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8" r:id="rId1"/>
    <p:sldMasterId id="2147483932" r:id="rId2"/>
    <p:sldMasterId id="2147483988" r:id="rId3"/>
    <p:sldMasterId id="2147483980" r:id="rId4"/>
    <p:sldMasterId id="2147483984" r:id="rId5"/>
    <p:sldMasterId id="2147483940" r:id="rId6"/>
    <p:sldMasterId id="2147484010" r:id="rId7"/>
    <p:sldMasterId id="2147483948" r:id="rId8"/>
    <p:sldMasterId id="2147483967" r:id="rId9"/>
  </p:sldMasterIdLst>
  <p:notesMasterIdLst>
    <p:notesMasterId r:id="rId25"/>
  </p:notesMasterIdLst>
  <p:handoutMasterIdLst>
    <p:handoutMasterId r:id="rId26"/>
  </p:handoutMasterIdLst>
  <p:sldIdLst>
    <p:sldId id="264" r:id="rId10"/>
    <p:sldId id="265" r:id="rId11"/>
    <p:sldId id="266" r:id="rId12"/>
    <p:sldId id="268" r:id="rId13"/>
    <p:sldId id="270" r:id="rId14"/>
    <p:sldId id="267" r:id="rId15"/>
    <p:sldId id="274" r:id="rId16"/>
    <p:sldId id="283" r:id="rId17"/>
    <p:sldId id="280" r:id="rId18"/>
    <p:sldId id="277" r:id="rId19"/>
    <p:sldId id="278" r:id="rId20"/>
    <p:sldId id="279" r:id="rId21"/>
    <p:sldId id="281" r:id="rId22"/>
    <p:sldId id="28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234"/>
    <a:srgbClr val="CF0071"/>
    <a:srgbClr val="46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51389-4581-4D51-B724-764DD2B305FE}" v="407" dt="2025-03-17T14:48:54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91717" autoAdjust="0"/>
  </p:normalViewPr>
  <p:slideViewPr>
    <p:cSldViewPr snapToGrid="0" snapToObjects="1">
      <p:cViewPr varScale="1">
        <p:scale>
          <a:sx n="116" d="100"/>
          <a:sy n="116" d="100"/>
        </p:scale>
        <p:origin x="20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erik, Carlijn van (UT-TNW)" userId="6ab9e5fe-5e79-4272-b5e4-fdc72f2a62e2" providerId="ADAL" clId="{7EA51389-4581-4D51-B724-764DD2B305FE}"/>
    <pc:docChg chg="undo custSel addSld delSld modSld sldOrd">
      <pc:chgData name="Emmerik, Carlijn van (UT-TNW)" userId="6ab9e5fe-5e79-4272-b5e4-fdc72f2a62e2" providerId="ADAL" clId="{7EA51389-4581-4D51-B724-764DD2B305FE}" dt="2025-03-18T09:20:42.296" v="3270" actId="14734"/>
      <pc:docMkLst>
        <pc:docMk/>
      </pc:docMkLst>
      <pc:sldChg chg="modSp mod">
        <pc:chgData name="Emmerik, Carlijn van (UT-TNW)" userId="6ab9e5fe-5e79-4272-b5e4-fdc72f2a62e2" providerId="ADAL" clId="{7EA51389-4581-4D51-B724-764DD2B305FE}" dt="2025-03-14T08:30:18.093" v="1" actId="20577"/>
        <pc:sldMkLst>
          <pc:docMk/>
          <pc:sldMk cId="353600692" sldId="264"/>
        </pc:sldMkLst>
        <pc:spChg chg="mod">
          <ac:chgData name="Emmerik, Carlijn van (UT-TNW)" userId="6ab9e5fe-5e79-4272-b5e4-fdc72f2a62e2" providerId="ADAL" clId="{7EA51389-4581-4D51-B724-764DD2B305FE}" dt="2025-03-14T08:30:18.093" v="1" actId="20577"/>
          <ac:spMkLst>
            <pc:docMk/>
            <pc:sldMk cId="353600692" sldId="264"/>
            <ac:spMk id="5" creationId="{DF06D717-43C1-4E76-9FE1-E6525D378B20}"/>
          </ac:spMkLst>
        </pc:spChg>
      </pc:sldChg>
      <pc:sldChg chg="modSp">
        <pc:chgData name="Emmerik, Carlijn van (UT-TNW)" userId="6ab9e5fe-5e79-4272-b5e4-fdc72f2a62e2" providerId="ADAL" clId="{7EA51389-4581-4D51-B724-764DD2B305FE}" dt="2025-03-14T08:30:36.128" v="2" actId="20577"/>
        <pc:sldMkLst>
          <pc:docMk/>
          <pc:sldMk cId="4139441214" sldId="266"/>
        </pc:sldMkLst>
        <pc:spChg chg="mod">
          <ac:chgData name="Emmerik, Carlijn van (UT-TNW)" userId="6ab9e5fe-5e79-4272-b5e4-fdc72f2a62e2" providerId="ADAL" clId="{7EA51389-4581-4D51-B724-764DD2B305FE}" dt="2025-03-14T08:30:36.128" v="2" actId="20577"/>
          <ac:spMkLst>
            <pc:docMk/>
            <pc:sldMk cId="4139441214" sldId="266"/>
            <ac:spMk id="3" creationId="{1588D60F-4DFE-4FA1-8176-BF852392E9FA}"/>
          </ac:spMkLst>
        </pc:spChg>
      </pc:sldChg>
      <pc:sldChg chg="addSp delSp modSp mod">
        <pc:chgData name="Emmerik, Carlijn van (UT-TNW)" userId="6ab9e5fe-5e79-4272-b5e4-fdc72f2a62e2" providerId="ADAL" clId="{7EA51389-4581-4D51-B724-764DD2B305FE}" dt="2025-03-14T08:45:05.523" v="9" actId="1076"/>
        <pc:sldMkLst>
          <pc:docMk/>
          <pc:sldMk cId="1130702736" sldId="267"/>
        </pc:sldMkLst>
        <pc:picChg chg="add mod ord">
          <ac:chgData name="Emmerik, Carlijn van (UT-TNW)" userId="6ab9e5fe-5e79-4272-b5e4-fdc72f2a62e2" providerId="ADAL" clId="{7EA51389-4581-4D51-B724-764DD2B305FE}" dt="2025-03-14T08:45:05.523" v="9" actId="1076"/>
          <ac:picMkLst>
            <pc:docMk/>
            <pc:sldMk cId="1130702736" sldId="267"/>
            <ac:picMk id="4" creationId="{F353A000-01A2-64A7-16DE-B614577FA6E4}"/>
          </ac:picMkLst>
        </pc:picChg>
      </pc:sldChg>
      <pc:sldChg chg="del">
        <pc:chgData name="Emmerik, Carlijn van (UT-TNW)" userId="6ab9e5fe-5e79-4272-b5e4-fdc72f2a62e2" providerId="ADAL" clId="{7EA51389-4581-4D51-B724-764DD2B305FE}" dt="2025-03-17T13:59:10.030" v="981" actId="47"/>
        <pc:sldMkLst>
          <pc:docMk/>
          <pc:sldMk cId="550867292" sldId="269"/>
        </pc:sldMkLst>
      </pc:sldChg>
      <pc:sldChg chg="modSp">
        <pc:chgData name="Emmerik, Carlijn van (UT-TNW)" userId="6ab9e5fe-5e79-4272-b5e4-fdc72f2a62e2" providerId="ADAL" clId="{7EA51389-4581-4D51-B724-764DD2B305FE}" dt="2025-03-14T08:31:56.944" v="4" actId="20577"/>
        <pc:sldMkLst>
          <pc:docMk/>
          <pc:sldMk cId="771981509" sldId="270"/>
        </pc:sldMkLst>
        <pc:spChg chg="mod">
          <ac:chgData name="Emmerik, Carlijn van (UT-TNW)" userId="6ab9e5fe-5e79-4272-b5e4-fdc72f2a62e2" providerId="ADAL" clId="{7EA51389-4581-4D51-B724-764DD2B305FE}" dt="2025-03-14T08:31:56.944" v="4" actId="20577"/>
          <ac:spMkLst>
            <pc:docMk/>
            <pc:sldMk cId="771981509" sldId="270"/>
            <ac:spMk id="6" creationId="{6BCC0064-E6D5-4CE5-8311-0C9D79EF7660}"/>
          </ac:spMkLst>
        </pc:spChg>
      </pc:sldChg>
      <pc:sldChg chg="add del ord">
        <pc:chgData name="Emmerik, Carlijn van (UT-TNW)" userId="6ab9e5fe-5e79-4272-b5e4-fdc72f2a62e2" providerId="ADAL" clId="{7EA51389-4581-4D51-B724-764DD2B305FE}" dt="2025-03-17T14:24:09.865" v="1994" actId="47"/>
        <pc:sldMkLst>
          <pc:docMk/>
          <pc:sldMk cId="1051975231" sldId="271"/>
        </pc:sldMkLst>
      </pc:sldChg>
      <pc:sldChg chg="del">
        <pc:chgData name="Emmerik, Carlijn van (UT-TNW)" userId="6ab9e5fe-5e79-4272-b5e4-fdc72f2a62e2" providerId="ADAL" clId="{7EA51389-4581-4D51-B724-764DD2B305FE}" dt="2025-03-17T14:25:37.719" v="2048" actId="47"/>
        <pc:sldMkLst>
          <pc:docMk/>
          <pc:sldMk cId="1924814156" sldId="272"/>
        </pc:sldMkLst>
      </pc:sldChg>
      <pc:sldChg chg="modSp mod">
        <pc:chgData name="Emmerik, Carlijn van (UT-TNW)" userId="6ab9e5fe-5e79-4272-b5e4-fdc72f2a62e2" providerId="ADAL" clId="{7EA51389-4581-4D51-B724-764DD2B305FE}" dt="2025-03-18T08:56:23.193" v="3251" actId="20577"/>
        <pc:sldMkLst>
          <pc:docMk/>
          <pc:sldMk cId="1347907222" sldId="274"/>
        </pc:sldMkLst>
        <pc:spChg chg="mod">
          <ac:chgData name="Emmerik, Carlijn van (UT-TNW)" userId="6ab9e5fe-5e79-4272-b5e4-fdc72f2a62e2" providerId="ADAL" clId="{7EA51389-4581-4D51-B724-764DD2B305FE}" dt="2025-03-18T08:56:23.193" v="3251" actId="20577"/>
          <ac:spMkLst>
            <pc:docMk/>
            <pc:sldMk cId="1347907222" sldId="274"/>
            <ac:spMk id="3" creationId="{3D953596-804E-4127-AB13-F3EB3728E34E}"/>
          </ac:spMkLst>
        </pc:spChg>
      </pc:sldChg>
      <pc:sldChg chg="del">
        <pc:chgData name="Emmerik, Carlijn van (UT-TNW)" userId="6ab9e5fe-5e79-4272-b5e4-fdc72f2a62e2" providerId="ADAL" clId="{7EA51389-4581-4D51-B724-764DD2B305FE}" dt="2025-03-17T10:55:56.372" v="976" actId="47"/>
        <pc:sldMkLst>
          <pc:docMk/>
          <pc:sldMk cId="1279794220" sldId="276"/>
        </pc:sldMkLst>
      </pc:sldChg>
      <pc:sldChg chg="addSp delSp modSp new mod modClrScheme modAnim chgLayout">
        <pc:chgData name="Emmerik, Carlijn van (UT-TNW)" userId="6ab9e5fe-5e79-4272-b5e4-fdc72f2a62e2" providerId="ADAL" clId="{7EA51389-4581-4D51-B724-764DD2B305FE}" dt="2025-03-17T10:37:57.334" v="73" actId="20577"/>
        <pc:sldMkLst>
          <pc:docMk/>
          <pc:sldMk cId="4020857852" sldId="277"/>
        </pc:sldMkLst>
        <pc:spChg chg="mod ord">
          <ac:chgData name="Emmerik, Carlijn van (UT-TNW)" userId="6ab9e5fe-5e79-4272-b5e4-fdc72f2a62e2" providerId="ADAL" clId="{7EA51389-4581-4D51-B724-764DD2B305FE}" dt="2025-03-17T10:37:57.334" v="73" actId="20577"/>
          <ac:spMkLst>
            <pc:docMk/>
            <pc:sldMk cId="4020857852" sldId="277"/>
            <ac:spMk id="2" creationId="{75408D6F-B61F-804E-A3B2-753AB8A2D2BE}"/>
          </ac:spMkLst>
        </pc:spChg>
        <pc:spChg chg="add del">
          <ac:chgData name="Emmerik, Carlijn van (UT-TNW)" userId="6ab9e5fe-5e79-4272-b5e4-fdc72f2a62e2" providerId="ADAL" clId="{7EA51389-4581-4D51-B724-764DD2B305FE}" dt="2025-03-17T10:35:33.485" v="51" actId="22"/>
          <ac:spMkLst>
            <pc:docMk/>
            <pc:sldMk cId="4020857852" sldId="277"/>
            <ac:spMk id="3" creationId="{B18B7B4E-6EA5-0568-3F64-8B94722711A2}"/>
          </ac:spMkLst>
        </pc:spChg>
        <pc:spChg chg="mod ord">
          <ac:chgData name="Emmerik, Carlijn van (UT-TNW)" userId="6ab9e5fe-5e79-4272-b5e4-fdc72f2a62e2" providerId="ADAL" clId="{7EA51389-4581-4D51-B724-764DD2B305FE}" dt="2025-03-17T10:35:44.542" v="52" actId="700"/>
          <ac:spMkLst>
            <pc:docMk/>
            <pc:sldMk cId="4020857852" sldId="277"/>
            <ac:spMk id="4" creationId="{D6BE19DF-AD4F-039A-6C04-6FBF62C5A84B}"/>
          </ac:spMkLst>
        </pc:spChg>
        <pc:spChg chg="add mod">
          <ac:chgData name="Emmerik, Carlijn van (UT-TNW)" userId="6ab9e5fe-5e79-4272-b5e4-fdc72f2a62e2" providerId="ADAL" clId="{7EA51389-4581-4D51-B724-764DD2B305FE}" dt="2025-03-17T10:37:03.429" v="65" actId="208"/>
          <ac:spMkLst>
            <pc:docMk/>
            <pc:sldMk cId="4020857852" sldId="277"/>
            <ac:spMk id="13" creationId="{27D91568-0FBF-4DAA-CCC7-A8BBED92D1A2}"/>
          </ac:spMkLst>
        </pc:spChg>
        <pc:spChg chg="add mod">
          <ac:chgData name="Emmerik, Carlijn van (UT-TNW)" userId="6ab9e5fe-5e79-4272-b5e4-fdc72f2a62e2" providerId="ADAL" clId="{7EA51389-4581-4D51-B724-764DD2B305FE}" dt="2025-03-17T10:37:01.112" v="64" actId="208"/>
          <ac:spMkLst>
            <pc:docMk/>
            <pc:sldMk cId="4020857852" sldId="277"/>
            <ac:spMk id="14" creationId="{0EDF1798-AEB7-FE03-AF9E-28CA0032DE6F}"/>
          </ac:spMkLst>
        </pc:spChg>
        <pc:picChg chg="add del mod ord">
          <ac:chgData name="Emmerik, Carlijn van (UT-TNW)" userId="6ab9e5fe-5e79-4272-b5e4-fdc72f2a62e2" providerId="ADAL" clId="{7EA51389-4581-4D51-B724-764DD2B305FE}" dt="2025-03-17T10:33:30.724" v="15" actId="22"/>
          <ac:picMkLst>
            <pc:docMk/>
            <pc:sldMk cId="4020857852" sldId="277"/>
            <ac:picMk id="6" creationId="{BD2328F0-451F-2205-0534-196D95964AE0}"/>
          </ac:picMkLst>
        </pc:picChg>
        <pc:picChg chg="add del">
          <ac:chgData name="Emmerik, Carlijn van (UT-TNW)" userId="6ab9e5fe-5e79-4272-b5e4-fdc72f2a62e2" providerId="ADAL" clId="{7EA51389-4581-4D51-B724-764DD2B305FE}" dt="2025-03-17T10:35:09.344" v="48" actId="21"/>
          <ac:picMkLst>
            <pc:docMk/>
            <pc:sldMk cId="4020857852" sldId="277"/>
            <ac:picMk id="8" creationId="{63954F2D-C968-85FF-F9D9-5D50344F8F62}"/>
          </ac:picMkLst>
        </pc:picChg>
        <pc:picChg chg="add del">
          <ac:chgData name="Emmerik, Carlijn van (UT-TNW)" userId="6ab9e5fe-5e79-4272-b5e4-fdc72f2a62e2" providerId="ADAL" clId="{7EA51389-4581-4D51-B724-764DD2B305FE}" dt="2025-03-17T10:35:31.733" v="50" actId="22"/>
          <ac:picMkLst>
            <pc:docMk/>
            <pc:sldMk cId="4020857852" sldId="277"/>
            <ac:picMk id="10" creationId="{2C16AAC5-77D2-C23F-CAE4-455A17EE8956}"/>
          </ac:picMkLst>
        </pc:picChg>
        <pc:picChg chg="add mod ord">
          <ac:chgData name="Emmerik, Carlijn van (UT-TNW)" userId="6ab9e5fe-5e79-4272-b5e4-fdc72f2a62e2" providerId="ADAL" clId="{7EA51389-4581-4D51-B724-764DD2B305FE}" dt="2025-03-17T10:35:54.198" v="54" actId="1076"/>
          <ac:picMkLst>
            <pc:docMk/>
            <pc:sldMk cId="4020857852" sldId="277"/>
            <ac:picMk id="12" creationId="{F2A4FEDF-DC00-9E15-5693-7B96800B79F8}"/>
          </ac:picMkLst>
        </pc:picChg>
      </pc:sldChg>
      <pc:sldChg chg="addSp modSp new mod modAnim">
        <pc:chgData name="Emmerik, Carlijn van (UT-TNW)" userId="6ab9e5fe-5e79-4272-b5e4-fdc72f2a62e2" providerId="ADAL" clId="{7EA51389-4581-4D51-B724-764DD2B305FE}" dt="2025-03-17T10:44:57.870" v="596"/>
        <pc:sldMkLst>
          <pc:docMk/>
          <pc:sldMk cId="4035725928" sldId="278"/>
        </pc:sldMkLst>
        <pc:spChg chg="mod">
          <ac:chgData name="Emmerik, Carlijn van (UT-TNW)" userId="6ab9e5fe-5e79-4272-b5e4-fdc72f2a62e2" providerId="ADAL" clId="{7EA51389-4581-4D51-B724-764DD2B305FE}" dt="2025-03-17T10:38:12.212" v="93" actId="20577"/>
          <ac:spMkLst>
            <pc:docMk/>
            <pc:sldMk cId="4035725928" sldId="278"/>
            <ac:spMk id="2" creationId="{2FCA3818-F9B9-05D1-0A87-29164C477C87}"/>
          </ac:spMkLst>
        </pc:spChg>
        <pc:spChg chg="mod">
          <ac:chgData name="Emmerik, Carlijn van (UT-TNW)" userId="6ab9e5fe-5e79-4272-b5e4-fdc72f2a62e2" providerId="ADAL" clId="{7EA51389-4581-4D51-B724-764DD2B305FE}" dt="2025-03-17T10:44:18.497" v="591" actId="403"/>
          <ac:spMkLst>
            <pc:docMk/>
            <pc:sldMk cId="4035725928" sldId="278"/>
            <ac:spMk id="3" creationId="{F1ED08C1-144A-2354-5F18-A962C0302C05}"/>
          </ac:spMkLst>
        </pc:spChg>
        <pc:spChg chg="add mod">
          <ac:chgData name="Emmerik, Carlijn van (UT-TNW)" userId="6ab9e5fe-5e79-4272-b5e4-fdc72f2a62e2" providerId="ADAL" clId="{7EA51389-4581-4D51-B724-764DD2B305FE}" dt="2025-03-17T10:44:32.517" v="592" actId="1076"/>
          <ac:spMkLst>
            <pc:docMk/>
            <pc:sldMk cId="4035725928" sldId="278"/>
            <ac:spMk id="5" creationId="{A95571B4-24F1-0BB7-0CD3-9450E7DA0CB2}"/>
          </ac:spMkLst>
        </pc:spChg>
      </pc:sldChg>
      <pc:sldChg chg="addSp modSp new mod modAnim">
        <pc:chgData name="Emmerik, Carlijn van (UT-TNW)" userId="6ab9e5fe-5e79-4272-b5e4-fdc72f2a62e2" providerId="ADAL" clId="{7EA51389-4581-4D51-B724-764DD2B305FE}" dt="2025-03-17T13:54:47.118" v="980" actId="20577"/>
        <pc:sldMkLst>
          <pc:docMk/>
          <pc:sldMk cId="1254336593" sldId="279"/>
        </pc:sldMkLst>
        <pc:spChg chg="mod">
          <ac:chgData name="Emmerik, Carlijn van (UT-TNW)" userId="6ab9e5fe-5e79-4272-b5e4-fdc72f2a62e2" providerId="ADAL" clId="{7EA51389-4581-4D51-B724-764DD2B305FE}" dt="2025-03-17T10:53:06.674" v="699" actId="20577"/>
          <ac:spMkLst>
            <pc:docMk/>
            <pc:sldMk cId="1254336593" sldId="279"/>
            <ac:spMk id="2" creationId="{0984B147-C28F-04BB-6A3F-55B58D8E234B}"/>
          </ac:spMkLst>
        </pc:spChg>
        <pc:spChg chg="mod">
          <ac:chgData name="Emmerik, Carlijn van (UT-TNW)" userId="6ab9e5fe-5e79-4272-b5e4-fdc72f2a62e2" providerId="ADAL" clId="{7EA51389-4581-4D51-B724-764DD2B305FE}" dt="2025-03-17T10:55:02.232" v="973" actId="404"/>
          <ac:spMkLst>
            <pc:docMk/>
            <pc:sldMk cId="1254336593" sldId="279"/>
            <ac:spMk id="3" creationId="{6029ED51-3988-11CB-F99C-774C2AEB272E}"/>
          </ac:spMkLst>
        </pc:spChg>
        <pc:spChg chg="add mod">
          <ac:chgData name="Emmerik, Carlijn van (UT-TNW)" userId="6ab9e5fe-5e79-4272-b5e4-fdc72f2a62e2" providerId="ADAL" clId="{7EA51389-4581-4D51-B724-764DD2B305FE}" dt="2025-03-17T13:54:47.118" v="980" actId="20577"/>
          <ac:spMkLst>
            <pc:docMk/>
            <pc:sldMk cId="1254336593" sldId="279"/>
            <ac:spMk id="5" creationId="{1AE0632D-CFF7-DE2F-952C-D60723AF6EFB}"/>
          </ac:spMkLst>
        </pc:spChg>
      </pc:sldChg>
      <pc:sldChg chg="addSp delSp modSp new mod modAnim modNotesTx">
        <pc:chgData name="Emmerik, Carlijn van (UT-TNW)" userId="6ab9e5fe-5e79-4272-b5e4-fdc72f2a62e2" providerId="ADAL" clId="{7EA51389-4581-4D51-B724-764DD2B305FE}" dt="2025-03-17T14:48:54.280" v="2975"/>
        <pc:sldMkLst>
          <pc:docMk/>
          <pc:sldMk cId="1189756273" sldId="280"/>
        </pc:sldMkLst>
        <pc:spChg chg="mod">
          <ac:chgData name="Emmerik, Carlijn van (UT-TNW)" userId="6ab9e5fe-5e79-4272-b5e4-fdc72f2a62e2" providerId="ADAL" clId="{7EA51389-4581-4D51-B724-764DD2B305FE}" dt="2025-03-17T14:01:19.488" v="996" actId="20577"/>
          <ac:spMkLst>
            <pc:docMk/>
            <pc:sldMk cId="1189756273" sldId="280"/>
            <ac:spMk id="2" creationId="{187F980F-463A-6BCD-5E8D-506B96FD5FB8}"/>
          </ac:spMkLst>
        </pc:spChg>
        <pc:spChg chg="mod">
          <ac:chgData name="Emmerik, Carlijn van (UT-TNW)" userId="6ab9e5fe-5e79-4272-b5e4-fdc72f2a62e2" providerId="ADAL" clId="{7EA51389-4581-4D51-B724-764DD2B305FE}" dt="2025-03-17T14:48:42.792" v="2974" actId="20577"/>
          <ac:spMkLst>
            <pc:docMk/>
            <pc:sldMk cId="1189756273" sldId="280"/>
            <ac:spMk id="3" creationId="{C05284CD-B9E4-536D-3633-D6BC35B5702E}"/>
          </ac:spMkLst>
        </pc:spChg>
        <pc:picChg chg="add del mod">
          <ac:chgData name="Emmerik, Carlijn van (UT-TNW)" userId="6ab9e5fe-5e79-4272-b5e4-fdc72f2a62e2" providerId="ADAL" clId="{7EA51389-4581-4D51-B724-764DD2B305FE}" dt="2025-03-17T14:05:18.754" v="1252" actId="478"/>
          <ac:picMkLst>
            <pc:docMk/>
            <pc:sldMk cId="1189756273" sldId="280"/>
            <ac:picMk id="6" creationId="{0A2EAD49-0FCB-6393-1199-09A71EA0E8B2}"/>
          </ac:picMkLst>
        </pc:picChg>
      </pc:sldChg>
      <pc:sldChg chg="addSp delSp modSp new mod modClrScheme chgLayout">
        <pc:chgData name="Emmerik, Carlijn van (UT-TNW)" userId="6ab9e5fe-5e79-4272-b5e4-fdc72f2a62e2" providerId="ADAL" clId="{7EA51389-4581-4D51-B724-764DD2B305FE}" dt="2025-03-17T14:16:49.591" v="1791" actId="404"/>
        <pc:sldMkLst>
          <pc:docMk/>
          <pc:sldMk cId="24832321" sldId="281"/>
        </pc:sldMkLst>
        <pc:spChg chg="mod ord">
          <ac:chgData name="Emmerik, Carlijn van (UT-TNW)" userId="6ab9e5fe-5e79-4272-b5e4-fdc72f2a62e2" providerId="ADAL" clId="{7EA51389-4581-4D51-B724-764DD2B305FE}" dt="2025-03-17T14:14:23.706" v="1646" actId="700"/>
          <ac:spMkLst>
            <pc:docMk/>
            <pc:sldMk cId="24832321" sldId="281"/>
            <ac:spMk id="2" creationId="{5C8DC69E-5E83-3017-09E6-31A9B80B0F9C}"/>
          </ac:spMkLst>
        </pc:spChg>
        <pc:spChg chg="del mod ord">
          <ac:chgData name="Emmerik, Carlijn van (UT-TNW)" userId="6ab9e5fe-5e79-4272-b5e4-fdc72f2a62e2" providerId="ADAL" clId="{7EA51389-4581-4D51-B724-764DD2B305FE}" dt="2025-03-17T14:12:11.485" v="1346" actId="700"/>
          <ac:spMkLst>
            <pc:docMk/>
            <pc:sldMk cId="24832321" sldId="281"/>
            <ac:spMk id="3" creationId="{F823105F-E147-60E6-2E98-E5E819450A64}"/>
          </ac:spMkLst>
        </pc:spChg>
        <pc:spChg chg="mod ord">
          <ac:chgData name="Emmerik, Carlijn van (UT-TNW)" userId="6ab9e5fe-5e79-4272-b5e4-fdc72f2a62e2" providerId="ADAL" clId="{7EA51389-4581-4D51-B724-764DD2B305FE}" dt="2025-03-17T14:14:23.706" v="1646" actId="700"/>
          <ac:spMkLst>
            <pc:docMk/>
            <pc:sldMk cId="24832321" sldId="281"/>
            <ac:spMk id="4" creationId="{B0CCD250-A672-4204-427A-D85ED1BDA01C}"/>
          </ac:spMkLst>
        </pc:spChg>
        <pc:spChg chg="add mod ord">
          <ac:chgData name="Emmerik, Carlijn van (UT-TNW)" userId="6ab9e5fe-5e79-4272-b5e4-fdc72f2a62e2" providerId="ADAL" clId="{7EA51389-4581-4D51-B724-764DD2B305FE}" dt="2025-03-17T14:16:49.591" v="1791" actId="404"/>
          <ac:spMkLst>
            <pc:docMk/>
            <pc:sldMk cId="24832321" sldId="281"/>
            <ac:spMk id="5" creationId="{FC8D01F6-0DB9-3F88-726B-E8779A968AE4}"/>
          </ac:spMkLst>
        </pc:spChg>
        <pc:spChg chg="add del mod ord">
          <ac:chgData name="Emmerik, Carlijn van (UT-TNW)" userId="6ab9e5fe-5e79-4272-b5e4-fdc72f2a62e2" providerId="ADAL" clId="{7EA51389-4581-4D51-B724-764DD2B305FE}" dt="2025-03-17T14:12:13.451" v="1347" actId="22"/>
          <ac:spMkLst>
            <pc:docMk/>
            <pc:sldMk cId="24832321" sldId="281"/>
            <ac:spMk id="6" creationId="{B6052A7C-4AFF-D683-01E5-4599610D59A1}"/>
          </ac:spMkLst>
        </pc:spChg>
        <pc:spChg chg="add del mod">
          <ac:chgData name="Emmerik, Carlijn van (UT-TNW)" userId="6ab9e5fe-5e79-4272-b5e4-fdc72f2a62e2" providerId="ADAL" clId="{7EA51389-4581-4D51-B724-764DD2B305FE}" dt="2025-03-17T14:14:23.706" v="1646" actId="700"/>
          <ac:spMkLst>
            <pc:docMk/>
            <pc:sldMk cId="24832321" sldId="281"/>
            <ac:spMk id="10" creationId="{CA29DBE1-1D05-C06F-2AB7-5661F8493A8C}"/>
          </ac:spMkLst>
        </pc:spChg>
        <pc:picChg chg="add del mod ord">
          <ac:chgData name="Emmerik, Carlijn van (UT-TNW)" userId="6ab9e5fe-5e79-4272-b5e4-fdc72f2a62e2" providerId="ADAL" clId="{7EA51389-4581-4D51-B724-764DD2B305FE}" dt="2025-03-17T14:14:18.940" v="1645" actId="478"/>
          <ac:picMkLst>
            <pc:docMk/>
            <pc:sldMk cId="24832321" sldId="281"/>
            <ac:picMk id="8" creationId="{5D354532-F53E-1558-BEF6-09C32600090B}"/>
          </ac:picMkLst>
        </pc:picChg>
      </pc:sldChg>
      <pc:sldChg chg="addSp delSp modSp new mod modClrScheme modAnim chgLayout modNotesTx">
        <pc:chgData name="Emmerik, Carlijn van (UT-TNW)" userId="6ab9e5fe-5e79-4272-b5e4-fdc72f2a62e2" providerId="ADAL" clId="{7EA51389-4581-4D51-B724-764DD2B305FE}" dt="2025-03-18T09:20:42.296" v="3270" actId="14734"/>
        <pc:sldMkLst>
          <pc:docMk/>
          <pc:sldMk cId="2035332906" sldId="282"/>
        </pc:sldMkLst>
        <pc:spChg chg="mod ord">
          <ac:chgData name="Emmerik, Carlijn van (UT-TNW)" userId="6ab9e5fe-5e79-4272-b5e4-fdc72f2a62e2" providerId="ADAL" clId="{7EA51389-4581-4D51-B724-764DD2B305FE}" dt="2025-03-17T14:23:01.025" v="1990" actId="700"/>
          <ac:spMkLst>
            <pc:docMk/>
            <pc:sldMk cId="2035332906" sldId="282"/>
            <ac:spMk id="2" creationId="{657C8DBB-A4C3-A62D-9FC2-3DBFC5A856A3}"/>
          </ac:spMkLst>
        </pc:spChg>
        <pc:spChg chg="mod ord">
          <ac:chgData name="Emmerik, Carlijn van (UT-TNW)" userId="6ab9e5fe-5e79-4272-b5e4-fdc72f2a62e2" providerId="ADAL" clId="{7EA51389-4581-4D51-B724-764DD2B305FE}" dt="2025-03-17T14:25:27.610" v="2047"/>
          <ac:spMkLst>
            <pc:docMk/>
            <pc:sldMk cId="2035332906" sldId="282"/>
            <ac:spMk id="3" creationId="{B5E77221-3699-1A39-F3FC-9CB462CA8FC7}"/>
          </ac:spMkLst>
        </pc:spChg>
        <pc:spChg chg="mod ord">
          <ac:chgData name="Emmerik, Carlijn van (UT-TNW)" userId="6ab9e5fe-5e79-4272-b5e4-fdc72f2a62e2" providerId="ADAL" clId="{7EA51389-4581-4D51-B724-764DD2B305FE}" dt="2025-03-17T14:23:01.025" v="1990" actId="700"/>
          <ac:spMkLst>
            <pc:docMk/>
            <pc:sldMk cId="2035332906" sldId="282"/>
            <ac:spMk id="4" creationId="{EBF42F39-AA6B-9028-04C8-D0332C53C8F6}"/>
          </ac:spMkLst>
        </pc:spChg>
        <pc:graphicFrameChg chg="add del">
          <ac:chgData name="Emmerik, Carlijn van (UT-TNW)" userId="6ab9e5fe-5e79-4272-b5e4-fdc72f2a62e2" providerId="ADAL" clId="{7EA51389-4581-4D51-B724-764DD2B305FE}" dt="2025-03-17T14:21:26.672" v="1934" actId="3680"/>
          <ac:graphicFrameMkLst>
            <pc:docMk/>
            <pc:sldMk cId="2035332906" sldId="282"/>
            <ac:graphicFrameMk id="5" creationId="{C0E110F8-1455-1595-64F5-28B858482F9F}"/>
          </ac:graphicFrameMkLst>
        </pc:graphicFrameChg>
        <pc:graphicFrameChg chg="add mod modGraphic">
          <ac:chgData name="Emmerik, Carlijn van (UT-TNW)" userId="6ab9e5fe-5e79-4272-b5e4-fdc72f2a62e2" providerId="ADAL" clId="{7EA51389-4581-4D51-B724-764DD2B305FE}" dt="2025-03-18T09:20:42.296" v="3270" actId="14734"/>
          <ac:graphicFrameMkLst>
            <pc:docMk/>
            <pc:sldMk cId="2035332906" sldId="282"/>
            <ac:graphicFrameMk id="6" creationId="{DB4B3AF9-F9F4-13E2-FE95-E89A76774895}"/>
          </ac:graphicFrameMkLst>
        </pc:graphicFrameChg>
      </pc:sldChg>
      <pc:sldChg chg="addSp delSp modSp new mod modClrScheme chgLayout modNotesTx">
        <pc:chgData name="Emmerik, Carlijn van (UT-TNW)" userId="6ab9e5fe-5e79-4272-b5e4-fdc72f2a62e2" providerId="ADAL" clId="{7EA51389-4581-4D51-B724-764DD2B305FE}" dt="2025-03-17T14:53:54.709" v="3165" actId="20577"/>
        <pc:sldMkLst>
          <pc:docMk/>
          <pc:sldMk cId="2116357278" sldId="283"/>
        </pc:sldMkLst>
        <pc:spChg chg="mod ord">
          <ac:chgData name="Emmerik, Carlijn van (UT-TNW)" userId="6ab9e5fe-5e79-4272-b5e4-fdc72f2a62e2" providerId="ADAL" clId="{7EA51389-4581-4D51-B724-764DD2B305FE}" dt="2025-03-17T14:43:44.045" v="2639" actId="700"/>
          <ac:spMkLst>
            <pc:docMk/>
            <pc:sldMk cId="2116357278" sldId="283"/>
            <ac:spMk id="2" creationId="{80ACA7A2-F68D-0CA6-D199-9939BE5E7731}"/>
          </ac:spMkLst>
        </pc:spChg>
        <pc:spChg chg="del mod ord">
          <ac:chgData name="Emmerik, Carlijn van (UT-TNW)" userId="6ab9e5fe-5e79-4272-b5e4-fdc72f2a62e2" providerId="ADAL" clId="{7EA51389-4581-4D51-B724-764DD2B305FE}" dt="2025-03-17T14:43:44.045" v="2639" actId="700"/>
          <ac:spMkLst>
            <pc:docMk/>
            <pc:sldMk cId="2116357278" sldId="283"/>
            <ac:spMk id="3" creationId="{2E80AD65-6660-D456-A202-3DCC308C9ABD}"/>
          </ac:spMkLst>
        </pc:spChg>
        <pc:spChg chg="mod ord">
          <ac:chgData name="Emmerik, Carlijn van (UT-TNW)" userId="6ab9e5fe-5e79-4272-b5e4-fdc72f2a62e2" providerId="ADAL" clId="{7EA51389-4581-4D51-B724-764DD2B305FE}" dt="2025-03-17T14:43:44.045" v="2639" actId="700"/>
          <ac:spMkLst>
            <pc:docMk/>
            <pc:sldMk cId="2116357278" sldId="283"/>
            <ac:spMk id="4" creationId="{F0EEAB44-9036-9C01-A9C9-312B8FDF3B61}"/>
          </ac:spMkLst>
        </pc:spChg>
        <pc:spChg chg="add mod ord">
          <ac:chgData name="Emmerik, Carlijn van (UT-TNW)" userId="6ab9e5fe-5e79-4272-b5e4-fdc72f2a62e2" providerId="ADAL" clId="{7EA51389-4581-4D51-B724-764DD2B305FE}" dt="2025-03-17T14:46:10.422" v="2880" actId="20577"/>
          <ac:spMkLst>
            <pc:docMk/>
            <pc:sldMk cId="2116357278" sldId="283"/>
            <ac:spMk id="5" creationId="{371BAC7E-C258-93DC-B065-6FB370E18E7E}"/>
          </ac:spMkLst>
        </pc:spChg>
        <pc:spChg chg="add del mod ord">
          <ac:chgData name="Emmerik, Carlijn van (UT-TNW)" userId="6ab9e5fe-5e79-4272-b5e4-fdc72f2a62e2" providerId="ADAL" clId="{7EA51389-4581-4D51-B724-764DD2B305FE}" dt="2025-03-17T14:43:45.866" v="2640" actId="22"/>
          <ac:spMkLst>
            <pc:docMk/>
            <pc:sldMk cId="2116357278" sldId="283"/>
            <ac:spMk id="6" creationId="{5A267282-4E74-EBC0-3EC1-CD2BDF31BCD4}"/>
          </ac:spMkLst>
        </pc:spChg>
        <pc:picChg chg="add mod ord">
          <ac:chgData name="Emmerik, Carlijn van (UT-TNW)" userId="6ab9e5fe-5e79-4272-b5e4-fdc72f2a62e2" providerId="ADAL" clId="{7EA51389-4581-4D51-B724-764DD2B305FE}" dt="2025-03-17T14:43:45.866" v="2640" actId="22"/>
          <ac:picMkLst>
            <pc:docMk/>
            <pc:sldMk cId="2116357278" sldId="283"/>
            <ac:picMk id="8" creationId="{A9634EB2-FF1E-4207-19C9-7398288617F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lvl="2" indent="-228600">
              <a:spcBef>
                <a:spcPts val="190"/>
              </a:spcBef>
              <a:spcAft>
                <a:spcPts val="0"/>
              </a:spcAft>
              <a:buSzPts val="1100"/>
              <a:buFont typeface="Wingdings" panose="05000000000000000000" pitchFamily="2" charset="2"/>
              <a:buChar char=""/>
              <a:tabLst>
                <a:tab pos="523240" algn="l"/>
              </a:tabLst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Bij </a:t>
            </a:r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afronden</a:t>
            </a:r>
            <a:r>
              <a:rPr lang="en-US" dirty="0"/>
              <a:t> van minor 30 EC </a:t>
            </a: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lesgeven</a:t>
            </a:r>
            <a:r>
              <a:rPr lang="en-US" dirty="0"/>
              <a:t> -&gt; </a:t>
            </a:r>
            <a:r>
              <a:rPr lang="en-US" dirty="0" err="1"/>
              <a:t>beperkte</a:t>
            </a:r>
            <a:r>
              <a:rPr lang="en-US" dirty="0"/>
              <a:t> </a:t>
            </a:r>
            <a:r>
              <a:rPr lang="en-US" dirty="0" err="1"/>
              <a:t>lesbevoegdheid</a:t>
            </a:r>
            <a:r>
              <a:rPr lang="en-US" dirty="0"/>
              <a:t> </a:t>
            </a:r>
            <a:r>
              <a:rPr lang="en-US" dirty="0" err="1"/>
              <a:t>onderbouw</a:t>
            </a:r>
            <a:r>
              <a:rPr lang="en-US" dirty="0"/>
              <a:t> in </a:t>
            </a:r>
            <a:r>
              <a:rPr lang="en-US" dirty="0" err="1"/>
              <a:t>combinatie</a:t>
            </a:r>
            <a:r>
              <a:rPr lang="en-US" dirty="0"/>
              <a:t> met diploma B-TN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invulling</a:t>
            </a:r>
            <a:r>
              <a:rPr lang="en-US" dirty="0"/>
              <a:t> van CS </a:t>
            </a:r>
            <a:r>
              <a:rPr lang="en-US" dirty="0" err="1"/>
              <a:t>hoeft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inschrijving</a:t>
            </a:r>
            <a:r>
              <a:rPr lang="en-US" dirty="0"/>
              <a:t> </a:t>
            </a:r>
            <a:r>
              <a:rPr lang="en-US" dirty="0" err="1"/>
              <a:t>bekend</a:t>
            </a:r>
            <a:r>
              <a:rPr lang="en-US" dirty="0"/>
              <a:t> te </a:t>
            </a:r>
            <a:r>
              <a:rPr lang="en-US" dirty="0" err="1"/>
              <a:t>zijn</a:t>
            </a:r>
            <a:r>
              <a:rPr lang="en-US" dirty="0"/>
              <a:t>. Wel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eind</a:t>
            </a:r>
            <a:r>
              <a:rPr lang="en-US" dirty="0"/>
              <a:t> van </a:t>
            </a:r>
            <a:r>
              <a:rPr lang="en-US" dirty="0" err="1"/>
              <a:t>collegejaar</a:t>
            </a:r>
            <a:r>
              <a:rPr lang="en-US" dirty="0"/>
              <a:t> 24/25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0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doorgeven</a:t>
            </a:r>
            <a:r>
              <a:rPr lang="en-US" dirty="0"/>
              <a:t> </a:t>
            </a:r>
            <a:r>
              <a:rPr lang="en-US" dirty="0" err="1"/>
              <a:t>zodat</a:t>
            </a:r>
            <a:r>
              <a:rPr lang="en-US" dirty="0"/>
              <a:t> we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checken</a:t>
            </a:r>
            <a:r>
              <a:rPr lang="en-US" dirty="0"/>
              <a:t> of het past in planning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klopt</a:t>
            </a:r>
            <a:r>
              <a:rPr lang="en-US" dirty="0"/>
              <a:t> wat </a:t>
            </a:r>
            <a:r>
              <a:rPr lang="en-US" dirty="0" err="1"/>
              <a:t>betreft</a:t>
            </a:r>
            <a:r>
              <a:rPr lang="en-US" dirty="0"/>
              <a:t> </a:t>
            </a:r>
            <a:r>
              <a:rPr lang="en-US" dirty="0" err="1"/>
              <a:t>inhoud</a:t>
            </a:r>
            <a:r>
              <a:rPr lang="en-US" dirty="0"/>
              <a:t>.</a:t>
            </a:r>
          </a:p>
          <a:p>
            <a:r>
              <a:rPr lang="en-US" dirty="0"/>
              <a:t>Transfer minor in </a:t>
            </a:r>
            <a:r>
              <a:rPr lang="en-US" dirty="0" err="1"/>
              <a:t>overleg</a:t>
            </a:r>
            <a:r>
              <a:rPr lang="en-US" dirty="0"/>
              <a:t> met </a:t>
            </a:r>
            <a:r>
              <a:rPr lang="en-US" dirty="0" err="1"/>
              <a:t>opleiding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je </a:t>
            </a:r>
            <a:r>
              <a:rPr lang="en-US" dirty="0" err="1"/>
              <a:t>vakken</a:t>
            </a:r>
            <a:r>
              <a:rPr lang="en-US" dirty="0"/>
              <a:t> wilt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met eigen </a:t>
            </a:r>
            <a:r>
              <a:rPr lang="en-US" dirty="0" err="1"/>
              <a:t>opleiding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18 March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18 March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18 March 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365125"/>
            <a:ext cx="11332609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574" y="1793316"/>
            <a:ext cx="5647426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3757" y="1790141"/>
            <a:ext cx="5647426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158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" y="365125"/>
            <a:ext cx="11358489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694" y="1825625"/>
            <a:ext cx="11358489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713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18 March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4035" r:id="rId7"/>
    <p:sldLayoutId id="2147483964" r:id="rId8"/>
    <p:sldLayoutId id="2147483954" r:id="rId9"/>
    <p:sldLayoutId id="2147484026" r:id="rId10"/>
    <p:sldLayoutId id="2147484027" r:id="rId11"/>
    <p:sldLayoutId id="2147484028" r:id="rId12"/>
    <p:sldLayoutId id="2147484029" r:id="rId13"/>
    <p:sldLayoutId id="2147483955" r:id="rId14"/>
    <p:sldLayoutId id="2147483966" r:id="rId15"/>
    <p:sldLayoutId id="2147483965" r:id="rId16"/>
    <p:sldLayoutId id="2147484034" r:id="rId17"/>
    <p:sldLayoutId id="2147483956" r:id="rId18"/>
    <p:sldLayoutId id="2147483992" r:id="rId19"/>
    <p:sldLayoutId id="2147483993" r:id="rId20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nw.planner.utwente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wente.nl/onderwijs/keuzeruimte/minor/" TargetMode="External"/><Relationship Id="rId2" Type="http://schemas.openxmlformats.org/officeDocument/2006/relationships/hyperlink" Target="https://www.utwente.nl/onderwijs/keuzeruimte/minor/minor-fair/" TargetMode="Externa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s://www.utwente.nl/nl/tn/onderwijs/mino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twente.nl/nl/tn/onderwijs/minor/" TargetMode="Externa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B54FE5C-42F1-4A3F-8317-F08ED612F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F8A1C30-26B9-4072-9EFD-1DB268D1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11" y="2891660"/>
            <a:ext cx="10515600" cy="1325563"/>
          </a:xfrm>
        </p:spPr>
        <p:txBody>
          <a:bodyPr/>
          <a:lstStyle/>
          <a:p>
            <a:r>
              <a:rPr lang="en-US" sz="3600" dirty="0"/>
              <a:t>Minor </a:t>
            </a:r>
            <a:r>
              <a:rPr lang="en-US" sz="3600" dirty="0" err="1"/>
              <a:t>en</a:t>
            </a:r>
            <a:r>
              <a:rPr lang="en-US" sz="3600" dirty="0"/>
              <a:t> 3</a:t>
            </a:r>
            <a:r>
              <a:rPr lang="en-US" sz="3600" cap="none" baseline="30000" dirty="0"/>
              <a:t>e</a:t>
            </a:r>
            <a:r>
              <a:rPr lang="en-US" sz="3600" dirty="0"/>
              <a:t> </a:t>
            </a:r>
            <a:r>
              <a:rPr lang="en-US" sz="3600" dirty="0" err="1"/>
              <a:t>jaar</a:t>
            </a:r>
            <a:r>
              <a:rPr lang="en-US" sz="3600" dirty="0"/>
              <a:t> TN</a:t>
            </a:r>
            <a:endParaRPr lang="nl-NL" sz="3600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DF06D717-43C1-4E76-9FE1-E6525D378B20}"/>
              </a:ext>
            </a:extLst>
          </p:cNvPr>
          <p:cNvSpPr txBox="1">
            <a:spLocks/>
          </p:cNvSpPr>
          <p:nvPr/>
        </p:nvSpPr>
        <p:spPr>
          <a:xfrm>
            <a:off x="417311" y="35544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34B234"/>
                </a:solidFill>
              </a:rPr>
              <a:t>Bijeenkomst</a:t>
            </a:r>
            <a:r>
              <a:rPr lang="en-US" sz="3600" dirty="0">
                <a:solidFill>
                  <a:srgbClr val="34B234"/>
                </a:solidFill>
              </a:rPr>
              <a:t> 18 </a:t>
            </a:r>
            <a:r>
              <a:rPr lang="en-US" sz="3600" dirty="0" err="1">
                <a:solidFill>
                  <a:srgbClr val="34B234"/>
                </a:solidFill>
              </a:rPr>
              <a:t>maart</a:t>
            </a:r>
            <a:r>
              <a:rPr lang="en-US" sz="3600" dirty="0">
                <a:solidFill>
                  <a:srgbClr val="34B234"/>
                </a:solidFill>
              </a:rPr>
              <a:t> 2024</a:t>
            </a:r>
          </a:p>
          <a:p>
            <a:endParaRPr lang="nl-NL" sz="3600" dirty="0">
              <a:solidFill>
                <a:srgbClr val="34B2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08D6F-B61F-804E-A3B2-753AB8A2D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Check of je minor mag </a:t>
            </a:r>
            <a:r>
              <a:rPr lang="en-US" dirty="0" err="1"/>
              <a:t>volgen</a:t>
            </a:r>
            <a:endParaRPr lang="nl-NL" dirty="0"/>
          </a:p>
        </p:txBody>
      </p:sp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F2A4FEDF-DC00-9E15-5693-7B96800B79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6835" y="1027906"/>
            <a:ext cx="9147077" cy="516960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6BE19DF-AD4F-039A-6C04-6FBF62C5A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27D91568-0FBF-4DAA-CCC7-A8BBED92D1A2}"/>
              </a:ext>
            </a:extLst>
          </p:cNvPr>
          <p:cNvSpPr/>
          <p:nvPr/>
        </p:nvSpPr>
        <p:spPr>
          <a:xfrm>
            <a:off x="5903843" y="1332870"/>
            <a:ext cx="626166" cy="43629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0EDF1798-AEB7-FE03-AF9E-28CA0032DE6F}"/>
              </a:ext>
            </a:extLst>
          </p:cNvPr>
          <p:cNvSpPr/>
          <p:nvPr/>
        </p:nvSpPr>
        <p:spPr>
          <a:xfrm>
            <a:off x="516834" y="5593492"/>
            <a:ext cx="1929803" cy="52842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8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A3818-F9B9-05D1-0A87-29164C47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Voorinschrijving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ED08C1-144A-2354-5F18-A962C0302C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Log in op Osiris Student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b="1" dirty="0" err="1"/>
              <a:t>inschrijven</a:t>
            </a:r>
            <a:r>
              <a:rPr lang="en-US" b="1" dirty="0"/>
              <a:t> -&gt; </a:t>
            </a:r>
            <a:r>
              <a:rPr lang="en-US" b="1" dirty="0" err="1"/>
              <a:t>voorinschrijven</a:t>
            </a:r>
            <a:r>
              <a:rPr lang="en-US" b="1" dirty="0"/>
              <a:t> minor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Kies </a:t>
            </a:r>
            <a:r>
              <a:rPr lang="en-US" b="1" dirty="0"/>
              <a:t>maximal 3 </a:t>
            </a:r>
            <a:r>
              <a:rPr lang="en-US" b="1" dirty="0" err="1"/>
              <a:t>minoren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sz="2400" dirty="0"/>
              <a:t>De </a:t>
            </a:r>
            <a:r>
              <a:rPr lang="en-US" sz="2400" dirty="0" err="1"/>
              <a:t>volgorde</a:t>
            </a:r>
            <a:r>
              <a:rPr lang="en-US" sz="2400" dirty="0"/>
              <a:t> van je minor </a:t>
            </a:r>
            <a:r>
              <a:rPr lang="en-US" sz="2400" dirty="0" err="1"/>
              <a:t>geeft</a:t>
            </a:r>
            <a:r>
              <a:rPr lang="en-US" sz="2400" dirty="0"/>
              <a:t> je </a:t>
            </a:r>
            <a:r>
              <a:rPr lang="en-US" sz="2400" dirty="0" err="1"/>
              <a:t>voorkeur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endParaRPr lang="en-US" sz="2400" dirty="0"/>
          </a:p>
          <a:p>
            <a:r>
              <a:rPr lang="en-US" sz="2400" dirty="0"/>
              <a:t>Bij </a:t>
            </a:r>
            <a:r>
              <a:rPr lang="en-US" sz="2400" dirty="0" err="1"/>
              <a:t>loting</a:t>
            </a:r>
            <a:r>
              <a:rPr lang="en-US" sz="2400" dirty="0"/>
              <a:t> </a:t>
            </a:r>
            <a:r>
              <a:rPr lang="en-US" sz="2400" dirty="0" err="1"/>
              <a:t>wordt</a:t>
            </a:r>
            <a:r>
              <a:rPr lang="en-US" sz="2400" dirty="0"/>
              <a:t> er </a:t>
            </a:r>
            <a:r>
              <a:rPr lang="en-US" sz="2400" dirty="0" err="1"/>
              <a:t>rekening</a:t>
            </a:r>
            <a:r>
              <a:rPr lang="en-US" sz="2400" dirty="0"/>
              <a:t> </a:t>
            </a:r>
            <a:r>
              <a:rPr lang="en-US" sz="2400" dirty="0" err="1"/>
              <a:t>gehouden</a:t>
            </a:r>
            <a:r>
              <a:rPr lang="en-US" sz="2400" dirty="0"/>
              <a:t> met de </a:t>
            </a:r>
            <a:r>
              <a:rPr lang="en-US" sz="2400" dirty="0" err="1"/>
              <a:t>voorkeur</a:t>
            </a:r>
            <a:endParaRPr lang="en-US" sz="2400" dirty="0"/>
          </a:p>
          <a:p>
            <a:r>
              <a:rPr lang="en-US" sz="2400" dirty="0" err="1"/>
              <a:t>Tijdens</a:t>
            </a:r>
            <a:r>
              <a:rPr lang="en-US" sz="2400" dirty="0"/>
              <a:t> </a:t>
            </a:r>
            <a:r>
              <a:rPr lang="en-US" sz="2400" dirty="0" err="1"/>
              <a:t>vooraanmeldingspriode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je de </a:t>
            </a:r>
            <a:r>
              <a:rPr lang="en-US" sz="2400" dirty="0" err="1"/>
              <a:t>voorkeur</a:t>
            </a:r>
            <a:r>
              <a:rPr lang="en-US" sz="2400" dirty="0"/>
              <a:t> </a:t>
            </a:r>
            <a:r>
              <a:rPr lang="en-US" sz="2400" dirty="0" err="1"/>
              <a:t>aanpassen</a:t>
            </a:r>
            <a:endParaRPr lang="en-US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AC4091-97F1-8ECD-E0D6-6D711DB3E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5571B4-24F1-0BB7-0CD3-9450E7DA0CB2}"/>
              </a:ext>
            </a:extLst>
          </p:cNvPr>
          <p:cNvSpPr txBox="1"/>
          <p:nvPr/>
        </p:nvSpPr>
        <p:spPr>
          <a:xfrm>
            <a:off x="7570572" y="365125"/>
            <a:ext cx="3968074" cy="1227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Voorinschrijfperiode</a:t>
            </a:r>
            <a:br>
              <a:rPr lang="en-US" sz="2400" dirty="0"/>
            </a:br>
            <a:r>
              <a:rPr lang="en-US" sz="2400" dirty="0"/>
              <a:t>1A	25 </a:t>
            </a:r>
            <a:r>
              <a:rPr lang="en-US" sz="2400" dirty="0" err="1"/>
              <a:t>maart</a:t>
            </a:r>
            <a:r>
              <a:rPr lang="en-US" sz="2400" dirty="0"/>
              <a:t> t/m 4 </a:t>
            </a:r>
            <a:r>
              <a:rPr lang="en-US" sz="2400" dirty="0" err="1"/>
              <a:t>april</a:t>
            </a:r>
            <a:endParaRPr lang="en-US" sz="2400" dirty="0"/>
          </a:p>
          <a:p>
            <a:r>
              <a:rPr lang="en-US" sz="2400" dirty="0"/>
              <a:t>1B	26 </a:t>
            </a:r>
            <a:r>
              <a:rPr lang="en-US" sz="2400" dirty="0" err="1"/>
              <a:t>mei</a:t>
            </a:r>
            <a:r>
              <a:rPr lang="en-US" sz="2400" dirty="0"/>
              <a:t> t/m 6 </a:t>
            </a:r>
            <a:r>
              <a:rPr lang="en-US" sz="2400" dirty="0" err="1"/>
              <a:t>juni</a:t>
            </a:r>
            <a:r>
              <a:rPr lang="en-US" sz="2400" dirty="0"/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357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4B147-C28F-04BB-6A3F-55B58D8E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ingeloot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Inschrijven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9ED51-3988-11CB-F99C-774C2AEB27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Log in op Osiris Student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b="1" dirty="0" err="1"/>
              <a:t>inschrijven</a:t>
            </a:r>
            <a:r>
              <a:rPr lang="en-US" b="1" dirty="0"/>
              <a:t> -&gt; </a:t>
            </a:r>
            <a:r>
              <a:rPr lang="en-US" b="1" dirty="0" err="1"/>
              <a:t>inschrijven</a:t>
            </a:r>
            <a:r>
              <a:rPr lang="en-US" b="1" dirty="0"/>
              <a:t> minor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Zoek minor op via de naam van minor of </a:t>
            </a:r>
            <a:r>
              <a:rPr lang="en-US" dirty="0" err="1"/>
              <a:t>minorcode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Klik</a:t>
            </a:r>
            <a:r>
              <a:rPr lang="en-US" dirty="0"/>
              <a:t> op de </a:t>
            </a:r>
            <a:r>
              <a:rPr lang="en-US" dirty="0" err="1"/>
              <a:t>bijbehorende</a:t>
            </a:r>
            <a:r>
              <a:rPr lang="en-US" dirty="0"/>
              <a:t> minor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bestig</a:t>
            </a:r>
            <a:r>
              <a:rPr lang="en-US" dirty="0"/>
              <a:t> </a:t>
            </a:r>
            <a:r>
              <a:rPr lang="en-US" dirty="0" err="1"/>
              <a:t>inschrijving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sz="2400" dirty="0" err="1"/>
              <a:t>Indien</a:t>
            </a:r>
            <a:r>
              <a:rPr lang="en-US" sz="2400" dirty="0"/>
              <a:t> minor vol zit </a:t>
            </a:r>
            <a:r>
              <a:rPr lang="en-US" sz="2400" dirty="0" err="1"/>
              <a:t>kun</a:t>
            </a:r>
            <a:r>
              <a:rPr lang="en-US" sz="2400" dirty="0"/>
              <a:t> je op </a:t>
            </a:r>
            <a:r>
              <a:rPr lang="en-US" sz="2400" dirty="0" err="1"/>
              <a:t>wachtlijst</a:t>
            </a:r>
            <a:r>
              <a:rPr lang="en-US" sz="2400" dirty="0"/>
              <a:t> </a:t>
            </a:r>
            <a:r>
              <a:rPr lang="en-US" sz="2400" dirty="0" err="1"/>
              <a:t>komen</a:t>
            </a:r>
            <a:r>
              <a:rPr lang="en-US" sz="2400" dirty="0"/>
              <a:t>. </a:t>
            </a:r>
            <a:r>
              <a:rPr lang="en-US" sz="2400" dirty="0" err="1"/>
              <a:t>Mocht</a:t>
            </a:r>
            <a:r>
              <a:rPr lang="en-US" sz="2400" dirty="0"/>
              <a:t> er </a:t>
            </a:r>
            <a:r>
              <a:rPr lang="en-US" sz="2400" dirty="0" err="1"/>
              <a:t>plek</a:t>
            </a:r>
            <a:r>
              <a:rPr lang="en-US" sz="2400" dirty="0"/>
              <a:t> </a:t>
            </a:r>
            <a:r>
              <a:rPr lang="en-US" sz="2400" dirty="0" err="1"/>
              <a:t>vrijkomen</a:t>
            </a:r>
            <a:r>
              <a:rPr lang="en-US" sz="2400" dirty="0"/>
              <a:t> dan </a:t>
            </a:r>
            <a:r>
              <a:rPr lang="en-US" sz="2400" dirty="0" err="1"/>
              <a:t>wordt</a:t>
            </a:r>
            <a:r>
              <a:rPr lang="en-US" sz="2400" dirty="0"/>
              <a:t> er contact </a:t>
            </a:r>
            <a:r>
              <a:rPr lang="en-US" sz="2400" dirty="0" err="1"/>
              <a:t>opgenomen</a:t>
            </a:r>
            <a:r>
              <a:rPr lang="en-US" sz="2400" dirty="0"/>
              <a:t> via de mail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760652-538F-C1DE-048E-881B083444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AE0632D-CFF7-DE2F-952C-D60723AF6EFB}"/>
              </a:ext>
            </a:extLst>
          </p:cNvPr>
          <p:cNvSpPr txBox="1"/>
          <p:nvPr/>
        </p:nvSpPr>
        <p:spPr>
          <a:xfrm>
            <a:off x="7570572" y="365125"/>
            <a:ext cx="3968074" cy="1227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Inschrijfperiode</a:t>
            </a:r>
            <a:br>
              <a:rPr lang="en-US" sz="2400" dirty="0"/>
            </a:br>
            <a:r>
              <a:rPr lang="en-US" sz="2400" dirty="0"/>
              <a:t>1A	22 </a:t>
            </a:r>
            <a:r>
              <a:rPr lang="en-US" sz="2400" dirty="0" err="1"/>
              <a:t>april</a:t>
            </a:r>
            <a:r>
              <a:rPr lang="en-US" sz="2400" dirty="0"/>
              <a:t> t/m 9 </a:t>
            </a:r>
            <a:r>
              <a:rPr lang="en-US" sz="2400" dirty="0" err="1"/>
              <a:t>mei</a:t>
            </a:r>
            <a:endParaRPr lang="en-US" sz="2400" dirty="0"/>
          </a:p>
          <a:p>
            <a:r>
              <a:rPr lang="en-US" sz="2400" dirty="0"/>
              <a:t>1B	23 </a:t>
            </a:r>
            <a:r>
              <a:rPr lang="en-US" sz="2400" dirty="0" err="1"/>
              <a:t>juni</a:t>
            </a:r>
            <a:r>
              <a:rPr lang="en-US" sz="2400" dirty="0"/>
              <a:t> t/m 7 </a:t>
            </a:r>
            <a:r>
              <a:rPr lang="en-US" sz="2400" dirty="0" err="1"/>
              <a:t>juli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2543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DC69E-5E83-3017-09E6-31A9B80B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</a:t>
            </a:r>
            <a:r>
              <a:rPr lang="en-US" dirty="0" err="1"/>
              <a:t>wiskunde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C8D01F6-0DB9-3F88-726B-E8779A968A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Vermoeden</a:t>
            </a:r>
            <a:r>
              <a:rPr lang="en-US" dirty="0"/>
              <a:t> van overlap </a:t>
            </a:r>
            <a:r>
              <a:rPr lang="en-US" dirty="0" err="1"/>
              <a:t>wiskunde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bijv</a:t>
            </a:r>
            <a:r>
              <a:rPr lang="en-US" sz="2000" dirty="0"/>
              <a:t>. Calculus 1B, </a:t>
            </a:r>
            <a:r>
              <a:rPr lang="en-US" sz="2000" dirty="0" err="1"/>
              <a:t>Vectorcalculus</a:t>
            </a:r>
            <a:r>
              <a:rPr lang="en-US" sz="2000" dirty="0"/>
              <a:t>)</a:t>
            </a:r>
            <a:endParaRPr lang="en-US" dirty="0"/>
          </a:p>
          <a:p>
            <a:pPr lvl="1"/>
            <a:r>
              <a:rPr lang="en-US" dirty="0" err="1"/>
              <a:t>Informeer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studie</a:t>
            </a:r>
            <a:r>
              <a:rPr lang="en-US" dirty="0"/>
              <a:t> </a:t>
            </a:r>
            <a:r>
              <a:rPr lang="en-US" dirty="0" err="1"/>
              <a:t>adviseur</a:t>
            </a:r>
            <a:endParaRPr lang="en-US" dirty="0"/>
          </a:p>
          <a:p>
            <a:pPr lvl="1"/>
            <a:r>
              <a:rPr lang="en-US" dirty="0" err="1"/>
              <a:t>Bespreek</a:t>
            </a:r>
            <a:r>
              <a:rPr lang="en-US" dirty="0"/>
              <a:t> </a:t>
            </a:r>
            <a:r>
              <a:rPr lang="en-US" dirty="0" err="1"/>
              <a:t>invulling</a:t>
            </a:r>
            <a:endParaRPr lang="en-US" dirty="0"/>
          </a:p>
          <a:p>
            <a:pPr lvl="2"/>
            <a:r>
              <a:rPr lang="en-US" dirty="0" err="1"/>
              <a:t>Standaard</a:t>
            </a:r>
            <a:r>
              <a:rPr lang="en-US" dirty="0"/>
              <a:t> ‘Introduction to Mathematical Analysis’</a:t>
            </a:r>
          </a:p>
          <a:p>
            <a:pPr lvl="2"/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invulling</a:t>
            </a:r>
            <a:r>
              <a:rPr lang="en-US" dirty="0"/>
              <a:t> in </a:t>
            </a:r>
            <a:r>
              <a:rPr lang="en-US" dirty="0" err="1"/>
              <a:t>overleg</a:t>
            </a:r>
            <a:endParaRPr lang="en-US" dirty="0"/>
          </a:p>
          <a:p>
            <a:pPr lvl="1"/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inschrijven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vervangend</a:t>
            </a:r>
            <a:r>
              <a:rPr lang="en-US" dirty="0"/>
              <a:t> </a:t>
            </a:r>
            <a:r>
              <a:rPr lang="en-US" dirty="0" err="1"/>
              <a:t>vak</a:t>
            </a:r>
            <a:endParaRPr lang="en-US" dirty="0"/>
          </a:p>
          <a:p>
            <a:pPr lvl="1"/>
            <a:r>
              <a:rPr lang="en-US" dirty="0" err="1"/>
              <a:t>Informeer</a:t>
            </a:r>
            <a:r>
              <a:rPr lang="en-US" dirty="0"/>
              <a:t> de contact </a:t>
            </a:r>
            <a:r>
              <a:rPr lang="en-US" dirty="0" err="1"/>
              <a:t>persoon</a:t>
            </a:r>
            <a:r>
              <a:rPr lang="en-US" dirty="0"/>
              <a:t> van de minor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vervangend</a:t>
            </a:r>
            <a:r>
              <a:rPr lang="en-US" dirty="0"/>
              <a:t>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doet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CCD250-A672-4204-427A-D85ED1BDA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C8DBB-A4C3-A62D-9FC2-3DBFC5A8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Informatie</a:t>
            </a:r>
            <a:r>
              <a:rPr lang="en-US" dirty="0"/>
              <a:t> &amp; Deadlines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E77221-3699-1A39-F3FC-9CB462CA8F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Gewilde</a:t>
            </a:r>
            <a:r>
              <a:rPr lang="en-US" dirty="0"/>
              <a:t> </a:t>
            </a:r>
            <a:r>
              <a:rPr lang="en-US" dirty="0" err="1"/>
              <a:t>minoren</a:t>
            </a:r>
            <a:endParaRPr lang="en-US" dirty="0"/>
          </a:p>
          <a:p>
            <a:pPr lvl="1"/>
            <a:r>
              <a:rPr lang="en-US" dirty="0" err="1"/>
              <a:t>BioRobotics</a:t>
            </a:r>
            <a:r>
              <a:rPr lang="en-US" dirty="0"/>
              <a:t> 1A</a:t>
            </a:r>
          </a:p>
          <a:p>
            <a:pPr lvl="1"/>
            <a:r>
              <a:rPr lang="en-US" dirty="0"/>
              <a:t>Lab on a chip 1B</a:t>
            </a:r>
          </a:p>
          <a:p>
            <a:pPr lvl="1"/>
            <a:r>
              <a:rPr lang="nl-NL" dirty="0"/>
              <a:t>Aircraft Engineer 1B</a:t>
            </a:r>
          </a:p>
          <a:p>
            <a:pPr lvl="1"/>
            <a:endParaRPr lang="nl-NL" dirty="0"/>
          </a:p>
          <a:p>
            <a:r>
              <a:rPr lang="nl-NL" dirty="0"/>
              <a:t>Overleg je minor keuze met Carlijn of Dejana</a:t>
            </a:r>
          </a:p>
          <a:p>
            <a:pPr lvl="1"/>
            <a:r>
              <a:rPr lang="nl-NL" spc="-10" dirty="0">
                <a:latin typeface="Arial" panose="020B0604020202020204" pitchFamily="34" charset="0"/>
                <a:cs typeface="Arial" panose="020B0604020202020204" pitchFamily="34" charset="0"/>
              </a:rPr>
              <a:t>Plansysteem:</a:t>
            </a:r>
            <a:r>
              <a:rPr lang="nl-NL" spc="-1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https://tnw.planner.utwente.nl/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F42F39-AA6B-9028-04C8-D0332C53C8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B4B3AF9-F9F4-13E2-FE95-E89A76774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67414"/>
              </p:ext>
            </p:extLst>
          </p:nvPr>
        </p:nvGraphicFramePr>
        <p:xfrm>
          <a:off x="5063124" y="1919778"/>
          <a:ext cx="6060449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260">
                  <a:extLst>
                    <a:ext uri="{9D8B030D-6E8A-4147-A177-3AD203B41FA5}">
                      <a16:colId xmlns:a16="http://schemas.microsoft.com/office/drawing/2014/main" val="1064412004"/>
                    </a:ext>
                  </a:extLst>
                </a:gridCol>
                <a:gridCol w="2908890">
                  <a:extLst>
                    <a:ext uri="{9D8B030D-6E8A-4147-A177-3AD203B41FA5}">
                      <a16:colId xmlns:a16="http://schemas.microsoft.com/office/drawing/2014/main" val="1582991647"/>
                    </a:ext>
                  </a:extLst>
                </a:gridCol>
                <a:gridCol w="2209299">
                  <a:extLst>
                    <a:ext uri="{9D8B030D-6E8A-4147-A177-3AD203B41FA5}">
                      <a16:colId xmlns:a16="http://schemas.microsoft.com/office/drawing/2014/main" val="894543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Voorinschrijfperiode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Inschrijfperiode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7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1A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/>
                        <a:t>25 maart t/m 4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/>
                        <a:t>22 april t/m 9 mei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3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1B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/>
                        <a:t>26 mei t/m 6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/>
                        <a:t>23 juni t/m 11 juli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4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F684DEE-A3E3-4D22-AEAA-8ACD36C59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43120CF-8618-4B56-B5CB-C8033FEB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" y="3189329"/>
            <a:ext cx="10515600" cy="1325563"/>
          </a:xfrm>
        </p:spPr>
        <p:txBody>
          <a:bodyPr/>
          <a:lstStyle/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succes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plezier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maken</a:t>
            </a:r>
            <a:r>
              <a:rPr lang="en-US" dirty="0"/>
              <a:t> van je </a:t>
            </a:r>
            <a:r>
              <a:rPr lang="en-US" dirty="0" err="1"/>
              <a:t>keuze</a:t>
            </a:r>
            <a:r>
              <a:rPr lang="en-US" dirty="0"/>
              <a:t> 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3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2AB4072-FCB4-4423-BAD7-27D88FDE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Bachelor TN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9ACBD6B-3978-431D-BBB6-F5173FE64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63BE006-7C12-4460-B552-D973F1B67F64}"/>
              </a:ext>
            </a:extLst>
          </p:cNvPr>
          <p:cNvSpPr/>
          <p:nvPr/>
        </p:nvSpPr>
        <p:spPr>
          <a:xfrm>
            <a:off x="2985249" y="1491286"/>
            <a:ext cx="1721223" cy="8875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Dynamica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Relativiteit</a:t>
            </a:r>
            <a:endParaRPr lang="nl-NL" sz="12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4F9E81A-F0B1-4EF7-8188-736ACED0ABEC}"/>
              </a:ext>
            </a:extLst>
          </p:cNvPr>
          <p:cNvSpPr/>
          <p:nvPr/>
        </p:nvSpPr>
        <p:spPr>
          <a:xfrm>
            <a:off x="2998873" y="2531192"/>
            <a:ext cx="1721223" cy="8875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Thermodynamica</a:t>
            </a:r>
            <a:endParaRPr lang="nl-NL" sz="12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4628215-504B-46FA-8C40-964B08F1435A}"/>
              </a:ext>
            </a:extLst>
          </p:cNvPr>
          <p:cNvSpPr/>
          <p:nvPr/>
        </p:nvSpPr>
        <p:spPr>
          <a:xfrm>
            <a:off x="2998873" y="3606957"/>
            <a:ext cx="1721223" cy="8875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Elekromagnetisme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Meten</a:t>
            </a:r>
            <a:endParaRPr lang="nl-NL" sz="12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2E487A6-FFD0-4331-9E76-CCD2D2FFC5ED}"/>
              </a:ext>
            </a:extLst>
          </p:cNvPr>
          <p:cNvSpPr/>
          <p:nvPr/>
        </p:nvSpPr>
        <p:spPr>
          <a:xfrm>
            <a:off x="2998873" y="4682722"/>
            <a:ext cx="1721223" cy="8875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Quantum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Geometrische</a:t>
            </a:r>
            <a:r>
              <a:rPr lang="en-US" sz="1200" dirty="0"/>
              <a:t> Optica</a:t>
            </a:r>
            <a:endParaRPr lang="nl-NL" sz="12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DAEC7B2-3C4A-486B-8EBA-60AB975837EC}"/>
              </a:ext>
            </a:extLst>
          </p:cNvPr>
          <p:cNvSpPr/>
          <p:nvPr/>
        </p:nvSpPr>
        <p:spPr>
          <a:xfrm>
            <a:off x="5235391" y="1491286"/>
            <a:ext cx="1721223" cy="887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Signalen</a:t>
            </a:r>
            <a:r>
              <a:rPr lang="en-US" sz="1200" dirty="0"/>
              <a:t>, </a:t>
            </a:r>
            <a:r>
              <a:rPr lang="en-US" sz="1200" dirty="0" err="1"/>
              <a:t>Modellen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Systemen</a:t>
            </a:r>
            <a:r>
              <a:rPr lang="en-US" sz="1200" dirty="0"/>
              <a:t> </a:t>
            </a:r>
            <a:endParaRPr lang="nl-NL" sz="12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5022EFA-F488-467D-8637-BBEECB09AF9B}"/>
              </a:ext>
            </a:extLst>
          </p:cNvPr>
          <p:cNvSpPr/>
          <p:nvPr/>
        </p:nvSpPr>
        <p:spPr>
          <a:xfrm>
            <a:off x="5235390" y="2531192"/>
            <a:ext cx="1721223" cy="887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Golven</a:t>
            </a:r>
            <a:r>
              <a:rPr lang="en-US" sz="1200" dirty="0"/>
              <a:t>, </a:t>
            </a:r>
            <a:r>
              <a:rPr lang="en-US" sz="1200" dirty="0" err="1"/>
              <a:t>Interferentie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Waarschijnlijkheid</a:t>
            </a:r>
            <a:endParaRPr lang="nl-NL" sz="12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63E655C-16FF-4605-8C85-1D4E88728B7C}"/>
              </a:ext>
            </a:extLst>
          </p:cNvPr>
          <p:cNvSpPr/>
          <p:nvPr/>
        </p:nvSpPr>
        <p:spPr>
          <a:xfrm>
            <a:off x="5249015" y="3606957"/>
            <a:ext cx="1721223" cy="887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Fysica</a:t>
            </a:r>
            <a:r>
              <a:rPr lang="en-US" sz="1200" dirty="0"/>
              <a:t> van </a:t>
            </a:r>
            <a:r>
              <a:rPr lang="en-US" sz="1200" dirty="0" err="1"/>
              <a:t>Gecondenseerde</a:t>
            </a:r>
            <a:r>
              <a:rPr lang="en-US" sz="1200" dirty="0"/>
              <a:t> </a:t>
            </a:r>
            <a:r>
              <a:rPr lang="en-US" sz="1200" dirty="0" err="1"/>
              <a:t>Materie</a:t>
            </a:r>
            <a:endParaRPr lang="nl-NL" sz="12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826578D-9DA6-4667-AE49-5EAEE1071724}"/>
              </a:ext>
            </a:extLst>
          </p:cNvPr>
          <p:cNvSpPr/>
          <p:nvPr/>
        </p:nvSpPr>
        <p:spPr>
          <a:xfrm>
            <a:off x="5249015" y="4682722"/>
            <a:ext cx="1721223" cy="8875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Continuüm</a:t>
            </a:r>
            <a:r>
              <a:rPr lang="en-US" sz="1200" dirty="0"/>
              <a:t> </a:t>
            </a:r>
            <a:r>
              <a:rPr lang="en-US" sz="1200" dirty="0" err="1"/>
              <a:t>Dynamica</a:t>
            </a:r>
            <a:endParaRPr lang="nl-NL" sz="12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4F4F13A-198A-4519-9B1F-1AC65DF434CD}"/>
              </a:ext>
            </a:extLst>
          </p:cNvPr>
          <p:cNvSpPr/>
          <p:nvPr/>
        </p:nvSpPr>
        <p:spPr>
          <a:xfrm>
            <a:off x="7485533" y="1491286"/>
            <a:ext cx="1721223" cy="8875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Minor</a:t>
            </a:r>
            <a:endParaRPr lang="nl-NL" sz="12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345B2FC-4223-4B9C-AA12-A6559F09E786}"/>
              </a:ext>
            </a:extLst>
          </p:cNvPr>
          <p:cNvSpPr/>
          <p:nvPr/>
        </p:nvSpPr>
        <p:spPr>
          <a:xfrm>
            <a:off x="7485532" y="2531192"/>
            <a:ext cx="1721223" cy="8875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Minor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EE3B069-4E4D-4932-A66B-0A46E6A3630B}"/>
              </a:ext>
            </a:extLst>
          </p:cNvPr>
          <p:cNvSpPr/>
          <p:nvPr/>
        </p:nvSpPr>
        <p:spPr>
          <a:xfrm>
            <a:off x="7499157" y="3606957"/>
            <a:ext cx="1721223" cy="8875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Oriëntatie</a:t>
            </a:r>
            <a:r>
              <a:rPr lang="en-US" sz="1200" dirty="0"/>
              <a:t>, </a:t>
            </a:r>
            <a:br>
              <a:rPr lang="en-US" sz="1200" dirty="0"/>
            </a:br>
            <a:r>
              <a:rPr lang="en-US" sz="1200" dirty="0" err="1"/>
              <a:t>Statistiek</a:t>
            </a:r>
            <a:r>
              <a:rPr lang="en-US" sz="1200" dirty="0"/>
              <a:t>,</a:t>
            </a:r>
          </a:p>
          <a:p>
            <a:pPr algn="ctr"/>
            <a:r>
              <a:rPr lang="en-US" sz="1200" dirty="0"/>
              <a:t>VBO</a:t>
            </a:r>
            <a:endParaRPr lang="nl-NL" sz="120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CF68ABC-71D4-4682-B232-133E545A9EC5}"/>
              </a:ext>
            </a:extLst>
          </p:cNvPr>
          <p:cNvSpPr/>
          <p:nvPr/>
        </p:nvSpPr>
        <p:spPr>
          <a:xfrm>
            <a:off x="7499157" y="4682722"/>
            <a:ext cx="1721223" cy="8875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Bacheloropdracht</a:t>
            </a:r>
            <a:endParaRPr lang="nl-NL" sz="1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58BD9D0-520E-423B-AEF0-F731B56A59C5}"/>
              </a:ext>
            </a:extLst>
          </p:cNvPr>
          <p:cNvSpPr txBox="1"/>
          <p:nvPr/>
        </p:nvSpPr>
        <p:spPr>
          <a:xfrm>
            <a:off x="2998871" y="5663074"/>
            <a:ext cx="1721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Basis</a:t>
            </a:r>
            <a:endParaRPr lang="nl-NL" sz="16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59B3A66-BDA8-47EE-8A6B-5A51848E26F7}"/>
              </a:ext>
            </a:extLst>
          </p:cNvPr>
          <p:cNvSpPr txBox="1"/>
          <p:nvPr/>
        </p:nvSpPr>
        <p:spPr>
          <a:xfrm>
            <a:off x="5249015" y="5663138"/>
            <a:ext cx="17212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Verdieping</a:t>
            </a:r>
            <a:endParaRPr lang="nl-NL" sz="16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C02D957F-6835-4C04-BD10-42ECB9A48B04}"/>
              </a:ext>
            </a:extLst>
          </p:cNvPr>
          <p:cNvSpPr txBox="1"/>
          <p:nvPr/>
        </p:nvSpPr>
        <p:spPr>
          <a:xfrm>
            <a:off x="7499159" y="5667353"/>
            <a:ext cx="172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Verbreding</a:t>
            </a:r>
            <a:r>
              <a:rPr lang="en-US" sz="1600" dirty="0"/>
              <a:t> &amp; </a:t>
            </a:r>
            <a:r>
              <a:rPr lang="en-US" sz="1600" dirty="0" err="1"/>
              <a:t>Oriëntatie</a:t>
            </a:r>
            <a:endParaRPr lang="nl-NL" sz="16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0803BFB-3FFD-4161-B7B3-4D46EA94BA35}"/>
              </a:ext>
            </a:extLst>
          </p:cNvPr>
          <p:cNvSpPr txBox="1"/>
          <p:nvPr/>
        </p:nvSpPr>
        <p:spPr>
          <a:xfrm>
            <a:off x="2985244" y="1134166"/>
            <a:ext cx="1721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B1</a:t>
            </a:r>
            <a:endParaRPr lang="nl-NL" sz="16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F362F0F4-BF1E-4FA8-BE3D-E732B359DB8A}"/>
              </a:ext>
            </a:extLst>
          </p:cNvPr>
          <p:cNvSpPr txBox="1"/>
          <p:nvPr/>
        </p:nvSpPr>
        <p:spPr>
          <a:xfrm>
            <a:off x="5235388" y="1134230"/>
            <a:ext cx="17212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B2</a:t>
            </a:r>
            <a:endParaRPr lang="nl-NL" sz="1600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89E997A4-CBBF-4938-938F-FB9662CE6F2D}"/>
              </a:ext>
            </a:extLst>
          </p:cNvPr>
          <p:cNvSpPr txBox="1"/>
          <p:nvPr/>
        </p:nvSpPr>
        <p:spPr>
          <a:xfrm>
            <a:off x="7485532" y="1138445"/>
            <a:ext cx="1721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B3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0073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92E1B-0268-42F6-AF80-A8222C7C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bachelor TN</a:t>
            </a:r>
            <a:br>
              <a:rPr lang="en-US" dirty="0"/>
            </a:br>
            <a:r>
              <a:rPr lang="en-US" sz="3600" b="0" dirty="0" err="1"/>
              <a:t>Keuze</a:t>
            </a:r>
            <a:r>
              <a:rPr lang="en-US" sz="3600" b="0" dirty="0"/>
              <a:t> </a:t>
            </a:r>
            <a:r>
              <a:rPr lang="en-US" sz="3600" b="0" dirty="0" err="1"/>
              <a:t>momenten</a:t>
            </a:r>
            <a:endParaRPr lang="nl-NL" sz="3600" b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88D60F-4DFE-4FA1-8176-BF852392E9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Minor (MOD 9 </a:t>
            </a:r>
            <a:r>
              <a:rPr lang="en-US" b="1" dirty="0" err="1"/>
              <a:t>en</a:t>
            </a:r>
            <a:r>
              <a:rPr lang="en-US" b="1" dirty="0"/>
              <a:t> 10)</a:t>
            </a:r>
          </a:p>
          <a:p>
            <a:pPr lvl="1"/>
            <a:r>
              <a:rPr lang="en-US" dirty="0" err="1"/>
              <a:t>Verbredend</a:t>
            </a:r>
            <a:endParaRPr lang="en-US" dirty="0"/>
          </a:p>
          <a:p>
            <a:pPr lvl="1"/>
            <a:r>
              <a:rPr lang="en-US" dirty="0" err="1"/>
              <a:t>Verdiepend</a:t>
            </a:r>
            <a:endParaRPr lang="en-US" dirty="0"/>
          </a:p>
          <a:p>
            <a:pPr lvl="1"/>
            <a:r>
              <a:rPr lang="en-US" dirty="0" err="1"/>
              <a:t>Voorbereiding</a:t>
            </a:r>
            <a:r>
              <a:rPr lang="en-US" dirty="0"/>
              <a:t> op </a:t>
            </a:r>
            <a:r>
              <a:rPr lang="en-US" dirty="0" err="1"/>
              <a:t>andere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err="1"/>
              <a:t>dubbele</a:t>
            </a:r>
            <a:r>
              <a:rPr lang="en-US" dirty="0"/>
              <a:t> master</a:t>
            </a:r>
          </a:p>
          <a:p>
            <a:pPr marL="457127" lvl="1" indent="0">
              <a:buNone/>
            </a:pPr>
            <a:endParaRPr lang="en-US" dirty="0"/>
          </a:p>
          <a:p>
            <a:pPr lvl="1"/>
            <a:r>
              <a:rPr lang="en-US" dirty="0" err="1"/>
              <a:t>Buitenland</a:t>
            </a:r>
            <a:r>
              <a:rPr lang="en-US" dirty="0"/>
              <a:t> </a:t>
            </a:r>
            <a:r>
              <a:rPr lang="en-US" dirty="0" err="1"/>
              <a:t>ervaring</a:t>
            </a:r>
            <a:endParaRPr lang="en-US" dirty="0"/>
          </a:p>
          <a:p>
            <a:pPr lvl="1"/>
            <a:r>
              <a:rPr lang="en-US" dirty="0" err="1"/>
              <a:t>Studententeam</a:t>
            </a:r>
            <a:endParaRPr lang="en-US" dirty="0"/>
          </a:p>
          <a:p>
            <a:pPr lvl="1"/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AEBA71-5365-4167-8FFE-B7B741B1BD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Oriëntatie</a:t>
            </a:r>
            <a:r>
              <a:rPr lang="en-US" b="1" dirty="0"/>
              <a:t> (MOD 11)</a:t>
            </a:r>
          </a:p>
          <a:p>
            <a:pPr lvl="1"/>
            <a:r>
              <a:rPr lang="en-US" dirty="0" err="1"/>
              <a:t>Statistiek</a:t>
            </a:r>
            <a:r>
              <a:rPr lang="en-US" dirty="0"/>
              <a:t> in </a:t>
            </a:r>
            <a:r>
              <a:rPr lang="en-US" dirty="0" err="1"/>
              <a:t>Fysisch</a:t>
            </a:r>
            <a:r>
              <a:rPr lang="en-US" dirty="0"/>
              <a:t> </a:t>
            </a:r>
            <a:r>
              <a:rPr lang="en-US" dirty="0" err="1"/>
              <a:t>onderzoek</a:t>
            </a:r>
            <a:endParaRPr lang="en-US" dirty="0"/>
          </a:p>
          <a:p>
            <a:pPr lvl="1"/>
            <a:r>
              <a:rPr lang="en-US" dirty="0" err="1"/>
              <a:t>Voorbereiding</a:t>
            </a:r>
            <a:r>
              <a:rPr lang="en-US" dirty="0"/>
              <a:t> </a:t>
            </a:r>
            <a:r>
              <a:rPr lang="en-US" dirty="0" err="1"/>
              <a:t>Bacheloropdracht</a:t>
            </a:r>
            <a:endParaRPr lang="en-US" dirty="0"/>
          </a:p>
          <a:p>
            <a:pPr lvl="1"/>
            <a:r>
              <a:rPr lang="en-US" dirty="0" err="1"/>
              <a:t>Keuzevakken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err="1"/>
              <a:t>Bacheloropdracht</a:t>
            </a:r>
            <a:r>
              <a:rPr lang="en-US" b="1" dirty="0"/>
              <a:t> (MOD 12)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zelf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B5E2D9-B0AE-45D3-9FF7-CB028759B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3C4464D-0D23-4C1B-AC13-6DACA0E4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Ingangseisen</a:t>
            </a:r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1123552-4C83-4DBE-A4B6-E317508ECB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Deelname</a:t>
            </a:r>
            <a:r>
              <a:rPr lang="en-US" b="1" dirty="0"/>
              <a:t> minor:</a:t>
            </a:r>
          </a:p>
          <a:p>
            <a:pPr lvl="1"/>
            <a:r>
              <a:rPr lang="en-US" dirty="0"/>
              <a:t>75 EC </a:t>
            </a:r>
            <a:r>
              <a:rPr lang="en-US" dirty="0" err="1"/>
              <a:t>uit</a:t>
            </a:r>
            <a:r>
              <a:rPr lang="en-US" dirty="0"/>
              <a:t> B1- </a:t>
            </a:r>
            <a:r>
              <a:rPr lang="en-US" dirty="0" err="1"/>
              <a:t>en</a:t>
            </a:r>
            <a:r>
              <a:rPr lang="en-US" dirty="0"/>
              <a:t> B2-programma van TN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aanvang</a:t>
            </a:r>
            <a:r>
              <a:rPr lang="en-US" dirty="0"/>
              <a:t> van de minor*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err="1"/>
              <a:t>Deelname</a:t>
            </a:r>
            <a:r>
              <a:rPr lang="en-US" b="1" dirty="0"/>
              <a:t> </a:t>
            </a:r>
            <a:r>
              <a:rPr lang="en-US" b="1" dirty="0" err="1"/>
              <a:t>studeren</a:t>
            </a:r>
            <a:r>
              <a:rPr lang="en-US" b="1" dirty="0"/>
              <a:t> in het </a:t>
            </a:r>
            <a:r>
              <a:rPr lang="en-US" b="1" dirty="0" err="1"/>
              <a:t>buitenland</a:t>
            </a:r>
            <a:r>
              <a:rPr lang="en-US" b="1" dirty="0"/>
              <a:t>:</a:t>
            </a:r>
          </a:p>
          <a:p>
            <a:pPr lvl="1"/>
            <a:r>
              <a:rPr lang="en-US" dirty="0" err="1"/>
              <a:t>Reserveren</a:t>
            </a:r>
            <a:r>
              <a:rPr lang="en-US" dirty="0"/>
              <a:t> </a:t>
            </a:r>
            <a:r>
              <a:rPr lang="en-US" dirty="0" err="1"/>
              <a:t>plek</a:t>
            </a:r>
            <a:r>
              <a:rPr lang="en-US" dirty="0"/>
              <a:t>:	60 EC </a:t>
            </a:r>
            <a:r>
              <a:rPr lang="en-US" dirty="0" err="1"/>
              <a:t>geregistreerd</a:t>
            </a:r>
            <a:r>
              <a:rPr lang="en-US" dirty="0"/>
              <a:t> op 1 </a:t>
            </a:r>
            <a:r>
              <a:rPr lang="en-US" dirty="0" err="1"/>
              <a:t>mei</a:t>
            </a:r>
            <a:endParaRPr lang="en-US" dirty="0"/>
          </a:p>
          <a:p>
            <a:pPr lvl="1"/>
            <a:r>
              <a:rPr lang="en-US" dirty="0" err="1"/>
              <a:t>Starten</a:t>
            </a:r>
            <a:r>
              <a:rPr lang="en-US" dirty="0"/>
              <a:t> minor	  :	90 EC </a:t>
            </a:r>
            <a:r>
              <a:rPr lang="en-US" dirty="0" err="1"/>
              <a:t>geregistreerd</a:t>
            </a:r>
            <a:r>
              <a:rPr lang="en-US" dirty="0"/>
              <a:t> op 1 </a:t>
            </a:r>
            <a:r>
              <a:rPr lang="en-US" dirty="0" err="1"/>
              <a:t>augustus</a:t>
            </a:r>
            <a:r>
              <a:rPr lang="en-US" dirty="0"/>
              <a:t>, 						</a:t>
            </a:r>
            <a:r>
              <a:rPr lang="en-US" dirty="0" err="1"/>
              <a:t>inclusief</a:t>
            </a:r>
            <a:r>
              <a:rPr lang="en-US" dirty="0"/>
              <a:t> complete 1e </a:t>
            </a:r>
            <a:r>
              <a:rPr lang="en-US" dirty="0" err="1"/>
              <a:t>jaar</a:t>
            </a:r>
            <a:r>
              <a:rPr lang="en-US" dirty="0"/>
              <a:t> (60 EC)</a:t>
            </a:r>
          </a:p>
          <a:p>
            <a:pPr lvl="1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A38390-3B03-4900-A134-9C0FC4E52A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9AAD836-60A2-411D-9FB6-60FAA615924B}"/>
              </a:ext>
            </a:extLst>
          </p:cNvPr>
          <p:cNvSpPr txBox="1"/>
          <p:nvPr/>
        </p:nvSpPr>
        <p:spPr>
          <a:xfrm>
            <a:off x="1265583" y="6065718"/>
            <a:ext cx="7452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*100 EC </a:t>
            </a:r>
            <a:r>
              <a:rPr lang="en-US" sz="1600" dirty="0" err="1"/>
              <a:t>uit</a:t>
            </a:r>
            <a:r>
              <a:rPr lang="en-US" sz="1600" dirty="0"/>
              <a:t> B1- </a:t>
            </a:r>
            <a:r>
              <a:rPr lang="en-US" sz="1600" dirty="0" err="1"/>
              <a:t>en</a:t>
            </a:r>
            <a:r>
              <a:rPr lang="en-US" sz="1600" dirty="0"/>
              <a:t> B2-programma van AM/TN </a:t>
            </a:r>
            <a:r>
              <a:rPr lang="en-US" sz="1600" dirty="0" err="1"/>
              <a:t>programma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dubbelstudenten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2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9D69C8-663A-4BD5-9B7E-07D2B3C5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Informatie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CC0064-E6D5-4CE5-8311-0C9D79EF76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Algemene</a:t>
            </a:r>
            <a:r>
              <a:rPr lang="en-US" b="1" dirty="0"/>
              <a:t> minor fair </a:t>
            </a:r>
          </a:p>
          <a:p>
            <a:pPr lvl="1"/>
            <a:r>
              <a:rPr lang="en-US" dirty="0"/>
              <a:t>25 </a:t>
            </a:r>
            <a:r>
              <a:rPr lang="en-US" dirty="0" err="1"/>
              <a:t>maart</a:t>
            </a:r>
            <a:r>
              <a:rPr lang="en-US" dirty="0"/>
              <a:t> 10.00 – 14.00 u, </a:t>
            </a:r>
            <a:r>
              <a:rPr lang="en-US" dirty="0" err="1"/>
              <a:t>DesignLab</a:t>
            </a:r>
            <a:endParaRPr lang="en-US" dirty="0"/>
          </a:p>
          <a:p>
            <a:pPr lvl="1"/>
            <a:r>
              <a:rPr lang="nl-NL" dirty="0">
                <a:hlinkClick r:id="rId2"/>
              </a:rPr>
              <a:t>https://www.utwente.nl/onderwijs/keuzeruimte/minor/minor-fair/</a:t>
            </a: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dirty="0"/>
              <a:t>Informatie - algemene minor site</a:t>
            </a:r>
          </a:p>
          <a:p>
            <a:pPr lvl="1"/>
            <a:r>
              <a:rPr lang="nl-NL" dirty="0">
                <a:hlinkClick r:id="rId3"/>
              </a:rPr>
              <a:t>https://www.utwente.nl/onderwijs/keuzeruimte/minor/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Informatie - TN website </a:t>
            </a:r>
          </a:p>
          <a:p>
            <a:pPr lvl="1"/>
            <a:r>
              <a:rPr lang="nl-NL" sz="2400" dirty="0">
                <a:hlinkClick r:id="rId4"/>
              </a:rPr>
              <a:t>https://www.utwente.nl/nl/tn/onderwijs/minor/</a:t>
            </a:r>
            <a:r>
              <a:rPr lang="nl-NL" sz="2400" dirty="0"/>
              <a:t> </a:t>
            </a:r>
          </a:p>
          <a:p>
            <a:pPr lvl="1"/>
            <a:endParaRPr lang="nl-NL" b="1" dirty="0"/>
          </a:p>
          <a:p>
            <a:pPr marL="457127" lvl="1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462637-8E4A-4F8C-A04F-2DA696BEA3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10EA55-45C9-4F1E-86BD-96FEEAB6D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08AACC3-0F17-43FC-B593-A5EC91C0B8DF}"/>
              </a:ext>
            </a:extLst>
          </p:cNvPr>
          <p:cNvSpPr txBox="1"/>
          <p:nvPr/>
        </p:nvSpPr>
        <p:spPr>
          <a:xfrm>
            <a:off x="304800" y="613542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hlinkClick r:id="rId2"/>
              </a:rPr>
              <a:t>https://www.utwente.nl/nl/tn/onderwijs/minor/</a:t>
            </a:r>
            <a:r>
              <a:rPr lang="nl-NL" sz="2000" dirty="0"/>
              <a:t>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353A000-01A2-64A7-16DE-B614577FA6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10367" y="271533"/>
            <a:ext cx="9971265" cy="5659367"/>
          </a:xfrm>
        </p:spPr>
      </p:pic>
    </p:spTree>
    <p:extLst>
      <p:ext uri="{BB962C8B-B14F-4D97-AF65-F5344CB8AC3E}">
        <p14:creationId xmlns:p14="http://schemas.microsoft.com/office/powerpoint/2010/main" val="113070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CC300-53FC-46A6-A4D1-CBF55A7E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 </a:t>
            </a:r>
            <a:r>
              <a:rPr lang="en-US" dirty="0" err="1"/>
              <a:t>minoren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53596-804E-4127-AB13-F3EB3728E3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127" lvl="1" indent="0">
              <a:buNone/>
            </a:pPr>
            <a:endParaRPr lang="en-US" dirty="0"/>
          </a:p>
          <a:p>
            <a:r>
              <a:rPr lang="en-US" i="1" dirty="0"/>
              <a:t>Sport Science					1A	(Jasper </a:t>
            </a:r>
            <a:r>
              <a:rPr lang="en-US" i="1" dirty="0" err="1"/>
              <a:t>Reenalda</a:t>
            </a:r>
            <a:r>
              <a:rPr lang="en-US" i="1" dirty="0"/>
              <a:t>)</a:t>
            </a:r>
          </a:p>
          <a:p>
            <a:r>
              <a:rPr lang="en-US" dirty="0"/>
              <a:t>Sustainability and Climate Physics	1B	(Linn Leppert)</a:t>
            </a:r>
          </a:p>
          <a:p>
            <a:endParaRPr lang="en-US" dirty="0"/>
          </a:p>
          <a:p>
            <a:r>
              <a:rPr lang="en-US" dirty="0"/>
              <a:t>Minor </a:t>
            </a: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Lesgeven</a:t>
            </a:r>
            <a:r>
              <a:rPr lang="en-US" dirty="0"/>
              <a:t> 	1A + 1B </a:t>
            </a:r>
          </a:p>
          <a:p>
            <a:pPr lvl="1"/>
            <a:r>
              <a:rPr lang="en-US" dirty="0" err="1"/>
              <a:t>Educaieve</a:t>
            </a:r>
            <a:r>
              <a:rPr lang="en-US" dirty="0"/>
              <a:t> module 		1A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Capita Selecta Applied Physics		alle </a:t>
            </a:r>
            <a:r>
              <a:rPr lang="en-US" dirty="0" err="1"/>
              <a:t>blokken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1D0BF9-751F-4CA5-A6A6-82C91074B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0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CA7A2-F68D-0CA6-D199-9939BE5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</a:t>
            </a: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err="1"/>
              <a:t>lesgeven</a:t>
            </a:r>
            <a:r>
              <a:rPr lang="en-US" dirty="0"/>
              <a:t>/</a:t>
            </a:r>
            <a:r>
              <a:rPr lang="en-US" dirty="0" err="1"/>
              <a:t>Educatieve</a:t>
            </a:r>
            <a:r>
              <a:rPr lang="en-US" dirty="0"/>
              <a:t> module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71BAC7E-C258-93DC-B065-6FB370E18E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15 </a:t>
            </a:r>
            <a:r>
              <a:rPr lang="en-US" dirty="0" err="1"/>
              <a:t>en</a:t>
            </a:r>
            <a:r>
              <a:rPr lang="en-US" dirty="0"/>
              <a:t> 30 EC</a:t>
            </a:r>
          </a:p>
          <a:p>
            <a:pPr lvl="1"/>
            <a:r>
              <a:rPr lang="en-US" dirty="0"/>
              <a:t>15 EC – </a:t>
            </a:r>
            <a:r>
              <a:rPr lang="en-US" dirty="0" err="1"/>
              <a:t>blok</a:t>
            </a:r>
            <a:r>
              <a:rPr lang="en-US" dirty="0"/>
              <a:t> 1A</a:t>
            </a:r>
          </a:p>
          <a:p>
            <a:pPr lvl="1"/>
            <a:r>
              <a:rPr lang="en-US" dirty="0"/>
              <a:t>30 EC – </a:t>
            </a:r>
            <a:r>
              <a:rPr lang="en-US" dirty="0" err="1"/>
              <a:t>blok</a:t>
            </a:r>
            <a:r>
              <a:rPr lang="en-US" dirty="0"/>
              <a:t> 1A + 1B</a:t>
            </a:r>
          </a:p>
          <a:p>
            <a:pPr lvl="1"/>
            <a:endParaRPr lang="en-US" dirty="0"/>
          </a:p>
          <a:p>
            <a:r>
              <a:rPr lang="en-US" dirty="0"/>
              <a:t>Bij intake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motievatiebrief</a:t>
            </a:r>
            <a:r>
              <a:rPr lang="en-US" dirty="0"/>
              <a:t> </a:t>
            </a:r>
            <a:r>
              <a:rPr lang="en-US" dirty="0" err="1"/>
              <a:t>nodig</a:t>
            </a:r>
            <a:endParaRPr lang="en-US" dirty="0"/>
          </a:p>
          <a:p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9634EB2-FF1E-4207-19C9-7398288617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37834" y="2408814"/>
            <a:ext cx="4439270" cy="311511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EEAB44-9036-9C01-A9C9-312B8FDF3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5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F980F-463A-6BCD-5E8D-506B96FD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 Selecta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5284CD-B9E4-536D-3633-D6BC35B570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Applied Physics master </a:t>
            </a:r>
            <a:r>
              <a:rPr lang="en-US" dirty="0" err="1"/>
              <a:t>vakken</a:t>
            </a:r>
            <a:endParaRPr lang="en-US" dirty="0"/>
          </a:p>
          <a:p>
            <a:pPr lvl="1"/>
            <a:r>
              <a:rPr lang="en-US" dirty="0"/>
              <a:t>Geen </a:t>
            </a:r>
            <a:r>
              <a:rPr lang="en-US" dirty="0" err="1"/>
              <a:t>verplichte</a:t>
            </a:r>
            <a:r>
              <a:rPr lang="en-US" dirty="0"/>
              <a:t> </a:t>
            </a:r>
            <a:r>
              <a:rPr lang="en-US" dirty="0" err="1"/>
              <a:t>mastervakken</a:t>
            </a:r>
            <a:endParaRPr lang="en-US" dirty="0"/>
          </a:p>
          <a:p>
            <a:pPr lvl="1"/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alles</a:t>
            </a:r>
            <a:r>
              <a:rPr lang="en-US" dirty="0"/>
              <a:t> van 1 </a:t>
            </a:r>
            <a:r>
              <a:rPr lang="en-US" dirty="0" err="1"/>
              <a:t>specialisatie</a:t>
            </a:r>
            <a:endParaRPr lang="en-US" dirty="0"/>
          </a:p>
          <a:p>
            <a:r>
              <a:rPr lang="en-US" dirty="0" err="1"/>
              <a:t>Maximaal</a:t>
            </a:r>
            <a:r>
              <a:rPr lang="en-US" dirty="0"/>
              <a:t> 15 EC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err="1"/>
              <a:t>Invulling</a:t>
            </a:r>
            <a:r>
              <a:rPr lang="en-US" sz="2000" b="1" dirty="0"/>
              <a:t> Capita Selecta </a:t>
            </a:r>
            <a:r>
              <a:rPr lang="en-US" sz="2000" b="1" dirty="0" err="1"/>
              <a:t>vooraf</a:t>
            </a:r>
            <a:r>
              <a:rPr lang="en-US" sz="2000" b="1" dirty="0"/>
              <a:t> met Carlijn of Dejana </a:t>
            </a:r>
            <a:r>
              <a:rPr lang="en-US" sz="2000" b="1" dirty="0" err="1"/>
              <a:t>bespreken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 err="1"/>
              <a:t>Inschrijven</a:t>
            </a:r>
            <a:r>
              <a:rPr lang="en-US" sz="2000" dirty="0"/>
              <a:t> </a:t>
            </a:r>
            <a:r>
              <a:rPr lang="en-US" sz="2000" dirty="0" err="1"/>
              <a:t>alleen</a:t>
            </a:r>
            <a:r>
              <a:rPr lang="en-US" sz="2000" dirty="0"/>
              <a:t> </a:t>
            </a:r>
            <a:r>
              <a:rPr lang="en-US" sz="2000" dirty="0" err="1"/>
              <a:t>mogelijk</a:t>
            </a:r>
            <a:r>
              <a:rPr lang="en-US" sz="2000" dirty="0"/>
              <a:t> in </a:t>
            </a:r>
            <a:r>
              <a:rPr lang="en-US" sz="2000" dirty="0" err="1"/>
              <a:t>normale</a:t>
            </a:r>
            <a:r>
              <a:rPr lang="en-US" sz="2000" dirty="0"/>
              <a:t> </a:t>
            </a:r>
            <a:r>
              <a:rPr lang="en-US" sz="2000" dirty="0" err="1"/>
              <a:t>inschrijfperiode</a:t>
            </a: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01A8DB-C2D1-23E8-B17D-0AA5E3A72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3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3293</TotalTime>
  <Words>738</Words>
  <Application>Microsoft Office PowerPoint</Application>
  <PresentationFormat>Breedbeeld</PresentationFormat>
  <Paragraphs>147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9</vt:i4>
      </vt:variant>
      <vt:variant>
        <vt:lpstr>Diatitels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Calibri</vt:lpstr>
      <vt:lpstr>Wingdings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Minor en 3e jaar TN</vt:lpstr>
      <vt:lpstr>Bachelor TN</vt:lpstr>
      <vt:lpstr>Derde jaar bachelor TN Keuze momenten</vt:lpstr>
      <vt:lpstr>Ingangseisen</vt:lpstr>
      <vt:lpstr>Informatie</vt:lpstr>
      <vt:lpstr>PowerPoint-presentatie</vt:lpstr>
      <vt:lpstr>TN minoren</vt:lpstr>
      <vt:lpstr>Minor leren lesgeven/Educatieve module</vt:lpstr>
      <vt:lpstr>Capita Selecta</vt:lpstr>
      <vt:lpstr>1. Check of je minor mag volgen</vt:lpstr>
      <vt:lpstr>2. Voorinschrijving</vt:lpstr>
      <vt:lpstr>3. Niet ingeloot?     Inschrijven!</vt:lpstr>
      <vt:lpstr>Overlap wiskunde </vt:lpstr>
      <vt:lpstr>Informatie &amp; Deadlines</vt:lpstr>
      <vt:lpstr>Veel succes en plezier   bij het maken van je keuze 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Emmerik, Carlijn van (UT-TNW)</cp:lastModifiedBy>
  <cp:revision>71</cp:revision>
  <dcterms:created xsi:type="dcterms:W3CDTF">2019-02-08T09:55:16Z</dcterms:created>
  <dcterms:modified xsi:type="dcterms:W3CDTF">2025-03-18T09:20:47Z</dcterms:modified>
</cp:coreProperties>
</file>