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8" r:id="rId3"/>
    <p:sldId id="256" r:id="rId4"/>
    <p:sldId id="257" r:id="rId5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F58906-18A0-4447-8628-3EE9452F4921}" v="9" dt="2024-03-13T08:58:13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/>
    <p:restoredTop sz="94640"/>
  </p:normalViewPr>
  <p:slideViewPr>
    <p:cSldViewPr snapToGrid="0">
      <p:cViewPr varScale="1">
        <p:scale>
          <a:sx n="75" d="100"/>
          <a:sy n="75" d="100"/>
        </p:scale>
        <p:origin x="86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may, Serge (UT-TNW)" userId="970079ed-72fb-4e28-b293-bec8b6c593aa" providerId="ADAL" clId="{EAF58906-18A0-4447-8628-3EE9452F4921}"/>
    <pc:docChg chg="undo redo custSel addSld modSld sldOrd">
      <pc:chgData name="Lemay, Serge (UT-TNW)" userId="970079ed-72fb-4e28-b293-bec8b6c593aa" providerId="ADAL" clId="{EAF58906-18A0-4447-8628-3EE9452F4921}" dt="2024-03-13T12:01:09.744" v="544" actId="1035"/>
      <pc:docMkLst>
        <pc:docMk/>
      </pc:docMkLst>
      <pc:sldChg chg="modSp mod">
        <pc:chgData name="Lemay, Serge (UT-TNW)" userId="970079ed-72fb-4e28-b293-bec8b6c593aa" providerId="ADAL" clId="{EAF58906-18A0-4447-8628-3EE9452F4921}" dt="2024-03-13T09:05:49.136" v="521" actId="1076"/>
        <pc:sldMkLst>
          <pc:docMk/>
          <pc:sldMk cId="4245220737" sldId="258"/>
        </pc:sldMkLst>
        <pc:spChg chg="mod">
          <ac:chgData name="Lemay, Serge (UT-TNW)" userId="970079ed-72fb-4e28-b293-bec8b6c593aa" providerId="ADAL" clId="{EAF58906-18A0-4447-8628-3EE9452F4921}" dt="2024-03-13T09:05:34.676" v="520" actId="1076"/>
          <ac:spMkLst>
            <pc:docMk/>
            <pc:sldMk cId="4245220737" sldId="258"/>
            <ac:spMk id="10" creationId="{D72E09BE-E352-CAE2-92B7-E75304B39444}"/>
          </ac:spMkLst>
        </pc:spChg>
        <pc:spChg chg="mod">
          <ac:chgData name="Lemay, Serge (UT-TNW)" userId="970079ed-72fb-4e28-b293-bec8b6c593aa" providerId="ADAL" clId="{EAF58906-18A0-4447-8628-3EE9452F4921}" dt="2024-03-13T09:05:49.136" v="521" actId="1076"/>
          <ac:spMkLst>
            <pc:docMk/>
            <pc:sldMk cId="4245220737" sldId="258"/>
            <ac:spMk id="13" creationId="{16E65E46-77FF-5139-D295-F2E98185C0CE}"/>
          </ac:spMkLst>
        </pc:spChg>
      </pc:sldChg>
      <pc:sldChg chg="addSp delSp modSp add mod ord">
        <pc:chgData name="Lemay, Serge (UT-TNW)" userId="970079ed-72fb-4e28-b293-bec8b6c593aa" providerId="ADAL" clId="{EAF58906-18A0-4447-8628-3EE9452F4921}" dt="2024-03-13T12:01:09.744" v="544" actId="1035"/>
        <pc:sldMkLst>
          <pc:docMk/>
          <pc:sldMk cId="2403100564" sldId="259"/>
        </pc:sldMkLst>
        <pc:spChg chg="del">
          <ac:chgData name="Lemay, Serge (UT-TNW)" userId="970079ed-72fb-4e28-b293-bec8b6c593aa" providerId="ADAL" clId="{EAF58906-18A0-4447-8628-3EE9452F4921}" dt="2024-03-13T08:34:16.700" v="86" actId="478"/>
          <ac:spMkLst>
            <pc:docMk/>
            <pc:sldMk cId="2403100564" sldId="259"/>
            <ac:spMk id="4" creationId="{2F3111A4-A77D-2D87-68C4-7FB2F27F774C}"/>
          </ac:spMkLst>
        </pc:spChg>
        <pc:spChg chg="del">
          <ac:chgData name="Lemay, Serge (UT-TNW)" userId="970079ed-72fb-4e28-b293-bec8b6c593aa" providerId="ADAL" clId="{EAF58906-18A0-4447-8628-3EE9452F4921}" dt="2024-03-13T07:46:31.688" v="37" actId="478"/>
          <ac:spMkLst>
            <pc:docMk/>
            <pc:sldMk cId="2403100564" sldId="259"/>
            <ac:spMk id="6" creationId="{67FA790B-FB63-40CB-A5F5-07EF67D70269}"/>
          </ac:spMkLst>
        </pc:spChg>
        <pc:spChg chg="add del mod">
          <ac:chgData name="Lemay, Serge (UT-TNW)" userId="970079ed-72fb-4e28-b293-bec8b6c593aa" providerId="ADAL" clId="{EAF58906-18A0-4447-8628-3EE9452F4921}" dt="2024-03-13T08:34:56.201" v="105"/>
          <ac:spMkLst>
            <pc:docMk/>
            <pc:sldMk cId="2403100564" sldId="259"/>
            <ac:spMk id="6" creationId="{A19D81E3-8E36-D691-84F5-753B9C4481CF}"/>
          </ac:spMkLst>
        </pc:spChg>
        <pc:spChg chg="add del mod">
          <ac:chgData name="Lemay, Serge (UT-TNW)" userId="970079ed-72fb-4e28-b293-bec8b6c593aa" providerId="ADAL" clId="{EAF58906-18A0-4447-8628-3EE9452F4921}" dt="2024-03-13T08:50:00.707" v="118" actId="478"/>
          <ac:spMkLst>
            <pc:docMk/>
            <pc:sldMk cId="2403100564" sldId="259"/>
            <ac:spMk id="7" creationId="{633D7286-366C-9E92-CC1A-4CACD1EA2403}"/>
          </ac:spMkLst>
        </pc:spChg>
        <pc:spChg chg="mod">
          <ac:chgData name="Lemay, Serge (UT-TNW)" userId="970079ed-72fb-4e28-b293-bec8b6c593aa" providerId="ADAL" clId="{EAF58906-18A0-4447-8628-3EE9452F4921}" dt="2024-03-13T08:58:05.141" v="384" actId="403"/>
          <ac:spMkLst>
            <pc:docMk/>
            <pc:sldMk cId="2403100564" sldId="259"/>
            <ac:spMk id="8" creationId="{E513F363-3B2A-C8A3-6F6D-BF519F953C21}"/>
          </ac:spMkLst>
        </pc:spChg>
        <pc:spChg chg="del mod">
          <ac:chgData name="Lemay, Serge (UT-TNW)" userId="970079ed-72fb-4e28-b293-bec8b6c593aa" providerId="ADAL" clId="{EAF58906-18A0-4447-8628-3EE9452F4921}" dt="2024-03-13T08:50:12.743" v="122" actId="478"/>
          <ac:spMkLst>
            <pc:docMk/>
            <pc:sldMk cId="2403100564" sldId="259"/>
            <ac:spMk id="9" creationId="{416A5F38-FD4F-4035-2763-D53116F1D6A6}"/>
          </ac:spMkLst>
        </pc:spChg>
        <pc:spChg chg="mod ord">
          <ac:chgData name="Lemay, Serge (UT-TNW)" userId="970079ed-72fb-4e28-b293-bec8b6c593aa" providerId="ADAL" clId="{EAF58906-18A0-4447-8628-3EE9452F4921}" dt="2024-03-13T09:03:18.903" v="472" actId="1038"/>
          <ac:spMkLst>
            <pc:docMk/>
            <pc:sldMk cId="2403100564" sldId="259"/>
            <ac:spMk id="10" creationId="{D521EC35-9C7C-E690-970D-8EFA4F6FA7FC}"/>
          </ac:spMkLst>
        </pc:spChg>
        <pc:spChg chg="add mod">
          <ac:chgData name="Lemay, Serge (UT-TNW)" userId="970079ed-72fb-4e28-b293-bec8b6c593aa" providerId="ADAL" clId="{EAF58906-18A0-4447-8628-3EE9452F4921}" dt="2024-03-13T09:07:35.376" v="532" actId="1038"/>
          <ac:spMkLst>
            <pc:docMk/>
            <pc:sldMk cId="2403100564" sldId="259"/>
            <ac:spMk id="13" creationId="{D49237FE-03EF-6971-5562-950DC7DBBF81}"/>
          </ac:spMkLst>
        </pc:spChg>
        <pc:spChg chg="add mod">
          <ac:chgData name="Lemay, Serge (UT-TNW)" userId="970079ed-72fb-4e28-b293-bec8b6c593aa" providerId="ADAL" clId="{EAF58906-18A0-4447-8628-3EE9452F4921}" dt="2024-03-13T09:07:35.376" v="532" actId="1038"/>
          <ac:spMkLst>
            <pc:docMk/>
            <pc:sldMk cId="2403100564" sldId="259"/>
            <ac:spMk id="14" creationId="{1D4DE9F9-86D2-EA4C-B22D-EDD19D4E8E68}"/>
          </ac:spMkLst>
        </pc:spChg>
        <pc:spChg chg="add mod">
          <ac:chgData name="Lemay, Serge (UT-TNW)" userId="970079ed-72fb-4e28-b293-bec8b6c593aa" providerId="ADAL" clId="{EAF58906-18A0-4447-8628-3EE9452F4921}" dt="2024-03-13T09:07:35.376" v="532" actId="1038"/>
          <ac:spMkLst>
            <pc:docMk/>
            <pc:sldMk cId="2403100564" sldId="259"/>
            <ac:spMk id="15" creationId="{0B54ACCC-EF5E-CBA7-31C3-0F79AA217E6D}"/>
          </ac:spMkLst>
        </pc:spChg>
        <pc:spChg chg="add mod">
          <ac:chgData name="Lemay, Serge (UT-TNW)" userId="970079ed-72fb-4e28-b293-bec8b6c593aa" providerId="ADAL" clId="{EAF58906-18A0-4447-8628-3EE9452F4921}" dt="2024-03-13T09:07:35.376" v="532" actId="1038"/>
          <ac:spMkLst>
            <pc:docMk/>
            <pc:sldMk cId="2403100564" sldId="259"/>
            <ac:spMk id="16" creationId="{CC96297E-1232-5233-22E9-6B26FF80B63C}"/>
          </ac:spMkLst>
        </pc:spChg>
        <pc:spChg chg="add mod">
          <ac:chgData name="Lemay, Serge (UT-TNW)" userId="970079ed-72fb-4e28-b293-bec8b6c593aa" providerId="ADAL" clId="{EAF58906-18A0-4447-8628-3EE9452F4921}" dt="2024-03-13T08:55:21.645" v="182"/>
          <ac:spMkLst>
            <pc:docMk/>
            <pc:sldMk cId="2403100564" sldId="259"/>
            <ac:spMk id="17" creationId="{80EF85FA-B52B-5065-42CA-1FE8A099C8B4}"/>
          </ac:spMkLst>
        </pc:spChg>
        <pc:spChg chg="add mod">
          <ac:chgData name="Lemay, Serge (UT-TNW)" userId="970079ed-72fb-4e28-b293-bec8b6c593aa" providerId="ADAL" clId="{EAF58906-18A0-4447-8628-3EE9452F4921}" dt="2024-03-13T12:01:09.744" v="544" actId="1035"/>
          <ac:spMkLst>
            <pc:docMk/>
            <pc:sldMk cId="2403100564" sldId="259"/>
            <ac:spMk id="18" creationId="{9F3299DE-EDC5-6FAF-475F-2A7E3997FFC0}"/>
          </ac:spMkLst>
        </pc:spChg>
        <pc:spChg chg="add mod">
          <ac:chgData name="Lemay, Serge (UT-TNW)" userId="970079ed-72fb-4e28-b293-bec8b6c593aa" providerId="ADAL" clId="{EAF58906-18A0-4447-8628-3EE9452F4921}" dt="2024-03-13T09:07:35.376" v="532" actId="1038"/>
          <ac:spMkLst>
            <pc:docMk/>
            <pc:sldMk cId="2403100564" sldId="259"/>
            <ac:spMk id="19" creationId="{1E93DE0B-BD61-A119-CF00-81F625F1BE4E}"/>
          </ac:spMkLst>
        </pc:spChg>
        <pc:spChg chg="add mod">
          <ac:chgData name="Lemay, Serge (UT-TNW)" userId="970079ed-72fb-4e28-b293-bec8b6c593aa" providerId="ADAL" clId="{EAF58906-18A0-4447-8628-3EE9452F4921}" dt="2024-03-13T08:59:47.262" v="437" actId="1038"/>
          <ac:spMkLst>
            <pc:docMk/>
            <pc:sldMk cId="2403100564" sldId="259"/>
            <ac:spMk id="20" creationId="{2536626F-10A9-7522-4694-802177F4AFFA}"/>
          </ac:spMkLst>
        </pc:spChg>
        <pc:picChg chg="del">
          <ac:chgData name="Lemay, Serge (UT-TNW)" userId="970079ed-72fb-4e28-b293-bec8b6c593aa" providerId="ADAL" clId="{EAF58906-18A0-4447-8628-3EE9452F4921}" dt="2024-03-13T08:50:05.628" v="120" actId="478"/>
          <ac:picMkLst>
            <pc:docMk/>
            <pc:sldMk cId="2403100564" sldId="259"/>
            <ac:picMk id="2" creationId="{7F95FD0F-471D-B9A5-4090-811CBE64F5EB}"/>
          </ac:picMkLst>
        </pc:picChg>
        <pc:picChg chg="del">
          <ac:chgData name="Lemay, Serge (UT-TNW)" userId="970079ed-72fb-4e28-b293-bec8b6c593aa" providerId="ADAL" clId="{EAF58906-18A0-4447-8628-3EE9452F4921}" dt="2024-03-13T08:50:03.405" v="119" actId="478"/>
          <ac:picMkLst>
            <pc:docMk/>
            <pc:sldMk cId="2403100564" sldId="259"/>
            <ac:picMk id="3" creationId="{D8D412EE-F22D-0E0F-7230-6B0CDC074C04}"/>
          </ac:picMkLst>
        </pc:picChg>
        <pc:picChg chg="add del mod">
          <ac:chgData name="Lemay, Serge (UT-TNW)" userId="970079ed-72fb-4e28-b293-bec8b6c593aa" providerId="ADAL" clId="{EAF58906-18A0-4447-8628-3EE9452F4921}" dt="2024-03-13T08:50:08.199" v="121" actId="478"/>
          <ac:picMkLst>
            <pc:docMk/>
            <pc:sldMk cId="2403100564" sldId="259"/>
            <ac:picMk id="12" creationId="{87062CC1-24B7-94BE-EE50-5DE76371038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F432-46FD-0F60-80C8-CF1CAEA45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5D5C82-6DCB-165B-4D27-44FCB2895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9A69E-FA6D-0CBC-3C65-A324B77C6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00D5-2A17-D240-BF72-567DD4FAE17E}" type="datetimeFigureOut">
              <a:rPr lang="en-NL" smtClean="0"/>
              <a:t>03/13/2024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9AB1B-95FF-33B1-6E05-25F1BA151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05827-3EBB-9256-67BC-684C9A218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E0C9-1634-3042-9677-B14E3D528F5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0994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27EB6-BB39-EA59-5021-3D3DD2E88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700AB-A2B7-9E56-1ED4-776636512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320D0-C844-B8D5-FDA8-C9CA56F38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00D5-2A17-D240-BF72-567DD4FAE17E}" type="datetimeFigureOut">
              <a:rPr lang="en-NL" smtClean="0"/>
              <a:t>03/13/2024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AC6BD-7F79-1934-C82E-AC77BE326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F0612-0045-582B-8B6B-0B8A5AD7C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E0C9-1634-3042-9677-B14E3D528F5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1746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8DC274-8F79-F5DB-2FBB-629EF01197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77BD62-A5FB-F369-337A-C5AD205FE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58AE1-80FA-0246-3BDC-EF52ADED7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00D5-2A17-D240-BF72-567DD4FAE17E}" type="datetimeFigureOut">
              <a:rPr lang="en-NL" smtClean="0"/>
              <a:t>03/13/2024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C183F-DE00-3741-4E38-4152AA3C4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D3ADA-9B4D-12A7-53A7-D04B878F3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E0C9-1634-3042-9677-B14E3D528F5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9879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B5532-1810-5A0A-6576-49C9BB0DC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A8F87-F06E-D3FE-0ECB-1262E4317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D6F3D-51E2-668C-CAD9-8CC8B5D15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00D5-2A17-D240-BF72-567DD4FAE17E}" type="datetimeFigureOut">
              <a:rPr lang="en-NL" smtClean="0"/>
              <a:t>03/13/2024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66B6B-99E3-3965-C9BC-D5FB76C32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B6672-0E13-EF76-E6F3-D8135FF3B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E0C9-1634-3042-9677-B14E3D528F5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0931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24ADE-BE74-1B22-8F31-5F2EECFC1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11346-B6B9-4D52-E384-9000AD815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AC1F5-F6BB-AFB9-AFB9-4EAA8696D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00D5-2A17-D240-BF72-567DD4FAE17E}" type="datetimeFigureOut">
              <a:rPr lang="en-NL" smtClean="0"/>
              <a:t>03/13/2024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A85CA-558A-290E-E507-4EF939237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9E484-A59C-BAA6-ECA1-ADEB6902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E0C9-1634-3042-9677-B14E3D528F5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0678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991C3-38DE-C3EC-112D-B994FD710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49B06-1B3A-F7D6-771D-C9F744E214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481C1-517A-8D29-FE71-EBBE5486C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44E622-034D-6647-113A-22208DEAF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00D5-2A17-D240-BF72-567DD4FAE17E}" type="datetimeFigureOut">
              <a:rPr lang="en-NL" smtClean="0"/>
              <a:t>03/13/2024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99116-AD0D-1CF1-631E-6104A005F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64FCA-7700-B89F-97D2-4FCE034AA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E0C9-1634-3042-9677-B14E3D528F5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84955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E3DB9-F2BB-E1B3-8DBB-F96C4C00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58157-6944-5E8E-245A-ED4889392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E58016-D3DB-9056-3256-17690B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84BE6-C4D4-5AEB-BBF2-CD10362CF3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27A1B6-54A9-37CA-7DF8-62CA76952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357A09-5439-F11A-183F-F3B6C1A28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00D5-2A17-D240-BF72-567DD4FAE17E}" type="datetimeFigureOut">
              <a:rPr lang="en-NL" smtClean="0"/>
              <a:t>03/13/2024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CEF9EF-9831-6AA9-898C-E17866A1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EA7DD0-6D9F-476F-7098-C45FC58C4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E0C9-1634-3042-9677-B14E3D528F5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6609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65383-16EB-2F73-1559-B8E75BCA6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A262A3-360E-D992-EA39-BC1744335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00D5-2A17-D240-BF72-567DD4FAE17E}" type="datetimeFigureOut">
              <a:rPr lang="en-NL" smtClean="0"/>
              <a:t>03/13/2024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0F0F2-5F03-6482-8EDC-205443C5F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DA5C8F-0BEA-9251-AD51-7842EBA6A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E0C9-1634-3042-9677-B14E3D528F5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884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9382F7-431F-E79A-6855-32A146C2D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00D5-2A17-D240-BF72-567DD4FAE17E}" type="datetimeFigureOut">
              <a:rPr lang="en-NL" smtClean="0"/>
              <a:t>03/13/2024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F035B6-DFAD-5814-4320-16D883173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4A835-0BC2-E411-6DE3-D2F9DBB69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E0C9-1634-3042-9677-B14E3D528F5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4379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86EB3-4C41-515D-990F-50655B16C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F5D54-9DD4-6126-68A0-6877A6F8E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82871-F87D-FA76-9055-456CF6F5A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B758F-C8DC-91E4-EDB8-9D0857BA2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00D5-2A17-D240-BF72-567DD4FAE17E}" type="datetimeFigureOut">
              <a:rPr lang="en-NL" smtClean="0"/>
              <a:t>03/13/2024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5BD367-E3FC-7230-8877-DB8AAF912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7E082-0DDE-B3BE-FC75-00ADD931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E0C9-1634-3042-9677-B14E3D528F5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90796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FCE47-6C6C-1728-948E-78921F70F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5A4DB4-03C9-1616-BCBB-C9678737F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C8CE2-E30C-C46E-5891-8FE01F746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98060-89BB-E35E-D95B-28CC74104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00D5-2A17-D240-BF72-567DD4FAE17E}" type="datetimeFigureOut">
              <a:rPr lang="en-NL" smtClean="0"/>
              <a:t>03/13/2024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80FC3-78E4-7E7B-E539-E7E0A05E7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8DC5C-EF0F-562F-EDCC-7BEC0D20B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E0C9-1634-3042-9677-B14E3D528F5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444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C50FAB-4B2E-9BF6-6539-9A83DC658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C5CC2-6BCC-E52B-94DA-82D6F4E58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478BD-3E55-FA6A-7E4C-4442E6E32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3A00D5-2A17-D240-BF72-567DD4FAE17E}" type="datetimeFigureOut">
              <a:rPr lang="en-NL" smtClean="0"/>
              <a:t>03/13/2024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EA3D3-AB43-FCF1-28DE-E491EA53B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69264-03DE-7D1E-8EC9-A60D11520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E4E0C9-1634-3042-9677-B14E3D528F5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5244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9554D7-CCB5-844F-86EB-8726E73F8E4A}"/>
              </a:ext>
            </a:extLst>
          </p:cNvPr>
          <p:cNvSpPr txBox="1"/>
          <p:nvPr/>
        </p:nvSpPr>
        <p:spPr>
          <a:xfrm>
            <a:off x="777764" y="241002"/>
            <a:ext cx="1100433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nl-NL" sz="3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513F363-3B2A-C8A3-6F6D-BF519F953C21}"/>
              </a:ext>
            </a:extLst>
          </p:cNvPr>
          <p:cNvSpPr/>
          <p:nvPr/>
        </p:nvSpPr>
        <p:spPr>
          <a:xfrm>
            <a:off x="347798" y="232875"/>
            <a:ext cx="11434298" cy="853267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52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Sustainability and Climate Physics</a:t>
            </a:r>
            <a:endParaRPr lang="nl-NL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D49237FE-03EF-6971-5562-950DC7DBBF81}"/>
              </a:ext>
            </a:extLst>
          </p:cNvPr>
          <p:cNvSpPr/>
          <p:nvPr/>
        </p:nvSpPr>
        <p:spPr>
          <a:xfrm>
            <a:off x="859704" y="3175858"/>
            <a:ext cx="3344197" cy="2020561"/>
          </a:xfrm>
          <a:prstGeom prst="cloud">
            <a:avLst/>
          </a:prstGeom>
          <a:solidFill>
            <a:schemeClr val="tx2">
              <a:lumMod val="10000"/>
              <a:lumOff val="9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Sun 13">
            <a:extLst>
              <a:ext uri="{FF2B5EF4-FFF2-40B4-BE49-F238E27FC236}">
                <a16:creationId xmlns:a16="http://schemas.microsoft.com/office/drawing/2014/main" id="{1D4DE9F9-86D2-EA4C-B22D-EDD19D4E8E68}"/>
              </a:ext>
            </a:extLst>
          </p:cNvPr>
          <p:cNvSpPr/>
          <p:nvPr/>
        </p:nvSpPr>
        <p:spPr>
          <a:xfrm>
            <a:off x="4635788" y="2650309"/>
            <a:ext cx="3082984" cy="3169113"/>
          </a:xfrm>
          <a:prstGeom prst="sun">
            <a:avLst/>
          </a:prstGeom>
          <a:solidFill>
            <a:srgbClr val="FFFF00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Lightning Bolt 14">
            <a:extLst>
              <a:ext uri="{FF2B5EF4-FFF2-40B4-BE49-F238E27FC236}">
                <a16:creationId xmlns:a16="http://schemas.microsoft.com/office/drawing/2014/main" id="{0B54ACCC-EF5E-CBA7-31C3-0F79AA217E6D}"/>
              </a:ext>
            </a:extLst>
          </p:cNvPr>
          <p:cNvSpPr/>
          <p:nvPr/>
        </p:nvSpPr>
        <p:spPr>
          <a:xfrm>
            <a:off x="8480946" y="2712643"/>
            <a:ext cx="2167957" cy="3136605"/>
          </a:xfrm>
          <a:prstGeom prst="lightningBolt">
            <a:avLst/>
          </a:prstGeom>
          <a:solidFill>
            <a:srgbClr val="0099CC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96297E-1232-5233-22E9-6B26FF80B63C}"/>
              </a:ext>
            </a:extLst>
          </p:cNvPr>
          <p:cNvSpPr txBox="1"/>
          <p:nvPr/>
        </p:nvSpPr>
        <p:spPr>
          <a:xfrm>
            <a:off x="1553257" y="1588138"/>
            <a:ext cx="2104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Climate</a:t>
            </a:r>
          </a:p>
          <a:p>
            <a:pPr algn="ctr"/>
            <a:r>
              <a:rPr lang="en-US" sz="2000" b="1" dirty="0"/>
              <a:t>5 EC</a:t>
            </a:r>
            <a:endParaRPr lang="nl-NL" sz="2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3299DE-EDC5-6FAF-475F-2A7E3997FFC0}"/>
              </a:ext>
            </a:extLst>
          </p:cNvPr>
          <p:cNvSpPr txBox="1"/>
          <p:nvPr/>
        </p:nvSpPr>
        <p:spPr>
          <a:xfrm>
            <a:off x="5085585" y="1573779"/>
            <a:ext cx="2104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Generation</a:t>
            </a:r>
          </a:p>
          <a:p>
            <a:pPr algn="ctr"/>
            <a:r>
              <a:rPr lang="en-US" sz="2000" b="1" dirty="0"/>
              <a:t>5 EC</a:t>
            </a:r>
            <a:endParaRPr lang="nl-NL" sz="2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93DE0B-BD61-A119-CF00-81F625F1BE4E}"/>
              </a:ext>
            </a:extLst>
          </p:cNvPr>
          <p:cNvSpPr txBox="1"/>
          <p:nvPr/>
        </p:nvSpPr>
        <p:spPr>
          <a:xfrm>
            <a:off x="8414820" y="1597166"/>
            <a:ext cx="2477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Electrification</a:t>
            </a:r>
          </a:p>
          <a:p>
            <a:pPr algn="ctr"/>
            <a:r>
              <a:rPr lang="en-US" sz="2000" b="1" dirty="0"/>
              <a:t>5 EC</a:t>
            </a:r>
            <a:endParaRPr lang="nl-NL" sz="2000" b="1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536626F-10A9-7522-4694-802177F4AFFA}"/>
              </a:ext>
            </a:extLst>
          </p:cNvPr>
          <p:cNvSpPr/>
          <p:nvPr/>
        </p:nvSpPr>
        <p:spPr>
          <a:xfrm>
            <a:off x="10342880" y="415755"/>
            <a:ext cx="1706880" cy="853267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52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1b</a:t>
            </a:r>
            <a:endParaRPr lang="nl-NL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21EC35-9C7C-E690-970D-8EFA4F6FA7FC}"/>
              </a:ext>
            </a:extLst>
          </p:cNvPr>
          <p:cNvSpPr txBox="1"/>
          <p:nvPr/>
        </p:nvSpPr>
        <p:spPr>
          <a:xfrm>
            <a:off x="3669851" y="6155333"/>
            <a:ext cx="6353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Note that this is a deepening minor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2403100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CE7879-020B-19F7-7323-CA13B9B7D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80" y="-57219"/>
            <a:ext cx="10287090" cy="69724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E1189D-2AB6-7E39-CD20-7ADFEB6951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7F5829-234F-0AD8-6AC7-A1F5BFDAE07B}"/>
              </a:ext>
            </a:extLst>
          </p:cNvPr>
          <p:cNvSpPr txBox="1"/>
          <p:nvPr/>
        </p:nvSpPr>
        <p:spPr>
          <a:xfrm>
            <a:off x="2028544" y="803787"/>
            <a:ext cx="80213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/>
              <a:t>Physics of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Atmosphere</a:t>
            </a:r>
            <a:r>
              <a:rPr lang="de-DE" sz="3200" dirty="0"/>
              <a:t> and Climate Change</a:t>
            </a:r>
          </a:p>
          <a:p>
            <a:pPr algn="ctr"/>
            <a:r>
              <a:rPr lang="de-DE" sz="2400" dirty="0"/>
              <a:t>Frieder Mugele</a:t>
            </a:r>
            <a:endParaRPr lang="nl-NL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2E09BE-E352-CAE2-92B7-E75304B39444}"/>
              </a:ext>
            </a:extLst>
          </p:cNvPr>
          <p:cNvSpPr txBox="1"/>
          <p:nvPr/>
        </p:nvSpPr>
        <p:spPr>
          <a:xfrm>
            <a:off x="3254860" y="1908198"/>
            <a:ext cx="5928852" cy="3041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Course content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Overview of the climate system</a:t>
            </a: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Solar radiation and energy budget of the earth</a:t>
            </a: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Atmosphere and climate</a:t>
            </a: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Clouds and aerosols</a:t>
            </a: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Ocean and climate</a:t>
            </a: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Radiative transfer and greenhouse effect</a:t>
            </a: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Atmospheric chemistry and ozone layer</a:t>
            </a: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Climate change: models, sensitivity, predictions</a:t>
            </a: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6E6DFD-B1A3-7C02-5015-86D4AE50EFA1}"/>
              </a:ext>
            </a:extLst>
          </p:cNvPr>
          <p:cNvSpPr txBox="1"/>
          <p:nvPr/>
        </p:nvSpPr>
        <p:spPr>
          <a:xfrm>
            <a:off x="9449347" y="6273449"/>
            <a:ext cx="1733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dirty="0" err="1">
                <a:solidFill>
                  <a:schemeClr val="bg1">
                    <a:lumMod val="65000"/>
                  </a:schemeClr>
                </a:solidFill>
              </a:rPr>
              <a:t>Ghil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</a:rPr>
              <a:t>Lucarini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, </a:t>
            </a:r>
          </a:p>
          <a:p>
            <a:pPr algn="r"/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Rev. Mod. Phys. 2020</a:t>
            </a:r>
            <a:endParaRPr lang="nl-NL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E65E46-77FF-5139-D295-F2E98185C0CE}"/>
              </a:ext>
            </a:extLst>
          </p:cNvPr>
          <p:cNvSpPr txBox="1"/>
          <p:nvPr/>
        </p:nvSpPr>
        <p:spPr>
          <a:xfrm>
            <a:off x="804642" y="5011789"/>
            <a:ext cx="1082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The </a:t>
            </a:r>
            <a:r>
              <a:rPr lang="de-DE" sz="2400" dirty="0" err="1"/>
              <a:t>goal</a:t>
            </a:r>
            <a:r>
              <a:rPr lang="de-DE" sz="2400" dirty="0"/>
              <a:t> of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course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provide</a:t>
            </a:r>
            <a:r>
              <a:rPr lang="de-DE" sz="2400" dirty="0"/>
              <a:t> an </a:t>
            </a:r>
            <a:r>
              <a:rPr lang="de-DE" sz="2400" dirty="0" err="1"/>
              <a:t>overview</a:t>
            </a:r>
            <a:r>
              <a:rPr lang="de-DE" sz="2400" dirty="0"/>
              <a:t> of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physical</a:t>
            </a:r>
            <a:r>
              <a:rPr lang="de-DE" sz="2400" dirty="0"/>
              <a:t> </a:t>
            </a:r>
            <a:r>
              <a:rPr lang="de-DE" sz="2400" dirty="0" err="1"/>
              <a:t>principles</a:t>
            </a:r>
            <a:r>
              <a:rPr lang="de-DE" sz="2400" dirty="0"/>
              <a:t> and </a:t>
            </a:r>
            <a:r>
              <a:rPr lang="de-DE" sz="2400" dirty="0" err="1"/>
              <a:t>basic</a:t>
            </a:r>
            <a:r>
              <a:rPr lang="de-DE" sz="2400" dirty="0"/>
              <a:t> </a:t>
            </a:r>
            <a:r>
              <a:rPr lang="de-DE" sz="2400" dirty="0" err="1"/>
              <a:t>models</a:t>
            </a:r>
            <a:r>
              <a:rPr lang="de-DE" sz="2400" dirty="0"/>
              <a:t> </a:t>
            </a:r>
            <a:r>
              <a:rPr lang="de-DE" sz="2400" dirty="0" err="1"/>
              <a:t>underlying</a:t>
            </a:r>
            <a:r>
              <a:rPr lang="de-DE" sz="2400" dirty="0"/>
              <a:t> </a:t>
            </a:r>
            <a:r>
              <a:rPr lang="de-DE" sz="2400" dirty="0" err="1"/>
              <a:t>climate</a:t>
            </a:r>
            <a:r>
              <a:rPr lang="de-DE" sz="2400" dirty="0"/>
              <a:t> </a:t>
            </a:r>
            <a:r>
              <a:rPr lang="de-DE" sz="2400" dirty="0" err="1"/>
              <a:t>change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students</a:t>
            </a:r>
            <a:r>
              <a:rPr lang="de-DE" sz="2400" dirty="0"/>
              <a:t> </a:t>
            </a:r>
            <a:r>
              <a:rPr lang="de-DE" sz="2400" dirty="0" err="1"/>
              <a:t>from</a:t>
            </a:r>
            <a:r>
              <a:rPr lang="de-DE" sz="2400" dirty="0"/>
              <a:t> </a:t>
            </a:r>
            <a:r>
              <a:rPr lang="de-DE" sz="2400" dirty="0" err="1"/>
              <a:t>physics</a:t>
            </a:r>
            <a:r>
              <a:rPr lang="de-DE" sz="2400" dirty="0"/>
              <a:t>, </a:t>
            </a:r>
            <a:r>
              <a:rPr lang="de-DE" sz="2400" dirty="0" err="1"/>
              <a:t>chemistry</a:t>
            </a:r>
            <a:r>
              <a:rPr lang="de-DE" sz="2400" dirty="0"/>
              <a:t>, and </a:t>
            </a:r>
            <a:r>
              <a:rPr lang="de-DE" sz="2400" dirty="0" err="1"/>
              <a:t>technology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well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others</a:t>
            </a:r>
            <a:r>
              <a:rPr lang="de-DE" sz="2400" dirty="0"/>
              <a:t> </a:t>
            </a:r>
            <a:r>
              <a:rPr lang="de-DE" sz="2400" dirty="0" err="1"/>
              <a:t>who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interested</a:t>
            </a:r>
            <a:r>
              <a:rPr lang="de-DE" sz="2400" dirty="0"/>
              <a:t> in quantitative </a:t>
            </a:r>
            <a:r>
              <a:rPr lang="de-DE" sz="2400" dirty="0" err="1"/>
              <a:t>descriptions</a:t>
            </a:r>
            <a:r>
              <a:rPr lang="de-DE" sz="2400" dirty="0"/>
              <a:t>.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245220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C497725C-6431-496A-B11C-691354780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B641BC-F43E-80F4-E956-FA51A935442B}"/>
              </a:ext>
            </a:extLst>
          </p:cNvPr>
          <p:cNvSpPr txBox="1"/>
          <p:nvPr/>
        </p:nvSpPr>
        <p:spPr>
          <a:xfrm>
            <a:off x="1113810" y="3023754"/>
            <a:ext cx="4900144" cy="27369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Sustainable Energy Generation and Conversion </a:t>
            </a:r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Rectangle 103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ind turbines at sunset">
            <a:extLst>
              <a:ext uri="{FF2B5EF4-FFF2-40B4-BE49-F238E27FC236}">
                <a16:creationId xmlns:a16="http://schemas.microsoft.com/office/drawing/2014/main" id="{0B0EAFA4-C421-5C8A-B253-E9750E96C6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" r="-2" b="-2"/>
          <a:stretch/>
        </p:blipFill>
        <p:spPr bwMode="auto">
          <a:xfrm>
            <a:off x="7114162" y="471748"/>
            <a:ext cx="4324849" cy="255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Rectangle 104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What Is Solar Energy? - Green Home Systems">
            <a:extLst>
              <a:ext uri="{FF2B5EF4-FFF2-40B4-BE49-F238E27FC236}">
                <a16:creationId xmlns:a16="http://schemas.microsoft.com/office/drawing/2014/main" id="{FA140974-4126-0595-9924-81EB4C6F7F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" r="1193" b="-2"/>
          <a:stretch/>
        </p:blipFill>
        <p:spPr bwMode="auto">
          <a:xfrm>
            <a:off x="7114162" y="3676230"/>
            <a:ext cx="4324849" cy="255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4D375F-8241-E3D6-866B-C06EC12E5CDA}"/>
              </a:ext>
            </a:extLst>
          </p:cNvPr>
          <p:cNvSpPr txBox="1"/>
          <p:nvPr/>
        </p:nvSpPr>
        <p:spPr>
          <a:xfrm>
            <a:off x="1113810" y="5320194"/>
            <a:ext cx="50216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b="1" dirty="0"/>
              <a:t>Overview of renewable energy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b="1" dirty="0"/>
              <a:t>Fundamentals of wind and solar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b="1" dirty="0"/>
              <a:t>Material science for renewable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b="1" dirty="0"/>
              <a:t>Practical sessions on solar and wind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b="1" dirty="0"/>
          </a:p>
        </p:txBody>
      </p:sp>
      <p:pic>
        <p:nvPicPr>
          <p:cNvPr id="1030" name="Picture 6" descr="Rebecca Saive Global Innovator under 35">
            <a:extLst>
              <a:ext uri="{FF2B5EF4-FFF2-40B4-BE49-F238E27FC236}">
                <a16:creationId xmlns:a16="http://schemas.microsoft.com/office/drawing/2014/main" id="{AD57B051-A81C-BA9A-1AB6-F52A85843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4" r="26534"/>
          <a:stretch/>
        </p:blipFill>
        <p:spPr bwMode="auto">
          <a:xfrm>
            <a:off x="43455" y="450866"/>
            <a:ext cx="1682214" cy="180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onica Morales-Masis and Massimo Sartori receive European support to bring  research results closer to market">
            <a:extLst>
              <a:ext uri="{FF2B5EF4-FFF2-40B4-BE49-F238E27FC236}">
                <a16:creationId xmlns:a16="http://schemas.microsoft.com/office/drawing/2014/main" id="{32ED9610-8BF5-B390-B8C8-C6B8C359A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0" r="13410"/>
          <a:stretch/>
        </p:blipFill>
        <p:spPr bwMode="auto">
          <a:xfrm>
            <a:off x="1762477" y="450866"/>
            <a:ext cx="1785600" cy="179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hysics of Fluids - People">
            <a:extLst>
              <a:ext uri="{FF2B5EF4-FFF2-40B4-BE49-F238E27FC236}">
                <a16:creationId xmlns:a16="http://schemas.microsoft.com/office/drawing/2014/main" id="{754708D2-F4B4-A3C8-3FBD-1D41F9AF4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758" y="445933"/>
            <a:ext cx="1278000" cy="179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Academic staff | Dr. Linn Leppert | Computational Chemical Physics (CCP)">
            <a:extLst>
              <a:ext uri="{FF2B5EF4-FFF2-40B4-BE49-F238E27FC236}">
                <a16:creationId xmlns:a16="http://schemas.microsoft.com/office/drawing/2014/main" id="{6A70E292-5C34-3995-7A34-8945CC218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553" y="450114"/>
            <a:ext cx="1810800" cy="180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20DBDF-126B-2357-6A1A-15388D1DB30E}"/>
              </a:ext>
            </a:extLst>
          </p:cNvPr>
          <p:cNvSpPr txBox="1"/>
          <p:nvPr/>
        </p:nvSpPr>
        <p:spPr>
          <a:xfrm>
            <a:off x="316904" y="2215313"/>
            <a:ext cx="96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R. Saive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0C47AC-81C5-4542-AF44-CC65AA386815}"/>
              </a:ext>
            </a:extLst>
          </p:cNvPr>
          <p:cNvSpPr txBox="1"/>
          <p:nvPr/>
        </p:nvSpPr>
        <p:spPr>
          <a:xfrm>
            <a:off x="1725669" y="2207930"/>
            <a:ext cx="193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M. Morales-Masis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F4D93E-C771-BC85-67B1-DCF96FFE6CB2}"/>
              </a:ext>
            </a:extLst>
          </p:cNvPr>
          <p:cNvSpPr txBox="1"/>
          <p:nvPr/>
        </p:nvSpPr>
        <p:spPr>
          <a:xfrm>
            <a:off x="3608514" y="2206513"/>
            <a:ext cx="122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R. Stevens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0CA157-1641-7205-4530-0BD10825CA4A}"/>
              </a:ext>
            </a:extLst>
          </p:cNvPr>
          <p:cNvSpPr txBox="1"/>
          <p:nvPr/>
        </p:nvSpPr>
        <p:spPr>
          <a:xfrm>
            <a:off x="4830205" y="2206513"/>
            <a:ext cx="1921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dirty="0"/>
              <a:t>L. Leppert (coordinator)</a:t>
            </a:r>
          </a:p>
        </p:txBody>
      </p:sp>
    </p:spTree>
    <p:extLst>
      <p:ext uri="{BB962C8B-B14F-4D97-AF65-F5344CB8AC3E}">
        <p14:creationId xmlns:p14="http://schemas.microsoft.com/office/powerpoint/2010/main" val="3339520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9554D7-CCB5-844F-86EB-8726E73F8E4A}"/>
              </a:ext>
            </a:extLst>
          </p:cNvPr>
          <p:cNvSpPr txBox="1"/>
          <p:nvPr/>
        </p:nvSpPr>
        <p:spPr>
          <a:xfrm>
            <a:off x="777764" y="241002"/>
            <a:ext cx="1100433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nl-NL" sz="3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513F363-3B2A-C8A3-6F6D-BF519F953C21}"/>
              </a:ext>
            </a:extLst>
          </p:cNvPr>
          <p:cNvSpPr/>
          <p:nvPr/>
        </p:nvSpPr>
        <p:spPr>
          <a:xfrm>
            <a:off x="347798" y="232875"/>
            <a:ext cx="11434298" cy="853267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52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Physical principles of </a:t>
            </a:r>
            <a:r>
              <a:rPr lang="en-GB" sz="2800" b="1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electrochemistry</a:t>
            </a:r>
            <a:r>
              <a:rPr lang="en-GB" sz="2800" b="1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the energy transition</a:t>
            </a:r>
            <a:endParaRPr lang="nl-NL" sz="2800" b="1" dirty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95FD0F-471D-B9A5-4090-811CBE64F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23" t="62045" r="20381" b="4823"/>
          <a:stretch/>
        </p:blipFill>
        <p:spPr>
          <a:xfrm>
            <a:off x="8015551" y="4097355"/>
            <a:ext cx="3710444" cy="2461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D412EE-F22D-0E0F-7230-6B0CDC074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02" t="62211" r="51547" b="4870"/>
          <a:stretch/>
        </p:blipFill>
        <p:spPr>
          <a:xfrm>
            <a:off x="8024099" y="1398673"/>
            <a:ext cx="3705611" cy="24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3111A4-A77D-2D87-68C4-7FB2F27F774C}"/>
              </a:ext>
            </a:extLst>
          </p:cNvPr>
          <p:cNvSpPr txBox="1"/>
          <p:nvPr/>
        </p:nvSpPr>
        <p:spPr>
          <a:xfrm>
            <a:off x="449774" y="1530755"/>
            <a:ext cx="3556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course has two facets: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6A5F38-FD4F-4035-2763-D53116F1D6A6}"/>
              </a:ext>
            </a:extLst>
          </p:cNvPr>
          <p:cNvSpPr txBox="1"/>
          <p:nvPr/>
        </p:nvSpPr>
        <p:spPr>
          <a:xfrm>
            <a:off x="588418" y="2249115"/>
            <a:ext cx="706206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Fundamental concepts</a:t>
            </a:r>
          </a:p>
          <a:p>
            <a:r>
              <a:rPr lang="en-US" sz="2400" dirty="0">
                <a:solidFill>
                  <a:schemeClr val="tx1"/>
                </a:solidFill>
              </a:rPr>
              <a:t>- Ionic transport, electron transfer, electrocatalysis</a:t>
            </a:r>
          </a:p>
          <a:p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i="1" dirty="0">
                <a:solidFill>
                  <a:schemeClr val="tx1"/>
                </a:solidFill>
              </a:rPr>
              <a:t>Starting point is known physics (ex: Fermi-Dirac)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Application areas</a:t>
            </a:r>
          </a:p>
          <a:p>
            <a:r>
              <a:rPr lang="en-US" sz="2400" dirty="0">
                <a:solidFill>
                  <a:schemeClr val="tx1"/>
                </a:solidFill>
              </a:rPr>
              <a:t>- Energy storage (supercapacitors, batteries, hydrogen)</a:t>
            </a:r>
          </a:p>
          <a:p>
            <a:r>
              <a:rPr lang="en-US" sz="2400" dirty="0">
                <a:solidFill>
                  <a:schemeClr val="tx1"/>
                </a:solidFill>
              </a:rPr>
              <a:t>- Energy generation (fuel cells)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21EC35-9C7C-E690-970D-8EFA4F6FA7FC}"/>
              </a:ext>
            </a:extLst>
          </p:cNvPr>
          <p:cNvSpPr txBox="1"/>
          <p:nvPr/>
        </p:nvSpPr>
        <p:spPr>
          <a:xfrm>
            <a:off x="449774" y="5138837"/>
            <a:ext cx="6353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In practice, the applications are introduced in parallel with the concepts</a:t>
            </a:r>
            <a:endParaRPr lang="nl-NL" sz="2400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FA790B-FB63-40CB-A5F5-07EF67D70269}"/>
              </a:ext>
            </a:extLst>
          </p:cNvPr>
          <p:cNvSpPr txBox="1"/>
          <p:nvPr/>
        </p:nvSpPr>
        <p:spPr>
          <a:xfrm>
            <a:off x="5093206" y="1094269"/>
            <a:ext cx="175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>
                <a:latin typeface="Calibri" panose="020F0502020204030204" pitchFamily="34" charset="0"/>
                <a:cs typeface="Calibri" panose="020F0502020204030204" pitchFamily="34" charset="0"/>
              </a:rPr>
              <a:t>Serge Lemay</a:t>
            </a:r>
          </a:p>
        </p:txBody>
      </p:sp>
    </p:spTree>
    <p:extLst>
      <p:ext uri="{BB962C8B-B14F-4D97-AF65-F5344CB8AC3E}">
        <p14:creationId xmlns:p14="http://schemas.microsoft.com/office/powerpoint/2010/main" val="415752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234</Words>
  <Application>Microsoft Office PowerPoint</Application>
  <PresentationFormat>Widescreen</PresentationFormat>
  <Paragraphs>44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Leppert, Linn (UT-TNW)</dc:creator>
  <cp:lastModifiedBy>Lemay, Serge (UT-TNW)</cp:lastModifiedBy>
  <cp:revision>3</cp:revision>
  <dcterms:created xsi:type="dcterms:W3CDTF">2024-03-13T05:34:22Z</dcterms:created>
  <dcterms:modified xsi:type="dcterms:W3CDTF">2024-03-13T12:01:18Z</dcterms:modified>
</cp:coreProperties>
</file>