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705" r:id="rId2"/>
  </p:sldMasterIdLst>
  <p:notesMasterIdLst>
    <p:notesMasterId r:id="rId20"/>
  </p:notesMasterIdLst>
  <p:handoutMasterIdLst>
    <p:handoutMasterId r:id="rId21"/>
  </p:handoutMasterIdLst>
  <p:sldIdLst>
    <p:sldId id="337" r:id="rId3"/>
    <p:sldId id="347" r:id="rId4"/>
    <p:sldId id="345" r:id="rId5"/>
    <p:sldId id="353" r:id="rId6"/>
    <p:sldId id="352" r:id="rId7"/>
    <p:sldId id="360" r:id="rId8"/>
    <p:sldId id="358" r:id="rId9"/>
    <p:sldId id="318" r:id="rId10"/>
    <p:sldId id="320" r:id="rId11"/>
    <p:sldId id="350" r:id="rId12"/>
    <p:sldId id="1583" r:id="rId13"/>
    <p:sldId id="1582" r:id="rId14"/>
    <p:sldId id="359" r:id="rId15"/>
    <p:sldId id="342" r:id="rId16"/>
    <p:sldId id="349" r:id="rId17"/>
    <p:sldId id="351" r:id="rId18"/>
    <p:sldId id="322" r:id="rId19"/>
  </p:sldIdLst>
  <p:sldSz cx="12192000" cy="6858000"/>
  <p:notesSz cx="6669088" cy="9926638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anose="020B0604020202020204" pitchFamily="34" charset="0"/>
        <a:ea typeface="굴림" panose="020B0600000101010101" pitchFamily="34" charset="-127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anose="020B0604020202020204" pitchFamily="34" charset="0"/>
        <a:ea typeface="굴림" panose="020B0600000101010101" pitchFamily="34" charset="-127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anose="020B0604020202020204" pitchFamily="34" charset="0"/>
        <a:ea typeface="굴림" panose="020B0600000101010101" pitchFamily="34" charset="-127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anose="020B0604020202020204" pitchFamily="34" charset="0"/>
        <a:ea typeface="굴림" panose="020B0600000101010101" pitchFamily="34" charset="-127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anose="020B0604020202020204" pitchFamily="34" charset="0"/>
        <a:ea typeface="굴림" panose="020B0600000101010101" pitchFamily="34" charset="-127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panose="020B0604020202020204" pitchFamily="34" charset="0"/>
        <a:ea typeface="굴림" panose="020B0600000101010101" pitchFamily="34" charset="-127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panose="020B0604020202020204" pitchFamily="34" charset="0"/>
        <a:ea typeface="굴림" panose="020B0600000101010101" pitchFamily="34" charset="-127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panose="020B0604020202020204" pitchFamily="34" charset="0"/>
        <a:ea typeface="굴림" panose="020B0600000101010101" pitchFamily="34" charset="-127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panose="020B0604020202020204" pitchFamily="34" charset="0"/>
        <a:ea typeface="굴림" panose="020B0600000101010101" pitchFamily="34" charset="-127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6">
          <p15:clr>
            <a:srgbClr val="A4A3A4"/>
          </p15:clr>
        </p15:guide>
        <p15:guide id="2" pos="210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671A4AB-1A3D-4D31-BA05-C737F84B1D96}" v="11" dt="2024-12-09T12:16:58.20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7"/>
    <p:restoredTop sz="85472"/>
  </p:normalViewPr>
  <p:slideViewPr>
    <p:cSldViewPr>
      <p:cViewPr>
        <p:scale>
          <a:sx n="50" d="100"/>
          <a:sy n="50" d="100"/>
        </p:scale>
        <p:origin x="1260" y="12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1" d="100"/>
          <a:sy n="51" d="100"/>
        </p:scale>
        <p:origin x="-1464" y="-68"/>
      </p:cViewPr>
      <p:guideLst>
        <p:guide orient="horz" pos="3126"/>
        <p:guide pos="210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microsoft.com/office/2016/11/relationships/changesInfo" Target="changesInfos/changesInfo1.xml"/><Relationship Id="rId3" Type="http://schemas.openxmlformats.org/officeDocument/2006/relationships/slide" Target="slides/slide1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Ojambati, Femi (UT-TNW)" userId="40c111c1-ead6-40b3-a9f9-3612ca16ce23" providerId="ADAL" clId="{D671A4AB-1A3D-4D31-BA05-C737F84B1D96}"/>
    <pc:docChg chg="undo custSel addSld delSld modSld sldOrd">
      <pc:chgData name="Ojambati, Femi (UT-TNW)" userId="40c111c1-ead6-40b3-a9f9-3612ca16ce23" providerId="ADAL" clId="{D671A4AB-1A3D-4D31-BA05-C737F84B1D96}" dt="2024-12-09T12:16:58.189" v="96"/>
      <pc:docMkLst>
        <pc:docMk/>
      </pc:docMkLst>
      <pc:sldChg chg="del">
        <pc:chgData name="Ojambati, Femi (UT-TNW)" userId="40c111c1-ead6-40b3-a9f9-3612ca16ce23" providerId="ADAL" clId="{D671A4AB-1A3D-4D31-BA05-C737F84B1D96}" dt="2024-12-09T10:29:23.587" v="10" actId="47"/>
        <pc:sldMkLst>
          <pc:docMk/>
          <pc:sldMk cId="0" sldId="317"/>
        </pc:sldMkLst>
      </pc:sldChg>
      <pc:sldChg chg="addSp modSp mod">
        <pc:chgData name="Ojambati, Femi (UT-TNW)" userId="40c111c1-ead6-40b3-a9f9-3612ca16ce23" providerId="ADAL" clId="{D671A4AB-1A3D-4D31-BA05-C737F84B1D96}" dt="2024-12-09T10:32:57.186" v="86" actId="1076"/>
        <pc:sldMkLst>
          <pc:docMk/>
          <pc:sldMk cId="0" sldId="320"/>
        </pc:sldMkLst>
        <pc:spChg chg="add mod">
          <ac:chgData name="Ojambati, Femi (UT-TNW)" userId="40c111c1-ead6-40b3-a9f9-3612ca16ce23" providerId="ADAL" clId="{D671A4AB-1A3D-4D31-BA05-C737F84B1D96}" dt="2024-12-09T10:32:09.379" v="36" actId="207"/>
          <ac:spMkLst>
            <pc:docMk/>
            <pc:sldMk cId="0" sldId="320"/>
            <ac:spMk id="2" creationId="{C6E7F316-9C57-04C1-FD1E-921346EEB693}"/>
          </ac:spMkLst>
        </pc:spChg>
        <pc:spChg chg="add mod">
          <ac:chgData name="Ojambati, Femi (UT-TNW)" userId="40c111c1-ead6-40b3-a9f9-3612ca16ce23" providerId="ADAL" clId="{D671A4AB-1A3D-4D31-BA05-C737F84B1D96}" dt="2024-12-09T10:32:31.654" v="58" actId="1076"/>
          <ac:spMkLst>
            <pc:docMk/>
            <pc:sldMk cId="0" sldId="320"/>
            <ac:spMk id="3" creationId="{253F93DA-4D13-5D85-6B5F-24F9B40481B5}"/>
          </ac:spMkLst>
        </pc:spChg>
        <pc:spChg chg="add mod">
          <ac:chgData name="Ojambati, Femi (UT-TNW)" userId="40c111c1-ead6-40b3-a9f9-3612ca16ce23" providerId="ADAL" clId="{D671A4AB-1A3D-4D31-BA05-C737F84B1D96}" dt="2024-12-09T10:32:57.186" v="86" actId="1076"/>
          <ac:spMkLst>
            <pc:docMk/>
            <pc:sldMk cId="0" sldId="320"/>
            <ac:spMk id="4" creationId="{819EF6C8-3D79-1DCE-D67A-4C91D73CCDA5}"/>
          </ac:spMkLst>
        </pc:spChg>
        <pc:spChg chg="mod">
          <ac:chgData name="Ojambati, Femi (UT-TNW)" userId="40c111c1-ead6-40b3-a9f9-3612ca16ce23" providerId="ADAL" clId="{D671A4AB-1A3D-4D31-BA05-C737F84B1D96}" dt="2024-12-09T10:32:13.142" v="38" actId="1076"/>
          <ac:spMkLst>
            <pc:docMk/>
            <pc:sldMk cId="0" sldId="320"/>
            <ac:spMk id="55297" creationId="{8188E4E5-86BA-D130-26BB-3D24EC760CFC}"/>
          </ac:spMkLst>
        </pc:spChg>
        <pc:picChg chg="mod">
          <ac:chgData name="Ojambati, Femi (UT-TNW)" userId="40c111c1-ead6-40b3-a9f9-3612ca16ce23" providerId="ADAL" clId="{D671A4AB-1A3D-4D31-BA05-C737F84B1D96}" dt="2024-12-09T10:32:02.083" v="34" actId="1076"/>
          <ac:picMkLst>
            <pc:docMk/>
            <pc:sldMk cId="0" sldId="320"/>
            <ac:picMk id="55301" creationId="{D08BD7C9-6528-AE5C-DF9E-137EBE8DF98F}"/>
          </ac:picMkLst>
        </pc:picChg>
      </pc:sldChg>
      <pc:sldChg chg="del">
        <pc:chgData name="Ojambati, Femi (UT-TNW)" userId="40c111c1-ead6-40b3-a9f9-3612ca16ce23" providerId="ADAL" clId="{D671A4AB-1A3D-4D31-BA05-C737F84B1D96}" dt="2024-12-09T10:33:49.927" v="92" actId="2696"/>
        <pc:sldMkLst>
          <pc:docMk/>
          <pc:sldMk cId="0" sldId="322"/>
        </pc:sldMkLst>
      </pc:sldChg>
      <pc:sldChg chg="add">
        <pc:chgData name="Ojambati, Femi (UT-TNW)" userId="40c111c1-ead6-40b3-a9f9-3612ca16ce23" providerId="ADAL" clId="{D671A4AB-1A3D-4D31-BA05-C737F84B1D96}" dt="2024-12-09T10:33:53.564" v="93"/>
        <pc:sldMkLst>
          <pc:docMk/>
          <pc:sldMk cId="2045879282" sldId="322"/>
        </pc:sldMkLst>
      </pc:sldChg>
      <pc:sldChg chg="del">
        <pc:chgData name="Ojambati, Femi (UT-TNW)" userId="40c111c1-ead6-40b3-a9f9-3612ca16ce23" providerId="ADAL" clId="{D671A4AB-1A3D-4D31-BA05-C737F84B1D96}" dt="2024-12-09T10:33:02.119" v="87" actId="47"/>
        <pc:sldMkLst>
          <pc:docMk/>
          <pc:sldMk cId="0" sldId="324"/>
        </pc:sldMkLst>
      </pc:sldChg>
      <pc:sldChg chg="del">
        <pc:chgData name="Ojambati, Femi (UT-TNW)" userId="40c111c1-ead6-40b3-a9f9-3612ca16ce23" providerId="ADAL" clId="{D671A4AB-1A3D-4D31-BA05-C737F84B1D96}" dt="2024-12-09T10:31:34.963" v="15" actId="47"/>
        <pc:sldMkLst>
          <pc:docMk/>
          <pc:sldMk cId="0" sldId="326"/>
        </pc:sldMkLst>
      </pc:sldChg>
      <pc:sldChg chg="del">
        <pc:chgData name="Ojambati, Femi (UT-TNW)" userId="40c111c1-ead6-40b3-a9f9-3612ca16ce23" providerId="ADAL" clId="{D671A4AB-1A3D-4D31-BA05-C737F84B1D96}" dt="2024-12-09T10:31:34.963" v="15" actId="47"/>
        <pc:sldMkLst>
          <pc:docMk/>
          <pc:sldMk cId="0" sldId="327"/>
        </pc:sldMkLst>
      </pc:sldChg>
      <pc:sldChg chg="del ord">
        <pc:chgData name="Ojambati, Femi (UT-TNW)" userId="40c111c1-ead6-40b3-a9f9-3612ca16ce23" providerId="ADAL" clId="{D671A4AB-1A3D-4D31-BA05-C737F84B1D96}" dt="2024-12-09T10:33:49.927" v="92" actId="2696"/>
        <pc:sldMkLst>
          <pc:docMk/>
          <pc:sldMk cId="0" sldId="349"/>
        </pc:sldMkLst>
      </pc:sldChg>
      <pc:sldChg chg="add">
        <pc:chgData name="Ojambati, Femi (UT-TNW)" userId="40c111c1-ead6-40b3-a9f9-3612ca16ce23" providerId="ADAL" clId="{D671A4AB-1A3D-4D31-BA05-C737F84B1D96}" dt="2024-12-09T10:33:53.564" v="93"/>
        <pc:sldMkLst>
          <pc:docMk/>
          <pc:sldMk cId="1184256533" sldId="349"/>
        </pc:sldMkLst>
      </pc:sldChg>
      <pc:sldChg chg="del ord">
        <pc:chgData name="Ojambati, Femi (UT-TNW)" userId="40c111c1-ead6-40b3-a9f9-3612ca16ce23" providerId="ADAL" clId="{D671A4AB-1A3D-4D31-BA05-C737F84B1D96}" dt="2024-12-09T10:33:49.927" v="92" actId="2696"/>
        <pc:sldMkLst>
          <pc:docMk/>
          <pc:sldMk cId="0" sldId="351"/>
        </pc:sldMkLst>
      </pc:sldChg>
      <pc:sldChg chg="add">
        <pc:chgData name="Ojambati, Femi (UT-TNW)" userId="40c111c1-ead6-40b3-a9f9-3612ca16ce23" providerId="ADAL" clId="{D671A4AB-1A3D-4D31-BA05-C737F84B1D96}" dt="2024-12-09T10:33:53.564" v="93"/>
        <pc:sldMkLst>
          <pc:docMk/>
          <pc:sldMk cId="3231313654" sldId="351"/>
        </pc:sldMkLst>
      </pc:sldChg>
      <pc:sldChg chg="modAnim">
        <pc:chgData name="Ojambati, Femi (UT-TNW)" userId="40c111c1-ead6-40b3-a9f9-3612ca16ce23" providerId="ADAL" clId="{D671A4AB-1A3D-4D31-BA05-C737F84B1D96}" dt="2024-12-09T12:16:58.189" v="96"/>
        <pc:sldMkLst>
          <pc:docMk/>
          <pc:sldMk cId="0" sldId="352"/>
        </pc:sldMkLst>
      </pc:sldChg>
      <pc:sldChg chg="modSp mod ord">
        <pc:chgData name="Ojambati, Femi (UT-TNW)" userId="40c111c1-ead6-40b3-a9f9-3612ca16ce23" providerId="ADAL" clId="{D671A4AB-1A3D-4D31-BA05-C737F84B1D96}" dt="2024-12-09T10:28:55.976" v="9" actId="1076"/>
        <pc:sldMkLst>
          <pc:docMk/>
          <pc:sldMk cId="0" sldId="353"/>
        </pc:sldMkLst>
        <pc:spChg chg="mod">
          <ac:chgData name="Ojambati, Femi (UT-TNW)" userId="40c111c1-ead6-40b3-a9f9-3612ca16ce23" providerId="ADAL" clId="{D671A4AB-1A3D-4D31-BA05-C737F84B1D96}" dt="2024-12-09T10:28:07.088" v="1" actId="14100"/>
          <ac:spMkLst>
            <pc:docMk/>
            <pc:sldMk cId="0" sldId="353"/>
            <ac:spMk id="40963" creationId="{D0E5C299-2048-8A37-B319-6ADB8C7A8290}"/>
          </ac:spMkLst>
        </pc:spChg>
        <pc:picChg chg="mod">
          <ac:chgData name="Ojambati, Femi (UT-TNW)" userId="40c111c1-ead6-40b3-a9f9-3612ca16ce23" providerId="ADAL" clId="{D671A4AB-1A3D-4D31-BA05-C737F84B1D96}" dt="2024-12-09T10:28:55.976" v="9" actId="1076"/>
          <ac:picMkLst>
            <pc:docMk/>
            <pc:sldMk cId="0" sldId="353"/>
            <ac:picMk id="6" creationId="{5D1A8E24-4A39-1404-F974-6F8A916C0D0B}"/>
          </ac:picMkLst>
        </pc:picChg>
        <pc:picChg chg="mod">
          <ac:chgData name="Ojambati, Femi (UT-TNW)" userId="40c111c1-ead6-40b3-a9f9-3612ca16ce23" providerId="ADAL" clId="{D671A4AB-1A3D-4D31-BA05-C737F84B1D96}" dt="2024-12-09T10:28:52.056" v="8" actId="1076"/>
          <ac:picMkLst>
            <pc:docMk/>
            <pc:sldMk cId="0" sldId="353"/>
            <ac:picMk id="1026" creationId="{068F46BA-4B70-89AD-2013-D002DAA3CFF2}"/>
          </ac:picMkLst>
        </pc:picChg>
      </pc:sldChg>
      <pc:sldChg chg="del">
        <pc:chgData name="Ojambati, Femi (UT-TNW)" userId="40c111c1-ead6-40b3-a9f9-3612ca16ce23" providerId="ADAL" clId="{D671A4AB-1A3D-4D31-BA05-C737F84B1D96}" dt="2024-12-09T10:31:26.601" v="14" actId="47"/>
        <pc:sldMkLst>
          <pc:docMk/>
          <pc:sldMk cId="0" sldId="355"/>
        </pc:sldMkLst>
      </pc:sldChg>
      <pc:sldChg chg="ord">
        <pc:chgData name="Ojambati, Femi (UT-TNW)" userId="40c111c1-ead6-40b3-a9f9-3612ca16ce23" providerId="ADAL" clId="{D671A4AB-1A3D-4D31-BA05-C737F84B1D96}" dt="2024-12-09T10:34:19.985" v="95"/>
        <pc:sldMkLst>
          <pc:docMk/>
          <pc:sldMk cId="0" sldId="359"/>
        </pc:sldMkLst>
      </pc:sldChg>
      <pc:sldChg chg="modSp mod modNotesTx">
        <pc:chgData name="Ojambati, Femi (UT-TNW)" userId="40c111c1-ead6-40b3-a9f9-3612ca16ce23" providerId="ADAL" clId="{D671A4AB-1A3D-4D31-BA05-C737F84B1D96}" dt="2024-12-09T10:31:06.619" v="13"/>
        <pc:sldMkLst>
          <pc:docMk/>
          <pc:sldMk cId="2197917041" sldId="360"/>
        </pc:sldMkLst>
        <pc:picChg chg="mod">
          <ac:chgData name="Ojambati, Femi (UT-TNW)" userId="40c111c1-ead6-40b3-a9f9-3612ca16ce23" providerId="ADAL" clId="{D671A4AB-1A3D-4D31-BA05-C737F84B1D96}" dt="2024-12-09T10:30:59.037" v="12" actId="1076"/>
          <ac:picMkLst>
            <pc:docMk/>
            <pc:sldMk cId="2197917041" sldId="360"/>
            <ac:picMk id="5" creationId="{0482625F-4996-5D01-A608-BA0E9A6D6C82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>
            <a:extLst>
              <a:ext uri="{FF2B5EF4-FFF2-40B4-BE49-F238E27FC236}">
                <a16:creationId xmlns:a16="http://schemas.microsoft.com/office/drawing/2014/main" id="{6F1132A2-6D18-8BF9-95F2-C840672EAE14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8925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67939" name="Rectangle 3">
            <a:extLst>
              <a:ext uri="{FF2B5EF4-FFF2-40B4-BE49-F238E27FC236}">
                <a16:creationId xmlns:a16="http://schemas.microsoft.com/office/drawing/2014/main" id="{D5A0BD7D-9AA1-3D55-BF27-0D5F5BE7F236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778250" y="0"/>
            <a:ext cx="288925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67940" name="Rectangle 4">
            <a:extLst>
              <a:ext uri="{FF2B5EF4-FFF2-40B4-BE49-F238E27FC236}">
                <a16:creationId xmlns:a16="http://schemas.microsoft.com/office/drawing/2014/main" id="{77408980-066E-9805-AC19-14B1F018B0D8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8163"/>
            <a:ext cx="288925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67941" name="Rectangle 5">
            <a:extLst>
              <a:ext uri="{FF2B5EF4-FFF2-40B4-BE49-F238E27FC236}">
                <a16:creationId xmlns:a16="http://schemas.microsoft.com/office/drawing/2014/main" id="{660AE4B8-A132-0136-6D8A-1D5974EC7E63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778250" y="9428163"/>
            <a:ext cx="288925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D372CF0D-777A-B344-98D0-2362F48A09E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>
            <a:extLst>
              <a:ext uri="{FF2B5EF4-FFF2-40B4-BE49-F238E27FC236}">
                <a16:creationId xmlns:a16="http://schemas.microsoft.com/office/drawing/2014/main" id="{591BC9E2-E7AA-E886-2697-D34DA74F660F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8925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8611" name="Rectangle 3">
            <a:extLst>
              <a:ext uri="{FF2B5EF4-FFF2-40B4-BE49-F238E27FC236}">
                <a16:creationId xmlns:a16="http://schemas.microsoft.com/office/drawing/2014/main" id="{46E7B422-D27C-201F-D991-D804D51FB40B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779838" y="0"/>
            <a:ext cx="288925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5604" name="Rectangle 4">
            <a:extLst>
              <a:ext uri="{FF2B5EF4-FFF2-40B4-BE49-F238E27FC236}">
                <a16:creationId xmlns:a16="http://schemas.microsoft.com/office/drawing/2014/main" id="{AB53B218-EB46-6CC2-DB0D-82C18246D9C8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6988" y="744538"/>
            <a:ext cx="6615112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3" name="Rectangle 5">
            <a:extLst>
              <a:ext uri="{FF2B5EF4-FFF2-40B4-BE49-F238E27FC236}">
                <a16:creationId xmlns:a16="http://schemas.microsoft.com/office/drawing/2014/main" id="{8D1A704B-E340-38C5-292F-675AD9034203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89000" y="4716463"/>
            <a:ext cx="4891088" cy="446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8614" name="Rectangle 6">
            <a:extLst>
              <a:ext uri="{FF2B5EF4-FFF2-40B4-BE49-F238E27FC236}">
                <a16:creationId xmlns:a16="http://schemas.microsoft.com/office/drawing/2014/main" id="{3574832E-F89E-E85E-69CD-6446C8532D76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9750"/>
            <a:ext cx="288925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8615" name="Rectangle 7">
            <a:extLst>
              <a:ext uri="{FF2B5EF4-FFF2-40B4-BE49-F238E27FC236}">
                <a16:creationId xmlns:a16="http://schemas.microsoft.com/office/drawing/2014/main" id="{1CD10B82-F588-21D6-4025-ACFED1D720D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779838" y="9429750"/>
            <a:ext cx="288925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E4DF61B2-C535-C647-84BF-9D98320FCCF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65" charset="0"/>
        <a:ea typeface="ＭＳ Ｐゴシック" pitchFamily="-108" charset="-128"/>
        <a:cs typeface="ＭＳ Ｐゴシック" pitchFamily="-108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65" charset="0"/>
        <a:ea typeface="ＭＳ Ｐゴシック" pitchFamily="-65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65" charset="0"/>
        <a:ea typeface="ＭＳ Ｐゴシック" pitchFamily="-65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65" charset="0"/>
        <a:ea typeface="ＭＳ Ｐゴシック" pitchFamily="-65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65" charset="0"/>
        <a:ea typeface="ＭＳ Ｐゴシック" pitchFamily="-65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Slide Image Placeholder 1">
            <a:extLst>
              <a:ext uri="{FF2B5EF4-FFF2-40B4-BE49-F238E27FC236}">
                <a16:creationId xmlns:a16="http://schemas.microsoft.com/office/drawing/2014/main" id="{51F384CD-C5A5-9BCD-384D-6F02615C7B4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6988" y="744538"/>
            <a:ext cx="6615112" cy="3722687"/>
          </a:xfrm>
          <a:ln/>
        </p:spPr>
      </p:sp>
      <p:sp>
        <p:nvSpPr>
          <p:cNvPr id="28674" name="Notes Placeholder 2">
            <a:extLst>
              <a:ext uri="{FF2B5EF4-FFF2-40B4-BE49-F238E27FC236}">
                <a16:creationId xmlns:a16="http://schemas.microsoft.com/office/drawing/2014/main" id="{4B41F868-B6CB-FE42-DCA3-527D13920C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28675" name="Slide Number Placeholder 3">
            <a:extLst>
              <a:ext uri="{FF2B5EF4-FFF2-40B4-BE49-F238E27FC236}">
                <a16:creationId xmlns:a16="http://schemas.microsoft.com/office/drawing/2014/main" id="{FD5EA855-8E0A-8760-8803-3A60BAFABEB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9pPr>
          </a:lstStyle>
          <a:p>
            <a:fld id="{38E7BF14-AD1F-5C4B-A4FA-8CDEB8A127C7}" type="slidenum">
              <a:rPr lang="en-US" altLang="en-US" sz="1200" smtClean="0">
                <a:latin typeface="Times New Roman" panose="02020603050405020304" pitchFamily="18" charset="0"/>
              </a:rPr>
              <a:pPr/>
              <a:t>1</a:t>
            </a:fld>
            <a:endParaRPr lang="en-US" altLang="en-US" sz="12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2CA5DF-392D-DD4C-A7A8-0391769F333A}" type="slidenum">
              <a:rPr lang="en-NL" smtClean="0"/>
              <a:t>12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4919458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Slide Image Placeholder 1">
            <a:extLst>
              <a:ext uri="{FF2B5EF4-FFF2-40B4-BE49-F238E27FC236}">
                <a16:creationId xmlns:a16="http://schemas.microsoft.com/office/drawing/2014/main" id="{F12BBC05-7EBA-759E-CF0E-7A2B0C101D7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6988" y="744538"/>
            <a:ext cx="6615112" cy="3722687"/>
          </a:xfrm>
          <a:ln/>
        </p:spPr>
      </p:sp>
      <p:sp>
        <p:nvSpPr>
          <p:cNvPr id="65538" name="Notes Placeholder 2">
            <a:extLst>
              <a:ext uri="{FF2B5EF4-FFF2-40B4-BE49-F238E27FC236}">
                <a16:creationId xmlns:a16="http://schemas.microsoft.com/office/drawing/2014/main" id="{4731C5D0-6CA6-DF63-FC6C-F519492CCB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Do you recognize some? </a:t>
            </a:r>
            <a:br>
              <a:rPr lang="en-US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</a:br>
            <a:r>
              <a:rPr lang="en-US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Hans Lippershey [refractive telescope], Willebrord Snell [Snelius], Zacharias Janssen [microscope (debated)], Christiaan Huygens [telescopes, eye pieces, wave optics], Antonie van Leeuwenhoek [microscope]</a:t>
            </a:r>
          </a:p>
        </p:txBody>
      </p:sp>
      <p:sp>
        <p:nvSpPr>
          <p:cNvPr id="65539" name="Slide Number Placeholder 3">
            <a:extLst>
              <a:ext uri="{FF2B5EF4-FFF2-40B4-BE49-F238E27FC236}">
                <a16:creationId xmlns:a16="http://schemas.microsoft.com/office/drawing/2014/main" id="{68A707A3-AB74-48B2-744A-D46A289244C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9pPr>
          </a:lstStyle>
          <a:p>
            <a:fld id="{DA26285C-F44F-DC47-B6A8-06E71316BB9E}" type="slidenum">
              <a:rPr lang="en-US" altLang="en-US" sz="1200" smtClean="0">
                <a:latin typeface="Times New Roman" panose="02020603050405020304" pitchFamily="18" charset="0"/>
              </a:rPr>
              <a:pPr/>
              <a:t>17</a:t>
            </a:fld>
            <a:endParaRPr lang="en-US" altLang="en-US" sz="120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28628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Laser Interferometer Gravitational-Wave Observatory (LIGO) </a:t>
            </a: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4DF61B2-C535-C647-84BF-9D98320FCCF6}" type="slidenum">
              <a:rPr lang="en-US" altLang="en-US" smtClean="0"/>
              <a:pPr>
                <a:defRPr/>
              </a:pPr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066418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Slide Image Placeholder 1">
            <a:extLst>
              <a:ext uri="{FF2B5EF4-FFF2-40B4-BE49-F238E27FC236}">
                <a16:creationId xmlns:a16="http://schemas.microsoft.com/office/drawing/2014/main" id="{F97BF6B6-A6B8-5F8F-2713-E2C5416F025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6988" y="744538"/>
            <a:ext cx="6615112" cy="3722687"/>
          </a:xfrm>
          <a:ln/>
        </p:spPr>
      </p:sp>
      <p:sp>
        <p:nvSpPr>
          <p:cNvPr id="32770" name="Notes Placeholder 2">
            <a:extLst>
              <a:ext uri="{FF2B5EF4-FFF2-40B4-BE49-F238E27FC236}">
                <a16:creationId xmlns:a16="http://schemas.microsoft.com/office/drawing/2014/main" id="{E224D9C1-B764-27E9-508E-63483ECA83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32771" name="Slide Number Placeholder 3">
            <a:extLst>
              <a:ext uri="{FF2B5EF4-FFF2-40B4-BE49-F238E27FC236}">
                <a16:creationId xmlns:a16="http://schemas.microsoft.com/office/drawing/2014/main" id="{9C7CBE70-096B-DE8C-B0C3-575002160D2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9pPr>
          </a:lstStyle>
          <a:p>
            <a:fld id="{D8B571F1-1DE8-3243-85B3-D8D417078B74}" type="slidenum">
              <a:rPr lang="en-US" altLang="en-US" sz="1200" smtClean="0">
                <a:latin typeface="Times New Roman" panose="02020603050405020304" pitchFamily="18" charset="0"/>
              </a:rPr>
              <a:pPr/>
              <a:t>3</a:t>
            </a:fld>
            <a:endParaRPr lang="en-US" altLang="en-US" sz="12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Slide Image Placeholder 1">
            <a:extLst>
              <a:ext uri="{FF2B5EF4-FFF2-40B4-BE49-F238E27FC236}">
                <a16:creationId xmlns:a16="http://schemas.microsoft.com/office/drawing/2014/main" id="{5A10398E-D460-A7D6-79A4-C503FB3092B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6988" y="744538"/>
            <a:ext cx="6615112" cy="3722687"/>
          </a:xfrm>
          <a:ln/>
        </p:spPr>
      </p:sp>
      <p:sp>
        <p:nvSpPr>
          <p:cNvPr id="41986" name="Notes Placeholder 2">
            <a:extLst>
              <a:ext uri="{FF2B5EF4-FFF2-40B4-BE49-F238E27FC236}">
                <a16:creationId xmlns:a16="http://schemas.microsoft.com/office/drawing/2014/main" id="{3EA6AA7A-1598-2774-ED25-2A217FC0C2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Previous TO road trips:</a:t>
            </a:r>
          </a:p>
          <a:p>
            <a:r>
              <a:rPr lang="en-US" altLang="en-US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Philips research, ASML, Laser Center Hannover, GEO 600, Airbus Leiden</a:t>
            </a:r>
          </a:p>
          <a:p>
            <a:r>
              <a:rPr lang="en-US" altLang="en-US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Local optics: </a:t>
            </a:r>
            <a:r>
              <a:rPr lang="en-US" altLang="en-US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Demcon</a:t>
            </a:r>
            <a:r>
              <a:rPr lang="en-US" altLang="en-US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Focal, </a:t>
            </a:r>
            <a:r>
              <a:rPr lang="en-US" altLang="en-US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LioniX</a:t>
            </a:r>
            <a:r>
              <a:rPr lang="en-US" altLang="en-US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</a:t>
            </a:r>
            <a:r>
              <a:rPr lang="en-US" altLang="en-US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Avantes</a:t>
            </a:r>
            <a:endParaRPr lang="en-US" altLang="en-US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r>
              <a:rPr lang="en-US" altLang="en-US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AMOLF, </a:t>
            </a:r>
            <a:r>
              <a:rPr lang="en-US" altLang="en-US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Rijnhuizen</a:t>
            </a:r>
            <a:endParaRPr lang="en-US" altLang="en-US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r>
              <a:rPr lang="en-US" altLang="en-US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Astron (</a:t>
            </a:r>
            <a:r>
              <a:rPr lang="en-US" altLang="en-US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Dwingeloo</a:t>
            </a:r>
            <a:r>
              <a:rPr lang="en-US" altLang="en-US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)</a:t>
            </a:r>
          </a:p>
          <a:p>
            <a:r>
              <a:rPr lang="en-US" altLang="en-US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Laser Center Hannover : Geo600 Gravitational wave detector</a:t>
            </a:r>
          </a:p>
          <a:p>
            <a:r>
              <a:rPr lang="en-US" altLang="en-US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Astron / LOFAR</a:t>
            </a:r>
          </a:p>
          <a:p>
            <a:r>
              <a:rPr lang="en-US" altLang="en-US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</a:p>
          <a:p>
            <a:endParaRPr lang="en-US" altLang="en-US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r>
              <a:rPr lang="en-US" altLang="en-US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Examples of student presentation topics:</a:t>
            </a:r>
          </a:p>
          <a:p>
            <a:r>
              <a:rPr lang="en-US" altLang="en-US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Optical clocks</a:t>
            </a:r>
          </a:p>
          <a:p>
            <a:r>
              <a:rPr lang="en-US" altLang="en-US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Holographic data storage</a:t>
            </a:r>
          </a:p>
          <a:p>
            <a:r>
              <a:rPr lang="en-US" altLang="en-US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Squeezed light</a:t>
            </a:r>
          </a:p>
          <a:p>
            <a:r>
              <a:rPr lang="en-US" altLang="en-US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Optical tweezers</a:t>
            </a:r>
          </a:p>
          <a:p>
            <a:r>
              <a:rPr lang="en-US" altLang="en-US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Attosecond lasers</a:t>
            </a:r>
          </a:p>
          <a:p>
            <a:r>
              <a:rPr lang="en-US" altLang="en-US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Telescopes</a:t>
            </a:r>
          </a:p>
          <a:p>
            <a:endParaRPr lang="en-US" altLang="en-US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endParaRPr lang="en-US" altLang="en-US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41987" name="Slide Number Placeholder 3">
            <a:extLst>
              <a:ext uri="{FF2B5EF4-FFF2-40B4-BE49-F238E27FC236}">
                <a16:creationId xmlns:a16="http://schemas.microsoft.com/office/drawing/2014/main" id="{188180C6-DAA1-F8CA-4794-09BBD518D41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9pPr>
          </a:lstStyle>
          <a:p>
            <a:fld id="{2A92B6A1-3E30-A94D-9B8B-11A4F9F133BF}" type="slidenum">
              <a:rPr lang="en-US" altLang="en-US" sz="1200" smtClean="0">
                <a:latin typeface="Times New Roman" panose="02020603050405020304" pitchFamily="18" charset="0"/>
              </a:rPr>
              <a:pPr/>
              <a:t>4</a:t>
            </a:fld>
            <a:endParaRPr lang="en-US" altLang="en-US" sz="12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Previous TO road trips:</a:t>
            </a:r>
          </a:p>
          <a:p>
            <a:r>
              <a:rPr lang="en-US" altLang="en-US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Philips research, ASML, Laser Center Hannover, GEO 600, Airbus Leiden</a:t>
            </a:r>
          </a:p>
          <a:p>
            <a:r>
              <a:rPr lang="en-US" altLang="en-US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Local optics: </a:t>
            </a:r>
            <a:r>
              <a:rPr lang="en-US" altLang="en-US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Demcon</a:t>
            </a:r>
            <a:r>
              <a:rPr lang="en-US" altLang="en-US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Focal, </a:t>
            </a:r>
            <a:r>
              <a:rPr lang="en-US" altLang="en-US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LioniX</a:t>
            </a:r>
            <a:r>
              <a:rPr lang="en-US" altLang="en-US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</a:t>
            </a:r>
            <a:r>
              <a:rPr lang="en-US" altLang="en-US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Avantes</a:t>
            </a:r>
            <a:endParaRPr lang="en-US" altLang="en-US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r>
              <a:rPr lang="en-US" altLang="en-US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AMOLF, </a:t>
            </a:r>
            <a:r>
              <a:rPr lang="en-US" altLang="en-US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Rijnhuizen</a:t>
            </a:r>
            <a:endParaRPr lang="en-US" altLang="en-US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r>
              <a:rPr lang="en-US" altLang="en-US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Astron (</a:t>
            </a:r>
            <a:r>
              <a:rPr lang="en-US" altLang="en-US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Dwingeloo</a:t>
            </a:r>
            <a:r>
              <a:rPr lang="en-US" altLang="en-US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)</a:t>
            </a:r>
          </a:p>
          <a:p>
            <a:r>
              <a:rPr lang="en-US" altLang="en-US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Laser Center Hannover : Geo600 Gravitational wave detector</a:t>
            </a:r>
          </a:p>
          <a:p>
            <a:r>
              <a:rPr lang="en-US" altLang="en-US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Astron / LOFAR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4DF61B2-C535-C647-84BF-9D98320FCCF6}" type="slidenum">
              <a:rPr lang="en-US" altLang="en-US" smtClean="0"/>
              <a:pPr>
                <a:defRPr/>
              </a:pPr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044759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Slide Image Placeholder 1">
            <a:extLst>
              <a:ext uri="{FF2B5EF4-FFF2-40B4-BE49-F238E27FC236}">
                <a16:creationId xmlns:a16="http://schemas.microsoft.com/office/drawing/2014/main" id="{D43DDE37-220F-BBE5-20B6-8DA00E4FC87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6988" y="744538"/>
            <a:ext cx="6615112" cy="3722687"/>
          </a:xfrm>
          <a:ln/>
        </p:spPr>
      </p:sp>
      <p:sp>
        <p:nvSpPr>
          <p:cNvPr id="44034" name="Notes Placeholder 2">
            <a:extLst>
              <a:ext uri="{FF2B5EF4-FFF2-40B4-BE49-F238E27FC236}">
                <a16:creationId xmlns:a16="http://schemas.microsoft.com/office/drawing/2014/main" id="{D9FE7429-4414-5548-BD7E-70B97424D8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Live, everyday, getting a feel, developing intuition, look at patterns in space or time and be able to recognize the component frequencies, or learn how to extract them</a:t>
            </a:r>
          </a:p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44035" name="Slide Number Placeholder 3">
            <a:extLst>
              <a:ext uri="{FF2B5EF4-FFF2-40B4-BE49-F238E27FC236}">
                <a16:creationId xmlns:a16="http://schemas.microsoft.com/office/drawing/2014/main" id="{7019F01D-DEC5-D4B2-BB38-DABA3A95D8C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9pPr>
          </a:lstStyle>
          <a:p>
            <a:fld id="{1379F069-15D3-2645-8AA4-D1DDA2F12F36}" type="slidenum">
              <a:rPr lang="en-US" altLang="en-US" sz="1200" smtClean="0">
                <a:latin typeface="Times New Roman" panose="02020603050405020304" pitchFamily="18" charset="0"/>
              </a:rPr>
              <a:pPr/>
              <a:t>7</a:t>
            </a:fld>
            <a:endParaRPr lang="en-US" altLang="en-US" sz="12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Slide Image Placeholder 1">
            <a:extLst>
              <a:ext uri="{FF2B5EF4-FFF2-40B4-BE49-F238E27FC236}">
                <a16:creationId xmlns:a16="http://schemas.microsoft.com/office/drawing/2014/main" id="{3BE0B845-13FD-C16F-2F27-BD26AAB2BC7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6988" y="744538"/>
            <a:ext cx="6615112" cy="3722687"/>
          </a:xfrm>
          <a:ln/>
        </p:spPr>
      </p:sp>
      <p:sp>
        <p:nvSpPr>
          <p:cNvPr id="46082" name="Notes Placeholder 2">
            <a:extLst>
              <a:ext uri="{FF2B5EF4-FFF2-40B4-BE49-F238E27FC236}">
                <a16:creationId xmlns:a16="http://schemas.microsoft.com/office/drawing/2014/main" id="{5344E1ED-29AF-A2F1-9C65-06319305B0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Live, everyday, getting a feel, developing intuition, look at patterns in space or time and be able to recognize the component frequencies, or learn how to extract them</a:t>
            </a:r>
          </a:p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46083" name="Slide Number Placeholder 3">
            <a:extLst>
              <a:ext uri="{FF2B5EF4-FFF2-40B4-BE49-F238E27FC236}">
                <a16:creationId xmlns:a16="http://schemas.microsoft.com/office/drawing/2014/main" id="{FC0F0545-784E-A765-7F7E-AE9D15CFD86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9pPr>
          </a:lstStyle>
          <a:p>
            <a:fld id="{9F9AC3C4-9220-294A-A3D0-9461E1DDC58B}" type="slidenum">
              <a:rPr lang="en-US" altLang="en-US" sz="1200" smtClean="0">
                <a:latin typeface="Times New Roman" panose="02020603050405020304" pitchFamily="18" charset="0"/>
              </a:rPr>
              <a:pPr/>
              <a:t>8</a:t>
            </a:fld>
            <a:endParaRPr lang="en-US" altLang="en-US" sz="12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Slide Image Placeholder 1">
            <a:extLst>
              <a:ext uri="{FF2B5EF4-FFF2-40B4-BE49-F238E27FC236}">
                <a16:creationId xmlns:a16="http://schemas.microsoft.com/office/drawing/2014/main" id="{B1F5FF17-9EAB-338F-DBDC-D1EE27ACCBC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6988" y="744538"/>
            <a:ext cx="6615112" cy="3722687"/>
          </a:xfrm>
          <a:ln/>
        </p:spPr>
      </p:sp>
      <p:sp>
        <p:nvSpPr>
          <p:cNvPr id="56322" name="Notes Placeholder 2">
            <a:extLst>
              <a:ext uri="{FF2B5EF4-FFF2-40B4-BE49-F238E27FC236}">
                <a16:creationId xmlns:a16="http://schemas.microsoft.com/office/drawing/2014/main" id="{1FA94CED-D997-E43D-01D7-6670BFF85C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Strange aperatures (Fresnel lenses, phase plates), image filtering, spectroscopy (time-dependent signal analyzed to reveal frequencies of vibrational motion in molecules)</a:t>
            </a:r>
          </a:p>
        </p:txBody>
      </p:sp>
      <p:sp>
        <p:nvSpPr>
          <p:cNvPr id="56323" name="Slide Number Placeholder 3">
            <a:extLst>
              <a:ext uri="{FF2B5EF4-FFF2-40B4-BE49-F238E27FC236}">
                <a16:creationId xmlns:a16="http://schemas.microsoft.com/office/drawing/2014/main" id="{AA3C8B0E-E39C-84CE-55F5-2C0D801AA38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9pPr>
          </a:lstStyle>
          <a:p>
            <a:fld id="{BD2BB22C-AD58-8E45-B42F-06655803F021}" type="slidenum">
              <a:rPr lang="en-US" altLang="en-US" sz="1200" smtClean="0">
                <a:latin typeface="Times New Roman" panose="02020603050405020304" pitchFamily="18" charset="0"/>
              </a:rPr>
              <a:pPr/>
              <a:t>9</a:t>
            </a:fld>
            <a:endParaRPr lang="en-US" altLang="en-US" sz="12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4DF61B2-C535-C647-84BF-9D98320FCCF6}" type="slidenum">
              <a:rPr lang="en-US" altLang="en-US" smtClean="0"/>
              <a:pPr>
                <a:defRPr/>
              </a:pPr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986533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DA027FE-4A41-E689-7AD5-926B025AF1D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F3CB913-A2F7-AA2A-1750-1F59C9EC73E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1F3941F-E56C-4FCC-A40A-B2D603EBB63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968FD7-E946-5C4F-B2C8-5F7E7BADEFB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172844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7CA4640-E17E-CDA8-88BA-3BEE9265041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13EC8B8-A169-E966-A604-3E471718C60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651F4FB-5B61-DCDA-0AE9-412F829EB40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0BF984-0793-D742-B636-6A75709DBA2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62076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1C74330-D648-0EA7-8C90-B484359D050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E9A79AB-562C-A4A0-D583-2FCA2B67B5C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0AEDB58-58FE-E454-94ED-52B2713639B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611B7A-6ABD-E84F-BEE4-746CA4783A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254926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5A81BB7-2B0B-C64A-98FB-980167229C5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E0C821D-E4EA-B231-0261-A54B0E6356C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400D9C2-74C2-8701-8197-C8E1A96C0B4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EE0D13-B562-7245-8BDB-9313A5F99A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895292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4F90F92-E1E1-F1C7-42EA-C40A2A40BD9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3DA10AC-1CC7-9125-0512-E33509122AE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0B6356E-A296-69F0-534E-C54978A4DB8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0C8CA8-92F4-B040-8E2A-36351616852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484054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DA12713-6470-6C99-F1CF-6C0E3B3058A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2785E8C-E557-684C-08BF-B2CBFA528BD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1251C6E-58B3-8E28-A0AC-221284BDDCF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FB6E0B-5889-D547-AD34-ACF85659AA3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637626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989BD77-0165-FEFB-EA61-ACC1E470839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68D207C-CB62-9C63-5DA7-CCAE57E69C4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7C0DB3C-260F-83D5-14EE-F14EC7571D0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F1C2E7-1B2F-AF42-8F62-B49AFD4D851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046934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8255BD93-3EDD-8206-F50F-DE0548DB616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1462349A-7161-48C5-C716-6ECFC5A36B8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B4142F14-B015-F6E7-4497-AA8C76CEACF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88ED91-CC49-0945-A4E9-BB4B0C7DF2B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916497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CB3DE8C7-0A15-6116-4D86-448EA4AC8E5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73385207-B1B0-8798-7077-91226F839A3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A606C806-DB6F-0C75-0B71-2040CAA7DE0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47D3BF-80A4-E642-AD15-910C74E0A05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558147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BF6AA944-AFE9-9BB9-CF2A-9DE94CBFA0E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CC12C7AD-C268-1AC8-1EF0-5981438A0E7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7D98FEAF-AC94-0673-FB65-D893A470C58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04FE98-7BAE-7F4A-8AC4-BA42C63E782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826734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164490A-9CFB-3CE4-E500-48E8F03F2F2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293C48B-8C9D-FAC9-AB26-6B00D028A03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926F1D5-7DD4-25AE-6567-A66B2F3B44C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AF8F34-2F8D-E542-86FF-F7F93D2DA14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896558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E6D2582-98AB-13EE-5179-94574B1E084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74CD1A3-2950-9262-8F6E-49520B8BA6C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2EEB8C0-97B1-7830-D81B-F3AD70D171B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9DF0F8-9101-7D41-AFDD-9A00647C9B8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560576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547083E-F092-B8FD-6B6B-27777BAF5F8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70FEB28-60CD-CE33-208A-D03B1D57AB1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4ADCFBD-D406-82E6-45EC-5C47589C41D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FD3004-5FFD-E142-8E99-82D9225C3B2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61951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8FAB55C-E830-9EC3-867C-7330FDA7970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4798D3E-B201-A4BD-2A56-E183831A1A7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4AA7175-2B22-CC51-361E-B9ED5BD9523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E7D604-52A4-5146-8923-A6D45360F91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94347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879E0BD-EC0F-B893-B805-F0679454F8F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84D7D6E-73B4-E596-8AE4-36AC932D872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4A6BF01-CC95-3078-C595-5CF91EA786B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C1BEB6-C20B-9F4C-B83B-83E9A84368B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028652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B9B6A9A-868F-C252-6D4D-8733DF0A52C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E815A0C-6172-4E6A-F924-640FFF52B9B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47C58B9-CA13-5B4F-F686-F87F020F61F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8C35CD-9D05-7941-8DE8-AE8D26D5076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352621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344FF68-AF75-826E-F18A-15C5DDECA66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BC971D2-03C2-4858-3A8E-44001068FB7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944CE9D-E353-E89B-4D0E-AF2C760C841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881D06-C5B5-954E-B4AE-6127ADC4AB8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387393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4A4E0815-3351-6CCB-C3EB-14CE9E374E5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69FCE712-5D52-021A-7AC0-B91CDF0B13E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15C5E1D9-651A-5EA9-5033-41B70E805E7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4BEACF-D156-BB45-B72F-4D5FAFDF771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861316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F0649AA9-330A-B54C-3A92-41A33A6E86D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353A1494-04AF-67ED-5D46-F04970C4CFD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A4F0C4E8-217A-332F-930B-6AC95FA09F8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22702B-D97B-874B-A8E1-800B048C3B3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34410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FCB5B057-F6D7-8D87-FE71-A5F4029EAEA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2B98FCE5-DC8D-D3A8-B6AB-D4663533984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922C587-D68E-7668-A25D-18170F89A66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0601AD-7BEE-4340-BFE9-1F1C9D6D83A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311360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3045EB0-B996-B4D7-5EAD-7C7D2910364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2C54684-811B-B957-F47C-2F8410804EC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D71BBA2-D305-5E33-013B-93EA5FDE5B0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2333C1-C152-C74E-8DBC-53172FF48D5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488775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E74244E-A0E6-4655-876F-8F77D5F974E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D420087-34E1-9FF9-88F6-5DD758DEEC4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64AEE9C-0C3C-F828-E920-F293A14FF9E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4072E7-8891-7949-9D22-81DFEB0A03E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921401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E9DE0E7D-B24B-B6EA-5420-FF9288D3AB3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84062F04-7F98-CA64-1C31-0BA9383E5F6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42C29CFF-370B-F68F-DE15-B354B50EB0D2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4D3DB4CE-DA72-CE58-3BB9-CE8B664BAA98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5A5A036F-88D1-2940-E749-D68E95ED7204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1E331993-D443-3649-B136-F9736803B67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1031" name="Picture 8" descr="Background 1">
            <a:extLst>
              <a:ext uri="{FF2B5EF4-FFF2-40B4-BE49-F238E27FC236}">
                <a16:creationId xmlns:a16="http://schemas.microsoft.com/office/drawing/2014/main" id="{3A70A535-6751-1433-807B-A253F652721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08" charset="-128"/>
          <a:cs typeface="ＭＳ Ｐゴシック" pitchFamily="-108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65" charset="0"/>
          <a:ea typeface="ＭＳ Ｐゴシック" pitchFamily="-108" charset="-128"/>
          <a:cs typeface="ＭＳ Ｐゴシック" pitchFamily="-108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65" charset="0"/>
          <a:ea typeface="ＭＳ Ｐゴシック" pitchFamily="-108" charset="-128"/>
          <a:cs typeface="ＭＳ Ｐゴシック" pitchFamily="-108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65" charset="0"/>
          <a:ea typeface="ＭＳ Ｐゴシック" pitchFamily="-108" charset="-128"/>
          <a:cs typeface="ＭＳ Ｐゴシック" pitchFamily="-108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65" charset="0"/>
          <a:ea typeface="ＭＳ Ｐゴシック" pitchFamily="-108" charset="-128"/>
          <a:cs typeface="ＭＳ Ｐゴシック" pitchFamily="-108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65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65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65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65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08" charset="-128"/>
          <a:cs typeface="ＭＳ Ｐゴシック" pitchFamily="-108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65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65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65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DF755550-A879-F41D-7320-72E2981250B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CE2106C3-90A6-F377-D603-A051466856A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C0322E00-0985-5A17-CD03-57052EA13A84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12F73CF5-056A-4BA4-2076-5B535AA77950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BEBF0E25-AF2B-7630-43BF-F5D1F262A31F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EB60B6E8-24C7-7642-AB1B-8556921B6DE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13319" name="Picture 8" descr="Background 1">
            <a:extLst>
              <a:ext uri="{FF2B5EF4-FFF2-40B4-BE49-F238E27FC236}">
                <a16:creationId xmlns:a16="http://schemas.microsoft.com/office/drawing/2014/main" id="{744B0D0C-D11A-86F8-D5CE-534F8B7037A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08" charset="-128"/>
          <a:cs typeface="ＭＳ Ｐゴシック" pitchFamily="-108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65" charset="0"/>
          <a:ea typeface="ＭＳ Ｐゴシック" pitchFamily="-108" charset="-128"/>
          <a:cs typeface="ＭＳ Ｐゴシック" pitchFamily="-108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65" charset="0"/>
          <a:ea typeface="ＭＳ Ｐゴシック" pitchFamily="-108" charset="-128"/>
          <a:cs typeface="ＭＳ Ｐゴシック" pitchFamily="-108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65" charset="0"/>
          <a:ea typeface="ＭＳ Ｐゴシック" pitchFamily="-108" charset="-128"/>
          <a:cs typeface="ＭＳ Ｐゴシック" pitchFamily="-108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65" charset="0"/>
          <a:ea typeface="ＭＳ Ｐゴシック" pitchFamily="-108" charset="-128"/>
          <a:cs typeface="ＭＳ Ｐゴシック" pitchFamily="-108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65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65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65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65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08" charset="-128"/>
          <a:cs typeface="ＭＳ Ｐゴシック" pitchFamily="-108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65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65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65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13" Type="http://schemas.openxmlformats.org/officeDocument/2006/relationships/image" Target="../media/image46.jpeg"/><Relationship Id="rId3" Type="http://schemas.openxmlformats.org/officeDocument/2006/relationships/image" Target="../media/image36.jpeg"/><Relationship Id="rId7" Type="http://schemas.openxmlformats.org/officeDocument/2006/relationships/image" Target="../media/image40.jpg"/><Relationship Id="rId12" Type="http://schemas.openxmlformats.org/officeDocument/2006/relationships/image" Target="../media/image4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9.jpeg"/><Relationship Id="rId11" Type="http://schemas.openxmlformats.org/officeDocument/2006/relationships/image" Target="../media/image44.jpeg"/><Relationship Id="rId5" Type="http://schemas.openxmlformats.org/officeDocument/2006/relationships/image" Target="../media/image38.jpeg"/><Relationship Id="rId15" Type="http://schemas.openxmlformats.org/officeDocument/2006/relationships/image" Target="../media/image48.jpeg"/><Relationship Id="rId10" Type="http://schemas.openxmlformats.org/officeDocument/2006/relationships/image" Target="../media/image43.jpeg"/><Relationship Id="rId4" Type="http://schemas.openxmlformats.org/officeDocument/2006/relationships/image" Target="../media/image37.jpeg"/><Relationship Id="rId9" Type="http://schemas.openxmlformats.org/officeDocument/2006/relationships/image" Target="../media/image42.png"/><Relationship Id="rId14" Type="http://schemas.openxmlformats.org/officeDocument/2006/relationships/image" Target="../media/image4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hyperlink" Target="D:%5CTechnische%20Optica%202007%5CFemtowelt%5Cstart.html" TargetMode="Externa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7.jpeg"/><Relationship Id="rId4" Type="http://schemas.openxmlformats.org/officeDocument/2006/relationships/hyperlink" Target="https://www.youtube.com/watch?v=xIFJLMyUwrg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tiff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1.jpeg"/><Relationship Id="rId5" Type="http://schemas.openxmlformats.org/officeDocument/2006/relationships/hyperlink" Target="D:%5CTechnische%20Optica%202007%5CFemtowelt%5Cstart.html" TargetMode="External"/><Relationship Id="rId4" Type="http://schemas.openxmlformats.org/officeDocument/2006/relationships/image" Target="../media/image6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>
            <a:extLst>
              <a:ext uri="{FF2B5EF4-FFF2-40B4-BE49-F238E27FC236}">
                <a16:creationId xmlns:a16="http://schemas.microsoft.com/office/drawing/2014/main" id="{1F6918F3-B4D7-F9DE-0287-A1B0990865F7}"/>
              </a:ext>
            </a:extLst>
          </p:cNvPr>
          <p:cNvSpPr txBox="1">
            <a:spLocks/>
          </p:cNvSpPr>
          <p:nvPr/>
        </p:nvSpPr>
        <p:spPr bwMode="auto">
          <a:xfrm>
            <a:off x="1524000" y="1981201"/>
            <a:ext cx="9144000" cy="276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IE" altLang="en-US" sz="8800" dirty="0">
                <a:solidFill>
                  <a:srgbClr val="FFFFFF"/>
                </a:solidFill>
                <a:latin typeface="Calibri" panose="020F0502020204030204" pitchFamily="34" charset="0"/>
                <a:ea typeface="굴림" panose="020B0600000101010101" pitchFamily="34" charset="-127"/>
              </a:rPr>
              <a:t>Technical Optics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IE" altLang="en-US" sz="8800" dirty="0">
              <a:solidFill>
                <a:srgbClr val="FFFFFF"/>
              </a:solidFill>
              <a:latin typeface="Calibri" panose="020F0502020204030204" pitchFamily="34" charset="0"/>
              <a:ea typeface="굴림" panose="020B0600000101010101" pitchFamily="34" charset="-127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IE" altLang="en-US" sz="4400" dirty="0">
                <a:solidFill>
                  <a:srgbClr val="FFFFFF"/>
                </a:solidFill>
                <a:latin typeface="Calibri" panose="020F0502020204030204" pitchFamily="34" charset="0"/>
                <a:ea typeface="굴림" panose="020B0600000101010101" pitchFamily="34" charset="-127"/>
              </a:rPr>
              <a:t>Applied </a:t>
            </a:r>
            <a:r>
              <a:rPr lang="en-IE" altLang="en-US" sz="4400" dirty="0" err="1">
                <a:solidFill>
                  <a:srgbClr val="FFFFFF"/>
                </a:solidFill>
                <a:latin typeface="Calibri" panose="020F0502020204030204" pitchFamily="34" charset="0"/>
                <a:ea typeface="굴림" panose="020B0600000101010101" pitchFamily="34" charset="-127"/>
              </a:rPr>
              <a:t>NanoPhotonics</a:t>
            </a:r>
            <a:br>
              <a:rPr lang="en-IE" altLang="en-US" sz="8800" dirty="0">
                <a:solidFill>
                  <a:srgbClr val="FFFFFF"/>
                </a:solidFill>
                <a:latin typeface="Calibri" panose="020F0502020204030204" pitchFamily="34" charset="0"/>
                <a:ea typeface="굴림" panose="020B0600000101010101" pitchFamily="34" charset="-127"/>
              </a:rPr>
            </a:br>
            <a:endParaRPr lang="en-IE" altLang="en-US" sz="8800" dirty="0">
              <a:solidFill>
                <a:srgbClr val="FFFFFF"/>
              </a:solidFill>
              <a:latin typeface="Calibri" panose="020F0502020204030204" pitchFamily="34" charset="0"/>
              <a:ea typeface="굴림" panose="020B0600000101010101" pitchFamily="34" charset="-127"/>
            </a:endParaRPr>
          </a:p>
        </p:txBody>
      </p:sp>
      <p:sp>
        <p:nvSpPr>
          <p:cNvPr id="27650" name="Rectangle 1">
            <a:extLst>
              <a:ext uri="{FF2B5EF4-FFF2-40B4-BE49-F238E27FC236}">
                <a16:creationId xmlns:a16="http://schemas.microsoft.com/office/drawing/2014/main" id="{23015DA0-B2D5-E1BC-77BA-BA9F501E69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0800" y="2552700"/>
            <a:ext cx="6934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ko-KR" dirty="0">
                <a:solidFill>
                  <a:srgbClr val="FFFFFF"/>
                </a:solidFill>
                <a:latin typeface="Calibri" panose="020F0502020204030204" pitchFamily="34" charset="0"/>
                <a:ea typeface="굴림" panose="020B0600000101010101" pitchFamily="34" charset="-127"/>
              </a:rPr>
              <a:t>Femi </a:t>
            </a:r>
            <a:r>
              <a:rPr lang="en-US" altLang="ko-KR" dirty="0" err="1">
                <a:solidFill>
                  <a:srgbClr val="FFFFFF"/>
                </a:solidFill>
                <a:latin typeface="Calibri" panose="020F0502020204030204" pitchFamily="34" charset="0"/>
                <a:ea typeface="굴림" panose="020B0600000101010101" pitchFamily="34" charset="-127"/>
              </a:rPr>
              <a:t>Ojambati</a:t>
            </a:r>
            <a:r>
              <a:rPr lang="en-US" altLang="ko-KR" dirty="0">
                <a:solidFill>
                  <a:srgbClr val="FFFFFF"/>
                </a:solidFill>
                <a:latin typeface="Calibri" panose="020F0502020204030204" pitchFamily="34" charset="0"/>
                <a:ea typeface="굴림" panose="020B0600000101010101" pitchFamily="34" charset="-127"/>
              </a:rPr>
              <a:t>			</a:t>
            </a:r>
            <a:r>
              <a:rPr lang="en-US" altLang="ko-KR" dirty="0" err="1">
                <a:solidFill>
                  <a:srgbClr val="FFFFFF"/>
                </a:solidFill>
                <a:latin typeface="Calibri" panose="020F0502020204030204" pitchFamily="34" charset="0"/>
                <a:ea typeface="굴림" panose="020B0600000101010101" pitchFamily="34" charset="-127"/>
              </a:rPr>
              <a:t>Pepijn</a:t>
            </a:r>
            <a:r>
              <a:rPr lang="en-US" altLang="ko-KR" dirty="0">
                <a:solidFill>
                  <a:srgbClr val="FFFFFF"/>
                </a:solidFill>
                <a:latin typeface="Calibri" panose="020F0502020204030204" pitchFamily="34" charset="0"/>
                <a:ea typeface="굴림" panose="020B0600000101010101" pitchFamily="34" charset="-127"/>
              </a:rPr>
              <a:t> </a:t>
            </a:r>
            <a:r>
              <a:rPr lang="en-US" altLang="ko-KR" dirty="0" err="1">
                <a:solidFill>
                  <a:srgbClr val="FFFFFF"/>
                </a:solidFill>
                <a:latin typeface="Calibri" panose="020F0502020204030204" pitchFamily="34" charset="0"/>
                <a:ea typeface="굴림" panose="020B0600000101010101" pitchFamily="34" charset="-127"/>
              </a:rPr>
              <a:t>Pinkse</a:t>
            </a:r>
            <a:endParaRPr lang="en-US" altLang="ko-KR" dirty="0">
              <a:solidFill>
                <a:srgbClr val="FFFFFF"/>
              </a:solidFill>
              <a:latin typeface="Calibri" panose="020F0502020204030204" pitchFamily="34" charset="0"/>
              <a:ea typeface="굴림" panose="020B0600000101010101" pitchFamily="34" charset="-127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1" name="Picture 6" descr="GoldenGateFog_05">
            <a:extLst>
              <a:ext uri="{FF2B5EF4-FFF2-40B4-BE49-F238E27FC236}">
                <a16:creationId xmlns:a16="http://schemas.microsoft.com/office/drawing/2014/main" id="{483D6989-2387-7D1D-73C5-215615AF24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2556" y="2648879"/>
            <a:ext cx="5442543" cy="384624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42" name="Picture 20" descr="hand04">
            <a:extLst>
              <a:ext uri="{FF2B5EF4-FFF2-40B4-BE49-F238E27FC236}">
                <a16:creationId xmlns:a16="http://schemas.microsoft.com/office/drawing/2014/main" id="{23483B51-8FDF-D9F4-3A5B-326874F131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24600" y="381000"/>
            <a:ext cx="5562599" cy="4375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3" name="TextBox 3">
            <a:extLst>
              <a:ext uri="{FF2B5EF4-FFF2-40B4-BE49-F238E27FC236}">
                <a16:creationId xmlns:a16="http://schemas.microsoft.com/office/drawing/2014/main" id="{8FE5C0C4-E127-33B5-BC5A-2DA6AC14BE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4888" y="881369"/>
            <a:ext cx="3262312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FFFFFF"/>
                </a:solidFill>
                <a:latin typeface="Arial" panose="020B0604020202020204" pitchFamily="34" charset="0"/>
                <a:ea typeface="굴림" panose="020B0600000101010101" pitchFamily="34" charset="-127"/>
              </a:rPr>
              <a:t>Shape wavefronts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FFFFFF"/>
                </a:solidFill>
                <a:latin typeface="Arial" panose="020B0604020202020204" pitchFamily="34" charset="0"/>
                <a:ea typeface="굴림" panose="020B0600000101010101" pitchFamily="34" charset="-127"/>
              </a:rPr>
              <a:t>through “stuff” !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4C55B06-2C18-F911-26C1-51737EF63CFE}"/>
              </a:ext>
            </a:extLst>
          </p:cNvPr>
          <p:cNvSpPr/>
          <p:nvPr/>
        </p:nvSpPr>
        <p:spPr bwMode="auto">
          <a:xfrm>
            <a:off x="0" y="0"/>
            <a:ext cx="12192000" cy="6848544"/>
          </a:xfrm>
          <a:prstGeom prst="rect">
            <a:avLst/>
          </a:prstGeom>
          <a:solidFill>
            <a:schemeClr val="bg1"/>
          </a:solidFill>
          <a:ln w="38100" cap="flat" cmpd="sng" algn="ctr">
            <a:solidFill>
              <a:srgbClr val="FF00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NL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굴림" pitchFamily="-65" charset="-127"/>
              <a:cs typeface="굴림" pitchFamily="-65" charset="-127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43E44F7-4597-2C13-0B99-9D953813F1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3800" y="215807"/>
            <a:ext cx="8305800" cy="6426385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DBCA9B7-9937-4DAE-3530-E2E42E7CD7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549" y="1219200"/>
            <a:ext cx="3352800" cy="4114800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altLang="en-US" b="1" dirty="0">
                <a:latin typeface="Arial" panose="020B0604020202020204" pitchFamily="34" charset="0"/>
                <a:ea typeface="ＭＳ Ｐゴシック" panose="020B0600070205080204" pitchFamily="34" charset="-128"/>
              </a:rPr>
              <a:t>Beyond Technical Optics:</a:t>
            </a:r>
          </a:p>
          <a:p>
            <a:pPr>
              <a:defRPr/>
            </a:pPr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Internship</a:t>
            </a:r>
          </a:p>
          <a:p>
            <a:pPr>
              <a:defRPr/>
            </a:pPr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MSc project</a:t>
            </a:r>
          </a:p>
          <a:p>
            <a:pPr>
              <a:defRPr/>
            </a:pPr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PhD ?</a:t>
            </a:r>
          </a:p>
          <a:p>
            <a:pPr>
              <a:defRPr/>
            </a:pPr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785478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le 1">
            <a:extLst>
              <a:ext uri="{FF2B5EF4-FFF2-40B4-BE49-F238E27FC236}">
                <a16:creationId xmlns:a16="http://schemas.microsoft.com/office/drawing/2014/main" id="{84C49642-3A6A-C17B-923C-F27961771F4F}"/>
              </a:ext>
            </a:extLst>
          </p:cNvPr>
          <p:cNvSpPr txBox="1">
            <a:spLocks/>
          </p:cNvSpPr>
          <p:nvPr/>
        </p:nvSpPr>
        <p:spPr>
          <a:xfrm>
            <a:off x="527149" y="4437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NL" dirty="0"/>
              <a:t>Applied NanoPhotonics over the years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6D5F196-1A7C-D935-6E2F-1B17ADCEDAA3}"/>
              </a:ext>
            </a:extLst>
          </p:cNvPr>
          <p:cNvGrpSpPr/>
          <p:nvPr/>
        </p:nvGrpSpPr>
        <p:grpSpPr>
          <a:xfrm>
            <a:off x="13645" y="4373845"/>
            <a:ext cx="3954830" cy="2469794"/>
            <a:chOff x="-805" y="4007513"/>
            <a:chExt cx="4538041" cy="2834010"/>
          </a:xfrm>
        </p:grpSpPr>
        <p:pic>
          <p:nvPicPr>
            <p:cNvPr id="5" name="Picture 4" descr="IMG_0760_GroupFotoANPBentheim.jpg">
              <a:extLst>
                <a:ext uri="{FF2B5EF4-FFF2-40B4-BE49-F238E27FC236}">
                  <a16:creationId xmlns:a16="http://schemas.microsoft.com/office/drawing/2014/main" id="{F879395A-3894-A206-60F5-B8FE6D063E5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-805" y="4007513"/>
              <a:ext cx="4538041" cy="283401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32F4D17-4730-360D-E86A-840B89F19945}"/>
                </a:ext>
              </a:extLst>
            </p:cNvPr>
            <p:cNvSpPr txBox="1"/>
            <p:nvPr/>
          </p:nvSpPr>
          <p:spPr>
            <a:xfrm>
              <a:off x="301202" y="6359713"/>
              <a:ext cx="263437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NL" sz="2400" dirty="0">
                  <a:solidFill>
                    <a:schemeClr val="bg1"/>
                  </a:solidFill>
                </a:rPr>
                <a:t>Bad Bentheim 2010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84643477-3506-B761-6C25-0CAB6F219532}"/>
              </a:ext>
            </a:extLst>
          </p:cNvPr>
          <p:cNvGrpSpPr/>
          <p:nvPr/>
        </p:nvGrpSpPr>
        <p:grpSpPr>
          <a:xfrm>
            <a:off x="10608" y="2258129"/>
            <a:ext cx="3122042" cy="2341532"/>
            <a:chOff x="32016" y="1325563"/>
            <a:chExt cx="3775243" cy="283143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9CCA840-3637-DAC4-FAD9-E92274A978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661" t="398" r="4804" b="-1"/>
            <a:stretch/>
          </p:blipFill>
          <p:spPr>
            <a:xfrm>
              <a:off x="32016" y="1325563"/>
              <a:ext cx="3775243" cy="2831432"/>
            </a:xfrm>
            <a:prstGeom prst="rect">
              <a:avLst/>
            </a:prstGeom>
          </p:spPr>
        </p:pic>
        <p:sp>
          <p:nvSpPr>
            <p:cNvPr id="8" name="Subtitle 2">
              <a:extLst>
                <a:ext uri="{FF2B5EF4-FFF2-40B4-BE49-F238E27FC236}">
                  <a16:creationId xmlns:a16="http://schemas.microsoft.com/office/drawing/2014/main" id="{751F7DF9-7761-419F-F06E-296AD7B491EB}"/>
                </a:ext>
              </a:extLst>
            </p:cNvPr>
            <p:cNvSpPr txBox="1">
              <a:spLocks/>
            </p:cNvSpPr>
            <p:nvPr/>
          </p:nvSpPr>
          <p:spPr>
            <a:xfrm>
              <a:off x="152279" y="3726482"/>
              <a:ext cx="2964033" cy="191951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nl-NL" sz="2400" dirty="0">
                  <a:solidFill>
                    <a:schemeClr val="bg1"/>
                  </a:solidFill>
                </a:rPr>
                <a:t>Ootmarsum 2011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285B43A9-B155-5D15-4D24-C310D80A9BAD}"/>
              </a:ext>
            </a:extLst>
          </p:cNvPr>
          <p:cNvGrpSpPr/>
          <p:nvPr/>
        </p:nvGrpSpPr>
        <p:grpSpPr>
          <a:xfrm>
            <a:off x="0" y="-31197"/>
            <a:ext cx="3084545" cy="2307954"/>
            <a:chOff x="251520" y="708508"/>
            <a:chExt cx="3635896" cy="2720492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D2AD1C5-DA15-3DEE-7F98-1B11C95132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8001" t="11710" r="8521" b="5008"/>
            <a:stretch/>
          </p:blipFill>
          <p:spPr>
            <a:xfrm>
              <a:off x="251520" y="708508"/>
              <a:ext cx="3635896" cy="2720492"/>
            </a:xfrm>
            <a:prstGeom prst="rect">
              <a:avLst/>
            </a:prstGeom>
          </p:spPr>
        </p:pic>
        <p:sp>
          <p:nvSpPr>
            <p:cNvPr id="11" name="Subtitle 2">
              <a:extLst>
                <a:ext uri="{FF2B5EF4-FFF2-40B4-BE49-F238E27FC236}">
                  <a16:creationId xmlns:a16="http://schemas.microsoft.com/office/drawing/2014/main" id="{81F8C82A-50A1-18C5-ED70-3514A063E11E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741276" y="2708920"/>
              <a:ext cx="3146140" cy="3199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>
              <a:lvl1pPr marL="0" indent="0" algn="ctr" rtl="0" eaLnBrk="0" fontAlgn="base" hangingPunct="0">
                <a:spcBef>
                  <a:spcPct val="20000"/>
                </a:spcBef>
                <a:spcAft>
                  <a:spcPct val="0"/>
                </a:spcAft>
                <a:buNone/>
                <a:defRPr sz="26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50000"/>
                <a:buNone/>
                <a:defRPr sz="2600">
                  <a:solidFill>
                    <a:schemeClr val="tx1">
                      <a:tint val="75000"/>
                    </a:schemeClr>
                  </a:solidFill>
                  <a:latin typeface="+mn-lt"/>
                </a:defRPr>
              </a:lvl2pPr>
              <a:lvl3pPr marL="914400" indent="0" algn="ctr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Font typeface="Arial" charset="0"/>
                <a:buNone/>
                <a:defRPr sz="2400">
                  <a:solidFill>
                    <a:schemeClr val="tx1">
                      <a:tint val="75000"/>
                    </a:schemeClr>
                  </a:solidFill>
                  <a:latin typeface="+mn-lt"/>
                </a:defRPr>
              </a:lvl3pPr>
              <a:lvl4pPr marL="1371600" indent="0" algn="ctr" rtl="0" eaLnBrk="0" fontAlgn="base" hangingPunct="0">
                <a:spcBef>
                  <a:spcPct val="20000"/>
                </a:spcBef>
                <a:spcAft>
                  <a:spcPct val="0"/>
                </a:spcAft>
                <a:buNone/>
                <a:defRPr sz="2000">
                  <a:solidFill>
                    <a:schemeClr val="tx1">
                      <a:tint val="75000"/>
                    </a:schemeClr>
                  </a:solidFill>
                  <a:latin typeface="+mn-lt"/>
                </a:defRPr>
              </a:lvl4pPr>
              <a:lvl5pPr marL="1828800" indent="0" algn="ctr" rtl="0" eaLnBrk="0" fontAlgn="base" hangingPunct="0">
                <a:spcBef>
                  <a:spcPct val="20000"/>
                </a:spcBef>
                <a:spcAft>
                  <a:spcPct val="0"/>
                </a:spcAft>
                <a:buNone/>
                <a:defRPr sz="2000">
                  <a:solidFill>
                    <a:schemeClr val="tx1">
                      <a:tint val="75000"/>
                    </a:schemeClr>
                  </a:solidFill>
                  <a:latin typeface="+mn-lt"/>
                </a:defRPr>
              </a:lvl5pPr>
              <a:lvl6pPr marL="2286000" indent="0" algn="ctr" rtl="0" fontAlgn="base">
                <a:spcBef>
                  <a:spcPct val="20000"/>
                </a:spcBef>
                <a:spcAft>
                  <a:spcPct val="0"/>
                </a:spcAft>
                <a:buNone/>
                <a:defRPr sz="2000">
                  <a:solidFill>
                    <a:schemeClr val="tx1">
                      <a:tint val="75000"/>
                    </a:schemeClr>
                  </a:solidFill>
                  <a:latin typeface="+mn-lt"/>
                </a:defRPr>
              </a:lvl6pPr>
              <a:lvl7pPr marL="2743200" indent="0" algn="ctr" rtl="0" fontAlgn="base">
                <a:spcBef>
                  <a:spcPct val="20000"/>
                </a:spcBef>
                <a:spcAft>
                  <a:spcPct val="0"/>
                </a:spcAft>
                <a:buNone/>
                <a:defRPr sz="2000">
                  <a:solidFill>
                    <a:schemeClr val="tx1">
                      <a:tint val="75000"/>
                    </a:schemeClr>
                  </a:solidFill>
                  <a:latin typeface="+mn-lt"/>
                </a:defRPr>
              </a:lvl7pPr>
              <a:lvl8pPr marL="3200400" indent="0" algn="ctr" rtl="0" fontAlgn="base">
                <a:spcBef>
                  <a:spcPct val="20000"/>
                </a:spcBef>
                <a:spcAft>
                  <a:spcPct val="0"/>
                </a:spcAft>
                <a:buNone/>
                <a:defRPr sz="2000">
                  <a:solidFill>
                    <a:schemeClr val="tx1">
                      <a:tint val="75000"/>
                    </a:schemeClr>
                  </a:solidFill>
                  <a:latin typeface="+mn-lt"/>
                </a:defRPr>
              </a:lvl8pPr>
              <a:lvl9pPr marL="3657600" indent="0" algn="ctr" rtl="0" fontAlgn="base">
                <a:spcBef>
                  <a:spcPct val="20000"/>
                </a:spcBef>
                <a:spcAft>
                  <a:spcPct val="0"/>
                </a:spcAft>
                <a:buNone/>
                <a:defRPr sz="2000">
                  <a:solidFill>
                    <a:schemeClr val="tx1">
                      <a:tint val="75000"/>
                    </a:schemeClr>
                  </a:solidFill>
                  <a:latin typeface="+mn-lt"/>
                </a:defRPr>
              </a:lvl9pPr>
            </a:lstStyle>
            <a:p>
              <a:r>
                <a:rPr lang="nl-NL" sz="2000" kern="0" dirty="0">
                  <a:solidFill>
                    <a:srgbClr val="FFFF00"/>
                  </a:solidFill>
                </a:rPr>
                <a:t>Nijverdal </a:t>
              </a:r>
              <a:r>
                <a:rPr lang="nl-NL" sz="2000" kern="0" dirty="0" err="1">
                  <a:solidFill>
                    <a:srgbClr val="FFFF00"/>
                  </a:solidFill>
                </a:rPr>
                <a:t>June</a:t>
              </a:r>
              <a:r>
                <a:rPr lang="nl-NL" sz="2000" kern="0" dirty="0">
                  <a:solidFill>
                    <a:srgbClr val="FFFF00"/>
                  </a:solidFill>
                </a:rPr>
                <a:t> 2012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DD9249D-8DAD-734F-D700-254AD98CD771}"/>
              </a:ext>
            </a:extLst>
          </p:cNvPr>
          <p:cNvGrpSpPr/>
          <p:nvPr/>
        </p:nvGrpSpPr>
        <p:grpSpPr>
          <a:xfrm>
            <a:off x="3139906" y="4599662"/>
            <a:ext cx="3015125" cy="2243978"/>
            <a:chOff x="3887416" y="132443"/>
            <a:chExt cx="3289625" cy="2448272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831A7285-C93C-F303-996D-8F7A0CB5ED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887416" y="132443"/>
              <a:ext cx="3289625" cy="2448272"/>
            </a:xfrm>
            <a:prstGeom prst="rect">
              <a:avLst/>
            </a:prstGeom>
          </p:spPr>
        </p:pic>
        <p:sp>
          <p:nvSpPr>
            <p:cNvPr id="14" name="Subtitle 2">
              <a:extLst>
                <a:ext uri="{FF2B5EF4-FFF2-40B4-BE49-F238E27FC236}">
                  <a16:creationId xmlns:a16="http://schemas.microsoft.com/office/drawing/2014/main" id="{D5999236-A1CB-FF83-A414-B0A978B0D803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4585190" y="2079360"/>
              <a:ext cx="2524981" cy="2345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>
              <a:lvl1pPr marL="0" indent="0" algn="ctr" rtl="0" eaLnBrk="0" fontAlgn="base" hangingPunct="0">
                <a:spcBef>
                  <a:spcPct val="20000"/>
                </a:spcBef>
                <a:spcAft>
                  <a:spcPct val="0"/>
                </a:spcAft>
                <a:buNone/>
                <a:defRPr sz="26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50000"/>
                <a:buNone/>
                <a:defRPr sz="2600">
                  <a:solidFill>
                    <a:schemeClr val="tx1">
                      <a:tint val="75000"/>
                    </a:schemeClr>
                  </a:solidFill>
                  <a:latin typeface="+mn-lt"/>
                </a:defRPr>
              </a:lvl2pPr>
              <a:lvl3pPr marL="914400" indent="0" algn="ctr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Font typeface="Arial" charset="0"/>
                <a:buNone/>
                <a:defRPr sz="2400">
                  <a:solidFill>
                    <a:schemeClr val="tx1">
                      <a:tint val="75000"/>
                    </a:schemeClr>
                  </a:solidFill>
                  <a:latin typeface="+mn-lt"/>
                </a:defRPr>
              </a:lvl3pPr>
              <a:lvl4pPr marL="1371600" indent="0" algn="ctr" rtl="0" eaLnBrk="0" fontAlgn="base" hangingPunct="0">
                <a:spcBef>
                  <a:spcPct val="20000"/>
                </a:spcBef>
                <a:spcAft>
                  <a:spcPct val="0"/>
                </a:spcAft>
                <a:buNone/>
                <a:defRPr sz="2000">
                  <a:solidFill>
                    <a:schemeClr val="tx1">
                      <a:tint val="75000"/>
                    </a:schemeClr>
                  </a:solidFill>
                  <a:latin typeface="+mn-lt"/>
                </a:defRPr>
              </a:lvl4pPr>
              <a:lvl5pPr marL="1828800" indent="0" algn="ctr" rtl="0" eaLnBrk="0" fontAlgn="base" hangingPunct="0">
                <a:spcBef>
                  <a:spcPct val="20000"/>
                </a:spcBef>
                <a:spcAft>
                  <a:spcPct val="0"/>
                </a:spcAft>
                <a:buNone/>
                <a:defRPr sz="2000">
                  <a:solidFill>
                    <a:schemeClr val="tx1">
                      <a:tint val="75000"/>
                    </a:schemeClr>
                  </a:solidFill>
                  <a:latin typeface="+mn-lt"/>
                </a:defRPr>
              </a:lvl5pPr>
              <a:lvl6pPr marL="2286000" indent="0" algn="ctr" rtl="0" fontAlgn="base">
                <a:spcBef>
                  <a:spcPct val="20000"/>
                </a:spcBef>
                <a:spcAft>
                  <a:spcPct val="0"/>
                </a:spcAft>
                <a:buNone/>
                <a:defRPr sz="2000">
                  <a:solidFill>
                    <a:schemeClr val="tx1">
                      <a:tint val="75000"/>
                    </a:schemeClr>
                  </a:solidFill>
                  <a:latin typeface="+mn-lt"/>
                </a:defRPr>
              </a:lvl6pPr>
              <a:lvl7pPr marL="2743200" indent="0" algn="ctr" rtl="0" fontAlgn="base">
                <a:spcBef>
                  <a:spcPct val="20000"/>
                </a:spcBef>
                <a:spcAft>
                  <a:spcPct val="0"/>
                </a:spcAft>
                <a:buNone/>
                <a:defRPr sz="2000">
                  <a:solidFill>
                    <a:schemeClr val="tx1">
                      <a:tint val="75000"/>
                    </a:schemeClr>
                  </a:solidFill>
                  <a:latin typeface="+mn-lt"/>
                </a:defRPr>
              </a:lvl7pPr>
              <a:lvl8pPr marL="3200400" indent="0" algn="ctr" rtl="0" fontAlgn="base">
                <a:spcBef>
                  <a:spcPct val="20000"/>
                </a:spcBef>
                <a:spcAft>
                  <a:spcPct val="0"/>
                </a:spcAft>
                <a:buNone/>
                <a:defRPr sz="2000">
                  <a:solidFill>
                    <a:schemeClr val="tx1">
                      <a:tint val="75000"/>
                    </a:schemeClr>
                  </a:solidFill>
                  <a:latin typeface="+mn-lt"/>
                </a:defRPr>
              </a:lvl8pPr>
              <a:lvl9pPr marL="3657600" indent="0" algn="ctr" rtl="0" fontAlgn="base">
                <a:spcBef>
                  <a:spcPct val="20000"/>
                </a:spcBef>
                <a:spcAft>
                  <a:spcPct val="0"/>
                </a:spcAft>
                <a:buNone/>
                <a:defRPr sz="2000">
                  <a:solidFill>
                    <a:schemeClr val="tx1">
                      <a:tint val="75000"/>
                    </a:schemeClr>
                  </a:solidFill>
                  <a:latin typeface="+mn-lt"/>
                </a:defRPr>
              </a:lvl9pPr>
            </a:lstStyle>
            <a:p>
              <a:pPr algn="r"/>
              <a:r>
                <a:rPr lang="nl-NL" sz="2000" kern="0" dirty="0">
                  <a:solidFill>
                    <a:schemeClr val="bg1"/>
                  </a:solidFill>
                </a:rPr>
                <a:t>Hoenderloo 2013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FACFD21-6FEE-CF6B-55D5-47474294C2CE}"/>
              </a:ext>
            </a:extLst>
          </p:cNvPr>
          <p:cNvGrpSpPr/>
          <p:nvPr/>
        </p:nvGrpSpPr>
        <p:grpSpPr>
          <a:xfrm>
            <a:off x="3026643" y="2250938"/>
            <a:ext cx="3249188" cy="2448272"/>
            <a:chOff x="5543505" y="6800523"/>
            <a:chExt cx="3249188" cy="2448272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6DE57B79-2BDB-225E-871C-BC1AD4C812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537" r="4987"/>
            <a:stretch/>
          </p:blipFill>
          <p:spPr>
            <a:xfrm>
              <a:off x="5543505" y="6800523"/>
              <a:ext cx="3249188" cy="2448272"/>
            </a:xfrm>
            <a:prstGeom prst="rect">
              <a:avLst/>
            </a:prstGeom>
          </p:spPr>
        </p:pic>
        <p:sp>
          <p:nvSpPr>
            <p:cNvPr id="17" name="Subtitle 2">
              <a:extLst>
                <a:ext uri="{FF2B5EF4-FFF2-40B4-BE49-F238E27FC236}">
                  <a16:creationId xmlns:a16="http://schemas.microsoft.com/office/drawing/2014/main" id="{0EE9B036-28AF-A1C2-2E1C-F0C6F6886219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6060260" y="8717198"/>
              <a:ext cx="2123727" cy="4320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>
              <a:lvl1pPr marL="0" indent="0" algn="ctr" rtl="0" eaLnBrk="0" fontAlgn="base" hangingPunct="0">
                <a:spcBef>
                  <a:spcPct val="20000"/>
                </a:spcBef>
                <a:spcAft>
                  <a:spcPct val="0"/>
                </a:spcAft>
                <a:buNone/>
                <a:defRPr sz="26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50000"/>
                <a:buNone/>
                <a:defRPr sz="2600">
                  <a:solidFill>
                    <a:schemeClr val="tx1">
                      <a:tint val="75000"/>
                    </a:schemeClr>
                  </a:solidFill>
                  <a:latin typeface="+mn-lt"/>
                </a:defRPr>
              </a:lvl2pPr>
              <a:lvl3pPr marL="914400" indent="0" algn="ctr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Font typeface="Arial" charset="0"/>
                <a:buNone/>
                <a:defRPr sz="2400">
                  <a:solidFill>
                    <a:schemeClr val="tx1">
                      <a:tint val="75000"/>
                    </a:schemeClr>
                  </a:solidFill>
                  <a:latin typeface="+mn-lt"/>
                </a:defRPr>
              </a:lvl3pPr>
              <a:lvl4pPr marL="1371600" indent="0" algn="ctr" rtl="0" eaLnBrk="0" fontAlgn="base" hangingPunct="0">
                <a:spcBef>
                  <a:spcPct val="20000"/>
                </a:spcBef>
                <a:spcAft>
                  <a:spcPct val="0"/>
                </a:spcAft>
                <a:buNone/>
                <a:defRPr sz="2000">
                  <a:solidFill>
                    <a:schemeClr val="tx1">
                      <a:tint val="75000"/>
                    </a:schemeClr>
                  </a:solidFill>
                  <a:latin typeface="+mn-lt"/>
                </a:defRPr>
              </a:lvl4pPr>
              <a:lvl5pPr marL="1828800" indent="0" algn="ctr" rtl="0" eaLnBrk="0" fontAlgn="base" hangingPunct="0">
                <a:spcBef>
                  <a:spcPct val="20000"/>
                </a:spcBef>
                <a:spcAft>
                  <a:spcPct val="0"/>
                </a:spcAft>
                <a:buNone/>
                <a:defRPr sz="2000">
                  <a:solidFill>
                    <a:schemeClr val="tx1">
                      <a:tint val="75000"/>
                    </a:schemeClr>
                  </a:solidFill>
                  <a:latin typeface="+mn-lt"/>
                </a:defRPr>
              </a:lvl5pPr>
              <a:lvl6pPr marL="2286000" indent="0" algn="ctr" rtl="0" fontAlgn="base">
                <a:spcBef>
                  <a:spcPct val="20000"/>
                </a:spcBef>
                <a:spcAft>
                  <a:spcPct val="0"/>
                </a:spcAft>
                <a:buNone/>
                <a:defRPr sz="2000">
                  <a:solidFill>
                    <a:schemeClr val="tx1">
                      <a:tint val="75000"/>
                    </a:schemeClr>
                  </a:solidFill>
                  <a:latin typeface="+mn-lt"/>
                </a:defRPr>
              </a:lvl6pPr>
              <a:lvl7pPr marL="2743200" indent="0" algn="ctr" rtl="0" fontAlgn="base">
                <a:spcBef>
                  <a:spcPct val="20000"/>
                </a:spcBef>
                <a:spcAft>
                  <a:spcPct val="0"/>
                </a:spcAft>
                <a:buNone/>
                <a:defRPr sz="2000">
                  <a:solidFill>
                    <a:schemeClr val="tx1">
                      <a:tint val="75000"/>
                    </a:schemeClr>
                  </a:solidFill>
                  <a:latin typeface="+mn-lt"/>
                </a:defRPr>
              </a:lvl7pPr>
              <a:lvl8pPr marL="3200400" indent="0" algn="ctr" rtl="0" fontAlgn="base">
                <a:spcBef>
                  <a:spcPct val="20000"/>
                </a:spcBef>
                <a:spcAft>
                  <a:spcPct val="0"/>
                </a:spcAft>
                <a:buNone/>
                <a:defRPr sz="2000">
                  <a:solidFill>
                    <a:schemeClr val="tx1">
                      <a:tint val="75000"/>
                    </a:schemeClr>
                  </a:solidFill>
                  <a:latin typeface="+mn-lt"/>
                </a:defRPr>
              </a:lvl8pPr>
              <a:lvl9pPr marL="3657600" indent="0" algn="ctr" rtl="0" fontAlgn="base">
                <a:spcBef>
                  <a:spcPct val="20000"/>
                </a:spcBef>
                <a:spcAft>
                  <a:spcPct val="0"/>
                </a:spcAft>
                <a:buNone/>
                <a:defRPr sz="2000">
                  <a:solidFill>
                    <a:schemeClr val="tx1">
                      <a:tint val="75000"/>
                    </a:schemeClr>
                  </a:solidFill>
                  <a:latin typeface="+mn-lt"/>
                </a:defRPr>
              </a:lvl9pPr>
            </a:lstStyle>
            <a:p>
              <a:pPr algn="r"/>
              <a:r>
                <a:rPr lang="nl-NL" sz="2000" kern="0" dirty="0" err="1">
                  <a:solidFill>
                    <a:schemeClr val="bg1"/>
                  </a:solidFill>
                </a:rPr>
                <a:t>Tecklenburg</a:t>
              </a:r>
              <a:r>
                <a:rPr lang="nl-NL" sz="2000" kern="0" dirty="0">
                  <a:solidFill>
                    <a:schemeClr val="bg1"/>
                  </a:solidFill>
                </a:rPr>
                <a:t> 2014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DC8EC09-AAA9-E231-EA43-B4FE9CB81F74}"/>
              </a:ext>
            </a:extLst>
          </p:cNvPr>
          <p:cNvGrpSpPr/>
          <p:nvPr/>
        </p:nvGrpSpPr>
        <p:grpSpPr>
          <a:xfrm>
            <a:off x="2877111" y="-22898"/>
            <a:ext cx="3418069" cy="2485216"/>
            <a:chOff x="5725931" y="1815296"/>
            <a:chExt cx="3418069" cy="2485216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E671A52E-31E4-094B-8705-07B43982A42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77594" y="1815296"/>
              <a:ext cx="3266406" cy="2448272"/>
            </a:xfrm>
            <a:prstGeom prst="rect">
              <a:avLst/>
            </a:prstGeom>
          </p:spPr>
        </p:pic>
        <p:sp>
          <p:nvSpPr>
            <p:cNvPr id="20" name="Subtitle 2">
              <a:extLst>
                <a:ext uri="{FF2B5EF4-FFF2-40B4-BE49-F238E27FC236}">
                  <a16:creationId xmlns:a16="http://schemas.microsoft.com/office/drawing/2014/main" id="{21931E8E-B49B-99AD-849A-304DC6FEF4C6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5725931" y="3763166"/>
              <a:ext cx="3347863" cy="5373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>
              <a:lvl1pPr marL="0" indent="0" algn="ctr" rtl="0" eaLnBrk="0" fontAlgn="base" hangingPunct="0">
                <a:spcBef>
                  <a:spcPct val="20000"/>
                </a:spcBef>
                <a:spcAft>
                  <a:spcPct val="0"/>
                </a:spcAft>
                <a:buNone/>
                <a:defRPr sz="26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50000"/>
                <a:buNone/>
                <a:defRPr sz="2600">
                  <a:solidFill>
                    <a:schemeClr val="tx1">
                      <a:tint val="75000"/>
                    </a:schemeClr>
                  </a:solidFill>
                  <a:latin typeface="+mn-lt"/>
                </a:defRPr>
              </a:lvl2pPr>
              <a:lvl3pPr marL="914400" indent="0" algn="ctr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Font typeface="Arial" charset="0"/>
                <a:buNone/>
                <a:defRPr sz="2400">
                  <a:solidFill>
                    <a:schemeClr val="tx1">
                      <a:tint val="75000"/>
                    </a:schemeClr>
                  </a:solidFill>
                  <a:latin typeface="+mn-lt"/>
                </a:defRPr>
              </a:lvl3pPr>
              <a:lvl4pPr marL="1371600" indent="0" algn="ctr" rtl="0" eaLnBrk="0" fontAlgn="base" hangingPunct="0">
                <a:spcBef>
                  <a:spcPct val="20000"/>
                </a:spcBef>
                <a:spcAft>
                  <a:spcPct val="0"/>
                </a:spcAft>
                <a:buNone/>
                <a:defRPr sz="2000">
                  <a:solidFill>
                    <a:schemeClr val="tx1">
                      <a:tint val="75000"/>
                    </a:schemeClr>
                  </a:solidFill>
                  <a:latin typeface="+mn-lt"/>
                </a:defRPr>
              </a:lvl4pPr>
              <a:lvl5pPr marL="1828800" indent="0" algn="ctr" rtl="0" eaLnBrk="0" fontAlgn="base" hangingPunct="0">
                <a:spcBef>
                  <a:spcPct val="20000"/>
                </a:spcBef>
                <a:spcAft>
                  <a:spcPct val="0"/>
                </a:spcAft>
                <a:buNone/>
                <a:defRPr sz="2000">
                  <a:solidFill>
                    <a:schemeClr val="tx1">
                      <a:tint val="75000"/>
                    </a:schemeClr>
                  </a:solidFill>
                  <a:latin typeface="+mn-lt"/>
                </a:defRPr>
              </a:lvl5pPr>
              <a:lvl6pPr marL="2286000" indent="0" algn="ctr" rtl="0" fontAlgn="base">
                <a:spcBef>
                  <a:spcPct val="20000"/>
                </a:spcBef>
                <a:spcAft>
                  <a:spcPct val="0"/>
                </a:spcAft>
                <a:buNone/>
                <a:defRPr sz="2000">
                  <a:solidFill>
                    <a:schemeClr val="tx1">
                      <a:tint val="75000"/>
                    </a:schemeClr>
                  </a:solidFill>
                  <a:latin typeface="+mn-lt"/>
                </a:defRPr>
              </a:lvl6pPr>
              <a:lvl7pPr marL="2743200" indent="0" algn="ctr" rtl="0" fontAlgn="base">
                <a:spcBef>
                  <a:spcPct val="20000"/>
                </a:spcBef>
                <a:spcAft>
                  <a:spcPct val="0"/>
                </a:spcAft>
                <a:buNone/>
                <a:defRPr sz="2000">
                  <a:solidFill>
                    <a:schemeClr val="tx1">
                      <a:tint val="75000"/>
                    </a:schemeClr>
                  </a:solidFill>
                  <a:latin typeface="+mn-lt"/>
                </a:defRPr>
              </a:lvl7pPr>
              <a:lvl8pPr marL="3200400" indent="0" algn="ctr" rtl="0" fontAlgn="base">
                <a:spcBef>
                  <a:spcPct val="20000"/>
                </a:spcBef>
                <a:spcAft>
                  <a:spcPct val="0"/>
                </a:spcAft>
                <a:buNone/>
                <a:defRPr sz="2000">
                  <a:solidFill>
                    <a:schemeClr val="tx1">
                      <a:tint val="75000"/>
                    </a:schemeClr>
                  </a:solidFill>
                  <a:latin typeface="+mn-lt"/>
                </a:defRPr>
              </a:lvl8pPr>
              <a:lvl9pPr marL="3657600" indent="0" algn="ctr" rtl="0" fontAlgn="base">
                <a:spcBef>
                  <a:spcPct val="20000"/>
                </a:spcBef>
                <a:spcAft>
                  <a:spcPct val="0"/>
                </a:spcAft>
                <a:buNone/>
                <a:defRPr sz="2000">
                  <a:solidFill>
                    <a:schemeClr val="tx1">
                      <a:tint val="75000"/>
                    </a:schemeClr>
                  </a:solidFill>
                  <a:latin typeface="+mn-lt"/>
                </a:defRPr>
              </a:lvl9pPr>
            </a:lstStyle>
            <a:p>
              <a:pPr algn="r"/>
              <a:r>
                <a:rPr lang="nl-NL" sz="2000" kern="0" dirty="0">
                  <a:solidFill>
                    <a:schemeClr val="bg1"/>
                  </a:solidFill>
                </a:rPr>
                <a:t>Bad Bentheim 2015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50A7D64-0E9C-D54B-62A3-DCDA826A6CA6}"/>
              </a:ext>
            </a:extLst>
          </p:cNvPr>
          <p:cNvGrpSpPr/>
          <p:nvPr/>
        </p:nvGrpSpPr>
        <p:grpSpPr>
          <a:xfrm>
            <a:off x="5923143" y="4756271"/>
            <a:ext cx="3741706" cy="2088394"/>
            <a:chOff x="4902629" y="1138046"/>
            <a:chExt cx="4381874" cy="2445697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427416C5-D3A3-4DE5-4F00-126BC5804F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9936" t="22156" r="12389" b="5988"/>
            <a:stretch/>
          </p:blipFill>
          <p:spPr>
            <a:xfrm>
              <a:off x="4902629" y="1138046"/>
              <a:ext cx="4381874" cy="2445697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0B2F829A-B7C2-CCBB-BBD6-62AB23987341}"/>
                </a:ext>
              </a:extLst>
            </p:cNvPr>
            <p:cNvSpPr txBox="1"/>
            <p:nvPr/>
          </p:nvSpPr>
          <p:spPr>
            <a:xfrm>
              <a:off x="5767554" y="2884368"/>
              <a:ext cx="3211559" cy="5607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>
                  <a:solidFill>
                    <a:schemeClr val="bg1"/>
                  </a:solidFill>
                </a:rPr>
                <a:t>Ootmarsum</a:t>
              </a:r>
              <a:r>
                <a:rPr lang="en-US" sz="2400" dirty="0">
                  <a:solidFill>
                    <a:schemeClr val="bg1"/>
                  </a:solidFill>
                </a:rPr>
                <a:t> 2016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95CA898-56EB-ACD1-24BC-89A982545796}"/>
              </a:ext>
            </a:extLst>
          </p:cNvPr>
          <p:cNvGrpSpPr/>
          <p:nvPr/>
        </p:nvGrpSpPr>
        <p:grpSpPr>
          <a:xfrm>
            <a:off x="6057061" y="2364984"/>
            <a:ext cx="4273790" cy="2447594"/>
            <a:chOff x="3197121" y="4449874"/>
            <a:chExt cx="4273790" cy="2136483"/>
          </a:xfrm>
        </p:grpSpPr>
        <p:pic>
          <p:nvPicPr>
            <p:cNvPr id="25" name="Content Placeholder 5">
              <a:extLst>
                <a:ext uri="{FF2B5EF4-FFF2-40B4-BE49-F238E27FC236}">
                  <a16:creationId xmlns:a16="http://schemas.microsoft.com/office/drawing/2014/main" id="{90503DFD-EDF4-925B-1C98-609676F326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403" r="2856"/>
            <a:stretch/>
          </p:blipFill>
          <p:spPr bwMode="auto">
            <a:xfrm>
              <a:off x="3197121" y="4449874"/>
              <a:ext cx="3168352" cy="21364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167DEBB-6EC3-3D0C-0B39-D81548FD567A}"/>
                </a:ext>
              </a:extLst>
            </p:cNvPr>
            <p:cNvSpPr txBox="1"/>
            <p:nvPr/>
          </p:nvSpPr>
          <p:spPr>
            <a:xfrm>
              <a:off x="4564738" y="6105228"/>
              <a:ext cx="290617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/>
                <a:t>Putten</a:t>
              </a:r>
              <a:r>
                <a:rPr lang="en-US" sz="2400" dirty="0"/>
                <a:t> 2017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2455148-EBFD-2B57-4872-5A4FE2EE162A}"/>
              </a:ext>
            </a:extLst>
          </p:cNvPr>
          <p:cNvGrpSpPr/>
          <p:nvPr/>
        </p:nvGrpSpPr>
        <p:grpSpPr>
          <a:xfrm>
            <a:off x="6142578" y="31143"/>
            <a:ext cx="3220417" cy="2613211"/>
            <a:chOff x="5652120" y="4256016"/>
            <a:chExt cx="3491881" cy="2629368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05BE6FDB-ACC1-1035-6D7E-E870DD98A7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533" r="5932"/>
            <a:stretch/>
          </p:blipFill>
          <p:spPr>
            <a:xfrm>
              <a:off x="5652120" y="4256016"/>
              <a:ext cx="3491881" cy="2629368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C1DECFA0-926D-3744-B6C2-E8BDEFD1AD95}"/>
                </a:ext>
              </a:extLst>
            </p:cNvPr>
            <p:cNvSpPr txBox="1"/>
            <p:nvPr/>
          </p:nvSpPr>
          <p:spPr>
            <a:xfrm>
              <a:off x="5793697" y="6306762"/>
              <a:ext cx="3275857" cy="4645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</a:rPr>
                <a:t>Bad </a:t>
              </a:r>
              <a:r>
                <a:rPr lang="en-US" sz="2400" dirty="0" err="1">
                  <a:solidFill>
                    <a:schemeClr val="bg1"/>
                  </a:solidFill>
                </a:rPr>
                <a:t>Bentheim</a:t>
              </a:r>
              <a:r>
                <a:rPr lang="en-US" sz="2400" dirty="0">
                  <a:solidFill>
                    <a:schemeClr val="bg1"/>
                  </a:solidFill>
                </a:rPr>
                <a:t> 2018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D047CE0-DB69-74AC-C594-BFE24D529D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358" y="0"/>
            <a:ext cx="10515600" cy="1325563"/>
          </a:xfrm>
        </p:spPr>
        <p:txBody>
          <a:bodyPr/>
          <a:lstStyle/>
          <a:p>
            <a:r>
              <a:rPr lang="en-NL" dirty="0">
                <a:solidFill>
                  <a:schemeClr val="bg1"/>
                </a:solidFill>
              </a:rPr>
              <a:t>Applied NanoPhotonics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92F0BDE6-2805-3697-17E2-58EF9A8C5AD1}"/>
              </a:ext>
            </a:extLst>
          </p:cNvPr>
          <p:cNvGrpSpPr/>
          <p:nvPr/>
        </p:nvGrpSpPr>
        <p:grpSpPr>
          <a:xfrm>
            <a:off x="9261201" y="4424520"/>
            <a:ext cx="3489029" cy="2484050"/>
            <a:chOff x="9359300" y="2250484"/>
            <a:chExt cx="3118858" cy="2129614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BEF31FF7-2442-680D-6D7E-DA32B0DFE1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7377" t="390" r="15291" b="8470"/>
            <a:stretch/>
          </p:blipFill>
          <p:spPr>
            <a:xfrm>
              <a:off x="9359300" y="2250484"/>
              <a:ext cx="2639624" cy="2073948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BA7B8161-2891-1EF7-2260-26DAC62E955E}"/>
                </a:ext>
              </a:extLst>
            </p:cNvPr>
            <p:cNvSpPr txBox="1"/>
            <p:nvPr/>
          </p:nvSpPr>
          <p:spPr>
            <a:xfrm>
              <a:off x="10015569" y="3918433"/>
              <a:ext cx="24625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>
                  <a:solidFill>
                    <a:schemeClr val="bg1"/>
                  </a:solidFill>
                </a:rPr>
                <a:t>Coevorden</a:t>
              </a:r>
              <a:r>
                <a:rPr lang="en-US" sz="2400" dirty="0">
                  <a:solidFill>
                    <a:schemeClr val="bg1"/>
                  </a:solidFill>
                </a:rPr>
                <a:t> 2019</a:t>
              </a:r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62DCE68A-C0AF-FB1C-C4C7-17E24BFB3D5A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75127" y="2097826"/>
            <a:ext cx="3138990" cy="2326693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C9A667C7-4ED5-B429-5CFB-7E1C1538E51A}"/>
              </a:ext>
            </a:extLst>
          </p:cNvPr>
          <p:cNvSpPr txBox="1"/>
          <p:nvPr/>
        </p:nvSpPr>
        <p:spPr>
          <a:xfrm>
            <a:off x="9689889" y="3972427"/>
            <a:ext cx="24625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Hengelo 2021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E28B28B-C249-0D88-D048-0B8B0480C276}"/>
              </a:ext>
            </a:extLst>
          </p:cNvPr>
          <p:cNvGrpSpPr/>
          <p:nvPr/>
        </p:nvGrpSpPr>
        <p:grpSpPr>
          <a:xfrm>
            <a:off x="9093557" y="-6454"/>
            <a:ext cx="3546216" cy="2111559"/>
            <a:chOff x="9093557" y="-6454"/>
            <a:chExt cx="3498120" cy="2082921"/>
          </a:xfrm>
        </p:grpSpPr>
        <p:pic>
          <p:nvPicPr>
            <p:cNvPr id="37" name="Picture 36" descr="A group of people standing in a courtyard&#10;&#10;Description automatically generated">
              <a:extLst>
                <a:ext uri="{FF2B5EF4-FFF2-40B4-BE49-F238E27FC236}">
                  <a16:creationId xmlns:a16="http://schemas.microsoft.com/office/drawing/2014/main" id="{AB63EEDC-F6F7-6C59-8164-0729861E70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1324" t="17214" r="15419" b="16502"/>
            <a:stretch/>
          </p:blipFill>
          <p:spPr>
            <a:xfrm>
              <a:off x="9093557" y="-6454"/>
              <a:ext cx="3058921" cy="2075741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DA5D685C-6A6B-0071-34AD-1FA480E3F8BC}"/>
                </a:ext>
              </a:extLst>
            </p:cNvPr>
            <p:cNvSpPr txBox="1"/>
            <p:nvPr/>
          </p:nvSpPr>
          <p:spPr>
            <a:xfrm>
              <a:off x="9570490" y="1614802"/>
              <a:ext cx="30211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>
                  <a:solidFill>
                    <a:schemeClr val="bg1"/>
                  </a:solidFill>
                </a:rPr>
                <a:t>Ootmarsum</a:t>
              </a:r>
              <a:r>
                <a:rPr lang="en-US" sz="2400" dirty="0">
                  <a:solidFill>
                    <a:schemeClr val="bg1"/>
                  </a:solidFill>
                </a:rPr>
                <a:t> 2022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FC6EFFBD-C9A8-6849-B302-6574370CBA93}"/>
              </a:ext>
            </a:extLst>
          </p:cNvPr>
          <p:cNvGrpSpPr/>
          <p:nvPr/>
        </p:nvGrpSpPr>
        <p:grpSpPr>
          <a:xfrm>
            <a:off x="2579208" y="1447039"/>
            <a:ext cx="5959806" cy="3972188"/>
            <a:chOff x="2579208" y="1447039"/>
            <a:chExt cx="5959806" cy="3972188"/>
          </a:xfrm>
        </p:grpSpPr>
        <p:pic>
          <p:nvPicPr>
            <p:cNvPr id="40" name="Picture 39" descr="A group of people posing for a photo&#10;&#10;Description automatically generated">
              <a:extLst>
                <a:ext uri="{FF2B5EF4-FFF2-40B4-BE49-F238E27FC236}">
                  <a16:creationId xmlns:a16="http://schemas.microsoft.com/office/drawing/2014/main" id="{EE2EB5C9-8B0C-375E-A2AC-10EBEB9D6C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79208" y="1447039"/>
              <a:ext cx="5959806" cy="3972188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8038BEFF-2DF6-72A6-8F69-36B9F6450892}"/>
                </a:ext>
              </a:extLst>
            </p:cNvPr>
            <p:cNvSpPr txBox="1"/>
            <p:nvPr/>
          </p:nvSpPr>
          <p:spPr>
            <a:xfrm>
              <a:off x="5097156" y="2273389"/>
              <a:ext cx="275486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>
                  <a:solidFill>
                    <a:schemeClr val="bg1"/>
                  </a:solidFill>
                </a:rPr>
                <a:t>Groenlo</a:t>
              </a:r>
              <a:r>
                <a:rPr lang="en-US" sz="2400" dirty="0">
                  <a:solidFill>
                    <a:schemeClr val="bg1"/>
                  </a:solidFill>
                </a:rPr>
                <a:t> 2023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33497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500"/>
                            </p:stCondLst>
                            <p:childTnLst>
                              <p:par>
                                <p:cTn id="5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000"/>
                            </p:stCondLst>
                            <p:childTnLst>
                              <p:par>
                                <p:cTn id="5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Title 1">
            <a:extLst>
              <a:ext uri="{FF2B5EF4-FFF2-40B4-BE49-F238E27FC236}">
                <a16:creationId xmlns:a16="http://schemas.microsoft.com/office/drawing/2014/main" id="{B8C446D3-3778-66B0-4BEE-F11E85112F7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NL" altLang="en-NL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Hope to see you soon!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AB7FAAA6-B0F5-2A95-10ED-08B9C631B4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657616" y="1871186"/>
            <a:ext cx="2857984" cy="32342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EBBE6E58-A23B-E75D-47FE-743F09BD70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24000" y="1919508"/>
            <a:ext cx="5097429" cy="318589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Content Placeholder 2">
            <a:extLst>
              <a:ext uri="{FF2B5EF4-FFF2-40B4-BE49-F238E27FC236}">
                <a16:creationId xmlns:a16="http://schemas.microsoft.com/office/drawing/2014/main" id="{95F82146-A43C-2803-1A4D-8A5B129EC7D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897063" y="681038"/>
            <a:ext cx="9144000" cy="4114800"/>
          </a:xfrm>
        </p:spPr>
        <p:txBody>
          <a:bodyPr/>
          <a:lstStyle/>
          <a:p>
            <a:pPr marL="514350" indent="-514350">
              <a:buNone/>
            </a:pPr>
            <a:r>
              <a:rPr lang="en-US" altLang="en-US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Begin with serious fun in optics &amp;  photonics </a:t>
            </a:r>
          </a:p>
        </p:txBody>
      </p:sp>
      <p:pic>
        <p:nvPicPr>
          <p:cNvPr id="71682" name="Picture 2" descr="http://cops.nano-cops.com/sites/default/files/images/Nature491cover_hires.thumbnail.jpg">
            <a:extLst>
              <a:ext uri="{FF2B5EF4-FFF2-40B4-BE49-F238E27FC236}">
                <a16:creationId xmlns:a16="http://schemas.microsoft.com/office/drawing/2014/main" id="{9F7F698B-0E91-690D-28D7-E7F640E90B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" y="3205163"/>
            <a:ext cx="1752600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3" name="Picture 3">
            <a:extLst>
              <a:ext uri="{FF2B5EF4-FFF2-40B4-BE49-F238E27FC236}">
                <a16:creationId xmlns:a16="http://schemas.microsoft.com/office/drawing/2014/main" id="{70520468-77C8-F19A-4E08-BC476CE9CA6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22564" y="3224213"/>
            <a:ext cx="2949575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4" name="TextBox 7">
            <a:extLst>
              <a:ext uri="{FF2B5EF4-FFF2-40B4-BE49-F238E27FC236}">
                <a16:creationId xmlns:a16="http://schemas.microsoft.com/office/drawing/2014/main" id="{A94E2230-61A9-534C-DBA4-949B052676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3425" y="5715000"/>
            <a:ext cx="17478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FFFFFF"/>
                </a:solidFill>
                <a:latin typeface="Arial" panose="020B0604020202020204" pitchFamily="34" charset="0"/>
                <a:ea typeface="굴림" panose="020B0600000101010101" pitchFamily="34" charset="-127"/>
              </a:rPr>
              <a:t>COPS &amp; NBP</a:t>
            </a:r>
          </a:p>
        </p:txBody>
      </p:sp>
      <p:sp>
        <p:nvSpPr>
          <p:cNvPr id="71685" name="TextBox 9">
            <a:extLst>
              <a:ext uri="{FF2B5EF4-FFF2-40B4-BE49-F238E27FC236}">
                <a16:creationId xmlns:a16="http://schemas.microsoft.com/office/drawing/2014/main" id="{7CA4BE1E-4299-6A2E-CAD5-7C9880AA94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3126" y="5715000"/>
            <a:ext cx="15668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FFFFFF"/>
                </a:solidFill>
                <a:latin typeface="Arial" panose="020B0604020202020204" pitchFamily="34" charset="0"/>
                <a:ea typeface="굴림" panose="020B0600000101010101" pitchFamily="34" charset="-127"/>
              </a:rPr>
              <a:t>LPNO &amp; OS</a:t>
            </a:r>
          </a:p>
        </p:txBody>
      </p:sp>
      <p:sp>
        <p:nvSpPr>
          <p:cNvPr id="71686" name="TextBox 10">
            <a:extLst>
              <a:ext uri="{FF2B5EF4-FFF2-40B4-BE49-F238E27FC236}">
                <a16:creationId xmlns:a16="http://schemas.microsoft.com/office/drawing/2014/main" id="{8E169253-ED26-CD38-89D3-CDA5E7F941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11938" y="5640388"/>
            <a:ext cx="1752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rgbClr val="FFFFFF"/>
                </a:solidFill>
                <a:latin typeface="Arial" panose="020B0604020202020204" pitchFamily="34" charset="0"/>
                <a:ea typeface="굴림" panose="020B0600000101010101" pitchFamily="34" charset="-127"/>
              </a:rPr>
              <a:t>LPNO &amp; AQO</a:t>
            </a:r>
          </a:p>
        </p:txBody>
      </p:sp>
      <p:sp>
        <p:nvSpPr>
          <p:cNvPr id="71687" name="TextBox 11">
            <a:extLst>
              <a:ext uri="{FF2B5EF4-FFF2-40B4-BE49-F238E27FC236}">
                <a16:creationId xmlns:a16="http://schemas.microsoft.com/office/drawing/2014/main" id="{BEDA1516-4E21-ED47-CCF4-399A13CE41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6765" y="1863725"/>
            <a:ext cx="56261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rgbClr val="FFFFFF"/>
                </a:solidFill>
                <a:latin typeface="Arial" panose="020B0604020202020204" pitchFamily="34" charset="0"/>
                <a:ea typeface="굴림" panose="020B0600000101010101" pitchFamily="34" charset="-127"/>
              </a:rPr>
              <a:t>Examples of recent ANP collaborative highlights</a:t>
            </a:r>
          </a:p>
        </p:txBody>
      </p:sp>
      <p:pic>
        <p:nvPicPr>
          <p:cNvPr id="71689" name="Picture 11">
            <a:extLst>
              <a:ext uri="{FF2B5EF4-FFF2-40B4-BE49-F238E27FC236}">
                <a16:creationId xmlns:a16="http://schemas.microsoft.com/office/drawing/2014/main" id="{DEE11CE4-6687-1E38-EDC7-42CEAF81E3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75326" y="3205163"/>
            <a:ext cx="3425825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90" name="TextBox 1">
            <a:extLst>
              <a:ext uri="{FF2B5EF4-FFF2-40B4-BE49-F238E27FC236}">
                <a16:creationId xmlns:a16="http://schemas.microsoft.com/office/drawing/2014/main" id="{58AB1D2E-38FC-606C-7812-B4D70AE889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4364" y="2701925"/>
            <a:ext cx="15509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chemeClr val="bg1"/>
                </a:solidFill>
                <a:latin typeface="Arial" panose="020B0604020202020204" pitchFamily="34" charset="0"/>
                <a:ea typeface="굴림" panose="020B0600000101010101" pitchFamily="34" charset="-127"/>
              </a:rPr>
              <a:t>see-through</a:t>
            </a:r>
          </a:p>
        </p:txBody>
      </p:sp>
      <p:sp>
        <p:nvSpPr>
          <p:cNvPr id="71691" name="TextBox 2">
            <a:extLst>
              <a:ext uri="{FF2B5EF4-FFF2-40B4-BE49-F238E27FC236}">
                <a16:creationId xmlns:a16="http://schemas.microsoft.com/office/drawing/2014/main" id="{E882E700-93F7-728B-6CEF-E4D66F0DA6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27364" y="2738438"/>
            <a:ext cx="20669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chemeClr val="bg1"/>
                </a:solidFill>
                <a:latin typeface="Arial" panose="020B0604020202020204" pitchFamily="34" charset="0"/>
                <a:ea typeface="굴림" panose="020B0600000101010101" pitchFamily="34" charset="-127"/>
              </a:rPr>
              <a:t>Lowest linewidth</a:t>
            </a:r>
          </a:p>
        </p:txBody>
      </p:sp>
      <p:sp>
        <p:nvSpPr>
          <p:cNvPr id="71692" name="TextBox 3">
            <a:extLst>
              <a:ext uri="{FF2B5EF4-FFF2-40B4-BE49-F238E27FC236}">
                <a16:creationId xmlns:a16="http://schemas.microsoft.com/office/drawing/2014/main" id="{396E5C18-11FE-E45F-FCFB-1E01D61384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75325" y="2706688"/>
            <a:ext cx="34734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chemeClr val="bg1"/>
                </a:solidFill>
                <a:latin typeface="Arial" panose="020B0604020202020204" pitchFamily="34" charset="0"/>
                <a:ea typeface="굴림" panose="020B0600000101010101" pitchFamily="34" charset="-127"/>
              </a:rPr>
              <a:t>Quantum photonic processor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BD21CDF-9D19-11AD-6FC0-4A7FB777243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75564" y="1387593"/>
            <a:ext cx="1907704" cy="118641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A0A3C15-E1A8-F219-24A7-AC55999298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3023" y="2710623"/>
            <a:ext cx="186461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chemeClr val="bg1"/>
                </a:solidFill>
                <a:latin typeface="Arial" panose="020B0604020202020204" pitchFamily="34" charset="0"/>
                <a:ea typeface="굴림" panose="020B0600000101010101" pitchFamily="34" charset="-127"/>
              </a:rPr>
              <a:t>Quantum PICs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997781-935D-BE2A-AFFC-56C8F535EC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48964" y="3195446"/>
            <a:ext cx="2555550" cy="2248284"/>
          </a:xfrm>
          <a:prstGeom prst="rect">
            <a:avLst/>
          </a:prstGeom>
        </p:spPr>
      </p:pic>
      <p:sp>
        <p:nvSpPr>
          <p:cNvPr id="6" name="TextBox 10">
            <a:extLst>
              <a:ext uri="{FF2B5EF4-FFF2-40B4-BE49-F238E27FC236}">
                <a16:creationId xmlns:a16="http://schemas.microsoft.com/office/drawing/2014/main" id="{4AA18D88-C5C2-8F22-DFDE-A690A8EC8C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86663" y="5644251"/>
            <a:ext cx="148014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rgbClr val="FFFFFF"/>
                </a:solidFill>
                <a:latin typeface="Arial" panose="020B0604020202020204" pitchFamily="34" charset="0"/>
                <a:ea typeface="굴림" panose="020B0600000101010101" pitchFamily="34" charset="-127"/>
              </a:rPr>
              <a:t>iOS &amp; AQO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3" name="Picture 3" descr="C:\Documents and Settings\mhmj\Desktop\ILT2004\buntpuls.jpg">
            <a:hlinkClick r:id="rId2" action="ppaction://hlinkfile"/>
            <a:extLst>
              <a:ext uri="{FF2B5EF4-FFF2-40B4-BE49-F238E27FC236}">
                <a16:creationId xmlns:a16="http://schemas.microsoft.com/office/drawing/2014/main" id="{2BD7E0DC-D436-1A78-5922-B0C7B7FBA9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09800" y="3703638"/>
            <a:ext cx="3276600" cy="226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4" name="Picture 2">
            <a:hlinkClick r:id="rId4"/>
            <a:extLst>
              <a:ext uri="{FF2B5EF4-FFF2-40B4-BE49-F238E27FC236}">
                <a16:creationId xmlns:a16="http://schemas.microsoft.com/office/drawing/2014/main" id="{8D2D6B00-3F41-8CE0-5FEA-0021527B024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91001" y="990601"/>
            <a:ext cx="5610225" cy="238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5" name="TextBox 3">
            <a:extLst>
              <a:ext uri="{FF2B5EF4-FFF2-40B4-BE49-F238E27FC236}">
                <a16:creationId xmlns:a16="http://schemas.microsoft.com/office/drawing/2014/main" id="{259A7A58-00A3-7E24-928B-5ACDA0D25A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1" y="1600200"/>
            <a:ext cx="1700213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chemeClr val="bg1"/>
                </a:solidFill>
                <a:latin typeface="Arial" panose="020B0604020202020204" pitchFamily="34" charset="0"/>
                <a:ea typeface="굴림" panose="020B0600000101010101" pitchFamily="34" charset="-127"/>
              </a:rPr>
              <a:t>Can this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chemeClr val="bg1"/>
                </a:solidFill>
                <a:latin typeface="Arial" panose="020B0604020202020204" pitchFamily="34" charset="0"/>
                <a:ea typeface="굴림" panose="020B0600000101010101" pitchFamily="34" charset="-127"/>
              </a:rPr>
              <a:t>be true ?</a:t>
            </a:r>
          </a:p>
        </p:txBody>
      </p:sp>
      <p:sp>
        <p:nvSpPr>
          <p:cNvPr id="59396" name="TextBox 4">
            <a:extLst>
              <a:ext uri="{FF2B5EF4-FFF2-40B4-BE49-F238E27FC236}">
                <a16:creationId xmlns:a16="http://schemas.microsoft.com/office/drawing/2014/main" id="{D37CD797-31A8-2C02-D61D-F17131E37C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5008564"/>
            <a:ext cx="3378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FFFF"/>
                </a:solidFill>
                <a:latin typeface="Arial" panose="020B0604020202020204" pitchFamily="34" charset="0"/>
                <a:ea typeface="굴림" panose="020B0600000101010101" pitchFamily="34" charset="-127"/>
              </a:rPr>
              <a:t>Shape light in time</a:t>
            </a:r>
          </a:p>
        </p:txBody>
      </p:sp>
    </p:spTree>
    <p:extLst>
      <p:ext uri="{BB962C8B-B14F-4D97-AF65-F5344CB8AC3E}">
        <p14:creationId xmlns:p14="http://schemas.microsoft.com/office/powerpoint/2010/main" val="11842565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7" name="Picture 1">
            <a:extLst>
              <a:ext uri="{FF2B5EF4-FFF2-40B4-BE49-F238E27FC236}">
                <a16:creationId xmlns:a16="http://schemas.microsoft.com/office/drawing/2014/main" id="{AE8D3DCA-7575-BD2B-08D9-6007FC8D7A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21025" y="1700214"/>
            <a:ext cx="6407150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1DF3C5DA-0A57-F276-47E7-2C347508A830}"/>
              </a:ext>
            </a:extLst>
          </p:cNvPr>
          <p:cNvSpPr txBox="1">
            <a:spLocks/>
          </p:cNvSpPr>
          <p:nvPr/>
        </p:nvSpPr>
        <p:spPr>
          <a:xfrm>
            <a:off x="3429000" y="4078288"/>
            <a:ext cx="4724400" cy="10795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pitchFamily="-108" charset="-128"/>
                <a:cs typeface="ＭＳ Ｐゴシック" pitchFamily="-108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65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65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65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65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65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65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65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65" charset="0"/>
              </a:defRPr>
            </a:lvl9pPr>
          </a:lstStyle>
          <a:p>
            <a:pPr algn="l">
              <a:defRPr/>
            </a:pPr>
            <a:r>
              <a:rPr lang="en-US" kern="0" dirty="0">
                <a:solidFill>
                  <a:schemeClr val="bg1"/>
                </a:solidFill>
              </a:rPr>
              <a:t>Y-Splitters ?!</a:t>
            </a:r>
          </a:p>
        </p:txBody>
      </p:sp>
      <p:sp>
        <p:nvSpPr>
          <p:cNvPr id="60419" name="TextBox 3">
            <a:extLst>
              <a:ext uri="{FF2B5EF4-FFF2-40B4-BE49-F238E27FC236}">
                <a16:creationId xmlns:a16="http://schemas.microsoft.com/office/drawing/2014/main" id="{BD4CB37F-BAF1-F0DF-764A-34D4049D07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2200" y="381000"/>
            <a:ext cx="60198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400" b="1">
                <a:solidFill>
                  <a:schemeClr val="bg1"/>
                </a:solidFill>
                <a:latin typeface="Arial" panose="020B0604020202020204" pitchFamily="34" charset="0"/>
                <a:ea typeface="굴림" panose="020B0600000101010101" pitchFamily="34" charset="-127"/>
              </a:rPr>
              <a:t>No-go Theorems</a:t>
            </a:r>
          </a:p>
        </p:txBody>
      </p:sp>
      <p:sp>
        <p:nvSpPr>
          <p:cNvPr id="60420" name="TextBox 4">
            <a:extLst>
              <a:ext uri="{FF2B5EF4-FFF2-40B4-BE49-F238E27FC236}">
                <a16:creationId xmlns:a16="http://schemas.microsoft.com/office/drawing/2014/main" id="{5628E4D5-1EF6-F02F-A421-5007B61508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2200" y="5867401"/>
            <a:ext cx="6934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NL" sz="2400">
                <a:solidFill>
                  <a:schemeClr val="bg1"/>
                </a:solidFill>
                <a:latin typeface="Arial" panose="020B0604020202020204" pitchFamily="34" charset="0"/>
                <a:ea typeface="굴림" panose="020B0600000101010101" pitchFamily="34" charset="-127"/>
              </a:rPr>
              <a:t>Time-reversal, Etendue, Phase-Space arguments</a:t>
            </a:r>
          </a:p>
        </p:txBody>
      </p:sp>
    </p:spTree>
    <p:extLst>
      <p:ext uri="{BB962C8B-B14F-4D97-AF65-F5344CB8AC3E}">
        <p14:creationId xmlns:p14="http://schemas.microsoft.com/office/powerpoint/2010/main" val="32313136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1">
            <a:extLst>
              <a:ext uri="{FF2B5EF4-FFF2-40B4-BE49-F238E27FC236}">
                <a16:creationId xmlns:a16="http://schemas.microsoft.com/office/drawing/2014/main" id="{3D29D152-BEEF-CF6E-BDF1-A979851770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304801"/>
            <a:ext cx="9144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tabLst>
                <a:tab pos="1077913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1077913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10779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1077913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077913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077913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077913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077913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077913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nl-NL" altLang="en-US" sz="4800">
                <a:solidFill>
                  <a:srgbClr val="FFFFFF"/>
                </a:solidFill>
                <a:latin typeface="Calibri" panose="020F0502020204030204" pitchFamily="34" charset="0"/>
                <a:ea typeface="굴림" panose="020B0600000101010101" pitchFamily="34" charset="-127"/>
              </a:rPr>
              <a:t>To be achieved</a:t>
            </a:r>
            <a:endParaRPr lang="en-US" altLang="en-US" sz="4800">
              <a:solidFill>
                <a:srgbClr val="FFFFFF"/>
              </a:solidFill>
              <a:latin typeface="Calibri" panose="020F0502020204030204" pitchFamily="34" charset="0"/>
              <a:ea typeface="굴림" panose="020B0600000101010101" pitchFamily="34" charset="-127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46A0DB6-A365-C36A-E4C6-E344D6FC4D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33613" y="5816600"/>
            <a:ext cx="75120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0850" indent="-450850">
              <a:spcBef>
                <a:spcPct val="20000"/>
              </a:spcBef>
              <a:buChar char="•"/>
              <a:tabLst>
                <a:tab pos="712788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712788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712788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712788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712788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12788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12788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12788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12788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FFFFFF"/>
                </a:solidFill>
                <a:latin typeface="Calibri" panose="020F0502020204030204" pitchFamily="34" charset="0"/>
                <a:ea typeface="굴림" panose="020B0600000101010101" pitchFamily="34" charset="-127"/>
              </a:rPr>
              <a:t>3.	Prepare for your next adventures and jobs</a:t>
            </a:r>
            <a:endParaRPr lang="nl-NL" altLang="en-US" i="1">
              <a:solidFill>
                <a:srgbClr val="FFFFFF"/>
              </a:solidFill>
              <a:latin typeface="Calibri" panose="020F0502020204030204" pitchFamily="34" charset="0"/>
              <a:ea typeface="굴림" panose="020B0600000101010101" pitchFamily="34" charset="-127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39201E8-8A68-A396-0B32-8BE161C248E5}"/>
              </a:ext>
            </a:extLst>
          </p:cNvPr>
          <p:cNvGrpSpPr>
            <a:grpSpLocks/>
          </p:cNvGrpSpPr>
          <p:nvPr/>
        </p:nvGrpSpPr>
        <p:grpSpPr bwMode="auto">
          <a:xfrm>
            <a:off x="2233613" y="3284792"/>
            <a:ext cx="7299634" cy="2534496"/>
            <a:chOff x="1065524" y="2656629"/>
            <a:chExt cx="7299634" cy="2534496"/>
          </a:xfrm>
        </p:grpSpPr>
        <p:sp>
          <p:nvSpPr>
            <p:cNvPr id="64523" name="Rectangle 13">
              <a:extLst>
                <a:ext uri="{FF2B5EF4-FFF2-40B4-BE49-F238E27FC236}">
                  <a16:creationId xmlns:a16="http://schemas.microsoft.com/office/drawing/2014/main" id="{C80192FC-29CF-EA6D-71A4-B83DED1749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5524" y="2656629"/>
              <a:ext cx="5949950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450850" indent="-45085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nl-NL" altLang="en-US" dirty="0">
                  <a:solidFill>
                    <a:srgbClr val="FFFFFF"/>
                  </a:solidFill>
                  <a:latin typeface="Calibri" panose="020F0502020204030204" pitchFamily="34" charset="0"/>
                  <a:ea typeface="굴림" panose="020B0600000101010101" pitchFamily="34" charset="-127"/>
                </a:rPr>
                <a:t>2.	Follow up </a:t>
              </a:r>
              <a:r>
                <a:rPr lang="nl-NL" altLang="en-US" dirty="0" err="1">
                  <a:solidFill>
                    <a:srgbClr val="FFFFFF"/>
                  </a:solidFill>
                  <a:latin typeface="Calibri" panose="020F0502020204030204" pitchFamily="34" charset="0"/>
                  <a:ea typeface="굴림" panose="020B0600000101010101" pitchFamily="34" charset="-127"/>
                </a:rPr>
                <a:t>great</a:t>
              </a:r>
              <a:r>
                <a:rPr lang="nl-NL" altLang="en-US" dirty="0">
                  <a:solidFill>
                    <a:srgbClr val="FFFFFF"/>
                  </a:solidFill>
                  <a:latin typeface="Calibri" panose="020F0502020204030204" pitchFamily="34" charset="0"/>
                  <a:ea typeface="굴림" panose="020B0600000101010101" pitchFamily="34" charset="-127"/>
                </a:rPr>
                <a:t> Dutch </a:t>
              </a:r>
              <a:r>
                <a:rPr lang="nl-NL" altLang="en-US" dirty="0" err="1">
                  <a:solidFill>
                    <a:srgbClr val="FFFFFF"/>
                  </a:solidFill>
                  <a:latin typeface="Calibri" panose="020F0502020204030204" pitchFamily="34" charset="0"/>
                  <a:ea typeface="굴림" panose="020B0600000101010101" pitchFamily="34" charset="-127"/>
                </a:rPr>
                <a:t>scientists</a:t>
              </a:r>
              <a:endParaRPr lang="en-US" altLang="en-US" dirty="0">
                <a:solidFill>
                  <a:srgbClr val="FFFFFF"/>
                </a:solidFill>
                <a:latin typeface="Calibri" panose="020F0502020204030204" pitchFamily="34" charset="0"/>
                <a:ea typeface="굴림" panose="020B0600000101010101" pitchFamily="34" charset="-127"/>
              </a:endParaRPr>
            </a:p>
          </p:txBody>
        </p:sp>
        <p:sp>
          <p:nvSpPr>
            <p:cNvPr id="64524" name="Rectangle 1">
              <a:extLst>
                <a:ext uri="{FF2B5EF4-FFF2-40B4-BE49-F238E27FC236}">
                  <a16:creationId xmlns:a16="http://schemas.microsoft.com/office/drawing/2014/main" id="{C39F1C94-4C86-4AC8-6510-7819721583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57400" y="3214688"/>
              <a:ext cx="4572000" cy="1447800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000">
                <a:latin typeface="Arial" panose="020B0604020202020204" pitchFamily="34" charset="0"/>
                <a:ea typeface="굴림" panose="020B0600000101010101" pitchFamily="34" charset="-127"/>
              </a:endParaRPr>
            </a:p>
          </p:txBody>
        </p:sp>
        <p:pic>
          <p:nvPicPr>
            <p:cNvPr id="64525" name="Picture 2">
              <a:extLst>
                <a:ext uri="{FF2B5EF4-FFF2-40B4-BE49-F238E27FC236}">
                  <a16:creationId xmlns:a16="http://schemas.microsoft.com/office/drawing/2014/main" id="{A60950E0-DF8E-F482-8526-48FCB21A19D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7400" y="3189288"/>
              <a:ext cx="6307758" cy="20018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4516" name="TextBox 2">
            <a:extLst>
              <a:ext uri="{FF2B5EF4-FFF2-40B4-BE49-F238E27FC236}">
                <a16:creationId xmlns:a16="http://schemas.microsoft.com/office/drawing/2014/main" id="{79C2E977-75EF-29C7-D301-8329E216F6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566738" y="1208088"/>
            <a:ext cx="1841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>
              <a:latin typeface="Arial" panose="020B0604020202020204" pitchFamily="34" charset="0"/>
              <a:ea typeface="굴림" panose="020B0600000101010101" pitchFamily="34" charset="-127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CFA9B58-BB70-E378-E941-CD159254C2E9}"/>
              </a:ext>
            </a:extLst>
          </p:cNvPr>
          <p:cNvGrpSpPr>
            <a:grpSpLocks/>
          </p:cNvGrpSpPr>
          <p:nvPr/>
        </p:nvGrpSpPr>
        <p:grpSpPr bwMode="auto">
          <a:xfrm>
            <a:off x="2057401" y="1219201"/>
            <a:ext cx="7864475" cy="1768475"/>
            <a:chOff x="533400" y="914400"/>
            <a:chExt cx="7864475" cy="1768822"/>
          </a:xfrm>
        </p:grpSpPr>
        <p:grpSp>
          <p:nvGrpSpPr>
            <p:cNvPr id="64518" name="Group 5">
              <a:extLst>
                <a:ext uri="{FF2B5EF4-FFF2-40B4-BE49-F238E27FC236}">
                  <a16:creationId xmlns:a16="http://schemas.microsoft.com/office/drawing/2014/main" id="{F9E6C4F1-59AB-82FF-42FB-88BA441A524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33400" y="914400"/>
              <a:ext cx="7864475" cy="1752600"/>
              <a:chOff x="533400" y="914400"/>
              <a:chExt cx="7864475" cy="1752600"/>
            </a:xfrm>
          </p:grpSpPr>
          <p:pic>
            <p:nvPicPr>
              <p:cNvPr id="64521" name="Picture 6" descr="http://www.townofchase.org/Double%20Rainbow.jpg">
                <a:extLst>
                  <a:ext uri="{FF2B5EF4-FFF2-40B4-BE49-F238E27FC236}">
                    <a16:creationId xmlns:a16="http://schemas.microsoft.com/office/drawing/2014/main" id="{FDA22B47-AD7F-47C6-4663-6D247E503AA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57600" y="1514475"/>
                <a:ext cx="1536700" cy="115252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4522" name="Rectangle 16">
                <a:extLst>
                  <a:ext uri="{FF2B5EF4-FFF2-40B4-BE49-F238E27FC236}">
                    <a16:creationId xmlns:a16="http://schemas.microsoft.com/office/drawing/2014/main" id="{621DAD5F-8CEC-3969-DE8D-E07AFE0863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3400" y="914400"/>
                <a:ext cx="7864475" cy="584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tabLst>
                    <a:tab pos="450850" algn="l"/>
                    <a:tab pos="712788" algn="l"/>
                  </a:tabLs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tabLst>
                    <a:tab pos="450850" algn="l"/>
                    <a:tab pos="712788" algn="l"/>
                  </a:tabLst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tabLst>
                    <a:tab pos="450850" algn="l"/>
                    <a:tab pos="712788" algn="l"/>
                  </a:tabLs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tabLst>
                    <a:tab pos="450850" algn="l"/>
                    <a:tab pos="712788" algn="l"/>
                  </a:tabLs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tabLst>
                    <a:tab pos="450850" algn="l"/>
                    <a:tab pos="712788" algn="l"/>
                  </a:tabLs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tabLst>
                    <a:tab pos="450850" algn="l"/>
                    <a:tab pos="712788" algn="l"/>
                  </a:tabLs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tabLst>
                    <a:tab pos="450850" algn="l"/>
                    <a:tab pos="712788" algn="l"/>
                  </a:tabLs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tabLst>
                    <a:tab pos="450850" algn="l"/>
                    <a:tab pos="712788" algn="l"/>
                  </a:tabLs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tabLst>
                    <a:tab pos="450850" algn="l"/>
                    <a:tab pos="712788" algn="l"/>
                  </a:tabLs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nl-NL" altLang="en-US">
                    <a:solidFill>
                      <a:srgbClr val="FFFFFF"/>
                    </a:solidFill>
                    <a:latin typeface="Calibri" panose="020F0502020204030204" pitchFamily="34" charset="0"/>
                    <a:ea typeface="굴림" panose="020B0600000101010101" pitchFamily="34" charset="-127"/>
                  </a:rPr>
                  <a:t>1.	Understand more of the beauty of light</a:t>
                </a:r>
                <a:endParaRPr lang="en-US" altLang="en-US">
                  <a:solidFill>
                    <a:srgbClr val="FFFFFF"/>
                  </a:solidFill>
                  <a:latin typeface="Calibri" panose="020F0502020204030204" pitchFamily="34" charset="0"/>
                  <a:ea typeface="굴림" panose="020B0600000101010101" pitchFamily="34" charset="-127"/>
                </a:endParaRPr>
              </a:p>
            </p:txBody>
          </p:sp>
        </p:grpSp>
        <p:pic>
          <p:nvPicPr>
            <p:cNvPr id="64519" name="Picture 3" descr="C:\Documents and Settings\mhmj\Desktop\ILT2004\buntpuls.jpg">
              <a:hlinkClick r:id="rId5" action="ppaction://hlinkfile"/>
              <a:extLst>
                <a:ext uri="{FF2B5EF4-FFF2-40B4-BE49-F238E27FC236}">
                  <a16:creationId xmlns:a16="http://schemas.microsoft.com/office/drawing/2014/main" id="{8A6E046B-CC49-450D-6324-F720665F9C2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63757" y="1489496"/>
              <a:ext cx="1722843" cy="118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4520" name="Picture 6">
              <a:extLst>
                <a:ext uri="{FF2B5EF4-FFF2-40B4-BE49-F238E27FC236}">
                  <a16:creationId xmlns:a16="http://schemas.microsoft.com/office/drawing/2014/main" id="{2F323720-B4B0-4AFD-0D57-2E846488C8B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6400" y="1503008"/>
              <a:ext cx="1828800" cy="11802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045879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>
            <a:extLst>
              <a:ext uri="{FF2B5EF4-FFF2-40B4-BE49-F238E27FC236}">
                <a16:creationId xmlns:a16="http://schemas.microsoft.com/office/drawing/2014/main" id="{35125691-7ABB-95B6-9F1F-5BDD3BB54F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274638"/>
            <a:ext cx="876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dirty="0">
                <a:solidFill>
                  <a:schemeClr val="bg1"/>
                </a:solidFill>
                <a:latin typeface="Calibri" panose="020F0502020204030204" pitchFamily="34" charset="0"/>
              </a:rPr>
              <a:t>Light: central source of information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dirty="0">
                <a:solidFill>
                  <a:srgbClr val="FFFFFF"/>
                </a:solidFill>
                <a:latin typeface="Calibri" panose="020F0502020204030204" pitchFamily="34" charset="0"/>
              </a:rPr>
              <a:t>Gain knowledge about the “invisible”</a:t>
            </a:r>
          </a:p>
        </p:txBody>
      </p:sp>
      <p:sp>
        <p:nvSpPr>
          <p:cNvPr id="30722" name="Text Box 13">
            <a:extLst>
              <a:ext uri="{FF2B5EF4-FFF2-40B4-BE49-F238E27FC236}">
                <a16:creationId xmlns:a16="http://schemas.microsoft.com/office/drawing/2014/main" id="{5D725096-3889-CEDB-2C25-00EBBFBF8F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93249" y="1848703"/>
            <a:ext cx="14716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FFFFFF"/>
                </a:solidFill>
                <a:latin typeface="Calibri" panose="020F0502020204030204" pitchFamily="34" charset="0"/>
                <a:ea typeface="굴림" panose="020B0600000101010101" pitchFamily="34" charset="-127"/>
              </a:rPr>
              <a:t>Universe</a:t>
            </a:r>
          </a:p>
        </p:txBody>
      </p:sp>
      <p:sp>
        <p:nvSpPr>
          <p:cNvPr id="30723" name="Text Box 7">
            <a:extLst>
              <a:ext uri="{FF2B5EF4-FFF2-40B4-BE49-F238E27FC236}">
                <a16:creationId xmlns:a16="http://schemas.microsoft.com/office/drawing/2014/main" id="{FA46487A-5886-92D7-527E-B9E5B74B31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3669" y="1823682"/>
            <a:ext cx="17764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FFFFFF"/>
                </a:solidFill>
                <a:latin typeface="Calibri" panose="020F0502020204030204" pitchFamily="34" charset="0"/>
                <a:ea typeface="굴림" panose="020B0600000101010101" pitchFamily="34" charset="-127"/>
              </a:rPr>
              <a:t>Living Cells</a:t>
            </a:r>
          </a:p>
        </p:txBody>
      </p:sp>
      <p:grpSp>
        <p:nvGrpSpPr>
          <p:cNvPr id="30724" name="Group 1">
            <a:extLst>
              <a:ext uri="{FF2B5EF4-FFF2-40B4-BE49-F238E27FC236}">
                <a16:creationId xmlns:a16="http://schemas.microsoft.com/office/drawing/2014/main" id="{2E20BF59-9DD3-5A8F-B7FE-4248B2FCC0C0}"/>
              </a:ext>
            </a:extLst>
          </p:cNvPr>
          <p:cNvGrpSpPr>
            <a:grpSpLocks/>
          </p:cNvGrpSpPr>
          <p:nvPr/>
        </p:nvGrpSpPr>
        <p:grpSpPr bwMode="auto">
          <a:xfrm>
            <a:off x="530225" y="1930589"/>
            <a:ext cx="3035300" cy="2581275"/>
            <a:chOff x="2819400" y="1524000"/>
            <a:chExt cx="3035300" cy="2581275"/>
          </a:xfrm>
        </p:grpSpPr>
        <p:sp>
          <p:nvSpPr>
            <p:cNvPr id="30732" name="Text Box 5">
              <a:extLst>
                <a:ext uri="{FF2B5EF4-FFF2-40B4-BE49-F238E27FC236}">
                  <a16:creationId xmlns:a16="http://schemas.microsoft.com/office/drawing/2014/main" id="{CDB2969D-2D59-9D19-D459-15C0CC14FFE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19400" y="1524000"/>
              <a:ext cx="3035300" cy="523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>
                  <a:solidFill>
                    <a:srgbClr val="FFFFFF"/>
                  </a:solidFill>
                  <a:latin typeface="Calibri" panose="020F0502020204030204" pitchFamily="34" charset="0"/>
                  <a:ea typeface="굴림" panose="020B0600000101010101" pitchFamily="34" charset="-127"/>
                </a:rPr>
                <a:t>Atoms &amp; Molecules</a:t>
              </a:r>
            </a:p>
          </p:txBody>
        </p:sp>
        <p:pic>
          <p:nvPicPr>
            <p:cNvPr id="30733" name="Picture 8" descr="atom">
              <a:extLst>
                <a:ext uri="{FF2B5EF4-FFF2-40B4-BE49-F238E27FC236}">
                  <a16:creationId xmlns:a16="http://schemas.microsoft.com/office/drawing/2014/main" id="{C57DB7AD-CFC2-5EA7-E32E-D3CE415E5B6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0050" y="2057400"/>
              <a:ext cx="1358900" cy="1495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34" name="Picture 9" descr="lipid molecule">
              <a:extLst>
                <a:ext uri="{FF2B5EF4-FFF2-40B4-BE49-F238E27FC236}">
                  <a16:creationId xmlns:a16="http://schemas.microsoft.com/office/drawing/2014/main" id="{A8BC9674-6689-524F-FFB5-1480E7B265B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11650" y="2057400"/>
              <a:ext cx="1524000" cy="152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735" name="Text Box 16">
              <a:extLst>
                <a:ext uri="{FF2B5EF4-FFF2-40B4-BE49-F238E27FC236}">
                  <a16:creationId xmlns:a16="http://schemas.microsoft.com/office/drawing/2014/main" id="{4278B699-241E-C04E-24A4-028503CBEAA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32150" y="3581400"/>
              <a:ext cx="2193925" cy="523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dirty="0">
                  <a:solidFill>
                    <a:srgbClr val="FFFFFF"/>
                  </a:solidFill>
                  <a:latin typeface="Calibri" panose="020F0502020204030204" pitchFamily="34" charset="0"/>
                  <a:ea typeface="굴림" panose="020B0600000101010101" pitchFamily="34" charset="-127"/>
                </a:rPr>
                <a:t>Spectrometer</a:t>
              </a:r>
            </a:p>
          </p:txBody>
        </p:sp>
      </p:grpSp>
      <p:sp>
        <p:nvSpPr>
          <p:cNvPr id="30725" name="Text Box 17">
            <a:extLst>
              <a:ext uri="{FF2B5EF4-FFF2-40B4-BE49-F238E27FC236}">
                <a16:creationId xmlns:a16="http://schemas.microsoft.com/office/drawing/2014/main" id="{106A8930-0F1E-0274-0A40-7624316FC5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7157" y="3957282"/>
            <a:ext cx="18891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FFFFFF"/>
                </a:solidFill>
                <a:latin typeface="Calibri" panose="020F0502020204030204" pitchFamily="34" charset="0"/>
                <a:ea typeface="굴림" panose="020B0600000101010101" pitchFamily="34" charset="-127"/>
              </a:rPr>
              <a:t>Microscope</a:t>
            </a:r>
          </a:p>
        </p:txBody>
      </p:sp>
      <p:sp>
        <p:nvSpPr>
          <p:cNvPr id="30726" name="Text Box 18">
            <a:extLst>
              <a:ext uri="{FF2B5EF4-FFF2-40B4-BE49-F238E27FC236}">
                <a16:creationId xmlns:a16="http://schemas.microsoft.com/office/drawing/2014/main" id="{2A538482-EDFA-8333-FF72-76806F5F98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36087" y="3906103"/>
            <a:ext cx="16494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FFFFFF"/>
                </a:solidFill>
                <a:latin typeface="Calibri" panose="020F0502020204030204" pitchFamily="34" charset="0"/>
                <a:ea typeface="굴림" panose="020B0600000101010101" pitchFamily="34" charset="-127"/>
              </a:rPr>
              <a:t>Telescope</a:t>
            </a:r>
          </a:p>
        </p:txBody>
      </p:sp>
      <p:pic>
        <p:nvPicPr>
          <p:cNvPr id="30727" name="Picture 13">
            <a:extLst>
              <a:ext uri="{FF2B5EF4-FFF2-40B4-BE49-F238E27FC236}">
                <a16:creationId xmlns:a16="http://schemas.microsoft.com/office/drawing/2014/main" id="{5F2EDC02-E25F-8DEA-C57F-2AAC3597C1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12261" y="2305902"/>
            <a:ext cx="23368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8" name="Picture 14">
            <a:extLst>
              <a:ext uri="{FF2B5EF4-FFF2-40B4-BE49-F238E27FC236}">
                <a16:creationId xmlns:a16="http://schemas.microsoft.com/office/drawing/2014/main" id="{C163FE2D-717E-A91D-748D-048918DE1A9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22095" y="2357081"/>
            <a:ext cx="1677987" cy="168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9" name="Picture 1">
            <a:extLst>
              <a:ext uri="{FF2B5EF4-FFF2-40B4-BE49-F238E27FC236}">
                <a16:creationId xmlns:a16="http://schemas.microsoft.com/office/drawing/2014/main" id="{78243562-BBCB-2DA7-D655-2FB6B58B9EE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46540" y="4574524"/>
            <a:ext cx="4168622" cy="2255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30" name="Text Box 13">
            <a:extLst>
              <a:ext uri="{FF2B5EF4-FFF2-40B4-BE49-F238E27FC236}">
                <a16:creationId xmlns:a16="http://schemas.microsoft.com/office/drawing/2014/main" id="{817CAF5F-CD84-1BB5-8972-9C52CE7D69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70939" y="5959618"/>
            <a:ext cx="21478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FFFFFF"/>
                </a:solidFill>
                <a:latin typeface="Calibri" panose="020F0502020204030204" pitchFamily="34" charset="0"/>
                <a:ea typeface="굴림" panose="020B0600000101010101" pitchFamily="34" charset="-127"/>
              </a:rPr>
              <a:t>What is this ?</a:t>
            </a:r>
          </a:p>
        </p:txBody>
      </p:sp>
      <p:sp>
        <p:nvSpPr>
          <p:cNvPr id="30731" name="Left Arrow 1">
            <a:extLst>
              <a:ext uri="{FF2B5EF4-FFF2-40B4-BE49-F238E27FC236}">
                <a16:creationId xmlns:a16="http://schemas.microsoft.com/office/drawing/2014/main" id="{3212D451-46BA-F87E-D5AC-CA52477919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48564" y="6029467"/>
            <a:ext cx="977900" cy="484188"/>
          </a:xfrm>
          <a:prstGeom prst="leftArrow">
            <a:avLst>
              <a:gd name="adj1" fmla="val 50000"/>
              <a:gd name="adj2" fmla="val 50024"/>
            </a:avLst>
          </a:prstGeom>
          <a:noFill/>
          <a:ln w="38100">
            <a:solidFill>
              <a:srgbClr val="FF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>
              <a:latin typeface="Arial" panose="020B0604020202020204" pitchFamily="34" charset="0"/>
              <a:ea typeface="굴림" panose="020B0600000101010101" pitchFamily="34" charset="-127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3">
            <a:extLst>
              <a:ext uri="{FF2B5EF4-FFF2-40B4-BE49-F238E27FC236}">
                <a16:creationId xmlns:a16="http://schemas.microsoft.com/office/drawing/2014/main" id="{19784563-9F49-C84A-251C-45DCC56614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00" y="2463800"/>
            <a:ext cx="1279525" cy="179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6" name="Picture 5">
            <a:extLst>
              <a:ext uri="{FF2B5EF4-FFF2-40B4-BE49-F238E27FC236}">
                <a16:creationId xmlns:a16="http://schemas.microsoft.com/office/drawing/2014/main" id="{364C1899-552E-38B6-94D7-F950987357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75537" y="2466976"/>
            <a:ext cx="1685925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Picture 7">
            <a:extLst>
              <a:ext uri="{FF2B5EF4-FFF2-40B4-BE49-F238E27FC236}">
                <a16:creationId xmlns:a16="http://schemas.microsoft.com/office/drawing/2014/main" id="{4E88B9FC-C787-536F-548E-945F5AD354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507"/>
          <a:stretch>
            <a:fillRect/>
          </a:stretch>
        </p:blipFill>
        <p:spPr bwMode="auto">
          <a:xfrm>
            <a:off x="2655886" y="2466976"/>
            <a:ext cx="2001838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5370BDA-47D1-5F0C-4701-EF350D1804D1}"/>
              </a:ext>
            </a:extLst>
          </p:cNvPr>
          <p:cNvSpPr txBox="1"/>
          <p:nvPr/>
        </p:nvSpPr>
        <p:spPr>
          <a:xfrm>
            <a:off x="2590800" y="1801813"/>
            <a:ext cx="2332037" cy="4619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IE" sz="2400" b="1" dirty="0">
                <a:solidFill>
                  <a:prstClr val="white"/>
                </a:solidFill>
                <a:latin typeface="Calibri"/>
                <a:ea typeface="+mn-ea"/>
              </a:rPr>
              <a:t>Communications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A009646-2645-41BD-3EAD-7D4A245E9237}"/>
              </a:ext>
            </a:extLst>
          </p:cNvPr>
          <p:cNvSpPr txBox="1"/>
          <p:nvPr/>
        </p:nvSpPr>
        <p:spPr>
          <a:xfrm>
            <a:off x="989011" y="1801813"/>
            <a:ext cx="1035050" cy="4619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IE" sz="2400" b="1" dirty="0">
                <a:solidFill>
                  <a:prstClr val="white"/>
                </a:solidFill>
                <a:latin typeface="Calibri"/>
                <a:ea typeface="+mn-ea"/>
              </a:rPr>
              <a:t>Health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3C68145-33FA-F775-B453-60AF4280D839}"/>
              </a:ext>
            </a:extLst>
          </p:cNvPr>
          <p:cNvSpPr txBox="1"/>
          <p:nvPr/>
        </p:nvSpPr>
        <p:spPr>
          <a:xfrm>
            <a:off x="5381626" y="1801813"/>
            <a:ext cx="1344613" cy="4619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IE" sz="2400" b="1" dirty="0">
                <a:solidFill>
                  <a:prstClr val="white"/>
                </a:solidFill>
                <a:latin typeface="Calibri"/>
                <a:ea typeface="+mn-ea"/>
              </a:rPr>
              <a:t>Economy</a:t>
            </a:r>
          </a:p>
        </p:txBody>
      </p:sp>
      <p:pic>
        <p:nvPicPr>
          <p:cNvPr id="31752" name="Picture 8">
            <a:extLst>
              <a:ext uri="{FF2B5EF4-FFF2-40B4-BE49-F238E27FC236}">
                <a16:creationId xmlns:a16="http://schemas.microsoft.com/office/drawing/2014/main" id="{016AF5C5-254F-5F54-6C21-F3F6A9E09E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39300" y="2454276"/>
            <a:ext cx="156210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47B523E-32EF-791C-E139-1B0EAEDD3C9B}"/>
              </a:ext>
            </a:extLst>
          </p:cNvPr>
          <p:cNvSpPr txBox="1"/>
          <p:nvPr/>
        </p:nvSpPr>
        <p:spPr>
          <a:xfrm>
            <a:off x="7399337" y="1801813"/>
            <a:ext cx="1897063" cy="4619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IE" sz="2400" b="1" dirty="0">
                <a:solidFill>
                  <a:prstClr val="white"/>
                </a:solidFill>
                <a:latin typeface="Calibri"/>
                <a:ea typeface="+mn-ea"/>
              </a:rPr>
              <a:t>Environment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8BEDB8A-EC91-9C43-4270-F92E6A4BEF40}"/>
              </a:ext>
            </a:extLst>
          </p:cNvPr>
          <p:cNvSpPr txBox="1"/>
          <p:nvPr/>
        </p:nvSpPr>
        <p:spPr>
          <a:xfrm>
            <a:off x="9915526" y="1801813"/>
            <a:ext cx="925513" cy="4619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IE" sz="2400" b="1" dirty="0">
                <a:solidFill>
                  <a:prstClr val="white"/>
                </a:solidFill>
                <a:latin typeface="Calibri"/>
                <a:ea typeface="+mn-ea"/>
              </a:rPr>
              <a:t>Social</a:t>
            </a:r>
          </a:p>
        </p:txBody>
      </p:sp>
      <p:sp>
        <p:nvSpPr>
          <p:cNvPr id="31755" name="Rectangle 2">
            <a:extLst>
              <a:ext uri="{FF2B5EF4-FFF2-40B4-BE49-F238E27FC236}">
                <a16:creationId xmlns:a16="http://schemas.microsoft.com/office/drawing/2014/main" id="{CA4C665D-319B-ABE9-A9E4-5B1B4157FC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>
                <a:solidFill>
                  <a:schemeClr val="bg1"/>
                </a:solidFill>
                <a:latin typeface="Calibri" panose="020F0502020204030204" pitchFamily="34" charset="0"/>
              </a:rPr>
              <a:t>Relevance of Technical Optics </a:t>
            </a:r>
          </a:p>
        </p:txBody>
      </p:sp>
      <p:pic>
        <p:nvPicPr>
          <p:cNvPr id="1026" name="Picture 2" descr="Introduction to Design for the Makerspace Laser Cutter">
            <a:extLst>
              <a:ext uri="{FF2B5EF4-FFF2-40B4-BE49-F238E27FC236}">
                <a16:creationId xmlns:a16="http://schemas.microsoft.com/office/drawing/2014/main" id="{21DCA284-2191-62D1-A200-4CBEC4D741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59" r="7978"/>
          <a:stretch/>
        </p:blipFill>
        <p:spPr bwMode="auto">
          <a:xfrm>
            <a:off x="5148264" y="2463800"/>
            <a:ext cx="1874839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1">
            <a:extLst>
              <a:ext uri="{FF2B5EF4-FFF2-40B4-BE49-F238E27FC236}">
                <a16:creationId xmlns:a16="http://schemas.microsoft.com/office/drawing/2014/main" id="{9A4071AD-E0A2-BF56-6A91-27B428E0F2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1"/>
            <a:ext cx="9144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indent="457200">
              <a:spcBef>
                <a:spcPct val="20000"/>
              </a:spcBef>
              <a:buChar char="•"/>
              <a:tabLst>
                <a:tab pos="9144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9144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914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914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914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914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914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914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914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ko-KR" sz="4800">
                <a:solidFill>
                  <a:srgbClr val="FFFFFF"/>
                </a:solidFill>
                <a:latin typeface="Calibri" panose="020F0502020204030204" pitchFamily="34" charset="0"/>
                <a:ea typeface="굴림" panose="020B0600000101010101" pitchFamily="34" charset="-127"/>
              </a:rPr>
              <a:t>Technical Optics</a:t>
            </a:r>
          </a:p>
        </p:txBody>
      </p:sp>
      <p:sp>
        <p:nvSpPr>
          <p:cNvPr id="40962" name="Rectangle 2">
            <a:extLst>
              <a:ext uri="{FF2B5EF4-FFF2-40B4-BE49-F238E27FC236}">
                <a16:creationId xmlns:a16="http://schemas.microsoft.com/office/drawing/2014/main" id="{97BFC4B6-ED52-3BF5-1EDC-B9DDE2BD0F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549275"/>
            <a:ext cx="9144000" cy="243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457200">
              <a:spcBef>
                <a:spcPct val="20000"/>
              </a:spcBef>
              <a:buChar char="•"/>
              <a:tabLst>
                <a:tab pos="9144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9144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914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914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914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914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914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914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914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ko-KR" sz="2400" dirty="0">
              <a:solidFill>
                <a:srgbClr val="FFFFFF"/>
              </a:solidFill>
              <a:latin typeface="Calibri" panose="020F0502020204030204" pitchFamily="34" charset="0"/>
              <a:ea typeface="굴림" panose="020B0600000101010101" pitchFamily="34" charset="-127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ko-KR" sz="2400" dirty="0">
                <a:solidFill>
                  <a:srgbClr val="FFFFFF"/>
                </a:solidFill>
                <a:latin typeface="Calibri" panose="020F0502020204030204" pitchFamily="34" charset="0"/>
                <a:ea typeface="굴림" panose="020B0600000101010101" pitchFamily="34" charset="-127"/>
              </a:rPr>
              <a:t>I	</a:t>
            </a:r>
            <a:r>
              <a:rPr lang="en-US" altLang="ko-KR" sz="2400" b="1" dirty="0">
                <a:solidFill>
                  <a:srgbClr val="FFFFFF"/>
                </a:solidFill>
                <a:latin typeface="Calibri" panose="020F0502020204030204" pitchFamily="34" charset="0"/>
                <a:ea typeface="굴림" panose="020B0600000101010101" pitchFamily="34" charset="-127"/>
              </a:rPr>
              <a:t>Lectures </a:t>
            </a:r>
            <a:r>
              <a:rPr lang="en-US" altLang="ko-KR" sz="2400" dirty="0">
                <a:solidFill>
                  <a:srgbClr val="FFFFFF"/>
                </a:solidFill>
                <a:latin typeface="Calibri" panose="020F0502020204030204" pitchFamily="34" charset="0"/>
                <a:ea typeface="굴림" panose="020B0600000101010101" pitchFamily="34" charset="-127"/>
              </a:rPr>
              <a:t>on the themes: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ko-KR" sz="2400" dirty="0">
                <a:solidFill>
                  <a:srgbClr val="FFFFFF"/>
                </a:solidFill>
                <a:latin typeface="Calibri" panose="020F0502020204030204" pitchFamily="34" charset="0"/>
                <a:ea typeface="굴림" panose="020B0600000101010101" pitchFamily="34" charset="-127"/>
              </a:rPr>
              <a:t>	Fourier transformations for EM waves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ko-KR" sz="2400" dirty="0">
                <a:solidFill>
                  <a:srgbClr val="FFFFFF"/>
                </a:solidFill>
                <a:latin typeface="Calibri" panose="020F0502020204030204" pitchFamily="34" charset="0"/>
                <a:ea typeface="굴림" panose="020B0600000101010101" pitchFamily="34" charset="-127"/>
              </a:rPr>
              <a:t>	e.g. holography, mode-locked lasers, images, no-go theorems</a:t>
            </a:r>
            <a:endParaRPr lang="en-US" altLang="ko-KR" sz="800" dirty="0">
              <a:solidFill>
                <a:srgbClr val="FFFFFF"/>
              </a:solidFill>
              <a:latin typeface="Calibri" panose="020F0502020204030204" pitchFamily="34" charset="0"/>
              <a:ea typeface="굴림" panose="020B0600000101010101" pitchFamily="34" charset="-127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ko-KR" sz="2400" dirty="0">
                <a:solidFill>
                  <a:srgbClr val="FFFFFF"/>
                </a:solidFill>
                <a:latin typeface="Calibri" panose="020F0502020204030204" pitchFamily="34" charset="0"/>
                <a:ea typeface="굴림" panose="020B0600000101010101" pitchFamily="34" charset="-127"/>
              </a:rPr>
              <a:t>II	</a:t>
            </a:r>
            <a:r>
              <a:rPr lang="en-US" altLang="ko-KR" sz="2400" b="1" dirty="0">
                <a:solidFill>
                  <a:srgbClr val="FFFFFF"/>
                </a:solidFill>
                <a:latin typeface="Calibri" panose="020F0502020204030204" pitchFamily="34" charset="0"/>
                <a:ea typeface="굴림" panose="020B0600000101010101" pitchFamily="34" charset="-127"/>
              </a:rPr>
              <a:t>TO road trip</a:t>
            </a:r>
            <a:r>
              <a:rPr lang="en-US" altLang="ko-KR" sz="2400" dirty="0">
                <a:solidFill>
                  <a:srgbClr val="FFFFFF"/>
                </a:solidFill>
                <a:latin typeface="Calibri" panose="020F0502020204030204" pitchFamily="34" charset="0"/>
                <a:ea typeface="굴림" panose="020B0600000101010101" pitchFamily="34" charset="-127"/>
              </a:rPr>
              <a:t> to academic / industrial research places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ko-KR" sz="800" dirty="0">
                <a:solidFill>
                  <a:srgbClr val="FFFFFF"/>
                </a:solidFill>
                <a:latin typeface="Calibri" panose="020F0502020204030204" pitchFamily="34" charset="0"/>
                <a:ea typeface="굴림" panose="020B0600000101010101" pitchFamily="34" charset="-127"/>
              </a:rPr>
              <a:t>	 	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ko-KR" sz="2400" dirty="0">
                <a:solidFill>
                  <a:srgbClr val="FFFFFF"/>
                </a:solidFill>
                <a:latin typeface="Calibri" panose="020F0502020204030204" pitchFamily="34" charset="0"/>
                <a:ea typeface="굴림" panose="020B0600000101010101" pitchFamily="34" charset="-127"/>
              </a:rPr>
              <a:t>III	</a:t>
            </a:r>
            <a:r>
              <a:rPr lang="en-US" altLang="ko-KR" sz="2400" b="1" dirty="0">
                <a:solidFill>
                  <a:srgbClr val="FFFFFF"/>
                </a:solidFill>
                <a:latin typeface="Calibri" panose="020F0502020204030204" pitchFamily="34" charset="0"/>
                <a:ea typeface="굴림" panose="020B0600000101010101" pitchFamily="34" charset="-127"/>
              </a:rPr>
              <a:t>Student lectures </a:t>
            </a:r>
            <a:r>
              <a:rPr lang="en-US" altLang="ko-KR" sz="2400" dirty="0">
                <a:solidFill>
                  <a:srgbClr val="FFFFFF"/>
                </a:solidFill>
                <a:latin typeface="Calibri" panose="020F0502020204030204" pitchFamily="34" charset="0"/>
                <a:ea typeface="굴림" panose="020B0600000101010101" pitchFamily="34" charset="-127"/>
              </a:rPr>
              <a:t>with coaching and feedback</a:t>
            </a:r>
            <a:endParaRPr lang="en-US" altLang="ko-KR" sz="2400" b="1" dirty="0">
              <a:solidFill>
                <a:srgbClr val="FFFFFF"/>
              </a:solidFill>
              <a:latin typeface="Calibri" panose="020F0502020204030204" pitchFamily="34" charset="0"/>
              <a:ea typeface="굴림" panose="020B0600000101010101" pitchFamily="34" charset="-127"/>
            </a:endParaRPr>
          </a:p>
        </p:txBody>
      </p:sp>
      <p:sp>
        <p:nvSpPr>
          <p:cNvPr id="40963" name="Rectangle 3">
            <a:extLst>
              <a:ext uri="{FF2B5EF4-FFF2-40B4-BE49-F238E27FC236}">
                <a16:creationId xmlns:a16="http://schemas.microsoft.com/office/drawing/2014/main" id="{D0E5C299-2048-8A37-B319-6ADB8C7A82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8926" y="3459164"/>
            <a:ext cx="10328274" cy="317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indent="457200">
              <a:spcBef>
                <a:spcPct val="20000"/>
              </a:spcBef>
              <a:buChar char="•"/>
              <a:tabLst>
                <a:tab pos="9144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9144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914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914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914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914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914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914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914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ko-KR" sz="2400" dirty="0">
                <a:solidFill>
                  <a:srgbClr val="FFFFFF"/>
                </a:solidFill>
                <a:latin typeface="Calibri" panose="020F0502020204030204" pitchFamily="34" charset="0"/>
                <a:ea typeface="굴림" panose="020B0600000101010101" pitchFamily="34" charset="-127"/>
              </a:rPr>
              <a:t>Lecturers:    Femi Ojambati 			   	Pepijn Pinkse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ko-KR" sz="800" dirty="0">
              <a:solidFill>
                <a:srgbClr val="FFFFFF"/>
              </a:solidFill>
              <a:latin typeface="Calibri" panose="020F0502020204030204" pitchFamily="34" charset="0"/>
              <a:ea typeface="굴림" panose="020B0600000101010101" pitchFamily="34" charset="-127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ko-KR" sz="2400" dirty="0">
              <a:solidFill>
                <a:srgbClr val="FFFFFF"/>
              </a:solidFill>
              <a:latin typeface="Calibri" panose="020F0502020204030204" pitchFamily="34" charset="0"/>
              <a:ea typeface="굴림" panose="020B0600000101010101" pitchFamily="34" charset="-127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ko-KR" sz="2400" dirty="0">
                <a:solidFill>
                  <a:srgbClr val="FFFFFF"/>
                </a:solidFill>
                <a:latin typeface="Calibri" panose="020F0502020204030204" pitchFamily="34" charset="0"/>
                <a:ea typeface="굴림" panose="020B0600000101010101" pitchFamily="34" charset="-127"/>
              </a:rPr>
              <a:t>Book: 	Optics, 5th ed. by Eugene Hecht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ko-KR" sz="2400" dirty="0">
                <a:solidFill>
                  <a:srgbClr val="FFFFFF"/>
                </a:solidFill>
                <a:latin typeface="Calibri" panose="020F0502020204030204" pitchFamily="34" charset="0"/>
                <a:ea typeface="굴림" panose="020B0600000101010101" pitchFamily="34" charset="-127"/>
              </a:rPr>
              <a:t>		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ko-KR" sz="2400" dirty="0">
                <a:solidFill>
                  <a:srgbClr val="FFFFFF"/>
                </a:solidFill>
                <a:latin typeface="Calibri" panose="020F0502020204030204" pitchFamily="34" charset="0"/>
                <a:ea typeface="굴림" panose="020B0600000101010101" pitchFamily="34" charset="-127"/>
              </a:rPr>
              <a:t>Grades:	60%  written exam (covering topics from part I)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ko-KR" sz="2400" dirty="0">
                <a:solidFill>
                  <a:srgbClr val="FFFFFF"/>
                </a:solidFill>
                <a:latin typeface="Calibri" panose="020F0502020204030204" pitchFamily="34" charset="0"/>
                <a:ea typeface="굴림" panose="020B0600000101010101" pitchFamily="34" charset="-127"/>
              </a:rPr>
              <a:t>		20%  homework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ko-KR" sz="2400" dirty="0">
                <a:solidFill>
                  <a:srgbClr val="FFFFFF"/>
                </a:solidFill>
                <a:latin typeface="Calibri" panose="020F0502020204030204" pitchFamily="34" charset="0"/>
                <a:ea typeface="굴림" panose="020B0600000101010101" pitchFamily="34" charset="-127"/>
              </a:rPr>
              <a:t>		20%  presentation including annotations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ko-KR" sz="2400" dirty="0">
                <a:solidFill>
                  <a:srgbClr val="FFFFFF"/>
                </a:solidFill>
                <a:latin typeface="Calibri" panose="020F0502020204030204" pitchFamily="34" charset="0"/>
                <a:ea typeface="굴림" panose="020B0600000101010101" pitchFamily="34" charset="-127"/>
              </a:rPr>
              <a:t>		</a:t>
            </a: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5D1A8E24-4A39-1404-F974-6F8A916C0D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772400" y="3124200"/>
            <a:ext cx="1063436" cy="12034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068F46BA-4B70-89AD-2013-D002DAA3CF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562600" y="3124201"/>
            <a:ext cx="1828799" cy="1203429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D035B0-D7A2-F7C6-D2F9-6849D684C4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559" b="18927"/>
          <a:stretch/>
        </p:blipFill>
        <p:spPr bwMode="auto">
          <a:xfrm>
            <a:off x="6096000" y="3053985"/>
            <a:ext cx="6096000" cy="3804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5F58427-B163-2E73-8E6D-3F0887933A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18" b="24686"/>
          <a:stretch/>
        </p:blipFill>
        <p:spPr bwMode="auto">
          <a:xfrm>
            <a:off x="0" y="3429000"/>
            <a:ext cx="6096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6ED2B04-6F92-93D3-BCB4-9E3DF5386E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674" t="22947"/>
          <a:stretch/>
        </p:blipFill>
        <p:spPr bwMode="auto">
          <a:xfrm>
            <a:off x="-76200" y="-1"/>
            <a:ext cx="6172200" cy="3508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419A73B-7B89-5649-D1F2-45E6B9B9FA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t="33051" r="-10000"/>
          <a:stretch/>
        </p:blipFill>
        <p:spPr bwMode="auto">
          <a:xfrm>
            <a:off x="6083300" y="-1"/>
            <a:ext cx="6718300" cy="3066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1" name="TextBox 9">
            <a:extLst>
              <a:ext uri="{FF2B5EF4-FFF2-40B4-BE49-F238E27FC236}">
                <a16:creationId xmlns:a16="http://schemas.microsoft.com/office/drawing/2014/main" id="{155F29F2-72A9-B5AB-5C2F-FA1F52C3CD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46487" y="233044"/>
            <a:ext cx="5497513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NL" sz="4800" dirty="0">
                <a:solidFill>
                  <a:schemeClr val="bg1"/>
                </a:solidFill>
                <a:latin typeface="Arial" panose="020B0604020202020204" pitchFamily="34" charset="0"/>
                <a:ea typeface="굴림" panose="020B0600000101010101" pitchFamily="34" charset="-127"/>
              </a:rPr>
              <a:t>PAST ROADTRIPS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688FF2F6-71FC-E3D7-0A7D-9C0F1572EB3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2409"/>
          <a:stretch/>
        </p:blipFill>
        <p:spPr>
          <a:xfrm>
            <a:off x="0" y="0"/>
            <a:ext cx="10439400" cy="6858000"/>
          </a:xfrm>
          <a:prstGeom prst="rect">
            <a:avLst/>
          </a:prstGeom>
        </p:spPr>
      </p:pic>
      <p:pic>
        <p:nvPicPr>
          <p:cNvPr id="5" name="Picture 4" descr="A sign on a table&#10;&#10;Description automatically generated">
            <a:extLst>
              <a:ext uri="{FF2B5EF4-FFF2-40B4-BE49-F238E27FC236}">
                <a16:creationId xmlns:a16="http://schemas.microsoft.com/office/drawing/2014/main" id="{0482625F-4996-5D01-A608-BA0E9A6D6C8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181" t="14747" r="5455" b="10101"/>
          <a:stretch/>
        </p:blipFill>
        <p:spPr>
          <a:xfrm rot="5400000">
            <a:off x="-447997" y="3884933"/>
            <a:ext cx="3421063" cy="2525070"/>
          </a:xfrm>
          <a:prstGeom prst="rect">
            <a:avLst/>
          </a:prstGeom>
        </p:spPr>
      </p:pic>
      <p:pic>
        <p:nvPicPr>
          <p:cNvPr id="7" name="Picture 6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9CFB1106-3907-CF07-6798-34FA3D10AF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86601" y="3028950"/>
            <a:ext cx="5105400" cy="3829050"/>
          </a:xfrm>
          <a:prstGeom prst="rect">
            <a:avLst/>
          </a:prstGeom>
        </p:spPr>
      </p:pic>
      <p:sp>
        <p:nvSpPr>
          <p:cNvPr id="10" name="TextBox 1">
            <a:extLst>
              <a:ext uri="{FF2B5EF4-FFF2-40B4-BE49-F238E27FC236}">
                <a16:creationId xmlns:a16="http://schemas.microsoft.com/office/drawing/2014/main" id="{17C5E575-C491-BAF8-596E-F7BC31AF4636}"/>
              </a:ext>
            </a:extLst>
          </p:cNvPr>
          <p:cNvSpPr txBox="1">
            <a:spLocks noChangeArrowheads="1"/>
          </p:cNvSpPr>
          <p:nvPr/>
        </p:nvSpPr>
        <p:spPr bwMode="auto">
          <a:xfrm rot="21095710">
            <a:off x="4747222" y="179764"/>
            <a:ext cx="2922595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NL" altLang="en-NL" sz="9600" dirty="0">
                <a:solidFill>
                  <a:srgbClr val="FF0000"/>
                </a:solidFill>
                <a:latin typeface="Arial" panose="020B0604020202020204" pitchFamily="34" charset="0"/>
                <a:ea typeface="굴림" panose="020B0600000101010101" pitchFamily="34" charset="-127"/>
              </a:rPr>
              <a:t>2023</a:t>
            </a:r>
          </a:p>
        </p:txBody>
      </p:sp>
    </p:spTree>
    <p:extLst>
      <p:ext uri="{BB962C8B-B14F-4D97-AF65-F5344CB8AC3E}">
        <p14:creationId xmlns:p14="http://schemas.microsoft.com/office/powerpoint/2010/main" val="21979170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ext Box 17">
            <a:extLst>
              <a:ext uri="{FF2B5EF4-FFF2-40B4-BE49-F238E27FC236}">
                <a16:creationId xmlns:a16="http://schemas.microsoft.com/office/drawing/2014/main" id="{141D7FA5-3F77-8F3F-A6A9-F8DE7ACF26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400" y="685800"/>
            <a:ext cx="66992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800">
                <a:solidFill>
                  <a:schemeClr val="bg1"/>
                </a:solidFill>
                <a:latin typeface="Calibri" panose="020F0502020204030204" pitchFamily="34" charset="0"/>
                <a:ea typeface="굴림" panose="020B0600000101010101" pitchFamily="34" charset="-127"/>
              </a:rPr>
              <a:t>Fourier transforms — </a:t>
            </a:r>
            <a:r>
              <a:rPr lang="en-US" altLang="en-US" sz="4800" i="1">
                <a:solidFill>
                  <a:schemeClr val="bg1"/>
                </a:solidFill>
                <a:latin typeface="Calibri" panose="020F0502020204030204" pitchFamily="34" charset="0"/>
                <a:ea typeface="굴림" panose="020B0600000101010101" pitchFamily="34" charset="-127"/>
              </a:rPr>
              <a:t>live</a:t>
            </a:r>
            <a:endParaRPr lang="en-US" altLang="en-US" sz="4800">
              <a:solidFill>
                <a:schemeClr val="bg1"/>
              </a:solidFill>
              <a:latin typeface="Calibri" panose="020F0502020204030204" pitchFamily="34" charset="0"/>
              <a:ea typeface="굴림" panose="020B0600000101010101" pitchFamily="34" charset="-127"/>
            </a:endParaRPr>
          </a:p>
        </p:txBody>
      </p:sp>
      <p:sp>
        <p:nvSpPr>
          <p:cNvPr id="43010" name="TextBox 1">
            <a:extLst>
              <a:ext uri="{FF2B5EF4-FFF2-40B4-BE49-F238E27FC236}">
                <a16:creationId xmlns:a16="http://schemas.microsoft.com/office/drawing/2014/main" id="{F57E1223-5FAA-8004-0FC2-F47CC95937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7201" y="381001"/>
            <a:ext cx="30591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chemeClr val="bg1"/>
                </a:solidFill>
                <a:latin typeface="Arial" panose="020B0604020202020204" pitchFamily="34" charset="0"/>
                <a:ea typeface="굴림" panose="020B0600000101010101" pitchFamily="34" charset="-127"/>
              </a:rPr>
              <a:t>The bridging item:</a:t>
            </a:r>
          </a:p>
        </p:txBody>
      </p:sp>
      <p:pic>
        <p:nvPicPr>
          <p:cNvPr id="43011" name="Picture 2" descr="Q: What is a Fourier transform? What is it used for? | Ask a Mathematician  / Ask a Physicist">
            <a:extLst>
              <a:ext uri="{FF2B5EF4-FFF2-40B4-BE49-F238E27FC236}">
                <a16:creationId xmlns:a16="http://schemas.microsoft.com/office/drawing/2014/main" id="{EB09305B-1AE3-00E6-98BE-AD6EC22AA7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84400" y="1447800"/>
            <a:ext cx="7823200" cy="520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ext Box 17">
            <a:extLst>
              <a:ext uri="{FF2B5EF4-FFF2-40B4-BE49-F238E27FC236}">
                <a16:creationId xmlns:a16="http://schemas.microsoft.com/office/drawing/2014/main" id="{7AFE02B9-2892-FB60-473F-D5D5774FA2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400" y="685800"/>
            <a:ext cx="66992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800">
                <a:solidFill>
                  <a:schemeClr val="bg1"/>
                </a:solidFill>
                <a:latin typeface="Calibri" panose="020F0502020204030204" pitchFamily="34" charset="0"/>
                <a:ea typeface="굴림" panose="020B0600000101010101" pitchFamily="34" charset="-127"/>
              </a:rPr>
              <a:t>Fourier transforms — </a:t>
            </a:r>
            <a:r>
              <a:rPr lang="en-US" altLang="en-US" sz="4800" i="1">
                <a:solidFill>
                  <a:schemeClr val="bg1"/>
                </a:solidFill>
                <a:latin typeface="Calibri" panose="020F0502020204030204" pitchFamily="34" charset="0"/>
                <a:ea typeface="굴림" panose="020B0600000101010101" pitchFamily="34" charset="-127"/>
              </a:rPr>
              <a:t>live</a:t>
            </a:r>
            <a:endParaRPr lang="en-US" altLang="en-US" sz="4800">
              <a:solidFill>
                <a:schemeClr val="bg1"/>
              </a:solidFill>
              <a:latin typeface="Calibri" panose="020F0502020204030204" pitchFamily="34" charset="0"/>
              <a:ea typeface="굴림" panose="020B0600000101010101" pitchFamily="34" charset="-127"/>
            </a:endParaRPr>
          </a:p>
        </p:txBody>
      </p:sp>
      <p:sp>
        <p:nvSpPr>
          <p:cNvPr id="45058" name="TextBox 1">
            <a:extLst>
              <a:ext uri="{FF2B5EF4-FFF2-40B4-BE49-F238E27FC236}">
                <a16:creationId xmlns:a16="http://schemas.microsoft.com/office/drawing/2014/main" id="{49E4772B-5AF8-D162-9D15-9BDC392EAF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7201" y="381001"/>
            <a:ext cx="30591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chemeClr val="bg1"/>
                </a:solidFill>
                <a:latin typeface="Arial" panose="020B0604020202020204" pitchFamily="34" charset="0"/>
                <a:ea typeface="굴림" panose="020B0600000101010101" pitchFamily="34" charset="-127"/>
              </a:rPr>
              <a:t>The bridging item: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2334B32-B847-1C53-BDD7-5A74705C8E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51444" y="4497683"/>
            <a:ext cx="1442666" cy="1080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BFBB5C9-F793-937D-EB99-E7C86394E7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13342" y="4090082"/>
            <a:ext cx="2226723" cy="2224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5A9C1D6-1F21-D9C1-8FEA-E0BFFE2542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26703" y="1538446"/>
            <a:ext cx="1363055" cy="1336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BE4AE6B-EF05-37E6-F3A1-8CE59BF752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54080" y="3925923"/>
            <a:ext cx="2224311" cy="2224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F2B0BF1-C86B-77A6-BA16-00F42B4FE0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90940" y="1874791"/>
            <a:ext cx="2238786" cy="1466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030F365-2587-2445-02F7-058445DD75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09251" y="1633697"/>
            <a:ext cx="2084387" cy="2084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ext Box 5">
            <a:extLst>
              <a:ext uri="{FF2B5EF4-FFF2-40B4-BE49-F238E27FC236}">
                <a16:creationId xmlns:a16="http://schemas.microsoft.com/office/drawing/2014/main" id="{8188E4E5-86BA-D130-26BB-3D24EC760C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4138" y="1"/>
            <a:ext cx="686435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800">
                <a:solidFill>
                  <a:srgbClr val="FFFFFF"/>
                </a:solidFill>
                <a:latin typeface="Calibri" panose="020F0502020204030204" pitchFamily="34" charset="0"/>
                <a:ea typeface="굴림" panose="020B0600000101010101" pitchFamily="34" charset="-127"/>
              </a:rPr>
              <a:t>Applications of FT in optics</a:t>
            </a:r>
          </a:p>
        </p:txBody>
      </p:sp>
      <p:pic>
        <p:nvPicPr>
          <p:cNvPr id="55298" name="Picture 10" descr="linda_out_3">
            <a:extLst>
              <a:ext uri="{FF2B5EF4-FFF2-40B4-BE49-F238E27FC236}">
                <a16:creationId xmlns:a16="http://schemas.microsoft.com/office/drawing/2014/main" id="{300DCC90-5C35-BFF5-9ED2-F78E3D9867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00801" y="990601"/>
            <a:ext cx="2047875" cy="204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299" name="Picture 11" descr="linda_out_9">
            <a:extLst>
              <a:ext uri="{FF2B5EF4-FFF2-40B4-BE49-F238E27FC236}">
                <a16:creationId xmlns:a16="http://schemas.microsoft.com/office/drawing/2014/main" id="{A6A36474-650D-2F5B-EC9B-A2E9C348EC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48600" y="838200"/>
            <a:ext cx="25146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0" name="Picture 2">
            <a:extLst>
              <a:ext uri="{FF2B5EF4-FFF2-40B4-BE49-F238E27FC236}">
                <a16:creationId xmlns:a16="http://schemas.microsoft.com/office/drawing/2014/main" id="{112A6FA2-66CE-4D2C-F8B0-DBF67561032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43200" y="3487738"/>
            <a:ext cx="33528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1" name="Picture 9" descr="1015_fig1">
            <a:extLst>
              <a:ext uri="{FF2B5EF4-FFF2-40B4-BE49-F238E27FC236}">
                <a16:creationId xmlns:a16="http://schemas.microsoft.com/office/drawing/2014/main" id="{D08BD7C9-6528-AE5C-DF9E-137EBE8DF9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24138" y="1219200"/>
            <a:ext cx="3429000" cy="18764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02" name="Picture 3">
            <a:extLst>
              <a:ext uri="{FF2B5EF4-FFF2-40B4-BE49-F238E27FC236}">
                <a16:creationId xmlns:a16="http://schemas.microsoft.com/office/drawing/2014/main" id="{9015EE54-53CA-83F3-6E98-5A9ACFC039C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0" y="3962400"/>
            <a:ext cx="3352800" cy="20193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6E7F316-9C57-04C1-FD1E-921346EEB693}"/>
              </a:ext>
            </a:extLst>
          </p:cNvPr>
          <p:cNvSpPr txBox="1"/>
          <p:nvPr/>
        </p:nvSpPr>
        <p:spPr>
          <a:xfrm>
            <a:off x="3291716" y="830264"/>
            <a:ext cx="20938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Optical elements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53F93DA-4D13-5D85-6B5F-24F9B40481B5}"/>
              </a:ext>
            </a:extLst>
          </p:cNvPr>
          <p:cNvSpPr txBox="1"/>
          <p:nvPr/>
        </p:nvSpPr>
        <p:spPr>
          <a:xfrm>
            <a:off x="6895038" y="876300"/>
            <a:ext cx="22108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Signal processing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19EF6C8-3D79-1DCE-D67A-4C91D73CCDA5}"/>
              </a:ext>
            </a:extLst>
          </p:cNvPr>
          <p:cNvSpPr txBox="1"/>
          <p:nvPr/>
        </p:nvSpPr>
        <p:spPr>
          <a:xfrm>
            <a:off x="6168966" y="3562290"/>
            <a:ext cx="31568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Spectroscopy, microscopy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solidFill>
            <a:srgbClr val="FF0066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  <a:ea typeface="굴림" pitchFamily="-65" charset="-127"/>
            <a:cs typeface="굴림" pitchFamily="-65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solidFill>
            <a:srgbClr val="FF0066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  <a:ea typeface="굴림" pitchFamily="-65" charset="-127"/>
            <a:cs typeface="굴림" pitchFamily="-65" charset="-127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solidFill>
            <a:srgbClr val="FF0066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  <a:ea typeface="굴림" pitchFamily="-65" charset="-127"/>
            <a:cs typeface="굴림" pitchFamily="-65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solidFill>
            <a:srgbClr val="FF0066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  <a:ea typeface="굴림" pitchFamily="-65" charset="-127"/>
            <a:cs typeface="굴림" pitchFamily="-65" charset="-127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10624</TotalTime>
  <Words>588</Words>
  <Application>Microsoft Office PowerPoint</Application>
  <PresentationFormat>Widescreen</PresentationFormat>
  <Paragraphs>127</Paragraphs>
  <Slides>17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Times New Roman</vt:lpstr>
      <vt:lpstr>Default Design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Applied NanoPhotonics</vt:lpstr>
      <vt:lpstr>Hope to see you soon!</vt:lpstr>
      <vt:lpstr>PowerPoint Presentation</vt:lpstr>
      <vt:lpstr>PowerPoint Presentation</vt:lpstr>
      <vt:lpstr>PowerPoint Presentation</vt:lpstr>
      <vt:lpstr>PowerPoint Presentation</vt:lpstr>
    </vt:vector>
  </TitlesOfParts>
  <Company>ut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boller</dc:creator>
  <cp:lastModifiedBy>Ojambati, Femi (UT-TNW)</cp:lastModifiedBy>
  <cp:revision>416</cp:revision>
  <dcterms:created xsi:type="dcterms:W3CDTF">2013-11-13T09:57:36Z</dcterms:created>
  <dcterms:modified xsi:type="dcterms:W3CDTF">2024-12-09T12:17:07Z</dcterms:modified>
</cp:coreProperties>
</file>