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45" r:id="rId2"/>
    <p:sldId id="443" r:id="rId3"/>
    <p:sldId id="424" r:id="rId4"/>
    <p:sldId id="429" r:id="rId5"/>
    <p:sldId id="440" r:id="rId6"/>
  </p:sldIdLst>
  <p:sldSz cx="9144000" cy="6858000" type="screen4x3"/>
  <p:notesSz cx="6881813" cy="9296400"/>
  <p:embeddedFontLst>
    <p:embeddedFont>
      <p:font typeface="Arial Black" panose="020B0A04020102020204" pitchFamily="34" charset="0"/>
      <p:bold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66"/>
    <a:srgbClr val="FFFFCC"/>
    <a:srgbClr val="CCECFF"/>
    <a:srgbClr val="CA0000"/>
    <a:srgbClr val="D10000"/>
    <a:srgbClr val="FF993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6" autoAdjust="0"/>
  </p:normalViewPr>
  <p:slideViewPr>
    <p:cSldViewPr snapToGrid="0">
      <p:cViewPr varScale="1">
        <p:scale>
          <a:sx n="92" d="100"/>
          <a:sy n="92" d="100"/>
        </p:scale>
        <p:origin x="1190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378" y="-58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AIO meeting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19C96F0B-93A9-4D14-B924-C10C29076C6A}" type="datetime1">
              <a:rPr lang="en-US"/>
              <a:pPr/>
              <a:t>12/9/2024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Martin Podt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DD22E847-F823-42FC-97B6-69A6DBE15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3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AIO meeting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7827ED29-A7A3-4774-AEA0-23A8D03A5DCC}" type="datetime1">
              <a:rPr lang="en-US"/>
              <a:pPr/>
              <a:t>12/9/2024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4838"/>
            <a:ext cx="5046663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Martin Podt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ED2D7E45-59E1-4986-819C-8EF6F30F0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00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6560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endParaRPr lang="nl-NL"/>
          </a:p>
        </p:txBody>
      </p:sp>
      <p:sp>
        <p:nvSpPr>
          <p:cNvPr id="665604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834EAF9-6AEE-4BEF-B070-195DEC7E0309}" type="slidenum">
              <a:rPr lang="en-US" sz="1200"/>
              <a:pPr algn="r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8069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7584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675844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E413BC1-F27A-4DE4-9362-69B29B46510F}" type="slidenum">
              <a:rPr lang="en-US" sz="1200">
                <a:solidFill>
                  <a:srgbClr val="000000"/>
                </a:solidFill>
              </a:rPr>
              <a:pPr algn="r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DFCEBCE-8239-4051-8C8B-07EC3E32205F}" type="slidenum">
              <a:rPr lang="en-US" sz="1200"/>
              <a:pPr algn="r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53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1650" y="1025525"/>
            <a:ext cx="7772400" cy="16002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08013" y="2919413"/>
            <a:ext cx="8001000" cy="1447800"/>
          </a:xfrm>
        </p:spPr>
        <p:txBody>
          <a:bodyPr/>
          <a:lstStyle>
            <a:lvl1pPr marL="0" indent="0" algn="ctr">
              <a:defRPr sz="20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0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0"/>
            <a:ext cx="2032000" cy="5868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363" y="0"/>
            <a:ext cx="5943600" cy="5868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50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7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8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525588"/>
            <a:ext cx="39163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5588"/>
            <a:ext cx="391795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42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17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05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71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5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2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927100"/>
          </a:xfrm>
          <a:prstGeom prst="rect">
            <a:avLst/>
          </a:prstGeom>
          <a:solidFill>
            <a:srgbClr val="C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363" y="0"/>
            <a:ext cx="81280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438" y="1525588"/>
            <a:ext cx="79867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0" name="Picture 2" descr="BG_fade_vagu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0131" name="Picture 3" descr="BG_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846138"/>
            <a:ext cx="7232650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927225"/>
            <a:ext cx="4848225" cy="154781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Fysische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Materiaalkunde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741363" y="3892550"/>
            <a:ext cx="7867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i="1"/>
          </a:p>
        </p:txBody>
      </p:sp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238125" y="4421188"/>
            <a:ext cx="428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Arial" charset="0"/>
              </a:rPr>
              <a:t>Quantum Transport in Matter (QTM)</a:t>
            </a:r>
          </a:p>
          <a:p>
            <a:pPr algn="ctr"/>
            <a:r>
              <a:rPr lang="en-US" sz="1400" b="1" dirty="0">
                <a:latin typeface="Arial" charset="0"/>
              </a:rPr>
              <a:t>Interfaces and Correlated Electrons (ICE)</a:t>
            </a:r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242888" y="3305175"/>
            <a:ext cx="184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160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160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160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1256579" y="2961621"/>
            <a:ext cx="55260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1600" dirty="0">
                <a:latin typeface="Arial" charset="0"/>
              </a:rPr>
              <a:t>Alexander Brinkman</a:t>
            </a:r>
          </a:p>
          <a:p>
            <a:pPr marL="342900" indent="-342900"/>
            <a:r>
              <a:rPr lang="en-US" sz="1600" dirty="0">
                <a:latin typeface="Arial" charset="0"/>
                <a:cs typeface="Times New Roman" pitchFamily="18" charset="0"/>
              </a:rPr>
              <a:t>Hans Hilgenkamp</a:t>
            </a:r>
          </a:p>
          <a:p>
            <a:pPr marL="342900" indent="-342900"/>
            <a:r>
              <a:rPr lang="en-US" sz="1600" dirty="0">
                <a:latin typeface="Arial" charset="0"/>
                <a:cs typeface="Times New Roman" pitchFamily="18" charset="0"/>
              </a:rPr>
              <a:t>Sander Smink</a:t>
            </a:r>
          </a:p>
          <a:p>
            <a:pPr marL="342900" indent="-342900"/>
            <a:r>
              <a:rPr lang="en-US" sz="1600" dirty="0">
                <a:latin typeface="Arial" charset="0"/>
                <a:cs typeface="Times New Roman" pitchFamily="18" charset="0"/>
              </a:rPr>
              <a:t>Daan Wielens</a:t>
            </a:r>
          </a:p>
        </p:txBody>
      </p:sp>
      <p:sp>
        <p:nvSpPr>
          <p:cNvPr id="560149" name="Text Box 21"/>
          <p:cNvSpPr txBox="1">
            <a:spLocks noChangeArrowheads="1"/>
          </p:cNvSpPr>
          <p:nvPr/>
        </p:nvSpPr>
        <p:spPr bwMode="auto">
          <a:xfrm>
            <a:off x="5249863" y="268288"/>
            <a:ext cx="627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Black" pitchFamily="34" charset="0"/>
              </a:rPr>
              <a:t>UNIVERSITY OF TWENTE.</a:t>
            </a:r>
            <a:endParaRPr lang="en-GB" sz="2000">
              <a:latin typeface="Arial Black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" y="5416855"/>
            <a:ext cx="20208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 dirty="0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track…</a:t>
            </a:r>
            <a:endParaRPr lang="en-GB"/>
          </a:p>
        </p:txBody>
      </p:sp>
      <p:pic>
        <p:nvPicPr>
          <p:cNvPr id="5908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9" y="1085850"/>
            <a:ext cx="6164262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0858" name="Text Box 10"/>
          <p:cNvSpPr txBox="1">
            <a:spLocks noChangeArrowheads="1"/>
          </p:cNvSpPr>
          <p:nvPr/>
        </p:nvSpPr>
        <p:spPr bwMode="auto">
          <a:xfrm>
            <a:off x="6569075" y="395593"/>
            <a:ext cx="2574925" cy="71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Topic examples: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Solar cells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Superconductivity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Nuclear fusion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Hydrogen technology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Neuromorphic computing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Satellite sensors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Beyond Moore electronics &amp; storage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CERN magnets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Thin film technology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Particle detectors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Battery technology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Quantum computation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etc. …</a:t>
            </a:r>
          </a:p>
          <a:p>
            <a:pPr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ED9DC-EFB6-936C-5E5D-1A3E243E3B8C}"/>
              </a:ext>
            </a:extLst>
          </p:cNvPr>
          <p:cNvSpPr txBox="1"/>
          <p:nvPr/>
        </p:nvSpPr>
        <p:spPr>
          <a:xfrm>
            <a:off x="974345" y="361674"/>
            <a:ext cx="5004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Materiaalkunde</a:t>
            </a:r>
            <a:r>
              <a:rPr lang="en-US" dirty="0">
                <a:latin typeface="+mj-lt"/>
              </a:rPr>
              <a:t> is </a:t>
            </a:r>
            <a:r>
              <a:rPr lang="en-US" dirty="0" err="1">
                <a:latin typeface="+mj-lt"/>
              </a:rPr>
              <a:t>overal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485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66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14375"/>
            <a:ext cx="51244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9" name="Picture 3" descr="Co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63" y="0"/>
            <a:ext cx="11366501" cy="704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Opzet van het vak FMK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625600"/>
            <a:ext cx="7986713" cy="4343400"/>
          </a:xfrm>
        </p:spPr>
        <p:txBody>
          <a:bodyPr/>
          <a:lstStyle/>
          <a:p>
            <a:r>
              <a:rPr lang="en-US" dirty="0" err="1"/>
              <a:t>Hoorcolleges</a:t>
            </a:r>
            <a:r>
              <a:rPr lang="en-US" dirty="0"/>
              <a:t> &amp; </a:t>
            </a:r>
            <a:r>
              <a:rPr lang="en-US" dirty="0" err="1"/>
              <a:t>gastsprekers</a:t>
            </a:r>
            <a:r>
              <a:rPr lang="en-US" dirty="0"/>
              <a:t> (</a:t>
            </a:r>
            <a:r>
              <a:rPr lang="en-US" dirty="0" err="1"/>
              <a:t>kunst</a:t>
            </a:r>
            <a:r>
              <a:rPr lang="en-US" dirty="0"/>
              <a:t> of </a:t>
            </a:r>
            <a:r>
              <a:rPr lang="en-US" dirty="0" err="1"/>
              <a:t>industrie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Consultancy </a:t>
            </a:r>
            <a:r>
              <a:rPr lang="en-US" dirty="0" err="1"/>
              <a:t>opdracht</a:t>
            </a:r>
            <a:r>
              <a:rPr lang="en-US" dirty="0"/>
              <a:t> + </a:t>
            </a:r>
            <a:r>
              <a:rPr lang="en-US" dirty="0" err="1"/>
              <a:t>presentatie</a:t>
            </a:r>
            <a:endParaRPr lang="en-US" dirty="0"/>
          </a:p>
          <a:p>
            <a:r>
              <a:rPr lang="en-US" dirty="0"/>
              <a:t>		- </a:t>
            </a:r>
            <a:r>
              <a:rPr lang="en-US" dirty="0" err="1"/>
              <a:t>bv</a:t>
            </a:r>
            <a:r>
              <a:rPr lang="en-US" dirty="0"/>
              <a:t>. Hoe </a:t>
            </a:r>
            <a:r>
              <a:rPr lang="en-US" dirty="0" err="1"/>
              <a:t>werkt</a:t>
            </a:r>
            <a:r>
              <a:rPr lang="en-US" dirty="0"/>
              <a:t> google glass?</a:t>
            </a:r>
          </a:p>
          <a:p>
            <a:r>
              <a:rPr lang="en-US" dirty="0"/>
              <a:t>		- </a:t>
            </a:r>
            <a:r>
              <a:rPr lang="en-US" dirty="0" err="1"/>
              <a:t>bv</a:t>
            </a:r>
            <a:r>
              <a:rPr lang="en-US" dirty="0"/>
              <a:t>. Hoe </a:t>
            </a:r>
            <a:r>
              <a:rPr lang="en-US" dirty="0" err="1"/>
              <a:t>maak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touch-screen?</a:t>
            </a:r>
          </a:p>
          <a:p>
            <a:endParaRPr lang="en-US" dirty="0"/>
          </a:p>
          <a:p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elektronenmicroscopie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dunne-filmlab</a:t>
            </a:r>
            <a:r>
              <a:rPr lang="en-US" dirty="0"/>
              <a:t>/cleanroom</a:t>
            </a:r>
          </a:p>
        </p:txBody>
      </p:sp>
    </p:spTree>
    <p:extLst>
      <p:ext uri="{BB962C8B-B14F-4D97-AF65-F5344CB8AC3E}">
        <p14:creationId xmlns:p14="http://schemas.microsoft.com/office/powerpoint/2010/main" val="26917090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118</Words>
  <Application>Microsoft Office PowerPoint</Application>
  <PresentationFormat>On-screen Show (4:3)</PresentationFormat>
  <Paragraphs>38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 Black</vt:lpstr>
      <vt:lpstr>Verdana</vt:lpstr>
      <vt:lpstr>Times New Roman</vt:lpstr>
      <vt:lpstr>Arial</vt:lpstr>
      <vt:lpstr>Default Design</vt:lpstr>
      <vt:lpstr>Fysische  Materiaalkunde   </vt:lpstr>
      <vt:lpstr>The track…</vt:lpstr>
      <vt:lpstr>PowerPoint Presentation</vt:lpstr>
      <vt:lpstr>PowerPoint Presentation</vt:lpstr>
      <vt:lpstr>Opzet van het vak FMK</vt:lpstr>
    </vt:vector>
  </TitlesOfParts>
  <Company>Universiteit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Brinkman</dc:creator>
  <cp:lastModifiedBy>Brinkman, Alexander (UT-TNW)</cp:lastModifiedBy>
  <cp:revision>798</cp:revision>
  <dcterms:created xsi:type="dcterms:W3CDTF">2001-08-22T13:52:44Z</dcterms:created>
  <dcterms:modified xsi:type="dcterms:W3CDTF">2024-12-09T11:55:38Z</dcterms:modified>
</cp:coreProperties>
</file>