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3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4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5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6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7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8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28" r:id="rId1"/>
    <p:sldMasterId id="2147483932" r:id="rId2"/>
    <p:sldMasterId id="2147483988" r:id="rId3"/>
    <p:sldMasterId id="2147483980" r:id="rId4"/>
    <p:sldMasterId id="2147483984" r:id="rId5"/>
    <p:sldMasterId id="2147483940" r:id="rId6"/>
    <p:sldMasterId id="2147484010" r:id="rId7"/>
    <p:sldMasterId id="2147483948" r:id="rId8"/>
    <p:sldMasterId id="2147483967" r:id="rId9"/>
  </p:sldMasterIdLst>
  <p:notesMasterIdLst>
    <p:notesMasterId r:id="rId23"/>
  </p:notesMasterIdLst>
  <p:handoutMasterIdLst>
    <p:handoutMasterId r:id="rId24"/>
  </p:handoutMasterIdLst>
  <p:sldIdLst>
    <p:sldId id="264" r:id="rId10"/>
    <p:sldId id="449" r:id="rId11"/>
    <p:sldId id="507" r:id="rId12"/>
    <p:sldId id="591" r:id="rId13"/>
    <p:sldId id="594" r:id="rId14"/>
    <p:sldId id="599" r:id="rId15"/>
    <p:sldId id="595" r:id="rId16"/>
    <p:sldId id="592" r:id="rId17"/>
    <p:sldId id="596" r:id="rId18"/>
    <p:sldId id="593" r:id="rId19"/>
    <p:sldId id="597" r:id="rId20"/>
    <p:sldId id="598" r:id="rId21"/>
    <p:sldId id="487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4B234"/>
    <a:srgbClr val="CF0071"/>
    <a:srgbClr val="469B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Stijl, gemiddeld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Stijl, gemiddeld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022"/>
    <p:restoredTop sz="94635"/>
  </p:normalViewPr>
  <p:slideViewPr>
    <p:cSldViewPr snapToGrid="0" snapToObjects="1">
      <p:cViewPr varScale="1">
        <p:scale>
          <a:sx n="128" d="100"/>
          <a:sy n="128" d="100"/>
        </p:scale>
        <p:origin x="103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97" d="100"/>
          <a:sy n="197" d="100"/>
        </p:scale>
        <p:origin x="2376" y="21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handoutMaster" Target="handoutMasters/handout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E01BE56-1E91-6446-BB37-70A906C6EF8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003CFE5-CFB5-AC4B-B88B-1D953B4D90E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2C1FF6-1F9C-A04D-BC2F-BA79939F8A67}" type="datetimeFigureOut">
              <a:rPr lang="en-US" smtClean="0"/>
              <a:t>12/7/22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205199-A0AF-4D47-A407-75BB264A354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9E8BBE-35C2-F248-BE41-AC409C19DAD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306A49-4FCA-314D-A6DA-EC7CC1C3A2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0499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C196D9-2286-0F4F-B943-33A3EEA2528D}" type="datetimeFigureOut">
              <a:rPr lang="en-US" smtClean="0"/>
              <a:t>12/7/22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724262-D47C-D444-8DFB-457E9BF504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3928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724262-D47C-D444-8DFB-457E9BF504E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4807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8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1E75471C-02C9-9145-8C0F-DCA7171A28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91547" y="6356350"/>
            <a:ext cx="3361196" cy="365125"/>
          </a:xfrm>
        </p:spPr>
        <p:txBody>
          <a:bodyPr/>
          <a:lstStyle>
            <a:lvl1pPr>
              <a:defRPr cap="all" baseline="0">
                <a:latin typeface="Arial" panose="020B0604020202020204" pitchFamily="34" charset="0"/>
              </a:defRPr>
            </a:lvl1pPr>
          </a:lstStyle>
          <a:p>
            <a:fld id="{FA728384-E984-F446-A49C-FBBB97E0742D}" type="datetime3">
              <a:rPr lang="en-US" smtClean="0"/>
              <a:t>7 December 2022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CB692917-398F-D34C-A817-2150667F53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77961" y="6356350"/>
            <a:ext cx="7207551" cy="365125"/>
          </a:xfrm>
        </p:spPr>
        <p:txBody>
          <a:bodyPr/>
          <a:lstStyle>
            <a:lvl1pPr algn="l">
              <a:defRPr cap="all" baseline="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DEBF3654-DD81-DB45-9602-B09B3CF80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10730" y="6356350"/>
            <a:ext cx="609600" cy="365125"/>
          </a:xfrm>
        </p:spPr>
        <p:txBody>
          <a:bodyPr/>
          <a:lstStyle>
            <a:lvl1pPr>
              <a:defRPr cap="all" baseline="0">
                <a:latin typeface="Arial" panose="020B0604020202020204" pitchFamily="34" charset="0"/>
              </a:defRPr>
            </a:lvl1pPr>
          </a:lstStyle>
          <a:p>
            <a:fld id="{59D79D20-9926-6947-91A9-E826DAB4C48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DA016B96-8B58-2D47-BB97-1861188CC4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7962" y="3956824"/>
            <a:ext cx="8042368" cy="656274"/>
          </a:xfrm>
          <a:prstGeom prst="rect">
            <a:avLst/>
          </a:prstGeom>
          <a:noFill/>
        </p:spPr>
        <p:txBody>
          <a:bodyPr/>
          <a:lstStyle>
            <a:lvl1pPr>
              <a:defRPr sz="3200" baseline="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F27629C-F8CE-394C-AB77-2C70E78772B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78262" y="4613098"/>
            <a:ext cx="8042067" cy="5787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cap="all" baseline="0">
                <a:solidFill>
                  <a:schemeClr val="accent3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Click to edit master subtitle style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65FCFFA0-98B2-F746-83EA-8DBDA6B7A7C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1547" y="347663"/>
            <a:ext cx="5145157" cy="4778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 i="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Faculty / department name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B44F889-6CB5-BD43-B19A-F35F370828C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0241850">
            <a:off x="5966239" y="-3055937"/>
            <a:ext cx="7594600" cy="680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2050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Element and content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7990317-B8CE-0340-B898-AD01F005C8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2022122">
            <a:off x="-3659359" y="407505"/>
            <a:ext cx="5006078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4525F95-2084-1749-8995-0F7ADA47DB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5583" y="365125"/>
            <a:ext cx="10515600" cy="1325563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b="1" i="0" cap="all" baseline="0"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236C3-F128-2047-A24D-4E92155BE3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65583" y="1825625"/>
            <a:ext cx="10515600" cy="4105156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319C0FD-7D63-9F4C-BCA4-72FE8BDD1A0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>
            <a:solidFill>
              <a:schemeClr val="accent6"/>
            </a:solidFill>
          </a:ln>
        </p:spPr>
        <p:txBody>
          <a:bodyPr/>
          <a:lstStyle/>
          <a:p>
            <a:fld id="{6586D83B-F5E2-6149-B7DD-0F6F1BA7590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46710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 + logo own name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95401" y="3004504"/>
            <a:ext cx="845737" cy="721677"/>
          </a:xfrm>
        </p:spPr>
        <p:txBody>
          <a:bodyPr anchor="t"/>
          <a:lstStyle>
            <a:lvl1pPr marL="0" indent="0" algn="l">
              <a:buNone/>
              <a:defRPr sz="4400" b="1" i="0" cap="all" baseline="0">
                <a:solidFill>
                  <a:schemeClr val="accent3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marL="457128" indent="0" algn="ctr">
              <a:buNone/>
              <a:defRPr sz="2000"/>
            </a:lvl2pPr>
            <a:lvl3pPr marL="914256" indent="0" algn="ctr">
              <a:buNone/>
              <a:defRPr sz="1800"/>
            </a:lvl3pPr>
            <a:lvl4pPr marL="1371383" indent="0" algn="ctr">
              <a:buNone/>
              <a:defRPr sz="1600"/>
            </a:lvl4pPr>
            <a:lvl5pPr marL="1828510" indent="0" algn="ctr">
              <a:buNone/>
              <a:defRPr sz="1600"/>
            </a:lvl5pPr>
            <a:lvl6pPr marL="2285638" indent="0" algn="ctr">
              <a:buNone/>
              <a:defRPr sz="1600"/>
            </a:lvl6pPr>
            <a:lvl7pPr marL="2742766" indent="0" algn="ctr">
              <a:buNone/>
              <a:defRPr sz="1600"/>
            </a:lvl7pPr>
            <a:lvl8pPr marL="3199893" indent="0" algn="ctr">
              <a:buNone/>
              <a:defRPr sz="1600"/>
            </a:lvl8pPr>
            <a:lvl9pPr marL="3657021" indent="0" algn="ctr">
              <a:buNone/>
              <a:defRPr sz="1600"/>
            </a:lvl9pPr>
          </a:lstStyle>
          <a:p>
            <a:r>
              <a:rPr lang="en-US" dirty="0"/>
              <a:t>00.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3D4B685-9FED-F545-8AA3-7D67B884E2C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588552" y="-2280479"/>
            <a:ext cx="7594600" cy="6807200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8383A45-364B-3D4B-BC6E-D71715104C5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>
            <a:solidFill>
              <a:schemeClr val="accent3"/>
            </a:solidFill>
          </a:ln>
        </p:spPr>
        <p:txBody>
          <a:bodyPr/>
          <a:lstStyle/>
          <a:p>
            <a:fld id="{6586D83B-F5E2-6149-B7DD-0F6F1BA7590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C6C62FF2-DD95-0046-8653-02DA4FCE9C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41138" y="3004504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1" i="0" cap="all" baseline="0"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Click to edit chapter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D6F986-96E2-164C-A4A4-BCDB45FCEB8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723242" y="6109729"/>
            <a:ext cx="4433570" cy="186296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228600" marR="0" indent="-228600" algn="l" defTabSz="91425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" b="1" i="0" cap="none" baseline="0"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marL="457127" indent="0">
              <a:lnSpc>
                <a:spcPct val="70000"/>
              </a:lnSpc>
              <a:buFontTx/>
              <a:buNone/>
              <a:defRPr sz="1000" b="1" i="0" cap="all" baseline="0">
                <a:latin typeface="Arial Narrow" panose="020B0604020202020204" pitchFamily="34" charset="0"/>
                <a:cs typeface="Arial Narrow" panose="020B0604020202020204" pitchFamily="34" charset="0"/>
              </a:defRPr>
            </a:lvl2pPr>
            <a:lvl3pPr marL="914255" indent="0">
              <a:lnSpc>
                <a:spcPct val="70000"/>
              </a:lnSpc>
              <a:buFontTx/>
              <a:buNone/>
              <a:defRPr sz="1000" b="1" i="0" cap="all" baseline="0">
                <a:latin typeface="Arial Narrow" panose="020B0604020202020204" pitchFamily="34" charset="0"/>
                <a:cs typeface="Arial Narrow" panose="020B0604020202020204" pitchFamily="34" charset="0"/>
              </a:defRPr>
            </a:lvl3pPr>
            <a:lvl4pPr marL="1371383" indent="0">
              <a:lnSpc>
                <a:spcPct val="70000"/>
              </a:lnSpc>
              <a:buFontTx/>
              <a:buNone/>
              <a:defRPr sz="1000" b="1" i="0" cap="all" baseline="0">
                <a:latin typeface="Arial Narrow" panose="020B0604020202020204" pitchFamily="34" charset="0"/>
                <a:cs typeface="Arial Narrow" panose="020B0604020202020204" pitchFamily="34" charset="0"/>
              </a:defRPr>
            </a:lvl4pPr>
            <a:lvl5pPr marL="1828510" indent="0">
              <a:lnSpc>
                <a:spcPct val="70000"/>
              </a:lnSpc>
              <a:buFontTx/>
              <a:buNone/>
              <a:defRPr sz="1000" b="1" i="0" cap="all" baseline="0">
                <a:latin typeface="Arial Narrow" panose="020B0604020202020204" pitchFamily="34" charset="0"/>
                <a:cs typeface="Arial Narrow" panose="020B0604020202020204" pitchFamily="34" charset="0"/>
              </a:defRPr>
            </a:lvl5pPr>
          </a:lstStyle>
          <a:p>
            <a:pPr lvl="0"/>
            <a:r>
              <a:rPr lang="en-US" dirty="0"/>
              <a:t>Edit faculty / department (max 3 lines)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841E5C2C-50FF-634E-807B-2A6B4C766B8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23242" y="6296025"/>
            <a:ext cx="4433570" cy="186296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228600" marR="0" indent="-228600" algn="l" defTabSz="91425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" b="1" i="0" cap="none" baseline="0"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marL="457127" indent="0">
              <a:lnSpc>
                <a:spcPct val="70000"/>
              </a:lnSpc>
              <a:buFontTx/>
              <a:buNone/>
              <a:defRPr sz="1000" b="1" i="0" cap="all" baseline="0">
                <a:latin typeface="Arial Narrow" panose="020B0604020202020204" pitchFamily="34" charset="0"/>
                <a:cs typeface="Arial Narrow" panose="020B0604020202020204" pitchFamily="34" charset="0"/>
              </a:defRPr>
            </a:lvl2pPr>
            <a:lvl3pPr marL="914255" indent="0">
              <a:lnSpc>
                <a:spcPct val="70000"/>
              </a:lnSpc>
              <a:buFontTx/>
              <a:buNone/>
              <a:defRPr sz="1000" b="1" i="0" cap="all" baseline="0">
                <a:latin typeface="Arial Narrow" panose="020B0604020202020204" pitchFamily="34" charset="0"/>
                <a:cs typeface="Arial Narrow" panose="020B0604020202020204" pitchFamily="34" charset="0"/>
              </a:defRPr>
            </a:lvl3pPr>
            <a:lvl4pPr marL="1371383" indent="0">
              <a:lnSpc>
                <a:spcPct val="70000"/>
              </a:lnSpc>
              <a:buFontTx/>
              <a:buNone/>
              <a:defRPr sz="1000" b="1" i="0" cap="all" baseline="0">
                <a:latin typeface="Arial Narrow" panose="020B0604020202020204" pitchFamily="34" charset="0"/>
                <a:cs typeface="Arial Narrow" panose="020B0604020202020204" pitchFamily="34" charset="0"/>
              </a:defRPr>
            </a:lvl4pPr>
            <a:lvl5pPr marL="1828510" indent="0">
              <a:lnSpc>
                <a:spcPct val="70000"/>
              </a:lnSpc>
              <a:buFontTx/>
              <a:buNone/>
              <a:defRPr sz="1000" b="1" i="0" cap="all" baseline="0">
                <a:latin typeface="Arial Narrow" panose="020B0604020202020204" pitchFamily="34" charset="0"/>
                <a:cs typeface="Arial Narrow" panose="020B0604020202020204" pitchFamily="34" charset="0"/>
              </a:defRPr>
            </a:lvl5pPr>
          </a:lstStyle>
          <a:p>
            <a:pPr lvl="0"/>
            <a:r>
              <a:rPr lang="en-US" dirty="0"/>
              <a:t>Edit faculty / department (max 3 lines)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BAC4FDA1-EAD9-0143-BBE7-C3C2B96C90C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23242" y="6482321"/>
            <a:ext cx="4433570" cy="186296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228600" marR="0" indent="-228600" algn="l" defTabSz="91425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" b="1" i="0" cap="none" baseline="0"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marL="457127" indent="0">
              <a:lnSpc>
                <a:spcPct val="70000"/>
              </a:lnSpc>
              <a:buFontTx/>
              <a:buNone/>
              <a:defRPr sz="1000" b="1" i="0" cap="all" baseline="0">
                <a:latin typeface="Arial Narrow" panose="020B0604020202020204" pitchFamily="34" charset="0"/>
                <a:cs typeface="Arial Narrow" panose="020B0604020202020204" pitchFamily="34" charset="0"/>
              </a:defRPr>
            </a:lvl2pPr>
            <a:lvl3pPr marL="914255" indent="0">
              <a:lnSpc>
                <a:spcPct val="70000"/>
              </a:lnSpc>
              <a:buFontTx/>
              <a:buNone/>
              <a:defRPr sz="1000" b="1" i="0" cap="all" baseline="0">
                <a:latin typeface="Arial Narrow" panose="020B0604020202020204" pitchFamily="34" charset="0"/>
                <a:cs typeface="Arial Narrow" panose="020B0604020202020204" pitchFamily="34" charset="0"/>
              </a:defRPr>
            </a:lvl3pPr>
            <a:lvl4pPr marL="1371383" indent="0">
              <a:lnSpc>
                <a:spcPct val="70000"/>
              </a:lnSpc>
              <a:buFontTx/>
              <a:buNone/>
              <a:defRPr sz="1000" b="1" i="0" cap="all" baseline="0">
                <a:latin typeface="Arial Narrow" panose="020B0604020202020204" pitchFamily="34" charset="0"/>
                <a:cs typeface="Arial Narrow" panose="020B0604020202020204" pitchFamily="34" charset="0"/>
              </a:defRPr>
            </a:lvl4pPr>
            <a:lvl5pPr marL="1828510" indent="0">
              <a:lnSpc>
                <a:spcPct val="70000"/>
              </a:lnSpc>
              <a:buFontTx/>
              <a:buNone/>
              <a:defRPr sz="1000" b="1" i="0" cap="all" baseline="0">
                <a:latin typeface="Arial Narrow" panose="020B0604020202020204" pitchFamily="34" charset="0"/>
                <a:cs typeface="Arial Narrow" panose="020B0604020202020204" pitchFamily="34" charset="0"/>
              </a:defRPr>
            </a:lvl5pPr>
          </a:lstStyle>
          <a:p>
            <a:pPr lvl="0"/>
            <a:r>
              <a:rPr lang="en-US" dirty="0"/>
              <a:t>Edit faculty / department (max 3 lines)</a:t>
            </a:r>
          </a:p>
        </p:txBody>
      </p:sp>
    </p:spTree>
    <p:extLst>
      <p:ext uri="{BB962C8B-B14F-4D97-AF65-F5344CB8AC3E}">
        <p14:creationId xmlns:p14="http://schemas.microsoft.com/office/powerpoint/2010/main" val="913189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 + logo own nam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95401" y="3004504"/>
            <a:ext cx="845737" cy="721677"/>
          </a:xfrm>
        </p:spPr>
        <p:txBody>
          <a:bodyPr anchor="t"/>
          <a:lstStyle>
            <a:lvl1pPr marL="0" indent="0" algn="l">
              <a:buNone/>
              <a:defRPr sz="4400" b="1" i="0" cap="all" baseline="0">
                <a:solidFill>
                  <a:srgbClr val="469BC0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marL="457128" indent="0" algn="ctr">
              <a:buNone/>
              <a:defRPr sz="2000"/>
            </a:lvl2pPr>
            <a:lvl3pPr marL="914256" indent="0" algn="ctr">
              <a:buNone/>
              <a:defRPr sz="1800"/>
            </a:lvl3pPr>
            <a:lvl4pPr marL="1371383" indent="0" algn="ctr">
              <a:buNone/>
              <a:defRPr sz="1600"/>
            </a:lvl4pPr>
            <a:lvl5pPr marL="1828510" indent="0" algn="ctr">
              <a:buNone/>
              <a:defRPr sz="1600"/>
            </a:lvl5pPr>
            <a:lvl6pPr marL="2285638" indent="0" algn="ctr">
              <a:buNone/>
              <a:defRPr sz="1600"/>
            </a:lvl6pPr>
            <a:lvl7pPr marL="2742766" indent="0" algn="ctr">
              <a:buNone/>
              <a:defRPr sz="1600"/>
            </a:lvl7pPr>
            <a:lvl8pPr marL="3199893" indent="0" algn="ctr">
              <a:buNone/>
              <a:defRPr sz="1600"/>
            </a:lvl8pPr>
            <a:lvl9pPr marL="3657021" indent="0" algn="ctr">
              <a:buNone/>
              <a:defRPr sz="1600"/>
            </a:lvl9pPr>
          </a:lstStyle>
          <a:p>
            <a:r>
              <a:rPr lang="en-US" dirty="0"/>
              <a:t>00.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E39757D-25E3-9D4C-89B0-ABC83FC5469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0606854">
            <a:off x="6788426" y="-2436193"/>
            <a:ext cx="4191000" cy="6502400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DA4DC8-F7CA-7246-896E-7B08EC23792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>
            <a:solidFill>
              <a:srgbClr val="469BC0"/>
            </a:solidFill>
          </a:ln>
        </p:spPr>
        <p:txBody>
          <a:bodyPr/>
          <a:lstStyle/>
          <a:p>
            <a:fld id="{6586D83B-F5E2-6149-B7DD-0F6F1BA7590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CB421DEC-2CA7-C94A-833C-25A48605A7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723242" y="6109729"/>
            <a:ext cx="4433570" cy="186296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228600" marR="0" indent="-228600" algn="l" defTabSz="91425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" b="1" i="0" cap="none" baseline="0"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marL="457127" indent="0">
              <a:lnSpc>
                <a:spcPct val="70000"/>
              </a:lnSpc>
              <a:buFontTx/>
              <a:buNone/>
              <a:defRPr sz="1000" b="1" i="0" cap="all" baseline="0">
                <a:latin typeface="Arial Narrow" panose="020B0604020202020204" pitchFamily="34" charset="0"/>
                <a:cs typeface="Arial Narrow" panose="020B0604020202020204" pitchFamily="34" charset="0"/>
              </a:defRPr>
            </a:lvl2pPr>
            <a:lvl3pPr marL="914255" indent="0">
              <a:lnSpc>
                <a:spcPct val="70000"/>
              </a:lnSpc>
              <a:buFontTx/>
              <a:buNone/>
              <a:defRPr sz="1000" b="1" i="0" cap="all" baseline="0">
                <a:latin typeface="Arial Narrow" panose="020B0604020202020204" pitchFamily="34" charset="0"/>
                <a:cs typeface="Arial Narrow" panose="020B0604020202020204" pitchFamily="34" charset="0"/>
              </a:defRPr>
            </a:lvl3pPr>
            <a:lvl4pPr marL="1371383" indent="0">
              <a:lnSpc>
                <a:spcPct val="70000"/>
              </a:lnSpc>
              <a:buFontTx/>
              <a:buNone/>
              <a:defRPr sz="1000" b="1" i="0" cap="all" baseline="0">
                <a:latin typeface="Arial Narrow" panose="020B0604020202020204" pitchFamily="34" charset="0"/>
                <a:cs typeface="Arial Narrow" panose="020B0604020202020204" pitchFamily="34" charset="0"/>
              </a:defRPr>
            </a:lvl4pPr>
            <a:lvl5pPr marL="1828510" indent="0">
              <a:lnSpc>
                <a:spcPct val="70000"/>
              </a:lnSpc>
              <a:buFontTx/>
              <a:buNone/>
              <a:defRPr sz="1000" b="1" i="0" cap="all" baseline="0">
                <a:latin typeface="Arial Narrow" panose="020B0604020202020204" pitchFamily="34" charset="0"/>
                <a:cs typeface="Arial Narrow" panose="020B0604020202020204" pitchFamily="34" charset="0"/>
              </a:defRPr>
            </a:lvl5pPr>
          </a:lstStyle>
          <a:p>
            <a:pPr lvl="0"/>
            <a:r>
              <a:rPr lang="en-US" dirty="0"/>
              <a:t>Edit faculty / department (max 3 lines)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3847639B-FEE4-434B-885D-AB2ED1BE4E1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23242" y="6296025"/>
            <a:ext cx="4433570" cy="186296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228600" marR="0" indent="-228600" algn="l" defTabSz="91425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" b="1" i="0" cap="none" baseline="0"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marL="457127" indent="0">
              <a:lnSpc>
                <a:spcPct val="70000"/>
              </a:lnSpc>
              <a:buFontTx/>
              <a:buNone/>
              <a:defRPr sz="1000" b="1" i="0" cap="all" baseline="0">
                <a:latin typeface="Arial Narrow" panose="020B0604020202020204" pitchFamily="34" charset="0"/>
                <a:cs typeface="Arial Narrow" panose="020B0604020202020204" pitchFamily="34" charset="0"/>
              </a:defRPr>
            </a:lvl2pPr>
            <a:lvl3pPr marL="914255" indent="0">
              <a:lnSpc>
                <a:spcPct val="70000"/>
              </a:lnSpc>
              <a:buFontTx/>
              <a:buNone/>
              <a:defRPr sz="1000" b="1" i="0" cap="all" baseline="0">
                <a:latin typeface="Arial Narrow" panose="020B0604020202020204" pitchFamily="34" charset="0"/>
                <a:cs typeface="Arial Narrow" panose="020B0604020202020204" pitchFamily="34" charset="0"/>
              </a:defRPr>
            </a:lvl3pPr>
            <a:lvl4pPr marL="1371383" indent="0">
              <a:lnSpc>
                <a:spcPct val="70000"/>
              </a:lnSpc>
              <a:buFontTx/>
              <a:buNone/>
              <a:defRPr sz="1000" b="1" i="0" cap="all" baseline="0">
                <a:latin typeface="Arial Narrow" panose="020B0604020202020204" pitchFamily="34" charset="0"/>
                <a:cs typeface="Arial Narrow" panose="020B0604020202020204" pitchFamily="34" charset="0"/>
              </a:defRPr>
            </a:lvl4pPr>
            <a:lvl5pPr marL="1828510" indent="0">
              <a:lnSpc>
                <a:spcPct val="70000"/>
              </a:lnSpc>
              <a:buFontTx/>
              <a:buNone/>
              <a:defRPr sz="1000" b="1" i="0" cap="all" baseline="0">
                <a:latin typeface="Arial Narrow" panose="020B0604020202020204" pitchFamily="34" charset="0"/>
                <a:cs typeface="Arial Narrow" panose="020B0604020202020204" pitchFamily="34" charset="0"/>
              </a:defRPr>
            </a:lvl5pPr>
          </a:lstStyle>
          <a:p>
            <a:pPr lvl="0"/>
            <a:r>
              <a:rPr lang="en-US" dirty="0"/>
              <a:t>Edit faculty / department (max 3 lines)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B591F65F-2F42-D743-9B78-58BBBB59799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23242" y="6482321"/>
            <a:ext cx="4433570" cy="186296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228600" marR="0" indent="-228600" algn="l" defTabSz="91425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" b="1" i="0" cap="none" baseline="0"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marL="457127" indent="0">
              <a:lnSpc>
                <a:spcPct val="70000"/>
              </a:lnSpc>
              <a:buFontTx/>
              <a:buNone/>
              <a:defRPr sz="1000" b="1" i="0" cap="all" baseline="0">
                <a:latin typeface="Arial Narrow" panose="020B0604020202020204" pitchFamily="34" charset="0"/>
                <a:cs typeface="Arial Narrow" panose="020B0604020202020204" pitchFamily="34" charset="0"/>
              </a:defRPr>
            </a:lvl2pPr>
            <a:lvl3pPr marL="914255" indent="0">
              <a:lnSpc>
                <a:spcPct val="70000"/>
              </a:lnSpc>
              <a:buFontTx/>
              <a:buNone/>
              <a:defRPr sz="1000" b="1" i="0" cap="all" baseline="0">
                <a:latin typeface="Arial Narrow" panose="020B0604020202020204" pitchFamily="34" charset="0"/>
                <a:cs typeface="Arial Narrow" panose="020B0604020202020204" pitchFamily="34" charset="0"/>
              </a:defRPr>
            </a:lvl3pPr>
            <a:lvl4pPr marL="1371383" indent="0">
              <a:lnSpc>
                <a:spcPct val="70000"/>
              </a:lnSpc>
              <a:buFontTx/>
              <a:buNone/>
              <a:defRPr sz="1000" b="1" i="0" cap="all" baseline="0">
                <a:latin typeface="Arial Narrow" panose="020B0604020202020204" pitchFamily="34" charset="0"/>
                <a:cs typeface="Arial Narrow" panose="020B0604020202020204" pitchFamily="34" charset="0"/>
              </a:defRPr>
            </a:lvl4pPr>
            <a:lvl5pPr marL="1828510" indent="0">
              <a:lnSpc>
                <a:spcPct val="70000"/>
              </a:lnSpc>
              <a:buFontTx/>
              <a:buNone/>
              <a:defRPr sz="1000" b="1" i="0" cap="all" baseline="0">
                <a:latin typeface="Arial Narrow" panose="020B0604020202020204" pitchFamily="34" charset="0"/>
                <a:cs typeface="Arial Narrow" panose="020B0604020202020204" pitchFamily="34" charset="0"/>
              </a:defRPr>
            </a:lvl5pPr>
          </a:lstStyle>
          <a:p>
            <a:pPr lvl="0"/>
            <a:r>
              <a:rPr lang="en-US" dirty="0"/>
              <a:t>Edit faculty / department (max 3 lines)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77800AF2-C568-194D-A980-C7D9323027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41138" y="3004504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1" i="0" cap="all" baseline="0"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Click to edit chapter</a:t>
            </a:r>
          </a:p>
        </p:txBody>
      </p:sp>
    </p:spTree>
    <p:extLst>
      <p:ext uri="{BB962C8B-B14F-4D97-AF65-F5344CB8AC3E}">
        <p14:creationId xmlns:p14="http://schemas.microsoft.com/office/powerpoint/2010/main" val="29037206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 + logo own name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95401" y="3004504"/>
            <a:ext cx="845737" cy="721677"/>
          </a:xfrm>
        </p:spPr>
        <p:txBody>
          <a:bodyPr anchor="t"/>
          <a:lstStyle>
            <a:lvl1pPr marL="0" indent="0" algn="l">
              <a:buNone/>
              <a:defRPr sz="4400" b="1" i="0" cap="all" baseline="0">
                <a:solidFill>
                  <a:schemeClr val="accent6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marL="457128" indent="0" algn="ctr">
              <a:buNone/>
              <a:defRPr sz="2000"/>
            </a:lvl2pPr>
            <a:lvl3pPr marL="914256" indent="0" algn="ctr">
              <a:buNone/>
              <a:defRPr sz="1800"/>
            </a:lvl3pPr>
            <a:lvl4pPr marL="1371383" indent="0" algn="ctr">
              <a:buNone/>
              <a:defRPr sz="1600"/>
            </a:lvl4pPr>
            <a:lvl5pPr marL="1828510" indent="0" algn="ctr">
              <a:buNone/>
              <a:defRPr sz="1600"/>
            </a:lvl5pPr>
            <a:lvl6pPr marL="2285638" indent="0" algn="ctr">
              <a:buNone/>
              <a:defRPr sz="1600"/>
            </a:lvl6pPr>
            <a:lvl7pPr marL="2742766" indent="0" algn="ctr">
              <a:buNone/>
              <a:defRPr sz="1600"/>
            </a:lvl7pPr>
            <a:lvl8pPr marL="3199893" indent="0" algn="ctr">
              <a:buNone/>
              <a:defRPr sz="1600"/>
            </a:lvl8pPr>
            <a:lvl9pPr marL="3657021" indent="0" algn="ctr">
              <a:buNone/>
              <a:defRPr sz="1600"/>
            </a:lvl9pPr>
          </a:lstStyle>
          <a:p>
            <a:r>
              <a:rPr lang="en-US" dirty="0"/>
              <a:t>00.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6917852-6F1A-6C4B-A499-EDB5C0FF574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313576" y="6144654"/>
            <a:ext cx="441770" cy="441813"/>
          </a:xfrm>
          <a:ln>
            <a:solidFill>
              <a:schemeClr val="accent6"/>
            </a:solidFill>
          </a:ln>
        </p:spPr>
        <p:txBody>
          <a:bodyPr/>
          <a:lstStyle/>
          <a:p>
            <a:fld id="{6586D83B-F5E2-6149-B7DD-0F6F1BA7590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D381BDAF-9E21-554F-B1E0-988F5E0C462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723242" y="6109729"/>
            <a:ext cx="4433570" cy="186296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228600" marR="0" indent="-228600" algn="l" defTabSz="91425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" b="1" i="0" cap="none" baseline="0"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marL="457127" indent="0">
              <a:lnSpc>
                <a:spcPct val="70000"/>
              </a:lnSpc>
              <a:buFontTx/>
              <a:buNone/>
              <a:defRPr sz="1000" b="1" i="0" cap="all" baseline="0">
                <a:latin typeface="Arial Narrow" panose="020B0604020202020204" pitchFamily="34" charset="0"/>
                <a:cs typeface="Arial Narrow" panose="020B0604020202020204" pitchFamily="34" charset="0"/>
              </a:defRPr>
            </a:lvl2pPr>
            <a:lvl3pPr marL="914255" indent="0">
              <a:lnSpc>
                <a:spcPct val="70000"/>
              </a:lnSpc>
              <a:buFontTx/>
              <a:buNone/>
              <a:defRPr sz="1000" b="1" i="0" cap="all" baseline="0">
                <a:latin typeface="Arial Narrow" panose="020B0604020202020204" pitchFamily="34" charset="0"/>
                <a:cs typeface="Arial Narrow" panose="020B0604020202020204" pitchFamily="34" charset="0"/>
              </a:defRPr>
            </a:lvl3pPr>
            <a:lvl4pPr marL="1371383" indent="0">
              <a:lnSpc>
                <a:spcPct val="70000"/>
              </a:lnSpc>
              <a:buFontTx/>
              <a:buNone/>
              <a:defRPr sz="1000" b="1" i="0" cap="all" baseline="0">
                <a:latin typeface="Arial Narrow" panose="020B0604020202020204" pitchFamily="34" charset="0"/>
                <a:cs typeface="Arial Narrow" panose="020B0604020202020204" pitchFamily="34" charset="0"/>
              </a:defRPr>
            </a:lvl4pPr>
            <a:lvl5pPr marL="1828510" indent="0">
              <a:lnSpc>
                <a:spcPct val="70000"/>
              </a:lnSpc>
              <a:buFontTx/>
              <a:buNone/>
              <a:defRPr sz="1000" b="1" i="0" cap="all" baseline="0">
                <a:latin typeface="Arial Narrow" panose="020B0604020202020204" pitchFamily="34" charset="0"/>
                <a:cs typeface="Arial Narrow" panose="020B0604020202020204" pitchFamily="34" charset="0"/>
              </a:defRPr>
            </a:lvl5pPr>
          </a:lstStyle>
          <a:p>
            <a:pPr lvl="0"/>
            <a:r>
              <a:rPr lang="en-US" dirty="0"/>
              <a:t>Edit faculty / department (max 3 lines)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A997D815-DD56-B94F-A323-DFB05DD20BD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23242" y="6296025"/>
            <a:ext cx="4433570" cy="186296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228600" marR="0" indent="-228600" algn="l" defTabSz="91425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" b="1" i="0" cap="none" baseline="0"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marL="457127" indent="0">
              <a:lnSpc>
                <a:spcPct val="70000"/>
              </a:lnSpc>
              <a:buFontTx/>
              <a:buNone/>
              <a:defRPr sz="1000" b="1" i="0" cap="all" baseline="0">
                <a:latin typeface="Arial Narrow" panose="020B0604020202020204" pitchFamily="34" charset="0"/>
                <a:cs typeface="Arial Narrow" panose="020B0604020202020204" pitchFamily="34" charset="0"/>
              </a:defRPr>
            </a:lvl2pPr>
            <a:lvl3pPr marL="914255" indent="0">
              <a:lnSpc>
                <a:spcPct val="70000"/>
              </a:lnSpc>
              <a:buFontTx/>
              <a:buNone/>
              <a:defRPr sz="1000" b="1" i="0" cap="all" baseline="0">
                <a:latin typeface="Arial Narrow" panose="020B0604020202020204" pitchFamily="34" charset="0"/>
                <a:cs typeface="Arial Narrow" panose="020B0604020202020204" pitchFamily="34" charset="0"/>
              </a:defRPr>
            </a:lvl3pPr>
            <a:lvl4pPr marL="1371383" indent="0">
              <a:lnSpc>
                <a:spcPct val="70000"/>
              </a:lnSpc>
              <a:buFontTx/>
              <a:buNone/>
              <a:defRPr sz="1000" b="1" i="0" cap="all" baseline="0">
                <a:latin typeface="Arial Narrow" panose="020B0604020202020204" pitchFamily="34" charset="0"/>
                <a:cs typeface="Arial Narrow" panose="020B0604020202020204" pitchFamily="34" charset="0"/>
              </a:defRPr>
            </a:lvl4pPr>
            <a:lvl5pPr marL="1828510" indent="0">
              <a:lnSpc>
                <a:spcPct val="70000"/>
              </a:lnSpc>
              <a:buFontTx/>
              <a:buNone/>
              <a:defRPr sz="1000" b="1" i="0" cap="all" baseline="0">
                <a:latin typeface="Arial Narrow" panose="020B0604020202020204" pitchFamily="34" charset="0"/>
                <a:cs typeface="Arial Narrow" panose="020B0604020202020204" pitchFamily="34" charset="0"/>
              </a:defRPr>
            </a:lvl5pPr>
          </a:lstStyle>
          <a:p>
            <a:pPr lvl="0"/>
            <a:r>
              <a:rPr lang="en-US" dirty="0"/>
              <a:t>Edit faculty / department (max 3 lines)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FD60B78A-3EB3-2E4C-A4F1-5262378EA03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23242" y="6482321"/>
            <a:ext cx="4433570" cy="186296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228600" marR="0" indent="-228600" algn="l" defTabSz="91425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" b="1" i="0" cap="none" baseline="0"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marL="457127" indent="0">
              <a:lnSpc>
                <a:spcPct val="70000"/>
              </a:lnSpc>
              <a:buFontTx/>
              <a:buNone/>
              <a:defRPr sz="1000" b="1" i="0" cap="all" baseline="0">
                <a:latin typeface="Arial Narrow" panose="020B0604020202020204" pitchFamily="34" charset="0"/>
                <a:cs typeface="Arial Narrow" panose="020B0604020202020204" pitchFamily="34" charset="0"/>
              </a:defRPr>
            </a:lvl2pPr>
            <a:lvl3pPr marL="914255" indent="0">
              <a:lnSpc>
                <a:spcPct val="70000"/>
              </a:lnSpc>
              <a:buFontTx/>
              <a:buNone/>
              <a:defRPr sz="1000" b="1" i="0" cap="all" baseline="0">
                <a:latin typeface="Arial Narrow" panose="020B0604020202020204" pitchFamily="34" charset="0"/>
                <a:cs typeface="Arial Narrow" panose="020B0604020202020204" pitchFamily="34" charset="0"/>
              </a:defRPr>
            </a:lvl3pPr>
            <a:lvl4pPr marL="1371383" indent="0">
              <a:lnSpc>
                <a:spcPct val="70000"/>
              </a:lnSpc>
              <a:buFontTx/>
              <a:buNone/>
              <a:defRPr sz="1000" b="1" i="0" cap="all" baseline="0">
                <a:latin typeface="Arial Narrow" panose="020B0604020202020204" pitchFamily="34" charset="0"/>
                <a:cs typeface="Arial Narrow" panose="020B0604020202020204" pitchFamily="34" charset="0"/>
              </a:defRPr>
            </a:lvl4pPr>
            <a:lvl5pPr marL="1828510" indent="0">
              <a:lnSpc>
                <a:spcPct val="70000"/>
              </a:lnSpc>
              <a:buFontTx/>
              <a:buNone/>
              <a:defRPr sz="1000" b="1" i="0" cap="all" baseline="0">
                <a:latin typeface="Arial Narrow" panose="020B0604020202020204" pitchFamily="34" charset="0"/>
                <a:cs typeface="Arial Narrow" panose="020B0604020202020204" pitchFamily="34" charset="0"/>
              </a:defRPr>
            </a:lvl5pPr>
          </a:lstStyle>
          <a:p>
            <a:pPr lvl="0"/>
            <a:r>
              <a:rPr lang="en-US" dirty="0"/>
              <a:t>Edit faculty / department (max 3 lines)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D17A219-89BE-B349-BB47-80A70966D6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0445414">
            <a:off x="6621964" y="-2960252"/>
            <a:ext cx="5006078" cy="6857999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B9E2BDAD-F003-2C4A-B004-8649B1A3E5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41138" y="3004504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1" i="0" cap="all" baseline="0"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Click to edit chapter</a:t>
            </a:r>
          </a:p>
        </p:txBody>
      </p:sp>
    </p:spTree>
    <p:extLst>
      <p:ext uri="{BB962C8B-B14F-4D97-AF65-F5344CB8AC3E}">
        <p14:creationId xmlns:p14="http://schemas.microsoft.com/office/powerpoint/2010/main" val="7460693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 + logo own name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95401" y="3004504"/>
            <a:ext cx="845737" cy="721677"/>
          </a:xfrm>
        </p:spPr>
        <p:txBody>
          <a:bodyPr anchor="t"/>
          <a:lstStyle>
            <a:lvl1pPr marL="0" indent="0" algn="l">
              <a:buNone/>
              <a:defRPr sz="4400" b="1" i="0" cap="all" baseline="0">
                <a:solidFill>
                  <a:schemeClr val="accent3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marL="457128" indent="0" algn="ctr">
              <a:buNone/>
              <a:defRPr sz="2000"/>
            </a:lvl2pPr>
            <a:lvl3pPr marL="914256" indent="0" algn="ctr">
              <a:buNone/>
              <a:defRPr sz="1800"/>
            </a:lvl3pPr>
            <a:lvl4pPr marL="1371383" indent="0" algn="ctr">
              <a:buNone/>
              <a:defRPr sz="1600"/>
            </a:lvl4pPr>
            <a:lvl5pPr marL="1828510" indent="0" algn="ctr">
              <a:buNone/>
              <a:defRPr sz="1600"/>
            </a:lvl5pPr>
            <a:lvl6pPr marL="2285638" indent="0" algn="ctr">
              <a:buNone/>
              <a:defRPr sz="1600"/>
            </a:lvl6pPr>
            <a:lvl7pPr marL="2742766" indent="0" algn="ctr">
              <a:buNone/>
              <a:defRPr sz="1600"/>
            </a:lvl7pPr>
            <a:lvl8pPr marL="3199893" indent="0" algn="ctr">
              <a:buNone/>
              <a:defRPr sz="1600"/>
            </a:lvl8pPr>
            <a:lvl9pPr marL="3657021" indent="0" algn="ctr">
              <a:buNone/>
              <a:defRPr sz="1600"/>
            </a:lvl9pPr>
          </a:lstStyle>
          <a:p>
            <a:r>
              <a:rPr lang="en-US" dirty="0"/>
              <a:t>00.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8383A45-364B-3D4B-BC6E-D71715104C5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>
            <a:solidFill>
              <a:schemeClr val="accent3"/>
            </a:solidFill>
          </a:ln>
        </p:spPr>
        <p:txBody>
          <a:bodyPr/>
          <a:lstStyle/>
          <a:p>
            <a:fld id="{6586D83B-F5E2-6149-B7DD-0F6F1BA7590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D6F986-96E2-164C-A4A4-BCDB45FCEB8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723242" y="6109729"/>
            <a:ext cx="4433570" cy="186296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228600" marR="0" indent="-228600" algn="l" defTabSz="91425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" b="1" i="0" cap="none" baseline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marL="457127" indent="0">
              <a:lnSpc>
                <a:spcPct val="70000"/>
              </a:lnSpc>
              <a:buFontTx/>
              <a:buNone/>
              <a:defRPr sz="1000" b="1" i="0" cap="all" baseline="0">
                <a:latin typeface="Arial Narrow" panose="020B0604020202020204" pitchFamily="34" charset="0"/>
                <a:cs typeface="Arial Narrow" panose="020B0604020202020204" pitchFamily="34" charset="0"/>
              </a:defRPr>
            </a:lvl2pPr>
            <a:lvl3pPr marL="914255" indent="0">
              <a:lnSpc>
                <a:spcPct val="70000"/>
              </a:lnSpc>
              <a:buFontTx/>
              <a:buNone/>
              <a:defRPr sz="1000" b="1" i="0" cap="all" baseline="0">
                <a:latin typeface="Arial Narrow" panose="020B0604020202020204" pitchFamily="34" charset="0"/>
                <a:cs typeface="Arial Narrow" panose="020B0604020202020204" pitchFamily="34" charset="0"/>
              </a:defRPr>
            </a:lvl3pPr>
            <a:lvl4pPr marL="1371383" indent="0">
              <a:lnSpc>
                <a:spcPct val="70000"/>
              </a:lnSpc>
              <a:buFontTx/>
              <a:buNone/>
              <a:defRPr sz="1000" b="1" i="0" cap="all" baseline="0">
                <a:latin typeface="Arial Narrow" panose="020B0604020202020204" pitchFamily="34" charset="0"/>
                <a:cs typeface="Arial Narrow" panose="020B0604020202020204" pitchFamily="34" charset="0"/>
              </a:defRPr>
            </a:lvl4pPr>
            <a:lvl5pPr marL="1828510" indent="0">
              <a:lnSpc>
                <a:spcPct val="70000"/>
              </a:lnSpc>
              <a:buFontTx/>
              <a:buNone/>
              <a:defRPr sz="1000" b="1" i="0" cap="all" baseline="0">
                <a:latin typeface="Arial Narrow" panose="020B0604020202020204" pitchFamily="34" charset="0"/>
                <a:cs typeface="Arial Narrow" panose="020B0604020202020204" pitchFamily="34" charset="0"/>
              </a:defRPr>
            </a:lvl5pPr>
          </a:lstStyle>
          <a:p>
            <a:pPr lvl="0"/>
            <a:r>
              <a:rPr lang="en-US" dirty="0"/>
              <a:t>Edit faculty / department (max 3 lines)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841E5C2C-50FF-634E-807B-2A6B4C766B8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23242" y="6296025"/>
            <a:ext cx="4433570" cy="186296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228600" marR="0" indent="-228600" algn="l" defTabSz="91425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" b="1" i="0" cap="none" baseline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marL="457127" indent="0">
              <a:lnSpc>
                <a:spcPct val="70000"/>
              </a:lnSpc>
              <a:buFontTx/>
              <a:buNone/>
              <a:defRPr sz="1000" b="1" i="0" cap="all" baseline="0">
                <a:latin typeface="Arial Narrow" panose="020B0604020202020204" pitchFamily="34" charset="0"/>
                <a:cs typeface="Arial Narrow" panose="020B0604020202020204" pitchFamily="34" charset="0"/>
              </a:defRPr>
            </a:lvl2pPr>
            <a:lvl3pPr marL="914255" indent="0">
              <a:lnSpc>
                <a:spcPct val="70000"/>
              </a:lnSpc>
              <a:buFontTx/>
              <a:buNone/>
              <a:defRPr sz="1000" b="1" i="0" cap="all" baseline="0">
                <a:latin typeface="Arial Narrow" panose="020B0604020202020204" pitchFamily="34" charset="0"/>
                <a:cs typeface="Arial Narrow" panose="020B0604020202020204" pitchFamily="34" charset="0"/>
              </a:defRPr>
            </a:lvl3pPr>
            <a:lvl4pPr marL="1371383" indent="0">
              <a:lnSpc>
                <a:spcPct val="70000"/>
              </a:lnSpc>
              <a:buFontTx/>
              <a:buNone/>
              <a:defRPr sz="1000" b="1" i="0" cap="all" baseline="0">
                <a:latin typeface="Arial Narrow" panose="020B0604020202020204" pitchFamily="34" charset="0"/>
                <a:cs typeface="Arial Narrow" panose="020B0604020202020204" pitchFamily="34" charset="0"/>
              </a:defRPr>
            </a:lvl4pPr>
            <a:lvl5pPr marL="1828510" indent="0">
              <a:lnSpc>
                <a:spcPct val="70000"/>
              </a:lnSpc>
              <a:buFontTx/>
              <a:buNone/>
              <a:defRPr sz="1000" b="1" i="0" cap="all" baseline="0">
                <a:latin typeface="Arial Narrow" panose="020B0604020202020204" pitchFamily="34" charset="0"/>
                <a:cs typeface="Arial Narrow" panose="020B0604020202020204" pitchFamily="34" charset="0"/>
              </a:defRPr>
            </a:lvl5pPr>
          </a:lstStyle>
          <a:p>
            <a:pPr lvl="0"/>
            <a:r>
              <a:rPr lang="en-US" dirty="0"/>
              <a:t>Edit faculty / department (max 3 lines)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BAC4FDA1-EAD9-0143-BBE7-C3C2B96C90C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23242" y="6482321"/>
            <a:ext cx="4433570" cy="186296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228600" marR="0" indent="-228600" algn="l" defTabSz="91425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" b="1" i="0" cap="none" baseline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marL="457127" indent="0">
              <a:lnSpc>
                <a:spcPct val="70000"/>
              </a:lnSpc>
              <a:buFontTx/>
              <a:buNone/>
              <a:defRPr sz="1000" b="1" i="0" cap="all" baseline="0">
                <a:latin typeface="Arial Narrow" panose="020B0604020202020204" pitchFamily="34" charset="0"/>
                <a:cs typeface="Arial Narrow" panose="020B0604020202020204" pitchFamily="34" charset="0"/>
              </a:defRPr>
            </a:lvl2pPr>
            <a:lvl3pPr marL="914255" indent="0">
              <a:lnSpc>
                <a:spcPct val="70000"/>
              </a:lnSpc>
              <a:buFontTx/>
              <a:buNone/>
              <a:defRPr sz="1000" b="1" i="0" cap="all" baseline="0">
                <a:latin typeface="Arial Narrow" panose="020B0604020202020204" pitchFamily="34" charset="0"/>
                <a:cs typeface="Arial Narrow" panose="020B0604020202020204" pitchFamily="34" charset="0"/>
              </a:defRPr>
            </a:lvl3pPr>
            <a:lvl4pPr marL="1371383" indent="0">
              <a:lnSpc>
                <a:spcPct val="70000"/>
              </a:lnSpc>
              <a:buFontTx/>
              <a:buNone/>
              <a:defRPr sz="1000" b="1" i="0" cap="all" baseline="0">
                <a:latin typeface="Arial Narrow" panose="020B0604020202020204" pitchFamily="34" charset="0"/>
                <a:cs typeface="Arial Narrow" panose="020B0604020202020204" pitchFamily="34" charset="0"/>
              </a:defRPr>
            </a:lvl4pPr>
            <a:lvl5pPr marL="1828510" indent="0">
              <a:lnSpc>
                <a:spcPct val="70000"/>
              </a:lnSpc>
              <a:buFontTx/>
              <a:buNone/>
              <a:defRPr sz="1000" b="1" i="0" cap="all" baseline="0">
                <a:latin typeface="Arial Narrow" panose="020B0604020202020204" pitchFamily="34" charset="0"/>
                <a:cs typeface="Arial Narrow" panose="020B0604020202020204" pitchFamily="34" charset="0"/>
              </a:defRPr>
            </a:lvl5pPr>
          </a:lstStyle>
          <a:p>
            <a:pPr lvl="0"/>
            <a:r>
              <a:rPr lang="en-US" dirty="0"/>
              <a:t>Edit faculty / department (max 3 lines)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0F39A05-DD33-2447-9C8B-CCC34B471B0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588552" y="-2280479"/>
            <a:ext cx="7594600" cy="6807200"/>
          </a:xfrm>
          <a:prstGeom prst="rect">
            <a:avLst/>
          </a:prstGeom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C6C62FF2-DD95-0046-8653-02DA4FCE9C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41138" y="3004504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1" i="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Click to edit chapter</a:t>
            </a:r>
          </a:p>
        </p:txBody>
      </p:sp>
    </p:spTree>
    <p:extLst>
      <p:ext uri="{BB962C8B-B14F-4D97-AF65-F5344CB8AC3E}">
        <p14:creationId xmlns:p14="http://schemas.microsoft.com/office/powerpoint/2010/main" val="24847394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 + logo own nam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95401" y="3004504"/>
            <a:ext cx="845737" cy="721677"/>
          </a:xfrm>
        </p:spPr>
        <p:txBody>
          <a:bodyPr anchor="t"/>
          <a:lstStyle>
            <a:lvl1pPr marL="0" indent="0" algn="l">
              <a:buNone/>
              <a:defRPr sz="4400" b="1" i="0" cap="all" baseline="0">
                <a:solidFill>
                  <a:srgbClr val="469BC0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marL="457128" indent="0" algn="ctr">
              <a:buNone/>
              <a:defRPr sz="2000"/>
            </a:lvl2pPr>
            <a:lvl3pPr marL="914256" indent="0" algn="ctr">
              <a:buNone/>
              <a:defRPr sz="1800"/>
            </a:lvl3pPr>
            <a:lvl4pPr marL="1371383" indent="0" algn="ctr">
              <a:buNone/>
              <a:defRPr sz="1600"/>
            </a:lvl4pPr>
            <a:lvl5pPr marL="1828510" indent="0" algn="ctr">
              <a:buNone/>
              <a:defRPr sz="1600"/>
            </a:lvl5pPr>
            <a:lvl6pPr marL="2285638" indent="0" algn="ctr">
              <a:buNone/>
              <a:defRPr sz="1600"/>
            </a:lvl6pPr>
            <a:lvl7pPr marL="2742766" indent="0" algn="ctr">
              <a:buNone/>
              <a:defRPr sz="1600"/>
            </a:lvl7pPr>
            <a:lvl8pPr marL="3199893" indent="0" algn="ctr">
              <a:buNone/>
              <a:defRPr sz="1600"/>
            </a:lvl8pPr>
            <a:lvl9pPr marL="3657021" indent="0" algn="ctr">
              <a:buNone/>
              <a:defRPr sz="1600"/>
            </a:lvl9pPr>
          </a:lstStyle>
          <a:p>
            <a:r>
              <a:rPr lang="en-US" dirty="0"/>
              <a:t>00.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DA4DC8-F7CA-7246-896E-7B08EC23792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>
            <a:solidFill>
              <a:srgbClr val="469BC0"/>
            </a:solidFill>
          </a:ln>
        </p:spPr>
        <p:txBody>
          <a:bodyPr/>
          <a:lstStyle/>
          <a:p>
            <a:fld id="{6586D83B-F5E2-6149-B7DD-0F6F1BA7590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CB421DEC-2CA7-C94A-833C-25A48605A7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723242" y="6109729"/>
            <a:ext cx="4433570" cy="186296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228600" marR="0" indent="-228600" algn="l" defTabSz="91425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" b="1" i="0" cap="none" baseline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marL="457127" indent="0">
              <a:lnSpc>
                <a:spcPct val="70000"/>
              </a:lnSpc>
              <a:buFontTx/>
              <a:buNone/>
              <a:defRPr sz="1000" b="1" i="0" cap="all" baseline="0">
                <a:latin typeface="Arial Narrow" panose="020B0604020202020204" pitchFamily="34" charset="0"/>
                <a:cs typeface="Arial Narrow" panose="020B0604020202020204" pitchFamily="34" charset="0"/>
              </a:defRPr>
            </a:lvl2pPr>
            <a:lvl3pPr marL="914255" indent="0">
              <a:lnSpc>
                <a:spcPct val="70000"/>
              </a:lnSpc>
              <a:buFontTx/>
              <a:buNone/>
              <a:defRPr sz="1000" b="1" i="0" cap="all" baseline="0">
                <a:latin typeface="Arial Narrow" panose="020B0604020202020204" pitchFamily="34" charset="0"/>
                <a:cs typeface="Arial Narrow" panose="020B0604020202020204" pitchFamily="34" charset="0"/>
              </a:defRPr>
            </a:lvl3pPr>
            <a:lvl4pPr marL="1371383" indent="0">
              <a:lnSpc>
                <a:spcPct val="70000"/>
              </a:lnSpc>
              <a:buFontTx/>
              <a:buNone/>
              <a:defRPr sz="1000" b="1" i="0" cap="all" baseline="0">
                <a:latin typeface="Arial Narrow" panose="020B0604020202020204" pitchFamily="34" charset="0"/>
                <a:cs typeface="Arial Narrow" panose="020B0604020202020204" pitchFamily="34" charset="0"/>
              </a:defRPr>
            </a:lvl4pPr>
            <a:lvl5pPr marL="1828510" indent="0">
              <a:lnSpc>
                <a:spcPct val="70000"/>
              </a:lnSpc>
              <a:buFontTx/>
              <a:buNone/>
              <a:defRPr sz="1000" b="1" i="0" cap="all" baseline="0">
                <a:latin typeface="Arial Narrow" panose="020B0604020202020204" pitchFamily="34" charset="0"/>
                <a:cs typeface="Arial Narrow" panose="020B0604020202020204" pitchFamily="34" charset="0"/>
              </a:defRPr>
            </a:lvl5pPr>
          </a:lstStyle>
          <a:p>
            <a:pPr lvl="0"/>
            <a:r>
              <a:rPr lang="en-US" dirty="0"/>
              <a:t>Edit faculty / department (max 3 lines)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77800AF2-C568-194D-A980-C7D9323027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41138" y="3004504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1" i="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Click to edit chapter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3847639B-FEE4-434B-885D-AB2ED1BE4E1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23242" y="6296025"/>
            <a:ext cx="4433570" cy="186296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228600" marR="0" indent="-228600" algn="l" defTabSz="91425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" b="1" i="0" cap="none" baseline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marL="457127" indent="0">
              <a:lnSpc>
                <a:spcPct val="70000"/>
              </a:lnSpc>
              <a:buFontTx/>
              <a:buNone/>
              <a:defRPr sz="1000" b="1" i="0" cap="all" baseline="0">
                <a:latin typeface="Arial Narrow" panose="020B0604020202020204" pitchFamily="34" charset="0"/>
                <a:cs typeface="Arial Narrow" panose="020B0604020202020204" pitchFamily="34" charset="0"/>
              </a:defRPr>
            </a:lvl2pPr>
            <a:lvl3pPr marL="914255" indent="0">
              <a:lnSpc>
                <a:spcPct val="70000"/>
              </a:lnSpc>
              <a:buFontTx/>
              <a:buNone/>
              <a:defRPr sz="1000" b="1" i="0" cap="all" baseline="0">
                <a:latin typeface="Arial Narrow" panose="020B0604020202020204" pitchFamily="34" charset="0"/>
                <a:cs typeface="Arial Narrow" panose="020B0604020202020204" pitchFamily="34" charset="0"/>
              </a:defRPr>
            </a:lvl3pPr>
            <a:lvl4pPr marL="1371383" indent="0">
              <a:lnSpc>
                <a:spcPct val="70000"/>
              </a:lnSpc>
              <a:buFontTx/>
              <a:buNone/>
              <a:defRPr sz="1000" b="1" i="0" cap="all" baseline="0">
                <a:latin typeface="Arial Narrow" panose="020B0604020202020204" pitchFamily="34" charset="0"/>
                <a:cs typeface="Arial Narrow" panose="020B0604020202020204" pitchFamily="34" charset="0"/>
              </a:defRPr>
            </a:lvl4pPr>
            <a:lvl5pPr marL="1828510" indent="0">
              <a:lnSpc>
                <a:spcPct val="70000"/>
              </a:lnSpc>
              <a:buFontTx/>
              <a:buNone/>
              <a:defRPr sz="1000" b="1" i="0" cap="all" baseline="0">
                <a:latin typeface="Arial Narrow" panose="020B0604020202020204" pitchFamily="34" charset="0"/>
                <a:cs typeface="Arial Narrow" panose="020B0604020202020204" pitchFamily="34" charset="0"/>
              </a:defRPr>
            </a:lvl5pPr>
          </a:lstStyle>
          <a:p>
            <a:pPr lvl="0"/>
            <a:r>
              <a:rPr lang="en-US" dirty="0"/>
              <a:t>Edit faculty / department (max 3 lines)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B591F65F-2F42-D743-9B78-58BBBB59799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23242" y="6482321"/>
            <a:ext cx="4433570" cy="186296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228600" marR="0" indent="-228600" algn="l" defTabSz="91425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" b="1" i="0" cap="none" baseline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marL="457127" indent="0">
              <a:lnSpc>
                <a:spcPct val="70000"/>
              </a:lnSpc>
              <a:buFontTx/>
              <a:buNone/>
              <a:defRPr sz="1000" b="1" i="0" cap="all" baseline="0">
                <a:latin typeface="Arial Narrow" panose="020B0604020202020204" pitchFamily="34" charset="0"/>
                <a:cs typeface="Arial Narrow" panose="020B0604020202020204" pitchFamily="34" charset="0"/>
              </a:defRPr>
            </a:lvl2pPr>
            <a:lvl3pPr marL="914255" indent="0">
              <a:lnSpc>
                <a:spcPct val="70000"/>
              </a:lnSpc>
              <a:buFontTx/>
              <a:buNone/>
              <a:defRPr sz="1000" b="1" i="0" cap="all" baseline="0">
                <a:latin typeface="Arial Narrow" panose="020B0604020202020204" pitchFamily="34" charset="0"/>
                <a:cs typeface="Arial Narrow" panose="020B0604020202020204" pitchFamily="34" charset="0"/>
              </a:defRPr>
            </a:lvl3pPr>
            <a:lvl4pPr marL="1371383" indent="0">
              <a:lnSpc>
                <a:spcPct val="70000"/>
              </a:lnSpc>
              <a:buFontTx/>
              <a:buNone/>
              <a:defRPr sz="1000" b="1" i="0" cap="all" baseline="0">
                <a:latin typeface="Arial Narrow" panose="020B0604020202020204" pitchFamily="34" charset="0"/>
                <a:cs typeface="Arial Narrow" panose="020B0604020202020204" pitchFamily="34" charset="0"/>
              </a:defRPr>
            </a:lvl4pPr>
            <a:lvl5pPr marL="1828510" indent="0">
              <a:lnSpc>
                <a:spcPct val="70000"/>
              </a:lnSpc>
              <a:buFontTx/>
              <a:buNone/>
              <a:defRPr sz="1000" b="1" i="0" cap="all" baseline="0">
                <a:latin typeface="Arial Narrow" panose="020B0604020202020204" pitchFamily="34" charset="0"/>
                <a:cs typeface="Arial Narrow" panose="020B0604020202020204" pitchFamily="34" charset="0"/>
              </a:defRPr>
            </a:lvl5pPr>
          </a:lstStyle>
          <a:p>
            <a:pPr lvl="0"/>
            <a:r>
              <a:rPr lang="en-US" dirty="0"/>
              <a:t>Edit faculty / department (max 3 lines)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41F51AA-B0FC-624F-B2A3-94744116F5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0606854">
            <a:off x="6788426" y="-2436193"/>
            <a:ext cx="4191000" cy="650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5226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 + logo own name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95401" y="3004504"/>
            <a:ext cx="845737" cy="721677"/>
          </a:xfrm>
        </p:spPr>
        <p:txBody>
          <a:bodyPr anchor="t"/>
          <a:lstStyle>
            <a:lvl1pPr marL="0" indent="0" algn="l">
              <a:buNone/>
              <a:defRPr sz="4400" b="1" i="0" cap="all" baseline="0">
                <a:solidFill>
                  <a:schemeClr val="accent6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marL="457128" indent="0" algn="ctr">
              <a:buNone/>
              <a:defRPr sz="2000"/>
            </a:lvl2pPr>
            <a:lvl3pPr marL="914256" indent="0" algn="ctr">
              <a:buNone/>
              <a:defRPr sz="1800"/>
            </a:lvl3pPr>
            <a:lvl4pPr marL="1371383" indent="0" algn="ctr">
              <a:buNone/>
              <a:defRPr sz="1600"/>
            </a:lvl4pPr>
            <a:lvl5pPr marL="1828510" indent="0" algn="ctr">
              <a:buNone/>
              <a:defRPr sz="1600"/>
            </a:lvl5pPr>
            <a:lvl6pPr marL="2285638" indent="0" algn="ctr">
              <a:buNone/>
              <a:defRPr sz="1600"/>
            </a:lvl6pPr>
            <a:lvl7pPr marL="2742766" indent="0" algn="ctr">
              <a:buNone/>
              <a:defRPr sz="1600"/>
            </a:lvl7pPr>
            <a:lvl8pPr marL="3199893" indent="0" algn="ctr">
              <a:buNone/>
              <a:defRPr sz="1600"/>
            </a:lvl8pPr>
            <a:lvl9pPr marL="3657021" indent="0" algn="ctr">
              <a:buNone/>
              <a:defRPr sz="1600"/>
            </a:lvl9pPr>
          </a:lstStyle>
          <a:p>
            <a:r>
              <a:rPr lang="en-US" dirty="0"/>
              <a:t>00.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6917852-6F1A-6C4B-A499-EDB5C0FF574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>
            <a:solidFill>
              <a:schemeClr val="accent6"/>
            </a:solidFill>
          </a:ln>
        </p:spPr>
        <p:txBody>
          <a:bodyPr/>
          <a:lstStyle/>
          <a:p>
            <a:fld id="{6586D83B-F5E2-6149-B7DD-0F6F1BA7590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D381BDAF-9E21-554F-B1E0-988F5E0C462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723242" y="6109729"/>
            <a:ext cx="4433570" cy="186296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228600" marR="0" indent="-228600" algn="l" defTabSz="91425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" b="1" i="0" cap="none" baseline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marL="457127" indent="0">
              <a:lnSpc>
                <a:spcPct val="70000"/>
              </a:lnSpc>
              <a:buFontTx/>
              <a:buNone/>
              <a:defRPr sz="1000" b="1" i="0" cap="all" baseline="0">
                <a:latin typeface="Arial Narrow" panose="020B0604020202020204" pitchFamily="34" charset="0"/>
                <a:cs typeface="Arial Narrow" panose="020B0604020202020204" pitchFamily="34" charset="0"/>
              </a:defRPr>
            </a:lvl2pPr>
            <a:lvl3pPr marL="914255" indent="0">
              <a:lnSpc>
                <a:spcPct val="70000"/>
              </a:lnSpc>
              <a:buFontTx/>
              <a:buNone/>
              <a:defRPr sz="1000" b="1" i="0" cap="all" baseline="0">
                <a:latin typeface="Arial Narrow" panose="020B0604020202020204" pitchFamily="34" charset="0"/>
                <a:cs typeface="Arial Narrow" panose="020B0604020202020204" pitchFamily="34" charset="0"/>
              </a:defRPr>
            </a:lvl3pPr>
            <a:lvl4pPr marL="1371383" indent="0">
              <a:lnSpc>
                <a:spcPct val="70000"/>
              </a:lnSpc>
              <a:buFontTx/>
              <a:buNone/>
              <a:defRPr sz="1000" b="1" i="0" cap="all" baseline="0">
                <a:latin typeface="Arial Narrow" panose="020B0604020202020204" pitchFamily="34" charset="0"/>
                <a:cs typeface="Arial Narrow" panose="020B0604020202020204" pitchFamily="34" charset="0"/>
              </a:defRPr>
            </a:lvl4pPr>
            <a:lvl5pPr marL="1828510" indent="0">
              <a:lnSpc>
                <a:spcPct val="70000"/>
              </a:lnSpc>
              <a:buFontTx/>
              <a:buNone/>
              <a:defRPr sz="1000" b="1" i="0" cap="all" baseline="0">
                <a:latin typeface="Arial Narrow" panose="020B0604020202020204" pitchFamily="34" charset="0"/>
                <a:cs typeface="Arial Narrow" panose="020B0604020202020204" pitchFamily="34" charset="0"/>
              </a:defRPr>
            </a:lvl5pPr>
          </a:lstStyle>
          <a:p>
            <a:pPr lvl="0"/>
            <a:r>
              <a:rPr lang="en-US" dirty="0"/>
              <a:t>Edit faculty / department (max 3 lines)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A997D815-DD56-B94F-A323-DFB05DD20BD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23242" y="6296025"/>
            <a:ext cx="4433570" cy="186296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228600" marR="0" indent="-228600" algn="l" defTabSz="91425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" b="1" i="0" cap="none" baseline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marL="457127" indent="0">
              <a:lnSpc>
                <a:spcPct val="70000"/>
              </a:lnSpc>
              <a:buFontTx/>
              <a:buNone/>
              <a:defRPr sz="1000" b="1" i="0" cap="all" baseline="0">
                <a:latin typeface="Arial Narrow" panose="020B0604020202020204" pitchFamily="34" charset="0"/>
                <a:cs typeface="Arial Narrow" panose="020B0604020202020204" pitchFamily="34" charset="0"/>
              </a:defRPr>
            </a:lvl2pPr>
            <a:lvl3pPr marL="914255" indent="0">
              <a:lnSpc>
                <a:spcPct val="70000"/>
              </a:lnSpc>
              <a:buFontTx/>
              <a:buNone/>
              <a:defRPr sz="1000" b="1" i="0" cap="all" baseline="0">
                <a:latin typeface="Arial Narrow" panose="020B0604020202020204" pitchFamily="34" charset="0"/>
                <a:cs typeface="Arial Narrow" panose="020B0604020202020204" pitchFamily="34" charset="0"/>
              </a:defRPr>
            </a:lvl3pPr>
            <a:lvl4pPr marL="1371383" indent="0">
              <a:lnSpc>
                <a:spcPct val="70000"/>
              </a:lnSpc>
              <a:buFontTx/>
              <a:buNone/>
              <a:defRPr sz="1000" b="1" i="0" cap="all" baseline="0">
                <a:latin typeface="Arial Narrow" panose="020B0604020202020204" pitchFamily="34" charset="0"/>
                <a:cs typeface="Arial Narrow" panose="020B0604020202020204" pitchFamily="34" charset="0"/>
              </a:defRPr>
            </a:lvl4pPr>
            <a:lvl5pPr marL="1828510" indent="0">
              <a:lnSpc>
                <a:spcPct val="70000"/>
              </a:lnSpc>
              <a:buFontTx/>
              <a:buNone/>
              <a:defRPr sz="1000" b="1" i="0" cap="all" baseline="0">
                <a:latin typeface="Arial Narrow" panose="020B0604020202020204" pitchFamily="34" charset="0"/>
                <a:cs typeface="Arial Narrow" panose="020B0604020202020204" pitchFamily="34" charset="0"/>
              </a:defRPr>
            </a:lvl5pPr>
          </a:lstStyle>
          <a:p>
            <a:pPr lvl="0"/>
            <a:r>
              <a:rPr lang="en-US" dirty="0"/>
              <a:t>Edit faculty / department (max 3 lines)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FD60B78A-3EB3-2E4C-A4F1-5262378EA03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23242" y="6482321"/>
            <a:ext cx="4433570" cy="186296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228600" marR="0" indent="-228600" algn="l" defTabSz="91425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" b="1" i="0" cap="none" baseline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marL="457127" indent="0">
              <a:lnSpc>
                <a:spcPct val="70000"/>
              </a:lnSpc>
              <a:buFontTx/>
              <a:buNone/>
              <a:defRPr sz="1000" b="1" i="0" cap="all" baseline="0">
                <a:latin typeface="Arial Narrow" panose="020B0604020202020204" pitchFamily="34" charset="0"/>
                <a:cs typeface="Arial Narrow" panose="020B0604020202020204" pitchFamily="34" charset="0"/>
              </a:defRPr>
            </a:lvl2pPr>
            <a:lvl3pPr marL="914255" indent="0">
              <a:lnSpc>
                <a:spcPct val="70000"/>
              </a:lnSpc>
              <a:buFontTx/>
              <a:buNone/>
              <a:defRPr sz="1000" b="1" i="0" cap="all" baseline="0">
                <a:latin typeface="Arial Narrow" panose="020B0604020202020204" pitchFamily="34" charset="0"/>
                <a:cs typeface="Arial Narrow" panose="020B0604020202020204" pitchFamily="34" charset="0"/>
              </a:defRPr>
            </a:lvl3pPr>
            <a:lvl4pPr marL="1371383" indent="0">
              <a:lnSpc>
                <a:spcPct val="70000"/>
              </a:lnSpc>
              <a:buFontTx/>
              <a:buNone/>
              <a:defRPr sz="1000" b="1" i="0" cap="all" baseline="0">
                <a:latin typeface="Arial Narrow" panose="020B0604020202020204" pitchFamily="34" charset="0"/>
                <a:cs typeface="Arial Narrow" panose="020B0604020202020204" pitchFamily="34" charset="0"/>
              </a:defRPr>
            </a:lvl4pPr>
            <a:lvl5pPr marL="1828510" indent="0">
              <a:lnSpc>
                <a:spcPct val="70000"/>
              </a:lnSpc>
              <a:buFontTx/>
              <a:buNone/>
              <a:defRPr sz="1000" b="1" i="0" cap="all" baseline="0">
                <a:latin typeface="Arial Narrow" panose="020B0604020202020204" pitchFamily="34" charset="0"/>
                <a:cs typeface="Arial Narrow" panose="020B0604020202020204" pitchFamily="34" charset="0"/>
              </a:defRPr>
            </a:lvl5pPr>
          </a:lstStyle>
          <a:p>
            <a:pPr lvl="0"/>
            <a:r>
              <a:rPr lang="en-US" dirty="0"/>
              <a:t>Edit faculty / department (max 3 lines)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749489D-A1EF-D245-8C9C-0E9C8A6AA0A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0445414">
            <a:off x="6621964" y="-2960252"/>
            <a:ext cx="5006078" cy="6858000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B9E2BDAD-F003-2C4A-B004-8649B1A3E5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41138" y="3004504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1" i="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Click to edit chapter</a:t>
            </a:r>
          </a:p>
        </p:txBody>
      </p:sp>
    </p:spTree>
    <p:extLst>
      <p:ext uri="{BB962C8B-B14F-4D97-AF65-F5344CB8AC3E}">
        <p14:creationId xmlns:p14="http://schemas.microsoft.com/office/powerpoint/2010/main" val="32534475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T Table of Content 2 bullits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1FA632D-41F1-2042-A90E-90A4EDFBD53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6D83B-F5E2-6149-B7DD-0F6F1BA7590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lowchart: Process 3">
            <a:extLst>
              <a:ext uri="{FF2B5EF4-FFF2-40B4-BE49-F238E27FC236}">
                <a16:creationId xmlns:a16="http://schemas.microsoft.com/office/drawing/2014/main" id="{3D99CCBF-9B94-4047-986E-62F7BAEBE9D6}"/>
              </a:ext>
            </a:extLst>
          </p:cNvPr>
          <p:cNvSpPr/>
          <p:nvPr userDrawn="1"/>
        </p:nvSpPr>
        <p:spPr>
          <a:xfrm>
            <a:off x="0" y="3385488"/>
            <a:ext cx="15321862" cy="159072"/>
          </a:xfrm>
          <a:prstGeom prst="flowChartProcess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Oval 6">
            <a:hlinkClick r:id="" action="ppaction://noaction"/>
            <a:extLst>
              <a:ext uri="{FF2B5EF4-FFF2-40B4-BE49-F238E27FC236}">
                <a16:creationId xmlns:a16="http://schemas.microsoft.com/office/drawing/2014/main" id="{86B8F00B-A812-B848-9724-568A85483C7D}"/>
              </a:ext>
            </a:extLst>
          </p:cNvPr>
          <p:cNvSpPr/>
          <p:nvPr userDrawn="1"/>
        </p:nvSpPr>
        <p:spPr>
          <a:xfrm>
            <a:off x="8655607" y="3014553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Oval 7">
            <a:hlinkClick r:id="" action="ppaction://noaction"/>
            <a:extLst>
              <a:ext uri="{FF2B5EF4-FFF2-40B4-BE49-F238E27FC236}">
                <a16:creationId xmlns:a16="http://schemas.microsoft.com/office/drawing/2014/main" id="{710DA886-D501-1144-8A5F-F7ECF6C5268D}"/>
              </a:ext>
            </a:extLst>
          </p:cNvPr>
          <p:cNvSpPr/>
          <p:nvPr userDrawn="1"/>
        </p:nvSpPr>
        <p:spPr>
          <a:xfrm>
            <a:off x="2847213" y="3014553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E4032B"/>
              </a:solidFill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6303D29-62BD-204C-BAE9-E5070427B26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959207" y="4131956"/>
            <a:ext cx="2633869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7CE15E01-688D-C344-96E9-38ADA549558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767601" y="4131956"/>
            <a:ext cx="2633869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</a:t>
            </a:r>
          </a:p>
        </p:txBody>
      </p:sp>
    </p:spTree>
    <p:extLst>
      <p:ext uri="{BB962C8B-B14F-4D97-AF65-F5344CB8AC3E}">
        <p14:creationId xmlns:p14="http://schemas.microsoft.com/office/powerpoint/2010/main" val="15797922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T Table of Content 3 bullits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1FA632D-41F1-2042-A90E-90A4EDFBD53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6D83B-F5E2-6149-B7DD-0F6F1BA7590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lowchart: Process 3">
            <a:extLst>
              <a:ext uri="{FF2B5EF4-FFF2-40B4-BE49-F238E27FC236}">
                <a16:creationId xmlns:a16="http://schemas.microsoft.com/office/drawing/2014/main" id="{3D99CCBF-9B94-4047-986E-62F7BAEBE9D6}"/>
              </a:ext>
            </a:extLst>
          </p:cNvPr>
          <p:cNvSpPr/>
          <p:nvPr userDrawn="1"/>
        </p:nvSpPr>
        <p:spPr>
          <a:xfrm>
            <a:off x="0" y="3385488"/>
            <a:ext cx="15321862" cy="159072"/>
          </a:xfrm>
          <a:prstGeom prst="flowChartProcess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Oval 5">
            <a:hlinkClick r:id="" action="ppaction://noaction"/>
            <a:extLst>
              <a:ext uri="{FF2B5EF4-FFF2-40B4-BE49-F238E27FC236}">
                <a16:creationId xmlns:a16="http://schemas.microsoft.com/office/drawing/2014/main" id="{554ECE54-3114-AE41-83B0-5F787856BDCC}"/>
              </a:ext>
            </a:extLst>
          </p:cNvPr>
          <p:cNvSpPr/>
          <p:nvPr userDrawn="1"/>
        </p:nvSpPr>
        <p:spPr>
          <a:xfrm>
            <a:off x="10069919" y="3016614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Oval 6">
            <a:hlinkClick r:id="" action="ppaction://noaction"/>
            <a:extLst>
              <a:ext uri="{FF2B5EF4-FFF2-40B4-BE49-F238E27FC236}">
                <a16:creationId xmlns:a16="http://schemas.microsoft.com/office/drawing/2014/main" id="{86B8F00B-A812-B848-9724-568A85483C7D}"/>
              </a:ext>
            </a:extLst>
          </p:cNvPr>
          <p:cNvSpPr/>
          <p:nvPr userDrawn="1"/>
        </p:nvSpPr>
        <p:spPr>
          <a:xfrm>
            <a:off x="5728111" y="3014553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Oval 7">
            <a:hlinkClick r:id="" action="ppaction://noaction"/>
            <a:extLst>
              <a:ext uri="{FF2B5EF4-FFF2-40B4-BE49-F238E27FC236}">
                <a16:creationId xmlns:a16="http://schemas.microsoft.com/office/drawing/2014/main" id="{710DA886-D501-1144-8A5F-F7ECF6C5268D}"/>
              </a:ext>
            </a:extLst>
          </p:cNvPr>
          <p:cNvSpPr/>
          <p:nvPr userDrawn="1"/>
        </p:nvSpPr>
        <p:spPr>
          <a:xfrm>
            <a:off x="1345633" y="3014553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E4032B"/>
              </a:solidFill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6303D29-62BD-204C-BAE9-E5070427B26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627" y="4131956"/>
            <a:ext cx="2633869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60C72770-CF9E-8642-9A68-8468A74A23C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19771" y="4131956"/>
            <a:ext cx="2633869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FB2B92A9-333F-8345-87C6-70CB73503C3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181915" y="4131956"/>
            <a:ext cx="2633869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</a:t>
            </a:r>
          </a:p>
        </p:txBody>
      </p:sp>
    </p:spTree>
    <p:extLst>
      <p:ext uri="{BB962C8B-B14F-4D97-AF65-F5344CB8AC3E}">
        <p14:creationId xmlns:p14="http://schemas.microsoft.com/office/powerpoint/2010/main" val="18353583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T Table of Content 4 bullits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1FA632D-41F1-2042-A90E-90A4EDFBD53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6D83B-F5E2-6149-B7DD-0F6F1BA7590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lowchart: Process 3">
            <a:extLst>
              <a:ext uri="{FF2B5EF4-FFF2-40B4-BE49-F238E27FC236}">
                <a16:creationId xmlns:a16="http://schemas.microsoft.com/office/drawing/2014/main" id="{3D99CCBF-9B94-4047-986E-62F7BAEBE9D6}"/>
              </a:ext>
            </a:extLst>
          </p:cNvPr>
          <p:cNvSpPr/>
          <p:nvPr userDrawn="1"/>
        </p:nvSpPr>
        <p:spPr>
          <a:xfrm>
            <a:off x="0" y="3385488"/>
            <a:ext cx="15321862" cy="159072"/>
          </a:xfrm>
          <a:prstGeom prst="flowChartProcess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Oval 4">
            <a:hlinkClick r:id="" action="ppaction://noaction"/>
            <a:extLst>
              <a:ext uri="{FF2B5EF4-FFF2-40B4-BE49-F238E27FC236}">
                <a16:creationId xmlns:a16="http://schemas.microsoft.com/office/drawing/2014/main" id="{22DA57F3-3FF8-5D41-8089-32C4A3B696DA}"/>
              </a:ext>
            </a:extLst>
          </p:cNvPr>
          <p:cNvSpPr/>
          <p:nvPr userDrawn="1"/>
        </p:nvSpPr>
        <p:spPr>
          <a:xfrm>
            <a:off x="10069921" y="3014553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Oval 5">
            <a:hlinkClick r:id="" action="ppaction://noaction"/>
            <a:extLst>
              <a:ext uri="{FF2B5EF4-FFF2-40B4-BE49-F238E27FC236}">
                <a16:creationId xmlns:a16="http://schemas.microsoft.com/office/drawing/2014/main" id="{554ECE54-3114-AE41-83B0-5F787856BDCC}"/>
              </a:ext>
            </a:extLst>
          </p:cNvPr>
          <p:cNvSpPr/>
          <p:nvPr userDrawn="1"/>
        </p:nvSpPr>
        <p:spPr>
          <a:xfrm>
            <a:off x="7161825" y="3016614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Oval 6">
            <a:hlinkClick r:id="" action="ppaction://noaction"/>
            <a:extLst>
              <a:ext uri="{FF2B5EF4-FFF2-40B4-BE49-F238E27FC236}">
                <a16:creationId xmlns:a16="http://schemas.microsoft.com/office/drawing/2014/main" id="{86B8F00B-A812-B848-9724-568A85483C7D}"/>
              </a:ext>
            </a:extLst>
          </p:cNvPr>
          <p:cNvSpPr/>
          <p:nvPr userDrawn="1"/>
        </p:nvSpPr>
        <p:spPr>
          <a:xfrm>
            <a:off x="4253729" y="3014553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Oval 7">
            <a:hlinkClick r:id="" action="ppaction://noaction"/>
            <a:extLst>
              <a:ext uri="{FF2B5EF4-FFF2-40B4-BE49-F238E27FC236}">
                <a16:creationId xmlns:a16="http://schemas.microsoft.com/office/drawing/2014/main" id="{710DA886-D501-1144-8A5F-F7ECF6C5268D}"/>
              </a:ext>
            </a:extLst>
          </p:cNvPr>
          <p:cNvSpPr/>
          <p:nvPr userDrawn="1"/>
        </p:nvSpPr>
        <p:spPr>
          <a:xfrm>
            <a:off x="1345633" y="3014553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E4032B"/>
              </a:solidFill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6303D29-62BD-204C-BAE9-E5070427B26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627" y="4131956"/>
            <a:ext cx="2633869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60C72770-CF9E-8642-9A68-8468A74A23C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5723" y="4131956"/>
            <a:ext cx="2633869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7CE15E01-688D-C344-96E9-38ADA549558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73819" y="4131956"/>
            <a:ext cx="2633869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FB2B92A9-333F-8345-87C6-70CB73503C3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181915" y="4131956"/>
            <a:ext cx="2633869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</a:t>
            </a:r>
          </a:p>
        </p:txBody>
      </p:sp>
    </p:spTree>
    <p:extLst>
      <p:ext uri="{BB962C8B-B14F-4D97-AF65-F5344CB8AC3E}">
        <p14:creationId xmlns:p14="http://schemas.microsoft.com/office/powerpoint/2010/main" val="31591780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1E75471C-02C9-9145-8C0F-DCA7171A28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91547" y="6356350"/>
            <a:ext cx="3361196" cy="365125"/>
          </a:xfrm>
        </p:spPr>
        <p:txBody>
          <a:bodyPr/>
          <a:lstStyle>
            <a:lvl1pPr>
              <a:defRPr cap="all" baseline="0">
                <a:latin typeface="Arial" panose="020B0604020202020204" pitchFamily="34" charset="0"/>
              </a:defRPr>
            </a:lvl1pPr>
          </a:lstStyle>
          <a:p>
            <a:fld id="{B46EEF56-242D-4244-B1A5-94B892795E2B}" type="datetime3">
              <a:rPr lang="en-US" smtClean="0"/>
              <a:t>7 December 2022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CB692917-398F-D34C-A817-2150667F53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77961" y="6356350"/>
            <a:ext cx="7207551" cy="365125"/>
          </a:xfrm>
        </p:spPr>
        <p:txBody>
          <a:bodyPr/>
          <a:lstStyle>
            <a:lvl1pPr algn="l">
              <a:defRPr cap="all" baseline="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DEBF3654-DD81-DB45-9602-B09B3CF80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10730" y="6356350"/>
            <a:ext cx="609600" cy="365125"/>
          </a:xfrm>
        </p:spPr>
        <p:txBody>
          <a:bodyPr/>
          <a:lstStyle>
            <a:lvl1pPr>
              <a:defRPr cap="all" baseline="0">
                <a:latin typeface="Arial" panose="020B0604020202020204" pitchFamily="34" charset="0"/>
              </a:defRPr>
            </a:lvl1pPr>
          </a:lstStyle>
          <a:p>
            <a:fld id="{59D79D20-9926-6947-91A9-E826DAB4C48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DA016B96-8B58-2D47-BB97-1861188CC4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7962" y="3956824"/>
            <a:ext cx="8042368" cy="656274"/>
          </a:xfrm>
          <a:prstGeom prst="rect">
            <a:avLst/>
          </a:prstGeom>
          <a:noFill/>
        </p:spPr>
        <p:txBody>
          <a:bodyPr/>
          <a:lstStyle>
            <a:lvl1pPr>
              <a:defRPr sz="3200" baseline="0">
                <a:solidFill>
                  <a:srgbClr val="049DC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F27629C-F8CE-394C-AB77-2C70E78772B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78262" y="4613098"/>
            <a:ext cx="8042067" cy="5787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cap="all" baseline="0">
                <a:solidFill>
                  <a:srgbClr val="079CC5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Click to edit master subtitle style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65FCFFA0-98B2-F746-83EA-8DBDA6B7A7C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1548" y="347663"/>
            <a:ext cx="7470914" cy="4778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 i="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Faculty / department name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FD3B795-1F91-E045-91A7-ABD6E806B54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9729498">
            <a:off x="8433352" y="-2286867"/>
            <a:ext cx="4191000" cy="650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7960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T Table of Content 5 bullits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1FA632D-41F1-2042-A90E-90A4EDFBD53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6D83B-F5E2-6149-B7DD-0F6F1BA7590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lowchart: Process 3">
            <a:extLst>
              <a:ext uri="{FF2B5EF4-FFF2-40B4-BE49-F238E27FC236}">
                <a16:creationId xmlns:a16="http://schemas.microsoft.com/office/drawing/2014/main" id="{3D99CCBF-9B94-4047-986E-62F7BAEBE9D6}"/>
              </a:ext>
            </a:extLst>
          </p:cNvPr>
          <p:cNvSpPr/>
          <p:nvPr userDrawn="1"/>
        </p:nvSpPr>
        <p:spPr>
          <a:xfrm>
            <a:off x="0" y="3385488"/>
            <a:ext cx="15321862" cy="159072"/>
          </a:xfrm>
          <a:prstGeom prst="flowChartProcess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Oval 4">
            <a:hlinkClick r:id="" action="ppaction://noaction"/>
            <a:extLst>
              <a:ext uri="{FF2B5EF4-FFF2-40B4-BE49-F238E27FC236}">
                <a16:creationId xmlns:a16="http://schemas.microsoft.com/office/drawing/2014/main" id="{22DA57F3-3FF8-5D41-8089-32C4A3B696DA}"/>
              </a:ext>
            </a:extLst>
          </p:cNvPr>
          <p:cNvSpPr/>
          <p:nvPr userDrawn="1"/>
        </p:nvSpPr>
        <p:spPr>
          <a:xfrm>
            <a:off x="7847496" y="3014553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Oval 5">
            <a:hlinkClick r:id="" action="ppaction://noaction"/>
            <a:extLst>
              <a:ext uri="{FF2B5EF4-FFF2-40B4-BE49-F238E27FC236}">
                <a16:creationId xmlns:a16="http://schemas.microsoft.com/office/drawing/2014/main" id="{554ECE54-3114-AE41-83B0-5F787856BDCC}"/>
              </a:ext>
            </a:extLst>
          </p:cNvPr>
          <p:cNvSpPr/>
          <p:nvPr userDrawn="1"/>
        </p:nvSpPr>
        <p:spPr>
          <a:xfrm>
            <a:off x="5580971" y="3016614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Oval 6">
            <a:hlinkClick r:id="" action="ppaction://noaction"/>
            <a:extLst>
              <a:ext uri="{FF2B5EF4-FFF2-40B4-BE49-F238E27FC236}">
                <a16:creationId xmlns:a16="http://schemas.microsoft.com/office/drawing/2014/main" id="{86B8F00B-A812-B848-9724-568A85483C7D}"/>
              </a:ext>
            </a:extLst>
          </p:cNvPr>
          <p:cNvSpPr/>
          <p:nvPr userDrawn="1"/>
        </p:nvSpPr>
        <p:spPr>
          <a:xfrm>
            <a:off x="3314446" y="3014553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Oval 7">
            <a:hlinkClick r:id="" action="ppaction://noaction"/>
            <a:extLst>
              <a:ext uri="{FF2B5EF4-FFF2-40B4-BE49-F238E27FC236}">
                <a16:creationId xmlns:a16="http://schemas.microsoft.com/office/drawing/2014/main" id="{710DA886-D501-1144-8A5F-F7ECF6C5268D}"/>
              </a:ext>
            </a:extLst>
          </p:cNvPr>
          <p:cNvSpPr/>
          <p:nvPr userDrawn="1"/>
        </p:nvSpPr>
        <p:spPr>
          <a:xfrm>
            <a:off x="1047921" y="3014553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E4032B"/>
              </a:solidFill>
            </a:endParaRPr>
          </a:p>
        </p:txBody>
      </p:sp>
      <p:sp>
        <p:nvSpPr>
          <p:cNvPr id="16" name="Oval 15">
            <a:hlinkClick r:id="" action="ppaction://noaction"/>
            <a:extLst>
              <a:ext uri="{FF2B5EF4-FFF2-40B4-BE49-F238E27FC236}">
                <a16:creationId xmlns:a16="http://schemas.microsoft.com/office/drawing/2014/main" id="{B957F31A-9592-4941-B3BF-1293EC08CABD}"/>
              </a:ext>
            </a:extLst>
          </p:cNvPr>
          <p:cNvSpPr/>
          <p:nvPr userDrawn="1"/>
        </p:nvSpPr>
        <p:spPr>
          <a:xfrm>
            <a:off x="10115880" y="3014553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904D3332-E221-5640-B639-5CA2F5DABE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4174" y="4131956"/>
            <a:ext cx="2065351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</a:t>
            </a:r>
          </a:p>
        </p:txBody>
      </p:sp>
      <p:sp>
        <p:nvSpPr>
          <p:cNvPr id="24" name="Text Placeholder 10">
            <a:extLst>
              <a:ext uri="{FF2B5EF4-FFF2-40B4-BE49-F238E27FC236}">
                <a16:creationId xmlns:a16="http://schemas.microsoft.com/office/drawing/2014/main" id="{2B4077AA-9B89-8D49-BB52-D6A8A8BF273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10699" y="4131956"/>
            <a:ext cx="2065351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</a:t>
            </a:r>
          </a:p>
        </p:txBody>
      </p:sp>
      <p:sp>
        <p:nvSpPr>
          <p:cNvPr id="25" name="Text Placeholder 10">
            <a:extLst>
              <a:ext uri="{FF2B5EF4-FFF2-40B4-BE49-F238E27FC236}">
                <a16:creationId xmlns:a16="http://schemas.microsoft.com/office/drawing/2014/main" id="{4BA8C9D0-9866-2A4D-B582-8866FAAE699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77224" y="4131956"/>
            <a:ext cx="2065351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</a:t>
            </a:r>
          </a:p>
        </p:txBody>
      </p:sp>
      <p:sp>
        <p:nvSpPr>
          <p:cNvPr id="26" name="Text Placeholder 10">
            <a:extLst>
              <a:ext uri="{FF2B5EF4-FFF2-40B4-BE49-F238E27FC236}">
                <a16:creationId xmlns:a16="http://schemas.microsoft.com/office/drawing/2014/main" id="{090A9B50-313C-EB49-99DA-30462D01526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43749" y="4131956"/>
            <a:ext cx="2065351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</a:t>
            </a:r>
          </a:p>
        </p:txBody>
      </p:sp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4AC2890D-E347-0E4B-8ADB-E19014E2447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512133" y="4131956"/>
            <a:ext cx="2065351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</a:t>
            </a:r>
          </a:p>
        </p:txBody>
      </p:sp>
    </p:spTree>
    <p:extLst>
      <p:ext uri="{BB962C8B-B14F-4D97-AF65-F5344CB8AC3E}">
        <p14:creationId xmlns:p14="http://schemas.microsoft.com/office/powerpoint/2010/main" val="22807780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T Table of Content 6 bullits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1FA632D-41F1-2042-A90E-90A4EDFBD53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6D83B-F5E2-6149-B7DD-0F6F1BA7590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lowchart: Process 3">
            <a:extLst>
              <a:ext uri="{FF2B5EF4-FFF2-40B4-BE49-F238E27FC236}">
                <a16:creationId xmlns:a16="http://schemas.microsoft.com/office/drawing/2014/main" id="{3D99CCBF-9B94-4047-986E-62F7BAEBE9D6}"/>
              </a:ext>
            </a:extLst>
          </p:cNvPr>
          <p:cNvSpPr/>
          <p:nvPr userDrawn="1"/>
        </p:nvSpPr>
        <p:spPr>
          <a:xfrm>
            <a:off x="0" y="3385488"/>
            <a:ext cx="15321862" cy="159072"/>
          </a:xfrm>
          <a:prstGeom prst="flowChartProcess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Oval 4">
            <a:hlinkClick r:id="" action="ppaction://noaction"/>
            <a:extLst>
              <a:ext uri="{FF2B5EF4-FFF2-40B4-BE49-F238E27FC236}">
                <a16:creationId xmlns:a16="http://schemas.microsoft.com/office/drawing/2014/main" id="{22DA57F3-3FF8-5D41-8089-32C4A3B696DA}"/>
              </a:ext>
            </a:extLst>
          </p:cNvPr>
          <p:cNvSpPr/>
          <p:nvPr userDrawn="1"/>
        </p:nvSpPr>
        <p:spPr>
          <a:xfrm>
            <a:off x="6676918" y="3014553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Oval 5">
            <a:hlinkClick r:id="" action="ppaction://noaction"/>
            <a:extLst>
              <a:ext uri="{FF2B5EF4-FFF2-40B4-BE49-F238E27FC236}">
                <a16:creationId xmlns:a16="http://schemas.microsoft.com/office/drawing/2014/main" id="{554ECE54-3114-AE41-83B0-5F787856BDCC}"/>
              </a:ext>
            </a:extLst>
          </p:cNvPr>
          <p:cNvSpPr/>
          <p:nvPr userDrawn="1"/>
        </p:nvSpPr>
        <p:spPr>
          <a:xfrm>
            <a:off x="4654396" y="3016614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Oval 6">
            <a:hlinkClick r:id="" action="ppaction://noaction"/>
            <a:extLst>
              <a:ext uri="{FF2B5EF4-FFF2-40B4-BE49-F238E27FC236}">
                <a16:creationId xmlns:a16="http://schemas.microsoft.com/office/drawing/2014/main" id="{86B8F00B-A812-B848-9724-568A85483C7D}"/>
              </a:ext>
            </a:extLst>
          </p:cNvPr>
          <p:cNvSpPr/>
          <p:nvPr userDrawn="1"/>
        </p:nvSpPr>
        <p:spPr>
          <a:xfrm>
            <a:off x="2625826" y="3014553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Oval 7">
            <a:hlinkClick r:id="" action="ppaction://noaction"/>
            <a:extLst>
              <a:ext uri="{FF2B5EF4-FFF2-40B4-BE49-F238E27FC236}">
                <a16:creationId xmlns:a16="http://schemas.microsoft.com/office/drawing/2014/main" id="{710DA886-D501-1144-8A5F-F7ECF6C5268D}"/>
              </a:ext>
            </a:extLst>
          </p:cNvPr>
          <p:cNvSpPr/>
          <p:nvPr userDrawn="1"/>
        </p:nvSpPr>
        <p:spPr>
          <a:xfrm>
            <a:off x="603304" y="3014553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E4032B"/>
              </a:solidFill>
            </a:endParaRPr>
          </a:p>
        </p:txBody>
      </p:sp>
      <p:sp>
        <p:nvSpPr>
          <p:cNvPr id="16" name="Oval 15">
            <a:hlinkClick r:id="" action="ppaction://noaction"/>
            <a:extLst>
              <a:ext uri="{FF2B5EF4-FFF2-40B4-BE49-F238E27FC236}">
                <a16:creationId xmlns:a16="http://schemas.microsoft.com/office/drawing/2014/main" id="{B957F31A-9592-4941-B3BF-1293EC08CABD}"/>
              </a:ext>
            </a:extLst>
          </p:cNvPr>
          <p:cNvSpPr/>
          <p:nvPr userDrawn="1"/>
        </p:nvSpPr>
        <p:spPr>
          <a:xfrm>
            <a:off x="8699440" y="3014553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904D3332-E221-5640-B639-5CA2F5DABE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2420" y="4131956"/>
            <a:ext cx="1779625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</a:t>
            </a:r>
          </a:p>
        </p:txBody>
      </p:sp>
      <p:sp>
        <p:nvSpPr>
          <p:cNvPr id="14" name="Oval 13">
            <a:hlinkClick r:id="" action="ppaction://noaction"/>
            <a:extLst>
              <a:ext uri="{FF2B5EF4-FFF2-40B4-BE49-F238E27FC236}">
                <a16:creationId xmlns:a16="http://schemas.microsoft.com/office/drawing/2014/main" id="{E6BB7989-39AC-0C43-BB4D-09FAF1297685}"/>
              </a:ext>
            </a:extLst>
          </p:cNvPr>
          <p:cNvSpPr/>
          <p:nvPr userDrawn="1"/>
        </p:nvSpPr>
        <p:spPr>
          <a:xfrm>
            <a:off x="10599123" y="3014553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997BF31B-D7C6-B743-BF68-F4BBC98567B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64942" y="4131956"/>
            <a:ext cx="1779625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F8836AF9-CFEE-C742-BF55-C0BD217398C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87464" y="4131956"/>
            <a:ext cx="1779625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</a:t>
            </a:r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898F340F-1400-5A45-B7EE-3040B274770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09986" y="4131956"/>
            <a:ext cx="1779625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055B3FEA-0AA9-F941-8341-1BCD515F8D6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235339" y="4153385"/>
            <a:ext cx="1779625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 </a:t>
            </a:r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38D5FDF4-708D-BE46-89D7-E25A4AC9E86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257861" y="4153385"/>
            <a:ext cx="1779625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 </a:t>
            </a:r>
          </a:p>
        </p:txBody>
      </p:sp>
    </p:spTree>
    <p:extLst>
      <p:ext uri="{BB962C8B-B14F-4D97-AF65-F5344CB8AC3E}">
        <p14:creationId xmlns:p14="http://schemas.microsoft.com/office/powerpoint/2010/main" val="6767309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UT Table of Content 2 bullits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1FA632D-41F1-2042-A90E-90A4EDFBD53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>
            <a:solidFill>
              <a:schemeClr val="accent5"/>
            </a:solidFill>
          </a:ln>
        </p:spPr>
        <p:txBody>
          <a:bodyPr/>
          <a:lstStyle/>
          <a:p>
            <a:fld id="{6586D83B-F5E2-6149-B7DD-0F6F1BA7590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lowchart: Process 3">
            <a:extLst>
              <a:ext uri="{FF2B5EF4-FFF2-40B4-BE49-F238E27FC236}">
                <a16:creationId xmlns:a16="http://schemas.microsoft.com/office/drawing/2014/main" id="{3D99CCBF-9B94-4047-986E-62F7BAEBE9D6}"/>
              </a:ext>
            </a:extLst>
          </p:cNvPr>
          <p:cNvSpPr/>
          <p:nvPr userDrawn="1"/>
        </p:nvSpPr>
        <p:spPr>
          <a:xfrm>
            <a:off x="0" y="3385488"/>
            <a:ext cx="15321862" cy="159072"/>
          </a:xfrm>
          <a:prstGeom prst="flowChartProcess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Oval 6">
            <a:hlinkClick r:id="" action="ppaction://noaction"/>
            <a:extLst>
              <a:ext uri="{FF2B5EF4-FFF2-40B4-BE49-F238E27FC236}">
                <a16:creationId xmlns:a16="http://schemas.microsoft.com/office/drawing/2014/main" id="{86B8F00B-A812-B848-9724-568A85483C7D}"/>
              </a:ext>
            </a:extLst>
          </p:cNvPr>
          <p:cNvSpPr/>
          <p:nvPr userDrawn="1"/>
        </p:nvSpPr>
        <p:spPr>
          <a:xfrm>
            <a:off x="8655607" y="3014553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Oval 7">
            <a:hlinkClick r:id="" action="ppaction://noaction"/>
            <a:extLst>
              <a:ext uri="{FF2B5EF4-FFF2-40B4-BE49-F238E27FC236}">
                <a16:creationId xmlns:a16="http://schemas.microsoft.com/office/drawing/2014/main" id="{710DA886-D501-1144-8A5F-F7ECF6C5268D}"/>
              </a:ext>
            </a:extLst>
          </p:cNvPr>
          <p:cNvSpPr/>
          <p:nvPr userDrawn="1"/>
        </p:nvSpPr>
        <p:spPr>
          <a:xfrm>
            <a:off x="2847213" y="3014553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E4032B"/>
              </a:solidFill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6303D29-62BD-204C-BAE9-E5070427B26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959207" y="4131956"/>
            <a:ext cx="2633869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7CE15E01-688D-C344-96E9-38ADA549558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767601" y="4131956"/>
            <a:ext cx="2633869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</a:t>
            </a:r>
          </a:p>
        </p:txBody>
      </p:sp>
    </p:spTree>
    <p:extLst>
      <p:ext uri="{BB962C8B-B14F-4D97-AF65-F5344CB8AC3E}">
        <p14:creationId xmlns:p14="http://schemas.microsoft.com/office/powerpoint/2010/main" val="26206847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UT Table of Content 3 bullits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1FA632D-41F1-2042-A90E-90A4EDFBD53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>
            <a:solidFill>
              <a:schemeClr val="accent5"/>
            </a:solidFill>
          </a:ln>
        </p:spPr>
        <p:txBody>
          <a:bodyPr/>
          <a:lstStyle/>
          <a:p>
            <a:fld id="{6586D83B-F5E2-6149-B7DD-0F6F1BA7590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lowchart: Process 3">
            <a:extLst>
              <a:ext uri="{FF2B5EF4-FFF2-40B4-BE49-F238E27FC236}">
                <a16:creationId xmlns:a16="http://schemas.microsoft.com/office/drawing/2014/main" id="{3D99CCBF-9B94-4047-986E-62F7BAEBE9D6}"/>
              </a:ext>
            </a:extLst>
          </p:cNvPr>
          <p:cNvSpPr/>
          <p:nvPr userDrawn="1"/>
        </p:nvSpPr>
        <p:spPr>
          <a:xfrm>
            <a:off x="0" y="3385488"/>
            <a:ext cx="15321862" cy="159072"/>
          </a:xfrm>
          <a:prstGeom prst="flowChartProcess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Oval 5">
            <a:hlinkClick r:id="" action="ppaction://noaction"/>
            <a:extLst>
              <a:ext uri="{FF2B5EF4-FFF2-40B4-BE49-F238E27FC236}">
                <a16:creationId xmlns:a16="http://schemas.microsoft.com/office/drawing/2014/main" id="{554ECE54-3114-AE41-83B0-5F787856BDCC}"/>
              </a:ext>
            </a:extLst>
          </p:cNvPr>
          <p:cNvSpPr/>
          <p:nvPr userDrawn="1"/>
        </p:nvSpPr>
        <p:spPr>
          <a:xfrm>
            <a:off x="10069919" y="3016614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Oval 6">
            <a:hlinkClick r:id="" action="ppaction://noaction"/>
            <a:extLst>
              <a:ext uri="{FF2B5EF4-FFF2-40B4-BE49-F238E27FC236}">
                <a16:creationId xmlns:a16="http://schemas.microsoft.com/office/drawing/2014/main" id="{86B8F00B-A812-B848-9724-568A85483C7D}"/>
              </a:ext>
            </a:extLst>
          </p:cNvPr>
          <p:cNvSpPr/>
          <p:nvPr userDrawn="1"/>
        </p:nvSpPr>
        <p:spPr>
          <a:xfrm>
            <a:off x="5728111" y="3014553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Oval 7">
            <a:hlinkClick r:id="" action="ppaction://noaction"/>
            <a:extLst>
              <a:ext uri="{FF2B5EF4-FFF2-40B4-BE49-F238E27FC236}">
                <a16:creationId xmlns:a16="http://schemas.microsoft.com/office/drawing/2014/main" id="{710DA886-D501-1144-8A5F-F7ECF6C5268D}"/>
              </a:ext>
            </a:extLst>
          </p:cNvPr>
          <p:cNvSpPr/>
          <p:nvPr userDrawn="1"/>
        </p:nvSpPr>
        <p:spPr>
          <a:xfrm>
            <a:off x="1345633" y="3014553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E4032B"/>
              </a:solidFill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6303D29-62BD-204C-BAE9-E5070427B26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627" y="4131956"/>
            <a:ext cx="2633869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60C72770-CF9E-8642-9A68-8468A74A23C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19771" y="4131956"/>
            <a:ext cx="2633869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FB2B92A9-333F-8345-87C6-70CB73503C3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181915" y="4131956"/>
            <a:ext cx="2633869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</a:t>
            </a:r>
          </a:p>
        </p:txBody>
      </p:sp>
    </p:spTree>
    <p:extLst>
      <p:ext uri="{BB962C8B-B14F-4D97-AF65-F5344CB8AC3E}">
        <p14:creationId xmlns:p14="http://schemas.microsoft.com/office/powerpoint/2010/main" val="1929977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UT Table of Content 4 bullits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1FA632D-41F1-2042-A90E-90A4EDFBD53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>
            <a:solidFill>
              <a:schemeClr val="accent5"/>
            </a:solidFill>
          </a:ln>
        </p:spPr>
        <p:txBody>
          <a:bodyPr/>
          <a:lstStyle/>
          <a:p>
            <a:fld id="{6586D83B-F5E2-6149-B7DD-0F6F1BA7590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lowchart: Process 3">
            <a:extLst>
              <a:ext uri="{FF2B5EF4-FFF2-40B4-BE49-F238E27FC236}">
                <a16:creationId xmlns:a16="http://schemas.microsoft.com/office/drawing/2014/main" id="{3D99CCBF-9B94-4047-986E-62F7BAEBE9D6}"/>
              </a:ext>
            </a:extLst>
          </p:cNvPr>
          <p:cNvSpPr/>
          <p:nvPr userDrawn="1"/>
        </p:nvSpPr>
        <p:spPr>
          <a:xfrm>
            <a:off x="0" y="3385488"/>
            <a:ext cx="15321862" cy="159072"/>
          </a:xfrm>
          <a:prstGeom prst="flowChartProcess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Oval 4">
            <a:hlinkClick r:id="" action="ppaction://noaction"/>
            <a:extLst>
              <a:ext uri="{FF2B5EF4-FFF2-40B4-BE49-F238E27FC236}">
                <a16:creationId xmlns:a16="http://schemas.microsoft.com/office/drawing/2014/main" id="{22DA57F3-3FF8-5D41-8089-32C4A3B696DA}"/>
              </a:ext>
            </a:extLst>
          </p:cNvPr>
          <p:cNvSpPr/>
          <p:nvPr userDrawn="1"/>
        </p:nvSpPr>
        <p:spPr>
          <a:xfrm>
            <a:off x="10069921" y="3014553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Oval 5">
            <a:hlinkClick r:id="" action="ppaction://noaction"/>
            <a:extLst>
              <a:ext uri="{FF2B5EF4-FFF2-40B4-BE49-F238E27FC236}">
                <a16:creationId xmlns:a16="http://schemas.microsoft.com/office/drawing/2014/main" id="{554ECE54-3114-AE41-83B0-5F787856BDCC}"/>
              </a:ext>
            </a:extLst>
          </p:cNvPr>
          <p:cNvSpPr/>
          <p:nvPr userDrawn="1"/>
        </p:nvSpPr>
        <p:spPr>
          <a:xfrm>
            <a:off x="7161825" y="3016614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Oval 6">
            <a:hlinkClick r:id="" action="ppaction://noaction"/>
            <a:extLst>
              <a:ext uri="{FF2B5EF4-FFF2-40B4-BE49-F238E27FC236}">
                <a16:creationId xmlns:a16="http://schemas.microsoft.com/office/drawing/2014/main" id="{86B8F00B-A812-B848-9724-568A85483C7D}"/>
              </a:ext>
            </a:extLst>
          </p:cNvPr>
          <p:cNvSpPr/>
          <p:nvPr userDrawn="1"/>
        </p:nvSpPr>
        <p:spPr>
          <a:xfrm>
            <a:off x="4253729" y="3014553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Oval 7">
            <a:hlinkClick r:id="" action="ppaction://noaction"/>
            <a:extLst>
              <a:ext uri="{FF2B5EF4-FFF2-40B4-BE49-F238E27FC236}">
                <a16:creationId xmlns:a16="http://schemas.microsoft.com/office/drawing/2014/main" id="{710DA886-D501-1144-8A5F-F7ECF6C5268D}"/>
              </a:ext>
            </a:extLst>
          </p:cNvPr>
          <p:cNvSpPr/>
          <p:nvPr userDrawn="1"/>
        </p:nvSpPr>
        <p:spPr>
          <a:xfrm>
            <a:off x="1345633" y="3014553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E4032B"/>
              </a:solidFill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6303D29-62BD-204C-BAE9-E5070427B26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627" y="4131956"/>
            <a:ext cx="2633869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60C72770-CF9E-8642-9A68-8468A74A23C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5723" y="4131956"/>
            <a:ext cx="2633869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7CE15E01-688D-C344-96E9-38ADA549558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73819" y="4131956"/>
            <a:ext cx="2633869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FB2B92A9-333F-8345-87C6-70CB73503C3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181915" y="4131956"/>
            <a:ext cx="2633869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</a:t>
            </a:r>
          </a:p>
        </p:txBody>
      </p:sp>
    </p:spTree>
    <p:extLst>
      <p:ext uri="{BB962C8B-B14F-4D97-AF65-F5344CB8AC3E}">
        <p14:creationId xmlns:p14="http://schemas.microsoft.com/office/powerpoint/2010/main" val="164158293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UT Table of Content 5 bullits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1FA632D-41F1-2042-A90E-90A4EDFBD53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>
            <a:solidFill>
              <a:schemeClr val="accent5"/>
            </a:solidFill>
          </a:ln>
        </p:spPr>
        <p:txBody>
          <a:bodyPr/>
          <a:lstStyle/>
          <a:p>
            <a:fld id="{6586D83B-F5E2-6149-B7DD-0F6F1BA7590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lowchart: Process 3">
            <a:extLst>
              <a:ext uri="{FF2B5EF4-FFF2-40B4-BE49-F238E27FC236}">
                <a16:creationId xmlns:a16="http://schemas.microsoft.com/office/drawing/2014/main" id="{3D99CCBF-9B94-4047-986E-62F7BAEBE9D6}"/>
              </a:ext>
            </a:extLst>
          </p:cNvPr>
          <p:cNvSpPr/>
          <p:nvPr userDrawn="1"/>
        </p:nvSpPr>
        <p:spPr>
          <a:xfrm>
            <a:off x="0" y="3385488"/>
            <a:ext cx="15321862" cy="159072"/>
          </a:xfrm>
          <a:prstGeom prst="flowChartProcess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Oval 4">
            <a:hlinkClick r:id="" action="ppaction://noaction"/>
            <a:extLst>
              <a:ext uri="{FF2B5EF4-FFF2-40B4-BE49-F238E27FC236}">
                <a16:creationId xmlns:a16="http://schemas.microsoft.com/office/drawing/2014/main" id="{22DA57F3-3FF8-5D41-8089-32C4A3B696DA}"/>
              </a:ext>
            </a:extLst>
          </p:cNvPr>
          <p:cNvSpPr/>
          <p:nvPr userDrawn="1"/>
        </p:nvSpPr>
        <p:spPr>
          <a:xfrm>
            <a:off x="7847496" y="3014553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Oval 5">
            <a:hlinkClick r:id="" action="ppaction://noaction"/>
            <a:extLst>
              <a:ext uri="{FF2B5EF4-FFF2-40B4-BE49-F238E27FC236}">
                <a16:creationId xmlns:a16="http://schemas.microsoft.com/office/drawing/2014/main" id="{554ECE54-3114-AE41-83B0-5F787856BDCC}"/>
              </a:ext>
            </a:extLst>
          </p:cNvPr>
          <p:cNvSpPr/>
          <p:nvPr userDrawn="1"/>
        </p:nvSpPr>
        <p:spPr>
          <a:xfrm>
            <a:off x="5580971" y="3016614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Oval 6">
            <a:hlinkClick r:id="" action="ppaction://noaction"/>
            <a:extLst>
              <a:ext uri="{FF2B5EF4-FFF2-40B4-BE49-F238E27FC236}">
                <a16:creationId xmlns:a16="http://schemas.microsoft.com/office/drawing/2014/main" id="{86B8F00B-A812-B848-9724-568A85483C7D}"/>
              </a:ext>
            </a:extLst>
          </p:cNvPr>
          <p:cNvSpPr/>
          <p:nvPr userDrawn="1"/>
        </p:nvSpPr>
        <p:spPr>
          <a:xfrm>
            <a:off x="3314446" y="3014553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Oval 7">
            <a:hlinkClick r:id="" action="ppaction://noaction"/>
            <a:extLst>
              <a:ext uri="{FF2B5EF4-FFF2-40B4-BE49-F238E27FC236}">
                <a16:creationId xmlns:a16="http://schemas.microsoft.com/office/drawing/2014/main" id="{710DA886-D501-1144-8A5F-F7ECF6C5268D}"/>
              </a:ext>
            </a:extLst>
          </p:cNvPr>
          <p:cNvSpPr/>
          <p:nvPr userDrawn="1"/>
        </p:nvSpPr>
        <p:spPr>
          <a:xfrm>
            <a:off x="1047921" y="3014553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E4032B"/>
              </a:solidFill>
            </a:endParaRPr>
          </a:p>
        </p:txBody>
      </p:sp>
      <p:sp>
        <p:nvSpPr>
          <p:cNvPr id="16" name="Oval 15">
            <a:hlinkClick r:id="" action="ppaction://noaction"/>
            <a:extLst>
              <a:ext uri="{FF2B5EF4-FFF2-40B4-BE49-F238E27FC236}">
                <a16:creationId xmlns:a16="http://schemas.microsoft.com/office/drawing/2014/main" id="{B957F31A-9592-4941-B3BF-1293EC08CABD}"/>
              </a:ext>
            </a:extLst>
          </p:cNvPr>
          <p:cNvSpPr/>
          <p:nvPr userDrawn="1"/>
        </p:nvSpPr>
        <p:spPr>
          <a:xfrm>
            <a:off x="10115880" y="3014553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904D3332-E221-5640-B639-5CA2F5DABE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4174" y="4131956"/>
            <a:ext cx="2065351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</a:t>
            </a:r>
          </a:p>
        </p:txBody>
      </p:sp>
      <p:sp>
        <p:nvSpPr>
          <p:cNvPr id="24" name="Text Placeholder 10">
            <a:extLst>
              <a:ext uri="{FF2B5EF4-FFF2-40B4-BE49-F238E27FC236}">
                <a16:creationId xmlns:a16="http://schemas.microsoft.com/office/drawing/2014/main" id="{2B4077AA-9B89-8D49-BB52-D6A8A8BF273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10699" y="4131956"/>
            <a:ext cx="2065351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</a:t>
            </a:r>
          </a:p>
        </p:txBody>
      </p:sp>
      <p:sp>
        <p:nvSpPr>
          <p:cNvPr id="25" name="Text Placeholder 10">
            <a:extLst>
              <a:ext uri="{FF2B5EF4-FFF2-40B4-BE49-F238E27FC236}">
                <a16:creationId xmlns:a16="http://schemas.microsoft.com/office/drawing/2014/main" id="{4BA8C9D0-9866-2A4D-B582-8866FAAE699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77224" y="4131956"/>
            <a:ext cx="2065351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</a:t>
            </a:r>
          </a:p>
        </p:txBody>
      </p:sp>
      <p:sp>
        <p:nvSpPr>
          <p:cNvPr id="26" name="Text Placeholder 10">
            <a:extLst>
              <a:ext uri="{FF2B5EF4-FFF2-40B4-BE49-F238E27FC236}">
                <a16:creationId xmlns:a16="http://schemas.microsoft.com/office/drawing/2014/main" id="{090A9B50-313C-EB49-99DA-30462D01526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43749" y="4131956"/>
            <a:ext cx="2065351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</a:t>
            </a:r>
          </a:p>
        </p:txBody>
      </p:sp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4AC2890D-E347-0E4B-8ADB-E19014E2447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512133" y="4131956"/>
            <a:ext cx="2065351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</a:t>
            </a:r>
          </a:p>
        </p:txBody>
      </p:sp>
    </p:spTree>
    <p:extLst>
      <p:ext uri="{BB962C8B-B14F-4D97-AF65-F5344CB8AC3E}">
        <p14:creationId xmlns:p14="http://schemas.microsoft.com/office/powerpoint/2010/main" val="59911194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UT Table of Content 6 bullits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1FA632D-41F1-2042-A90E-90A4EDFBD53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>
            <a:solidFill>
              <a:schemeClr val="accent5"/>
            </a:solidFill>
          </a:ln>
        </p:spPr>
        <p:txBody>
          <a:bodyPr/>
          <a:lstStyle/>
          <a:p>
            <a:fld id="{6586D83B-F5E2-6149-B7DD-0F6F1BA7590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lowchart: Process 3">
            <a:extLst>
              <a:ext uri="{FF2B5EF4-FFF2-40B4-BE49-F238E27FC236}">
                <a16:creationId xmlns:a16="http://schemas.microsoft.com/office/drawing/2014/main" id="{3D99CCBF-9B94-4047-986E-62F7BAEBE9D6}"/>
              </a:ext>
            </a:extLst>
          </p:cNvPr>
          <p:cNvSpPr/>
          <p:nvPr userDrawn="1"/>
        </p:nvSpPr>
        <p:spPr>
          <a:xfrm>
            <a:off x="0" y="3385488"/>
            <a:ext cx="15321862" cy="159072"/>
          </a:xfrm>
          <a:prstGeom prst="flowChartProcess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Oval 4">
            <a:hlinkClick r:id="" action="ppaction://noaction"/>
            <a:extLst>
              <a:ext uri="{FF2B5EF4-FFF2-40B4-BE49-F238E27FC236}">
                <a16:creationId xmlns:a16="http://schemas.microsoft.com/office/drawing/2014/main" id="{22DA57F3-3FF8-5D41-8089-32C4A3B696DA}"/>
              </a:ext>
            </a:extLst>
          </p:cNvPr>
          <p:cNvSpPr/>
          <p:nvPr userDrawn="1"/>
        </p:nvSpPr>
        <p:spPr>
          <a:xfrm>
            <a:off x="6676918" y="3014553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Oval 5">
            <a:hlinkClick r:id="" action="ppaction://noaction"/>
            <a:extLst>
              <a:ext uri="{FF2B5EF4-FFF2-40B4-BE49-F238E27FC236}">
                <a16:creationId xmlns:a16="http://schemas.microsoft.com/office/drawing/2014/main" id="{554ECE54-3114-AE41-83B0-5F787856BDCC}"/>
              </a:ext>
            </a:extLst>
          </p:cNvPr>
          <p:cNvSpPr/>
          <p:nvPr userDrawn="1"/>
        </p:nvSpPr>
        <p:spPr>
          <a:xfrm>
            <a:off x="4654396" y="3016614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Oval 6">
            <a:hlinkClick r:id="" action="ppaction://noaction"/>
            <a:extLst>
              <a:ext uri="{FF2B5EF4-FFF2-40B4-BE49-F238E27FC236}">
                <a16:creationId xmlns:a16="http://schemas.microsoft.com/office/drawing/2014/main" id="{86B8F00B-A812-B848-9724-568A85483C7D}"/>
              </a:ext>
            </a:extLst>
          </p:cNvPr>
          <p:cNvSpPr/>
          <p:nvPr userDrawn="1"/>
        </p:nvSpPr>
        <p:spPr>
          <a:xfrm>
            <a:off x="2625826" y="3014553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Oval 7">
            <a:hlinkClick r:id="" action="ppaction://noaction"/>
            <a:extLst>
              <a:ext uri="{FF2B5EF4-FFF2-40B4-BE49-F238E27FC236}">
                <a16:creationId xmlns:a16="http://schemas.microsoft.com/office/drawing/2014/main" id="{710DA886-D501-1144-8A5F-F7ECF6C5268D}"/>
              </a:ext>
            </a:extLst>
          </p:cNvPr>
          <p:cNvSpPr/>
          <p:nvPr userDrawn="1"/>
        </p:nvSpPr>
        <p:spPr>
          <a:xfrm>
            <a:off x="603304" y="3014553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E4032B"/>
              </a:solidFill>
            </a:endParaRPr>
          </a:p>
        </p:txBody>
      </p:sp>
      <p:sp>
        <p:nvSpPr>
          <p:cNvPr id="16" name="Oval 15">
            <a:hlinkClick r:id="" action="ppaction://noaction"/>
            <a:extLst>
              <a:ext uri="{FF2B5EF4-FFF2-40B4-BE49-F238E27FC236}">
                <a16:creationId xmlns:a16="http://schemas.microsoft.com/office/drawing/2014/main" id="{B957F31A-9592-4941-B3BF-1293EC08CABD}"/>
              </a:ext>
            </a:extLst>
          </p:cNvPr>
          <p:cNvSpPr/>
          <p:nvPr userDrawn="1"/>
        </p:nvSpPr>
        <p:spPr>
          <a:xfrm>
            <a:off x="8699440" y="3014553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904D3332-E221-5640-B639-5CA2F5DABE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2420" y="4131956"/>
            <a:ext cx="1779625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</a:t>
            </a:r>
          </a:p>
        </p:txBody>
      </p:sp>
      <p:sp>
        <p:nvSpPr>
          <p:cNvPr id="14" name="Oval 13">
            <a:hlinkClick r:id="" action="ppaction://noaction"/>
            <a:extLst>
              <a:ext uri="{FF2B5EF4-FFF2-40B4-BE49-F238E27FC236}">
                <a16:creationId xmlns:a16="http://schemas.microsoft.com/office/drawing/2014/main" id="{E6BB7989-39AC-0C43-BB4D-09FAF1297685}"/>
              </a:ext>
            </a:extLst>
          </p:cNvPr>
          <p:cNvSpPr/>
          <p:nvPr userDrawn="1"/>
        </p:nvSpPr>
        <p:spPr>
          <a:xfrm>
            <a:off x="10599123" y="3014553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997BF31B-D7C6-B743-BF68-F4BBC98567B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64942" y="4131956"/>
            <a:ext cx="1779625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F8836AF9-CFEE-C742-BF55-C0BD217398C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87464" y="4131956"/>
            <a:ext cx="1779625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</a:t>
            </a:r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898F340F-1400-5A45-B7EE-3040B274770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09986" y="4131956"/>
            <a:ext cx="1779625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055B3FEA-0AA9-F941-8341-1BCD515F8D6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235339" y="4153385"/>
            <a:ext cx="1779625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 </a:t>
            </a:r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38D5FDF4-708D-BE46-89D7-E25A4AC9E86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257861" y="4153385"/>
            <a:ext cx="1779625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 </a:t>
            </a:r>
          </a:p>
        </p:txBody>
      </p:sp>
    </p:spTree>
    <p:extLst>
      <p:ext uri="{BB962C8B-B14F-4D97-AF65-F5344CB8AC3E}">
        <p14:creationId xmlns:p14="http://schemas.microsoft.com/office/powerpoint/2010/main" val="111688643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T Table of Content 2 bullits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1FA632D-41F1-2042-A90E-90A4EDFBD53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>
            <a:solidFill>
              <a:schemeClr val="accent6"/>
            </a:solidFill>
          </a:ln>
        </p:spPr>
        <p:txBody>
          <a:bodyPr/>
          <a:lstStyle/>
          <a:p>
            <a:fld id="{6586D83B-F5E2-6149-B7DD-0F6F1BA7590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lowchart: Process 3">
            <a:extLst>
              <a:ext uri="{FF2B5EF4-FFF2-40B4-BE49-F238E27FC236}">
                <a16:creationId xmlns:a16="http://schemas.microsoft.com/office/drawing/2014/main" id="{3D99CCBF-9B94-4047-986E-62F7BAEBE9D6}"/>
              </a:ext>
            </a:extLst>
          </p:cNvPr>
          <p:cNvSpPr/>
          <p:nvPr userDrawn="1"/>
        </p:nvSpPr>
        <p:spPr>
          <a:xfrm>
            <a:off x="0" y="3385488"/>
            <a:ext cx="15321862" cy="159072"/>
          </a:xfrm>
          <a:prstGeom prst="flowChartProcess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Oval 6">
            <a:hlinkClick r:id="" action="ppaction://noaction"/>
            <a:extLst>
              <a:ext uri="{FF2B5EF4-FFF2-40B4-BE49-F238E27FC236}">
                <a16:creationId xmlns:a16="http://schemas.microsoft.com/office/drawing/2014/main" id="{86B8F00B-A812-B848-9724-568A85483C7D}"/>
              </a:ext>
            </a:extLst>
          </p:cNvPr>
          <p:cNvSpPr/>
          <p:nvPr userDrawn="1"/>
        </p:nvSpPr>
        <p:spPr>
          <a:xfrm>
            <a:off x="8655607" y="3014553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Oval 7">
            <a:hlinkClick r:id="" action="ppaction://noaction"/>
            <a:extLst>
              <a:ext uri="{FF2B5EF4-FFF2-40B4-BE49-F238E27FC236}">
                <a16:creationId xmlns:a16="http://schemas.microsoft.com/office/drawing/2014/main" id="{710DA886-D501-1144-8A5F-F7ECF6C5268D}"/>
              </a:ext>
            </a:extLst>
          </p:cNvPr>
          <p:cNvSpPr/>
          <p:nvPr userDrawn="1"/>
        </p:nvSpPr>
        <p:spPr>
          <a:xfrm>
            <a:off x="2847213" y="3014553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E4032B"/>
              </a:solidFill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6303D29-62BD-204C-BAE9-E5070427B26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959207" y="4131956"/>
            <a:ext cx="2633869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7CE15E01-688D-C344-96E9-38ADA549558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767601" y="4131956"/>
            <a:ext cx="2633869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</a:t>
            </a:r>
          </a:p>
        </p:txBody>
      </p:sp>
    </p:spTree>
    <p:extLst>
      <p:ext uri="{BB962C8B-B14F-4D97-AF65-F5344CB8AC3E}">
        <p14:creationId xmlns:p14="http://schemas.microsoft.com/office/powerpoint/2010/main" val="5274699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T Table of Content 3 bullits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1FA632D-41F1-2042-A90E-90A4EDFBD53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>
            <a:solidFill>
              <a:schemeClr val="accent6"/>
            </a:solidFill>
          </a:ln>
        </p:spPr>
        <p:txBody>
          <a:bodyPr/>
          <a:lstStyle/>
          <a:p>
            <a:fld id="{6586D83B-F5E2-6149-B7DD-0F6F1BA7590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lowchart: Process 3">
            <a:extLst>
              <a:ext uri="{FF2B5EF4-FFF2-40B4-BE49-F238E27FC236}">
                <a16:creationId xmlns:a16="http://schemas.microsoft.com/office/drawing/2014/main" id="{3D99CCBF-9B94-4047-986E-62F7BAEBE9D6}"/>
              </a:ext>
            </a:extLst>
          </p:cNvPr>
          <p:cNvSpPr/>
          <p:nvPr userDrawn="1"/>
        </p:nvSpPr>
        <p:spPr>
          <a:xfrm>
            <a:off x="0" y="3385488"/>
            <a:ext cx="15321862" cy="159072"/>
          </a:xfrm>
          <a:prstGeom prst="flowChartProcess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Oval 5">
            <a:hlinkClick r:id="" action="ppaction://noaction"/>
            <a:extLst>
              <a:ext uri="{FF2B5EF4-FFF2-40B4-BE49-F238E27FC236}">
                <a16:creationId xmlns:a16="http://schemas.microsoft.com/office/drawing/2014/main" id="{554ECE54-3114-AE41-83B0-5F787856BDCC}"/>
              </a:ext>
            </a:extLst>
          </p:cNvPr>
          <p:cNvSpPr/>
          <p:nvPr userDrawn="1"/>
        </p:nvSpPr>
        <p:spPr>
          <a:xfrm>
            <a:off x="10069919" y="3016614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Oval 6">
            <a:hlinkClick r:id="" action="ppaction://noaction"/>
            <a:extLst>
              <a:ext uri="{FF2B5EF4-FFF2-40B4-BE49-F238E27FC236}">
                <a16:creationId xmlns:a16="http://schemas.microsoft.com/office/drawing/2014/main" id="{86B8F00B-A812-B848-9724-568A85483C7D}"/>
              </a:ext>
            </a:extLst>
          </p:cNvPr>
          <p:cNvSpPr/>
          <p:nvPr userDrawn="1"/>
        </p:nvSpPr>
        <p:spPr>
          <a:xfrm>
            <a:off x="5728111" y="3014553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Oval 7">
            <a:hlinkClick r:id="" action="ppaction://noaction"/>
            <a:extLst>
              <a:ext uri="{FF2B5EF4-FFF2-40B4-BE49-F238E27FC236}">
                <a16:creationId xmlns:a16="http://schemas.microsoft.com/office/drawing/2014/main" id="{710DA886-D501-1144-8A5F-F7ECF6C5268D}"/>
              </a:ext>
            </a:extLst>
          </p:cNvPr>
          <p:cNvSpPr/>
          <p:nvPr userDrawn="1"/>
        </p:nvSpPr>
        <p:spPr>
          <a:xfrm>
            <a:off x="1345633" y="3014553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E4032B"/>
              </a:solidFill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6303D29-62BD-204C-BAE9-E5070427B26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627" y="4131956"/>
            <a:ext cx="2633869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60C72770-CF9E-8642-9A68-8468A74A23C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19771" y="4131956"/>
            <a:ext cx="2633869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FB2B92A9-333F-8345-87C6-70CB73503C3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181915" y="4131956"/>
            <a:ext cx="2633869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</a:t>
            </a:r>
          </a:p>
        </p:txBody>
      </p:sp>
    </p:spTree>
    <p:extLst>
      <p:ext uri="{BB962C8B-B14F-4D97-AF65-F5344CB8AC3E}">
        <p14:creationId xmlns:p14="http://schemas.microsoft.com/office/powerpoint/2010/main" val="386665014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T Table of Content 4 bullits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1FA632D-41F1-2042-A90E-90A4EDFBD53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>
            <a:solidFill>
              <a:schemeClr val="accent6"/>
            </a:solidFill>
          </a:ln>
        </p:spPr>
        <p:txBody>
          <a:bodyPr/>
          <a:lstStyle/>
          <a:p>
            <a:fld id="{6586D83B-F5E2-6149-B7DD-0F6F1BA7590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lowchart: Process 3">
            <a:extLst>
              <a:ext uri="{FF2B5EF4-FFF2-40B4-BE49-F238E27FC236}">
                <a16:creationId xmlns:a16="http://schemas.microsoft.com/office/drawing/2014/main" id="{3D99CCBF-9B94-4047-986E-62F7BAEBE9D6}"/>
              </a:ext>
            </a:extLst>
          </p:cNvPr>
          <p:cNvSpPr/>
          <p:nvPr userDrawn="1"/>
        </p:nvSpPr>
        <p:spPr>
          <a:xfrm>
            <a:off x="0" y="3385488"/>
            <a:ext cx="15321862" cy="159072"/>
          </a:xfrm>
          <a:prstGeom prst="flowChartProcess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Oval 4">
            <a:hlinkClick r:id="" action="ppaction://noaction"/>
            <a:extLst>
              <a:ext uri="{FF2B5EF4-FFF2-40B4-BE49-F238E27FC236}">
                <a16:creationId xmlns:a16="http://schemas.microsoft.com/office/drawing/2014/main" id="{22DA57F3-3FF8-5D41-8089-32C4A3B696DA}"/>
              </a:ext>
            </a:extLst>
          </p:cNvPr>
          <p:cNvSpPr/>
          <p:nvPr userDrawn="1"/>
        </p:nvSpPr>
        <p:spPr>
          <a:xfrm>
            <a:off x="10069921" y="3014553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Oval 5">
            <a:hlinkClick r:id="" action="ppaction://noaction"/>
            <a:extLst>
              <a:ext uri="{FF2B5EF4-FFF2-40B4-BE49-F238E27FC236}">
                <a16:creationId xmlns:a16="http://schemas.microsoft.com/office/drawing/2014/main" id="{554ECE54-3114-AE41-83B0-5F787856BDCC}"/>
              </a:ext>
            </a:extLst>
          </p:cNvPr>
          <p:cNvSpPr/>
          <p:nvPr userDrawn="1"/>
        </p:nvSpPr>
        <p:spPr>
          <a:xfrm>
            <a:off x="7161825" y="3016614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Oval 6">
            <a:hlinkClick r:id="" action="ppaction://noaction"/>
            <a:extLst>
              <a:ext uri="{FF2B5EF4-FFF2-40B4-BE49-F238E27FC236}">
                <a16:creationId xmlns:a16="http://schemas.microsoft.com/office/drawing/2014/main" id="{86B8F00B-A812-B848-9724-568A85483C7D}"/>
              </a:ext>
            </a:extLst>
          </p:cNvPr>
          <p:cNvSpPr/>
          <p:nvPr userDrawn="1"/>
        </p:nvSpPr>
        <p:spPr>
          <a:xfrm>
            <a:off x="4253729" y="3014553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Oval 7">
            <a:hlinkClick r:id="" action="ppaction://noaction"/>
            <a:extLst>
              <a:ext uri="{FF2B5EF4-FFF2-40B4-BE49-F238E27FC236}">
                <a16:creationId xmlns:a16="http://schemas.microsoft.com/office/drawing/2014/main" id="{710DA886-D501-1144-8A5F-F7ECF6C5268D}"/>
              </a:ext>
            </a:extLst>
          </p:cNvPr>
          <p:cNvSpPr/>
          <p:nvPr userDrawn="1"/>
        </p:nvSpPr>
        <p:spPr>
          <a:xfrm>
            <a:off x="1345633" y="3014553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E4032B"/>
              </a:solidFill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6303D29-62BD-204C-BAE9-E5070427B26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627" y="4131956"/>
            <a:ext cx="2633869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60C72770-CF9E-8642-9A68-8468A74A23C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5723" y="4131956"/>
            <a:ext cx="2633869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7CE15E01-688D-C344-96E9-38ADA549558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73819" y="4131956"/>
            <a:ext cx="2633869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FB2B92A9-333F-8345-87C6-70CB73503C3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181915" y="4131956"/>
            <a:ext cx="2633869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</a:t>
            </a:r>
          </a:p>
        </p:txBody>
      </p:sp>
    </p:spTree>
    <p:extLst>
      <p:ext uri="{BB962C8B-B14F-4D97-AF65-F5344CB8AC3E}">
        <p14:creationId xmlns:p14="http://schemas.microsoft.com/office/powerpoint/2010/main" val="41812633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1E75471C-02C9-9145-8C0F-DCA7171A28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91547" y="6356350"/>
            <a:ext cx="3361196" cy="365125"/>
          </a:xfrm>
        </p:spPr>
        <p:txBody>
          <a:bodyPr/>
          <a:lstStyle>
            <a:lvl1pPr>
              <a:defRPr cap="all" baseline="0">
                <a:latin typeface="Arial" panose="020B0604020202020204" pitchFamily="34" charset="0"/>
              </a:defRPr>
            </a:lvl1pPr>
          </a:lstStyle>
          <a:p>
            <a:fld id="{448D0C12-8DE7-6F48-AD95-D9425B479BDD}" type="datetime3">
              <a:rPr lang="en-US" smtClean="0"/>
              <a:t>7 December 2022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CB692917-398F-D34C-A817-2150667F53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77961" y="6356350"/>
            <a:ext cx="7207551" cy="365125"/>
          </a:xfrm>
        </p:spPr>
        <p:txBody>
          <a:bodyPr/>
          <a:lstStyle>
            <a:lvl1pPr algn="l">
              <a:defRPr cap="all" baseline="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DEBF3654-DD81-DB45-9602-B09B3CF80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10730" y="6356350"/>
            <a:ext cx="609600" cy="365125"/>
          </a:xfrm>
        </p:spPr>
        <p:txBody>
          <a:bodyPr/>
          <a:lstStyle>
            <a:lvl1pPr>
              <a:defRPr cap="all" baseline="0">
                <a:latin typeface="Arial" panose="020B0604020202020204" pitchFamily="34" charset="0"/>
              </a:defRPr>
            </a:lvl1pPr>
          </a:lstStyle>
          <a:p>
            <a:fld id="{59D79D20-9926-6947-91A9-E826DAB4C48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DA016B96-8B58-2D47-BB97-1861188CC4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7962" y="3956824"/>
            <a:ext cx="8042368" cy="656274"/>
          </a:xfrm>
          <a:prstGeom prst="rect">
            <a:avLst/>
          </a:prstGeom>
          <a:noFill/>
        </p:spPr>
        <p:txBody>
          <a:bodyPr/>
          <a:lstStyle>
            <a:lvl1pPr>
              <a:defRPr sz="3200" baseline="0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F27629C-F8CE-394C-AB77-2C70E78772B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78262" y="4613098"/>
            <a:ext cx="8042067" cy="5787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cap="all" baseline="0">
                <a:solidFill>
                  <a:schemeClr val="accent6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Click to edit master subtitle style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65FCFFA0-98B2-F746-83EA-8DBDA6B7A7C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1547" y="347663"/>
            <a:ext cx="7500731" cy="4778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 i="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Faculty / department name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BBE68D8-70A6-7246-8BE1-4483AA758C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0358674">
            <a:off x="7869330" y="-3081337"/>
            <a:ext cx="500607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24117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T Table of Content 5 bullits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1FA632D-41F1-2042-A90E-90A4EDFBD53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>
            <a:solidFill>
              <a:schemeClr val="accent6"/>
            </a:solidFill>
          </a:ln>
        </p:spPr>
        <p:txBody>
          <a:bodyPr/>
          <a:lstStyle/>
          <a:p>
            <a:fld id="{6586D83B-F5E2-6149-B7DD-0F6F1BA7590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lowchart: Process 3">
            <a:extLst>
              <a:ext uri="{FF2B5EF4-FFF2-40B4-BE49-F238E27FC236}">
                <a16:creationId xmlns:a16="http://schemas.microsoft.com/office/drawing/2014/main" id="{3D99CCBF-9B94-4047-986E-62F7BAEBE9D6}"/>
              </a:ext>
            </a:extLst>
          </p:cNvPr>
          <p:cNvSpPr/>
          <p:nvPr userDrawn="1"/>
        </p:nvSpPr>
        <p:spPr>
          <a:xfrm>
            <a:off x="0" y="3385488"/>
            <a:ext cx="15321862" cy="159072"/>
          </a:xfrm>
          <a:prstGeom prst="flowChartProcess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Oval 4">
            <a:hlinkClick r:id="" action="ppaction://noaction"/>
            <a:extLst>
              <a:ext uri="{FF2B5EF4-FFF2-40B4-BE49-F238E27FC236}">
                <a16:creationId xmlns:a16="http://schemas.microsoft.com/office/drawing/2014/main" id="{22DA57F3-3FF8-5D41-8089-32C4A3B696DA}"/>
              </a:ext>
            </a:extLst>
          </p:cNvPr>
          <p:cNvSpPr/>
          <p:nvPr userDrawn="1"/>
        </p:nvSpPr>
        <p:spPr>
          <a:xfrm>
            <a:off x="7847496" y="3014553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Oval 5">
            <a:hlinkClick r:id="" action="ppaction://noaction"/>
            <a:extLst>
              <a:ext uri="{FF2B5EF4-FFF2-40B4-BE49-F238E27FC236}">
                <a16:creationId xmlns:a16="http://schemas.microsoft.com/office/drawing/2014/main" id="{554ECE54-3114-AE41-83B0-5F787856BDCC}"/>
              </a:ext>
            </a:extLst>
          </p:cNvPr>
          <p:cNvSpPr/>
          <p:nvPr userDrawn="1"/>
        </p:nvSpPr>
        <p:spPr>
          <a:xfrm>
            <a:off x="5580971" y="3016614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Oval 6">
            <a:hlinkClick r:id="" action="ppaction://noaction"/>
            <a:extLst>
              <a:ext uri="{FF2B5EF4-FFF2-40B4-BE49-F238E27FC236}">
                <a16:creationId xmlns:a16="http://schemas.microsoft.com/office/drawing/2014/main" id="{86B8F00B-A812-B848-9724-568A85483C7D}"/>
              </a:ext>
            </a:extLst>
          </p:cNvPr>
          <p:cNvSpPr/>
          <p:nvPr userDrawn="1"/>
        </p:nvSpPr>
        <p:spPr>
          <a:xfrm>
            <a:off x="3314446" y="3014553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Oval 7">
            <a:hlinkClick r:id="" action="ppaction://noaction"/>
            <a:extLst>
              <a:ext uri="{FF2B5EF4-FFF2-40B4-BE49-F238E27FC236}">
                <a16:creationId xmlns:a16="http://schemas.microsoft.com/office/drawing/2014/main" id="{710DA886-D501-1144-8A5F-F7ECF6C5268D}"/>
              </a:ext>
            </a:extLst>
          </p:cNvPr>
          <p:cNvSpPr/>
          <p:nvPr userDrawn="1"/>
        </p:nvSpPr>
        <p:spPr>
          <a:xfrm>
            <a:off x="1047921" y="3014553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E4032B"/>
              </a:solidFill>
            </a:endParaRPr>
          </a:p>
        </p:txBody>
      </p:sp>
      <p:sp>
        <p:nvSpPr>
          <p:cNvPr id="16" name="Oval 15">
            <a:hlinkClick r:id="" action="ppaction://noaction"/>
            <a:extLst>
              <a:ext uri="{FF2B5EF4-FFF2-40B4-BE49-F238E27FC236}">
                <a16:creationId xmlns:a16="http://schemas.microsoft.com/office/drawing/2014/main" id="{B957F31A-9592-4941-B3BF-1293EC08CABD}"/>
              </a:ext>
            </a:extLst>
          </p:cNvPr>
          <p:cNvSpPr/>
          <p:nvPr userDrawn="1"/>
        </p:nvSpPr>
        <p:spPr>
          <a:xfrm>
            <a:off x="10115880" y="3014553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904D3332-E221-5640-B639-5CA2F5DABE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4174" y="4131956"/>
            <a:ext cx="2065351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</a:t>
            </a:r>
          </a:p>
        </p:txBody>
      </p:sp>
      <p:sp>
        <p:nvSpPr>
          <p:cNvPr id="24" name="Text Placeholder 10">
            <a:extLst>
              <a:ext uri="{FF2B5EF4-FFF2-40B4-BE49-F238E27FC236}">
                <a16:creationId xmlns:a16="http://schemas.microsoft.com/office/drawing/2014/main" id="{2B4077AA-9B89-8D49-BB52-D6A8A8BF273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10699" y="4131956"/>
            <a:ext cx="2065351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</a:t>
            </a:r>
          </a:p>
        </p:txBody>
      </p:sp>
      <p:sp>
        <p:nvSpPr>
          <p:cNvPr id="25" name="Text Placeholder 10">
            <a:extLst>
              <a:ext uri="{FF2B5EF4-FFF2-40B4-BE49-F238E27FC236}">
                <a16:creationId xmlns:a16="http://schemas.microsoft.com/office/drawing/2014/main" id="{4BA8C9D0-9866-2A4D-B582-8866FAAE699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77224" y="4131956"/>
            <a:ext cx="2065351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</a:t>
            </a:r>
          </a:p>
        </p:txBody>
      </p:sp>
      <p:sp>
        <p:nvSpPr>
          <p:cNvPr id="26" name="Text Placeholder 10">
            <a:extLst>
              <a:ext uri="{FF2B5EF4-FFF2-40B4-BE49-F238E27FC236}">
                <a16:creationId xmlns:a16="http://schemas.microsoft.com/office/drawing/2014/main" id="{090A9B50-313C-EB49-99DA-30462D01526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43749" y="4131956"/>
            <a:ext cx="2065351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</a:t>
            </a:r>
          </a:p>
        </p:txBody>
      </p:sp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4AC2890D-E347-0E4B-8ADB-E19014E2447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512133" y="4131956"/>
            <a:ext cx="2065351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</a:t>
            </a:r>
          </a:p>
        </p:txBody>
      </p:sp>
    </p:spTree>
    <p:extLst>
      <p:ext uri="{BB962C8B-B14F-4D97-AF65-F5344CB8AC3E}">
        <p14:creationId xmlns:p14="http://schemas.microsoft.com/office/powerpoint/2010/main" val="145842935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T Table of Content 6 bullits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1FA632D-41F1-2042-A90E-90A4EDFBD53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>
            <a:solidFill>
              <a:schemeClr val="accent6"/>
            </a:solidFill>
          </a:ln>
        </p:spPr>
        <p:txBody>
          <a:bodyPr/>
          <a:lstStyle/>
          <a:p>
            <a:fld id="{6586D83B-F5E2-6149-B7DD-0F6F1BA7590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lowchart: Process 3">
            <a:extLst>
              <a:ext uri="{FF2B5EF4-FFF2-40B4-BE49-F238E27FC236}">
                <a16:creationId xmlns:a16="http://schemas.microsoft.com/office/drawing/2014/main" id="{3D99CCBF-9B94-4047-986E-62F7BAEBE9D6}"/>
              </a:ext>
            </a:extLst>
          </p:cNvPr>
          <p:cNvSpPr/>
          <p:nvPr userDrawn="1"/>
        </p:nvSpPr>
        <p:spPr>
          <a:xfrm>
            <a:off x="0" y="3385488"/>
            <a:ext cx="15321862" cy="159072"/>
          </a:xfrm>
          <a:prstGeom prst="flowChartProcess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Oval 4">
            <a:hlinkClick r:id="" action="ppaction://noaction"/>
            <a:extLst>
              <a:ext uri="{FF2B5EF4-FFF2-40B4-BE49-F238E27FC236}">
                <a16:creationId xmlns:a16="http://schemas.microsoft.com/office/drawing/2014/main" id="{22DA57F3-3FF8-5D41-8089-32C4A3B696DA}"/>
              </a:ext>
            </a:extLst>
          </p:cNvPr>
          <p:cNvSpPr/>
          <p:nvPr userDrawn="1"/>
        </p:nvSpPr>
        <p:spPr>
          <a:xfrm>
            <a:off x="6676918" y="3014553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Oval 5">
            <a:hlinkClick r:id="" action="ppaction://noaction"/>
            <a:extLst>
              <a:ext uri="{FF2B5EF4-FFF2-40B4-BE49-F238E27FC236}">
                <a16:creationId xmlns:a16="http://schemas.microsoft.com/office/drawing/2014/main" id="{554ECE54-3114-AE41-83B0-5F787856BDCC}"/>
              </a:ext>
            </a:extLst>
          </p:cNvPr>
          <p:cNvSpPr/>
          <p:nvPr userDrawn="1"/>
        </p:nvSpPr>
        <p:spPr>
          <a:xfrm>
            <a:off x="4654396" y="3016614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Oval 6">
            <a:hlinkClick r:id="" action="ppaction://noaction"/>
            <a:extLst>
              <a:ext uri="{FF2B5EF4-FFF2-40B4-BE49-F238E27FC236}">
                <a16:creationId xmlns:a16="http://schemas.microsoft.com/office/drawing/2014/main" id="{86B8F00B-A812-B848-9724-568A85483C7D}"/>
              </a:ext>
            </a:extLst>
          </p:cNvPr>
          <p:cNvSpPr/>
          <p:nvPr userDrawn="1"/>
        </p:nvSpPr>
        <p:spPr>
          <a:xfrm>
            <a:off x="2625826" y="3014553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Oval 7">
            <a:hlinkClick r:id="" action="ppaction://noaction"/>
            <a:extLst>
              <a:ext uri="{FF2B5EF4-FFF2-40B4-BE49-F238E27FC236}">
                <a16:creationId xmlns:a16="http://schemas.microsoft.com/office/drawing/2014/main" id="{710DA886-D501-1144-8A5F-F7ECF6C5268D}"/>
              </a:ext>
            </a:extLst>
          </p:cNvPr>
          <p:cNvSpPr/>
          <p:nvPr userDrawn="1"/>
        </p:nvSpPr>
        <p:spPr>
          <a:xfrm>
            <a:off x="603304" y="3014553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E4032B"/>
              </a:solidFill>
            </a:endParaRPr>
          </a:p>
        </p:txBody>
      </p:sp>
      <p:sp>
        <p:nvSpPr>
          <p:cNvPr id="16" name="Oval 15">
            <a:hlinkClick r:id="" action="ppaction://noaction"/>
            <a:extLst>
              <a:ext uri="{FF2B5EF4-FFF2-40B4-BE49-F238E27FC236}">
                <a16:creationId xmlns:a16="http://schemas.microsoft.com/office/drawing/2014/main" id="{B957F31A-9592-4941-B3BF-1293EC08CABD}"/>
              </a:ext>
            </a:extLst>
          </p:cNvPr>
          <p:cNvSpPr/>
          <p:nvPr userDrawn="1"/>
        </p:nvSpPr>
        <p:spPr>
          <a:xfrm>
            <a:off x="8699440" y="3014553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904D3332-E221-5640-B639-5CA2F5DABE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2420" y="4131956"/>
            <a:ext cx="1779625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</a:t>
            </a:r>
          </a:p>
        </p:txBody>
      </p:sp>
      <p:sp>
        <p:nvSpPr>
          <p:cNvPr id="14" name="Oval 13">
            <a:hlinkClick r:id="" action="ppaction://noaction"/>
            <a:extLst>
              <a:ext uri="{FF2B5EF4-FFF2-40B4-BE49-F238E27FC236}">
                <a16:creationId xmlns:a16="http://schemas.microsoft.com/office/drawing/2014/main" id="{E6BB7989-39AC-0C43-BB4D-09FAF1297685}"/>
              </a:ext>
            </a:extLst>
          </p:cNvPr>
          <p:cNvSpPr/>
          <p:nvPr userDrawn="1"/>
        </p:nvSpPr>
        <p:spPr>
          <a:xfrm>
            <a:off x="10599123" y="3014553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997BF31B-D7C6-B743-BF68-F4BBC98567B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64942" y="4131956"/>
            <a:ext cx="1779625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F8836AF9-CFEE-C742-BF55-C0BD217398C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87464" y="4131956"/>
            <a:ext cx="1779625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</a:t>
            </a:r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898F340F-1400-5A45-B7EE-3040B274770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09986" y="4131956"/>
            <a:ext cx="1779625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055B3FEA-0AA9-F941-8341-1BCD515F8D6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235339" y="4153385"/>
            <a:ext cx="1779625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 </a:t>
            </a:r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38D5FDF4-708D-BE46-89D7-E25A4AC9E86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257861" y="4153385"/>
            <a:ext cx="1779625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 </a:t>
            </a:r>
          </a:p>
        </p:txBody>
      </p:sp>
    </p:spTree>
    <p:extLst>
      <p:ext uri="{BB962C8B-B14F-4D97-AF65-F5344CB8AC3E}">
        <p14:creationId xmlns:p14="http://schemas.microsoft.com/office/powerpoint/2010/main" val="397702526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T Table of Content 2 bullits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1FA632D-41F1-2042-A90E-90A4EDFBD53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6D83B-F5E2-6149-B7DD-0F6F1BA7590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lowchart: Process 3">
            <a:extLst>
              <a:ext uri="{FF2B5EF4-FFF2-40B4-BE49-F238E27FC236}">
                <a16:creationId xmlns:a16="http://schemas.microsoft.com/office/drawing/2014/main" id="{3D99CCBF-9B94-4047-986E-62F7BAEBE9D6}"/>
              </a:ext>
            </a:extLst>
          </p:cNvPr>
          <p:cNvSpPr/>
          <p:nvPr userDrawn="1"/>
        </p:nvSpPr>
        <p:spPr>
          <a:xfrm>
            <a:off x="0" y="3385488"/>
            <a:ext cx="15321862" cy="159072"/>
          </a:xfrm>
          <a:prstGeom prst="flowChart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Oval 6">
            <a:hlinkClick r:id="" action="ppaction://noaction"/>
            <a:extLst>
              <a:ext uri="{FF2B5EF4-FFF2-40B4-BE49-F238E27FC236}">
                <a16:creationId xmlns:a16="http://schemas.microsoft.com/office/drawing/2014/main" id="{86B8F00B-A812-B848-9724-568A85483C7D}"/>
              </a:ext>
            </a:extLst>
          </p:cNvPr>
          <p:cNvSpPr/>
          <p:nvPr userDrawn="1"/>
        </p:nvSpPr>
        <p:spPr>
          <a:xfrm>
            <a:off x="8655607" y="3014553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Oval 7">
            <a:hlinkClick r:id="" action="ppaction://noaction"/>
            <a:extLst>
              <a:ext uri="{FF2B5EF4-FFF2-40B4-BE49-F238E27FC236}">
                <a16:creationId xmlns:a16="http://schemas.microsoft.com/office/drawing/2014/main" id="{710DA886-D501-1144-8A5F-F7ECF6C5268D}"/>
              </a:ext>
            </a:extLst>
          </p:cNvPr>
          <p:cNvSpPr/>
          <p:nvPr userDrawn="1"/>
        </p:nvSpPr>
        <p:spPr>
          <a:xfrm>
            <a:off x="2847213" y="3014553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E4032B"/>
              </a:solidFill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6303D29-62BD-204C-BAE9-E5070427B26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959207" y="4131956"/>
            <a:ext cx="2633869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7CE15E01-688D-C344-96E9-38ADA549558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767601" y="4131956"/>
            <a:ext cx="2633869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</a:t>
            </a:r>
          </a:p>
        </p:txBody>
      </p:sp>
    </p:spTree>
    <p:extLst>
      <p:ext uri="{BB962C8B-B14F-4D97-AF65-F5344CB8AC3E}">
        <p14:creationId xmlns:p14="http://schemas.microsoft.com/office/powerpoint/2010/main" val="426105825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T Table of Content 3 bullits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1FA632D-41F1-2042-A90E-90A4EDFBD53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6D83B-F5E2-6149-B7DD-0F6F1BA7590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lowchart: Process 3">
            <a:extLst>
              <a:ext uri="{FF2B5EF4-FFF2-40B4-BE49-F238E27FC236}">
                <a16:creationId xmlns:a16="http://schemas.microsoft.com/office/drawing/2014/main" id="{3D99CCBF-9B94-4047-986E-62F7BAEBE9D6}"/>
              </a:ext>
            </a:extLst>
          </p:cNvPr>
          <p:cNvSpPr/>
          <p:nvPr userDrawn="1"/>
        </p:nvSpPr>
        <p:spPr>
          <a:xfrm>
            <a:off x="0" y="3385488"/>
            <a:ext cx="15321862" cy="159072"/>
          </a:xfrm>
          <a:prstGeom prst="flowChart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Oval 5">
            <a:hlinkClick r:id="" action="ppaction://noaction"/>
            <a:extLst>
              <a:ext uri="{FF2B5EF4-FFF2-40B4-BE49-F238E27FC236}">
                <a16:creationId xmlns:a16="http://schemas.microsoft.com/office/drawing/2014/main" id="{554ECE54-3114-AE41-83B0-5F787856BDCC}"/>
              </a:ext>
            </a:extLst>
          </p:cNvPr>
          <p:cNvSpPr/>
          <p:nvPr userDrawn="1"/>
        </p:nvSpPr>
        <p:spPr>
          <a:xfrm>
            <a:off x="10069919" y="3016614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Oval 6">
            <a:hlinkClick r:id="" action="ppaction://noaction"/>
            <a:extLst>
              <a:ext uri="{FF2B5EF4-FFF2-40B4-BE49-F238E27FC236}">
                <a16:creationId xmlns:a16="http://schemas.microsoft.com/office/drawing/2014/main" id="{86B8F00B-A812-B848-9724-568A85483C7D}"/>
              </a:ext>
            </a:extLst>
          </p:cNvPr>
          <p:cNvSpPr/>
          <p:nvPr userDrawn="1"/>
        </p:nvSpPr>
        <p:spPr>
          <a:xfrm>
            <a:off x="5728111" y="3014553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Oval 7">
            <a:hlinkClick r:id="" action="ppaction://noaction"/>
            <a:extLst>
              <a:ext uri="{FF2B5EF4-FFF2-40B4-BE49-F238E27FC236}">
                <a16:creationId xmlns:a16="http://schemas.microsoft.com/office/drawing/2014/main" id="{710DA886-D501-1144-8A5F-F7ECF6C5268D}"/>
              </a:ext>
            </a:extLst>
          </p:cNvPr>
          <p:cNvSpPr/>
          <p:nvPr userDrawn="1"/>
        </p:nvSpPr>
        <p:spPr>
          <a:xfrm>
            <a:off x="1345633" y="3014553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E4032B"/>
              </a:solidFill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6303D29-62BD-204C-BAE9-E5070427B26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627" y="4131956"/>
            <a:ext cx="2633869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60C72770-CF9E-8642-9A68-8468A74A23C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19771" y="4131956"/>
            <a:ext cx="2633869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FB2B92A9-333F-8345-87C6-70CB73503C3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181915" y="4131956"/>
            <a:ext cx="2633869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</a:t>
            </a:r>
          </a:p>
        </p:txBody>
      </p:sp>
    </p:spTree>
    <p:extLst>
      <p:ext uri="{BB962C8B-B14F-4D97-AF65-F5344CB8AC3E}">
        <p14:creationId xmlns:p14="http://schemas.microsoft.com/office/powerpoint/2010/main" val="373992366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T Table of Content 4 bullits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1FA632D-41F1-2042-A90E-90A4EDFBD53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6D83B-F5E2-6149-B7DD-0F6F1BA7590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lowchart: Process 3">
            <a:extLst>
              <a:ext uri="{FF2B5EF4-FFF2-40B4-BE49-F238E27FC236}">
                <a16:creationId xmlns:a16="http://schemas.microsoft.com/office/drawing/2014/main" id="{3D99CCBF-9B94-4047-986E-62F7BAEBE9D6}"/>
              </a:ext>
            </a:extLst>
          </p:cNvPr>
          <p:cNvSpPr/>
          <p:nvPr userDrawn="1"/>
        </p:nvSpPr>
        <p:spPr>
          <a:xfrm>
            <a:off x="0" y="3385488"/>
            <a:ext cx="15321862" cy="159072"/>
          </a:xfrm>
          <a:prstGeom prst="flowChart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Oval 4">
            <a:hlinkClick r:id="" action="ppaction://noaction"/>
            <a:extLst>
              <a:ext uri="{FF2B5EF4-FFF2-40B4-BE49-F238E27FC236}">
                <a16:creationId xmlns:a16="http://schemas.microsoft.com/office/drawing/2014/main" id="{22DA57F3-3FF8-5D41-8089-32C4A3B696DA}"/>
              </a:ext>
            </a:extLst>
          </p:cNvPr>
          <p:cNvSpPr/>
          <p:nvPr userDrawn="1"/>
        </p:nvSpPr>
        <p:spPr>
          <a:xfrm>
            <a:off x="10069921" y="3014553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Oval 5">
            <a:hlinkClick r:id="" action="ppaction://noaction"/>
            <a:extLst>
              <a:ext uri="{FF2B5EF4-FFF2-40B4-BE49-F238E27FC236}">
                <a16:creationId xmlns:a16="http://schemas.microsoft.com/office/drawing/2014/main" id="{554ECE54-3114-AE41-83B0-5F787856BDCC}"/>
              </a:ext>
            </a:extLst>
          </p:cNvPr>
          <p:cNvSpPr/>
          <p:nvPr userDrawn="1"/>
        </p:nvSpPr>
        <p:spPr>
          <a:xfrm>
            <a:off x="7161825" y="3016614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Oval 6">
            <a:hlinkClick r:id="" action="ppaction://noaction"/>
            <a:extLst>
              <a:ext uri="{FF2B5EF4-FFF2-40B4-BE49-F238E27FC236}">
                <a16:creationId xmlns:a16="http://schemas.microsoft.com/office/drawing/2014/main" id="{86B8F00B-A812-B848-9724-568A85483C7D}"/>
              </a:ext>
            </a:extLst>
          </p:cNvPr>
          <p:cNvSpPr/>
          <p:nvPr userDrawn="1"/>
        </p:nvSpPr>
        <p:spPr>
          <a:xfrm>
            <a:off x="4253729" y="3014553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Oval 7">
            <a:hlinkClick r:id="" action="ppaction://noaction"/>
            <a:extLst>
              <a:ext uri="{FF2B5EF4-FFF2-40B4-BE49-F238E27FC236}">
                <a16:creationId xmlns:a16="http://schemas.microsoft.com/office/drawing/2014/main" id="{710DA886-D501-1144-8A5F-F7ECF6C5268D}"/>
              </a:ext>
            </a:extLst>
          </p:cNvPr>
          <p:cNvSpPr/>
          <p:nvPr userDrawn="1"/>
        </p:nvSpPr>
        <p:spPr>
          <a:xfrm>
            <a:off x="1345633" y="3014553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E4032B"/>
              </a:solidFill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6303D29-62BD-204C-BAE9-E5070427B26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627" y="4131956"/>
            <a:ext cx="2633869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60C72770-CF9E-8642-9A68-8468A74A23C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5723" y="4131956"/>
            <a:ext cx="2633869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7CE15E01-688D-C344-96E9-38ADA549558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73819" y="4131956"/>
            <a:ext cx="2633869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FB2B92A9-333F-8345-87C6-70CB73503C3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181915" y="4131956"/>
            <a:ext cx="2633869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</a:t>
            </a:r>
          </a:p>
        </p:txBody>
      </p:sp>
    </p:spTree>
    <p:extLst>
      <p:ext uri="{BB962C8B-B14F-4D97-AF65-F5344CB8AC3E}">
        <p14:creationId xmlns:p14="http://schemas.microsoft.com/office/powerpoint/2010/main" val="16399052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T Table of Content 5 bullits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1FA632D-41F1-2042-A90E-90A4EDFBD53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6D83B-F5E2-6149-B7DD-0F6F1BA7590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lowchart: Process 3">
            <a:extLst>
              <a:ext uri="{FF2B5EF4-FFF2-40B4-BE49-F238E27FC236}">
                <a16:creationId xmlns:a16="http://schemas.microsoft.com/office/drawing/2014/main" id="{3D99CCBF-9B94-4047-986E-62F7BAEBE9D6}"/>
              </a:ext>
            </a:extLst>
          </p:cNvPr>
          <p:cNvSpPr/>
          <p:nvPr userDrawn="1"/>
        </p:nvSpPr>
        <p:spPr>
          <a:xfrm>
            <a:off x="0" y="3385488"/>
            <a:ext cx="15321862" cy="159072"/>
          </a:xfrm>
          <a:prstGeom prst="flowChart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Oval 4">
            <a:hlinkClick r:id="" action="ppaction://noaction"/>
            <a:extLst>
              <a:ext uri="{FF2B5EF4-FFF2-40B4-BE49-F238E27FC236}">
                <a16:creationId xmlns:a16="http://schemas.microsoft.com/office/drawing/2014/main" id="{22DA57F3-3FF8-5D41-8089-32C4A3B696DA}"/>
              </a:ext>
            </a:extLst>
          </p:cNvPr>
          <p:cNvSpPr/>
          <p:nvPr userDrawn="1"/>
        </p:nvSpPr>
        <p:spPr>
          <a:xfrm>
            <a:off x="7847496" y="3014553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Oval 5">
            <a:hlinkClick r:id="" action="ppaction://noaction"/>
            <a:extLst>
              <a:ext uri="{FF2B5EF4-FFF2-40B4-BE49-F238E27FC236}">
                <a16:creationId xmlns:a16="http://schemas.microsoft.com/office/drawing/2014/main" id="{554ECE54-3114-AE41-83B0-5F787856BDCC}"/>
              </a:ext>
            </a:extLst>
          </p:cNvPr>
          <p:cNvSpPr/>
          <p:nvPr userDrawn="1"/>
        </p:nvSpPr>
        <p:spPr>
          <a:xfrm>
            <a:off x="5580971" y="3016614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Oval 6">
            <a:hlinkClick r:id="" action="ppaction://noaction"/>
            <a:extLst>
              <a:ext uri="{FF2B5EF4-FFF2-40B4-BE49-F238E27FC236}">
                <a16:creationId xmlns:a16="http://schemas.microsoft.com/office/drawing/2014/main" id="{86B8F00B-A812-B848-9724-568A85483C7D}"/>
              </a:ext>
            </a:extLst>
          </p:cNvPr>
          <p:cNvSpPr/>
          <p:nvPr userDrawn="1"/>
        </p:nvSpPr>
        <p:spPr>
          <a:xfrm>
            <a:off x="3314446" y="3014553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Oval 7">
            <a:hlinkClick r:id="" action="ppaction://noaction"/>
            <a:extLst>
              <a:ext uri="{FF2B5EF4-FFF2-40B4-BE49-F238E27FC236}">
                <a16:creationId xmlns:a16="http://schemas.microsoft.com/office/drawing/2014/main" id="{710DA886-D501-1144-8A5F-F7ECF6C5268D}"/>
              </a:ext>
            </a:extLst>
          </p:cNvPr>
          <p:cNvSpPr/>
          <p:nvPr userDrawn="1"/>
        </p:nvSpPr>
        <p:spPr>
          <a:xfrm>
            <a:off x="1047921" y="3014553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E4032B"/>
              </a:solidFill>
            </a:endParaRPr>
          </a:p>
        </p:txBody>
      </p:sp>
      <p:sp>
        <p:nvSpPr>
          <p:cNvPr id="16" name="Oval 15">
            <a:hlinkClick r:id="" action="ppaction://noaction"/>
            <a:extLst>
              <a:ext uri="{FF2B5EF4-FFF2-40B4-BE49-F238E27FC236}">
                <a16:creationId xmlns:a16="http://schemas.microsoft.com/office/drawing/2014/main" id="{B957F31A-9592-4941-B3BF-1293EC08CABD}"/>
              </a:ext>
            </a:extLst>
          </p:cNvPr>
          <p:cNvSpPr/>
          <p:nvPr userDrawn="1"/>
        </p:nvSpPr>
        <p:spPr>
          <a:xfrm>
            <a:off x="10115880" y="3014553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904D3332-E221-5640-B639-5CA2F5DABE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4174" y="4131956"/>
            <a:ext cx="2065351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</a:t>
            </a:r>
          </a:p>
        </p:txBody>
      </p:sp>
      <p:sp>
        <p:nvSpPr>
          <p:cNvPr id="24" name="Text Placeholder 10">
            <a:extLst>
              <a:ext uri="{FF2B5EF4-FFF2-40B4-BE49-F238E27FC236}">
                <a16:creationId xmlns:a16="http://schemas.microsoft.com/office/drawing/2014/main" id="{2B4077AA-9B89-8D49-BB52-D6A8A8BF273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10699" y="4131956"/>
            <a:ext cx="2065351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</a:t>
            </a:r>
          </a:p>
        </p:txBody>
      </p:sp>
      <p:sp>
        <p:nvSpPr>
          <p:cNvPr id="25" name="Text Placeholder 10">
            <a:extLst>
              <a:ext uri="{FF2B5EF4-FFF2-40B4-BE49-F238E27FC236}">
                <a16:creationId xmlns:a16="http://schemas.microsoft.com/office/drawing/2014/main" id="{4BA8C9D0-9866-2A4D-B582-8866FAAE699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77224" y="4131956"/>
            <a:ext cx="2065351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</a:t>
            </a:r>
          </a:p>
        </p:txBody>
      </p:sp>
      <p:sp>
        <p:nvSpPr>
          <p:cNvPr id="26" name="Text Placeholder 10">
            <a:extLst>
              <a:ext uri="{FF2B5EF4-FFF2-40B4-BE49-F238E27FC236}">
                <a16:creationId xmlns:a16="http://schemas.microsoft.com/office/drawing/2014/main" id="{090A9B50-313C-EB49-99DA-30462D01526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43749" y="4131956"/>
            <a:ext cx="2065351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</a:t>
            </a:r>
          </a:p>
        </p:txBody>
      </p:sp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4AC2890D-E347-0E4B-8ADB-E19014E2447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512133" y="4131956"/>
            <a:ext cx="2065351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</a:t>
            </a:r>
          </a:p>
        </p:txBody>
      </p:sp>
    </p:spTree>
    <p:extLst>
      <p:ext uri="{BB962C8B-B14F-4D97-AF65-F5344CB8AC3E}">
        <p14:creationId xmlns:p14="http://schemas.microsoft.com/office/powerpoint/2010/main" val="263091080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T Table of Content 6 bullits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1FA632D-41F1-2042-A90E-90A4EDFBD53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6D83B-F5E2-6149-B7DD-0F6F1BA7590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lowchart: Process 3">
            <a:extLst>
              <a:ext uri="{FF2B5EF4-FFF2-40B4-BE49-F238E27FC236}">
                <a16:creationId xmlns:a16="http://schemas.microsoft.com/office/drawing/2014/main" id="{3D99CCBF-9B94-4047-986E-62F7BAEBE9D6}"/>
              </a:ext>
            </a:extLst>
          </p:cNvPr>
          <p:cNvSpPr/>
          <p:nvPr userDrawn="1"/>
        </p:nvSpPr>
        <p:spPr>
          <a:xfrm>
            <a:off x="0" y="3385488"/>
            <a:ext cx="15321862" cy="159072"/>
          </a:xfrm>
          <a:prstGeom prst="flowChart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Oval 4">
            <a:hlinkClick r:id="" action="ppaction://noaction"/>
            <a:extLst>
              <a:ext uri="{FF2B5EF4-FFF2-40B4-BE49-F238E27FC236}">
                <a16:creationId xmlns:a16="http://schemas.microsoft.com/office/drawing/2014/main" id="{22DA57F3-3FF8-5D41-8089-32C4A3B696DA}"/>
              </a:ext>
            </a:extLst>
          </p:cNvPr>
          <p:cNvSpPr/>
          <p:nvPr userDrawn="1"/>
        </p:nvSpPr>
        <p:spPr>
          <a:xfrm>
            <a:off x="6676918" y="3014553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Oval 5">
            <a:hlinkClick r:id="" action="ppaction://noaction"/>
            <a:extLst>
              <a:ext uri="{FF2B5EF4-FFF2-40B4-BE49-F238E27FC236}">
                <a16:creationId xmlns:a16="http://schemas.microsoft.com/office/drawing/2014/main" id="{554ECE54-3114-AE41-83B0-5F787856BDCC}"/>
              </a:ext>
            </a:extLst>
          </p:cNvPr>
          <p:cNvSpPr/>
          <p:nvPr userDrawn="1"/>
        </p:nvSpPr>
        <p:spPr>
          <a:xfrm>
            <a:off x="4654396" y="3016614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Oval 6">
            <a:hlinkClick r:id="" action="ppaction://noaction"/>
            <a:extLst>
              <a:ext uri="{FF2B5EF4-FFF2-40B4-BE49-F238E27FC236}">
                <a16:creationId xmlns:a16="http://schemas.microsoft.com/office/drawing/2014/main" id="{86B8F00B-A812-B848-9724-568A85483C7D}"/>
              </a:ext>
            </a:extLst>
          </p:cNvPr>
          <p:cNvSpPr/>
          <p:nvPr userDrawn="1"/>
        </p:nvSpPr>
        <p:spPr>
          <a:xfrm>
            <a:off x="2625826" y="3014553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Oval 7">
            <a:hlinkClick r:id="" action="ppaction://noaction"/>
            <a:extLst>
              <a:ext uri="{FF2B5EF4-FFF2-40B4-BE49-F238E27FC236}">
                <a16:creationId xmlns:a16="http://schemas.microsoft.com/office/drawing/2014/main" id="{710DA886-D501-1144-8A5F-F7ECF6C5268D}"/>
              </a:ext>
            </a:extLst>
          </p:cNvPr>
          <p:cNvSpPr/>
          <p:nvPr userDrawn="1"/>
        </p:nvSpPr>
        <p:spPr>
          <a:xfrm>
            <a:off x="603304" y="3014553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E4032B"/>
              </a:solidFill>
            </a:endParaRPr>
          </a:p>
        </p:txBody>
      </p:sp>
      <p:sp>
        <p:nvSpPr>
          <p:cNvPr id="16" name="Oval 15">
            <a:hlinkClick r:id="" action="ppaction://noaction"/>
            <a:extLst>
              <a:ext uri="{FF2B5EF4-FFF2-40B4-BE49-F238E27FC236}">
                <a16:creationId xmlns:a16="http://schemas.microsoft.com/office/drawing/2014/main" id="{B957F31A-9592-4941-B3BF-1293EC08CABD}"/>
              </a:ext>
            </a:extLst>
          </p:cNvPr>
          <p:cNvSpPr/>
          <p:nvPr userDrawn="1"/>
        </p:nvSpPr>
        <p:spPr>
          <a:xfrm>
            <a:off x="8699440" y="3014553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904D3332-E221-5640-B639-5CA2F5DABE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2420" y="4131956"/>
            <a:ext cx="1779625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</a:t>
            </a:r>
          </a:p>
        </p:txBody>
      </p:sp>
      <p:sp>
        <p:nvSpPr>
          <p:cNvPr id="14" name="Oval 13">
            <a:hlinkClick r:id="" action="ppaction://noaction"/>
            <a:extLst>
              <a:ext uri="{FF2B5EF4-FFF2-40B4-BE49-F238E27FC236}">
                <a16:creationId xmlns:a16="http://schemas.microsoft.com/office/drawing/2014/main" id="{E6BB7989-39AC-0C43-BB4D-09FAF1297685}"/>
              </a:ext>
            </a:extLst>
          </p:cNvPr>
          <p:cNvSpPr/>
          <p:nvPr userDrawn="1"/>
        </p:nvSpPr>
        <p:spPr>
          <a:xfrm>
            <a:off x="10599123" y="3014553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997BF31B-D7C6-B743-BF68-F4BBC98567B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64942" y="4131956"/>
            <a:ext cx="1779625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F8836AF9-CFEE-C742-BF55-C0BD217398C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87464" y="4131956"/>
            <a:ext cx="1779625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</a:t>
            </a:r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898F340F-1400-5A45-B7EE-3040B274770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09986" y="4131956"/>
            <a:ext cx="1779625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055B3FEA-0AA9-F941-8341-1BCD515F8D6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235339" y="4153385"/>
            <a:ext cx="1779625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 </a:t>
            </a:r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38D5FDF4-708D-BE46-89D7-E25A4AC9E86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257861" y="4153385"/>
            <a:ext cx="1779625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 </a:t>
            </a:r>
          </a:p>
        </p:txBody>
      </p:sp>
    </p:spTree>
    <p:extLst>
      <p:ext uri="{BB962C8B-B14F-4D97-AF65-F5344CB8AC3E}">
        <p14:creationId xmlns:p14="http://schemas.microsoft.com/office/powerpoint/2010/main" val="400212969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UT Table of Content 2 bullits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1FA632D-41F1-2042-A90E-90A4EDFBD53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>
            <a:solidFill>
              <a:schemeClr val="accent5"/>
            </a:solidFill>
          </a:ln>
        </p:spPr>
        <p:txBody>
          <a:bodyPr/>
          <a:lstStyle/>
          <a:p>
            <a:fld id="{6586D83B-F5E2-6149-B7DD-0F6F1BA7590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lowchart: Process 3">
            <a:extLst>
              <a:ext uri="{FF2B5EF4-FFF2-40B4-BE49-F238E27FC236}">
                <a16:creationId xmlns:a16="http://schemas.microsoft.com/office/drawing/2014/main" id="{3D99CCBF-9B94-4047-986E-62F7BAEBE9D6}"/>
              </a:ext>
            </a:extLst>
          </p:cNvPr>
          <p:cNvSpPr/>
          <p:nvPr userDrawn="1"/>
        </p:nvSpPr>
        <p:spPr>
          <a:xfrm>
            <a:off x="0" y="3385488"/>
            <a:ext cx="15321862" cy="159072"/>
          </a:xfrm>
          <a:prstGeom prst="flowChart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Oval 6">
            <a:hlinkClick r:id="" action="ppaction://noaction"/>
            <a:extLst>
              <a:ext uri="{FF2B5EF4-FFF2-40B4-BE49-F238E27FC236}">
                <a16:creationId xmlns:a16="http://schemas.microsoft.com/office/drawing/2014/main" id="{86B8F00B-A812-B848-9724-568A85483C7D}"/>
              </a:ext>
            </a:extLst>
          </p:cNvPr>
          <p:cNvSpPr/>
          <p:nvPr userDrawn="1"/>
        </p:nvSpPr>
        <p:spPr>
          <a:xfrm>
            <a:off x="8655607" y="3014553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Oval 7">
            <a:hlinkClick r:id="" action="ppaction://noaction"/>
            <a:extLst>
              <a:ext uri="{FF2B5EF4-FFF2-40B4-BE49-F238E27FC236}">
                <a16:creationId xmlns:a16="http://schemas.microsoft.com/office/drawing/2014/main" id="{710DA886-D501-1144-8A5F-F7ECF6C5268D}"/>
              </a:ext>
            </a:extLst>
          </p:cNvPr>
          <p:cNvSpPr/>
          <p:nvPr userDrawn="1"/>
        </p:nvSpPr>
        <p:spPr>
          <a:xfrm>
            <a:off x="2847213" y="3014553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E4032B"/>
              </a:solidFill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6303D29-62BD-204C-BAE9-E5070427B26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959207" y="4131956"/>
            <a:ext cx="2633869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7CE15E01-688D-C344-96E9-38ADA549558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767601" y="4131956"/>
            <a:ext cx="2633869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</a:t>
            </a:r>
          </a:p>
        </p:txBody>
      </p:sp>
    </p:spTree>
    <p:extLst>
      <p:ext uri="{BB962C8B-B14F-4D97-AF65-F5344CB8AC3E}">
        <p14:creationId xmlns:p14="http://schemas.microsoft.com/office/powerpoint/2010/main" val="317401779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UT Table of Content 3 bullits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1FA632D-41F1-2042-A90E-90A4EDFBD53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>
            <a:solidFill>
              <a:schemeClr val="accent5"/>
            </a:solidFill>
          </a:ln>
        </p:spPr>
        <p:txBody>
          <a:bodyPr/>
          <a:lstStyle/>
          <a:p>
            <a:fld id="{6586D83B-F5E2-6149-B7DD-0F6F1BA7590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lowchart: Process 3">
            <a:extLst>
              <a:ext uri="{FF2B5EF4-FFF2-40B4-BE49-F238E27FC236}">
                <a16:creationId xmlns:a16="http://schemas.microsoft.com/office/drawing/2014/main" id="{3D99CCBF-9B94-4047-986E-62F7BAEBE9D6}"/>
              </a:ext>
            </a:extLst>
          </p:cNvPr>
          <p:cNvSpPr/>
          <p:nvPr userDrawn="1"/>
        </p:nvSpPr>
        <p:spPr>
          <a:xfrm>
            <a:off x="0" y="3385488"/>
            <a:ext cx="15321862" cy="159072"/>
          </a:xfrm>
          <a:prstGeom prst="flowChart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Oval 5">
            <a:hlinkClick r:id="" action="ppaction://noaction"/>
            <a:extLst>
              <a:ext uri="{FF2B5EF4-FFF2-40B4-BE49-F238E27FC236}">
                <a16:creationId xmlns:a16="http://schemas.microsoft.com/office/drawing/2014/main" id="{554ECE54-3114-AE41-83B0-5F787856BDCC}"/>
              </a:ext>
            </a:extLst>
          </p:cNvPr>
          <p:cNvSpPr/>
          <p:nvPr userDrawn="1"/>
        </p:nvSpPr>
        <p:spPr>
          <a:xfrm>
            <a:off x="10069919" y="3016614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Oval 6">
            <a:hlinkClick r:id="" action="ppaction://noaction"/>
            <a:extLst>
              <a:ext uri="{FF2B5EF4-FFF2-40B4-BE49-F238E27FC236}">
                <a16:creationId xmlns:a16="http://schemas.microsoft.com/office/drawing/2014/main" id="{86B8F00B-A812-B848-9724-568A85483C7D}"/>
              </a:ext>
            </a:extLst>
          </p:cNvPr>
          <p:cNvSpPr/>
          <p:nvPr userDrawn="1"/>
        </p:nvSpPr>
        <p:spPr>
          <a:xfrm>
            <a:off x="5728111" y="3014553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Oval 7">
            <a:hlinkClick r:id="" action="ppaction://noaction"/>
            <a:extLst>
              <a:ext uri="{FF2B5EF4-FFF2-40B4-BE49-F238E27FC236}">
                <a16:creationId xmlns:a16="http://schemas.microsoft.com/office/drawing/2014/main" id="{710DA886-D501-1144-8A5F-F7ECF6C5268D}"/>
              </a:ext>
            </a:extLst>
          </p:cNvPr>
          <p:cNvSpPr/>
          <p:nvPr userDrawn="1"/>
        </p:nvSpPr>
        <p:spPr>
          <a:xfrm>
            <a:off x="1345633" y="3014553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E4032B"/>
              </a:solidFill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6303D29-62BD-204C-BAE9-E5070427B26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627" y="4131956"/>
            <a:ext cx="2633869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60C72770-CF9E-8642-9A68-8468A74A23C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19771" y="4131956"/>
            <a:ext cx="2633869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FB2B92A9-333F-8345-87C6-70CB73503C3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181915" y="4131956"/>
            <a:ext cx="2633869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</a:t>
            </a:r>
          </a:p>
        </p:txBody>
      </p:sp>
    </p:spTree>
    <p:extLst>
      <p:ext uri="{BB962C8B-B14F-4D97-AF65-F5344CB8AC3E}">
        <p14:creationId xmlns:p14="http://schemas.microsoft.com/office/powerpoint/2010/main" val="73744596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UT Table of Content 4 bullits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1FA632D-41F1-2042-A90E-90A4EDFBD53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>
            <a:solidFill>
              <a:schemeClr val="accent5"/>
            </a:solidFill>
          </a:ln>
        </p:spPr>
        <p:txBody>
          <a:bodyPr/>
          <a:lstStyle/>
          <a:p>
            <a:fld id="{6586D83B-F5E2-6149-B7DD-0F6F1BA7590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lowchart: Process 3">
            <a:extLst>
              <a:ext uri="{FF2B5EF4-FFF2-40B4-BE49-F238E27FC236}">
                <a16:creationId xmlns:a16="http://schemas.microsoft.com/office/drawing/2014/main" id="{3D99CCBF-9B94-4047-986E-62F7BAEBE9D6}"/>
              </a:ext>
            </a:extLst>
          </p:cNvPr>
          <p:cNvSpPr/>
          <p:nvPr userDrawn="1"/>
        </p:nvSpPr>
        <p:spPr>
          <a:xfrm>
            <a:off x="0" y="3385488"/>
            <a:ext cx="15321862" cy="159072"/>
          </a:xfrm>
          <a:prstGeom prst="flowChart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Oval 4">
            <a:hlinkClick r:id="" action="ppaction://noaction"/>
            <a:extLst>
              <a:ext uri="{FF2B5EF4-FFF2-40B4-BE49-F238E27FC236}">
                <a16:creationId xmlns:a16="http://schemas.microsoft.com/office/drawing/2014/main" id="{22DA57F3-3FF8-5D41-8089-32C4A3B696DA}"/>
              </a:ext>
            </a:extLst>
          </p:cNvPr>
          <p:cNvSpPr/>
          <p:nvPr userDrawn="1"/>
        </p:nvSpPr>
        <p:spPr>
          <a:xfrm>
            <a:off x="10069921" y="3014553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Oval 5">
            <a:hlinkClick r:id="" action="ppaction://noaction"/>
            <a:extLst>
              <a:ext uri="{FF2B5EF4-FFF2-40B4-BE49-F238E27FC236}">
                <a16:creationId xmlns:a16="http://schemas.microsoft.com/office/drawing/2014/main" id="{554ECE54-3114-AE41-83B0-5F787856BDCC}"/>
              </a:ext>
            </a:extLst>
          </p:cNvPr>
          <p:cNvSpPr/>
          <p:nvPr userDrawn="1"/>
        </p:nvSpPr>
        <p:spPr>
          <a:xfrm>
            <a:off x="7161825" y="3016614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Oval 6">
            <a:hlinkClick r:id="" action="ppaction://noaction"/>
            <a:extLst>
              <a:ext uri="{FF2B5EF4-FFF2-40B4-BE49-F238E27FC236}">
                <a16:creationId xmlns:a16="http://schemas.microsoft.com/office/drawing/2014/main" id="{86B8F00B-A812-B848-9724-568A85483C7D}"/>
              </a:ext>
            </a:extLst>
          </p:cNvPr>
          <p:cNvSpPr/>
          <p:nvPr userDrawn="1"/>
        </p:nvSpPr>
        <p:spPr>
          <a:xfrm>
            <a:off x="4253729" y="3014553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Oval 7">
            <a:hlinkClick r:id="" action="ppaction://noaction"/>
            <a:extLst>
              <a:ext uri="{FF2B5EF4-FFF2-40B4-BE49-F238E27FC236}">
                <a16:creationId xmlns:a16="http://schemas.microsoft.com/office/drawing/2014/main" id="{710DA886-D501-1144-8A5F-F7ECF6C5268D}"/>
              </a:ext>
            </a:extLst>
          </p:cNvPr>
          <p:cNvSpPr/>
          <p:nvPr userDrawn="1"/>
        </p:nvSpPr>
        <p:spPr>
          <a:xfrm>
            <a:off x="1345633" y="3014553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E4032B"/>
              </a:solidFill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6303D29-62BD-204C-BAE9-E5070427B26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627" y="4131956"/>
            <a:ext cx="2633869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60C72770-CF9E-8642-9A68-8468A74A23C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5723" y="4131956"/>
            <a:ext cx="2633869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7CE15E01-688D-C344-96E9-38ADA549558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73819" y="4131956"/>
            <a:ext cx="2633869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FB2B92A9-333F-8345-87C6-70CB73503C3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181915" y="4131956"/>
            <a:ext cx="2633869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</a:t>
            </a:r>
          </a:p>
        </p:txBody>
      </p:sp>
    </p:spTree>
    <p:extLst>
      <p:ext uri="{BB962C8B-B14F-4D97-AF65-F5344CB8AC3E}">
        <p14:creationId xmlns:p14="http://schemas.microsoft.com/office/powerpoint/2010/main" val="39380983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95401" y="3004504"/>
            <a:ext cx="845737" cy="721677"/>
          </a:xfrm>
        </p:spPr>
        <p:txBody>
          <a:bodyPr anchor="t"/>
          <a:lstStyle>
            <a:lvl1pPr marL="0" indent="0" algn="l">
              <a:buNone/>
              <a:defRPr sz="4400" b="1" i="0" cap="all" baseline="0">
                <a:solidFill>
                  <a:schemeClr val="accent3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marL="457128" indent="0" algn="ctr">
              <a:buNone/>
              <a:defRPr sz="2000"/>
            </a:lvl2pPr>
            <a:lvl3pPr marL="914256" indent="0" algn="ctr">
              <a:buNone/>
              <a:defRPr sz="1800"/>
            </a:lvl3pPr>
            <a:lvl4pPr marL="1371383" indent="0" algn="ctr">
              <a:buNone/>
              <a:defRPr sz="1600"/>
            </a:lvl4pPr>
            <a:lvl5pPr marL="1828510" indent="0" algn="ctr">
              <a:buNone/>
              <a:defRPr sz="1600"/>
            </a:lvl5pPr>
            <a:lvl6pPr marL="2285638" indent="0" algn="ctr">
              <a:buNone/>
              <a:defRPr sz="1600"/>
            </a:lvl6pPr>
            <a:lvl7pPr marL="2742766" indent="0" algn="ctr">
              <a:buNone/>
              <a:defRPr sz="1600"/>
            </a:lvl7pPr>
            <a:lvl8pPr marL="3199893" indent="0" algn="ctr">
              <a:buNone/>
              <a:defRPr sz="1600"/>
            </a:lvl8pPr>
            <a:lvl9pPr marL="3657021" indent="0" algn="ctr">
              <a:buNone/>
              <a:defRPr sz="1600"/>
            </a:lvl9pPr>
          </a:lstStyle>
          <a:p>
            <a:r>
              <a:rPr lang="en-US" dirty="0"/>
              <a:t>00.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3D4B685-9FED-F545-8AA3-7D67B884E2C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588552" y="-2280479"/>
            <a:ext cx="7594600" cy="6807200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8383A45-364B-3D4B-BC6E-D71715104C5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>
            <a:solidFill>
              <a:schemeClr val="accent3"/>
            </a:solidFill>
          </a:ln>
        </p:spPr>
        <p:txBody>
          <a:bodyPr/>
          <a:lstStyle/>
          <a:p>
            <a:fld id="{6586D83B-F5E2-6149-B7DD-0F6F1BA7590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C6C62FF2-DD95-0046-8653-02DA4FCE9C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41138" y="3004504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1" i="0" cap="all" baseline="0"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Click to edit chapter</a:t>
            </a:r>
          </a:p>
        </p:txBody>
      </p:sp>
    </p:spTree>
    <p:extLst>
      <p:ext uri="{BB962C8B-B14F-4D97-AF65-F5344CB8AC3E}">
        <p14:creationId xmlns:p14="http://schemas.microsoft.com/office/powerpoint/2010/main" val="3673151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UT Table of Content 5 bullits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1FA632D-41F1-2042-A90E-90A4EDFBD53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>
            <a:solidFill>
              <a:schemeClr val="accent5"/>
            </a:solidFill>
          </a:ln>
        </p:spPr>
        <p:txBody>
          <a:bodyPr/>
          <a:lstStyle/>
          <a:p>
            <a:fld id="{6586D83B-F5E2-6149-B7DD-0F6F1BA7590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lowchart: Process 3">
            <a:extLst>
              <a:ext uri="{FF2B5EF4-FFF2-40B4-BE49-F238E27FC236}">
                <a16:creationId xmlns:a16="http://schemas.microsoft.com/office/drawing/2014/main" id="{3D99CCBF-9B94-4047-986E-62F7BAEBE9D6}"/>
              </a:ext>
            </a:extLst>
          </p:cNvPr>
          <p:cNvSpPr/>
          <p:nvPr userDrawn="1"/>
        </p:nvSpPr>
        <p:spPr>
          <a:xfrm>
            <a:off x="0" y="3385488"/>
            <a:ext cx="15321862" cy="159072"/>
          </a:xfrm>
          <a:prstGeom prst="flowChart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Oval 4">
            <a:hlinkClick r:id="" action="ppaction://noaction"/>
            <a:extLst>
              <a:ext uri="{FF2B5EF4-FFF2-40B4-BE49-F238E27FC236}">
                <a16:creationId xmlns:a16="http://schemas.microsoft.com/office/drawing/2014/main" id="{22DA57F3-3FF8-5D41-8089-32C4A3B696DA}"/>
              </a:ext>
            </a:extLst>
          </p:cNvPr>
          <p:cNvSpPr/>
          <p:nvPr userDrawn="1"/>
        </p:nvSpPr>
        <p:spPr>
          <a:xfrm>
            <a:off x="7847496" y="3014553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Oval 5">
            <a:hlinkClick r:id="" action="ppaction://noaction"/>
            <a:extLst>
              <a:ext uri="{FF2B5EF4-FFF2-40B4-BE49-F238E27FC236}">
                <a16:creationId xmlns:a16="http://schemas.microsoft.com/office/drawing/2014/main" id="{554ECE54-3114-AE41-83B0-5F787856BDCC}"/>
              </a:ext>
            </a:extLst>
          </p:cNvPr>
          <p:cNvSpPr/>
          <p:nvPr userDrawn="1"/>
        </p:nvSpPr>
        <p:spPr>
          <a:xfrm>
            <a:off x="5580971" y="3016614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Oval 6">
            <a:hlinkClick r:id="" action="ppaction://noaction"/>
            <a:extLst>
              <a:ext uri="{FF2B5EF4-FFF2-40B4-BE49-F238E27FC236}">
                <a16:creationId xmlns:a16="http://schemas.microsoft.com/office/drawing/2014/main" id="{86B8F00B-A812-B848-9724-568A85483C7D}"/>
              </a:ext>
            </a:extLst>
          </p:cNvPr>
          <p:cNvSpPr/>
          <p:nvPr userDrawn="1"/>
        </p:nvSpPr>
        <p:spPr>
          <a:xfrm>
            <a:off x="3314446" y="3014553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Oval 7">
            <a:hlinkClick r:id="" action="ppaction://noaction"/>
            <a:extLst>
              <a:ext uri="{FF2B5EF4-FFF2-40B4-BE49-F238E27FC236}">
                <a16:creationId xmlns:a16="http://schemas.microsoft.com/office/drawing/2014/main" id="{710DA886-D501-1144-8A5F-F7ECF6C5268D}"/>
              </a:ext>
            </a:extLst>
          </p:cNvPr>
          <p:cNvSpPr/>
          <p:nvPr userDrawn="1"/>
        </p:nvSpPr>
        <p:spPr>
          <a:xfrm>
            <a:off x="1047921" y="3014553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E4032B"/>
              </a:solidFill>
            </a:endParaRPr>
          </a:p>
        </p:txBody>
      </p:sp>
      <p:sp>
        <p:nvSpPr>
          <p:cNvPr id="16" name="Oval 15">
            <a:hlinkClick r:id="" action="ppaction://noaction"/>
            <a:extLst>
              <a:ext uri="{FF2B5EF4-FFF2-40B4-BE49-F238E27FC236}">
                <a16:creationId xmlns:a16="http://schemas.microsoft.com/office/drawing/2014/main" id="{B957F31A-9592-4941-B3BF-1293EC08CABD}"/>
              </a:ext>
            </a:extLst>
          </p:cNvPr>
          <p:cNvSpPr/>
          <p:nvPr userDrawn="1"/>
        </p:nvSpPr>
        <p:spPr>
          <a:xfrm>
            <a:off x="10115880" y="3014553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904D3332-E221-5640-B639-5CA2F5DABE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4174" y="4131956"/>
            <a:ext cx="2065351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</a:t>
            </a:r>
          </a:p>
        </p:txBody>
      </p:sp>
      <p:sp>
        <p:nvSpPr>
          <p:cNvPr id="24" name="Text Placeholder 10">
            <a:extLst>
              <a:ext uri="{FF2B5EF4-FFF2-40B4-BE49-F238E27FC236}">
                <a16:creationId xmlns:a16="http://schemas.microsoft.com/office/drawing/2014/main" id="{2B4077AA-9B89-8D49-BB52-D6A8A8BF273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10699" y="4131956"/>
            <a:ext cx="2065351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</a:t>
            </a:r>
          </a:p>
        </p:txBody>
      </p:sp>
      <p:sp>
        <p:nvSpPr>
          <p:cNvPr id="25" name="Text Placeholder 10">
            <a:extLst>
              <a:ext uri="{FF2B5EF4-FFF2-40B4-BE49-F238E27FC236}">
                <a16:creationId xmlns:a16="http://schemas.microsoft.com/office/drawing/2014/main" id="{4BA8C9D0-9866-2A4D-B582-8866FAAE699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77224" y="4131956"/>
            <a:ext cx="2065351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</a:t>
            </a:r>
          </a:p>
        </p:txBody>
      </p:sp>
      <p:sp>
        <p:nvSpPr>
          <p:cNvPr id="26" name="Text Placeholder 10">
            <a:extLst>
              <a:ext uri="{FF2B5EF4-FFF2-40B4-BE49-F238E27FC236}">
                <a16:creationId xmlns:a16="http://schemas.microsoft.com/office/drawing/2014/main" id="{090A9B50-313C-EB49-99DA-30462D01526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43749" y="4131956"/>
            <a:ext cx="2065351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</a:t>
            </a:r>
          </a:p>
        </p:txBody>
      </p:sp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4AC2890D-E347-0E4B-8ADB-E19014E2447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512133" y="4131956"/>
            <a:ext cx="2065351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</a:t>
            </a:r>
          </a:p>
        </p:txBody>
      </p:sp>
    </p:spTree>
    <p:extLst>
      <p:ext uri="{BB962C8B-B14F-4D97-AF65-F5344CB8AC3E}">
        <p14:creationId xmlns:p14="http://schemas.microsoft.com/office/powerpoint/2010/main" val="112371056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UT Table of Content 6 bullits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1FA632D-41F1-2042-A90E-90A4EDFBD53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>
            <a:solidFill>
              <a:schemeClr val="accent5"/>
            </a:solidFill>
          </a:ln>
        </p:spPr>
        <p:txBody>
          <a:bodyPr/>
          <a:lstStyle/>
          <a:p>
            <a:fld id="{6586D83B-F5E2-6149-B7DD-0F6F1BA7590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lowchart: Process 3">
            <a:extLst>
              <a:ext uri="{FF2B5EF4-FFF2-40B4-BE49-F238E27FC236}">
                <a16:creationId xmlns:a16="http://schemas.microsoft.com/office/drawing/2014/main" id="{3D99CCBF-9B94-4047-986E-62F7BAEBE9D6}"/>
              </a:ext>
            </a:extLst>
          </p:cNvPr>
          <p:cNvSpPr/>
          <p:nvPr userDrawn="1"/>
        </p:nvSpPr>
        <p:spPr>
          <a:xfrm>
            <a:off x="0" y="3385488"/>
            <a:ext cx="15321862" cy="159072"/>
          </a:xfrm>
          <a:prstGeom prst="flowChart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Oval 4">
            <a:hlinkClick r:id="" action="ppaction://noaction"/>
            <a:extLst>
              <a:ext uri="{FF2B5EF4-FFF2-40B4-BE49-F238E27FC236}">
                <a16:creationId xmlns:a16="http://schemas.microsoft.com/office/drawing/2014/main" id="{22DA57F3-3FF8-5D41-8089-32C4A3B696DA}"/>
              </a:ext>
            </a:extLst>
          </p:cNvPr>
          <p:cNvSpPr/>
          <p:nvPr userDrawn="1"/>
        </p:nvSpPr>
        <p:spPr>
          <a:xfrm>
            <a:off x="6676918" y="3014553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Oval 5">
            <a:hlinkClick r:id="" action="ppaction://noaction"/>
            <a:extLst>
              <a:ext uri="{FF2B5EF4-FFF2-40B4-BE49-F238E27FC236}">
                <a16:creationId xmlns:a16="http://schemas.microsoft.com/office/drawing/2014/main" id="{554ECE54-3114-AE41-83B0-5F787856BDCC}"/>
              </a:ext>
            </a:extLst>
          </p:cNvPr>
          <p:cNvSpPr/>
          <p:nvPr userDrawn="1"/>
        </p:nvSpPr>
        <p:spPr>
          <a:xfrm>
            <a:off x="4654396" y="3016614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Oval 6">
            <a:hlinkClick r:id="" action="ppaction://noaction"/>
            <a:extLst>
              <a:ext uri="{FF2B5EF4-FFF2-40B4-BE49-F238E27FC236}">
                <a16:creationId xmlns:a16="http://schemas.microsoft.com/office/drawing/2014/main" id="{86B8F00B-A812-B848-9724-568A85483C7D}"/>
              </a:ext>
            </a:extLst>
          </p:cNvPr>
          <p:cNvSpPr/>
          <p:nvPr userDrawn="1"/>
        </p:nvSpPr>
        <p:spPr>
          <a:xfrm>
            <a:off x="2625826" y="3014553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Oval 7">
            <a:hlinkClick r:id="" action="ppaction://noaction"/>
            <a:extLst>
              <a:ext uri="{FF2B5EF4-FFF2-40B4-BE49-F238E27FC236}">
                <a16:creationId xmlns:a16="http://schemas.microsoft.com/office/drawing/2014/main" id="{710DA886-D501-1144-8A5F-F7ECF6C5268D}"/>
              </a:ext>
            </a:extLst>
          </p:cNvPr>
          <p:cNvSpPr/>
          <p:nvPr userDrawn="1"/>
        </p:nvSpPr>
        <p:spPr>
          <a:xfrm>
            <a:off x="603304" y="3014553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E4032B"/>
              </a:solidFill>
            </a:endParaRPr>
          </a:p>
        </p:txBody>
      </p:sp>
      <p:sp>
        <p:nvSpPr>
          <p:cNvPr id="16" name="Oval 15">
            <a:hlinkClick r:id="" action="ppaction://noaction"/>
            <a:extLst>
              <a:ext uri="{FF2B5EF4-FFF2-40B4-BE49-F238E27FC236}">
                <a16:creationId xmlns:a16="http://schemas.microsoft.com/office/drawing/2014/main" id="{B957F31A-9592-4941-B3BF-1293EC08CABD}"/>
              </a:ext>
            </a:extLst>
          </p:cNvPr>
          <p:cNvSpPr/>
          <p:nvPr userDrawn="1"/>
        </p:nvSpPr>
        <p:spPr>
          <a:xfrm>
            <a:off x="8699440" y="3014553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904D3332-E221-5640-B639-5CA2F5DABE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2420" y="4131956"/>
            <a:ext cx="1779625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</a:t>
            </a:r>
          </a:p>
        </p:txBody>
      </p:sp>
      <p:sp>
        <p:nvSpPr>
          <p:cNvPr id="14" name="Oval 13">
            <a:hlinkClick r:id="" action="ppaction://noaction"/>
            <a:extLst>
              <a:ext uri="{FF2B5EF4-FFF2-40B4-BE49-F238E27FC236}">
                <a16:creationId xmlns:a16="http://schemas.microsoft.com/office/drawing/2014/main" id="{E6BB7989-39AC-0C43-BB4D-09FAF1297685}"/>
              </a:ext>
            </a:extLst>
          </p:cNvPr>
          <p:cNvSpPr/>
          <p:nvPr userDrawn="1"/>
        </p:nvSpPr>
        <p:spPr>
          <a:xfrm>
            <a:off x="10599123" y="3014553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997BF31B-D7C6-B743-BF68-F4BBC98567B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64942" y="4131956"/>
            <a:ext cx="1779625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F8836AF9-CFEE-C742-BF55-C0BD217398C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87464" y="4131956"/>
            <a:ext cx="1779625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</a:t>
            </a:r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898F340F-1400-5A45-B7EE-3040B274770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09986" y="4131956"/>
            <a:ext cx="1779625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055B3FEA-0AA9-F941-8341-1BCD515F8D6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235339" y="4153385"/>
            <a:ext cx="1779625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 </a:t>
            </a:r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38D5FDF4-708D-BE46-89D7-E25A4AC9E86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257861" y="4153385"/>
            <a:ext cx="1779625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 </a:t>
            </a:r>
          </a:p>
        </p:txBody>
      </p:sp>
    </p:spTree>
    <p:extLst>
      <p:ext uri="{BB962C8B-B14F-4D97-AF65-F5344CB8AC3E}">
        <p14:creationId xmlns:p14="http://schemas.microsoft.com/office/powerpoint/2010/main" val="236369319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T Table of Content 2 bullits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1FA632D-41F1-2042-A90E-90A4EDFBD53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>
            <a:solidFill>
              <a:schemeClr val="accent6"/>
            </a:solidFill>
          </a:ln>
        </p:spPr>
        <p:txBody>
          <a:bodyPr/>
          <a:lstStyle/>
          <a:p>
            <a:fld id="{6586D83B-F5E2-6149-B7DD-0F6F1BA7590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lowchart: Process 3">
            <a:extLst>
              <a:ext uri="{FF2B5EF4-FFF2-40B4-BE49-F238E27FC236}">
                <a16:creationId xmlns:a16="http://schemas.microsoft.com/office/drawing/2014/main" id="{3D99CCBF-9B94-4047-986E-62F7BAEBE9D6}"/>
              </a:ext>
            </a:extLst>
          </p:cNvPr>
          <p:cNvSpPr/>
          <p:nvPr userDrawn="1"/>
        </p:nvSpPr>
        <p:spPr>
          <a:xfrm>
            <a:off x="0" y="3385488"/>
            <a:ext cx="15321862" cy="159072"/>
          </a:xfrm>
          <a:prstGeom prst="flowChart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Oval 6">
            <a:hlinkClick r:id="" action="ppaction://noaction"/>
            <a:extLst>
              <a:ext uri="{FF2B5EF4-FFF2-40B4-BE49-F238E27FC236}">
                <a16:creationId xmlns:a16="http://schemas.microsoft.com/office/drawing/2014/main" id="{86B8F00B-A812-B848-9724-568A85483C7D}"/>
              </a:ext>
            </a:extLst>
          </p:cNvPr>
          <p:cNvSpPr/>
          <p:nvPr userDrawn="1"/>
        </p:nvSpPr>
        <p:spPr>
          <a:xfrm>
            <a:off x="8655607" y="3014553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Oval 7">
            <a:hlinkClick r:id="" action="ppaction://noaction"/>
            <a:extLst>
              <a:ext uri="{FF2B5EF4-FFF2-40B4-BE49-F238E27FC236}">
                <a16:creationId xmlns:a16="http://schemas.microsoft.com/office/drawing/2014/main" id="{710DA886-D501-1144-8A5F-F7ECF6C5268D}"/>
              </a:ext>
            </a:extLst>
          </p:cNvPr>
          <p:cNvSpPr/>
          <p:nvPr userDrawn="1"/>
        </p:nvSpPr>
        <p:spPr>
          <a:xfrm>
            <a:off x="2847213" y="3014553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E4032B"/>
              </a:solidFill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6303D29-62BD-204C-BAE9-E5070427B26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959207" y="4131956"/>
            <a:ext cx="2633869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7CE15E01-688D-C344-96E9-38ADA549558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767601" y="4131956"/>
            <a:ext cx="2633869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</a:t>
            </a:r>
          </a:p>
        </p:txBody>
      </p:sp>
    </p:spTree>
    <p:extLst>
      <p:ext uri="{BB962C8B-B14F-4D97-AF65-F5344CB8AC3E}">
        <p14:creationId xmlns:p14="http://schemas.microsoft.com/office/powerpoint/2010/main" val="85067696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T Table of Content 3 bullits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1FA632D-41F1-2042-A90E-90A4EDFBD53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>
            <a:solidFill>
              <a:schemeClr val="accent6"/>
            </a:solidFill>
          </a:ln>
        </p:spPr>
        <p:txBody>
          <a:bodyPr/>
          <a:lstStyle/>
          <a:p>
            <a:fld id="{6586D83B-F5E2-6149-B7DD-0F6F1BA7590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lowchart: Process 3">
            <a:extLst>
              <a:ext uri="{FF2B5EF4-FFF2-40B4-BE49-F238E27FC236}">
                <a16:creationId xmlns:a16="http://schemas.microsoft.com/office/drawing/2014/main" id="{3D99CCBF-9B94-4047-986E-62F7BAEBE9D6}"/>
              </a:ext>
            </a:extLst>
          </p:cNvPr>
          <p:cNvSpPr/>
          <p:nvPr userDrawn="1"/>
        </p:nvSpPr>
        <p:spPr>
          <a:xfrm>
            <a:off x="0" y="3385488"/>
            <a:ext cx="15321862" cy="159072"/>
          </a:xfrm>
          <a:prstGeom prst="flowChart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Oval 5">
            <a:hlinkClick r:id="" action="ppaction://noaction"/>
            <a:extLst>
              <a:ext uri="{FF2B5EF4-FFF2-40B4-BE49-F238E27FC236}">
                <a16:creationId xmlns:a16="http://schemas.microsoft.com/office/drawing/2014/main" id="{554ECE54-3114-AE41-83B0-5F787856BDCC}"/>
              </a:ext>
            </a:extLst>
          </p:cNvPr>
          <p:cNvSpPr/>
          <p:nvPr userDrawn="1"/>
        </p:nvSpPr>
        <p:spPr>
          <a:xfrm>
            <a:off x="10069919" y="3016614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Oval 6">
            <a:hlinkClick r:id="" action="ppaction://noaction"/>
            <a:extLst>
              <a:ext uri="{FF2B5EF4-FFF2-40B4-BE49-F238E27FC236}">
                <a16:creationId xmlns:a16="http://schemas.microsoft.com/office/drawing/2014/main" id="{86B8F00B-A812-B848-9724-568A85483C7D}"/>
              </a:ext>
            </a:extLst>
          </p:cNvPr>
          <p:cNvSpPr/>
          <p:nvPr userDrawn="1"/>
        </p:nvSpPr>
        <p:spPr>
          <a:xfrm>
            <a:off x="5728111" y="3014553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Oval 7">
            <a:hlinkClick r:id="" action="ppaction://noaction"/>
            <a:extLst>
              <a:ext uri="{FF2B5EF4-FFF2-40B4-BE49-F238E27FC236}">
                <a16:creationId xmlns:a16="http://schemas.microsoft.com/office/drawing/2014/main" id="{710DA886-D501-1144-8A5F-F7ECF6C5268D}"/>
              </a:ext>
            </a:extLst>
          </p:cNvPr>
          <p:cNvSpPr/>
          <p:nvPr userDrawn="1"/>
        </p:nvSpPr>
        <p:spPr>
          <a:xfrm>
            <a:off x="1345633" y="3014553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E4032B"/>
              </a:solidFill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6303D29-62BD-204C-BAE9-E5070427B26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627" y="4131956"/>
            <a:ext cx="2633869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60C72770-CF9E-8642-9A68-8468A74A23C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19771" y="4131956"/>
            <a:ext cx="2633869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FB2B92A9-333F-8345-87C6-70CB73503C3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181915" y="4131956"/>
            <a:ext cx="2633869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</a:t>
            </a:r>
          </a:p>
        </p:txBody>
      </p:sp>
    </p:spTree>
    <p:extLst>
      <p:ext uri="{BB962C8B-B14F-4D97-AF65-F5344CB8AC3E}">
        <p14:creationId xmlns:p14="http://schemas.microsoft.com/office/powerpoint/2010/main" val="227630488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T Table of Content 4 bullits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1FA632D-41F1-2042-A90E-90A4EDFBD53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>
            <a:solidFill>
              <a:schemeClr val="accent6"/>
            </a:solidFill>
          </a:ln>
        </p:spPr>
        <p:txBody>
          <a:bodyPr/>
          <a:lstStyle/>
          <a:p>
            <a:fld id="{6586D83B-F5E2-6149-B7DD-0F6F1BA7590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lowchart: Process 3">
            <a:extLst>
              <a:ext uri="{FF2B5EF4-FFF2-40B4-BE49-F238E27FC236}">
                <a16:creationId xmlns:a16="http://schemas.microsoft.com/office/drawing/2014/main" id="{3D99CCBF-9B94-4047-986E-62F7BAEBE9D6}"/>
              </a:ext>
            </a:extLst>
          </p:cNvPr>
          <p:cNvSpPr/>
          <p:nvPr userDrawn="1"/>
        </p:nvSpPr>
        <p:spPr>
          <a:xfrm>
            <a:off x="0" y="3385488"/>
            <a:ext cx="15321862" cy="159072"/>
          </a:xfrm>
          <a:prstGeom prst="flowChart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Oval 4">
            <a:hlinkClick r:id="" action="ppaction://noaction"/>
            <a:extLst>
              <a:ext uri="{FF2B5EF4-FFF2-40B4-BE49-F238E27FC236}">
                <a16:creationId xmlns:a16="http://schemas.microsoft.com/office/drawing/2014/main" id="{22DA57F3-3FF8-5D41-8089-32C4A3B696DA}"/>
              </a:ext>
            </a:extLst>
          </p:cNvPr>
          <p:cNvSpPr/>
          <p:nvPr userDrawn="1"/>
        </p:nvSpPr>
        <p:spPr>
          <a:xfrm>
            <a:off x="10069921" y="3014553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Oval 5">
            <a:hlinkClick r:id="" action="ppaction://noaction"/>
            <a:extLst>
              <a:ext uri="{FF2B5EF4-FFF2-40B4-BE49-F238E27FC236}">
                <a16:creationId xmlns:a16="http://schemas.microsoft.com/office/drawing/2014/main" id="{554ECE54-3114-AE41-83B0-5F787856BDCC}"/>
              </a:ext>
            </a:extLst>
          </p:cNvPr>
          <p:cNvSpPr/>
          <p:nvPr userDrawn="1"/>
        </p:nvSpPr>
        <p:spPr>
          <a:xfrm>
            <a:off x="7161825" y="3016614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Oval 6">
            <a:hlinkClick r:id="" action="ppaction://noaction"/>
            <a:extLst>
              <a:ext uri="{FF2B5EF4-FFF2-40B4-BE49-F238E27FC236}">
                <a16:creationId xmlns:a16="http://schemas.microsoft.com/office/drawing/2014/main" id="{86B8F00B-A812-B848-9724-568A85483C7D}"/>
              </a:ext>
            </a:extLst>
          </p:cNvPr>
          <p:cNvSpPr/>
          <p:nvPr userDrawn="1"/>
        </p:nvSpPr>
        <p:spPr>
          <a:xfrm>
            <a:off x="4253729" y="3014553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Oval 7">
            <a:hlinkClick r:id="" action="ppaction://noaction"/>
            <a:extLst>
              <a:ext uri="{FF2B5EF4-FFF2-40B4-BE49-F238E27FC236}">
                <a16:creationId xmlns:a16="http://schemas.microsoft.com/office/drawing/2014/main" id="{710DA886-D501-1144-8A5F-F7ECF6C5268D}"/>
              </a:ext>
            </a:extLst>
          </p:cNvPr>
          <p:cNvSpPr/>
          <p:nvPr userDrawn="1"/>
        </p:nvSpPr>
        <p:spPr>
          <a:xfrm>
            <a:off x="1345633" y="3014553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E4032B"/>
              </a:solidFill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6303D29-62BD-204C-BAE9-E5070427B26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627" y="4131956"/>
            <a:ext cx="2633869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60C72770-CF9E-8642-9A68-8468A74A23C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5723" y="4131956"/>
            <a:ext cx="2633869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7CE15E01-688D-C344-96E9-38ADA549558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73819" y="4131956"/>
            <a:ext cx="2633869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FB2B92A9-333F-8345-87C6-70CB73503C3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181915" y="4131956"/>
            <a:ext cx="2633869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</a:t>
            </a:r>
          </a:p>
        </p:txBody>
      </p:sp>
    </p:spTree>
    <p:extLst>
      <p:ext uri="{BB962C8B-B14F-4D97-AF65-F5344CB8AC3E}">
        <p14:creationId xmlns:p14="http://schemas.microsoft.com/office/powerpoint/2010/main" val="53134134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T Table of Content 5 bullits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1FA632D-41F1-2042-A90E-90A4EDFBD53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>
            <a:solidFill>
              <a:schemeClr val="accent6"/>
            </a:solidFill>
          </a:ln>
        </p:spPr>
        <p:txBody>
          <a:bodyPr/>
          <a:lstStyle/>
          <a:p>
            <a:fld id="{6586D83B-F5E2-6149-B7DD-0F6F1BA7590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lowchart: Process 3">
            <a:extLst>
              <a:ext uri="{FF2B5EF4-FFF2-40B4-BE49-F238E27FC236}">
                <a16:creationId xmlns:a16="http://schemas.microsoft.com/office/drawing/2014/main" id="{3D99CCBF-9B94-4047-986E-62F7BAEBE9D6}"/>
              </a:ext>
            </a:extLst>
          </p:cNvPr>
          <p:cNvSpPr/>
          <p:nvPr userDrawn="1"/>
        </p:nvSpPr>
        <p:spPr>
          <a:xfrm>
            <a:off x="0" y="3385488"/>
            <a:ext cx="15321862" cy="159072"/>
          </a:xfrm>
          <a:prstGeom prst="flowChart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Oval 4">
            <a:hlinkClick r:id="" action="ppaction://noaction"/>
            <a:extLst>
              <a:ext uri="{FF2B5EF4-FFF2-40B4-BE49-F238E27FC236}">
                <a16:creationId xmlns:a16="http://schemas.microsoft.com/office/drawing/2014/main" id="{22DA57F3-3FF8-5D41-8089-32C4A3B696DA}"/>
              </a:ext>
            </a:extLst>
          </p:cNvPr>
          <p:cNvSpPr/>
          <p:nvPr userDrawn="1"/>
        </p:nvSpPr>
        <p:spPr>
          <a:xfrm>
            <a:off x="7847496" y="3014553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Oval 5">
            <a:hlinkClick r:id="" action="ppaction://noaction"/>
            <a:extLst>
              <a:ext uri="{FF2B5EF4-FFF2-40B4-BE49-F238E27FC236}">
                <a16:creationId xmlns:a16="http://schemas.microsoft.com/office/drawing/2014/main" id="{554ECE54-3114-AE41-83B0-5F787856BDCC}"/>
              </a:ext>
            </a:extLst>
          </p:cNvPr>
          <p:cNvSpPr/>
          <p:nvPr userDrawn="1"/>
        </p:nvSpPr>
        <p:spPr>
          <a:xfrm>
            <a:off x="5580971" y="3016614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Oval 6">
            <a:hlinkClick r:id="" action="ppaction://noaction"/>
            <a:extLst>
              <a:ext uri="{FF2B5EF4-FFF2-40B4-BE49-F238E27FC236}">
                <a16:creationId xmlns:a16="http://schemas.microsoft.com/office/drawing/2014/main" id="{86B8F00B-A812-B848-9724-568A85483C7D}"/>
              </a:ext>
            </a:extLst>
          </p:cNvPr>
          <p:cNvSpPr/>
          <p:nvPr userDrawn="1"/>
        </p:nvSpPr>
        <p:spPr>
          <a:xfrm>
            <a:off x="3314446" y="3014553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Oval 7">
            <a:hlinkClick r:id="" action="ppaction://noaction"/>
            <a:extLst>
              <a:ext uri="{FF2B5EF4-FFF2-40B4-BE49-F238E27FC236}">
                <a16:creationId xmlns:a16="http://schemas.microsoft.com/office/drawing/2014/main" id="{710DA886-D501-1144-8A5F-F7ECF6C5268D}"/>
              </a:ext>
            </a:extLst>
          </p:cNvPr>
          <p:cNvSpPr/>
          <p:nvPr userDrawn="1"/>
        </p:nvSpPr>
        <p:spPr>
          <a:xfrm>
            <a:off x="1047921" y="3014553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E4032B"/>
              </a:solidFill>
            </a:endParaRPr>
          </a:p>
        </p:txBody>
      </p:sp>
      <p:sp>
        <p:nvSpPr>
          <p:cNvPr id="16" name="Oval 15">
            <a:hlinkClick r:id="" action="ppaction://noaction"/>
            <a:extLst>
              <a:ext uri="{FF2B5EF4-FFF2-40B4-BE49-F238E27FC236}">
                <a16:creationId xmlns:a16="http://schemas.microsoft.com/office/drawing/2014/main" id="{B957F31A-9592-4941-B3BF-1293EC08CABD}"/>
              </a:ext>
            </a:extLst>
          </p:cNvPr>
          <p:cNvSpPr/>
          <p:nvPr userDrawn="1"/>
        </p:nvSpPr>
        <p:spPr>
          <a:xfrm>
            <a:off x="10115880" y="3014553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904D3332-E221-5640-B639-5CA2F5DABE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4174" y="4131956"/>
            <a:ext cx="2065351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</a:t>
            </a:r>
          </a:p>
        </p:txBody>
      </p:sp>
      <p:sp>
        <p:nvSpPr>
          <p:cNvPr id="24" name="Text Placeholder 10">
            <a:extLst>
              <a:ext uri="{FF2B5EF4-FFF2-40B4-BE49-F238E27FC236}">
                <a16:creationId xmlns:a16="http://schemas.microsoft.com/office/drawing/2014/main" id="{2B4077AA-9B89-8D49-BB52-D6A8A8BF273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10699" y="4131956"/>
            <a:ext cx="2065351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</a:t>
            </a:r>
          </a:p>
        </p:txBody>
      </p:sp>
      <p:sp>
        <p:nvSpPr>
          <p:cNvPr id="25" name="Text Placeholder 10">
            <a:extLst>
              <a:ext uri="{FF2B5EF4-FFF2-40B4-BE49-F238E27FC236}">
                <a16:creationId xmlns:a16="http://schemas.microsoft.com/office/drawing/2014/main" id="{4BA8C9D0-9866-2A4D-B582-8866FAAE699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77224" y="4131956"/>
            <a:ext cx="2065351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</a:t>
            </a:r>
          </a:p>
        </p:txBody>
      </p:sp>
      <p:sp>
        <p:nvSpPr>
          <p:cNvPr id="26" name="Text Placeholder 10">
            <a:extLst>
              <a:ext uri="{FF2B5EF4-FFF2-40B4-BE49-F238E27FC236}">
                <a16:creationId xmlns:a16="http://schemas.microsoft.com/office/drawing/2014/main" id="{090A9B50-313C-EB49-99DA-30462D01526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43749" y="4131956"/>
            <a:ext cx="2065351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</a:t>
            </a:r>
          </a:p>
        </p:txBody>
      </p:sp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4AC2890D-E347-0E4B-8ADB-E19014E2447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512133" y="4131956"/>
            <a:ext cx="2065351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</a:t>
            </a:r>
          </a:p>
        </p:txBody>
      </p:sp>
    </p:spTree>
    <p:extLst>
      <p:ext uri="{BB962C8B-B14F-4D97-AF65-F5344CB8AC3E}">
        <p14:creationId xmlns:p14="http://schemas.microsoft.com/office/powerpoint/2010/main" val="192895009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T Table of Content 6 bullits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1FA632D-41F1-2042-A90E-90A4EDFBD53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>
            <a:solidFill>
              <a:schemeClr val="accent6"/>
            </a:solidFill>
          </a:ln>
        </p:spPr>
        <p:txBody>
          <a:bodyPr/>
          <a:lstStyle/>
          <a:p>
            <a:fld id="{6586D83B-F5E2-6149-B7DD-0F6F1BA7590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lowchart: Process 3">
            <a:extLst>
              <a:ext uri="{FF2B5EF4-FFF2-40B4-BE49-F238E27FC236}">
                <a16:creationId xmlns:a16="http://schemas.microsoft.com/office/drawing/2014/main" id="{3D99CCBF-9B94-4047-986E-62F7BAEBE9D6}"/>
              </a:ext>
            </a:extLst>
          </p:cNvPr>
          <p:cNvSpPr/>
          <p:nvPr userDrawn="1"/>
        </p:nvSpPr>
        <p:spPr>
          <a:xfrm>
            <a:off x="0" y="3385488"/>
            <a:ext cx="15321862" cy="159072"/>
          </a:xfrm>
          <a:prstGeom prst="flowChart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Oval 4">
            <a:hlinkClick r:id="" action="ppaction://noaction"/>
            <a:extLst>
              <a:ext uri="{FF2B5EF4-FFF2-40B4-BE49-F238E27FC236}">
                <a16:creationId xmlns:a16="http://schemas.microsoft.com/office/drawing/2014/main" id="{22DA57F3-3FF8-5D41-8089-32C4A3B696DA}"/>
              </a:ext>
            </a:extLst>
          </p:cNvPr>
          <p:cNvSpPr/>
          <p:nvPr userDrawn="1"/>
        </p:nvSpPr>
        <p:spPr>
          <a:xfrm>
            <a:off x="6676918" y="3014553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Oval 5">
            <a:hlinkClick r:id="" action="ppaction://noaction"/>
            <a:extLst>
              <a:ext uri="{FF2B5EF4-FFF2-40B4-BE49-F238E27FC236}">
                <a16:creationId xmlns:a16="http://schemas.microsoft.com/office/drawing/2014/main" id="{554ECE54-3114-AE41-83B0-5F787856BDCC}"/>
              </a:ext>
            </a:extLst>
          </p:cNvPr>
          <p:cNvSpPr/>
          <p:nvPr userDrawn="1"/>
        </p:nvSpPr>
        <p:spPr>
          <a:xfrm>
            <a:off x="4654396" y="3016614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Oval 6">
            <a:hlinkClick r:id="" action="ppaction://noaction"/>
            <a:extLst>
              <a:ext uri="{FF2B5EF4-FFF2-40B4-BE49-F238E27FC236}">
                <a16:creationId xmlns:a16="http://schemas.microsoft.com/office/drawing/2014/main" id="{86B8F00B-A812-B848-9724-568A85483C7D}"/>
              </a:ext>
            </a:extLst>
          </p:cNvPr>
          <p:cNvSpPr/>
          <p:nvPr userDrawn="1"/>
        </p:nvSpPr>
        <p:spPr>
          <a:xfrm>
            <a:off x="2625826" y="3014553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Oval 7">
            <a:hlinkClick r:id="" action="ppaction://noaction"/>
            <a:extLst>
              <a:ext uri="{FF2B5EF4-FFF2-40B4-BE49-F238E27FC236}">
                <a16:creationId xmlns:a16="http://schemas.microsoft.com/office/drawing/2014/main" id="{710DA886-D501-1144-8A5F-F7ECF6C5268D}"/>
              </a:ext>
            </a:extLst>
          </p:cNvPr>
          <p:cNvSpPr/>
          <p:nvPr userDrawn="1"/>
        </p:nvSpPr>
        <p:spPr>
          <a:xfrm>
            <a:off x="603304" y="3014553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E4032B"/>
              </a:solidFill>
            </a:endParaRPr>
          </a:p>
        </p:txBody>
      </p:sp>
      <p:sp>
        <p:nvSpPr>
          <p:cNvPr id="16" name="Oval 15">
            <a:hlinkClick r:id="" action="ppaction://noaction"/>
            <a:extLst>
              <a:ext uri="{FF2B5EF4-FFF2-40B4-BE49-F238E27FC236}">
                <a16:creationId xmlns:a16="http://schemas.microsoft.com/office/drawing/2014/main" id="{B957F31A-9592-4941-B3BF-1293EC08CABD}"/>
              </a:ext>
            </a:extLst>
          </p:cNvPr>
          <p:cNvSpPr/>
          <p:nvPr userDrawn="1"/>
        </p:nvSpPr>
        <p:spPr>
          <a:xfrm>
            <a:off x="8699440" y="3014553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904D3332-E221-5640-B639-5CA2F5DABE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2420" y="4131956"/>
            <a:ext cx="1779625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</a:t>
            </a:r>
          </a:p>
        </p:txBody>
      </p:sp>
      <p:sp>
        <p:nvSpPr>
          <p:cNvPr id="14" name="Oval 13">
            <a:hlinkClick r:id="" action="ppaction://noaction"/>
            <a:extLst>
              <a:ext uri="{FF2B5EF4-FFF2-40B4-BE49-F238E27FC236}">
                <a16:creationId xmlns:a16="http://schemas.microsoft.com/office/drawing/2014/main" id="{E6BB7989-39AC-0C43-BB4D-09FAF1297685}"/>
              </a:ext>
            </a:extLst>
          </p:cNvPr>
          <p:cNvSpPr/>
          <p:nvPr userDrawn="1"/>
        </p:nvSpPr>
        <p:spPr>
          <a:xfrm>
            <a:off x="10599123" y="3014553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997BF31B-D7C6-B743-BF68-F4BBC98567B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64942" y="4131956"/>
            <a:ext cx="1779625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F8836AF9-CFEE-C742-BF55-C0BD217398C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87464" y="4131956"/>
            <a:ext cx="1779625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</a:t>
            </a:r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898F340F-1400-5A45-B7EE-3040B274770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09986" y="4131956"/>
            <a:ext cx="1779625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055B3FEA-0AA9-F941-8341-1BCD515F8D6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235339" y="4153385"/>
            <a:ext cx="1779625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 </a:t>
            </a:r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38D5FDF4-708D-BE46-89D7-E25A4AC9E86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257861" y="4153385"/>
            <a:ext cx="1779625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 </a:t>
            </a:r>
          </a:p>
        </p:txBody>
      </p:sp>
    </p:spTree>
    <p:extLst>
      <p:ext uri="{BB962C8B-B14F-4D97-AF65-F5344CB8AC3E}">
        <p14:creationId xmlns:p14="http://schemas.microsoft.com/office/powerpoint/2010/main" val="429411809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35221B83-6E39-8343-9F8C-A5E351B84E2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588334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C48E26-58D4-2243-9FB9-B912F6F04BC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6D83B-F5E2-6149-B7DD-0F6F1BA7590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E282617E-4F15-A74B-A62E-57E0C8256C31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15963" y="2882349"/>
            <a:ext cx="3001272" cy="4045502"/>
          </a:xfrm>
          <a:prstGeom prst="rect">
            <a:avLst/>
          </a:prstGeom>
          <a:solidFill>
            <a:schemeClr val="accent3"/>
          </a:solidFill>
        </p:spPr>
        <p:txBody>
          <a:bodyPr/>
          <a:lstStyle>
            <a:lvl1pPr marL="0" indent="0">
              <a:buNone/>
              <a:defRPr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Background fill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9A60A0F-7149-4B4A-85C8-4A16E2EEB39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28751" y="3039993"/>
            <a:ext cx="2749336" cy="1054929"/>
          </a:xfrm>
          <a:prstGeom prst="rect">
            <a:avLst/>
          </a:prstGeom>
        </p:spPr>
        <p:txBody>
          <a:bodyPr anchor="t"/>
          <a:lstStyle>
            <a:lvl1pPr algn="l">
              <a:defRPr sz="3200" b="1" i="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F90788-FEE6-6646-8A23-1FF755FE718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28751" y="4217359"/>
            <a:ext cx="2749336" cy="236910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body text</a:t>
            </a:r>
          </a:p>
        </p:txBody>
      </p:sp>
    </p:spTree>
    <p:extLst>
      <p:ext uri="{BB962C8B-B14F-4D97-AF65-F5344CB8AC3E}">
        <p14:creationId xmlns:p14="http://schemas.microsoft.com/office/powerpoint/2010/main" val="67926956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35221B83-6E39-8343-9F8C-A5E351B84E2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588334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C48E26-58D4-2243-9FB9-B912F6F04BC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>
            <a:solidFill>
              <a:srgbClr val="469BC0"/>
            </a:solidFill>
          </a:ln>
        </p:spPr>
        <p:txBody>
          <a:bodyPr/>
          <a:lstStyle/>
          <a:p>
            <a:fld id="{6586D83B-F5E2-6149-B7DD-0F6F1BA7590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E282617E-4F15-A74B-A62E-57E0C8256C31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15963" y="2882349"/>
            <a:ext cx="3001272" cy="4045502"/>
          </a:xfrm>
          <a:prstGeom prst="rect">
            <a:avLst/>
          </a:prstGeom>
          <a:solidFill>
            <a:srgbClr val="469BC0"/>
          </a:solidFill>
        </p:spPr>
        <p:txBody>
          <a:bodyPr/>
          <a:lstStyle>
            <a:lvl1pPr marL="0" indent="0">
              <a:buNone/>
              <a:defRPr baseline="0">
                <a:solidFill>
                  <a:srgbClr val="469BC0"/>
                </a:solidFill>
              </a:defRPr>
            </a:lvl1pPr>
          </a:lstStyle>
          <a:p>
            <a:r>
              <a:rPr lang="en-US" dirty="0"/>
              <a:t>Background fill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9A60A0F-7149-4B4A-85C8-4A16E2EEB39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28751" y="3039993"/>
            <a:ext cx="2749336" cy="1054929"/>
          </a:xfrm>
          <a:prstGeom prst="rect">
            <a:avLst/>
          </a:prstGeom>
        </p:spPr>
        <p:txBody>
          <a:bodyPr anchor="t"/>
          <a:lstStyle>
            <a:lvl1pPr algn="l">
              <a:defRPr sz="3200" b="1" i="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F90788-FEE6-6646-8A23-1FF755FE718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28751" y="4217359"/>
            <a:ext cx="2749336" cy="236910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body text</a:t>
            </a:r>
          </a:p>
        </p:txBody>
      </p:sp>
    </p:spTree>
    <p:extLst>
      <p:ext uri="{BB962C8B-B14F-4D97-AF65-F5344CB8AC3E}">
        <p14:creationId xmlns:p14="http://schemas.microsoft.com/office/powerpoint/2010/main" val="278610995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35221B83-6E39-8343-9F8C-A5E351B84E2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588334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C48E26-58D4-2243-9FB9-B912F6F04BC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>
            <a:solidFill>
              <a:schemeClr val="accent6"/>
            </a:solidFill>
          </a:ln>
        </p:spPr>
        <p:txBody>
          <a:bodyPr/>
          <a:lstStyle/>
          <a:p>
            <a:fld id="{6586D83B-F5E2-6149-B7DD-0F6F1BA7590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E282617E-4F15-A74B-A62E-57E0C8256C31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15963" y="2882349"/>
            <a:ext cx="3001272" cy="4045502"/>
          </a:xfrm>
          <a:prstGeom prst="rect">
            <a:avLst/>
          </a:prstGeom>
          <a:solidFill>
            <a:schemeClr val="accent6"/>
          </a:solidFill>
        </p:spPr>
        <p:txBody>
          <a:bodyPr/>
          <a:lstStyle>
            <a:lvl1pPr marL="0" indent="0">
              <a:buNone/>
              <a:defRPr baseline="0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Background fill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9A60A0F-7149-4B4A-85C8-4A16E2EEB39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28751" y="3039993"/>
            <a:ext cx="2749336" cy="1054929"/>
          </a:xfrm>
          <a:prstGeom prst="rect">
            <a:avLst/>
          </a:prstGeom>
        </p:spPr>
        <p:txBody>
          <a:bodyPr anchor="t"/>
          <a:lstStyle>
            <a:lvl1pPr algn="l">
              <a:defRPr sz="3200" b="1" i="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F90788-FEE6-6646-8A23-1FF755FE718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28751" y="4217359"/>
            <a:ext cx="2749336" cy="236910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body text</a:t>
            </a:r>
          </a:p>
        </p:txBody>
      </p:sp>
    </p:spTree>
    <p:extLst>
      <p:ext uri="{BB962C8B-B14F-4D97-AF65-F5344CB8AC3E}">
        <p14:creationId xmlns:p14="http://schemas.microsoft.com/office/powerpoint/2010/main" val="34459496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95401" y="3004504"/>
            <a:ext cx="845737" cy="721677"/>
          </a:xfrm>
        </p:spPr>
        <p:txBody>
          <a:bodyPr anchor="t"/>
          <a:lstStyle>
            <a:lvl1pPr marL="0" indent="0" algn="l">
              <a:buNone/>
              <a:defRPr sz="4400" b="1" i="0" cap="all" baseline="0">
                <a:solidFill>
                  <a:srgbClr val="469BC0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marL="457128" indent="0" algn="ctr">
              <a:buNone/>
              <a:defRPr sz="2000"/>
            </a:lvl2pPr>
            <a:lvl3pPr marL="914256" indent="0" algn="ctr">
              <a:buNone/>
              <a:defRPr sz="1800"/>
            </a:lvl3pPr>
            <a:lvl4pPr marL="1371383" indent="0" algn="ctr">
              <a:buNone/>
              <a:defRPr sz="1600"/>
            </a:lvl4pPr>
            <a:lvl5pPr marL="1828510" indent="0" algn="ctr">
              <a:buNone/>
              <a:defRPr sz="1600"/>
            </a:lvl5pPr>
            <a:lvl6pPr marL="2285638" indent="0" algn="ctr">
              <a:buNone/>
              <a:defRPr sz="1600"/>
            </a:lvl6pPr>
            <a:lvl7pPr marL="2742766" indent="0" algn="ctr">
              <a:buNone/>
              <a:defRPr sz="1600"/>
            </a:lvl7pPr>
            <a:lvl8pPr marL="3199893" indent="0" algn="ctr">
              <a:buNone/>
              <a:defRPr sz="1600"/>
            </a:lvl8pPr>
            <a:lvl9pPr marL="3657021" indent="0" algn="ctr">
              <a:buNone/>
              <a:defRPr sz="1600"/>
            </a:lvl9pPr>
          </a:lstStyle>
          <a:p>
            <a:r>
              <a:rPr lang="en-US" dirty="0"/>
              <a:t>00.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E39757D-25E3-9D4C-89B0-ABC83FC5469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0606854">
            <a:off x="6788426" y="-2436193"/>
            <a:ext cx="4191000" cy="6502400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DA4DC8-F7CA-7246-896E-7B08EC23792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>
            <a:solidFill>
              <a:srgbClr val="469BC0"/>
            </a:solidFill>
          </a:ln>
        </p:spPr>
        <p:txBody>
          <a:bodyPr/>
          <a:lstStyle/>
          <a:p>
            <a:fld id="{6586D83B-F5E2-6149-B7DD-0F6F1BA7590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77800AF2-C568-194D-A980-C7D9323027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41138" y="3004504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1" i="0" cap="all" baseline="0"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Click to edit chapter</a:t>
            </a:r>
          </a:p>
        </p:txBody>
      </p:sp>
    </p:spTree>
    <p:extLst>
      <p:ext uri="{BB962C8B-B14F-4D97-AF65-F5344CB8AC3E}">
        <p14:creationId xmlns:p14="http://schemas.microsoft.com/office/powerpoint/2010/main" val="271551538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1F3F23-5EA4-4041-99C8-3ECD4DD1F8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6077" y="365125"/>
            <a:ext cx="7901609" cy="1325563"/>
          </a:xfrm>
          <a:prstGeom prst="rect">
            <a:avLst/>
          </a:prstGeom>
        </p:spPr>
        <p:txBody>
          <a:bodyPr/>
          <a:lstStyle>
            <a:lvl1pPr algn="l">
              <a:defRPr b="1" i="0" cap="all" baseline="0"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AFB694-4AA3-E942-83A3-36D1E51705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06076" y="1825625"/>
            <a:ext cx="7901609" cy="399870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</a:defRPr>
            </a:lvl3pPr>
            <a:lvl4pPr>
              <a:defRPr baseline="0">
                <a:latin typeface="Arial" panose="020B0604020202020204" pitchFamily="34" charset="0"/>
              </a:defRPr>
            </a:lvl4pPr>
            <a:lvl5pPr>
              <a:defRPr baseline="0"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98B343-CAD8-014A-B0EF-EC1881EC84D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6D83B-F5E2-6149-B7DD-0F6F1BA7590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F5F4286-FA17-2C44-826D-6C9B300F23C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374650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19177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Element and content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9D2D2FD-0608-E14D-B364-7F67C30E788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684117" y="-220733"/>
            <a:ext cx="7594600" cy="6807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4525F95-2084-1749-8995-0F7ADA47DB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5583" y="365125"/>
            <a:ext cx="10515600" cy="1325563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b="1" i="0" cap="all" baseline="0"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236C3-F128-2047-A24D-4E92155BE3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65583" y="1825625"/>
            <a:ext cx="5181600" cy="4351338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53D227-31C2-2142-8A6B-8F5EE0A4EB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99583" y="1825625"/>
            <a:ext cx="5181600" cy="4351338"/>
          </a:xfrm>
          <a:prstGeom prst="rect">
            <a:avLst/>
          </a:prstGeom>
          <a:noFill/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319C0FD-7D63-9F4C-BCA4-72FE8BDD1A0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6D83B-F5E2-6149-B7DD-0F6F1BA7590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817351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Element and content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7990317-B8CE-0340-B898-AD01F005C8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2022122">
            <a:off x="-3659359" y="407505"/>
            <a:ext cx="5006078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4525F95-2084-1749-8995-0F7ADA47DB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5583" y="365125"/>
            <a:ext cx="10515600" cy="1325563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b="1" i="0" cap="all" baseline="0"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236C3-F128-2047-A24D-4E92155BE3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65583" y="1825625"/>
            <a:ext cx="5181600" cy="4351338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53D227-31C2-2142-8A6B-8F5EE0A4EB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99583" y="1825625"/>
            <a:ext cx="5181600" cy="4351338"/>
          </a:xfrm>
          <a:prstGeom prst="rect">
            <a:avLst/>
          </a:prstGeom>
          <a:noFill/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319C0FD-7D63-9F4C-BCA4-72FE8BDD1A0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>
            <a:solidFill>
              <a:schemeClr val="accent6"/>
            </a:solidFill>
          </a:ln>
        </p:spPr>
        <p:txBody>
          <a:bodyPr/>
          <a:lstStyle/>
          <a:p>
            <a:fld id="{6586D83B-F5E2-6149-B7DD-0F6F1BA7590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662554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_Element and content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525F95-2084-1749-8995-0F7ADA47DB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574" y="365125"/>
            <a:ext cx="11332609" cy="1325563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b="1" i="0" cap="all" baseline="0"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236C3-F128-2047-A24D-4E92155BE3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8574" y="1793316"/>
            <a:ext cx="5647426" cy="4351338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53D227-31C2-2142-8A6B-8F5EE0A4EB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33757" y="1790141"/>
            <a:ext cx="5647426" cy="4351338"/>
          </a:xfrm>
          <a:prstGeom prst="rect">
            <a:avLst/>
          </a:prstGeom>
          <a:noFill/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319C0FD-7D63-9F4C-BCA4-72FE8BDD1A0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>
            <a:solidFill>
              <a:schemeClr val="accent6"/>
            </a:solidFill>
          </a:ln>
        </p:spPr>
        <p:txBody>
          <a:bodyPr/>
          <a:lstStyle/>
          <a:p>
            <a:fld id="{6586D83B-F5E2-6149-B7DD-0F6F1BA7590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851587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Element and conten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FBEA291-EEC5-0D4D-A057-88B2C7D185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873526" y="-249583"/>
            <a:ext cx="4191000" cy="6502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4525F95-2084-1749-8995-0F7ADA47DB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5583" y="365125"/>
            <a:ext cx="10515600" cy="1325563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b="1" i="0" cap="all" baseline="0"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236C3-F128-2047-A24D-4E92155BE3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65583" y="1825625"/>
            <a:ext cx="5181600" cy="4351338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53D227-31C2-2142-8A6B-8F5EE0A4EB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99583" y="1825625"/>
            <a:ext cx="5181600" cy="4351338"/>
          </a:xfrm>
          <a:prstGeom prst="rect">
            <a:avLst/>
          </a:prstGeom>
          <a:noFill/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319C0FD-7D63-9F4C-BCA4-72FE8BDD1A0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>
            <a:solidFill>
              <a:srgbClr val="469BC0"/>
            </a:solidFill>
          </a:ln>
        </p:spPr>
        <p:txBody>
          <a:bodyPr/>
          <a:lstStyle/>
          <a:p>
            <a:fld id="{6586D83B-F5E2-6149-B7DD-0F6F1BA7590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700616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9A2E9-259B-8441-8BD7-8BFE0D43B5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1" i="0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2B20EC-E2BF-CB40-B5F7-AA23EAD91E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 i="0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097513-49B4-D146-8F59-D02C23C544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DD9DF8-7021-F24D-9D64-422EE6E8E0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 i="0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5CA6620-024F-F148-AF77-E48DFCE4A3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F933F20-462D-C047-B603-5E076E5B53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6D83B-F5E2-6149-B7DD-0F6F1BA7590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834297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lement and content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9D2D2FD-0608-E14D-B364-7F67C30E788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684117" y="-220733"/>
            <a:ext cx="7594600" cy="6807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4525F95-2084-1749-8995-0F7ADA47DB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5583" y="365125"/>
            <a:ext cx="10515600" cy="1325563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b="1" i="0" cap="all" baseline="0"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236C3-F128-2047-A24D-4E92155BE3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65583" y="1825625"/>
            <a:ext cx="10515600" cy="4105156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319C0FD-7D63-9F4C-BCA4-72FE8BDD1A0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6D83B-F5E2-6149-B7DD-0F6F1BA7590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554085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lement and content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7990317-B8CE-0340-B898-AD01F005C8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2022122">
            <a:off x="-3659359" y="407505"/>
            <a:ext cx="5006078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4525F95-2084-1749-8995-0F7ADA47DB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5583" y="365125"/>
            <a:ext cx="10515600" cy="1325563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b="1" i="0" cap="all" baseline="0"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236C3-F128-2047-A24D-4E92155BE3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65583" y="1825625"/>
            <a:ext cx="10515600" cy="4105156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319C0FD-7D63-9F4C-BCA4-72FE8BDD1A0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>
            <a:solidFill>
              <a:schemeClr val="accent6"/>
            </a:solidFill>
          </a:ln>
        </p:spPr>
        <p:txBody>
          <a:bodyPr/>
          <a:lstStyle/>
          <a:p>
            <a:fld id="{6586D83B-F5E2-6149-B7DD-0F6F1BA7590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268640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lement and conten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FBEA291-EEC5-0D4D-A057-88B2C7D185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873526" y="-249583"/>
            <a:ext cx="4191000" cy="6502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4525F95-2084-1749-8995-0F7ADA47DB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5583" y="365125"/>
            <a:ext cx="10515600" cy="1325563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b="1" i="0" cap="all" baseline="0"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236C3-F128-2047-A24D-4E92155BE3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65583" y="1825625"/>
            <a:ext cx="10515600" cy="4105156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319C0FD-7D63-9F4C-BCA4-72FE8BDD1A0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>
            <a:solidFill>
              <a:srgbClr val="469BC0"/>
            </a:solidFill>
          </a:ln>
        </p:spPr>
        <p:txBody>
          <a:bodyPr/>
          <a:lstStyle/>
          <a:p>
            <a:fld id="{6586D83B-F5E2-6149-B7DD-0F6F1BA7590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041116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9A2E9-259B-8441-8BD7-8BFE0D43B5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1" i="0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2B20EC-E2BF-CB40-B5F7-AA23EAD91E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1051560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 i="0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097513-49B4-D146-8F59-D02C23C544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4"/>
            <a:ext cx="10515600" cy="338297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F933F20-462D-C047-B603-5E076E5B53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6D83B-F5E2-6149-B7DD-0F6F1BA7590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67073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95401" y="3004504"/>
            <a:ext cx="845737" cy="721677"/>
          </a:xfrm>
        </p:spPr>
        <p:txBody>
          <a:bodyPr anchor="t"/>
          <a:lstStyle>
            <a:lvl1pPr marL="0" indent="0" algn="l">
              <a:buNone/>
              <a:defRPr sz="4400" b="1" i="0" cap="all" baseline="0">
                <a:solidFill>
                  <a:schemeClr val="accent6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marL="457128" indent="0" algn="ctr">
              <a:buNone/>
              <a:defRPr sz="2000"/>
            </a:lvl2pPr>
            <a:lvl3pPr marL="914256" indent="0" algn="ctr">
              <a:buNone/>
              <a:defRPr sz="1800"/>
            </a:lvl3pPr>
            <a:lvl4pPr marL="1371383" indent="0" algn="ctr">
              <a:buNone/>
              <a:defRPr sz="1600"/>
            </a:lvl4pPr>
            <a:lvl5pPr marL="1828510" indent="0" algn="ctr">
              <a:buNone/>
              <a:defRPr sz="1600"/>
            </a:lvl5pPr>
            <a:lvl6pPr marL="2285638" indent="0" algn="ctr">
              <a:buNone/>
              <a:defRPr sz="1600"/>
            </a:lvl6pPr>
            <a:lvl7pPr marL="2742766" indent="0" algn="ctr">
              <a:buNone/>
              <a:defRPr sz="1600"/>
            </a:lvl7pPr>
            <a:lvl8pPr marL="3199893" indent="0" algn="ctr">
              <a:buNone/>
              <a:defRPr sz="1600"/>
            </a:lvl8pPr>
            <a:lvl9pPr marL="3657021" indent="0" algn="ctr">
              <a:buNone/>
              <a:defRPr sz="1600"/>
            </a:lvl9pPr>
          </a:lstStyle>
          <a:p>
            <a:r>
              <a:rPr lang="en-US" dirty="0"/>
              <a:t>00.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D17A219-89BE-B349-BB47-80A70966D6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0445414">
            <a:off x="6621964" y="-2960252"/>
            <a:ext cx="5006078" cy="6857999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6917852-6F1A-6C4B-A499-EDB5C0FF574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>
            <a:solidFill>
              <a:schemeClr val="accent6"/>
            </a:solidFill>
          </a:ln>
        </p:spPr>
        <p:txBody>
          <a:bodyPr/>
          <a:lstStyle/>
          <a:p>
            <a:fld id="{6586D83B-F5E2-6149-B7DD-0F6F1BA7590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B9E2BDAD-F003-2C4A-B004-8649B1A3E5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41138" y="3004504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1" i="0" cap="all" baseline="0"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Click to edit chapter</a:t>
            </a:r>
          </a:p>
        </p:txBody>
      </p:sp>
    </p:spTree>
    <p:extLst>
      <p:ext uri="{BB962C8B-B14F-4D97-AF65-F5344CB8AC3E}">
        <p14:creationId xmlns:p14="http://schemas.microsoft.com/office/powerpoint/2010/main" val="64770871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and Element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FD8E99-BA8A-8C41-BF0E-FD50151A9C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1" i="0" cap="all" baseline="0"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0894B0-2741-4345-B004-0B082D278FB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6D83B-F5E2-6149-B7DD-0F6F1BA7590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9A8D731-8FA9-0E45-B31F-157BED3BC0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300882" y="1347304"/>
            <a:ext cx="7594600" cy="680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34449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and Element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FD8E99-BA8A-8C41-BF0E-FD50151A9C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1" i="0" cap="all" baseline="0"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0894B0-2741-4345-B004-0B082D278FB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>
            <a:solidFill>
              <a:schemeClr val="accent6"/>
            </a:solidFill>
          </a:ln>
        </p:spPr>
        <p:txBody>
          <a:bodyPr/>
          <a:lstStyle/>
          <a:p>
            <a:fld id="{6586D83B-F5E2-6149-B7DD-0F6F1BA7590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4B99673-6FF4-7541-A582-49C16510D4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2943939">
            <a:off x="-2927110" y="816278"/>
            <a:ext cx="50060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97315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and Elemen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FD8E99-BA8A-8C41-BF0E-FD50151A9C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1" i="0" cap="all" baseline="0"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0894B0-2741-4345-B004-0B082D278FB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>
            <a:solidFill>
              <a:srgbClr val="469BC0"/>
            </a:solidFill>
          </a:ln>
        </p:spPr>
        <p:txBody>
          <a:bodyPr/>
          <a:lstStyle/>
          <a:p>
            <a:fld id="{6586D83B-F5E2-6149-B7DD-0F6F1BA7590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594676-B8AB-AB45-A75E-D070975EC50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0642428">
            <a:off x="-1883465" y="1131956"/>
            <a:ext cx="4191000" cy="650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802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lement and content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525F95-2084-1749-8995-0F7ADA47DB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694" y="365125"/>
            <a:ext cx="11358489" cy="1325563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b="1" i="0" cap="all" baseline="0"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236C3-F128-2047-A24D-4E92155BE3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22694" y="1825625"/>
            <a:ext cx="11358489" cy="4105156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319C0FD-7D63-9F4C-BCA4-72FE8BDD1A0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>
            <a:solidFill>
              <a:schemeClr val="accent6"/>
            </a:solidFill>
          </a:ln>
        </p:spPr>
        <p:txBody>
          <a:bodyPr/>
          <a:lstStyle/>
          <a:p>
            <a:fld id="{6586D83B-F5E2-6149-B7DD-0F6F1BA7590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257135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5A9287-C063-A843-A31C-94B5922D9B2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6D83B-F5E2-6149-B7DD-0F6F1BA7590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969870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5A9287-C063-A843-A31C-94B5922D9B2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>
            <a:solidFill>
              <a:schemeClr val="accent6"/>
            </a:solidFill>
          </a:ln>
        </p:spPr>
        <p:txBody>
          <a:bodyPr/>
          <a:lstStyle/>
          <a:p>
            <a:fld id="{6586D83B-F5E2-6149-B7DD-0F6F1BA7590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710711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5A9287-C063-A843-A31C-94B5922D9B2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>
            <a:solidFill>
              <a:schemeClr val="accent5"/>
            </a:solidFill>
          </a:ln>
        </p:spPr>
        <p:txBody>
          <a:bodyPr/>
          <a:lstStyle/>
          <a:p>
            <a:fld id="{6586D83B-F5E2-6149-B7DD-0F6F1BA7590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888541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35221B83-6E39-8343-9F8C-A5E351B84E2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588334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C48E26-58D4-2243-9FB9-B912F6F04BC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6D83B-F5E2-6149-B7DD-0F6F1BA7590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E282617E-4F15-A74B-A62E-57E0C8256C31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15963" y="2882349"/>
            <a:ext cx="3001272" cy="4045502"/>
          </a:xfrm>
          <a:prstGeom prst="rect">
            <a:avLst/>
          </a:prstGeom>
          <a:solidFill>
            <a:schemeClr val="accent3"/>
          </a:solidFill>
        </p:spPr>
        <p:txBody>
          <a:bodyPr/>
          <a:lstStyle>
            <a:lvl1pPr marL="0" indent="0">
              <a:buNone/>
              <a:defRPr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Background fill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9A60A0F-7149-4B4A-85C8-4A16E2EEB39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28751" y="3039993"/>
            <a:ext cx="2749336" cy="1054929"/>
          </a:xfrm>
          <a:prstGeom prst="rect">
            <a:avLst/>
          </a:prstGeom>
        </p:spPr>
        <p:txBody>
          <a:bodyPr anchor="t"/>
          <a:lstStyle>
            <a:lvl1pPr algn="l">
              <a:defRPr sz="3200" b="1" i="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F90788-FEE6-6646-8A23-1FF755FE718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28751" y="4217359"/>
            <a:ext cx="2749336" cy="236910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body text</a:t>
            </a:r>
          </a:p>
        </p:txBody>
      </p:sp>
    </p:spTree>
    <p:extLst>
      <p:ext uri="{BB962C8B-B14F-4D97-AF65-F5344CB8AC3E}">
        <p14:creationId xmlns:p14="http://schemas.microsoft.com/office/powerpoint/2010/main" val="292928447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35221B83-6E39-8343-9F8C-A5E351B84E2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588334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C48E26-58D4-2243-9FB9-B912F6F04BC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>
            <a:solidFill>
              <a:srgbClr val="469BC0"/>
            </a:solidFill>
          </a:ln>
        </p:spPr>
        <p:txBody>
          <a:bodyPr/>
          <a:lstStyle/>
          <a:p>
            <a:fld id="{6586D83B-F5E2-6149-B7DD-0F6F1BA7590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E282617E-4F15-A74B-A62E-57E0C8256C31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15963" y="2882349"/>
            <a:ext cx="3001272" cy="4045502"/>
          </a:xfrm>
          <a:prstGeom prst="rect">
            <a:avLst/>
          </a:prstGeom>
          <a:solidFill>
            <a:srgbClr val="469BC0"/>
          </a:solidFill>
        </p:spPr>
        <p:txBody>
          <a:bodyPr/>
          <a:lstStyle>
            <a:lvl1pPr marL="0" indent="0">
              <a:buNone/>
              <a:defRPr baseline="0">
                <a:solidFill>
                  <a:srgbClr val="469BC0"/>
                </a:solidFill>
              </a:defRPr>
            </a:lvl1pPr>
          </a:lstStyle>
          <a:p>
            <a:r>
              <a:rPr lang="en-US" dirty="0"/>
              <a:t>Background fill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9A60A0F-7149-4B4A-85C8-4A16E2EEB39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28751" y="3039993"/>
            <a:ext cx="2749336" cy="1054929"/>
          </a:xfrm>
          <a:prstGeom prst="rect">
            <a:avLst/>
          </a:prstGeom>
        </p:spPr>
        <p:txBody>
          <a:bodyPr anchor="t"/>
          <a:lstStyle>
            <a:lvl1pPr algn="l">
              <a:defRPr sz="3200" b="1" i="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F90788-FEE6-6646-8A23-1FF755FE718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28751" y="4217359"/>
            <a:ext cx="2749336" cy="236910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body text</a:t>
            </a:r>
          </a:p>
        </p:txBody>
      </p:sp>
    </p:spTree>
    <p:extLst>
      <p:ext uri="{BB962C8B-B14F-4D97-AF65-F5344CB8AC3E}">
        <p14:creationId xmlns:p14="http://schemas.microsoft.com/office/powerpoint/2010/main" val="18993560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35221B83-6E39-8343-9F8C-A5E351B84E2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588334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C48E26-58D4-2243-9FB9-B912F6F04BC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>
            <a:solidFill>
              <a:schemeClr val="accent6"/>
            </a:solidFill>
          </a:ln>
        </p:spPr>
        <p:txBody>
          <a:bodyPr/>
          <a:lstStyle/>
          <a:p>
            <a:fld id="{6586D83B-F5E2-6149-B7DD-0F6F1BA7590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E282617E-4F15-A74B-A62E-57E0C8256C31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15963" y="2882349"/>
            <a:ext cx="3001272" cy="4045502"/>
          </a:xfrm>
          <a:prstGeom prst="rect">
            <a:avLst/>
          </a:prstGeom>
          <a:solidFill>
            <a:schemeClr val="accent6"/>
          </a:solidFill>
        </p:spPr>
        <p:txBody>
          <a:bodyPr/>
          <a:lstStyle>
            <a:lvl1pPr marL="0" indent="0">
              <a:buNone/>
              <a:defRPr baseline="0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Background fill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9A60A0F-7149-4B4A-85C8-4A16E2EEB39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28751" y="3039993"/>
            <a:ext cx="2749336" cy="1054929"/>
          </a:xfrm>
          <a:prstGeom prst="rect">
            <a:avLst/>
          </a:prstGeom>
        </p:spPr>
        <p:txBody>
          <a:bodyPr anchor="t"/>
          <a:lstStyle>
            <a:lvl1pPr algn="l">
              <a:defRPr sz="3200" b="1" i="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F90788-FEE6-6646-8A23-1FF755FE718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28751" y="4217359"/>
            <a:ext cx="2749336" cy="236910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body text</a:t>
            </a:r>
          </a:p>
        </p:txBody>
      </p:sp>
    </p:spTree>
    <p:extLst>
      <p:ext uri="{BB962C8B-B14F-4D97-AF65-F5344CB8AC3E}">
        <p14:creationId xmlns:p14="http://schemas.microsoft.com/office/powerpoint/2010/main" val="26886987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95401" y="3004504"/>
            <a:ext cx="845737" cy="721677"/>
          </a:xfrm>
        </p:spPr>
        <p:txBody>
          <a:bodyPr anchor="t"/>
          <a:lstStyle>
            <a:lvl1pPr marL="0" indent="0" algn="l">
              <a:buNone/>
              <a:defRPr sz="4400" b="1" i="0" cap="all" baseline="0">
                <a:solidFill>
                  <a:schemeClr val="accent3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marL="457128" indent="0" algn="ctr">
              <a:buNone/>
              <a:defRPr sz="2000"/>
            </a:lvl2pPr>
            <a:lvl3pPr marL="914256" indent="0" algn="ctr">
              <a:buNone/>
              <a:defRPr sz="1800"/>
            </a:lvl3pPr>
            <a:lvl4pPr marL="1371383" indent="0" algn="ctr">
              <a:buNone/>
              <a:defRPr sz="1600"/>
            </a:lvl4pPr>
            <a:lvl5pPr marL="1828510" indent="0" algn="ctr">
              <a:buNone/>
              <a:defRPr sz="1600"/>
            </a:lvl5pPr>
            <a:lvl6pPr marL="2285638" indent="0" algn="ctr">
              <a:buNone/>
              <a:defRPr sz="1600"/>
            </a:lvl6pPr>
            <a:lvl7pPr marL="2742766" indent="0" algn="ctr">
              <a:buNone/>
              <a:defRPr sz="1600"/>
            </a:lvl7pPr>
            <a:lvl8pPr marL="3199893" indent="0" algn="ctr">
              <a:buNone/>
              <a:defRPr sz="1600"/>
            </a:lvl8pPr>
            <a:lvl9pPr marL="3657021" indent="0" algn="ctr">
              <a:buNone/>
              <a:defRPr sz="1600"/>
            </a:lvl9pPr>
          </a:lstStyle>
          <a:p>
            <a:r>
              <a:rPr lang="en-US" dirty="0"/>
              <a:t>00.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8383A45-364B-3D4B-BC6E-D71715104C5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>
            <a:solidFill>
              <a:schemeClr val="accent3"/>
            </a:solidFill>
          </a:ln>
        </p:spPr>
        <p:txBody>
          <a:bodyPr/>
          <a:lstStyle/>
          <a:p>
            <a:fld id="{6586D83B-F5E2-6149-B7DD-0F6F1BA7590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8A259F-F77C-CD45-ADDA-0D9422544EC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588552" y="-2280479"/>
            <a:ext cx="7594600" cy="6807200"/>
          </a:xfrm>
          <a:prstGeom prst="rect">
            <a:avLst/>
          </a:prstGeom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C6C62FF2-DD95-0046-8653-02DA4FCE9C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41138" y="3004504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1" i="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Click to edit chapter</a:t>
            </a:r>
          </a:p>
        </p:txBody>
      </p:sp>
    </p:spTree>
    <p:extLst>
      <p:ext uri="{BB962C8B-B14F-4D97-AF65-F5344CB8AC3E}">
        <p14:creationId xmlns:p14="http://schemas.microsoft.com/office/powerpoint/2010/main" val="234350483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1F3F23-5EA4-4041-99C8-3ECD4DD1F8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6077" y="365125"/>
            <a:ext cx="7901609" cy="1325563"/>
          </a:xfrm>
          <a:prstGeom prst="rect">
            <a:avLst/>
          </a:prstGeom>
        </p:spPr>
        <p:txBody>
          <a:bodyPr/>
          <a:lstStyle>
            <a:lvl1pPr algn="l">
              <a:defRPr b="1" i="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AFB694-4AA3-E942-83A3-36D1E51705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06076" y="1825625"/>
            <a:ext cx="7901609" cy="3998705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bg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98B343-CAD8-014A-B0EF-EC1881EC84D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6D83B-F5E2-6149-B7DD-0F6F1BA7590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F5F4286-FA17-2C44-826D-6C9B300F23C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374650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51553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Element and content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9D2D2FD-0608-E14D-B364-7F67C30E788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684117" y="-220733"/>
            <a:ext cx="7594600" cy="6807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4525F95-2084-1749-8995-0F7ADA47DB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5583" y="365125"/>
            <a:ext cx="10515600" cy="1325563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>
              <a:defRPr b="1" i="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236C3-F128-2047-A24D-4E92155BE3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65583" y="1825625"/>
            <a:ext cx="5181600" cy="4351338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  <a:lvl2pPr>
              <a:defRPr baseline="0">
                <a:solidFill>
                  <a:schemeClr val="bg1"/>
                </a:solidFill>
              </a:defRPr>
            </a:lvl2pPr>
            <a:lvl3pPr>
              <a:defRPr baseline="0">
                <a:solidFill>
                  <a:schemeClr val="bg1"/>
                </a:solidFill>
              </a:defRPr>
            </a:lvl3pPr>
            <a:lvl4pPr>
              <a:defRPr baseline="0"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53D227-31C2-2142-8A6B-8F5EE0A4EB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99583" y="1825625"/>
            <a:ext cx="5181600" cy="4351338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  <a:lvl2pPr>
              <a:defRPr baseline="0">
                <a:solidFill>
                  <a:schemeClr val="bg1"/>
                </a:solidFill>
              </a:defRPr>
            </a:lvl2pPr>
            <a:lvl3pPr>
              <a:defRPr baseline="0">
                <a:solidFill>
                  <a:schemeClr val="bg1"/>
                </a:solidFill>
              </a:defRPr>
            </a:lvl3pPr>
            <a:lvl4pPr>
              <a:defRPr baseline="0"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319C0FD-7D63-9F4C-BCA4-72FE8BDD1A0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6D83B-F5E2-6149-B7DD-0F6F1BA7590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930032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Element and content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7990317-B8CE-0340-B898-AD01F005C8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2022122">
            <a:off x="-3659359" y="407505"/>
            <a:ext cx="5006078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4525F95-2084-1749-8995-0F7ADA47DB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5583" y="365125"/>
            <a:ext cx="10515600" cy="1325563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>
              <a:defRPr b="1" i="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236C3-F128-2047-A24D-4E92155BE3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65583" y="1825625"/>
            <a:ext cx="5181600" cy="4351338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  <a:lvl2pPr>
              <a:defRPr baseline="0">
                <a:solidFill>
                  <a:schemeClr val="bg1"/>
                </a:solidFill>
              </a:defRPr>
            </a:lvl2pPr>
            <a:lvl3pPr>
              <a:defRPr baseline="0">
                <a:solidFill>
                  <a:schemeClr val="bg1"/>
                </a:solidFill>
              </a:defRPr>
            </a:lvl3pPr>
            <a:lvl4pPr>
              <a:defRPr baseline="0"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53D227-31C2-2142-8A6B-8F5EE0A4EB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99583" y="1825625"/>
            <a:ext cx="5181600" cy="4351338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  <a:lvl2pPr>
              <a:defRPr baseline="0">
                <a:solidFill>
                  <a:schemeClr val="bg1"/>
                </a:solidFill>
              </a:defRPr>
            </a:lvl2pPr>
            <a:lvl3pPr>
              <a:defRPr baseline="0">
                <a:solidFill>
                  <a:schemeClr val="bg1"/>
                </a:solidFill>
              </a:defRPr>
            </a:lvl3pPr>
            <a:lvl4pPr>
              <a:defRPr baseline="0"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319C0FD-7D63-9F4C-BCA4-72FE8BDD1A0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>
            <a:solidFill>
              <a:schemeClr val="accent6"/>
            </a:solidFill>
          </a:ln>
        </p:spPr>
        <p:txBody>
          <a:bodyPr/>
          <a:lstStyle/>
          <a:p>
            <a:fld id="{6586D83B-F5E2-6149-B7DD-0F6F1BA7590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762107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Element and conten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FBEA291-EEC5-0D4D-A057-88B2C7D185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873526" y="-249583"/>
            <a:ext cx="4191000" cy="6502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4525F95-2084-1749-8995-0F7ADA47DB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5583" y="365125"/>
            <a:ext cx="10515600" cy="1325563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>
              <a:defRPr b="1" i="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236C3-F128-2047-A24D-4E92155BE3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65583" y="1825625"/>
            <a:ext cx="5181600" cy="4351338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  <a:lvl2pPr>
              <a:defRPr baseline="0">
                <a:solidFill>
                  <a:schemeClr val="bg1"/>
                </a:solidFill>
              </a:defRPr>
            </a:lvl2pPr>
            <a:lvl3pPr>
              <a:defRPr baseline="0">
                <a:solidFill>
                  <a:schemeClr val="bg1"/>
                </a:solidFill>
              </a:defRPr>
            </a:lvl3pPr>
            <a:lvl4pPr>
              <a:defRPr baseline="0"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53D227-31C2-2142-8A6B-8F5EE0A4EB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99583" y="1825625"/>
            <a:ext cx="5181600" cy="4351338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  <a:lvl2pPr>
              <a:defRPr baseline="0">
                <a:solidFill>
                  <a:schemeClr val="bg1"/>
                </a:solidFill>
              </a:defRPr>
            </a:lvl2pPr>
            <a:lvl3pPr>
              <a:defRPr baseline="0">
                <a:solidFill>
                  <a:schemeClr val="bg1"/>
                </a:solidFill>
              </a:defRPr>
            </a:lvl3pPr>
            <a:lvl4pPr>
              <a:defRPr baseline="0"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319C0FD-7D63-9F4C-BCA4-72FE8BDD1A0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>
            <a:solidFill>
              <a:srgbClr val="469BC0"/>
            </a:solidFill>
          </a:ln>
        </p:spPr>
        <p:txBody>
          <a:bodyPr/>
          <a:lstStyle/>
          <a:p>
            <a:fld id="{6586D83B-F5E2-6149-B7DD-0F6F1BA7590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447210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9A2E9-259B-8441-8BD7-8BFE0D43B5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1" i="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2B20EC-E2BF-CB40-B5F7-AA23EAD91E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 i="0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097513-49B4-D146-8F59-D02C23C544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  <a:lvl2pPr>
              <a:defRPr baseline="0">
                <a:solidFill>
                  <a:schemeClr val="bg1"/>
                </a:solidFill>
              </a:defRPr>
            </a:lvl2pPr>
            <a:lvl3pPr>
              <a:defRPr baseline="0">
                <a:solidFill>
                  <a:schemeClr val="bg1"/>
                </a:solidFill>
              </a:defRPr>
            </a:lvl3pPr>
            <a:lvl4pPr>
              <a:defRPr baseline="0"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DD9DF8-7021-F24D-9D64-422EE6E8E0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 i="0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5CA6620-024F-F148-AF77-E48DFCE4A3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  <a:lvl2pPr>
              <a:defRPr baseline="0">
                <a:solidFill>
                  <a:schemeClr val="bg1"/>
                </a:solidFill>
              </a:defRPr>
            </a:lvl2pPr>
            <a:lvl3pPr>
              <a:defRPr baseline="0">
                <a:solidFill>
                  <a:schemeClr val="bg1"/>
                </a:solidFill>
              </a:defRPr>
            </a:lvl3pPr>
            <a:lvl4pPr>
              <a:defRPr baseline="0"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F933F20-462D-C047-B603-5E076E5B53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6D83B-F5E2-6149-B7DD-0F6F1BA7590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754985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lement and content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9D2D2FD-0608-E14D-B364-7F67C30E788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684117" y="-220733"/>
            <a:ext cx="7594600" cy="6807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4525F95-2084-1749-8995-0F7ADA47DB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5583" y="365125"/>
            <a:ext cx="10515600" cy="1325563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>
              <a:defRPr b="1" i="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236C3-F128-2047-A24D-4E92155BE3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65583" y="1825625"/>
            <a:ext cx="10515600" cy="4105156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  <a:lvl2pPr>
              <a:defRPr baseline="0">
                <a:solidFill>
                  <a:schemeClr val="bg1"/>
                </a:solidFill>
              </a:defRPr>
            </a:lvl2pPr>
            <a:lvl3pPr>
              <a:defRPr baseline="0">
                <a:solidFill>
                  <a:schemeClr val="bg1"/>
                </a:solidFill>
              </a:defRPr>
            </a:lvl3pPr>
            <a:lvl4pPr>
              <a:defRPr baseline="0"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319C0FD-7D63-9F4C-BCA4-72FE8BDD1A0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6D83B-F5E2-6149-B7DD-0F6F1BA7590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469116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lement and content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7990317-B8CE-0340-B898-AD01F005C8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2022122">
            <a:off x="-3659359" y="407505"/>
            <a:ext cx="5006078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4525F95-2084-1749-8995-0F7ADA47DB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5583" y="365125"/>
            <a:ext cx="10515600" cy="1325563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>
              <a:defRPr b="1" i="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236C3-F128-2047-A24D-4E92155BE3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65583" y="1825625"/>
            <a:ext cx="10515600" cy="4105156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  <a:lvl2pPr>
              <a:defRPr baseline="0">
                <a:solidFill>
                  <a:schemeClr val="bg1"/>
                </a:solidFill>
              </a:defRPr>
            </a:lvl2pPr>
            <a:lvl3pPr>
              <a:defRPr baseline="0">
                <a:solidFill>
                  <a:schemeClr val="bg1"/>
                </a:solidFill>
              </a:defRPr>
            </a:lvl3pPr>
            <a:lvl4pPr>
              <a:defRPr baseline="0"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319C0FD-7D63-9F4C-BCA4-72FE8BDD1A0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>
            <a:solidFill>
              <a:schemeClr val="accent6"/>
            </a:solidFill>
          </a:ln>
        </p:spPr>
        <p:txBody>
          <a:bodyPr/>
          <a:lstStyle/>
          <a:p>
            <a:fld id="{6586D83B-F5E2-6149-B7DD-0F6F1BA7590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305467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lement and conten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FBEA291-EEC5-0D4D-A057-88B2C7D185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873526" y="-249583"/>
            <a:ext cx="4191000" cy="6502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4525F95-2084-1749-8995-0F7ADA47DB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5583" y="365125"/>
            <a:ext cx="10515600" cy="1325563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>
              <a:defRPr b="1" i="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236C3-F128-2047-A24D-4E92155BE3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65583" y="1825625"/>
            <a:ext cx="10515600" cy="4105156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  <a:lvl2pPr>
              <a:defRPr baseline="0">
                <a:solidFill>
                  <a:schemeClr val="bg1"/>
                </a:solidFill>
              </a:defRPr>
            </a:lvl2pPr>
            <a:lvl3pPr>
              <a:defRPr baseline="0">
                <a:solidFill>
                  <a:schemeClr val="bg1"/>
                </a:solidFill>
              </a:defRPr>
            </a:lvl3pPr>
            <a:lvl4pPr>
              <a:defRPr baseline="0"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319C0FD-7D63-9F4C-BCA4-72FE8BDD1A0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>
            <a:solidFill>
              <a:srgbClr val="469BC0"/>
            </a:solidFill>
          </a:ln>
        </p:spPr>
        <p:txBody>
          <a:bodyPr/>
          <a:lstStyle/>
          <a:p>
            <a:fld id="{6586D83B-F5E2-6149-B7DD-0F6F1BA7590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629130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9A2E9-259B-8441-8BD7-8BFE0D43B5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1" i="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2B20EC-E2BF-CB40-B5F7-AA23EAD91E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1051560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 i="0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097513-49B4-D146-8F59-D02C23C544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10515600" cy="3382977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  <a:lvl2pPr>
              <a:defRPr baseline="0">
                <a:solidFill>
                  <a:schemeClr val="bg1"/>
                </a:solidFill>
              </a:defRPr>
            </a:lvl2pPr>
            <a:lvl3pPr>
              <a:defRPr baseline="0">
                <a:solidFill>
                  <a:schemeClr val="bg1"/>
                </a:solidFill>
              </a:defRPr>
            </a:lvl3pPr>
            <a:lvl4pPr>
              <a:defRPr baseline="0"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F933F20-462D-C047-B603-5E076E5B53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6D83B-F5E2-6149-B7DD-0F6F1BA7590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120088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and Element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FD8E99-BA8A-8C41-BF0E-FD50151A9C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1" i="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0894B0-2741-4345-B004-0B082D278FB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6D83B-F5E2-6149-B7DD-0F6F1BA7590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9A8D731-8FA9-0E45-B31F-157BED3BC0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300882" y="1347304"/>
            <a:ext cx="7594600" cy="680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9709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95401" y="3004504"/>
            <a:ext cx="845737" cy="721677"/>
          </a:xfrm>
        </p:spPr>
        <p:txBody>
          <a:bodyPr anchor="t"/>
          <a:lstStyle>
            <a:lvl1pPr marL="0" indent="0" algn="l">
              <a:buNone/>
              <a:defRPr sz="4400" b="1" i="0" cap="all" baseline="0">
                <a:solidFill>
                  <a:srgbClr val="469BC0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marL="457128" indent="0" algn="ctr">
              <a:buNone/>
              <a:defRPr sz="2000"/>
            </a:lvl2pPr>
            <a:lvl3pPr marL="914256" indent="0" algn="ctr">
              <a:buNone/>
              <a:defRPr sz="1800"/>
            </a:lvl3pPr>
            <a:lvl4pPr marL="1371383" indent="0" algn="ctr">
              <a:buNone/>
              <a:defRPr sz="1600"/>
            </a:lvl4pPr>
            <a:lvl5pPr marL="1828510" indent="0" algn="ctr">
              <a:buNone/>
              <a:defRPr sz="1600"/>
            </a:lvl5pPr>
            <a:lvl6pPr marL="2285638" indent="0" algn="ctr">
              <a:buNone/>
              <a:defRPr sz="1600"/>
            </a:lvl6pPr>
            <a:lvl7pPr marL="2742766" indent="0" algn="ctr">
              <a:buNone/>
              <a:defRPr sz="1600"/>
            </a:lvl7pPr>
            <a:lvl8pPr marL="3199893" indent="0" algn="ctr">
              <a:buNone/>
              <a:defRPr sz="1600"/>
            </a:lvl8pPr>
            <a:lvl9pPr marL="3657021" indent="0" algn="ctr">
              <a:buNone/>
              <a:defRPr sz="1600"/>
            </a:lvl9pPr>
          </a:lstStyle>
          <a:p>
            <a:r>
              <a:rPr lang="en-US" dirty="0"/>
              <a:t>00.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DA4DC8-F7CA-7246-896E-7B08EC23792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>
            <a:solidFill>
              <a:srgbClr val="469BC0"/>
            </a:solidFill>
          </a:ln>
        </p:spPr>
        <p:txBody>
          <a:bodyPr/>
          <a:lstStyle/>
          <a:p>
            <a:fld id="{6586D83B-F5E2-6149-B7DD-0F6F1BA7590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3A007E1-F11B-744B-B3D7-950234A3155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0606854">
            <a:off x="6788426" y="-2436193"/>
            <a:ext cx="4191000" cy="6502400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77800AF2-C568-194D-A980-C7D9323027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41138" y="3004504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1" i="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Click to edit chapter</a:t>
            </a:r>
          </a:p>
        </p:txBody>
      </p:sp>
    </p:spTree>
    <p:extLst>
      <p:ext uri="{BB962C8B-B14F-4D97-AF65-F5344CB8AC3E}">
        <p14:creationId xmlns:p14="http://schemas.microsoft.com/office/powerpoint/2010/main" val="136175737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and Element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FD8E99-BA8A-8C41-BF0E-FD50151A9C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1" i="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0894B0-2741-4345-B004-0B082D278FB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>
            <a:solidFill>
              <a:schemeClr val="accent6"/>
            </a:solidFill>
          </a:ln>
        </p:spPr>
        <p:txBody>
          <a:bodyPr/>
          <a:lstStyle/>
          <a:p>
            <a:fld id="{6586D83B-F5E2-6149-B7DD-0F6F1BA7590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4B99673-6FF4-7541-A582-49C16510D4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2943939">
            <a:off x="-2927110" y="816278"/>
            <a:ext cx="500607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70625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and Elemen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FD8E99-BA8A-8C41-BF0E-FD50151A9C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1" i="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0894B0-2741-4345-B004-0B082D278FB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>
            <a:solidFill>
              <a:srgbClr val="469BC0"/>
            </a:solidFill>
          </a:ln>
        </p:spPr>
        <p:txBody>
          <a:bodyPr/>
          <a:lstStyle/>
          <a:p>
            <a:fld id="{6586D83B-F5E2-6149-B7DD-0F6F1BA7590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594676-B8AB-AB45-A75E-D070975EC50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0642428">
            <a:off x="-1883465" y="1131956"/>
            <a:ext cx="4191000" cy="650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88386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5A9287-C063-A843-A31C-94B5922D9B2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6D83B-F5E2-6149-B7DD-0F6F1BA7590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91321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5A9287-C063-A843-A31C-94B5922D9B2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>
            <a:solidFill>
              <a:schemeClr val="accent6"/>
            </a:solidFill>
          </a:ln>
        </p:spPr>
        <p:txBody>
          <a:bodyPr/>
          <a:lstStyle/>
          <a:p>
            <a:fld id="{6586D83B-F5E2-6149-B7DD-0F6F1BA7590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10056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5A9287-C063-A843-A31C-94B5922D9B2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>
            <a:solidFill>
              <a:schemeClr val="accent5"/>
            </a:solidFill>
          </a:ln>
        </p:spPr>
        <p:txBody>
          <a:bodyPr/>
          <a:lstStyle/>
          <a:p>
            <a:fld id="{6586D83B-F5E2-6149-B7DD-0F6F1BA7590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18635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95401" y="3004504"/>
            <a:ext cx="845737" cy="721677"/>
          </a:xfrm>
        </p:spPr>
        <p:txBody>
          <a:bodyPr anchor="t"/>
          <a:lstStyle>
            <a:lvl1pPr marL="0" indent="0" algn="l">
              <a:buNone/>
              <a:defRPr sz="4400" b="1" i="0" cap="all" baseline="0">
                <a:solidFill>
                  <a:schemeClr val="accent6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marL="457128" indent="0" algn="ctr">
              <a:buNone/>
              <a:defRPr sz="2000"/>
            </a:lvl2pPr>
            <a:lvl3pPr marL="914256" indent="0" algn="ctr">
              <a:buNone/>
              <a:defRPr sz="1800"/>
            </a:lvl3pPr>
            <a:lvl4pPr marL="1371383" indent="0" algn="ctr">
              <a:buNone/>
              <a:defRPr sz="1600"/>
            </a:lvl4pPr>
            <a:lvl5pPr marL="1828510" indent="0" algn="ctr">
              <a:buNone/>
              <a:defRPr sz="1600"/>
            </a:lvl5pPr>
            <a:lvl6pPr marL="2285638" indent="0" algn="ctr">
              <a:buNone/>
              <a:defRPr sz="1600"/>
            </a:lvl6pPr>
            <a:lvl7pPr marL="2742766" indent="0" algn="ctr">
              <a:buNone/>
              <a:defRPr sz="1600"/>
            </a:lvl7pPr>
            <a:lvl8pPr marL="3199893" indent="0" algn="ctr">
              <a:buNone/>
              <a:defRPr sz="1600"/>
            </a:lvl8pPr>
            <a:lvl9pPr marL="3657021" indent="0" algn="ctr">
              <a:buNone/>
              <a:defRPr sz="1600"/>
            </a:lvl9pPr>
          </a:lstStyle>
          <a:p>
            <a:r>
              <a:rPr lang="en-US" dirty="0"/>
              <a:t>00.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6917852-6F1A-6C4B-A499-EDB5C0FF574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>
            <a:solidFill>
              <a:schemeClr val="accent6"/>
            </a:solidFill>
          </a:ln>
        </p:spPr>
        <p:txBody>
          <a:bodyPr/>
          <a:lstStyle/>
          <a:p>
            <a:fld id="{6586D83B-F5E2-6149-B7DD-0F6F1BA7590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FEDF2C-C0B6-1B4F-BB78-72D2EA1169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0445414">
            <a:off x="6621964" y="-2960252"/>
            <a:ext cx="5006078" cy="6858000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B9E2BDAD-F003-2C4A-B004-8649B1A3E5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41138" y="3004504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1" i="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Click to edit chapter</a:t>
            </a:r>
          </a:p>
        </p:txBody>
      </p:sp>
    </p:spTree>
    <p:extLst>
      <p:ext uri="{BB962C8B-B14F-4D97-AF65-F5344CB8AC3E}">
        <p14:creationId xmlns:p14="http://schemas.microsoft.com/office/powerpoint/2010/main" val="878024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0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.pn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18.xml"/><Relationship Id="rId16" Type="http://schemas.openxmlformats.org/officeDocument/2006/relationships/theme" Target="../theme/theme6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4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33.xml"/><Relationship Id="rId16" Type="http://schemas.openxmlformats.org/officeDocument/2006/relationships/theme" Target="../theme/theme7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4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9.xml"/><Relationship Id="rId1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49.xml"/><Relationship Id="rId21" Type="http://schemas.openxmlformats.org/officeDocument/2006/relationships/theme" Target="../theme/theme8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17" Type="http://schemas.openxmlformats.org/officeDocument/2006/relationships/slideLayout" Target="../slideLayouts/slideLayout63.xml"/><Relationship Id="rId2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62.xml"/><Relationship Id="rId20" Type="http://schemas.openxmlformats.org/officeDocument/2006/relationships/slideLayout" Target="../slideLayouts/slideLayout66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56.xml"/><Relationship Id="rId19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slideLayout" Target="../slideLayouts/slideLayout60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slideLayout" Target="../slideLayouts/slideLayout79.xml"/><Relationship Id="rId18" Type="http://schemas.openxmlformats.org/officeDocument/2006/relationships/slideLayout" Target="../slideLayouts/slideLayout8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17" Type="http://schemas.openxmlformats.org/officeDocument/2006/relationships/slideLayout" Target="../slideLayouts/slideLayout83.xml"/><Relationship Id="rId2" Type="http://schemas.openxmlformats.org/officeDocument/2006/relationships/slideLayout" Target="../slideLayouts/slideLayout68.xml"/><Relationship Id="rId16" Type="http://schemas.openxmlformats.org/officeDocument/2006/relationships/slideLayout" Target="../slideLayouts/slideLayout82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76.xml"/><Relationship Id="rId19" Type="http://schemas.openxmlformats.org/officeDocument/2006/relationships/theme" Target="../theme/theme9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slideLayout" Target="../slideLayouts/slideLayout8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18661" y="6356350"/>
            <a:ext cx="23655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cap="all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8E469526-6E45-7F42-9A5B-A968FB10F2EF}" type="datetime3">
              <a:rPr lang="en-US" smtClean="0"/>
              <a:pPr/>
              <a:t>7 December 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15409" y="6356350"/>
            <a:ext cx="63709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cap="all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082130" y="6356350"/>
            <a:ext cx="844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bg1"/>
                </a:solidFill>
              </a:defRPr>
            </a:lvl1pPr>
          </a:lstStyle>
          <a:p>
            <a:fld id="{59D79D20-9926-6947-91A9-E826DAB4C48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2310C1B-65DB-2343-8AA3-FE42BB8807D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332205" y="1500167"/>
            <a:ext cx="5527589" cy="2757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7612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9" r:id="rId1"/>
    <p:sldLayoutId id="2147483930" r:id="rId2"/>
    <p:sldLayoutId id="2147483931" r:id="rId3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kern="1200" cap="all" baseline="0">
          <a:solidFill>
            <a:schemeClr val="tx1"/>
          </a:solidFill>
          <a:latin typeface="Arial Narrow" panose="020B060602020203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>
            <a:extLst>
              <a:ext uri="{FF2B5EF4-FFF2-40B4-BE49-F238E27FC236}">
                <a16:creationId xmlns:a16="http://schemas.microsoft.com/office/drawing/2014/main" id="{864B0387-07BA-AE4A-8C6A-E5CED0A114E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982642">
            <a:off x="2747707" y="-3948719"/>
            <a:ext cx="7106696" cy="13651482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9FFAF79-DC41-6244-8128-3621AE60AF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51866" y="6144654"/>
            <a:ext cx="441770" cy="441813"/>
          </a:xfrm>
          <a:prstGeom prst="ellipse">
            <a:avLst/>
          </a:prstGeom>
          <a:solidFill>
            <a:schemeClr val="bg1"/>
          </a:solidFill>
          <a:ln w="50800">
            <a:solidFill>
              <a:schemeClr val="accent3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100" b="1" i="0" cap="all" baseline="0">
                <a:solidFill>
                  <a:schemeClr val="tx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fld id="{6586D83B-F5E2-6149-B7DD-0F6F1BA7590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0C8C51-B448-EE4F-92CF-32A58A7A2208}"/>
              </a:ext>
            </a:extLst>
          </p:cNvPr>
          <p:cNvPicPr>
            <a:picLocks noChangeAspect="1"/>
          </p:cNvPicPr>
          <p:nvPr userDrawn="1"/>
        </p:nvPicPr>
        <p:blipFill>
          <a:blip/>
          <a:stretch>
            <a:fillRect/>
          </a:stretch>
        </p:blipFill>
        <p:spPr>
          <a:xfrm>
            <a:off x="10322845" y="5951413"/>
            <a:ext cx="1660433" cy="828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512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3" r:id="rId1"/>
    <p:sldLayoutId id="2147483934" r:id="rId2"/>
    <p:sldLayoutId id="2147483935" r:id="rId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hf hdr="0" ftr="0" dt="0"/>
  <p:txStyles>
    <p:titleStyle>
      <a:lvl1pPr algn="l" defTabSz="91425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64" indent="-228564" algn="l" defTabSz="91425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691" indent="-228564" algn="l" defTabSz="9142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19" indent="-228564" algn="l" defTabSz="9142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47" indent="-228564" algn="l" defTabSz="9142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74" indent="-228564" algn="l" defTabSz="9142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02" indent="-228564" algn="l" defTabSz="9142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30" indent="-228564" algn="l" defTabSz="9142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57" indent="-228564" algn="l" defTabSz="9142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84" indent="-228564" algn="l" defTabSz="9142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28" algn="l" defTabSz="9142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56" algn="l" defTabSz="9142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83" algn="l" defTabSz="9142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10" algn="l" defTabSz="9142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38" algn="l" defTabSz="9142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66" algn="l" defTabSz="9142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93" algn="l" defTabSz="9142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21" algn="l" defTabSz="9142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>
            <a:extLst>
              <a:ext uri="{FF2B5EF4-FFF2-40B4-BE49-F238E27FC236}">
                <a16:creationId xmlns:a16="http://schemas.microsoft.com/office/drawing/2014/main" id="{A83C4E7C-85E8-C546-AFA4-9DEF64C257A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982642">
            <a:off x="2738472" y="-3939482"/>
            <a:ext cx="7106696" cy="13651482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9FFAF79-DC41-6244-8128-3621AE60AF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51866" y="6144654"/>
            <a:ext cx="441770" cy="441813"/>
          </a:xfrm>
          <a:prstGeom prst="ellipse">
            <a:avLst/>
          </a:prstGeom>
          <a:solidFill>
            <a:schemeClr val="tx1"/>
          </a:solidFill>
          <a:ln w="50800">
            <a:solidFill>
              <a:schemeClr val="accent3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100" b="1" i="0" cap="all" baseline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fld id="{6586D83B-F5E2-6149-B7DD-0F6F1BA7590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DD38910-B416-8247-A854-5A62E31E7A76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322845" y="5951413"/>
            <a:ext cx="1660433" cy="828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259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9" r:id="rId1"/>
    <p:sldLayoutId id="2147483990" r:id="rId2"/>
    <p:sldLayoutId id="2147483991" r:id="rId3"/>
    <p:sldLayoutId id="2147484036" r:id="rId4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hf hdr="0" ftr="0" dt="0"/>
  <p:txStyles>
    <p:titleStyle>
      <a:lvl1pPr algn="l" defTabSz="91425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64" indent="-228564" algn="l" defTabSz="91425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691" indent="-228564" algn="l" defTabSz="9142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19" indent="-228564" algn="l" defTabSz="9142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47" indent="-228564" algn="l" defTabSz="9142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74" indent="-228564" algn="l" defTabSz="9142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02" indent="-228564" algn="l" defTabSz="9142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30" indent="-228564" algn="l" defTabSz="9142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57" indent="-228564" algn="l" defTabSz="9142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84" indent="-228564" algn="l" defTabSz="9142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28" algn="l" defTabSz="9142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56" algn="l" defTabSz="9142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83" algn="l" defTabSz="9142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10" algn="l" defTabSz="9142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38" algn="l" defTabSz="9142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66" algn="l" defTabSz="9142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93" algn="l" defTabSz="9142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21" algn="l" defTabSz="9142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>
            <a:extLst>
              <a:ext uri="{FF2B5EF4-FFF2-40B4-BE49-F238E27FC236}">
                <a16:creationId xmlns:a16="http://schemas.microsoft.com/office/drawing/2014/main" id="{864B0387-07BA-AE4A-8C6A-E5CED0A114E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982642">
            <a:off x="2747707" y="-3948719"/>
            <a:ext cx="7106696" cy="13651482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9FFAF79-DC41-6244-8128-3621AE60AF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13576" y="6144654"/>
            <a:ext cx="441770" cy="441813"/>
          </a:xfrm>
          <a:prstGeom prst="ellipse">
            <a:avLst/>
          </a:prstGeom>
          <a:solidFill>
            <a:schemeClr val="bg1"/>
          </a:solidFill>
          <a:ln w="50800">
            <a:solidFill>
              <a:schemeClr val="accent3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100" b="1" i="0" cap="all" baseline="0">
                <a:solidFill>
                  <a:schemeClr val="tx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fld id="{6586D83B-F5E2-6149-B7DD-0F6F1BA7590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0C8C51-B448-EE4F-92CF-32A58A7A2208}"/>
              </a:ext>
            </a:extLst>
          </p:cNvPr>
          <p:cNvPicPr>
            <a:picLocks noChangeAspect="1"/>
          </p:cNvPicPr>
          <p:nvPr userDrawn="1"/>
        </p:nvPicPr>
        <p:blipFill>
          <a:blip/>
          <a:stretch>
            <a:fillRect/>
          </a:stretch>
        </p:blipFill>
        <p:spPr>
          <a:xfrm>
            <a:off x="884555" y="5951413"/>
            <a:ext cx="1660433" cy="828294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72C1AB5-3A56-FC40-9039-7F559F192A9B}"/>
              </a:ext>
            </a:extLst>
          </p:cNvPr>
          <p:cNvCxnSpPr>
            <a:cxnSpLocks/>
          </p:cNvCxnSpPr>
          <p:nvPr userDrawn="1"/>
        </p:nvCxnSpPr>
        <p:spPr>
          <a:xfrm>
            <a:off x="2544988" y="6144654"/>
            <a:ext cx="0" cy="44181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07106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1" r:id="rId1"/>
    <p:sldLayoutId id="2147483982" r:id="rId2"/>
    <p:sldLayoutId id="2147483983" r:id="rId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hf hdr="0" ftr="0" dt="0"/>
  <p:txStyles>
    <p:titleStyle>
      <a:lvl1pPr algn="l" defTabSz="91425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64" indent="-228564" algn="l" defTabSz="91425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691" indent="-228564" algn="l" defTabSz="9142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19" indent="-228564" algn="l" defTabSz="9142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47" indent="-228564" algn="l" defTabSz="9142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74" indent="-228564" algn="l" defTabSz="9142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02" indent="-228564" algn="l" defTabSz="9142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30" indent="-228564" algn="l" defTabSz="9142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57" indent="-228564" algn="l" defTabSz="9142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84" indent="-228564" algn="l" defTabSz="9142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28" algn="l" defTabSz="9142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56" algn="l" defTabSz="9142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83" algn="l" defTabSz="9142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10" algn="l" defTabSz="9142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38" algn="l" defTabSz="9142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66" algn="l" defTabSz="9142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93" algn="l" defTabSz="9142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21" algn="l" defTabSz="9142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>
            <a:extLst>
              <a:ext uri="{FF2B5EF4-FFF2-40B4-BE49-F238E27FC236}">
                <a16:creationId xmlns:a16="http://schemas.microsoft.com/office/drawing/2014/main" id="{864B0387-07BA-AE4A-8C6A-E5CED0A114E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982642">
            <a:off x="2738472" y="-3939482"/>
            <a:ext cx="7106696" cy="13651482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9FFAF79-DC41-6244-8128-3621AE60AF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13576" y="6144654"/>
            <a:ext cx="441770" cy="441813"/>
          </a:xfrm>
          <a:prstGeom prst="ellipse">
            <a:avLst/>
          </a:prstGeom>
          <a:solidFill>
            <a:schemeClr val="bg1"/>
          </a:solidFill>
          <a:ln w="50800">
            <a:solidFill>
              <a:schemeClr val="accent3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100" b="1" i="0" cap="all" baseline="0">
                <a:solidFill>
                  <a:schemeClr val="tx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fld id="{6586D83B-F5E2-6149-B7DD-0F6F1BA7590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0C8C51-B448-EE4F-92CF-32A58A7A2208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84555" y="5951413"/>
            <a:ext cx="1660433" cy="828293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72C1AB5-3A56-FC40-9039-7F559F192A9B}"/>
              </a:ext>
            </a:extLst>
          </p:cNvPr>
          <p:cNvCxnSpPr>
            <a:cxnSpLocks/>
          </p:cNvCxnSpPr>
          <p:nvPr userDrawn="1"/>
        </p:nvCxnSpPr>
        <p:spPr>
          <a:xfrm>
            <a:off x="2544988" y="6144654"/>
            <a:ext cx="0" cy="441813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4939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5" r:id="rId1"/>
    <p:sldLayoutId id="2147483986" r:id="rId2"/>
    <p:sldLayoutId id="2147483987" r:id="rId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hf hdr="0" ftr="0" dt="0"/>
  <p:txStyles>
    <p:titleStyle>
      <a:lvl1pPr algn="l" defTabSz="91425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64" indent="-228564" algn="l" defTabSz="91425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691" indent="-228564" algn="l" defTabSz="9142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19" indent="-228564" algn="l" defTabSz="9142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47" indent="-228564" algn="l" defTabSz="9142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74" indent="-228564" algn="l" defTabSz="9142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02" indent="-228564" algn="l" defTabSz="9142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30" indent="-228564" algn="l" defTabSz="9142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57" indent="-228564" algn="l" defTabSz="9142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84" indent="-228564" algn="l" defTabSz="9142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28" algn="l" defTabSz="9142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56" algn="l" defTabSz="9142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83" algn="l" defTabSz="9142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10" algn="l" defTabSz="9142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38" algn="l" defTabSz="9142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66" algn="l" defTabSz="9142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93" algn="l" defTabSz="9142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21" algn="l" defTabSz="9142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>
            <a:extLst>
              <a:ext uri="{FF2B5EF4-FFF2-40B4-BE49-F238E27FC236}">
                <a16:creationId xmlns:a16="http://schemas.microsoft.com/office/drawing/2014/main" id="{864B0387-07BA-AE4A-8C6A-E5CED0A114E0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982642">
            <a:off x="2747706" y="-3531276"/>
            <a:ext cx="7106696" cy="13651482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9FFAF79-DC41-6244-8128-3621AE60AF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51866" y="6144654"/>
            <a:ext cx="441770" cy="441813"/>
          </a:xfrm>
          <a:prstGeom prst="ellipse">
            <a:avLst/>
          </a:prstGeom>
          <a:solidFill>
            <a:schemeClr val="bg1"/>
          </a:solidFill>
          <a:ln w="50800">
            <a:solidFill>
              <a:schemeClr val="accent3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100" b="1" i="0" cap="all" baseline="0">
                <a:solidFill>
                  <a:schemeClr val="tx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fld id="{6586D83B-F5E2-6149-B7DD-0F6F1BA7590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0C8C51-B448-EE4F-92CF-32A58A7A2208}"/>
              </a:ext>
            </a:extLst>
          </p:cNvPr>
          <p:cNvPicPr>
            <a:picLocks noChangeAspect="1"/>
          </p:cNvPicPr>
          <p:nvPr userDrawn="1"/>
        </p:nvPicPr>
        <p:blipFill>
          <a:blip/>
          <a:stretch>
            <a:fillRect/>
          </a:stretch>
        </p:blipFill>
        <p:spPr>
          <a:xfrm>
            <a:off x="10322845" y="5951413"/>
            <a:ext cx="1660433" cy="82829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95A558B-91BD-CD4E-869E-A90063D9ED3B}"/>
              </a:ext>
            </a:extLst>
          </p:cNvPr>
          <p:cNvSpPr txBox="1"/>
          <p:nvPr userDrawn="1"/>
        </p:nvSpPr>
        <p:spPr>
          <a:xfrm>
            <a:off x="674915" y="508706"/>
            <a:ext cx="106135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chemeClr val="tx1"/>
                </a:solidFill>
                <a:latin typeface="Arial Narrow" panose="020B0606020202030204" pitchFamily="34" charset="0"/>
              </a:rPr>
              <a:t>IN THIS PRESENTATION:</a:t>
            </a:r>
          </a:p>
        </p:txBody>
      </p:sp>
    </p:spTree>
    <p:extLst>
      <p:ext uri="{BB962C8B-B14F-4D97-AF65-F5344CB8AC3E}">
        <p14:creationId xmlns:p14="http://schemas.microsoft.com/office/powerpoint/2010/main" val="21442302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7" r:id="rId1"/>
    <p:sldLayoutId id="2147483996" r:id="rId2"/>
    <p:sldLayoutId id="2147483941" r:id="rId3"/>
    <p:sldLayoutId id="2147483998" r:id="rId4"/>
    <p:sldLayoutId id="2147483999" r:id="rId5"/>
    <p:sldLayoutId id="2147484005" r:id="rId6"/>
    <p:sldLayoutId id="2147484006" r:id="rId7"/>
    <p:sldLayoutId id="2147484007" r:id="rId8"/>
    <p:sldLayoutId id="2147484008" r:id="rId9"/>
    <p:sldLayoutId id="2147484009" r:id="rId10"/>
    <p:sldLayoutId id="2147484000" r:id="rId11"/>
    <p:sldLayoutId id="2147484001" r:id="rId12"/>
    <p:sldLayoutId id="2147483943" r:id="rId13"/>
    <p:sldLayoutId id="2147484003" r:id="rId14"/>
    <p:sldLayoutId id="2147484004" r:id="rId15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  <p:hf hdr="0" ftr="0" dt="0"/>
  <p:txStyles>
    <p:titleStyle>
      <a:lvl1pPr algn="l" defTabSz="91425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64" indent="-228564" algn="l" defTabSz="91425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691" indent="-228564" algn="l" defTabSz="9142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19" indent="-228564" algn="l" defTabSz="9142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47" indent="-228564" algn="l" defTabSz="9142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74" indent="-228564" algn="l" defTabSz="9142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02" indent="-228564" algn="l" defTabSz="9142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30" indent="-228564" algn="l" defTabSz="9142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57" indent="-228564" algn="l" defTabSz="9142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84" indent="-228564" algn="l" defTabSz="9142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28" algn="l" defTabSz="9142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56" algn="l" defTabSz="9142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83" algn="l" defTabSz="9142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10" algn="l" defTabSz="9142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38" algn="l" defTabSz="9142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66" algn="l" defTabSz="9142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93" algn="l" defTabSz="9142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21" algn="l" defTabSz="9142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>
            <a:extLst>
              <a:ext uri="{FF2B5EF4-FFF2-40B4-BE49-F238E27FC236}">
                <a16:creationId xmlns:a16="http://schemas.microsoft.com/office/drawing/2014/main" id="{864B0387-07BA-AE4A-8C6A-E5CED0A114E0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982642">
            <a:off x="2747706" y="-3531276"/>
            <a:ext cx="7106696" cy="13651482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9FFAF79-DC41-6244-8128-3621AE60AF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51866" y="6144654"/>
            <a:ext cx="441770" cy="441813"/>
          </a:xfrm>
          <a:prstGeom prst="ellipse">
            <a:avLst/>
          </a:prstGeom>
          <a:solidFill>
            <a:schemeClr val="bg1"/>
          </a:solidFill>
          <a:ln w="50800">
            <a:solidFill>
              <a:schemeClr val="accent3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100" b="1" i="0" cap="all" baseline="0">
                <a:solidFill>
                  <a:schemeClr val="tx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fld id="{6586D83B-F5E2-6149-B7DD-0F6F1BA7590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95A558B-91BD-CD4E-869E-A90063D9ED3B}"/>
              </a:ext>
            </a:extLst>
          </p:cNvPr>
          <p:cNvSpPr txBox="1"/>
          <p:nvPr userDrawn="1"/>
        </p:nvSpPr>
        <p:spPr>
          <a:xfrm>
            <a:off x="674915" y="508706"/>
            <a:ext cx="106135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chemeClr val="bg1"/>
                </a:solidFill>
                <a:latin typeface="Arial Narrow" panose="020B0606020202030204" pitchFamily="34" charset="0"/>
              </a:rPr>
              <a:t>IN THIS PRESENTATION: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BF6086C-BC35-BD4D-81A5-01F0120211CF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10322845" y="5951413"/>
            <a:ext cx="1660433" cy="828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554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1" r:id="rId1"/>
    <p:sldLayoutId id="2147484012" r:id="rId2"/>
    <p:sldLayoutId id="2147484013" r:id="rId3"/>
    <p:sldLayoutId id="2147484014" r:id="rId4"/>
    <p:sldLayoutId id="2147484015" r:id="rId5"/>
    <p:sldLayoutId id="2147484016" r:id="rId6"/>
    <p:sldLayoutId id="2147484017" r:id="rId7"/>
    <p:sldLayoutId id="2147484018" r:id="rId8"/>
    <p:sldLayoutId id="2147484019" r:id="rId9"/>
    <p:sldLayoutId id="2147484020" r:id="rId10"/>
    <p:sldLayoutId id="2147484021" r:id="rId11"/>
    <p:sldLayoutId id="2147484022" r:id="rId12"/>
    <p:sldLayoutId id="2147484023" r:id="rId13"/>
    <p:sldLayoutId id="2147484024" r:id="rId14"/>
    <p:sldLayoutId id="2147484025" r:id="rId15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  <p:hf hdr="0" ftr="0" dt="0"/>
  <p:txStyles>
    <p:titleStyle>
      <a:lvl1pPr algn="l" defTabSz="91425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64" indent="-228564" algn="l" defTabSz="91425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691" indent="-228564" algn="l" defTabSz="9142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19" indent="-228564" algn="l" defTabSz="9142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47" indent="-228564" algn="l" defTabSz="9142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74" indent="-228564" algn="l" defTabSz="9142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02" indent="-228564" algn="l" defTabSz="9142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30" indent="-228564" algn="l" defTabSz="9142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57" indent="-228564" algn="l" defTabSz="9142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84" indent="-228564" algn="l" defTabSz="9142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28" algn="l" defTabSz="9142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56" algn="l" defTabSz="9142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83" algn="l" defTabSz="9142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10" algn="l" defTabSz="9142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38" algn="l" defTabSz="9142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66" algn="l" defTabSz="9142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93" algn="l" defTabSz="9142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21" algn="l" defTabSz="9142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9FFAF79-DC41-6244-8128-3621AE60AF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51866" y="6144654"/>
            <a:ext cx="441770" cy="441813"/>
          </a:xfrm>
          <a:prstGeom prst="ellipse">
            <a:avLst/>
          </a:prstGeom>
          <a:solidFill>
            <a:schemeClr val="bg1"/>
          </a:solidFill>
          <a:ln w="50800">
            <a:solidFill>
              <a:schemeClr val="accent3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100" b="1" i="0" cap="all" baseline="0">
                <a:solidFill>
                  <a:schemeClr val="tx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fld id="{6586D83B-F5E2-6149-B7DD-0F6F1BA7590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0C8C51-B448-EE4F-92CF-32A58A7A2208}"/>
              </a:ext>
            </a:extLst>
          </p:cNvPr>
          <p:cNvPicPr>
            <a:picLocks noChangeAspect="1"/>
          </p:cNvPicPr>
          <p:nvPr userDrawn="1"/>
        </p:nvPicPr>
        <p:blipFill>
          <a:blip/>
          <a:stretch>
            <a:fillRect/>
          </a:stretch>
        </p:blipFill>
        <p:spPr>
          <a:xfrm>
            <a:off x="10322845" y="5951413"/>
            <a:ext cx="1660433" cy="828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5010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0" r:id="rId1"/>
    <p:sldLayoutId id="2147483962" r:id="rId2"/>
    <p:sldLayoutId id="2147483961" r:id="rId3"/>
    <p:sldLayoutId id="2147483951" r:id="rId4"/>
    <p:sldLayoutId id="2147483953" r:id="rId5"/>
    <p:sldLayoutId id="2147483963" r:id="rId6"/>
    <p:sldLayoutId id="2147484035" r:id="rId7"/>
    <p:sldLayoutId id="2147483964" r:id="rId8"/>
    <p:sldLayoutId id="2147483954" r:id="rId9"/>
    <p:sldLayoutId id="2147484026" r:id="rId10"/>
    <p:sldLayoutId id="2147484027" r:id="rId11"/>
    <p:sldLayoutId id="2147484028" r:id="rId12"/>
    <p:sldLayoutId id="2147484029" r:id="rId13"/>
    <p:sldLayoutId id="2147483955" r:id="rId14"/>
    <p:sldLayoutId id="2147483966" r:id="rId15"/>
    <p:sldLayoutId id="2147483965" r:id="rId16"/>
    <p:sldLayoutId id="2147484034" r:id="rId17"/>
    <p:sldLayoutId id="2147483956" r:id="rId18"/>
    <p:sldLayoutId id="2147483992" r:id="rId19"/>
    <p:sldLayoutId id="2147483993" r:id="rId20"/>
  </p:sldLayoutIdLst>
  <p:hf hdr="0" ftr="0" dt="0"/>
  <p:txStyles>
    <p:titleStyle>
      <a:lvl1pPr algn="l" defTabSz="91425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64" indent="-228564" algn="l" defTabSz="91425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691" indent="-228564" algn="l" defTabSz="9142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19" indent="-228564" algn="l" defTabSz="9142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47" indent="-228564" algn="l" defTabSz="9142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74" indent="-228564" algn="l" defTabSz="9142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02" indent="-228564" algn="l" defTabSz="9142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30" indent="-228564" algn="l" defTabSz="9142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57" indent="-228564" algn="l" defTabSz="9142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84" indent="-228564" algn="l" defTabSz="9142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28" algn="l" defTabSz="9142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56" algn="l" defTabSz="9142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83" algn="l" defTabSz="9142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10" algn="l" defTabSz="9142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38" algn="l" defTabSz="9142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66" algn="l" defTabSz="9142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93" algn="l" defTabSz="9142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21" algn="l" defTabSz="9142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9FFAF79-DC41-6244-8128-3621AE60AF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51866" y="6144654"/>
            <a:ext cx="441770" cy="441813"/>
          </a:xfrm>
          <a:prstGeom prst="ellipse">
            <a:avLst/>
          </a:prstGeom>
          <a:solidFill>
            <a:schemeClr val="tx1"/>
          </a:solidFill>
          <a:ln w="50800">
            <a:solidFill>
              <a:schemeClr val="accent3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100" b="1" i="0" cap="all" baseline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fld id="{6586D83B-F5E2-6149-B7DD-0F6F1BA7590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0C8C51-B448-EE4F-92CF-32A58A7A2208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10322845" y="5951413"/>
            <a:ext cx="1660433" cy="828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884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8" r:id="rId1"/>
    <p:sldLayoutId id="2147483969" r:id="rId2"/>
    <p:sldLayoutId id="2147483970" r:id="rId3"/>
    <p:sldLayoutId id="2147483971" r:id="rId4"/>
    <p:sldLayoutId id="2147483972" r:id="rId5"/>
    <p:sldLayoutId id="2147483973" r:id="rId6"/>
    <p:sldLayoutId id="2147483974" r:id="rId7"/>
    <p:sldLayoutId id="2147483975" r:id="rId8"/>
    <p:sldLayoutId id="2147484030" r:id="rId9"/>
    <p:sldLayoutId id="2147484031" r:id="rId10"/>
    <p:sldLayoutId id="2147484032" r:id="rId11"/>
    <p:sldLayoutId id="2147484033" r:id="rId12"/>
    <p:sldLayoutId id="2147483976" r:id="rId13"/>
    <p:sldLayoutId id="2147483978" r:id="rId14"/>
    <p:sldLayoutId id="2147483977" r:id="rId15"/>
    <p:sldLayoutId id="2147483979" r:id="rId16"/>
    <p:sldLayoutId id="2147483994" r:id="rId17"/>
    <p:sldLayoutId id="2147483995" r:id="rId18"/>
  </p:sldLayoutIdLst>
  <p:hf hdr="0" ftr="0" dt="0"/>
  <p:txStyles>
    <p:titleStyle>
      <a:lvl1pPr algn="l" defTabSz="91425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64" indent="-228564" algn="l" defTabSz="91425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691" indent="-228564" algn="l" defTabSz="9142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19" indent="-228564" algn="l" defTabSz="9142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47" indent="-228564" algn="l" defTabSz="9142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74" indent="-228564" algn="l" defTabSz="9142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02" indent="-228564" algn="l" defTabSz="9142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30" indent="-228564" algn="l" defTabSz="9142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57" indent="-228564" algn="l" defTabSz="9142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84" indent="-228564" algn="l" defTabSz="9142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28" algn="l" defTabSz="9142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56" algn="l" defTabSz="9142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83" algn="l" defTabSz="9142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10" algn="l" defTabSz="9142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38" algn="l" defTabSz="9142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66" algn="l" defTabSz="9142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93" algn="l" defTabSz="9142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21" algn="l" defTabSz="9142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utwente.nl/nl/tn/onderwijs/regelingen/am-tn-double-bachelor-assignment-assessment-form.pdf" TargetMode="External"/><Relationship Id="rId1" Type="http://schemas.openxmlformats.org/officeDocument/2006/relationships/slideLayout" Target="../slideLayouts/slideLayout6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twente.nl/nl/tn/onderwijs/master/mobility-online/" TargetMode="External"/><Relationship Id="rId2" Type="http://schemas.openxmlformats.org/officeDocument/2006/relationships/hyperlink" Target="https://www.utwente.nl/nl/tn/onderwijs/regelingen/#onderwijs-en-examen-regelingen-oer" TargetMode="External"/><Relationship Id="rId1" Type="http://schemas.openxmlformats.org/officeDocument/2006/relationships/slideLayout" Target="../slideLayouts/slideLayout63.xml"/><Relationship Id="rId5" Type="http://schemas.openxmlformats.org/officeDocument/2006/relationships/hyperlink" Target="https://www.utwente.nl/nl/tn/onderwijs/master/afronding-dubbel-bachelor-tntw/" TargetMode="External"/><Relationship Id="rId4" Type="http://schemas.openxmlformats.org/officeDocument/2006/relationships/hyperlink" Target="https://www.utwente.nl/nl/tn/onderwijs/master/bacheloropdracht/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6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6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hyperlink" Target="https://www.utwente.nl/nl/tn/onderwijs/regelingen/staff-tn.pdf" TargetMode="External"/><Relationship Id="rId1" Type="http://schemas.openxmlformats.org/officeDocument/2006/relationships/slideLayout" Target="../slideLayouts/slideLayout6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5B54FE5C-42F1-4A3F-8317-F08ED612FDD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6D83B-F5E2-6149-B7DD-0F6F1BA75908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DF8A1C30-26B9-4072-9EFD-1DB268D1A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311" y="2891660"/>
            <a:ext cx="10515600" cy="1325563"/>
          </a:xfrm>
        </p:spPr>
        <p:txBody>
          <a:bodyPr/>
          <a:lstStyle/>
          <a:p>
            <a:br>
              <a:rPr lang="en-US" dirty="0"/>
            </a:br>
            <a:r>
              <a:rPr lang="en-US" dirty="0"/>
              <a:t>BACHELOROPDRACHT AM/TN</a:t>
            </a:r>
            <a:endParaRPr lang="nl-NL" sz="3600" dirty="0"/>
          </a:p>
        </p:txBody>
      </p:sp>
      <p:sp>
        <p:nvSpPr>
          <p:cNvPr id="5" name="Titel 3">
            <a:extLst>
              <a:ext uri="{FF2B5EF4-FFF2-40B4-BE49-F238E27FC236}">
                <a16:creationId xmlns:a16="http://schemas.microsoft.com/office/drawing/2014/main" id="{DF06D717-43C1-4E76-9FE1-E6525D378B20}"/>
              </a:ext>
            </a:extLst>
          </p:cNvPr>
          <p:cNvSpPr txBox="1">
            <a:spLocks/>
          </p:cNvSpPr>
          <p:nvPr/>
        </p:nvSpPr>
        <p:spPr>
          <a:xfrm>
            <a:off x="417311" y="4217223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25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cap="all" baseline="0">
                <a:solidFill>
                  <a:schemeClr val="bg1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34B234"/>
                </a:solidFill>
              </a:rPr>
              <a:t>December 9, 2022</a:t>
            </a:r>
          </a:p>
          <a:p>
            <a:endParaRPr lang="en-US" sz="2800" dirty="0">
              <a:solidFill>
                <a:srgbClr val="34B234"/>
              </a:solidFill>
            </a:endParaRPr>
          </a:p>
          <a:p>
            <a:r>
              <a:rPr lang="en-US" sz="2800" dirty="0" err="1">
                <a:solidFill>
                  <a:srgbClr val="34B234"/>
                </a:solidFill>
              </a:rPr>
              <a:t>Dejana</a:t>
            </a:r>
            <a:r>
              <a:rPr lang="en-US" sz="2800" dirty="0">
                <a:solidFill>
                  <a:srgbClr val="34B234"/>
                </a:solidFill>
              </a:rPr>
              <a:t> Djokovic </a:t>
            </a:r>
            <a:endParaRPr lang="nl-NL" sz="2800" dirty="0">
              <a:solidFill>
                <a:srgbClr val="34B23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6006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BFE70D1-C557-48FB-AF6B-2C39792D21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844" y="393125"/>
            <a:ext cx="11358489" cy="1325563"/>
          </a:xfrm>
        </p:spPr>
        <p:txBody>
          <a:bodyPr/>
          <a:lstStyle/>
          <a:p>
            <a:r>
              <a:rPr lang="en-US" dirty="0" err="1"/>
              <a:t>BeoOrdeling</a:t>
            </a:r>
            <a:r>
              <a:rPr lang="en-US" dirty="0"/>
              <a:t> </a:t>
            </a:r>
            <a:br>
              <a:rPr lang="en-US" dirty="0"/>
            </a:br>
            <a:r>
              <a:rPr lang="en-US" sz="3600" dirty="0"/>
              <a:t>BACHELOROPDRACHT AM/TN</a:t>
            </a:r>
            <a:endParaRPr lang="nl-NL" sz="3600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B21479F-3514-46DB-84A4-1FDFFD02C8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6140" y="1580285"/>
            <a:ext cx="11358489" cy="4902506"/>
          </a:xfrm>
        </p:spPr>
        <p:txBody>
          <a:bodyPr/>
          <a:lstStyle/>
          <a:p>
            <a:pPr marL="457127" lvl="1" indent="0">
              <a:lnSpc>
                <a:spcPct val="100000"/>
              </a:lnSpc>
              <a:spcBef>
                <a:spcPts val="0"/>
              </a:spcBef>
              <a:buNone/>
            </a:pPr>
            <a:endParaRPr lang="en-US" dirty="0"/>
          </a:p>
          <a:p>
            <a:pPr marL="457127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 err="1"/>
              <a:t>Dagelijks</a:t>
            </a:r>
            <a:r>
              <a:rPr lang="en-US" dirty="0"/>
              <a:t> </a:t>
            </a:r>
            <a:r>
              <a:rPr lang="en-US" dirty="0" err="1"/>
              <a:t>begeleider</a:t>
            </a:r>
            <a:r>
              <a:rPr lang="en-US" dirty="0"/>
              <a:t> / docent: </a:t>
            </a:r>
            <a:r>
              <a:rPr lang="en-US" b="1" dirty="0" err="1"/>
              <a:t>verricht</a:t>
            </a:r>
            <a:r>
              <a:rPr lang="en-US" b="1" dirty="0"/>
              <a:t> </a:t>
            </a:r>
            <a:r>
              <a:rPr lang="en-US" b="1" dirty="0" err="1"/>
              <a:t>werk</a:t>
            </a:r>
            <a:endParaRPr lang="en-US" b="1" dirty="0"/>
          </a:p>
          <a:p>
            <a:pPr marL="457127" lvl="1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200" b="1" dirty="0"/>
          </a:p>
          <a:p>
            <a:pPr lvl="2">
              <a:lnSpc>
                <a:spcPct val="100000"/>
              </a:lnSpc>
              <a:spcBef>
                <a:spcPts val="0"/>
              </a:spcBef>
            </a:pPr>
            <a:r>
              <a:rPr lang="en-US" sz="2400" dirty="0" err="1"/>
              <a:t>motivatie</a:t>
            </a:r>
            <a:r>
              <a:rPr lang="en-US" sz="2400" dirty="0"/>
              <a:t>, </a:t>
            </a:r>
            <a:r>
              <a:rPr lang="en-US" sz="2400" dirty="0" err="1"/>
              <a:t>zelfstandigheid</a:t>
            </a:r>
            <a:r>
              <a:rPr lang="en-US" sz="2400" dirty="0"/>
              <a:t>, </a:t>
            </a:r>
            <a:r>
              <a:rPr lang="en-US" sz="2400" dirty="0" err="1"/>
              <a:t>inzicht</a:t>
            </a:r>
            <a:r>
              <a:rPr lang="en-US" sz="2400" dirty="0"/>
              <a:t>, planning, </a:t>
            </a:r>
            <a:r>
              <a:rPr lang="en-US" sz="2400" dirty="0" err="1"/>
              <a:t>creativiteit</a:t>
            </a:r>
            <a:r>
              <a:rPr lang="en-US" sz="2400" dirty="0"/>
              <a:t>, </a:t>
            </a:r>
            <a:r>
              <a:rPr lang="en-US" sz="2400" dirty="0" err="1"/>
              <a:t>samenwerking</a:t>
            </a:r>
            <a:r>
              <a:rPr lang="en-US" sz="2400" dirty="0"/>
              <a:t>, data-</a:t>
            </a:r>
            <a:r>
              <a:rPr lang="en-US" sz="2400" dirty="0" err="1"/>
              <a:t>analyse</a:t>
            </a:r>
            <a:r>
              <a:rPr lang="en-US" sz="2400" dirty="0"/>
              <a:t>, </a:t>
            </a:r>
            <a:r>
              <a:rPr lang="en-US" sz="2400" dirty="0" err="1"/>
              <a:t>probleemoplossend</a:t>
            </a:r>
            <a:r>
              <a:rPr lang="en-US" sz="2400" dirty="0"/>
              <a:t> </a:t>
            </a:r>
            <a:r>
              <a:rPr lang="en-US" sz="2400" dirty="0" err="1"/>
              <a:t>vermogen</a:t>
            </a:r>
            <a:r>
              <a:rPr lang="en-US" sz="2400" dirty="0"/>
              <a:t>, </a:t>
            </a:r>
            <a:r>
              <a:rPr lang="en-US" sz="2400" dirty="0" err="1"/>
              <a:t>voortgang</a:t>
            </a:r>
            <a:r>
              <a:rPr lang="en-US" sz="2400" dirty="0"/>
              <a:t>/</a:t>
            </a:r>
            <a:r>
              <a:rPr lang="en-US" sz="2400" dirty="0" err="1"/>
              <a:t>resultaten</a:t>
            </a:r>
            <a:endParaRPr lang="en-US" sz="2400" dirty="0"/>
          </a:p>
          <a:p>
            <a:pPr marL="457127" lvl="1" indent="0">
              <a:buNone/>
            </a:pPr>
            <a:br>
              <a:rPr lang="en-US" dirty="0"/>
            </a:br>
            <a:r>
              <a:rPr lang="en-US" dirty="0" err="1"/>
              <a:t>Gehele</a:t>
            </a:r>
            <a:r>
              <a:rPr lang="en-US" dirty="0"/>
              <a:t> </a:t>
            </a:r>
            <a:r>
              <a:rPr lang="en-US" dirty="0" err="1"/>
              <a:t>beoordelingscommissie</a:t>
            </a:r>
            <a:r>
              <a:rPr lang="en-US" dirty="0"/>
              <a:t>: </a:t>
            </a:r>
            <a:r>
              <a:rPr lang="en-US" b="1" dirty="0" err="1"/>
              <a:t>verslag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b="1" dirty="0" err="1"/>
              <a:t>presentatie</a:t>
            </a:r>
            <a:endParaRPr lang="en-US" b="1" dirty="0"/>
          </a:p>
          <a:p>
            <a:pPr marL="457127" lvl="1" indent="0">
              <a:buNone/>
            </a:pPr>
            <a:endParaRPr lang="en-US" sz="1200" b="1" dirty="0"/>
          </a:p>
          <a:p>
            <a:pPr lvl="2"/>
            <a:r>
              <a:rPr lang="en-US" sz="2400" b="1" i="1" dirty="0" err="1"/>
              <a:t>verslag</a:t>
            </a:r>
            <a:r>
              <a:rPr lang="en-US" sz="2400" dirty="0"/>
              <a:t>: </a:t>
            </a:r>
            <a:r>
              <a:rPr lang="en-US" sz="2400" dirty="0" err="1"/>
              <a:t>volledigheid</a:t>
            </a:r>
            <a:r>
              <a:rPr lang="en-US" sz="2400" dirty="0"/>
              <a:t>, </a:t>
            </a:r>
            <a:r>
              <a:rPr lang="en-US" sz="2400" dirty="0" err="1"/>
              <a:t>structuur</a:t>
            </a:r>
            <a:r>
              <a:rPr lang="en-US" sz="2400" dirty="0"/>
              <a:t>, </a:t>
            </a:r>
            <a:r>
              <a:rPr lang="en-US" sz="2400" dirty="0" err="1"/>
              <a:t>weergave</a:t>
            </a:r>
            <a:r>
              <a:rPr lang="en-US" sz="2400" dirty="0"/>
              <a:t> </a:t>
            </a:r>
            <a:r>
              <a:rPr lang="en-US" sz="2400" dirty="0" err="1"/>
              <a:t>resultaten</a:t>
            </a:r>
            <a:r>
              <a:rPr lang="en-US" sz="2400" dirty="0"/>
              <a:t>, </a:t>
            </a:r>
            <a:r>
              <a:rPr lang="en-US" sz="2400" dirty="0" err="1"/>
              <a:t>discussie</a:t>
            </a:r>
            <a:r>
              <a:rPr lang="en-US" sz="2400" dirty="0"/>
              <a:t>, </a:t>
            </a:r>
            <a:r>
              <a:rPr lang="en-US" sz="2400" dirty="0" err="1"/>
              <a:t>conclusies</a:t>
            </a:r>
            <a:r>
              <a:rPr lang="en-US" sz="2400" dirty="0"/>
              <a:t>, </a:t>
            </a:r>
            <a:r>
              <a:rPr lang="en-US" sz="2400" dirty="0" err="1"/>
              <a:t>literatuurverwerking</a:t>
            </a:r>
            <a:r>
              <a:rPr lang="en-US" sz="2400" dirty="0"/>
              <a:t>/</a:t>
            </a:r>
            <a:r>
              <a:rPr lang="en-US" sz="2400" dirty="0" err="1"/>
              <a:t>referenties</a:t>
            </a:r>
            <a:endParaRPr lang="en-US" sz="2400" dirty="0"/>
          </a:p>
          <a:p>
            <a:pPr lvl="2"/>
            <a:endParaRPr lang="en-US" sz="1200" dirty="0"/>
          </a:p>
          <a:p>
            <a:pPr lvl="2"/>
            <a:r>
              <a:rPr lang="en-US" sz="2400" b="1" i="1" dirty="0" err="1"/>
              <a:t>presentatie</a:t>
            </a:r>
            <a:r>
              <a:rPr lang="en-US" sz="2400" i="1" dirty="0"/>
              <a:t>:</a:t>
            </a:r>
            <a:r>
              <a:rPr lang="en-US" sz="2400" dirty="0"/>
              <a:t> </a:t>
            </a:r>
            <a:r>
              <a:rPr lang="en-US" sz="2400" dirty="0" err="1"/>
              <a:t>taalgebruik</a:t>
            </a:r>
            <a:r>
              <a:rPr lang="en-US" sz="2400" dirty="0"/>
              <a:t>, </a:t>
            </a:r>
            <a:r>
              <a:rPr lang="en-US" sz="2400" dirty="0" err="1"/>
              <a:t>structuur</a:t>
            </a:r>
            <a:r>
              <a:rPr lang="en-US" sz="2400" dirty="0"/>
              <a:t>, non-</a:t>
            </a:r>
            <a:r>
              <a:rPr lang="en-US" sz="2400" dirty="0" err="1"/>
              <a:t>verbale</a:t>
            </a:r>
            <a:r>
              <a:rPr lang="en-US" sz="2400" dirty="0"/>
              <a:t> </a:t>
            </a:r>
            <a:r>
              <a:rPr lang="en-US" sz="2400" dirty="0" err="1"/>
              <a:t>presentatie</a:t>
            </a:r>
            <a:r>
              <a:rPr lang="en-US" sz="2400" dirty="0"/>
              <a:t>, </a:t>
            </a:r>
            <a:r>
              <a:rPr lang="en-US" sz="2400" dirty="0" err="1"/>
              <a:t>beheersing</a:t>
            </a:r>
            <a:r>
              <a:rPr lang="en-US" sz="2400" dirty="0"/>
              <a:t> </a:t>
            </a:r>
            <a:r>
              <a:rPr lang="en-US" sz="2400" dirty="0" err="1"/>
              <a:t>inhoud</a:t>
            </a:r>
            <a:r>
              <a:rPr lang="en-US" sz="2400" dirty="0"/>
              <a:t>, planning/</a:t>
            </a:r>
            <a:r>
              <a:rPr lang="en-US" sz="2400" dirty="0" err="1"/>
              <a:t>tijdsduur</a:t>
            </a:r>
            <a:r>
              <a:rPr lang="en-US" sz="2400" dirty="0"/>
              <a:t>, </a:t>
            </a:r>
            <a:r>
              <a:rPr lang="en-US" sz="2400" dirty="0" err="1"/>
              <a:t>hoeveelheid</a:t>
            </a:r>
            <a:r>
              <a:rPr lang="en-US" sz="2400" dirty="0"/>
              <a:t> </a:t>
            </a:r>
            <a:r>
              <a:rPr lang="en-US" sz="2400" dirty="0" err="1"/>
              <a:t>informatie</a:t>
            </a:r>
            <a:r>
              <a:rPr lang="en-US" sz="2400" dirty="0"/>
              <a:t>, </a:t>
            </a:r>
            <a:r>
              <a:rPr lang="en-US" sz="2400" dirty="0" err="1"/>
              <a:t>behandeling</a:t>
            </a:r>
            <a:r>
              <a:rPr lang="en-US" sz="2400" dirty="0"/>
              <a:t> </a:t>
            </a:r>
            <a:r>
              <a:rPr lang="en-US" sz="2400" dirty="0" err="1"/>
              <a:t>vragen</a:t>
            </a:r>
            <a:r>
              <a:rPr lang="en-US" sz="2400" dirty="0"/>
              <a:t> 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7FF04165-E9DF-45F0-A855-B0D10537D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6D83B-F5E2-6149-B7DD-0F6F1BA75908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56845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BFE70D1-C557-48FB-AF6B-2C39792D21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844" y="393125"/>
            <a:ext cx="11358489" cy="1325563"/>
          </a:xfrm>
        </p:spPr>
        <p:txBody>
          <a:bodyPr/>
          <a:lstStyle/>
          <a:p>
            <a:r>
              <a:rPr lang="en-US" dirty="0" err="1"/>
              <a:t>BeoOrdeling</a:t>
            </a:r>
            <a:r>
              <a:rPr lang="en-US" dirty="0"/>
              <a:t> 	 </a:t>
            </a:r>
            <a:br>
              <a:rPr lang="en-US" dirty="0"/>
            </a:br>
            <a:r>
              <a:rPr lang="en-US" sz="3600" dirty="0"/>
              <a:t>BACHELOROPDRACHT AM/TN</a:t>
            </a:r>
            <a:endParaRPr lang="nl-NL" sz="3600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B21479F-3514-46DB-84A4-1FDFFD02C8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34274" y="1683961"/>
            <a:ext cx="11358489" cy="4902506"/>
          </a:xfrm>
        </p:spPr>
        <p:txBody>
          <a:bodyPr/>
          <a:lstStyle/>
          <a:p>
            <a:pPr marL="457127" lvl="1" indent="0">
              <a:lnSpc>
                <a:spcPct val="100000"/>
              </a:lnSpc>
              <a:spcBef>
                <a:spcPts val="0"/>
              </a:spcBef>
              <a:buNone/>
            </a:pPr>
            <a:endParaRPr lang="en-US" dirty="0"/>
          </a:p>
          <a:p>
            <a:pPr marL="457127" lvl="1" indent="0">
              <a:lnSpc>
                <a:spcPct val="100000"/>
              </a:lnSpc>
              <a:spcBef>
                <a:spcPts val="0"/>
              </a:spcBef>
              <a:buNone/>
            </a:pPr>
            <a:endParaRPr lang="en-US" dirty="0"/>
          </a:p>
          <a:p>
            <a:pPr marL="457127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/>
              <a:t>B-</a:t>
            </a:r>
            <a:r>
              <a:rPr lang="en-US" dirty="0" err="1"/>
              <a:t>opdracht</a:t>
            </a:r>
            <a:r>
              <a:rPr lang="en-US" dirty="0"/>
              <a:t> </a:t>
            </a:r>
            <a:r>
              <a:rPr lang="en-US" dirty="0" err="1"/>
              <a:t>wordt</a:t>
            </a:r>
            <a:r>
              <a:rPr lang="en-US" dirty="0"/>
              <a:t> </a:t>
            </a:r>
            <a:r>
              <a:rPr lang="en-US" dirty="0" err="1"/>
              <a:t>beoordeelt</a:t>
            </a:r>
            <a:r>
              <a:rPr lang="en-US" dirty="0"/>
              <a:t> op 2 </a:t>
            </a:r>
            <a:r>
              <a:rPr lang="en-US" dirty="0" err="1"/>
              <a:t>onderdelen</a:t>
            </a:r>
            <a:r>
              <a:rPr lang="en-US" dirty="0"/>
              <a:t>:</a:t>
            </a:r>
          </a:p>
          <a:p>
            <a:pPr marL="457127" lvl="1" indent="0">
              <a:lnSpc>
                <a:spcPct val="100000"/>
              </a:lnSpc>
              <a:spcBef>
                <a:spcPts val="0"/>
              </a:spcBef>
              <a:buNone/>
            </a:pPr>
            <a:endParaRPr lang="en-US" dirty="0"/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General Aspects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Scientific Aspects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endParaRPr lang="en-US" dirty="0"/>
          </a:p>
          <a:p>
            <a:pPr lvl="1">
              <a:lnSpc>
                <a:spcPct val="100000"/>
              </a:lnSpc>
              <a:spcBef>
                <a:spcPts val="0"/>
              </a:spcBef>
            </a:pPr>
            <a:endParaRPr lang="en-US" dirty="0"/>
          </a:p>
          <a:p>
            <a:pPr marL="457127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i="1" u="sng" dirty="0">
                <a:solidFill>
                  <a:srgbClr val="0070C0"/>
                </a:solidFill>
                <a:hlinkClick r:id="rId2"/>
              </a:rPr>
              <a:t>https://www.utwente.nl/nl/tn/onderwijs/regelingen/am-tn-double-bachelor-assignment-assessment-form.pdf</a:t>
            </a:r>
            <a:endParaRPr lang="en-US" sz="1600" i="1" u="sng" dirty="0">
              <a:solidFill>
                <a:srgbClr val="0070C0"/>
              </a:solidFill>
            </a:endParaRPr>
          </a:p>
          <a:p>
            <a:pPr marL="457127" lvl="1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600" i="1" dirty="0">
              <a:solidFill>
                <a:srgbClr val="0070C0"/>
              </a:solidFill>
            </a:endParaRP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7FF04165-E9DF-45F0-A855-B0D10537D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6D83B-F5E2-6149-B7DD-0F6F1BA75908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73237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BFE70D1-C557-48FB-AF6B-2C39792D21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844" y="393125"/>
            <a:ext cx="11358489" cy="1325563"/>
          </a:xfrm>
        </p:spPr>
        <p:txBody>
          <a:bodyPr/>
          <a:lstStyle/>
          <a:p>
            <a:r>
              <a:rPr lang="en-US" dirty="0"/>
              <a:t>ORGANISATORISCHE KANT</a:t>
            </a:r>
            <a:br>
              <a:rPr lang="en-US" b="0" dirty="0"/>
            </a:br>
            <a:r>
              <a:rPr lang="en-US" dirty="0"/>
              <a:t> </a:t>
            </a:r>
            <a:br>
              <a:rPr lang="en-US" dirty="0"/>
            </a:br>
            <a:r>
              <a:rPr lang="en-US" sz="3600" dirty="0"/>
              <a:t>BACHELOROPDRACHT AM/TN</a:t>
            </a:r>
            <a:endParaRPr lang="nl-NL" sz="3600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B21479F-3514-46DB-84A4-1FDFFD02C8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01412" y="1272713"/>
            <a:ext cx="11358489" cy="4902506"/>
          </a:xfrm>
        </p:spPr>
        <p:txBody>
          <a:bodyPr/>
          <a:lstStyle/>
          <a:p>
            <a:pPr marL="457127" lvl="1" indent="0">
              <a:lnSpc>
                <a:spcPct val="100000"/>
              </a:lnSpc>
              <a:spcBef>
                <a:spcPts val="0"/>
              </a:spcBef>
              <a:buNone/>
            </a:pPr>
            <a:endParaRPr lang="en-US" dirty="0"/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 err="1"/>
              <a:t>Inschrijven</a:t>
            </a:r>
            <a:r>
              <a:rPr lang="en-US" dirty="0"/>
              <a:t>  via Osiris </a:t>
            </a:r>
            <a:r>
              <a:rPr lang="en-US" dirty="0" err="1"/>
              <a:t>voor</a:t>
            </a:r>
            <a:r>
              <a:rPr lang="en-US" dirty="0"/>
              <a:t> B-</a:t>
            </a:r>
            <a:r>
              <a:rPr lang="en-US" dirty="0" err="1"/>
              <a:t>opdracht</a:t>
            </a:r>
            <a:r>
              <a:rPr lang="en-US" dirty="0"/>
              <a:t> AM-TN (202001433)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endParaRPr lang="en-US" sz="1600" dirty="0"/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 err="1"/>
              <a:t>Vakkenpakket</a:t>
            </a:r>
            <a:r>
              <a:rPr lang="en-US" dirty="0"/>
              <a:t> </a:t>
            </a:r>
            <a:r>
              <a:rPr lang="en-US" dirty="0" err="1"/>
              <a:t>formulier</a:t>
            </a:r>
            <a:r>
              <a:rPr lang="en-US" dirty="0"/>
              <a:t> </a:t>
            </a:r>
            <a:r>
              <a:rPr lang="en-US" dirty="0" err="1"/>
              <a:t>laten</a:t>
            </a:r>
            <a:r>
              <a:rPr lang="en-US" dirty="0"/>
              <a:t> </a:t>
            </a:r>
            <a:r>
              <a:rPr lang="en-US" dirty="0" err="1"/>
              <a:t>goedkeuren</a:t>
            </a:r>
            <a:r>
              <a:rPr lang="en-US" dirty="0"/>
              <a:t> door de </a:t>
            </a:r>
            <a:r>
              <a:rPr lang="en-US" dirty="0" err="1"/>
              <a:t>examencommissie</a:t>
            </a:r>
            <a:r>
              <a:rPr lang="en-US" dirty="0"/>
              <a:t> AM </a:t>
            </a:r>
            <a:r>
              <a:rPr lang="en-US" dirty="0" err="1"/>
              <a:t>en</a:t>
            </a:r>
            <a:r>
              <a:rPr lang="en-US" dirty="0"/>
              <a:t> TN  </a:t>
            </a:r>
            <a:r>
              <a:rPr lang="en-US" sz="1600" i="1" dirty="0">
                <a:solidFill>
                  <a:srgbClr val="0070C0"/>
                </a:solidFill>
              </a:rPr>
              <a:t>(</a:t>
            </a:r>
            <a:r>
              <a:rPr lang="en-US" sz="1600" i="1" dirty="0">
                <a:solidFill>
                  <a:srgbClr val="0070C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https://www.utwente.nl/nl/tn/onderwijs/regelingen/#onderwijs-en-examen-regelingen-oer</a:t>
            </a:r>
            <a:r>
              <a:rPr lang="en-US" sz="1600" i="1" dirty="0">
                <a:solidFill>
                  <a:srgbClr val="0070C0"/>
                </a:solidFill>
              </a:rPr>
              <a:t>)</a:t>
            </a:r>
          </a:p>
          <a:p>
            <a:pPr marL="457127" lvl="1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600" i="1" dirty="0">
              <a:solidFill>
                <a:srgbClr val="0070C0"/>
              </a:solidFill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B-</a:t>
            </a:r>
            <a:r>
              <a:rPr lang="en-US" dirty="0" err="1"/>
              <a:t>opdracht</a:t>
            </a:r>
            <a:r>
              <a:rPr lang="en-US" dirty="0"/>
              <a:t> </a:t>
            </a:r>
            <a:r>
              <a:rPr lang="en-US" dirty="0" err="1"/>
              <a:t>gevonden</a:t>
            </a:r>
            <a:r>
              <a:rPr lang="en-US" dirty="0"/>
              <a:t> – </a:t>
            </a:r>
            <a:r>
              <a:rPr lang="en-US" dirty="0" err="1"/>
              <a:t>registreren</a:t>
            </a:r>
            <a:r>
              <a:rPr lang="en-US" dirty="0"/>
              <a:t> in Mobility on Line AM </a:t>
            </a:r>
            <a:r>
              <a:rPr lang="en-US" dirty="0" err="1"/>
              <a:t>en</a:t>
            </a:r>
            <a:r>
              <a:rPr lang="en-US" dirty="0"/>
              <a:t> TN</a:t>
            </a:r>
          </a:p>
          <a:p>
            <a:pPr marL="457127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dirty="0">
                <a:solidFill>
                  <a:srgbClr val="0070C0"/>
                </a:solidFill>
              </a:rPr>
              <a:t>    (</a:t>
            </a:r>
            <a:r>
              <a:rPr lang="en-US" sz="1600" i="1" dirty="0">
                <a:solidFill>
                  <a:srgbClr val="0070C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https://www.utwente.nl/nl/tn/onderwijs/master/mobility-online/</a:t>
            </a:r>
            <a:r>
              <a:rPr lang="en-US" sz="1600" i="1" dirty="0">
                <a:solidFill>
                  <a:srgbClr val="0070C0"/>
                </a:solidFill>
              </a:rPr>
              <a:t>)</a:t>
            </a:r>
          </a:p>
          <a:p>
            <a:pPr marL="457127" lvl="1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600" dirty="0">
              <a:solidFill>
                <a:srgbClr val="0070C0"/>
              </a:solidFill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Via secretariat </a:t>
            </a:r>
            <a:r>
              <a:rPr lang="en-US" dirty="0" err="1"/>
              <a:t>vakgroep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B-</a:t>
            </a:r>
            <a:r>
              <a:rPr lang="en-US" dirty="0" err="1"/>
              <a:t>presentatie</a:t>
            </a:r>
            <a:r>
              <a:rPr lang="en-US" dirty="0"/>
              <a:t> </a:t>
            </a:r>
            <a:r>
              <a:rPr lang="en-US" dirty="0" err="1"/>
              <a:t>voor</a:t>
            </a:r>
            <a:r>
              <a:rPr lang="en-US" dirty="0"/>
              <a:t> TN </a:t>
            </a:r>
            <a:r>
              <a:rPr lang="en-US" dirty="0" err="1"/>
              <a:t>regelen</a:t>
            </a:r>
            <a:r>
              <a:rPr lang="en-US" dirty="0"/>
              <a:t>  </a:t>
            </a:r>
          </a:p>
          <a:p>
            <a:pPr marL="457127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i="1" dirty="0">
                <a:solidFill>
                  <a:srgbClr val="0070C0"/>
                </a:solidFill>
              </a:rPr>
              <a:t>    (</a:t>
            </a:r>
            <a:r>
              <a:rPr lang="en-US" sz="1600" i="1" dirty="0">
                <a:solidFill>
                  <a:srgbClr val="0070C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https://www.utwente.nl/nl/tn/onderwijs/master/bacheloropdracht/</a:t>
            </a:r>
            <a:r>
              <a:rPr lang="en-US" sz="1600" i="1" dirty="0">
                <a:solidFill>
                  <a:srgbClr val="0070C0"/>
                </a:solidFill>
              </a:rPr>
              <a:t>)</a:t>
            </a:r>
          </a:p>
          <a:p>
            <a:pPr marL="457127" lvl="1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600" i="1" dirty="0">
              <a:solidFill>
                <a:srgbClr val="0070C0"/>
              </a:solidFill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 </a:t>
            </a:r>
            <a:r>
              <a:rPr lang="en-US" dirty="0" err="1"/>
              <a:t>Voor</a:t>
            </a:r>
            <a:r>
              <a:rPr lang="en-US" dirty="0"/>
              <a:t> het </a:t>
            </a:r>
            <a:r>
              <a:rPr lang="en-US" dirty="0" err="1"/>
              <a:t>eind</a:t>
            </a:r>
            <a:r>
              <a:rPr lang="en-US" dirty="0"/>
              <a:t> </a:t>
            </a:r>
            <a:r>
              <a:rPr lang="en-US" dirty="0" err="1"/>
              <a:t>studie</a:t>
            </a:r>
            <a:r>
              <a:rPr lang="en-US" dirty="0"/>
              <a:t> </a:t>
            </a:r>
            <a:r>
              <a:rPr lang="en-US" dirty="0" err="1"/>
              <a:t>aanmelden</a:t>
            </a:r>
            <a:r>
              <a:rPr lang="en-US" dirty="0"/>
              <a:t> Bachelor Exam TN </a:t>
            </a:r>
            <a:r>
              <a:rPr lang="en-US" dirty="0" err="1"/>
              <a:t>en</a:t>
            </a:r>
            <a:r>
              <a:rPr lang="en-US" dirty="0"/>
              <a:t> Bachelor Exam AM </a:t>
            </a:r>
          </a:p>
          <a:p>
            <a:pPr marL="457127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dirty="0">
                <a:solidFill>
                  <a:srgbClr val="0070C0"/>
                </a:solidFill>
              </a:rPr>
              <a:t>     (</a:t>
            </a:r>
            <a:r>
              <a:rPr lang="en-US" sz="1600" dirty="0">
                <a:solidFill>
                  <a:srgbClr val="0070C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https://www.utwente.nl/nl/tn/onderwijs/master/afronding-dubbel-bachelor-tntw/</a:t>
            </a:r>
            <a:r>
              <a:rPr lang="en-US" sz="1600" dirty="0">
                <a:solidFill>
                  <a:srgbClr val="0070C0"/>
                </a:solidFill>
              </a:rPr>
              <a:t>)</a:t>
            </a:r>
          </a:p>
          <a:p>
            <a:pPr marL="457127" lvl="1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600" dirty="0">
              <a:solidFill>
                <a:srgbClr val="0070C0"/>
              </a:solidFill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 err="1"/>
              <a:t>Als</a:t>
            </a:r>
            <a:r>
              <a:rPr lang="en-US" dirty="0"/>
              <a:t> </a:t>
            </a:r>
            <a:r>
              <a:rPr lang="en-US" dirty="0" err="1"/>
              <a:t>je</a:t>
            </a:r>
            <a:r>
              <a:rPr lang="en-US" dirty="0"/>
              <a:t> </a:t>
            </a:r>
            <a:r>
              <a:rPr lang="en-US" dirty="0" err="1"/>
              <a:t>doorgaat</a:t>
            </a:r>
            <a:r>
              <a:rPr lang="en-US" dirty="0"/>
              <a:t> met </a:t>
            </a:r>
            <a:r>
              <a:rPr lang="en-US" dirty="0" err="1"/>
              <a:t>je</a:t>
            </a:r>
            <a:r>
              <a:rPr lang="en-US" dirty="0"/>
              <a:t> master  – </a:t>
            </a:r>
            <a:r>
              <a:rPr lang="en-US" dirty="0" err="1"/>
              <a:t>afspraak</a:t>
            </a:r>
            <a:r>
              <a:rPr lang="en-US" dirty="0"/>
              <a:t> met </a:t>
            </a:r>
            <a:r>
              <a:rPr lang="en-US" dirty="0" err="1"/>
              <a:t>studieadviseur</a:t>
            </a:r>
            <a:r>
              <a:rPr lang="en-US" dirty="0"/>
              <a:t> </a:t>
            </a:r>
          </a:p>
          <a:p>
            <a:pPr marL="457127" lvl="1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600" dirty="0">
              <a:solidFill>
                <a:srgbClr val="0070C0"/>
              </a:solidFill>
            </a:endParaRPr>
          </a:p>
          <a:p>
            <a:pPr marL="457127" lvl="1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600" dirty="0">
              <a:solidFill>
                <a:srgbClr val="0070C0"/>
              </a:solidFill>
            </a:endParaRPr>
          </a:p>
          <a:p>
            <a:pPr marL="457127" lvl="1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600" dirty="0">
              <a:solidFill>
                <a:srgbClr val="0070C0"/>
              </a:solidFill>
            </a:endParaRPr>
          </a:p>
          <a:p>
            <a:pPr marL="457127" lvl="1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600" i="1" dirty="0">
              <a:solidFill>
                <a:srgbClr val="0070C0"/>
              </a:solidFill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</a:pPr>
            <a:endParaRPr lang="en-US" i="1" dirty="0"/>
          </a:p>
          <a:p>
            <a:pPr lvl="1">
              <a:lnSpc>
                <a:spcPct val="100000"/>
              </a:lnSpc>
              <a:spcBef>
                <a:spcPts val="0"/>
              </a:spcBef>
            </a:pPr>
            <a:endParaRPr lang="en-US" dirty="0"/>
          </a:p>
          <a:p>
            <a:pPr marL="457127" lvl="1" indent="0">
              <a:lnSpc>
                <a:spcPct val="100000"/>
              </a:lnSpc>
              <a:spcBef>
                <a:spcPts val="0"/>
              </a:spcBef>
              <a:buNone/>
            </a:pPr>
            <a:endParaRPr lang="en-US" dirty="0"/>
          </a:p>
          <a:p>
            <a:pPr marL="457127" lvl="1" indent="0">
              <a:lnSpc>
                <a:spcPct val="100000"/>
              </a:lnSpc>
              <a:spcBef>
                <a:spcPts val="0"/>
              </a:spcBef>
              <a:buNone/>
            </a:pPr>
            <a:endParaRPr lang="en-US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7FF04165-E9DF-45F0-A855-B0D10537D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6D83B-F5E2-6149-B7DD-0F6F1BA75908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41831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430D299-9530-46C4-8C72-F82479BD8D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Organization</a:t>
            </a:r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1C4F5DC8-F3C2-4534-9B13-BBFAC1CAC11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6D83B-F5E2-6149-B7DD-0F6F1BA75908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EFD70385-2B9D-47BF-B185-FDAA8D1DCCC3}"/>
              </a:ext>
            </a:extLst>
          </p:cNvPr>
          <p:cNvSpPr txBox="1"/>
          <p:nvPr/>
        </p:nvSpPr>
        <p:spPr>
          <a:xfrm>
            <a:off x="1313641" y="5903895"/>
            <a:ext cx="88799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dirty="0" err="1">
                <a:solidFill>
                  <a:srgbClr val="002060"/>
                </a:solidFill>
              </a:rPr>
              <a:t>https</a:t>
            </a:r>
            <a:r>
              <a:rPr lang="nl-NL" sz="2400" dirty="0">
                <a:solidFill>
                  <a:srgbClr val="002060"/>
                </a:solidFill>
              </a:rPr>
              <a:t>://</a:t>
            </a:r>
            <a:r>
              <a:rPr lang="nl-NL" sz="2400" dirty="0" err="1">
                <a:solidFill>
                  <a:srgbClr val="002060"/>
                </a:solidFill>
              </a:rPr>
              <a:t>www.utwente.nl</a:t>
            </a:r>
            <a:r>
              <a:rPr lang="nl-NL" sz="2400" dirty="0">
                <a:solidFill>
                  <a:srgbClr val="002060"/>
                </a:solidFill>
              </a:rPr>
              <a:t>/nl/</a:t>
            </a:r>
            <a:r>
              <a:rPr lang="nl-NL" sz="2400" dirty="0" err="1">
                <a:solidFill>
                  <a:srgbClr val="002060"/>
                </a:solidFill>
              </a:rPr>
              <a:t>tn</a:t>
            </a:r>
            <a:r>
              <a:rPr lang="nl-NL" sz="2400" dirty="0">
                <a:solidFill>
                  <a:srgbClr val="002060"/>
                </a:solidFill>
              </a:rPr>
              <a:t>/onderwijs/master/</a:t>
            </a:r>
            <a:r>
              <a:rPr lang="nl-NL" sz="2400" dirty="0" err="1">
                <a:solidFill>
                  <a:srgbClr val="002060"/>
                </a:solidFill>
              </a:rPr>
              <a:t>bacheloropdracht</a:t>
            </a:r>
            <a:r>
              <a:rPr lang="nl-NL" sz="2400" dirty="0">
                <a:solidFill>
                  <a:srgbClr val="002060"/>
                </a:solidFill>
              </a:rPr>
              <a:t>/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5250D45B-7111-FC4F-B1AF-545D276E5A6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29C733D-F7A5-2344-A2F2-B07A4442D1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843" y="328095"/>
            <a:ext cx="10014333" cy="5602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7439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13E347F-DB2F-4047-A506-EEFF4D7196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DOEL  </a:t>
            </a:r>
            <a:br>
              <a:rPr lang="en-US" dirty="0"/>
            </a:br>
            <a:r>
              <a:rPr lang="en-US" sz="3600" dirty="0"/>
              <a:t>BACHELOROPDRACHT </a:t>
            </a:r>
            <a:endParaRPr lang="nl-NL" sz="3600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56B82C87-39AB-4991-B441-952B8CD4A0D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6D83B-F5E2-6149-B7DD-0F6F1BA75908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5F69505-D9BB-4544-BC1E-B94E3C1858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22694" y="2178165"/>
            <a:ext cx="11358489" cy="4105156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/>
              <a:t>De student </a:t>
            </a:r>
            <a:r>
              <a:rPr lang="en-US" sz="2400" dirty="0" err="1"/>
              <a:t>laat</a:t>
            </a:r>
            <a:r>
              <a:rPr lang="en-US" sz="2400" dirty="0"/>
              <a:t> </a:t>
            </a:r>
            <a:r>
              <a:rPr lang="en-US" sz="2400" dirty="0" err="1"/>
              <a:t>zien</a:t>
            </a:r>
            <a:r>
              <a:rPr lang="en-US" sz="2400" dirty="0"/>
              <a:t> </a:t>
            </a:r>
            <a:r>
              <a:rPr lang="en-US" sz="2400" dirty="0" err="1"/>
              <a:t>dat</a:t>
            </a:r>
            <a:r>
              <a:rPr lang="en-US" sz="2400" dirty="0"/>
              <a:t> </a:t>
            </a:r>
            <a:r>
              <a:rPr lang="en-US" sz="2400" dirty="0" err="1"/>
              <a:t>hij</a:t>
            </a:r>
            <a:r>
              <a:rPr lang="en-US" sz="2400" dirty="0"/>
              <a:t>/</a:t>
            </a:r>
            <a:r>
              <a:rPr lang="en-US" sz="2400" dirty="0" err="1"/>
              <a:t>zij</a:t>
            </a:r>
            <a:r>
              <a:rPr lang="en-US" sz="2400" dirty="0"/>
              <a:t> de </a:t>
            </a:r>
            <a:r>
              <a:rPr lang="en-US" sz="2400" dirty="0" err="1"/>
              <a:t>kennis</a:t>
            </a:r>
            <a:r>
              <a:rPr lang="en-US" sz="2400" dirty="0"/>
              <a:t> </a:t>
            </a:r>
            <a:r>
              <a:rPr lang="en-US" sz="2400" dirty="0" err="1"/>
              <a:t>en</a:t>
            </a:r>
            <a:r>
              <a:rPr lang="en-US" sz="2400" dirty="0"/>
              <a:t> </a:t>
            </a:r>
            <a:r>
              <a:rPr lang="en-US" sz="2400" dirty="0" err="1"/>
              <a:t>vaardigheden</a:t>
            </a:r>
            <a:r>
              <a:rPr lang="en-US" sz="2400" dirty="0"/>
              <a:t>, die in de </a:t>
            </a:r>
            <a:r>
              <a:rPr lang="en-US" sz="2400" dirty="0" err="1"/>
              <a:t>bachelorfase</a:t>
            </a:r>
            <a:r>
              <a:rPr lang="en-US" sz="2400" dirty="0"/>
              <a:t> </a:t>
            </a:r>
            <a:r>
              <a:rPr lang="en-US" sz="2400" dirty="0" err="1"/>
              <a:t>aan</a:t>
            </a:r>
            <a:r>
              <a:rPr lang="en-US" sz="2400" dirty="0"/>
              <a:t> de </a:t>
            </a:r>
            <a:r>
              <a:rPr lang="en-US" sz="2400" dirty="0" err="1"/>
              <a:t>orde</a:t>
            </a:r>
            <a:r>
              <a:rPr lang="en-US" sz="2400" dirty="0"/>
              <a:t> </a:t>
            </a:r>
            <a:r>
              <a:rPr lang="en-US" sz="2400" dirty="0" err="1"/>
              <a:t>zijn</a:t>
            </a:r>
            <a:r>
              <a:rPr lang="en-US" sz="2400" dirty="0"/>
              <a:t> </a:t>
            </a:r>
            <a:r>
              <a:rPr lang="en-US" sz="2400" dirty="0" err="1"/>
              <a:t>geweest</a:t>
            </a:r>
            <a:r>
              <a:rPr lang="en-US" sz="2400" dirty="0"/>
              <a:t> op het </a:t>
            </a:r>
            <a:r>
              <a:rPr lang="en-US" sz="2400" dirty="0" err="1"/>
              <a:t>gebied</a:t>
            </a:r>
            <a:r>
              <a:rPr lang="en-US" sz="2400" dirty="0"/>
              <a:t> van:</a:t>
            </a:r>
          </a:p>
          <a:p>
            <a:pPr marL="457127" lvl="1" indent="0">
              <a:buNone/>
            </a:pPr>
            <a:br>
              <a:rPr lang="en-US" dirty="0"/>
            </a:br>
            <a:r>
              <a:rPr lang="en-US" dirty="0"/>
              <a:t>• </a:t>
            </a:r>
            <a:r>
              <a:rPr lang="en-US" dirty="0" err="1"/>
              <a:t>experimenteren</a:t>
            </a:r>
            <a:br>
              <a:rPr lang="en-US" dirty="0"/>
            </a:br>
            <a:r>
              <a:rPr lang="en-US" dirty="0"/>
              <a:t>• </a:t>
            </a:r>
            <a:r>
              <a:rPr lang="en-US" dirty="0" err="1"/>
              <a:t>gebruik</a:t>
            </a:r>
            <a:r>
              <a:rPr lang="en-US" dirty="0"/>
              <a:t> van </a:t>
            </a:r>
            <a:r>
              <a:rPr lang="en-US" dirty="0" err="1"/>
              <a:t>theoretische</a:t>
            </a:r>
            <a:r>
              <a:rPr lang="en-US" dirty="0"/>
              <a:t>/</a:t>
            </a:r>
            <a:r>
              <a:rPr lang="en-US" dirty="0" err="1"/>
              <a:t>wiskundige</a:t>
            </a:r>
            <a:r>
              <a:rPr lang="en-US" dirty="0"/>
              <a:t> </a:t>
            </a:r>
            <a:r>
              <a:rPr lang="en-US" dirty="0" err="1"/>
              <a:t>modellen</a:t>
            </a:r>
            <a:br>
              <a:rPr lang="en-US" dirty="0"/>
            </a:br>
            <a:r>
              <a:rPr lang="en-US" dirty="0"/>
              <a:t>• data-</a:t>
            </a:r>
            <a:r>
              <a:rPr lang="en-US" dirty="0" err="1"/>
              <a:t>analyse</a:t>
            </a:r>
            <a:br>
              <a:rPr lang="en-US" dirty="0"/>
            </a:br>
            <a:r>
              <a:rPr lang="en-US" dirty="0"/>
              <a:t>• </a:t>
            </a:r>
            <a:r>
              <a:rPr lang="en-US" dirty="0" err="1"/>
              <a:t>mondelinge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schriftelijke</a:t>
            </a:r>
            <a:r>
              <a:rPr lang="en-US" dirty="0"/>
              <a:t> </a:t>
            </a:r>
            <a:r>
              <a:rPr lang="en-US" dirty="0" err="1"/>
              <a:t>presentatie</a:t>
            </a:r>
            <a:r>
              <a:rPr lang="en-US" dirty="0"/>
              <a:t>, </a:t>
            </a:r>
          </a:p>
          <a:p>
            <a:pPr marL="457127" lvl="1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2400" dirty="0" err="1"/>
              <a:t>kan</a:t>
            </a:r>
            <a:r>
              <a:rPr lang="en-US" sz="2400" dirty="0"/>
              <a:t> </a:t>
            </a:r>
            <a:r>
              <a:rPr lang="en-US" sz="2400" dirty="0" err="1"/>
              <a:t>toepassen</a:t>
            </a:r>
            <a:r>
              <a:rPr lang="en-US" sz="2400" dirty="0"/>
              <a:t> in </a:t>
            </a:r>
            <a:r>
              <a:rPr lang="en-US" sz="2400" dirty="0" err="1"/>
              <a:t>een</a:t>
            </a:r>
            <a:r>
              <a:rPr lang="en-US" sz="2400" dirty="0"/>
              <a:t> project van </a:t>
            </a:r>
            <a:r>
              <a:rPr lang="en-US" sz="2400" dirty="0" err="1"/>
              <a:t>enige</a:t>
            </a:r>
            <a:r>
              <a:rPr lang="en-US" sz="2400" dirty="0"/>
              <a:t> </a:t>
            </a:r>
            <a:r>
              <a:rPr lang="en-US" sz="2400" dirty="0" err="1"/>
              <a:t>omvang</a:t>
            </a:r>
            <a:r>
              <a:rPr lang="en-US" sz="2400" dirty="0"/>
              <a:t>.</a:t>
            </a:r>
            <a:endParaRPr lang="nl-NL" sz="2400" dirty="0"/>
          </a:p>
        </p:txBody>
      </p:sp>
    </p:spTree>
    <p:extLst>
      <p:ext uri="{BB962C8B-B14F-4D97-AF65-F5344CB8AC3E}">
        <p14:creationId xmlns:p14="http://schemas.microsoft.com/office/powerpoint/2010/main" val="32805558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BFE70D1-C557-48FB-AF6B-2C39792D21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844" y="393125"/>
            <a:ext cx="11358489" cy="1325563"/>
          </a:xfrm>
        </p:spPr>
        <p:txBody>
          <a:bodyPr/>
          <a:lstStyle/>
          <a:p>
            <a:r>
              <a:rPr lang="en-US" dirty="0"/>
              <a:t>VORM </a:t>
            </a:r>
            <a:br>
              <a:rPr lang="en-US" dirty="0"/>
            </a:br>
            <a:r>
              <a:rPr lang="en-US" sz="3600" dirty="0"/>
              <a:t>BACHELOROPDRACHT </a:t>
            </a:r>
            <a:endParaRPr lang="nl-NL" sz="3600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B21479F-3514-46DB-84A4-1FDFFD02C84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lvl="1"/>
            <a:r>
              <a:rPr lang="en-US" dirty="0" err="1"/>
              <a:t>opdrachten</a:t>
            </a:r>
            <a:r>
              <a:rPr lang="en-US" dirty="0"/>
              <a:t> </a:t>
            </a:r>
            <a:r>
              <a:rPr lang="en-US" dirty="0" err="1"/>
              <a:t>uitgevoerd</a:t>
            </a:r>
            <a:r>
              <a:rPr lang="en-US" dirty="0"/>
              <a:t> </a:t>
            </a:r>
            <a:r>
              <a:rPr lang="en-US" dirty="0" err="1"/>
              <a:t>bij</a:t>
            </a:r>
            <a:r>
              <a:rPr lang="en-US" dirty="0"/>
              <a:t> </a:t>
            </a:r>
            <a:r>
              <a:rPr lang="en-US" dirty="0" err="1"/>
              <a:t>leerstoelen</a:t>
            </a:r>
            <a:endParaRPr lang="en-US" dirty="0"/>
          </a:p>
          <a:p>
            <a:pPr marL="457127" lvl="1" indent="0">
              <a:buNone/>
            </a:pPr>
            <a:endParaRPr lang="en-US" dirty="0"/>
          </a:p>
          <a:p>
            <a:pPr lvl="1"/>
            <a:r>
              <a:rPr lang="en-US" dirty="0" err="1"/>
              <a:t>begeleiding</a:t>
            </a:r>
            <a:r>
              <a:rPr lang="en-US" dirty="0"/>
              <a:t> </a:t>
            </a:r>
            <a:r>
              <a:rPr lang="en-US" dirty="0" err="1"/>
              <a:t>tijdens</a:t>
            </a:r>
            <a:r>
              <a:rPr lang="en-US" dirty="0"/>
              <a:t> de </a:t>
            </a:r>
            <a:r>
              <a:rPr lang="en-US" dirty="0" err="1"/>
              <a:t>opdracht</a:t>
            </a:r>
            <a:r>
              <a:rPr lang="en-US" dirty="0"/>
              <a:t>: </a:t>
            </a:r>
            <a:br>
              <a:rPr lang="en-US" dirty="0"/>
            </a:br>
            <a:r>
              <a:rPr lang="en-US" dirty="0"/>
              <a:t>   </a:t>
            </a:r>
            <a:r>
              <a:rPr lang="en-US" i="1" dirty="0" err="1"/>
              <a:t>dagelijks</a:t>
            </a:r>
            <a:r>
              <a:rPr lang="en-US" dirty="0"/>
              <a:t>: </a:t>
            </a:r>
            <a:r>
              <a:rPr lang="en-US" dirty="0" err="1"/>
              <a:t>promovendus</a:t>
            </a:r>
            <a:r>
              <a:rPr lang="en-US" dirty="0"/>
              <a:t>, </a:t>
            </a:r>
            <a:r>
              <a:rPr lang="en-US" dirty="0" err="1"/>
              <a:t>soms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docent (coach, </a:t>
            </a:r>
            <a:r>
              <a:rPr lang="en-US" dirty="0" err="1"/>
              <a:t>vraagbaak</a:t>
            </a:r>
            <a:r>
              <a:rPr lang="en-US" dirty="0"/>
              <a:t>) </a:t>
            </a:r>
            <a:br>
              <a:rPr lang="en-US" dirty="0"/>
            </a:br>
            <a:r>
              <a:rPr lang="en-US" dirty="0"/>
              <a:t>   </a:t>
            </a:r>
            <a:r>
              <a:rPr lang="en-US" i="1" dirty="0" err="1"/>
              <a:t>eindverantwoordelijk</a:t>
            </a:r>
            <a:r>
              <a:rPr lang="en-US" dirty="0"/>
              <a:t>: docent, </a:t>
            </a:r>
            <a:r>
              <a:rPr lang="en-US" dirty="0" err="1"/>
              <a:t>hoogleraar</a:t>
            </a:r>
            <a:r>
              <a:rPr lang="en-US" dirty="0"/>
              <a:t> (</a:t>
            </a:r>
            <a:r>
              <a:rPr lang="en-US" dirty="0" err="1"/>
              <a:t>proces</a:t>
            </a:r>
            <a:r>
              <a:rPr lang="en-US" dirty="0"/>
              <a:t>, </a:t>
            </a:r>
            <a:r>
              <a:rPr lang="en-US" dirty="0" err="1"/>
              <a:t>niveau</a:t>
            </a:r>
            <a:r>
              <a:rPr lang="en-US" dirty="0"/>
              <a:t>) </a:t>
            </a:r>
          </a:p>
          <a:p>
            <a:pPr lvl="1"/>
            <a:endParaRPr lang="en-US" dirty="0"/>
          </a:p>
          <a:p>
            <a:pPr lvl="1"/>
            <a:r>
              <a:rPr lang="en-US" dirty="0" err="1"/>
              <a:t>leerstoel</a:t>
            </a:r>
            <a:r>
              <a:rPr lang="en-US" dirty="0"/>
              <a:t> </a:t>
            </a:r>
            <a:r>
              <a:rPr lang="en-US" dirty="0" err="1"/>
              <a:t>zorgt</a:t>
            </a:r>
            <a:r>
              <a:rPr lang="en-US" dirty="0"/>
              <a:t> </a:t>
            </a:r>
            <a:r>
              <a:rPr lang="en-US" dirty="0" err="1"/>
              <a:t>voor</a:t>
            </a:r>
            <a:r>
              <a:rPr lang="en-US" dirty="0"/>
              <a:t> </a:t>
            </a:r>
            <a:r>
              <a:rPr lang="en-US" dirty="0" err="1"/>
              <a:t>dagelijks</a:t>
            </a:r>
            <a:r>
              <a:rPr lang="en-US" dirty="0"/>
              <a:t> </a:t>
            </a:r>
            <a:r>
              <a:rPr lang="en-US" dirty="0" err="1"/>
              <a:t>begeleider</a:t>
            </a:r>
            <a:r>
              <a:rPr lang="en-US" dirty="0"/>
              <a:t>, </a:t>
            </a:r>
            <a:r>
              <a:rPr lang="en-US" dirty="0" err="1"/>
              <a:t>verantwoordelijk</a:t>
            </a:r>
            <a:r>
              <a:rPr lang="en-US" dirty="0"/>
              <a:t> docent, bureau, </a:t>
            </a:r>
            <a:r>
              <a:rPr lang="en-US" dirty="0" err="1"/>
              <a:t>werk</a:t>
            </a:r>
            <a:r>
              <a:rPr lang="en-US" dirty="0"/>
              <a:t>-/</a:t>
            </a:r>
            <a:r>
              <a:rPr lang="en-US" dirty="0" err="1"/>
              <a:t>labruimte</a:t>
            </a:r>
            <a:r>
              <a:rPr lang="en-US" dirty="0"/>
              <a:t> 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technische</a:t>
            </a:r>
            <a:r>
              <a:rPr lang="en-US" dirty="0"/>
              <a:t> </a:t>
            </a:r>
            <a:r>
              <a:rPr lang="en-US" dirty="0" err="1"/>
              <a:t>ondersteuning</a:t>
            </a:r>
            <a:endParaRPr lang="nl-NL" dirty="0"/>
          </a:p>
          <a:p>
            <a:pPr marL="457127" lvl="1" indent="0">
              <a:buNone/>
            </a:pPr>
            <a:endParaRPr lang="en-US" dirty="0"/>
          </a:p>
          <a:p>
            <a:pPr lvl="1"/>
            <a:r>
              <a:rPr lang="en-US" dirty="0" err="1">
                <a:solidFill>
                  <a:srgbClr val="FF0000"/>
                </a:solidFill>
              </a:rPr>
              <a:t>organisatie</a:t>
            </a:r>
            <a:r>
              <a:rPr lang="en-US" dirty="0">
                <a:solidFill>
                  <a:srgbClr val="FF0000"/>
                </a:solidFill>
              </a:rPr>
              <a:t> van de </a:t>
            </a:r>
            <a:r>
              <a:rPr lang="en-US" dirty="0" err="1">
                <a:solidFill>
                  <a:srgbClr val="FF0000"/>
                </a:solidFill>
              </a:rPr>
              <a:t>uitvoering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ligt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bij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jullie</a:t>
            </a:r>
            <a:endParaRPr lang="en-US" dirty="0">
              <a:solidFill>
                <a:srgbClr val="FF0000"/>
              </a:solidFill>
            </a:endParaRPr>
          </a:p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7FF04165-E9DF-45F0-A855-B0D10537D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6D83B-F5E2-6149-B7DD-0F6F1BA75908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47390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BFE70D1-C557-48FB-AF6B-2C39792D21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844" y="393125"/>
            <a:ext cx="11358489" cy="1325563"/>
          </a:xfrm>
        </p:spPr>
        <p:txBody>
          <a:bodyPr/>
          <a:lstStyle/>
          <a:p>
            <a:r>
              <a:rPr lang="en-US" dirty="0"/>
              <a:t>UITVOERING </a:t>
            </a:r>
            <a:br>
              <a:rPr lang="en-US" dirty="0"/>
            </a:br>
            <a:r>
              <a:rPr lang="en-US" sz="3200" dirty="0"/>
              <a:t>BACHELOROPDRACHT </a:t>
            </a:r>
            <a:endParaRPr lang="nl-NL" sz="3200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B21479F-3514-46DB-84A4-1FDFFD02C8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1677" y="1718688"/>
            <a:ext cx="11358489" cy="4902506"/>
          </a:xfrm>
        </p:spPr>
        <p:txBody>
          <a:bodyPr/>
          <a:lstStyle/>
          <a:p>
            <a:pPr lvl="1"/>
            <a:r>
              <a:rPr lang="en-US" dirty="0" err="1"/>
              <a:t>Toelating</a:t>
            </a:r>
            <a:r>
              <a:rPr lang="en-US" dirty="0"/>
              <a:t>:</a:t>
            </a:r>
          </a:p>
          <a:p>
            <a:pPr marL="457127" lvl="1" indent="0">
              <a:buNone/>
            </a:pPr>
            <a:r>
              <a:rPr lang="en-US" dirty="0"/>
              <a:t>     B1 - </a:t>
            </a:r>
            <a:r>
              <a:rPr lang="en-US" dirty="0" err="1"/>
              <a:t>afgerond</a:t>
            </a:r>
            <a:br>
              <a:rPr lang="en-US" dirty="0"/>
            </a:br>
            <a:r>
              <a:rPr lang="en-US" dirty="0"/>
              <a:t>     </a:t>
            </a:r>
            <a:r>
              <a:rPr lang="en-US" dirty="0" err="1"/>
              <a:t>minimaal</a:t>
            </a:r>
            <a:r>
              <a:rPr lang="en-US" dirty="0"/>
              <a:t> 60 ECTS </a:t>
            </a:r>
            <a:r>
              <a:rPr lang="en-US" dirty="0" err="1"/>
              <a:t>uit</a:t>
            </a:r>
            <a:r>
              <a:rPr lang="en-US" dirty="0"/>
              <a:t>  B2+ B3 (excl. minor)</a:t>
            </a:r>
          </a:p>
          <a:p>
            <a:pPr marL="457127" lvl="1" indent="0">
              <a:buNone/>
            </a:pPr>
            <a:endParaRPr lang="en-US" dirty="0"/>
          </a:p>
          <a:p>
            <a:pPr lvl="1"/>
            <a:r>
              <a:rPr lang="en-US" dirty="0" err="1"/>
              <a:t>Studiebelasting</a:t>
            </a:r>
            <a:r>
              <a:rPr lang="en-US" dirty="0"/>
              <a:t> 15 ECTS = 10 </a:t>
            </a:r>
            <a:r>
              <a:rPr lang="en-US" dirty="0" err="1"/>
              <a:t>weken</a:t>
            </a:r>
            <a:r>
              <a:rPr lang="en-US" dirty="0"/>
              <a:t> </a:t>
            </a:r>
            <a:r>
              <a:rPr lang="en-US" dirty="0" err="1"/>
              <a:t>netto</a:t>
            </a:r>
            <a:r>
              <a:rPr lang="en-US" dirty="0"/>
              <a:t> </a:t>
            </a:r>
            <a:r>
              <a:rPr lang="en-US" dirty="0" err="1"/>
              <a:t>tijdsbesteding</a:t>
            </a:r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 err="1"/>
              <a:t>Je</a:t>
            </a:r>
            <a:r>
              <a:rPr lang="en-US" dirty="0"/>
              <a:t> </a:t>
            </a:r>
            <a:r>
              <a:rPr lang="en-US" dirty="0" err="1"/>
              <a:t>doet</a:t>
            </a:r>
            <a:r>
              <a:rPr lang="en-US" dirty="0"/>
              <a:t> de </a:t>
            </a:r>
            <a:r>
              <a:rPr lang="en-US" dirty="0" err="1"/>
              <a:t>opdracht</a:t>
            </a:r>
            <a:r>
              <a:rPr lang="en-US" dirty="0"/>
              <a:t> </a:t>
            </a:r>
            <a:r>
              <a:rPr lang="en-US" dirty="0" err="1">
                <a:solidFill>
                  <a:srgbClr val="FF0000"/>
                </a:solidFill>
              </a:rPr>
              <a:t>alleen</a:t>
            </a:r>
            <a:endParaRPr lang="en-US" dirty="0">
              <a:solidFill>
                <a:srgbClr val="FF0000"/>
              </a:solidFill>
            </a:endParaRPr>
          </a:p>
          <a:p>
            <a:pPr marL="457127" lvl="1" indent="0">
              <a:buNone/>
            </a:pPr>
            <a:endParaRPr lang="en-US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7FF04165-E9DF-45F0-A855-B0D10537D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6D83B-F5E2-6149-B7DD-0F6F1BA75908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08251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4E6A23-944C-0E41-8C19-67BCF1ADC5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EEN OPDRACHT ZOEKEN </a:t>
            </a:r>
            <a:endParaRPr lang="nl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6FA9C7-5D05-8641-9BC4-45AEA75480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22693" y="1429018"/>
            <a:ext cx="11358489" cy="4105156"/>
          </a:xfrm>
        </p:spPr>
        <p:txBody>
          <a:bodyPr/>
          <a:lstStyle/>
          <a:p>
            <a:pPr marL="0" indent="0">
              <a:buNone/>
            </a:pPr>
            <a:br>
              <a:rPr lang="en-US" dirty="0"/>
            </a:br>
            <a:r>
              <a:rPr lang="en-US" sz="2400" dirty="0"/>
              <a:t>• </a:t>
            </a:r>
            <a:r>
              <a:rPr lang="en-US" sz="2400" dirty="0" err="1"/>
              <a:t>Bij</a:t>
            </a:r>
            <a:r>
              <a:rPr lang="en-US" sz="2400" dirty="0"/>
              <a:t> AP of AM </a:t>
            </a:r>
            <a:r>
              <a:rPr lang="en-US" sz="2400" dirty="0" err="1"/>
              <a:t>leerstoelen</a:t>
            </a:r>
            <a:endParaRPr lang="en-US" sz="2400" dirty="0"/>
          </a:p>
          <a:p>
            <a:pPr marL="0" indent="0">
              <a:buNone/>
            </a:pPr>
            <a:br>
              <a:rPr lang="en-US" sz="2400" dirty="0"/>
            </a:br>
            <a:r>
              <a:rPr lang="en-US" sz="2400" dirty="0"/>
              <a:t>• </a:t>
            </a:r>
            <a:r>
              <a:rPr lang="en-US" sz="2400" dirty="0" err="1">
                <a:solidFill>
                  <a:srgbClr val="0070C0"/>
                </a:solidFill>
              </a:rPr>
              <a:t>Kijk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/>
              <a:t>en</a:t>
            </a:r>
            <a:r>
              <a:rPr lang="en-US" sz="2400" dirty="0"/>
              <a:t> </a:t>
            </a:r>
            <a:r>
              <a:rPr lang="en-US" sz="2400" dirty="0" err="1"/>
              <a:t>i</a:t>
            </a:r>
            <a:r>
              <a:rPr lang="en-US" sz="2400" dirty="0" err="1">
                <a:solidFill>
                  <a:srgbClr val="0070C0"/>
                </a:solidFill>
              </a:rPr>
              <a:t>nformeer</a:t>
            </a:r>
            <a:r>
              <a:rPr lang="en-US" sz="2400" dirty="0"/>
              <a:t> </a:t>
            </a:r>
            <a:r>
              <a:rPr lang="en-US" sz="2400" dirty="0" err="1"/>
              <a:t>bij</a:t>
            </a:r>
            <a:r>
              <a:rPr lang="en-US" sz="2400" dirty="0"/>
              <a:t> </a:t>
            </a:r>
            <a:r>
              <a:rPr lang="en-US" sz="2400" dirty="0" err="1"/>
              <a:t>verschillende</a:t>
            </a:r>
            <a:r>
              <a:rPr lang="en-US" sz="2400" dirty="0"/>
              <a:t> </a:t>
            </a:r>
            <a:r>
              <a:rPr lang="en-US" sz="2400" dirty="0" err="1"/>
              <a:t>groepen</a:t>
            </a:r>
            <a:r>
              <a:rPr lang="en-US" sz="2400" dirty="0"/>
              <a:t> </a:t>
            </a:r>
          </a:p>
          <a:p>
            <a:pPr marL="0" indent="0">
              <a:buNone/>
            </a:pPr>
            <a:br>
              <a:rPr lang="en-US" sz="2400" dirty="0"/>
            </a:br>
            <a:r>
              <a:rPr lang="en-US" sz="2400" dirty="0"/>
              <a:t>• </a:t>
            </a:r>
            <a:r>
              <a:rPr lang="en-US" sz="2400" dirty="0" err="1"/>
              <a:t>Maak</a:t>
            </a:r>
            <a:r>
              <a:rPr lang="en-US" sz="2400" dirty="0"/>
              <a:t> </a:t>
            </a:r>
            <a:r>
              <a:rPr lang="en-US" sz="2400" dirty="0" err="1"/>
              <a:t>kennis</a:t>
            </a:r>
            <a:r>
              <a:rPr lang="en-US" sz="2400" dirty="0"/>
              <a:t> met </a:t>
            </a:r>
            <a:r>
              <a:rPr lang="en-US" sz="2400" u="sng" dirty="0" err="1">
                <a:solidFill>
                  <a:srgbClr val="0070C0"/>
                </a:solidFill>
              </a:rPr>
              <a:t>alle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/>
              <a:t>betrokkenen</a:t>
            </a:r>
            <a:r>
              <a:rPr lang="en-US" sz="2400" dirty="0"/>
              <a:t> (docent, </a:t>
            </a:r>
            <a:r>
              <a:rPr lang="en-US" sz="2400" dirty="0" err="1"/>
              <a:t>dagelijks</a:t>
            </a:r>
            <a:r>
              <a:rPr lang="en-US" sz="2400" dirty="0"/>
              <a:t> </a:t>
            </a:r>
            <a:r>
              <a:rPr lang="en-US" sz="2400" dirty="0" err="1"/>
              <a:t>begeleider</a:t>
            </a:r>
            <a:r>
              <a:rPr lang="en-US" sz="2400" dirty="0"/>
              <a:t>)</a:t>
            </a:r>
            <a:endParaRPr lang="nl-NL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D09C75-FEC1-4A46-93FD-43A7711DEA6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6D83B-F5E2-6149-B7DD-0F6F1BA75908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91639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4E6A23-944C-0E41-8C19-67BCF1ADC5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EEN OPDRACHT ZOEKEN </a:t>
            </a:r>
            <a:endParaRPr lang="nl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6FA9C7-5D05-8641-9BC4-45AEA75480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22693" y="1429018"/>
            <a:ext cx="11358489" cy="4105156"/>
          </a:xfrm>
        </p:spPr>
        <p:txBody>
          <a:bodyPr/>
          <a:lstStyle/>
          <a:p>
            <a:pPr marL="0" indent="0">
              <a:buNone/>
            </a:pPr>
            <a:br>
              <a:rPr lang="en-US" dirty="0"/>
            </a:br>
            <a:r>
              <a:rPr lang="en-US" sz="2400" dirty="0"/>
              <a:t>• </a:t>
            </a:r>
            <a:r>
              <a:rPr lang="en-US" sz="2400" dirty="0" err="1"/>
              <a:t>Bij</a:t>
            </a:r>
            <a:r>
              <a:rPr lang="en-US" sz="2400" dirty="0"/>
              <a:t> AP of AM </a:t>
            </a:r>
            <a:r>
              <a:rPr lang="en-US" sz="2400" dirty="0" err="1"/>
              <a:t>leerstoelen</a:t>
            </a: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D09C75-FEC1-4A46-93FD-43A7711DEA6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6D83B-F5E2-6149-B7DD-0F6F1BA75908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D213FB7-2515-0D4D-8054-B746CA1B53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61" y="-108929"/>
            <a:ext cx="12129477" cy="6064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5985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4E6A23-944C-0E41-8C19-67BCF1ADC5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EEN OPDRACHT </a:t>
            </a:r>
            <a:r>
              <a:rPr lang="en-US" dirty="0" err="1"/>
              <a:t>Gevonden</a:t>
            </a:r>
            <a:endParaRPr lang="nl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6FA9C7-5D05-8641-9BC4-45AEA75480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22693" y="1429018"/>
            <a:ext cx="11358489" cy="4715636"/>
          </a:xfrm>
        </p:spPr>
        <p:txBody>
          <a:bodyPr/>
          <a:lstStyle/>
          <a:p>
            <a:r>
              <a:rPr lang="en-US" sz="2400" dirty="0" err="1"/>
              <a:t>Maak</a:t>
            </a:r>
            <a:r>
              <a:rPr lang="en-US" sz="2400" dirty="0"/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duidelijke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afspraken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dirty="0"/>
              <a:t>over planning:</a:t>
            </a:r>
          </a:p>
          <a:p>
            <a:pPr lvl="1"/>
            <a:r>
              <a:rPr lang="en-US" dirty="0" err="1"/>
              <a:t>wanneer</a:t>
            </a:r>
            <a:r>
              <a:rPr lang="en-US" dirty="0"/>
              <a:t> </a:t>
            </a:r>
            <a:r>
              <a:rPr lang="en-US" dirty="0" err="1"/>
              <a:t>beginnen</a:t>
            </a:r>
            <a:r>
              <a:rPr lang="en-US" dirty="0"/>
              <a:t> / </a:t>
            </a:r>
            <a:r>
              <a:rPr lang="en-US" dirty="0" err="1"/>
              <a:t>afronden</a:t>
            </a:r>
            <a:r>
              <a:rPr lang="en-US" dirty="0"/>
              <a:t>?    </a:t>
            </a:r>
          </a:p>
          <a:p>
            <a:pPr lvl="1"/>
            <a:r>
              <a:rPr lang="en-US" dirty="0"/>
              <a:t>full-time of part-time?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 </a:t>
            </a:r>
            <a:r>
              <a:rPr lang="en-US" sz="2400" dirty="0" err="1"/>
              <a:t>Samenstelling</a:t>
            </a:r>
            <a:r>
              <a:rPr lang="en-US" sz="2400" dirty="0"/>
              <a:t> </a:t>
            </a:r>
            <a:r>
              <a:rPr lang="en-US" sz="2400" dirty="0" err="1"/>
              <a:t>beoordelingscommissie</a:t>
            </a:r>
            <a:r>
              <a:rPr lang="en-US" sz="2400" dirty="0"/>
              <a:t>:</a:t>
            </a:r>
          </a:p>
          <a:p>
            <a:pPr lvl="1"/>
            <a:r>
              <a:rPr lang="en-US" dirty="0" err="1"/>
              <a:t>Voorzitter</a:t>
            </a:r>
            <a:r>
              <a:rPr lang="en-US" dirty="0"/>
              <a:t> (</a:t>
            </a:r>
            <a:r>
              <a:rPr lang="en-US" dirty="0" err="1"/>
              <a:t>hoogleraar</a:t>
            </a:r>
            <a:r>
              <a:rPr lang="en-US" dirty="0"/>
              <a:t>, UHD, UD)</a:t>
            </a:r>
          </a:p>
          <a:p>
            <a:pPr lvl="1"/>
            <a:r>
              <a:rPr lang="en-US" dirty="0" err="1"/>
              <a:t>Dagelijks</a:t>
            </a:r>
            <a:r>
              <a:rPr lang="en-US" dirty="0"/>
              <a:t> </a:t>
            </a:r>
            <a:r>
              <a:rPr lang="en-US" dirty="0" err="1"/>
              <a:t>begeleider</a:t>
            </a:r>
            <a:endParaRPr lang="en-US" dirty="0"/>
          </a:p>
          <a:p>
            <a:pPr lvl="1"/>
            <a:r>
              <a:rPr lang="en-US" dirty="0"/>
              <a:t>Extern </a:t>
            </a:r>
            <a:r>
              <a:rPr lang="en-US" dirty="0" err="1"/>
              <a:t>commissie</a:t>
            </a:r>
            <a:r>
              <a:rPr lang="en-US" dirty="0"/>
              <a:t>-lid (</a:t>
            </a:r>
            <a:r>
              <a:rPr lang="en-US" dirty="0" err="1"/>
              <a:t>uit</a:t>
            </a:r>
            <a:r>
              <a:rPr lang="en-US" dirty="0"/>
              <a:t> </a:t>
            </a:r>
            <a:r>
              <a:rPr lang="en-US" dirty="0" err="1"/>
              <a:t>andere</a:t>
            </a:r>
            <a:r>
              <a:rPr lang="en-US" dirty="0"/>
              <a:t> AP-</a:t>
            </a:r>
            <a:r>
              <a:rPr lang="en-US" dirty="0" err="1"/>
              <a:t>groep</a:t>
            </a:r>
            <a:r>
              <a:rPr lang="en-US" dirty="0"/>
              <a:t>)</a:t>
            </a:r>
          </a:p>
          <a:p>
            <a:pPr marL="457127" lvl="1" indent="0">
              <a:buNone/>
            </a:pPr>
            <a:r>
              <a:rPr lang="en-US" sz="1600" i="1" dirty="0">
                <a:solidFill>
                  <a:srgbClr val="0070C0"/>
                </a:solidFill>
              </a:rPr>
              <a:t>  (</a:t>
            </a:r>
            <a:r>
              <a:rPr lang="en-US" sz="1600" i="1" dirty="0">
                <a:solidFill>
                  <a:srgbClr val="0070C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https://www.utwente.nl/nl/tn/onderwijs/regelingen/staff-tn.pdf</a:t>
            </a:r>
            <a:r>
              <a:rPr lang="en-US" sz="1600" i="1" dirty="0">
                <a:solidFill>
                  <a:srgbClr val="0070C0"/>
                </a:solidFill>
              </a:rPr>
              <a:t>)</a:t>
            </a:r>
          </a:p>
          <a:p>
            <a:pPr marL="457127" lvl="1" indent="0">
              <a:buNone/>
            </a:pPr>
            <a:endParaRPr lang="en-US" sz="1600" i="1" dirty="0">
              <a:solidFill>
                <a:srgbClr val="0070C0"/>
              </a:solidFill>
            </a:endParaRPr>
          </a:p>
          <a:p>
            <a:pPr marL="0" indent="0">
              <a:buNone/>
            </a:pPr>
            <a:br>
              <a:rPr lang="en-US" sz="2400" dirty="0"/>
            </a:br>
            <a:r>
              <a:rPr lang="en-US" sz="2400" dirty="0"/>
              <a:t>• </a:t>
            </a:r>
            <a:r>
              <a:rPr lang="en-US" sz="2400" dirty="0" err="1"/>
              <a:t>Aanmelden</a:t>
            </a:r>
            <a:r>
              <a:rPr lang="en-US" sz="2400" dirty="0"/>
              <a:t> </a:t>
            </a:r>
            <a:r>
              <a:rPr lang="en-US" sz="2400" dirty="0" err="1"/>
              <a:t>voor</a:t>
            </a:r>
            <a:r>
              <a:rPr lang="en-US" sz="2400" dirty="0"/>
              <a:t> ‘Bachelor assignment’ (via Mobility Online TN </a:t>
            </a:r>
            <a:r>
              <a:rPr lang="en-US" sz="2400" b="1" dirty="0" err="1">
                <a:solidFill>
                  <a:srgbClr val="FF0000"/>
                </a:solidFill>
              </a:rPr>
              <a:t>en</a:t>
            </a:r>
            <a:r>
              <a:rPr lang="en-US" sz="2400" dirty="0"/>
              <a:t> AM)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D09C75-FEC1-4A46-93FD-43A7711DEA6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6D83B-F5E2-6149-B7DD-0F6F1BA75908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5EAA5F-5C7A-5E48-B256-EE419AE97A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7669" y="1516184"/>
            <a:ext cx="3262589" cy="3669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8730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BFE70D1-C557-48FB-AF6B-2C39792D21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844" y="393125"/>
            <a:ext cx="11358489" cy="1325563"/>
          </a:xfrm>
        </p:spPr>
        <p:txBody>
          <a:bodyPr/>
          <a:lstStyle/>
          <a:p>
            <a:r>
              <a:rPr lang="en-US" dirty="0"/>
              <a:t>AFRONDING </a:t>
            </a:r>
            <a:br>
              <a:rPr lang="en-US" dirty="0"/>
            </a:br>
            <a:r>
              <a:rPr lang="en-US" sz="3600" dirty="0"/>
              <a:t>BACHELOROPDRACHT</a:t>
            </a:r>
            <a:endParaRPr lang="nl-NL" sz="3600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B21479F-3514-46DB-84A4-1FDFFD02C8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1843" y="1718688"/>
            <a:ext cx="11358489" cy="4902506"/>
          </a:xfrm>
        </p:spPr>
        <p:txBody>
          <a:bodyPr/>
          <a:lstStyle/>
          <a:p>
            <a:pPr marL="457127" lvl="1" indent="0">
              <a:buNone/>
            </a:pPr>
            <a:endParaRPr lang="en-US" dirty="0"/>
          </a:p>
          <a:p>
            <a:pPr marL="457127" lvl="1" indent="0">
              <a:buNone/>
            </a:pPr>
            <a:r>
              <a:rPr lang="en-US" b="1" dirty="0" err="1"/>
              <a:t>Verslag</a:t>
            </a:r>
            <a:r>
              <a:rPr lang="en-US" b="1" dirty="0"/>
              <a:t> of Scientific Paper</a:t>
            </a:r>
          </a:p>
          <a:p>
            <a:pPr marL="457127" lvl="1" indent="0">
              <a:buNone/>
            </a:pPr>
            <a:endParaRPr lang="en-US" b="1" dirty="0"/>
          </a:p>
          <a:p>
            <a:pPr lvl="1"/>
            <a:r>
              <a:rPr lang="en-US" dirty="0" err="1"/>
              <a:t>wetenschappelijk</a:t>
            </a:r>
            <a:r>
              <a:rPr lang="en-US" dirty="0"/>
              <a:t> </a:t>
            </a:r>
            <a:r>
              <a:rPr lang="en-US" dirty="0" err="1"/>
              <a:t>karakter</a:t>
            </a:r>
            <a:endParaRPr lang="en-US" dirty="0"/>
          </a:p>
          <a:p>
            <a:pPr lvl="1"/>
            <a:r>
              <a:rPr lang="en-US" dirty="0" err="1"/>
              <a:t>niveau</a:t>
            </a:r>
            <a:r>
              <a:rPr lang="en-US" dirty="0"/>
              <a:t>: </a:t>
            </a:r>
            <a:r>
              <a:rPr lang="en-US" dirty="0" err="1"/>
              <a:t>tenminste</a:t>
            </a:r>
            <a:r>
              <a:rPr lang="en-US" dirty="0"/>
              <a:t> B3-TN, </a:t>
            </a:r>
            <a:r>
              <a:rPr lang="en-US" dirty="0" err="1"/>
              <a:t>taal</a:t>
            </a:r>
            <a:r>
              <a:rPr lang="en-US" dirty="0"/>
              <a:t> is Engels </a:t>
            </a:r>
          </a:p>
          <a:p>
            <a:pPr lvl="1"/>
            <a:r>
              <a:rPr lang="en-US" dirty="0" err="1"/>
              <a:t>laatste</a:t>
            </a:r>
            <a:r>
              <a:rPr lang="en-US" dirty="0"/>
              <a:t> </a:t>
            </a:r>
            <a:r>
              <a:rPr lang="en-US" dirty="0" err="1"/>
              <a:t>versie</a:t>
            </a:r>
            <a:r>
              <a:rPr lang="en-US" dirty="0"/>
              <a:t> </a:t>
            </a:r>
            <a:r>
              <a:rPr lang="en-US" dirty="0" err="1"/>
              <a:t>inleveren</a:t>
            </a:r>
            <a:r>
              <a:rPr lang="en-US" dirty="0"/>
              <a:t> </a:t>
            </a:r>
            <a:r>
              <a:rPr lang="en-US" dirty="0" err="1"/>
              <a:t>uiterlijk</a:t>
            </a:r>
            <a:r>
              <a:rPr lang="en-US" dirty="0"/>
              <a:t> 1 week </a:t>
            </a:r>
            <a:r>
              <a:rPr lang="en-US" dirty="0" err="1"/>
              <a:t>voor</a:t>
            </a:r>
            <a:r>
              <a:rPr lang="en-US" dirty="0"/>
              <a:t> de </a:t>
            </a:r>
            <a:r>
              <a:rPr lang="en-US" dirty="0" err="1"/>
              <a:t>presentaties</a:t>
            </a:r>
            <a:endParaRPr lang="en-US" dirty="0"/>
          </a:p>
          <a:p>
            <a:pPr lvl="1"/>
            <a:r>
              <a:rPr lang="en-US" dirty="0"/>
              <a:t> incl. </a:t>
            </a:r>
            <a:r>
              <a:rPr lang="en-US" dirty="0" err="1"/>
              <a:t>plagiaat</a:t>
            </a:r>
            <a:r>
              <a:rPr lang="en-US" dirty="0"/>
              <a:t>-scan </a:t>
            </a:r>
            <a:endParaRPr lang="nl-NL" dirty="0">
              <a:solidFill>
                <a:srgbClr val="FF0000"/>
              </a:solidFill>
            </a:endParaRP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7FF04165-E9DF-45F0-A855-B0D10537D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6D83B-F5E2-6149-B7DD-0F6F1BA75908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75892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BFE70D1-C557-48FB-AF6B-2C39792D21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844" y="393125"/>
            <a:ext cx="11358489" cy="1325563"/>
          </a:xfrm>
        </p:spPr>
        <p:txBody>
          <a:bodyPr/>
          <a:lstStyle/>
          <a:p>
            <a:r>
              <a:rPr lang="en-US" dirty="0"/>
              <a:t>AFRONDING </a:t>
            </a:r>
            <a:br>
              <a:rPr lang="en-US" dirty="0"/>
            </a:br>
            <a:r>
              <a:rPr lang="en-US" sz="3600" dirty="0"/>
              <a:t>BACHELOROPDRACHT</a:t>
            </a:r>
            <a:endParaRPr lang="nl-NL" sz="3600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B21479F-3514-46DB-84A4-1FDFFD02C8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1843" y="2054750"/>
            <a:ext cx="11358489" cy="4408573"/>
          </a:xfrm>
        </p:spPr>
        <p:txBody>
          <a:bodyPr/>
          <a:lstStyle/>
          <a:p>
            <a:pPr marL="457127" lvl="1" indent="0">
              <a:buNone/>
            </a:pPr>
            <a:r>
              <a:rPr lang="en-US" b="1" dirty="0" err="1"/>
              <a:t>Eindpresentatie</a:t>
            </a:r>
            <a:r>
              <a:rPr lang="en-US" b="1" dirty="0"/>
              <a:t> AM op B-</a:t>
            </a:r>
            <a:r>
              <a:rPr lang="en-US" b="1" dirty="0" err="1"/>
              <a:t>conferentie</a:t>
            </a:r>
            <a:r>
              <a:rPr lang="en-US" b="1" dirty="0"/>
              <a:t> AM</a:t>
            </a:r>
          </a:p>
          <a:p>
            <a:pPr lvl="1"/>
            <a:r>
              <a:rPr lang="en-US" sz="2400" dirty="0"/>
              <a:t>Pitch 5 minute</a:t>
            </a:r>
          </a:p>
          <a:p>
            <a:pPr lvl="1"/>
            <a:r>
              <a:rPr lang="en-US" dirty="0"/>
              <a:t>Poster </a:t>
            </a:r>
            <a:r>
              <a:rPr lang="en-US" dirty="0" err="1"/>
              <a:t>Presentatie</a:t>
            </a:r>
            <a:br>
              <a:rPr lang="en-US" dirty="0"/>
            </a:br>
            <a:endParaRPr lang="en-US" dirty="0"/>
          </a:p>
          <a:p>
            <a:pPr marL="457127" lvl="1" indent="0">
              <a:buNone/>
            </a:pPr>
            <a:endParaRPr lang="en-US" dirty="0"/>
          </a:p>
          <a:p>
            <a:pPr marL="457127" lvl="1" indent="0">
              <a:buNone/>
            </a:pPr>
            <a:r>
              <a:rPr lang="en-US" b="1" dirty="0" err="1"/>
              <a:t>Eindpresentatie</a:t>
            </a:r>
            <a:r>
              <a:rPr lang="en-US" b="1" dirty="0"/>
              <a:t>  TN</a:t>
            </a:r>
          </a:p>
          <a:p>
            <a:pPr lvl="1"/>
            <a:r>
              <a:rPr lang="en-US" dirty="0"/>
              <a:t>circa 20-25 </a:t>
            </a:r>
            <a:r>
              <a:rPr lang="en-US" dirty="0" err="1"/>
              <a:t>minuten</a:t>
            </a:r>
            <a:r>
              <a:rPr lang="en-US" dirty="0"/>
              <a:t>; </a:t>
            </a:r>
            <a:r>
              <a:rPr lang="en-US" dirty="0" err="1"/>
              <a:t>taal</a:t>
            </a:r>
            <a:r>
              <a:rPr lang="en-US" dirty="0"/>
              <a:t> is Engels</a:t>
            </a:r>
          </a:p>
          <a:p>
            <a:pPr lvl="1"/>
            <a:r>
              <a:rPr lang="en-US" dirty="0"/>
              <a:t>circa 5-15 </a:t>
            </a:r>
            <a:r>
              <a:rPr lang="en-US" dirty="0" err="1"/>
              <a:t>minuten</a:t>
            </a:r>
            <a:r>
              <a:rPr lang="en-US" dirty="0"/>
              <a:t> </a:t>
            </a:r>
            <a:r>
              <a:rPr lang="en-US" dirty="0" err="1"/>
              <a:t>discussie</a:t>
            </a:r>
            <a:endParaRPr lang="en-US" dirty="0"/>
          </a:p>
          <a:p>
            <a:pPr lvl="1"/>
            <a:r>
              <a:rPr lang="en-US" dirty="0" err="1"/>
              <a:t>niveau</a:t>
            </a:r>
            <a:r>
              <a:rPr lang="en-US" dirty="0"/>
              <a:t>: B3-studenten of </a:t>
            </a:r>
            <a:r>
              <a:rPr lang="en-US" dirty="0" err="1"/>
              <a:t>hoger</a:t>
            </a:r>
            <a:endParaRPr lang="en-US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7FF04165-E9DF-45F0-A855-B0D10537D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6D83B-F5E2-6149-B7DD-0F6F1BA75908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6227637"/>
      </p:ext>
    </p:extLst>
  </p:cSld>
  <p:clrMapOvr>
    <a:masterClrMapping/>
  </p:clrMapOvr>
</p:sld>
</file>

<file path=ppt/theme/theme1.xml><?xml version="1.0" encoding="utf-8"?>
<a:theme xmlns:a="http://schemas.openxmlformats.org/drawingml/2006/main" name="UT Title slide Black">
  <a:themeElements>
    <a:clrScheme name="UT colors">
      <a:dk1>
        <a:srgbClr val="000000"/>
      </a:dk1>
      <a:lt1>
        <a:srgbClr val="FFFFFF"/>
      </a:lt1>
      <a:dk2>
        <a:srgbClr val="616365"/>
      </a:dk2>
      <a:lt2>
        <a:srgbClr val="ADAFAF"/>
      </a:lt2>
      <a:accent1>
        <a:srgbClr val="63B1E5"/>
      </a:accent1>
      <a:accent2>
        <a:srgbClr val="EC7908"/>
      </a:accent2>
      <a:accent3>
        <a:srgbClr val="CF0071"/>
      </a:accent3>
      <a:accent4>
        <a:srgbClr val="FED100"/>
      </a:accent4>
      <a:accent5>
        <a:srgbClr val="0093B3"/>
      </a:accent5>
      <a:accent6>
        <a:srgbClr val="34B234"/>
      </a:accent6>
      <a:hlink>
        <a:srgbClr val="002C5F"/>
      </a:hlink>
      <a:folHlink>
        <a:srgbClr val="C60C3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T test" id="{15B9D8DC-9424-A541-AF47-D0C4E5DD615D}" vid="{AA5B6583-0830-8041-8FDA-106127B26373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UT Chapter slide White">
  <a:themeElements>
    <a:clrScheme name="UT colors">
      <a:dk1>
        <a:srgbClr val="000000"/>
      </a:dk1>
      <a:lt1>
        <a:srgbClr val="FFFFFF"/>
      </a:lt1>
      <a:dk2>
        <a:srgbClr val="616365"/>
      </a:dk2>
      <a:lt2>
        <a:srgbClr val="ADAFAF"/>
      </a:lt2>
      <a:accent1>
        <a:srgbClr val="63B1E5"/>
      </a:accent1>
      <a:accent2>
        <a:srgbClr val="EC7908"/>
      </a:accent2>
      <a:accent3>
        <a:srgbClr val="CF0071"/>
      </a:accent3>
      <a:accent4>
        <a:srgbClr val="FED100"/>
      </a:accent4>
      <a:accent5>
        <a:srgbClr val="0093B3"/>
      </a:accent5>
      <a:accent6>
        <a:srgbClr val="34B234"/>
      </a:accent6>
      <a:hlink>
        <a:srgbClr val="002C5F"/>
      </a:hlink>
      <a:folHlink>
        <a:srgbClr val="C60C3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chmed" id="{38EFCB40-8075-4379-B608-001D32BF0987}" vid="{32DD4C13-7CE8-4DC6-9A95-709DF41A19BE}"/>
    </a:ext>
  </a:extLst>
</a:theme>
</file>

<file path=ppt/theme/theme3.xml><?xml version="1.0" encoding="utf-8"?>
<a:theme xmlns:a="http://schemas.openxmlformats.org/drawingml/2006/main" name="UT Chapter slide Black">
  <a:themeElements>
    <a:clrScheme name="UT colors">
      <a:dk1>
        <a:srgbClr val="000000"/>
      </a:dk1>
      <a:lt1>
        <a:srgbClr val="FFFFFF"/>
      </a:lt1>
      <a:dk2>
        <a:srgbClr val="616365"/>
      </a:dk2>
      <a:lt2>
        <a:srgbClr val="ADAFAF"/>
      </a:lt2>
      <a:accent1>
        <a:srgbClr val="63B1E5"/>
      </a:accent1>
      <a:accent2>
        <a:srgbClr val="EC7908"/>
      </a:accent2>
      <a:accent3>
        <a:srgbClr val="CF0071"/>
      </a:accent3>
      <a:accent4>
        <a:srgbClr val="FED100"/>
      </a:accent4>
      <a:accent5>
        <a:srgbClr val="0093B3"/>
      </a:accent5>
      <a:accent6>
        <a:srgbClr val="34B234"/>
      </a:accent6>
      <a:hlink>
        <a:srgbClr val="002C5F"/>
      </a:hlink>
      <a:folHlink>
        <a:srgbClr val="C60C3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chmed" id="{38EFCB40-8075-4379-B608-001D32BF0987}" vid="{32DD4C13-7CE8-4DC6-9A95-709DF41A19BE}"/>
    </a:ext>
  </a:extLst>
</a:theme>
</file>

<file path=ppt/theme/theme4.xml><?xml version="1.0" encoding="utf-8"?>
<a:theme xmlns:a="http://schemas.openxmlformats.org/drawingml/2006/main" name="UT Chapter slide White + logo own name">
  <a:themeElements>
    <a:clrScheme name="UT colors">
      <a:dk1>
        <a:srgbClr val="000000"/>
      </a:dk1>
      <a:lt1>
        <a:srgbClr val="FFFFFF"/>
      </a:lt1>
      <a:dk2>
        <a:srgbClr val="616365"/>
      </a:dk2>
      <a:lt2>
        <a:srgbClr val="ADAFAF"/>
      </a:lt2>
      <a:accent1>
        <a:srgbClr val="63B1E5"/>
      </a:accent1>
      <a:accent2>
        <a:srgbClr val="EC7908"/>
      </a:accent2>
      <a:accent3>
        <a:srgbClr val="CF0071"/>
      </a:accent3>
      <a:accent4>
        <a:srgbClr val="FED100"/>
      </a:accent4>
      <a:accent5>
        <a:srgbClr val="0093B3"/>
      </a:accent5>
      <a:accent6>
        <a:srgbClr val="34B234"/>
      </a:accent6>
      <a:hlink>
        <a:srgbClr val="002C5F"/>
      </a:hlink>
      <a:folHlink>
        <a:srgbClr val="C60C3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chmed" id="{38EFCB40-8075-4379-B608-001D32BF0987}" vid="{32DD4C13-7CE8-4DC6-9A95-709DF41A19BE}"/>
    </a:ext>
  </a:extLst>
</a:theme>
</file>

<file path=ppt/theme/theme5.xml><?xml version="1.0" encoding="utf-8"?>
<a:theme xmlns:a="http://schemas.openxmlformats.org/drawingml/2006/main" name="UT Chapter slide Black + logo own name">
  <a:themeElements>
    <a:clrScheme name="UT colors">
      <a:dk1>
        <a:srgbClr val="000000"/>
      </a:dk1>
      <a:lt1>
        <a:srgbClr val="FFFFFF"/>
      </a:lt1>
      <a:dk2>
        <a:srgbClr val="616365"/>
      </a:dk2>
      <a:lt2>
        <a:srgbClr val="ADAFAF"/>
      </a:lt2>
      <a:accent1>
        <a:srgbClr val="63B1E5"/>
      </a:accent1>
      <a:accent2>
        <a:srgbClr val="EC7908"/>
      </a:accent2>
      <a:accent3>
        <a:srgbClr val="CF0071"/>
      </a:accent3>
      <a:accent4>
        <a:srgbClr val="FED100"/>
      </a:accent4>
      <a:accent5>
        <a:srgbClr val="0093B3"/>
      </a:accent5>
      <a:accent6>
        <a:srgbClr val="34B234"/>
      </a:accent6>
      <a:hlink>
        <a:srgbClr val="002C5F"/>
      </a:hlink>
      <a:folHlink>
        <a:srgbClr val="C60C3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chmed" id="{38EFCB40-8075-4379-B608-001D32BF0987}" vid="{32DD4C13-7CE8-4DC6-9A95-709DF41A19BE}"/>
    </a:ext>
  </a:extLst>
</a:theme>
</file>

<file path=ppt/theme/theme6.xml><?xml version="1.0" encoding="utf-8"?>
<a:theme xmlns:a="http://schemas.openxmlformats.org/drawingml/2006/main" name="UT Table of Content slide White">
  <a:themeElements>
    <a:clrScheme name="UT colors">
      <a:dk1>
        <a:srgbClr val="000000"/>
      </a:dk1>
      <a:lt1>
        <a:srgbClr val="FFFFFF"/>
      </a:lt1>
      <a:dk2>
        <a:srgbClr val="616365"/>
      </a:dk2>
      <a:lt2>
        <a:srgbClr val="ADAFAF"/>
      </a:lt2>
      <a:accent1>
        <a:srgbClr val="63B1E5"/>
      </a:accent1>
      <a:accent2>
        <a:srgbClr val="EC7908"/>
      </a:accent2>
      <a:accent3>
        <a:srgbClr val="CF0071"/>
      </a:accent3>
      <a:accent4>
        <a:srgbClr val="FED100"/>
      </a:accent4>
      <a:accent5>
        <a:srgbClr val="0093B3"/>
      </a:accent5>
      <a:accent6>
        <a:srgbClr val="34B234"/>
      </a:accent6>
      <a:hlink>
        <a:srgbClr val="002C5F"/>
      </a:hlink>
      <a:folHlink>
        <a:srgbClr val="C60C3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chmed" id="{38EFCB40-8075-4379-B608-001D32BF0987}" vid="{32DD4C13-7CE8-4DC6-9A95-709DF41A19BE}"/>
    </a:ext>
  </a:extLst>
</a:theme>
</file>

<file path=ppt/theme/theme7.xml><?xml version="1.0" encoding="utf-8"?>
<a:theme xmlns:a="http://schemas.openxmlformats.org/drawingml/2006/main" name="UT Table of Content slide Black">
  <a:themeElements>
    <a:clrScheme name="UT colors">
      <a:dk1>
        <a:srgbClr val="000000"/>
      </a:dk1>
      <a:lt1>
        <a:srgbClr val="FFFFFF"/>
      </a:lt1>
      <a:dk2>
        <a:srgbClr val="616365"/>
      </a:dk2>
      <a:lt2>
        <a:srgbClr val="ADAFAF"/>
      </a:lt2>
      <a:accent1>
        <a:srgbClr val="63B1E5"/>
      </a:accent1>
      <a:accent2>
        <a:srgbClr val="EC7908"/>
      </a:accent2>
      <a:accent3>
        <a:srgbClr val="CF0071"/>
      </a:accent3>
      <a:accent4>
        <a:srgbClr val="FED100"/>
      </a:accent4>
      <a:accent5>
        <a:srgbClr val="0093B3"/>
      </a:accent5>
      <a:accent6>
        <a:srgbClr val="34B234"/>
      </a:accent6>
      <a:hlink>
        <a:srgbClr val="002C5F"/>
      </a:hlink>
      <a:folHlink>
        <a:srgbClr val="C60C3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chmed" id="{38EFCB40-8075-4379-B608-001D32BF0987}" vid="{32DD4C13-7CE8-4DC6-9A95-709DF41A19BE}"/>
    </a:ext>
  </a:extLst>
</a:theme>
</file>

<file path=ppt/theme/theme8.xml><?xml version="1.0" encoding="utf-8"?>
<a:theme xmlns:a="http://schemas.openxmlformats.org/drawingml/2006/main" name="UT Content slide White">
  <a:themeElements>
    <a:clrScheme name="UT colors">
      <a:dk1>
        <a:srgbClr val="000000"/>
      </a:dk1>
      <a:lt1>
        <a:srgbClr val="FFFFFF"/>
      </a:lt1>
      <a:dk2>
        <a:srgbClr val="616365"/>
      </a:dk2>
      <a:lt2>
        <a:srgbClr val="ADAFAF"/>
      </a:lt2>
      <a:accent1>
        <a:srgbClr val="63B1E5"/>
      </a:accent1>
      <a:accent2>
        <a:srgbClr val="EC7908"/>
      </a:accent2>
      <a:accent3>
        <a:srgbClr val="CF0071"/>
      </a:accent3>
      <a:accent4>
        <a:srgbClr val="FED100"/>
      </a:accent4>
      <a:accent5>
        <a:srgbClr val="0093B3"/>
      </a:accent5>
      <a:accent6>
        <a:srgbClr val="34B234"/>
      </a:accent6>
      <a:hlink>
        <a:srgbClr val="002C5F"/>
      </a:hlink>
      <a:folHlink>
        <a:srgbClr val="C60C3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chmed" id="{38EFCB40-8075-4379-B608-001D32BF0987}" vid="{32DD4C13-7CE8-4DC6-9A95-709DF41A19BE}"/>
    </a:ext>
  </a:extLst>
</a:theme>
</file>

<file path=ppt/theme/theme9.xml><?xml version="1.0" encoding="utf-8"?>
<a:theme xmlns:a="http://schemas.openxmlformats.org/drawingml/2006/main" name="UT Content slide Black">
  <a:themeElements>
    <a:clrScheme name="UT colors">
      <a:dk1>
        <a:srgbClr val="000000"/>
      </a:dk1>
      <a:lt1>
        <a:srgbClr val="FFFFFF"/>
      </a:lt1>
      <a:dk2>
        <a:srgbClr val="616365"/>
      </a:dk2>
      <a:lt2>
        <a:srgbClr val="ADAFAF"/>
      </a:lt2>
      <a:accent1>
        <a:srgbClr val="63B1E5"/>
      </a:accent1>
      <a:accent2>
        <a:srgbClr val="EC7908"/>
      </a:accent2>
      <a:accent3>
        <a:srgbClr val="CF0071"/>
      </a:accent3>
      <a:accent4>
        <a:srgbClr val="FED100"/>
      </a:accent4>
      <a:accent5>
        <a:srgbClr val="0093B3"/>
      </a:accent5>
      <a:accent6>
        <a:srgbClr val="34B234"/>
      </a:accent6>
      <a:hlink>
        <a:srgbClr val="002C5F"/>
      </a:hlink>
      <a:folHlink>
        <a:srgbClr val="C60C3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chmed" id="{38EFCB40-8075-4379-B608-001D32BF0987}" vid="{32DD4C13-7CE8-4DC6-9A95-709DF41A19B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UT test</Template>
  <TotalTime>9148</TotalTime>
  <Words>646</Words>
  <Application>Microsoft Macintosh PowerPoint</Application>
  <PresentationFormat>Widescreen</PresentationFormat>
  <Paragraphs>117</Paragraphs>
  <Slides>13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13</vt:i4>
      </vt:variant>
    </vt:vector>
  </HeadingPairs>
  <TitlesOfParts>
    <vt:vector size="25" baseType="lpstr">
      <vt:lpstr>Arial</vt:lpstr>
      <vt:lpstr>Arial Narrow</vt:lpstr>
      <vt:lpstr>Calibri</vt:lpstr>
      <vt:lpstr>UT Title slide Black</vt:lpstr>
      <vt:lpstr>UT Chapter slide White</vt:lpstr>
      <vt:lpstr>UT Chapter slide Black</vt:lpstr>
      <vt:lpstr>UT Chapter slide White + logo own name</vt:lpstr>
      <vt:lpstr>UT Chapter slide Black + logo own name</vt:lpstr>
      <vt:lpstr>UT Table of Content slide White</vt:lpstr>
      <vt:lpstr>UT Table of Content slide Black</vt:lpstr>
      <vt:lpstr>UT Content slide White</vt:lpstr>
      <vt:lpstr>UT Content slide Black</vt:lpstr>
      <vt:lpstr> BACHELOROPDRACHT AM/TN</vt:lpstr>
      <vt:lpstr>DOEL   BACHELOROPDRACHT </vt:lpstr>
      <vt:lpstr>VORM  BACHELOROPDRACHT </vt:lpstr>
      <vt:lpstr>UITVOERING  BACHELOROPDRACHT </vt:lpstr>
      <vt:lpstr>EEN OPDRACHT ZOEKEN </vt:lpstr>
      <vt:lpstr>EEN OPDRACHT ZOEKEN </vt:lpstr>
      <vt:lpstr>EEN OPDRACHT Gevonden</vt:lpstr>
      <vt:lpstr>AFRONDING  BACHELOROPDRACHT</vt:lpstr>
      <vt:lpstr>AFRONDING  BACHELOROPDRACHT</vt:lpstr>
      <vt:lpstr>BeoOrdeling  BACHELOROPDRACHT AM/TN</vt:lpstr>
      <vt:lpstr>BeoOrdeling    BACHELOROPDRACHT AM/TN</vt:lpstr>
      <vt:lpstr>ORGANISATORISCHE KANT   BACHELOROPDRACHT AM/TN</vt:lpstr>
      <vt:lpstr>Organization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Damme-Djokovic, Dejana van (UT-TNW)</cp:lastModifiedBy>
  <cp:revision>96</cp:revision>
  <dcterms:created xsi:type="dcterms:W3CDTF">2019-02-08T09:55:16Z</dcterms:created>
  <dcterms:modified xsi:type="dcterms:W3CDTF">2022-12-07T12:58:40Z</dcterms:modified>
</cp:coreProperties>
</file>