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7" r:id="rId4"/>
    <p:sldId id="269" r:id="rId5"/>
    <p:sldId id="268" r:id="rId6"/>
    <p:sldId id="271" r:id="rId7"/>
    <p:sldId id="272" r:id="rId8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6" autoAdjust="0"/>
    <p:restoredTop sz="66224" autoAdjust="0"/>
  </p:normalViewPr>
  <p:slideViewPr>
    <p:cSldViewPr>
      <p:cViewPr varScale="1">
        <p:scale>
          <a:sx n="115" d="100"/>
          <a:sy n="115" d="100"/>
        </p:scale>
        <p:origin x="173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85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54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5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2DAB1-C5E0-4074-AED0-30666B12A047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0200" y="643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3000" cy="514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23456-3235-43E8-AFFF-79F3B912ACA7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114285" cy="512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CEAF17-97A5-469F-B875-7CCCD8438084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30251"/>
            <a:ext cx="7486681" cy="22860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1239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AAC71-DE7A-4DF1-9233-5FB2E57C6F42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7550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8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D66E7-007E-4E27-B747-A02D9A387A08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676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4676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A6BAE-C793-465D-AB6E-C6AB187E6F8E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964EA-60F0-4953-A5DB-208C595E07BF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8303E-5A82-49C2-AB6C-F6084985DC3C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0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BFB91-EDE1-4450-8D02-274F78D9227A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1C03D-F3B5-42FC-A391-ECEEBD1836E4}" type="datetime1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9600" cy="26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AA62657-1B82-4063-BE97-6E8E40E4F26B}" type="datetime1">
              <a:rPr lang="nl-NL" smtClean="0"/>
              <a:t>23-11-2017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 dirty="0" smtClean="0"/>
              <a:t>Voettekst: aanpassen via 'Invoegen' ('Beeld' voor Office 2003 of eerder) kies vervolgens '</a:t>
            </a:r>
            <a:r>
              <a:rPr lang="nl-NL" dirty="0" err="1" smtClean="0"/>
              <a:t>Koptekst</a:t>
            </a:r>
            <a:r>
              <a:rPr lang="nl-NL" dirty="0" smtClean="0"/>
              <a:t> en voettekst'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52962"/>
            <a:ext cx="374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T_Logo_Black_NL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4632540"/>
            <a:ext cx="2260600" cy="4538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nl/hr/arbeidsvoorwaarden/keuzemodel/keuzemodel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wente.nl/nl/hr/mijn-loopbaan/mijn-volgende-stap/buitenland/eciu-bijlage-1-uitgebreide-info/#wat-houdt-het-programma-in" TargetMode="External"/><Relationship Id="rId3" Type="http://schemas.openxmlformats.org/officeDocument/2006/relationships/hyperlink" Target="https://www.utwente.nl/nl/hr/arbeidsvoorwaarden/cao_regelingen_gedragscodes/regelingen/verlofregeling.pdf" TargetMode="External"/><Relationship Id="rId7" Type="http://schemas.openxmlformats.org/officeDocument/2006/relationships/hyperlink" Target="https://www.utwente.nl/nl/hr/mijn-loopbaan/mijn-volgende-stap/buitenland/eciu-bijlage-1-uitgebreide-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utwente.nl/nl/hr/arbeidsvoorwaarden/verlof/educatie/" TargetMode="External"/><Relationship Id="rId5" Type="http://schemas.openxmlformats.org/officeDocument/2006/relationships/hyperlink" Target="https://www.utwente.nl/nl/ctd/ontwikkelingsdagen/" TargetMode="External"/><Relationship Id="rId4" Type="http://schemas.openxmlformats.org/officeDocument/2006/relationships/hyperlink" Target="https://www.utwente.nl/nl/hr/arbeidsvoorwaarden/cao_regelingen_gedragscodes/regelingen/opleidingsregelin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Verlofmogelijkheden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46400" y="2276474"/>
            <a:ext cx="6788150" cy="2239492"/>
          </a:xfrm>
        </p:spPr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loopbaan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profesionalisering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err="1" smtClean="0"/>
              <a:t>Presentatie</a:t>
            </a:r>
            <a:r>
              <a:rPr lang="en-US" dirty="0" smtClean="0"/>
              <a:t> OBP </a:t>
            </a:r>
            <a:r>
              <a:rPr lang="en-US" dirty="0" err="1" smtClean="0"/>
              <a:t>Vrouwennetwerk</a:t>
            </a:r>
            <a:endParaRPr lang="en-US" dirty="0" smtClean="0"/>
          </a:p>
          <a:p>
            <a:pPr algn="r"/>
            <a:r>
              <a:rPr lang="en-US" dirty="0" smtClean="0"/>
              <a:t>Leonie Koopmans</a:t>
            </a:r>
          </a:p>
          <a:p>
            <a:pPr algn="r"/>
            <a:r>
              <a:rPr lang="en-US" dirty="0" smtClean="0"/>
              <a:t>23-11-2017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Regelingen</a:t>
            </a:r>
            <a:endParaRPr lang="en-US" dirty="0" smtClean="0"/>
          </a:p>
          <a:p>
            <a:r>
              <a:rPr lang="en-US" dirty="0" err="1" smtClean="0"/>
              <a:t>Educatief</a:t>
            </a:r>
            <a:r>
              <a:rPr lang="en-US" dirty="0" smtClean="0"/>
              <a:t> </a:t>
            </a:r>
            <a:r>
              <a:rPr lang="en-US" dirty="0" err="1" smtClean="0"/>
              <a:t>Verlof</a:t>
            </a:r>
            <a:endParaRPr lang="en-US" dirty="0" smtClean="0"/>
          </a:p>
          <a:p>
            <a:r>
              <a:rPr lang="en-US" dirty="0" err="1" smtClean="0"/>
              <a:t>Keuzemodel</a:t>
            </a:r>
            <a:r>
              <a:rPr lang="en-US" dirty="0" smtClean="0"/>
              <a:t> </a:t>
            </a:r>
            <a:r>
              <a:rPr lang="en-US" dirty="0" err="1" smtClean="0"/>
              <a:t>Arbeidsvoorwaarden</a:t>
            </a:r>
            <a:endParaRPr lang="en-US" dirty="0"/>
          </a:p>
          <a:p>
            <a:r>
              <a:rPr lang="en-US" dirty="0" err="1" smtClean="0"/>
              <a:t>Advies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endParaRPr lang="en-US" dirty="0" smtClean="0"/>
          </a:p>
          <a:p>
            <a:r>
              <a:rPr lang="en-US" dirty="0" err="1" smtClean="0"/>
              <a:t>Vragen</a:t>
            </a:r>
            <a:r>
              <a:rPr lang="en-US" dirty="0" smtClean="0"/>
              <a:t>??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E7-007E-4E27-B747-A02D9A387A08}" type="datetime1">
              <a:rPr lang="nl-NL" smtClean="0"/>
              <a:t>23-11-2017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AGenda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Verlofregeling/CAO </a:t>
            </a:r>
            <a:endParaRPr lang="nl-NL" dirty="0"/>
          </a:p>
          <a:p>
            <a:r>
              <a:rPr lang="en-US" dirty="0"/>
              <a:t>Regeling </a:t>
            </a:r>
            <a:r>
              <a:rPr lang="en-US" dirty="0" err="1"/>
              <a:t>Opleidingen</a:t>
            </a:r>
            <a:r>
              <a:rPr lang="en-US" dirty="0"/>
              <a:t> UT</a:t>
            </a:r>
          </a:p>
          <a:p>
            <a:r>
              <a:rPr lang="en-US" dirty="0" err="1" smtClean="0"/>
              <a:t>Ontwikkelingsdagen</a:t>
            </a:r>
            <a:endParaRPr lang="en-US" dirty="0" smtClean="0"/>
          </a:p>
          <a:p>
            <a:r>
              <a:rPr lang="en-US" dirty="0"/>
              <a:t>Regeling </a:t>
            </a:r>
            <a:r>
              <a:rPr lang="en-US" dirty="0" err="1"/>
              <a:t>Betaald</a:t>
            </a:r>
            <a:r>
              <a:rPr lang="en-US" dirty="0"/>
              <a:t> </a:t>
            </a:r>
            <a:r>
              <a:rPr lang="en-US" dirty="0" err="1"/>
              <a:t>Educatief</a:t>
            </a:r>
            <a:r>
              <a:rPr lang="en-US" dirty="0"/>
              <a:t> </a:t>
            </a:r>
            <a:r>
              <a:rPr lang="en-US" dirty="0" err="1"/>
              <a:t>Verlof</a:t>
            </a:r>
            <a:r>
              <a:rPr lang="en-US" dirty="0"/>
              <a:t> </a:t>
            </a:r>
            <a:r>
              <a:rPr lang="en-US" dirty="0" err="1"/>
              <a:t>Universiteit</a:t>
            </a:r>
            <a:r>
              <a:rPr lang="en-US" dirty="0"/>
              <a:t> Twente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DAB1-C5E0-4074-AED0-30666B12A047}" type="datetime1">
              <a:rPr lang="nl-NL" smtClean="0"/>
              <a:t>23-11-2017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Regelingen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Weet</a:t>
            </a:r>
            <a:r>
              <a:rPr lang="en-US" sz="1400" dirty="0" smtClean="0"/>
              <a:t> wat </a:t>
            </a:r>
            <a:r>
              <a:rPr lang="en-US" sz="1400" dirty="0" err="1" smtClean="0"/>
              <a:t>er</a:t>
            </a:r>
            <a:r>
              <a:rPr lang="en-US" sz="1400" dirty="0" smtClean="0"/>
              <a:t> is </a:t>
            </a:r>
            <a:r>
              <a:rPr lang="en-US" sz="1400" dirty="0" err="1" smtClean="0"/>
              <a:t>geregeld</a:t>
            </a:r>
            <a:r>
              <a:rPr lang="en-US" sz="1400" dirty="0"/>
              <a:t> </a:t>
            </a:r>
            <a:r>
              <a:rPr lang="en-US" sz="1400" dirty="0" err="1" smtClean="0"/>
              <a:t>als</a:t>
            </a:r>
            <a:r>
              <a:rPr lang="en-US" sz="1400" dirty="0" smtClean="0"/>
              <a:t> je </a:t>
            </a:r>
            <a:r>
              <a:rPr lang="en-US" sz="1400" dirty="0" err="1" smtClean="0"/>
              <a:t>een</a:t>
            </a:r>
            <a:r>
              <a:rPr lang="en-US" sz="1400" dirty="0" smtClean="0"/>
              <a:t> </a:t>
            </a:r>
            <a:r>
              <a:rPr lang="en-US" sz="1400" dirty="0" err="1" smtClean="0"/>
              <a:t>gesprek</a:t>
            </a:r>
            <a:r>
              <a:rPr lang="en-US" sz="1400" dirty="0" smtClean="0"/>
              <a:t> </a:t>
            </a:r>
            <a:r>
              <a:rPr lang="en-US" sz="1400" dirty="0" err="1" smtClean="0"/>
              <a:t>voert</a:t>
            </a:r>
            <a:r>
              <a:rPr lang="en-US" sz="1400" dirty="0" smtClean="0"/>
              <a:t> over </a:t>
            </a:r>
            <a:r>
              <a:rPr lang="en-US" sz="1400" dirty="0" err="1" smtClean="0"/>
              <a:t>opleiding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ontwikkeling</a:t>
            </a:r>
            <a:r>
              <a:rPr lang="en-US" sz="1400" dirty="0" smtClean="0"/>
              <a:t>”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83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352549"/>
            <a:ext cx="7509600" cy="3000839"/>
          </a:xfrm>
        </p:spPr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nl-NL" dirty="0"/>
              <a:t>opleidingen/cursussen, </a:t>
            </a:r>
            <a:r>
              <a:rPr lang="nl-NL" dirty="0" smtClean="0"/>
              <a:t>"</a:t>
            </a:r>
            <a:r>
              <a:rPr lang="nl-NL" dirty="0"/>
              <a:t>opfrissen</a:t>
            </a:r>
            <a:r>
              <a:rPr lang="nl-NL" dirty="0" smtClean="0"/>
              <a:t>", opdoen </a:t>
            </a:r>
            <a:r>
              <a:rPr lang="nl-NL" dirty="0"/>
              <a:t>van specialistische </a:t>
            </a:r>
            <a:r>
              <a:rPr lang="nl-NL" dirty="0" smtClean="0"/>
              <a:t>ervaring, uitwisselen </a:t>
            </a:r>
            <a:r>
              <a:rPr lang="nl-NL" dirty="0"/>
              <a:t>van kennis. </a:t>
            </a:r>
            <a:endParaRPr lang="en-US" dirty="0" smtClean="0"/>
          </a:p>
          <a:p>
            <a:r>
              <a:rPr lang="en-US" dirty="0" err="1" smtClean="0"/>
              <a:t>Minimaal</a:t>
            </a:r>
            <a:r>
              <a:rPr lang="en-US" dirty="0" smtClean="0"/>
              <a:t> 5 </a:t>
            </a:r>
            <a:r>
              <a:rPr lang="en-US" dirty="0" err="1" smtClean="0"/>
              <a:t>jaar</a:t>
            </a:r>
            <a:r>
              <a:rPr lang="en-US" dirty="0" smtClean="0"/>
              <a:t> in </a:t>
            </a:r>
            <a:r>
              <a:rPr lang="en-US" dirty="0" err="1" smtClean="0"/>
              <a:t>dienst</a:t>
            </a:r>
            <a:r>
              <a:rPr lang="en-US" dirty="0" smtClean="0"/>
              <a:t>, </a:t>
            </a: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in 5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smtClean="0"/>
              <a:t>Max 3 </a:t>
            </a:r>
            <a:r>
              <a:rPr lang="en-US" dirty="0" err="1" smtClean="0"/>
              <a:t>maanden</a:t>
            </a:r>
            <a:r>
              <a:rPr lang="en-US" dirty="0" smtClean="0"/>
              <a:t> (</a:t>
            </a:r>
            <a:r>
              <a:rPr lang="en-US" dirty="0" err="1" smtClean="0"/>
              <a:t>eventueel</a:t>
            </a:r>
            <a:r>
              <a:rPr lang="en-US" dirty="0" smtClean="0"/>
              <a:t> </a:t>
            </a:r>
            <a:r>
              <a:rPr lang="en-US" dirty="0" err="1" smtClean="0"/>
              <a:t>gespreid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Betaald</a:t>
            </a:r>
            <a:r>
              <a:rPr lang="en-US" dirty="0" smtClean="0"/>
              <a:t> (max € 2268,-  </a:t>
            </a:r>
            <a:r>
              <a:rPr lang="en-US" dirty="0" err="1" smtClean="0"/>
              <a:t>voor</a:t>
            </a:r>
            <a:r>
              <a:rPr lang="en-US" dirty="0" smtClean="0"/>
              <a:t> NL,  max </a:t>
            </a:r>
            <a:r>
              <a:rPr lang="nl-NL" dirty="0"/>
              <a:t>€ 4.538,- </a:t>
            </a:r>
            <a:r>
              <a:rPr lang="nl-NL" dirty="0" smtClean="0"/>
              <a:t> voor buitenland)</a:t>
            </a:r>
            <a:endParaRPr lang="en-US" dirty="0" smtClean="0"/>
          </a:p>
          <a:p>
            <a:r>
              <a:rPr lang="en-US" dirty="0" err="1" smtClean="0"/>
              <a:t>Educatief</a:t>
            </a:r>
            <a:r>
              <a:rPr lang="en-US" dirty="0" smtClean="0"/>
              <a:t> Plan/</a:t>
            </a:r>
            <a:r>
              <a:rPr lang="en-US" dirty="0" err="1" smtClean="0"/>
              <a:t>Schriftelijk</a:t>
            </a:r>
            <a:r>
              <a:rPr lang="en-US" dirty="0" smtClean="0"/>
              <a:t> </a:t>
            </a:r>
            <a:r>
              <a:rPr lang="en-US" dirty="0" err="1" smtClean="0"/>
              <a:t>verslag</a:t>
            </a:r>
            <a:endParaRPr lang="en-US" dirty="0" smtClean="0"/>
          </a:p>
          <a:p>
            <a:r>
              <a:rPr lang="en-US" dirty="0" err="1" smtClean="0"/>
              <a:t>Terugbetalingsverplichting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DAB1-C5E0-4074-AED0-30666B12A047}" type="datetime1">
              <a:rPr lang="nl-NL" smtClean="0"/>
              <a:t>23-11-2017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Educatief</a:t>
            </a:r>
            <a:r>
              <a:rPr lang="en-US" dirty="0"/>
              <a:t> </a:t>
            </a:r>
            <a:r>
              <a:rPr lang="en-US" dirty="0" err="1" smtClean="0"/>
              <a:t>Verlof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8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Sparen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langdurige</a:t>
            </a:r>
            <a:r>
              <a:rPr lang="en-US" dirty="0" smtClean="0"/>
              <a:t> </a:t>
            </a:r>
            <a:r>
              <a:rPr lang="en-US" dirty="0" err="1" smtClean="0"/>
              <a:t>verlofperiode</a:t>
            </a:r>
            <a:r>
              <a:rPr lang="en-US" dirty="0" smtClean="0"/>
              <a:t> (</a:t>
            </a:r>
            <a:r>
              <a:rPr lang="en-US" dirty="0" err="1" smtClean="0"/>
              <a:t>meerjaren</a:t>
            </a:r>
            <a:r>
              <a:rPr lang="en-US" dirty="0" smtClean="0"/>
              <a:t> </a:t>
            </a:r>
            <a:r>
              <a:rPr lang="en-US" dirty="0" err="1" smtClean="0"/>
              <a:t>spaarmodel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 148 </a:t>
            </a:r>
            <a:r>
              <a:rPr lang="en-US" dirty="0" err="1" smtClean="0"/>
              <a:t>uren</a:t>
            </a:r>
            <a:r>
              <a:rPr lang="en-US" dirty="0" smtClean="0"/>
              <a:t> per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sparen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Spaarperiode</a:t>
            </a:r>
            <a:r>
              <a:rPr lang="en-US" dirty="0" smtClean="0"/>
              <a:t> 3 tot 5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vooraf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spaarperiode</a:t>
            </a:r>
            <a:endParaRPr lang="en-US" dirty="0" smtClean="0"/>
          </a:p>
          <a:p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ontwikkeling</a:t>
            </a:r>
            <a:r>
              <a:rPr lang="en-US" dirty="0" smtClean="0"/>
              <a:t>: </a:t>
            </a:r>
            <a:r>
              <a:rPr lang="en-US" dirty="0" err="1" smtClean="0"/>
              <a:t>premie</a:t>
            </a:r>
            <a:r>
              <a:rPr lang="en-US" dirty="0" smtClean="0"/>
              <a:t> in </a:t>
            </a:r>
            <a:r>
              <a:rPr lang="en-US" dirty="0" err="1" smtClean="0"/>
              <a:t>uren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/of geld (</a:t>
            </a:r>
            <a:r>
              <a:rPr lang="en-US" dirty="0" err="1" smtClean="0"/>
              <a:t>tussen</a:t>
            </a:r>
            <a:r>
              <a:rPr lang="en-US" dirty="0" smtClean="0"/>
              <a:t> 80 </a:t>
            </a:r>
            <a:r>
              <a:rPr lang="en-US" dirty="0" err="1" smtClean="0"/>
              <a:t>en</a:t>
            </a:r>
            <a:r>
              <a:rPr lang="en-US" dirty="0" smtClean="0"/>
              <a:t> 160 </a:t>
            </a:r>
            <a:r>
              <a:rPr lang="en-US" dirty="0" err="1" smtClean="0"/>
              <a:t>uren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€1000 </a:t>
            </a:r>
            <a:r>
              <a:rPr lang="en-US" dirty="0" err="1" smtClean="0"/>
              <a:t>en</a:t>
            </a:r>
            <a:r>
              <a:rPr lang="en-US" dirty="0" smtClean="0"/>
              <a:t> €3000</a:t>
            </a:r>
          </a:p>
          <a:p>
            <a:r>
              <a:rPr lang="en-US" dirty="0" smtClean="0"/>
              <a:t>Meer </a:t>
            </a:r>
            <a:r>
              <a:rPr lang="en-US" dirty="0" err="1" smtClean="0"/>
              <a:t>informatie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Brochure </a:t>
            </a:r>
            <a:r>
              <a:rPr lang="en-US" dirty="0" err="1" smtClean="0">
                <a:hlinkClick r:id="rId2"/>
              </a:rPr>
              <a:t>keuzemodel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arbeidsvoorwaarden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DAB1-C5E0-4074-AED0-30666B12A047}" type="datetime1">
              <a:rPr lang="nl-NL" smtClean="0"/>
              <a:t>23-11-2017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Keuzemodel</a:t>
            </a:r>
            <a:r>
              <a:rPr lang="en-US" dirty="0" smtClean="0"/>
              <a:t> </a:t>
            </a:r>
            <a:r>
              <a:rPr lang="en-US" dirty="0" err="1" smtClean="0"/>
              <a:t>Arbeidsvoorwaarden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8504" y="1224197"/>
            <a:ext cx="7509600" cy="3704525"/>
          </a:xfrm>
        </p:spPr>
        <p:txBody>
          <a:bodyPr/>
          <a:lstStyle/>
          <a:p>
            <a:r>
              <a:rPr lang="en-US" dirty="0" err="1" smtClean="0"/>
              <a:t>Leidinggevende</a:t>
            </a:r>
            <a:r>
              <a:rPr lang="en-US" dirty="0" smtClean="0"/>
              <a:t>, </a:t>
            </a:r>
            <a:r>
              <a:rPr lang="en-US" dirty="0" err="1" smtClean="0"/>
              <a:t>jaargesprek</a:t>
            </a:r>
            <a:r>
              <a:rPr lang="en-US" dirty="0" smtClean="0"/>
              <a:t>, </a:t>
            </a:r>
            <a:r>
              <a:rPr lang="en-US" dirty="0" err="1" smtClean="0"/>
              <a:t>ontwikkelgesprek</a:t>
            </a:r>
            <a:r>
              <a:rPr lang="en-US" dirty="0" smtClean="0"/>
              <a:t> of </a:t>
            </a:r>
            <a:r>
              <a:rPr lang="en-US" dirty="0" err="1" smtClean="0"/>
              <a:t>anders</a:t>
            </a:r>
            <a:endParaRPr lang="en-US" dirty="0"/>
          </a:p>
          <a:p>
            <a:r>
              <a:rPr lang="en-US" dirty="0"/>
              <a:t>HR manager/</a:t>
            </a:r>
            <a:r>
              <a:rPr lang="en-US" dirty="0" err="1"/>
              <a:t>adviseur</a:t>
            </a:r>
            <a:endParaRPr lang="en-US" dirty="0"/>
          </a:p>
          <a:p>
            <a:r>
              <a:rPr lang="en-US" dirty="0"/>
              <a:t>Career Development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Links:</a:t>
            </a:r>
          </a:p>
          <a:p>
            <a:pPr lvl="7"/>
            <a:r>
              <a:rPr lang="en-US" sz="1500" dirty="0" err="1" smtClean="0">
                <a:hlinkClick r:id="rId3"/>
              </a:rPr>
              <a:t>Verlofregeling</a:t>
            </a:r>
            <a:endParaRPr lang="en-US" sz="1500" dirty="0" smtClean="0"/>
          </a:p>
          <a:p>
            <a:pPr lvl="7"/>
            <a:r>
              <a:rPr lang="en-US" sz="1500" dirty="0" err="1" smtClean="0">
                <a:hlinkClick r:id="rId4"/>
              </a:rPr>
              <a:t>Opleidingsregeling</a:t>
            </a:r>
            <a:endParaRPr lang="en-US" sz="1500" dirty="0" smtClean="0"/>
          </a:p>
          <a:p>
            <a:pPr lvl="7"/>
            <a:r>
              <a:rPr lang="en-US" sz="1500" dirty="0" err="1" smtClean="0">
                <a:hlinkClick r:id="rId5"/>
              </a:rPr>
              <a:t>Ontwikkelingsdagen</a:t>
            </a:r>
            <a:endParaRPr lang="en-US" sz="1500" dirty="0" smtClean="0"/>
          </a:p>
          <a:p>
            <a:pPr lvl="7"/>
            <a:r>
              <a:rPr lang="en-US" sz="1500" dirty="0" err="1" smtClean="0">
                <a:hlinkClick r:id="rId6"/>
              </a:rPr>
              <a:t>Educatief</a:t>
            </a:r>
            <a:r>
              <a:rPr lang="en-US" sz="1500" dirty="0" smtClean="0">
                <a:hlinkClick r:id="rId6"/>
              </a:rPr>
              <a:t> </a:t>
            </a:r>
            <a:r>
              <a:rPr lang="en-US" sz="1500" dirty="0" err="1" smtClean="0">
                <a:hlinkClick r:id="rId6"/>
              </a:rPr>
              <a:t>Verlof</a:t>
            </a:r>
            <a:endParaRPr lang="en-US" sz="1500" dirty="0" smtClean="0"/>
          </a:p>
          <a:p>
            <a:pPr lvl="7"/>
            <a:r>
              <a:rPr lang="en-US" sz="1500" dirty="0" smtClean="0">
                <a:hlinkClick r:id="rId7"/>
              </a:rPr>
              <a:t>Career Development Center</a:t>
            </a:r>
            <a:endParaRPr lang="en-US" sz="1500" dirty="0" smtClean="0"/>
          </a:p>
          <a:p>
            <a:pPr lvl="7"/>
            <a:r>
              <a:rPr lang="en-US" sz="1500" dirty="0" smtClean="0">
                <a:hlinkClick r:id="rId8"/>
              </a:rPr>
              <a:t>ECIU</a:t>
            </a:r>
            <a:endParaRPr lang="en-US" sz="15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DAB1-C5E0-4074-AED0-30666B12A047}" type="datetime1">
              <a:rPr lang="nl-NL" smtClean="0"/>
              <a:t>23-11-2017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ondersteuning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27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tis illustratie: &lt;strong&gt;Vraagteken&lt;/strong&gt;, Vraag, Reactie - Gratis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352550"/>
            <a:ext cx="2670175" cy="267017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DAB1-C5E0-4074-AED0-30666B12A047}" type="datetime1">
              <a:rPr lang="nl-NL" smtClean="0"/>
              <a:t>23-11-2017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Voettekst: aanpassen via 'Invoegen' ('Beeld' voor Office 2003 of eerder) kies vervolgens 'Koptekst en voettekst'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35091"/>
      </p:ext>
    </p:extLst>
  </p:cSld>
  <p:clrMapOvr>
    <a:masterClrMapping/>
  </p:clrMapOvr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 16-9</Template>
  <TotalTime>399</TotalTime>
  <Words>330</Words>
  <Application>Microsoft Office PowerPoint</Application>
  <PresentationFormat>On-screen Show (16:9)</PresentationFormat>
  <Paragraphs>72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Wingdings</vt:lpstr>
      <vt:lpstr>UT_NL 16-9 new</vt:lpstr>
      <vt:lpstr>Verlofmogelijkheden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Koopmans - Bloemen, L.M. (HR)</dc:creator>
  <cp:lastModifiedBy>Koopmans - Bloemen, L.M. (HR)</cp:lastModifiedBy>
  <cp:revision>29</cp:revision>
  <dcterms:created xsi:type="dcterms:W3CDTF">2017-11-20T09:52:55Z</dcterms:created>
  <dcterms:modified xsi:type="dcterms:W3CDTF">2017-11-23T13:01:21Z</dcterms:modified>
</cp:coreProperties>
</file>