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80" r:id="rId3"/>
    <p:sldId id="286" r:id="rId4"/>
    <p:sldId id="281" r:id="rId5"/>
    <p:sldId id="287" r:id="rId6"/>
    <p:sldId id="282" r:id="rId7"/>
    <p:sldId id="288" r:id="rId8"/>
    <p:sldId id="283" r:id="rId9"/>
    <p:sldId id="289" r:id="rId10"/>
    <p:sldId id="285" r:id="rId11"/>
    <p:sldId id="290" r:id="rId12"/>
    <p:sldId id="284" r:id="rId13"/>
    <p:sldId id="291" r:id="rId14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57206" autoAdjust="0"/>
  </p:normalViewPr>
  <p:slideViewPr>
    <p:cSldViewPr>
      <p:cViewPr>
        <p:scale>
          <a:sx n="73" d="100"/>
          <a:sy n="73" d="100"/>
        </p:scale>
        <p:origin x="2820" y="29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0794-B355-9146-9DF3-1A424D31562C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2B71-22B3-F247-B21A-7C7CFAB6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3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9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00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24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32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313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73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92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74BA0-77E3-254B-8610-03F3CFE14EA0}" type="datetime1">
              <a:rPr lang="en-US" smtClean="0"/>
              <a:t>11/23/2017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30200" y="643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43000" cy="514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5293-BDCC-5A47-B4EC-E85BF42AA612}" type="datetime1">
              <a:rPr lang="en-US" smtClean="0"/>
              <a:t>11/23/2017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1114285" cy="5124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BDA62-0053-504F-AEAA-9ADCEAD8D44B}" type="datetime1">
              <a:rPr lang="en-US" smtClean="0"/>
              <a:t>11/23/2017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30251"/>
            <a:ext cx="7486681" cy="22860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1239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BDAB2-0033-7747-8B32-8277501BEACA}" type="datetime1">
              <a:rPr lang="en-US" smtClean="0"/>
              <a:t>11/23/2017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7550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8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32171-DA00-A14C-8FFE-383B5C060270}" type="datetime1">
              <a:rPr lang="en-US" smtClean="0"/>
              <a:t>11/23/2017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676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4676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98CE2-0DC3-CA46-9665-C1B4BCEFF7F2}" type="datetime1">
              <a:rPr lang="en-US" smtClean="0"/>
              <a:t>11/23/2017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1055F-CB14-C94F-84C5-D3C137E33FF7}" type="datetime1">
              <a:rPr lang="en-US" smtClean="0"/>
              <a:t>11/23/2017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32288"/>
            <a:ext cx="9144000" cy="300039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410200" y="1250950"/>
            <a:ext cx="3448081" cy="3302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46575"/>
            <a:ext cx="5257800" cy="33075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A7C6E-D0A1-B343-B591-BEF971A17FB1}" type="datetime1">
              <a:rPr lang="en-US" smtClean="0"/>
              <a:t>11/23/2017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136061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E9673-A97A-594E-A6CA-BA721C1CE06C}" type="datetime1">
              <a:rPr lang="en-US" smtClean="0"/>
              <a:t>11/23/2017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371600" y="1231199"/>
            <a:ext cx="7772400" cy="29997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6061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4629150"/>
            <a:ext cx="2362200" cy="45571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52550"/>
            <a:ext cx="7509600" cy="267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6" y="4629150"/>
            <a:ext cx="936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FC12151D-39B0-8444-8B12-B052E4EA9241}" type="datetime1">
              <a:rPr lang="en-US" smtClean="0"/>
              <a:t>11/23/2017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4629150"/>
            <a:ext cx="4032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nl-NL" dirty="0" err="1" smtClean="0"/>
              <a:t>Footer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: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modify</a:t>
            </a:r>
            <a:r>
              <a:rPr lang="nl-NL" dirty="0" smtClean="0"/>
              <a:t> </a:t>
            </a:r>
            <a:r>
              <a:rPr lang="nl-NL" dirty="0" err="1" smtClean="0"/>
              <a:t>choose</a:t>
            </a:r>
            <a:r>
              <a:rPr lang="nl-NL" dirty="0" smtClean="0"/>
              <a:t> ‘</a:t>
            </a:r>
            <a:r>
              <a:rPr lang="nl-NL" dirty="0" err="1" smtClean="0"/>
              <a:t>Insert</a:t>
            </a:r>
            <a:r>
              <a:rPr lang="nl-NL" dirty="0" smtClean="0"/>
              <a:t>’ (or ‘View’ </a:t>
            </a:r>
            <a:r>
              <a:rPr lang="nl-NL" dirty="0" err="1" smtClean="0"/>
              <a:t>for</a:t>
            </a:r>
            <a:r>
              <a:rPr lang="nl-NL" dirty="0" smtClean="0"/>
              <a:t> office 2003 or </a:t>
            </a:r>
            <a:r>
              <a:rPr lang="nl-NL" dirty="0" err="1" smtClean="0"/>
              <a:t>earlier</a:t>
            </a:r>
            <a:r>
              <a:rPr lang="nl-NL" dirty="0" smtClean="0"/>
              <a:t>) </a:t>
            </a:r>
            <a:r>
              <a:rPr lang="nl-NL" dirty="0" err="1" smtClean="0"/>
              <a:t>then</a:t>
            </a:r>
            <a:r>
              <a:rPr lang="nl-NL" dirty="0" smtClean="0"/>
              <a:t> ‘Header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Footer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4627562"/>
            <a:ext cx="3746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371600" y="1047750"/>
            <a:ext cx="7780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Eciu</a:t>
            </a:r>
            <a:r>
              <a:rPr lang="sv-SE" dirty="0" smtClean="0"/>
              <a:t> </a:t>
            </a:r>
            <a:r>
              <a:rPr lang="sv-SE" dirty="0" err="1" smtClean="0"/>
              <a:t>staff</a:t>
            </a:r>
            <a:r>
              <a:rPr lang="sv-SE" dirty="0" smtClean="0"/>
              <a:t> </a:t>
            </a:r>
            <a:r>
              <a:rPr lang="sv-SE" dirty="0" err="1" smtClean="0"/>
              <a:t>exchange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 smtClean="0"/>
              <a:t>Visiting</a:t>
            </a:r>
            <a:r>
              <a:rPr lang="sv-SE" dirty="0" smtClean="0"/>
              <a:t> </a:t>
            </a:r>
            <a:r>
              <a:rPr lang="sv-SE" dirty="0" err="1" smtClean="0"/>
              <a:t>linköping</a:t>
            </a:r>
            <a:r>
              <a:rPr lang="sv-SE" dirty="0" smtClean="0"/>
              <a:t> </a:t>
            </a:r>
            <a:r>
              <a:rPr lang="sv-SE" dirty="0" err="1" smtClean="0"/>
              <a:t>university</a:t>
            </a:r>
            <a:r>
              <a:rPr lang="sv-SE" dirty="0" smtClean="0"/>
              <a:t>  –  Nienke </a:t>
            </a:r>
            <a:r>
              <a:rPr lang="sv-SE" dirty="0" err="1" smtClean="0"/>
              <a:t>nijenhuis</a:t>
            </a:r>
            <a:r>
              <a:rPr lang="sv-SE" dirty="0" smtClean="0"/>
              <a:t>-Broersma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50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Verblijf</a:t>
            </a:r>
            <a:r>
              <a:rPr lang="sv-SE" dirty="0" smtClean="0"/>
              <a:t> </a:t>
            </a:r>
            <a:r>
              <a:rPr lang="sv-SE" dirty="0" err="1" smtClean="0"/>
              <a:t>bij</a:t>
            </a:r>
            <a:r>
              <a:rPr lang="sv-SE" dirty="0" smtClean="0"/>
              <a:t> </a:t>
            </a:r>
            <a:r>
              <a:rPr lang="sv-SE" dirty="0" err="1" smtClean="0"/>
              <a:t>liu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Mijn</a:t>
            </a:r>
            <a:r>
              <a:rPr lang="sv-SE" dirty="0" smtClean="0"/>
              <a:t> </a:t>
            </a:r>
            <a:r>
              <a:rPr lang="sv-SE" dirty="0" err="1" smtClean="0"/>
              <a:t>leerdoelen</a:t>
            </a:r>
            <a:endParaRPr lang="nl-NL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371600" y="1437350"/>
            <a:ext cx="7509600" cy="2670572"/>
          </a:xfrm>
          <a:prstGeom prst="rect">
            <a:avLst/>
          </a:prstGeom>
        </p:spPr>
        <p:txBody>
          <a:bodyPr/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Het </a:t>
            </a:r>
            <a:r>
              <a:rPr lang="en-GB" kern="0" dirty="0" err="1" smtClean="0"/>
              <a:t>werkveld</a:t>
            </a:r>
            <a:r>
              <a:rPr lang="en-GB" kern="0" dirty="0" smtClean="0"/>
              <a:t> van M&amp;C </a:t>
            </a:r>
            <a:r>
              <a:rPr lang="en-GB" kern="0" dirty="0" err="1" smtClean="0"/>
              <a:t>bij</a:t>
            </a:r>
            <a:r>
              <a:rPr lang="en-GB" kern="0" dirty="0" smtClean="0"/>
              <a:t> LiU: </a:t>
            </a:r>
            <a:r>
              <a:rPr lang="en-GB" kern="0" dirty="0" err="1" smtClean="0"/>
              <a:t>welke</a:t>
            </a:r>
            <a:r>
              <a:rPr lang="en-GB" kern="0" dirty="0" smtClean="0"/>
              <a:t> </a:t>
            </a:r>
            <a:r>
              <a:rPr lang="en-GB" kern="0" dirty="0" err="1" smtClean="0"/>
              <a:t>uitdagingen</a:t>
            </a:r>
            <a:r>
              <a:rPr lang="en-GB" kern="0" dirty="0" smtClean="0"/>
              <a:t>, op </a:t>
            </a:r>
            <a:r>
              <a:rPr lang="en-GB" kern="0" dirty="0" err="1" smtClean="0"/>
              <a:t>welke</a:t>
            </a:r>
            <a:r>
              <a:rPr lang="en-GB" kern="0" dirty="0" smtClean="0"/>
              <a:t> </a:t>
            </a:r>
            <a:r>
              <a:rPr lang="en-GB" kern="0" dirty="0" err="1" smtClean="0"/>
              <a:t>manier</a:t>
            </a:r>
            <a:r>
              <a:rPr lang="en-GB" kern="0" dirty="0" smtClean="0"/>
              <a:t> </a:t>
            </a:r>
            <a:r>
              <a:rPr lang="en-GB" kern="0" dirty="0" err="1" smtClean="0"/>
              <a:t>georganiseerd</a:t>
            </a:r>
            <a:r>
              <a:rPr lang="en-GB" kern="0" dirty="0" smtClean="0"/>
              <a:t>.</a:t>
            </a:r>
          </a:p>
          <a:p>
            <a:r>
              <a:rPr lang="en-GB" kern="0" dirty="0" err="1" smtClean="0"/>
              <a:t>Ook</a:t>
            </a:r>
            <a:r>
              <a:rPr lang="en-GB" kern="0" dirty="0" smtClean="0"/>
              <a:t> </a:t>
            </a:r>
            <a:r>
              <a:rPr lang="en-GB" kern="0" dirty="0" err="1" smtClean="0"/>
              <a:t>gevraagd</a:t>
            </a:r>
            <a:r>
              <a:rPr lang="en-GB" kern="0" dirty="0" smtClean="0"/>
              <a:t> om </a:t>
            </a:r>
            <a:r>
              <a:rPr lang="en-GB" kern="0" dirty="0" err="1" smtClean="0"/>
              <a:t>gesprekken</a:t>
            </a:r>
            <a:r>
              <a:rPr lang="en-GB" kern="0" dirty="0" smtClean="0"/>
              <a:t> met </a:t>
            </a:r>
            <a:r>
              <a:rPr lang="en-GB" kern="0" dirty="0" err="1" smtClean="0"/>
              <a:t>mensen</a:t>
            </a:r>
            <a:r>
              <a:rPr lang="en-GB" kern="0" dirty="0" smtClean="0"/>
              <a:t> van </a:t>
            </a:r>
            <a:r>
              <a:rPr lang="en-GB" kern="0" dirty="0" err="1" smtClean="0"/>
              <a:t>andere</a:t>
            </a:r>
            <a:r>
              <a:rPr lang="en-GB" kern="0" dirty="0" smtClean="0"/>
              <a:t> </a:t>
            </a:r>
            <a:r>
              <a:rPr lang="en-GB" kern="0" dirty="0" err="1" smtClean="0"/>
              <a:t>afdelingen</a:t>
            </a:r>
            <a:r>
              <a:rPr lang="en-GB" kern="0" dirty="0" smtClean="0"/>
              <a:t>: </a:t>
            </a:r>
            <a:r>
              <a:rPr lang="en-GB" kern="0" dirty="0" err="1" smtClean="0"/>
              <a:t>wetenschappers</a:t>
            </a:r>
            <a:r>
              <a:rPr lang="en-GB" kern="0" dirty="0" smtClean="0"/>
              <a:t> (Smart Cities), International Office </a:t>
            </a:r>
            <a:r>
              <a:rPr lang="en-GB" kern="0" dirty="0" err="1" smtClean="0"/>
              <a:t>en</a:t>
            </a:r>
            <a:r>
              <a:rPr lang="en-GB" kern="0" dirty="0" smtClean="0"/>
              <a:t> Grants Office (EU-Office). </a:t>
            </a:r>
          </a:p>
          <a:p>
            <a:r>
              <a:rPr lang="en-GB" kern="0" dirty="0" err="1" smtClean="0"/>
              <a:t>Ervaring</a:t>
            </a:r>
            <a:r>
              <a:rPr lang="en-GB" kern="0" dirty="0" smtClean="0"/>
              <a:t> </a:t>
            </a:r>
            <a:r>
              <a:rPr lang="en-GB" kern="0" dirty="0" err="1" smtClean="0"/>
              <a:t>opgedaan</a:t>
            </a:r>
            <a:r>
              <a:rPr lang="en-GB" kern="0" dirty="0" smtClean="0"/>
              <a:t> met de </a:t>
            </a:r>
            <a:r>
              <a:rPr lang="en-GB" kern="0" dirty="0" err="1" smtClean="0"/>
              <a:t>Zweedse</a:t>
            </a:r>
            <a:r>
              <a:rPr lang="en-GB" kern="0" dirty="0" smtClean="0"/>
              <a:t> </a:t>
            </a:r>
            <a:r>
              <a:rPr lang="en-GB" kern="0" dirty="0" err="1" smtClean="0"/>
              <a:t>manier</a:t>
            </a:r>
            <a:r>
              <a:rPr lang="en-GB" kern="0" dirty="0" smtClean="0"/>
              <a:t> van </a:t>
            </a:r>
            <a:r>
              <a:rPr lang="en-GB" kern="0" dirty="0" err="1" smtClean="0"/>
              <a:t>werken</a:t>
            </a:r>
            <a:r>
              <a:rPr lang="en-GB" kern="0" dirty="0" smtClean="0"/>
              <a:t> + </a:t>
            </a:r>
            <a:r>
              <a:rPr lang="en-GB" kern="0" dirty="0" err="1" smtClean="0"/>
              <a:t>veel</a:t>
            </a:r>
            <a:r>
              <a:rPr lang="en-GB" kern="0" dirty="0" smtClean="0"/>
              <a:t> </a:t>
            </a:r>
            <a:r>
              <a:rPr lang="en-GB" kern="0" dirty="0" err="1" smtClean="0"/>
              <a:t>Zweedse</a:t>
            </a:r>
            <a:r>
              <a:rPr lang="en-GB" kern="0" dirty="0" smtClean="0"/>
              <a:t> </a:t>
            </a:r>
            <a:r>
              <a:rPr lang="en-GB" kern="0" dirty="0" err="1" smtClean="0"/>
              <a:t>taalvaardigheid</a:t>
            </a:r>
            <a:r>
              <a:rPr lang="en-GB" kern="0" dirty="0" smtClean="0"/>
              <a:t> </a:t>
            </a:r>
            <a:r>
              <a:rPr lang="en-GB" kern="0" dirty="0" err="1" smtClean="0"/>
              <a:t>geoefend</a:t>
            </a:r>
            <a:r>
              <a:rPr lang="en-GB" kern="0" dirty="0" smtClean="0"/>
              <a:t>. </a:t>
            </a:r>
          </a:p>
          <a:p>
            <a:pPr marL="0" indent="0"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2731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3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Weer</a:t>
            </a:r>
            <a:r>
              <a:rPr lang="sv-SE" dirty="0" smtClean="0"/>
              <a:t> </a:t>
            </a:r>
            <a:r>
              <a:rPr lang="sv-SE" dirty="0" err="1" smtClean="0"/>
              <a:t>terug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371600" y="1437350"/>
            <a:ext cx="7509600" cy="2670572"/>
          </a:xfrm>
          <a:prstGeom prst="rect">
            <a:avLst/>
          </a:prstGeom>
        </p:spPr>
        <p:txBody>
          <a:bodyPr/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err="1" smtClean="0"/>
              <a:t>Eenmaal</a:t>
            </a:r>
            <a:r>
              <a:rPr lang="en-GB" kern="0" dirty="0" smtClean="0"/>
              <a:t> </a:t>
            </a:r>
            <a:r>
              <a:rPr lang="en-GB" kern="0" dirty="0" err="1" smtClean="0"/>
              <a:t>weer</a:t>
            </a:r>
            <a:r>
              <a:rPr lang="en-GB" kern="0" dirty="0" smtClean="0"/>
              <a:t> </a:t>
            </a:r>
            <a:r>
              <a:rPr lang="en-GB" kern="0" dirty="0" err="1" smtClean="0"/>
              <a:t>terug</a:t>
            </a:r>
            <a:r>
              <a:rPr lang="en-GB" kern="0" dirty="0" smtClean="0"/>
              <a:t> </a:t>
            </a:r>
            <a:r>
              <a:rPr lang="en-GB" kern="0" dirty="0" err="1" smtClean="0"/>
              <a:t>heb</a:t>
            </a:r>
            <a:r>
              <a:rPr lang="en-GB" kern="0" dirty="0" smtClean="0"/>
              <a:t> </a:t>
            </a:r>
            <a:r>
              <a:rPr lang="en-GB" kern="0" dirty="0" err="1" smtClean="0"/>
              <a:t>ik</a:t>
            </a:r>
            <a:r>
              <a:rPr lang="en-GB" kern="0" dirty="0" smtClean="0"/>
              <a:t> </a:t>
            </a:r>
            <a:r>
              <a:rPr lang="en-GB" kern="0" dirty="0" err="1" smtClean="0"/>
              <a:t>verschillende</a:t>
            </a:r>
            <a:r>
              <a:rPr lang="en-GB" kern="0" dirty="0" smtClean="0"/>
              <a:t> </a:t>
            </a:r>
            <a:r>
              <a:rPr lang="en-GB" kern="0" dirty="0" err="1" smtClean="0"/>
              <a:t>presentaties</a:t>
            </a:r>
            <a:r>
              <a:rPr lang="en-GB" kern="0" dirty="0" smtClean="0"/>
              <a:t> </a:t>
            </a:r>
            <a:r>
              <a:rPr lang="en-GB" kern="0" dirty="0" err="1" smtClean="0"/>
              <a:t>gegeven</a:t>
            </a:r>
            <a:r>
              <a:rPr lang="en-GB" kern="0" dirty="0" smtClean="0"/>
              <a:t> over wat </a:t>
            </a:r>
            <a:r>
              <a:rPr lang="en-GB" kern="0" dirty="0" err="1" smtClean="0"/>
              <a:t>ik</a:t>
            </a:r>
            <a:r>
              <a:rPr lang="en-GB" kern="0" dirty="0" smtClean="0"/>
              <a:t> </a:t>
            </a:r>
            <a:r>
              <a:rPr lang="en-GB" kern="0" dirty="0" err="1" smtClean="0"/>
              <a:t>bij</a:t>
            </a:r>
            <a:r>
              <a:rPr lang="en-GB" kern="0" dirty="0" smtClean="0"/>
              <a:t> LiU </a:t>
            </a:r>
            <a:r>
              <a:rPr lang="en-GB" kern="0" dirty="0" err="1" smtClean="0"/>
              <a:t>gezien</a:t>
            </a:r>
            <a:r>
              <a:rPr lang="en-GB" kern="0" dirty="0" smtClean="0"/>
              <a:t> </a:t>
            </a:r>
            <a:r>
              <a:rPr lang="en-GB" kern="0" dirty="0" err="1" smtClean="0"/>
              <a:t>en</a:t>
            </a:r>
            <a:r>
              <a:rPr lang="en-GB" kern="0" dirty="0" smtClean="0"/>
              <a:t> </a:t>
            </a:r>
            <a:r>
              <a:rPr lang="en-GB" kern="0" dirty="0" err="1" smtClean="0"/>
              <a:t>geleerd</a:t>
            </a:r>
            <a:r>
              <a:rPr lang="en-GB" kern="0" dirty="0" smtClean="0"/>
              <a:t> </a:t>
            </a:r>
            <a:r>
              <a:rPr lang="en-GB" kern="0" dirty="0" err="1" smtClean="0"/>
              <a:t>heb</a:t>
            </a:r>
            <a:r>
              <a:rPr lang="en-GB" kern="0" dirty="0" smtClean="0"/>
              <a:t>:</a:t>
            </a:r>
          </a:p>
          <a:p>
            <a:pPr>
              <a:buFontTx/>
              <a:buChar char="-"/>
            </a:pPr>
            <a:r>
              <a:rPr lang="en-GB" kern="0" dirty="0" smtClean="0"/>
              <a:t>Eigen </a:t>
            </a:r>
            <a:r>
              <a:rPr lang="en-GB" kern="0" dirty="0" err="1" smtClean="0"/>
              <a:t>communicatieteam</a:t>
            </a:r>
            <a:endParaRPr lang="en-GB" kern="0" dirty="0" smtClean="0"/>
          </a:p>
          <a:p>
            <a:pPr>
              <a:buFontTx/>
              <a:buChar char="-"/>
            </a:pPr>
            <a:r>
              <a:rPr lang="en-GB" kern="0" dirty="0" err="1" smtClean="0"/>
              <a:t>Managementteam</a:t>
            </a:r>
            <a:r>
              <a:rPr lang="en-GB" kern="0" dirty="0" smtClean="0"/>
              <a:t> van M&amp;C</a:t>
            </a:r>
          </a:p>
          <a:p>
            <a:pPr>
              <a:buFontTx/>
              <a:buChar char="-"/>
            </a:pPr>
            <a:r>
              <a:rPr lang="en-GB" kern="0" dirty="0" err="1" smtClean="0"/>
              <a:t>Gesprekken</a:t>
            </a:r>
            <a:r>
              <a:rPr lang="en-GB" kern="0" dirty="0" smtClean="0"/>
              <a:t> in </a:t>
            </a:r>
            <a:r>
              <a:rPr lang="en-GB" kern="0" dirty="0" err="1" smtClean="0"/>
              <a:t>faculteit</a:t>
            </a:r>
            <a:r>
              <a:rPr lang="en-GB" kern="0" dirty="0" smtClean="0"/>
              <a:t> EWI</a:t>
            </a:r>
          </a:p>
          <a:p>
            <a:r>
              <a:rPr lang="en-GB" kern="0" dirty="0" err="1" smtClean="0"/>
              <a:t>Samenwerking</a:t>
            </a:r>
            <a:r>
              <a:rPr lang="en-GB" kern="0" dirty="0" smtClean="0"/>
              <a:t> met </a:t>
            </a:r>
            <a:r>
              <a:rPr lang="en-GB" kern="0" dirty="0" err="1" smtClean="0"/>
              <a:t>enkele</a:t>
            </a:r>
            <a:r>
              <a:rPr lang="en-GB" kern="0" dirty="0" smtClean="0"/>
              <a:t> </a:t>
            </a:r>
            <a:r>
              <a:rPr lang="en-GB" kern="0" dirty="0" err="1" smtClean="0"/>
              <a:t>mensen</a:t>
            </a:r>
            <a:r>
              <a:rPr lang="en-GB" kern="0" dirty="0"/>
              <a:t> </a:t>
            </a:r>
            <a:r>
              <a:rPr lang="en-GB" kern="0" dirty="0" err="1" smtClean="0"/>
              <a:t>bij</a:t>
            </a:r>
            <a:r>
              <a:rPr lang="en-GB" kern="0" dirty="0" smtClean="0"/>
              <a:t> LiU</a:t>
            </a:r>
          </a:p>
          <a:p>
            <a:r>
              <a:rPr lang="en-GB" kern="0" dirty="0" err="1" smtClean="0"/>
              <a:t>Declaraties</a:t>
            </a:r>
            <a:r>
              <a:rPr lang="en-GB" kern="0" dirty="0" smtClean="0"/>
              <a:t> via </a:t>
            </a:r>
            <a:r>
              <a:rPr lang="en-GB" kern="0" dirty="0" err="1" smtClean="0"/>
              <a:t>Declaree</a:t>
            </a:r>
            <a:r>
              <a:rPr lang="en-GB" kern="0" dirty="0" smtClean="0"/>
              <a:t> </a:t>
            </a:r>
            <a:r>
              <a:rPr lang="en-GB" kern="0" dirty="0" err="1" smtClean="0"/>
              <a:t>ingediend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376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7"/>
          <a:stretch/>
        </p:blipFill>
        <p:spPr>
          <a:xfrm>
            <a:off x="0" y="-380578"/>
            <a:ext cx="9155624" cy="56886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7584" y="2555784"/>
            <a:ext cx="3312368" cy="936104"/>
            <a:chOff x="1979712" y="1419622"/>
            <a:chExt cx="3312368" cy="936104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1979712" y="1419622"/>
              <a:ext cx="3240360" cy="936104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79712" y="1549338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600" dirty="0" smtClean="0"/>
                <a:t>Sverige vi ses!</a:t>
              </a:r>
              <a:endParaRPr lang="nl-NL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34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voorbereidingen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371600" y="1437350"/>
            <a:ext cx="7509600" cy="2670572"/>
          </a:xfrm>
          <a:prstGeom prst="rect">
            <a:avLst/>
          </a:prstGeom>
        </p:spPr>
        <p:txBody>
          <a:bodyPr/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In </a:t>
            </a:r>
            <a:r>
              <a:rPr lang="en-GB" kern="0" dirty="0" err="1" smtClean="0"/>
              <a:t>februari</a:t>
            </a:r>
            <a:r>
              <a:rPr lang="en-GB" kern="0" dirty="0" smtClean="0"/>
              <a:t> </a:t>
            </a:r>
            <a:r>
              <a:rPr lang="en-GB" kern="0" dirty="0" err="1" smtClean="0"/>
              <a:t>leidinggevende</a:t>
            </a:r>
            <a:r>
              <a:rPr lang="en-GB" kern="0" dirty="0" smtClean="0"/>
              <a:t> </a:t>
            </a:r>
            <a:r>
              <a:rPr lang="en-GB" kern="0" dirty="0" err="1" smtClean="0"/>
              <a:t>verteld</a:t>
            </a:r>
            <a:r>
              <a:rPr lang="en-GB" kern="0" dirty="0" smtClean="0"/>
              <a:t> over wens </a:t>
            </a:r>
            <a:r>
              <a:rPr lang="en-GB" kern="0" dirty="0" err="1" smtClean="0"/>
              <a:t>iets</a:t>
            </a:r>
            <a:r>
              <a:rPr lang="en-GB" kern="0" dirty="0" smtClean="0"/>
              <a:t> met </a:t>
            </a:r>
            <a:r>
              <a:rPr lang="en-GB" kern="0" dirty="0" err="1" smtClean="0"/>
              <a:t>Zweden</a:t>
            </a:r>
            <a:r>
              <a:rPr lang="en-GB" kern="0" dirty="0" smtClean="0"/>
              <a:t> te </a:t>
            </a:r>
            <a:r>
              <a:rPr lang="en-GB" kern="0" dirty="0" err="1" smtClean="0"/>
              <a:t>doen</a:t>
            </a:r>
            <a:r>
              <a:rPr lang="en-GB" kern="0" dirty="0" smtClean="0"/>
              <a:t> in </a:t>
            </a:r>
            <a:r>
              <a:rPr lang="en-GB" kern="0" dirty="0" err="1" smtClean="0"/>
              <a:t>mijn</a:t>
            </a:r>
            <a:r>
              <a:rPr lang="en-GB" kern="0" dirty="0" smtClean="0"/>
              <a:t> </a:t>
            </a:r>
            <a:r>
              <a:rPr lang="en-GB" kern="0" dirty="0" err="1" smtClean="0"/>
              <a:t>werk</a:t>
            </a:r>
            <a:r>
              <a:rPr lang="en-GB" kern="0" dirty="0" smtClean="0"/>
              <a:t>.</a:t>
            </a:r>
          </a:p>
          <a:p>
            <a:r>
              <a:rPr lang="en-GB" kern="0" dirty="0" err="1" smtClean="0"/>
              <a:t>Kennis</a:t>
            </a:r>
            <a:r>
              <a:rPr lang="en-GB" kern="0" dirty="0" smtClean="0"/>
              <a:t> </a:t>
            </a:r>
            <a:r>
              <a:rPr lang="en-GB" kern="0" dirty="0" err="1" smtClean="0"/>
              <a:t>gemaakt</a:t>
            </a:r>
            <a:r>
              <a:rPr lang="en-GB" kern="0" dirty="0" smtClean="0"/>
              <a:t> met Wilbert </a:t>
            </a:r>
            <a:r>
              <a:rPr lang="en-GB" kern="0" dirty="0" err="1" smtClean="0"/>
              <a:t>Pontenagel</a:t>
            </a:r>
            <a:r>
              <a:rPr lang="en-GB" kern="0" dirty="0" smtClean="0"/>
              <a:t> </a:t>
            </a:r>
            <a:r>
              <a:rPr lang="en-GB" kern="0" dirty="0" err="1" smtClean="0"/>
              <a:t>en</a:t>
            </a:r>
            <a:r>
              <a:rPr lang="en-GB" kern="0" dirty="0" smtClean="0"/>
              <a:t> </a:t>
            </a:r>
            <a:r>
              <a:rPr lang="en-GB" kern="0" dirty="0" err="1" smtClean="0"/>
              <a:t>Katrin</a:t>
            </a:r>
            <a:r>
              <a:rPr lang="en-GB" kern="0" dirty="0" smtClean="0"/>
              <a:t> Dircksen. </a:t>
            </a:r>
            <a:r>
              <a:rPr lang="en-GB" kern="0" dirty="0" err="1" smtClean="0"/>
              <a:t>Gesproken</a:t>
            </a:r>
            <a:r>
              <a:rPr lang="en-GB" kern="0" dirty="0" smtClean="0"/>
              <a:t> met Rolf Vermeij.</a:t>
            </a:r>
          </a:p>
          <a:p>
            <a:r>
              <a:rPr lang="en-GB" kern="0" dirty="0" smtClean="0"/>
              <a:t>In </a:t>
            </a:r>
            <a:r>
              <a:rPr lang="en-GB" kern="0" dirty="0" err="1" smtClean="0"/>
              <a:t>maart</a:t>
            </a:r>
            <a:r>
              <a:rPr lang="en-GB" kern="0" dirty="0" smtClean="0"/>
              <a:t> contact </a:t>
            </a:r>
            <a:r>
              <a:rPr lang="en-GB" kern="0" dirty="0" err="1" smtClean="0"/>
              <a:t>gelegd</a:t>
            </a:r>
            <a:r>
              <a:rPr lang="en-GB" kern="0" dirty="0" smtClean="0"/>
              <a:t> met </a:t>
            </a:r>
            <a:r>
              <a:rPr lang="en-GB" kern="0" dirty="0" err="1" smtClean="0"/>
              <a:t>Linköpings</a:t>
            </a:r>
            <a:r>
              <a:rPr lang="en-GB" kern="0" dirty="0" smtClean="0"/>
              <a:t> </a:t>
            </a:r>
            <a:r>
              <a:rPr lang="en-GB" kern="0" dirty="0" err="1" smtClean="0"/>
              <a:t>Universiteit</a:t>
            </a:r>
            <a:r>
              <a:rPr lang="en-GB" kern="0" dirty="0" smtClean="0"/>
              <a:t>, via </a:t>
            </a:r>
            <a:r>
              <a:rPr lang="en-GB" kern="0" dirty="0" err="1" smtClean="0"/>
              <a:t>leidinggevende</a:t>
            </a:r>
            <a:r>
              <a:rPr lang="en-GB" kern="0" dirty="0" smtClean="0"/>
              <a:t>, </a:t>
            </a:r>
            <a:r>
              <a:rPr lang="en-GB" kern="0" dirty="0" err="1" smtClean="0"/>
              <a:t>persoonlijke</a:t>
            </a:r>
            <a:r>
              <a:rPr lang="en-GB" kern="0" dirty="0" smtClean="0"/>
              <a:t> </a:t>
            </a:r>
            <a:r>
              <a:rPr lang="en-GB" kern="0" dirty="0" err="1" smtClean="0"/>
              <a:t>aanpak</a:t>
            </a:r>
            <a:r>
              <a:rPr lang="en-GB" kern="0" dirty="0" smtClean="0"/>
              <a:t>.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4160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4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Procecure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Voor</a:t>
            </a:r>
            <a:r>
              <a:rPr lang="sv-SE" dirty="0" smtClean="0"/>
              <a:t> de </a:t>
            </a:r>
            <a:r>
              <a:rPr lang="sv-SE" dirty="0" err="1" smtClean="0"/>
              <a:t>zomer</a:t>
            </a:r>
            <a:endParaRPr lang="nl-NL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371600" y="1437350"/>
            <a:ext cx="7509600" cy="2670572"/>
          </a:xfrm>
          <a:prstGeom prst="rect">
            <a:avLst/>
          </a:prstGeom>
        </p:spPr>
        <p:txBody>
          <a:bodyPr/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err="1" smtClean="0"/>
              <a:t>Eerst</a:t>
            </a:r>
            <a:r>
              <a:rPr lang="en-GB" kern="0" dirty="0" smtClean="0"/>
              <a:t> </a:t>
            </a:r>
            <a:r>
              <a:rPr lang="en-GB" kern="0" dirty="0" err="1" smtClean="0"/>
              <a:t>toestemming</a:t>
            </a:r>
            <a:r>
              <a:rPr lang="en-GB" kern="0" dirty="0" smtClean="0"/>
              <a:t> van </a:t>
            </a:r>
            <a:r>
              <a:rPr lang="en-GB" kern="0" dirty="0" err="1" smtClean="0"/>
              <a:t>eigen</a:t>
            </a:r>
            <a:r>
              <a:rPr lang="en-GB" kern="0" dirty="0" smtClean="0"/>
              <a:t> </a:t>
            </a:r>
            <a:r>
              <a:rPr lang="en-GB" kern="0" dirty="0" err="1" smtClean="0"/>
              <a:t>leidinggevende</a:t>
            </a:r>
            <a:r>
              <a:rPr lang="en-GB" kern="0" dirty="0" smtClean="0"/>
              <a:t> / MT van M&amp;C</a:t>
            </a:r>
          </a:p>
          <a:p>
            <a:r>
              <a:rPr lang="en-GB" kern="0" dirty="0" err="1" smtClean="0"/>
              <a:t>Daarna</a:t>
            </a:r>
            <a:r>
              <a:rPr lang="en-GB" kern="0" dirty="0" smtClean="0"/>
              <a:t> </a:t>
            </a:r>
            <a:r>
              <a:rPr lang="en-GB" kern="0" dirty="0" err="1" smtClean="0"/>
              <a:t>positieve</a:t>
            </a:r>
            <a:r>
              <a:rPr lang="en-GB" kern="0" dirty="0" smtClean="0"/>
              <a:t> </a:t>
            </a:r>
            <a:r>
              <a:rPr lang="en-GB" kern="0" dirty="0" err="1" smtClean="0"/>
              <a:t>reactie</a:t>
            </a:r>
            <a:r>
              <a:rPr lang="en-GB" kern="0" dirty="0" smtClean="0"/>
              <a:t> </a:t>
            </a:r>
            <a:r>
              <a:rPr lang="en-GB" kern="0" dirty="0" err="1" smtClean="0"/>
              <a:t>vanuit</a:t>
            </a:r>
            <a:r>
              <a:rPr lang="en-GB" kern="0" dirty="0" smtClean="0"/>
              <a:t> LiU om </a:t>
            </a:r>
            <a:r>
              <a:rPr lang="en-GB" kern="0" dirty="0" err="1" smtClean="0"/>
              <a:t>mee</a:t>
            </a:r>
            <a:r>
              <a:rPr lang="en-GB" kern="0" dirty="0" smtClean="0"/>
              <a:t> te </a:t>
            </a:r>
            <a:r>
              <a:rPr lang="en-GB" kern="0" dirty="0" err="1" smtClean="0"/>
              <a:t>willen</a:t>
            </a:r>
            <a:r>
              <a:rPr lang="en-GB" kern="0" dirty="0" smtClean="0"/>
              <a:t> </a:t>
            </a:r>
            <a:r>
              <a:rPr lang="en-GB" kern="0" dirty="0" err="1" smtClean="0"/>
              <a:t>werken</a:t>
            </a:r>
            <a:endParaRPr lang="en-GB" kern="0" dirty="0" smtClean="0"/>
          </a:p>
          <a:p>
            <a:r>
              <a:rPr lang="en-GB" kern="0" dirty="0" err="1" smtClean="0"/>
              <a:t>Leerplan</a:t>
            </a:r>
            <a:r>
              <a:rPr lang="en-GB" kern="0" dirty="0" smtClean="0"/>
              <a:t> </a:t>
            </a:r>
            <a:r>
              <a:rPr lang="en-GB" kern="0" dirty="0" err="1" smtClean="0"/>
              <a:t>opstellen</a:t>
            </a:r>
            <a:r>
              <a:rPr lang="en-GB" kern="0" dirty="0" smtClean="0"/>
              <a:t> + </a:t>
            </a:r>
            <a:r>
              <a:rPr lang="en-GB" kern="0" dirty="0" err="1" smtClean="0"/>
              <a:t>begroting</a:t>
            </a:r>
            <a:r>
              <a:rPr lang="en-GB" kern="0" dirty="0" smtClean="0"/>
              <a:t> </a:t>
            </a:r>
            <a:r>
              <a:rPr lang="en-GB" kern="0" dirty="0" err="1" smtClean="0"/>
              <a:t>kosten</a:t>
            </a:r>
            <a:r>
              <a:rPr lang="en-GB" kern="0" dirty="0" smtClean="0"/>
              <a:t>, </a:t>
            </a:r>
          </a:p>
          <a:p>
            <a:r>
              <a:rPr lang="en-GB" kern="0" dirty="0" err="1" smtClean="0"/>
              <a:t>Vaststellen</a:t>
            </a:r>
            <a:r>
              <a:rPr lang="en-GB" kern="0" dirty="0" smtClean="0"/>
              <a:t> in </a:t>
            </a:r>
            <a:r>
              <a:rPr lang="en-GB" kern="0" dirty="0" err="1" smtClean="0"/>
              <a:t>welke</a:t>
            </a:r>
            <a:r>
              <a:rPr lang="en-GB" kern="0" dirty="0" smtClean="0"/>
              <a:t> </a:t>
            </a:r>
            <a:r>
              <a:rPr lang="en-GB" kern="0" dirty="0" err="1" smtClean="0"/>
              <a:t>periode</a:t>
            </a:r>
            <a:r>
              <a:rPr lang="en-GB" kern="0" dirty="0" smtClean="0"/>
              <a:t> de </a:t>
            </a:r>
            <a:r>
              <a:rPr lang="en-GB" kern="0" dirty="0" err="1" smtClean="0"/>
              <a:t>uitwisseling</a:t>
            </a:r>
            <a:r>
              <a:rPr lang="en-GB" kern="0" dirty="0" smtClean="0"/>
              <a:t> </a:t>
            </a:r>
            <a:r>
              <a:rPr lang="en-GB" kern="0" dirty="0" err="1" smtClean="0"/>
              <a:t>goed</a:t>
            </a:r>
            <a:r>
              <a:rPr lang="en-GB" kern="0" dirty="0" smtClean="0"/>
              <a:t> </a:t>
            </a:r>
            <a:r>
              <a:rPr lang="en-GB" kern="0" dirty="0" err="1" smtClean="0"/>
              <a:t>uitkomt</a:t>
            </a:r>
            <a:r>
              <a:rPr lang="en-GB" kern="0" dirty="0" smtClean="0"/>
              <a:t>.</a:t>
            </a:r>
          </a:p>
          <a:p>
            <a:r>
              <a:rPr lang="en-GB" kern="0" dirty="0" err="1" smtClean="0"/>
              <a:t>Leerplan</a:t>
            </a:r>
            <a:r>
              <a:rPr lang="en-GB" kern="0" dirty="0" smtClean="0"/>
              <a:t> met LiU </a:t>
            </a:r>
            <a:r>
              <a:rPr lang="en-GB" kern="0" dirty="0" err="1" smtClean="0"/>
              <a:t>afgestemd</a:t>
            </a:r>
            <a:endParaRPr lang="en-GB" kern="0" dirty="0" smtClean="0"/>
          </a:p>
          <a:p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31304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49" y="-2007712"/>
            <a:ext cx="5143502" cy="914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85" y="97510"/>
            <a:ext cx="2777815" cy="4938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748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Procedure</a:t>
            </a:r>
            <a:r>
              <a:rPr lang="sv-SE" dirty="0" smtClean="0"/>
              <a:t> 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Na de </a:t>
            </a:r>
            <a:r>
              <a:rPr lang="sv-SE" dirty="0" err="1" smtClean="0"/>
              <a:t>zomer</a:t>
            </a:r>
            <a:endParaRPr lang="nl-NL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371600" y="1437350"/>
            <a:ext cx="7509600" cy="2670572"/>
          </a:xfrm>
          <a:prstGeom prst="rect">
            <a:avLst/>
          </a:prstGeom>
        </p:spPr>
        <p:txBody>
          <a:bodyPr/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Planning van </a:t>
            </a:r>
            <a:r>
              <a:rPr lang="en-GB" kern="0" dirty="0" err="1" smtClean="0"/>
              <a:t>afspraken</a:t>
            </a:r>
            <a:r>
              <a:rPr lang="en-GB" kern="0" dirty="0" smtClean="0"/>
              <a:t> </a:t>
            </a:r>
            <a:r>
              <a:rPr lang="en-GB" kern="0" dirty="0" err="1" smtClean="0"/>
              <a:t>gekregen</a:t>
            </a:r>
            <a:r>
              <a:rPr lang="en-GB" kern="0" dirty="0" smtClean="0"/>
              <a:t> op basis van </a:t>
            </a:r>
            <a:r>
              <a:rPr lang="en-GB" kern="0" dirty="0" err="1" smtClean="0"/>
              <a:t>mijn</a:t>
            </a:r>
            <a:r>
              <a:rPr lang="en-GB" kern="0" dirty="0" smtClean="0"/>
              <a:t> </a:t>
            </a:r>
            <a:r>
              <a:rPr lang="en-GB" kern="0" dirty="0" err="1" smtClean="0"/>
              <a:t>leerplan</a:t>
            </a:r>
            <a:r>
              <a:rPr lang="en-GB" kern="0" dirty="0" smtClean="0"/>
              <a:t>.</a:t>
            </a:r>
          </a:p>
          <a:p>
            <a:r>
              <a:rPr lang="en-GB" kern="0" dirty="0" err="1" smtClean="0"/>
              <a:t>Overnachtingen</a:t>
            </a:r>
            <a:r>
              <a:rPr lang="en-GB" kern="0" dirty="0" smtClean="0"/>
              <a:t> </a:t>
            </a:r>
            <a:r>
              <a:rPr lang="en-GB" kern="0" dirty="0" err="1" smtClean="0"/>
              <a:t>geboekt</a:t>
            </a:r>
            <a:r>
              <a:rPr lang="en-GB" kern="0" dirty="0" smtClean="0"/>
              <a:t> via Airbnb </a:t>
            </a:r>
          </a:p>
          <a:p>
            <a:r>
              <a:rPr lang="en-GB" kern="0" dirty="0" smtClean="0"/>
              <a:t>Reis </a:t>
            </a:r>
            <a:r>
              <a:rPr lang="en-GB" kern="0" dirty="0" err="1" smtClean="0"/>
              <a:t>geboekt</a:t>
            </a:r>
            <a:r>
              <a:rPr lang="en-GB" kern="0" dirty="0" smtClean="0"/>
              <a:t> via ITC Travel Agency</a:t>
            </a:r>
          </a:p>
          <a:p>
            <a:r>
              <a:rPr lang="en-GB" kern="0" dirty="0" smtClean="0"/>
              <a:t>UT gadgets </a:t>
            </a:r>
            <a:r>
              <a:rPr lang="en-GB" kern="0" dirty="0" err="1" smtClean="0"/>
              <a:t>uitgezocht</a:t>
            </a:r>
            <a:r>
              <a:rPr lang="en-GB" kern="0" dirty="0" smtClean="0"/>
              <a:t> om </a:t>
            </a:r>
            <a:r>
              <a:rPr lang="en-GB" kern="0" dirty="0" err="1" smtClean="0"/>
              <a:t>mee</a:t>
            </a:r>
            <a:r>
              <a:rPr lang="en-GB" kern="0" dirty="0" smtClean="0"/>
              <a:t> te </a:t>
            </a:r>
            <a:r>
              <a:rPr lang="en-GB" kern="0" dirty="0" err="1" smtClean="0"/>
              <a:t>nemen</a:t>
            </a:r>
            <a:endParaRPr lang="en-GB" kern="0" dirty="0" smtClean="0"/>
          </a:p>
          <a:p>
            <a:r>
              <a:rPr lang="en-GB" kern="0" dirty="0" err="1" smtClean="0"/>
              <a:t>Presentatie</a:t>
            </a:r>
            <a:r>
              <a:rPr lang="en-GB" kern="0" dirty="0" smtClean="0"/>
              <a:t> over </a:t>
            </a:r>
            <a:r>
              <a:rPr lang="en-GB" kern="0" dirty="0" err="1" smtClean="0"/>
              <a:t>mijzelf</a:t>
            </a:r>
            <a:r>
              <a:rPr lang="en-GB" kern="0" dirty="0" smtClean="0"/>
              <a:t> </a:t>
            </a:r>
            <a:r>
              <a:rPr lang="en-GB" kern="0" dirty="0" err="1" smtClean="0"/>
              <a:t>voorbereid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9040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9"/>
          <a:stretch/>
        </p:blipFill>
        <p:spPr>
          <a:xfrm>
            <a:off x="-384813" y="1"/>
            <a:ext cx="9529244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0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 smtClean="0"/>
              <a:t>Verblijf</a:t>
            </a:r>
            <a:r>
              <a:rPr lang="sv-SE" dirty="0" smtClean="0"/>
              <a:t> </a:t>
            </a:r>
            <a:r>
              <a:rPr lang="sv-SE" dirty="0" err="1" smtClean="0"/>
              <a:t>bij</a:t>
            </a:r>
            <a:r>
              <a:rPr lang="sv-SE" dirty="0" smtClean="0"/>
              <a:t> </a:t>
            </a:r>
            <a:r>
              <a:rPr lang="sv-SE" dirty="0" err="1" smtClean="0"/>
              <a:t>liu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371600" y="1437350"/>
            <a:ext cx="7509600" cy="2670572"/>
          </a:xfrm>
          <a:prstGeom prst="rect">
            <a:avLst/>
          </a:prstGeom>
        </p:spPr>
        <p:txBody>
          <a:bodyPr/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err="1" smtClean="0"/>
              <a:t>Veel</a:t>
            </a:r>
            <a:r>
              <a:rPr lang="en-GB" kern="0" dirty="0" smtClean="0"/>
              <a:t> </a:t>
            </a:r>
            <a:r>
              <a:rPr lang="en-GB" kern="0" dirty="0" err="1" smtClean="0"/>
              <a:t>indrukken</a:t>
            </a:r>
            <a:r>
              <a:rPr lang="en-GB" kern="0" dirty="0" smtClean="0"/>
              <a:t> </a:t>
            </a:r>
            <a:r>
              <a:rPr lang="en-GB" kern="0" dirty="0" err="1" smtClean="0"/>
              <a:t>opgedaan</a:t>
            </a:r>
            <a:endParaRPr lang="en-GB" kern="0" dirty="0" smtClean="0"/>
          </a:p>
          <a:p>
            <a:r>
              <a:rPr lang="en-GB" kern="0" dirty="0" smtClean="0"/>
              <a:t>Men was heel </a:t>
            </a:r>
            <a:r>
              <a:rPr lang="en-GB" kern="0" dirty="0" err="1" smtClean="0"/>
              <a:t>nieuwsgierig</a:t>
            </a:r>
            <a:r>
              <a:rPr lang="en-GB" kern="0" dirty="0" smtClean="0"/>
              <a:t> </a:t>
            </a:r>
            <a:r>
              <a:rPr lang="en-GB" kern="0" dirty="0" err="1" smtClean="0"/>
              <a:t>naar</a:t>
            </a:r>
            <a:r>
              <a:rPr lang="en-GB" kern="0" dirty="0" smtClean="0"/>
              <a:t> </a:t>
            </a:r>
            <a:r>
              <a:rPr lang="en-GB" kern="0" dirty="0" err="1" smtClean="0"/>
              <a:t>mijn</a:t>
            </a:r>
            <a:r>
              <a:rPr lang="en-GB" kern="0" dirty="0" smtClean="0"/>
              <a:t> </a:t>
            </a:r>
            <a:r>
              <a:rPr lang="en-GB" kern="0" dirty="0" err="1" smtClean="0"/>
              <a:t>werk</a:t>
            </a:r>
            <a:r>
              <a:rPr lang="en-GB" kern="0" dirty="0" smtClean="0"/>
              <a:t> </a:t>
            </a:r>
            <a:r>
              <a:rPr lang="en-GB" kern="0" dirty="0" err="1" smtClean="0"/>
              <a:t>bij</a:t>
            </a:r>
            <a:r>
              <a:rPr lang="en-GB" kern="0" dirty="0" smtClean="0"/>
              <a:t> de UT</a:t>
            </a:r>
          </a:p>
          <a:p>
            <a:r>
              <a:rPr lang="en-GB" kern="0" dirty="0" err="1" smtClean="0"/>
              <a:t>Veel</a:t>
            </a:r>
            <a:r>
              <a:rPr lang="en-GB" kern="0" dirty="0" smtClean="0"/>
              <a:t> van de </a:t>
            </a:r>
            <a:r>
              <a:rPr lang="en-GB" kern="0" dirty="0" err="1" smtClean="0"/>
              <a:t>cultuur</a:t>
            </a:r>
            <a:r>
              <a:rPr lang="en-GB" kern="0" dirty="0" smtClean="0"/>
              <a:t> </a:t>
            </a:r>
            <a:r>
              <a:rPr lang="en-GB" kern="0" dirty="0" err="1" smtClean="0"/>
              <a:t>mee</a:t>
            </a:r>
            <a:r>
              <a:rPr lang="en-GB" kern="0" dirty="0" smtClean="0"/>
              <a:t> </a:t>
            </a:r>
            <a:r>
              <a:rPr lang="en-GB" kern="0" dirty="0" err="1" smtClean="0"/>
              <a:t>gekregen</a:t>
            </a:r>
            <a:r>
              <a:rPr lang="en-GB" kern="0" dirty="0" smtClean="0"/>
              <a:t> via de </a:t>
            </a:r>
            <a:r>
              <a:rPr lang="en-GB" kern="0" dirty="0" err="1" smtClean="0"/>
              <a:t>taal</a:t>
            </a:r>
            <a:endParaRPr lang="en-GB" kern="0" dirty="0" smtClean="0"/>
          </a:p>
          <a:p>
            <a:r>
              <a:rPr lang="en-GB" kern="0" dirty="0" err="1" smtClean="0"/>
              <a:t>Ook</a:t>
            </a:r>
            <a:r>
              <a:rPr lang="en-GB" kern="0" dirty="0" smtClean="0"/>
              <a:t> </a:t>
            </a:r>
            <a:r>
              <a:rPr lang="en-GB" kern="0" dirty="0" err="1" smtClean="0"/>
              <a:t>werkemail</a:t>
            </a:r>
            <a:r>
              <a:rPr lang="en-GB" kern="0" dirty="0" smtClean="0"/>
              <a:t> van de UT </a:t>
            </a:r>
            <a:r>
              <a:rPr lang="en-GB" kern="0" dirty="0" err="1" smtClean="0"/>
              <a:t>afgehandeld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889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11/23/2017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145"/>
      </p:ext>
    </p:extLst>
  </p:cSld>
  <p:clrMapOvr>
    <a:masterClrMapping/>
  </p:clrMapOvr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 16-9</Template>
  <TotalTime>1273</TotalTime>
  <Words>447</Words>
  <Application>Microsoft Office PowerPoint</Application>
  <PresentationFormat>On-screen Show (16:9)</PresentationFormat>
  <Paragraphs>74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Wingdings</vt:lpstr>
      <vt:lpstr>UT_NL 16-9 new</vt:lpstr>
      <vt:lpstr>Eciu staff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Nijenhuis - Broersma, N.D. (M&amp;C)</dc:creator>
  <cp:lastModifiedBy>Nijenhuis - Broersma, N.D. (M&amp;C)</cp:lastModifiedBy>
  <cp:revision>78</cp:revision>
  <dcterms:created xsi:type="dcterms:W3CDTF">2017-10-09T06:25:31Z</dcterms:created>
  <dcterms:modified xsi:type="dcterms:W3CDTF">2017-11-23T09:50:09Z</dcterms:modified>
</cp:coreProperties>
</file>