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5" r:id="rId7"/>
    <p:sldId id="262" r:id="rId8"/>
    <p:sldId id="264" r:id="rId9"/>
    <p:sldId id="263" r:id="rId10"/>
    <p:sldId id="261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B86C-5F24-46C9-9197-1854704475DF}" type="datetimeFigureOut">
              <a:rPr lang="nl-NL" smtClean="0"/>
              <a:pPr/>
              <a:t>23-6-2016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1421-AF9A-4054-9B67-C6A54B64C31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nl-NL" dirty="0" smtClean="0"/>
              <a:t>Internationale minor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txBody>
          <a:bodyPr/>
          <a:lstStyle/>
          <a:p>
            <a:r>
              <a:rPr lang="nl-NL" dirty="0" smtClean="0"/>
              <a:t>Juliët van der Rijst</a:t>
            </a:r>
          </a:p>
          <a:p>
            <a:r>
              <a:rPr lang="nl-NL" dirty="0" smtClean="0"/>
              <a:t>15 juni 2016</a:t>
            </a:r>
            <a:endParaRPr lang="nl-NL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929066"/>
            <a:ext cx="3681429" cy="239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nl-NL" dirty="0" smtClean="0"/>
              <a:t>Endla 4</a:t>
            </a:r>
            <a:endParaRPr lang="nl-NL" dirty="0"/>
          </a:p>
        </p:txBody>
      </p:sp>
      <p:pic>
        <p:nvPicPr>
          <p:cNvPr id="4" name="Content Placeholder 3" descr="Endla 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6732085" cy="5049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Terug naar Nederland </a:t>
            </a:r>
            <a:br>
              <a:rPr lang="nl-NL" dirty="0" smtClean="0"/>
            </a:br>
            <a:r>
              <a:rPr lang="nl-NL" sz="3600" dirty="0" smtClean="0"/>
              <a:t>25 januari 2016</a:t>
            </a:r>
            <a:endParaRPr lang="nl-NL" sz="3600" dirty="0"/>
          </a:p>
        </p:txBody>
      </p:sp>
      <p:pic>
        <p:nvPicPr>
          <p:cNvPr id="4" name="Content Placeholder 3" descr="20160125_192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14546" y="2786058"/>
            <a:ext cx="4572032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Partner universiteiten UTWENTE</a:t>
            </a:r>
            <a:endParaRPr lang="nl-NL" dirty="0"/>
          </a:p>
        </p:txBody>
      </p:sp>
      <p:pic>
        <p:nvPicPr>
          <p:cNvPr id="4" name="Content Placeholder 3" descr="Partner universiteiten utwen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5668028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57488" y="592933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www.utwente.nl/studyabroad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257940" cy="857256"/>
          </a:xfrm>
        </p:spPr>
        <p:txBody>
          <a:bodyPr>
            <a:normAutofit/>
          </a:bodyPr>
          <a:lstStyle/>
          <a:p>
            <a:r>
              <a:rPr lang="nl-NL" dirty="0" smtClean="0"/>
              <a:t>Tallinn, Estland</a:t>
            </a:r>
            <a:endParaRPr lang="nl-NL" dirty="0"/>
          </a:p>
        </p:txBody>
      </p:sp>
      <p:pic>
        <p:nvPicPr>
          <p:cNvPr id="4" name="Content Placeholder 3" descr="Europ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55276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6357950" cy="1571636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	</a:t>
            </a:r>
            <a:r>
              <a:rPr lang="nl-NL" sz="2800" dirty="0" smtClean="0"/>
              <a:t>Tallinn University of Technology</a:t>
            </a:r>
            <a:r>
              <a:rPr lang="nl-NL" sz="3200" dirty="0" smtClean="0"/>
              <a:t/>
            </a:r>
            <a:br>
              <a:rPr lang="nl-NL" sz="3200" dirty="0" smtClean="0"/>
            </a:br>
            <a:endParaRPr lang="nl-NL" dirty="0"/>
          </a:p>
        </p:txBody>
      </p:sp>
      <p:pic>
        <p:nvPicPr>
          <p:cNvPr id="4" name="Content Placeholder 3" descr="TTU_peamine_logo_EST_pr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5708765" cy="1425681"/>
          </a:xfrm>
        </p:spPr>
      </p:pic>
      <p:pic>
        <p:nvPicPr>
          <p:cNvPr id="5" name="Picture 4" descr="Adres TT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428868"/>
            <a:ext cx="4143404" cy="3745348"/>
          </a:xfrm>
          <a:prstGeom prst="rect">
            <a:avLst/>
          </a:prstGeom>
        </p:spPr>
      </p:pic>
      <p:pic>
        <p:nvPicPr>
          <p:cNvPr id="6" name="Picture 5" descr="TTU bui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3"/>
            <a:ext cx="2524125" cy="1893094"/>
          </a:xfrm>
          <a:prstGeom prst="rect">
            <a:avLst/>
          </a:prstGeom>
        </p:spPr>
      </p:pic>
      <p:pic>
        <p:nvPicPr>
          <p:cNvPr id="8" name="Picture 7" descr="TTU binn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286256"/>
            <a:ext cx="2571768" cy="2220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0760" y="648866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/>
              <a:t>www.ttu.ee</a:t>
            </a:r>
            <a:endParaRPr lang="nl-NL" sz="1600" i="1" dirty="0"/>
          </a:p>
        </p:txBody>
      </p:sp>
      <p:pic>
        <p:nvPicPr>
          <p:cNvPr id="9" name="Content Placeholder 3" descr="T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357430"/>
            <a:ext cx="2500330" cy="166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 smtClean="0"/>
              <a:t>Semester   </a:t>
            </a:r>
            <a:r>
              <a:rPr lang="nl-NL" sz="2800" dirty="0" smtClean="0"/>
              <a:t>31 augustus 2015 – 29 januari 2016 </a:t>
            </a:r>
            <a:endParaRPr lang="nl-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800" dirty="0" smtClean="0"/>
              <a:t>Milieukunde:</a:t>
            </a:r>
          </a:p>
          <a:p>
            <a:r>
              <a:rPr lang="nl-NL" sz="2800" dirty="0" smtClean="0"/>
              <a:t>Fundamentals of Sustainable Transportation (3 EC)</a:t>
            </a:r>
          </a:p>
          <a:p>
            <a:r>
              <a:rPr lang="nl-NL" sz="2800" dirty="0" smtClean="0"/>
              <a:t>Air Pollution Prevention and Control (6 EC)</a:t>
            </a:r>
          </a:p>
          <a:p>
            <a:r>
              <a:rPr lang="nl-NL" sz="2800" dirty="0" smtClean="0"/>
              <a:t>Environmental Assessment and System Analysis (6 EC)</a:t>
            </a:r>
          </a:p>
          <a:p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Informatica:</a:t>
            </a:r>
          </a:p>
          <a:p>
            <a:r>
              <a:rPr lang="nl-NL" sz="2800" dirty="0" smtClean="0"/>
              <a:t>Programming I (5 EC)</a:t>
            </a:r>
          </a:p>
          <a:p>
            <a:r>
              <a:rPr lang="nl-NL" sz="2800" dirty="0" smtClean="0"/>
              <a:t>Introduction to Cryptography (5 EC)</a:t>
            </a:r>
          </a:p>
          <a:p>
            <a:r>
              <a:rPr lang="nl-NL" sz="2800" dirty="0" smtClean="0"/>
              <a:t>Foundations and Management of Cyber Security (5 EC)</a:t>
            </a:r>
          </a:p>
          <a:p>
            <a:r>
              <a:rPr lang="nl-NL" sz="2800" dirty="0" smtClean="0"/>
              <a:t>Philosophy and Logic (3 EC)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ESTILC</a:t>
            </a:r>
            <a:r>
              <a:rPr lang="nl-NL" dirty="0" smtClean="0"/>
              <a:t> </a:t>
            </a:r>
            <a:r>
              <a:rPr lang="nl-NL" sz="4000" dirty="0" smtClean="0"/>
              <a:t>3-21 augustus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i="1" dirty="0" smtClean="0"/>
              <a:t>Estonian Intensive Language and Culture course</a:t>
            </a:r>
            <a:endParaRPr lang="nl-NL" sz="2700" i="1" dirty="0"/>
          </a:p>
        </p:txBody>
      </p:sp>
      <p:pic>
        <p:nvPicPr>
          <p:cNvPr id="4" name="Content Placeholder 3" descr="MulRag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038" t="10595" r="19629" b="2000"/>
          <a:stretch>
            <a:fillRect/>
          </a:stretch>
        </p:blipFill>
        <p:spPr>
          <a:xfrm>
            <a:off x="1000100" y="4143380"/>
            <a:ext cx="2643206" cy="2357454"/>
          </a:xfrm>
        </p:spPr>
      </p:pic>
      <p:pic>
        <p:nvPicPr>
          <p:cNvPr id="5" name="Picture 4" descr="Folk dance.jpg"/>
          <p:cNvPicPr>
            <a:picLocks noChangeAspect="1"/>
          </p:cNvPicPr>
          <p:nvPr/>
        </p:nvPicPr>
        <p:blipFill>
          <a:blip r:embed="rId3"/>
          <a:srcRect t="7619" r="5714" b="16190"/>
          <a:stretch>
            <a:fillRect/>
          </a:stretch>
        </p:blipFill>
        <p:spPr>
          <a:xfrm>
            <a:off x="4429124" y="4071942"/>
            <a:ext cx="4243417" cy="2571768"/>
          </a:xfrm>
          <a:prstGeom prst="rect">
            <a:avLst/>
          </a:prstGeom>
        </p:spPr>
      </p:pic>
      <p:pic>
        <p:nvPicPr>
          <p:cNvPr id="6" name="Picture 5" descr="Kadriog 2 ESTILC.jpg"/>
          <p:cNvPicPr>
            <a:picLocks noChangeAspect="1"/>
          </p:cNvPicPr>
          <p:nvPr/>
        </p:nvPicPr>
        <p:blipFill>
          <a:blip r:embed="rId4"/>
          <a:srcRect r="10769" b="7009"/>
          <a:stretch>
            <a:fillRect/>
          </a:stretch>
        </p:blipFill>
        <p:spPr>
          <a:xfrm>
            <a:off x="4387101" y="1357298"/>
            <a:ext cx="4265268" cy="2500330"/>
          </a:xfrm>
          <a:prstGeom prst="rect">
            <a:avLst/>
          </a:prstGeom>
        </p:spPr>
      </p:pic>
      <p:pic>
        <p:nvPicPr>
          <p:cNvPr id="7" name="Picture 6" descr="IMG-20150821-WA0008.jpg"/>
          <p:cNvPicPr>
            <a:picLocks noChangeAspect="1"/>
          </p:cNvPicPr>
          <p:nvPr/>
        </p:nvPicPr>
        <p:blipFill>
          <a:blip r:embed="rId5" cstate="print"/>
          <a:srcRect l="24489"/>
          <a:stretch>
            <a:fillRect/>
          </a:stretch>
        </p:blipFill>
        <p:spPr>
          <a:xfrm>
            <a:off x="500034" y="1357298"/>
            <a:ext cx="3643338" cy="245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nl-NL" dirty="0" smtClean="0"/>
              <a:t>Estland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nl-NL" dirty="0" smtClean="0"/>
              <a:t>1,3 miljoen inwoners</a:t>
            </a:r>
          </a:p>
          <a:p>
            <a:r>
              <a:rPr lang="nl-NL" dirty="0" smtClean="0"/>
              <a:t>Iets groter dan Nederland</a:t>
            </a:r>
          </a:p>
          <a:p>
            <a:r>
              <a:rPr lang="nl-NL" dirty="0" smtClean="0"/>
              <a:t>25 % Russen</a:t>
            </a:r>
          </a:p>
          <a:p>
            <a:r>
              <a:rPr lang="nl-NL" dirty="0" smtClean="0"/>
              <a:t>E - eesti</a:t>
            </a:r>
          </a:p>
          <a:p>
            <a:r>
              <a:rPr lang="nl-NL" dirty="0" smtClean="0"/>
              <a:t>Skype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3" descr="IMG-20150821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000372"/>
            <a:ext cx="5357818" cy="32146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Content Placeholder 3" descr="IMG_8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071678"/>
            <a:ext cx="3856448" cy="2571768"/>
          </a:xfrm>
        </p:spPr>
      </p:pic>
      <p:pic>
        <p:nvPicPr>
          <p:cNvPr id="8" name="Picture 7" descr="DSC01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52"/>
            <a:ext cx="8072493" cy="1828924"/>
          </a:xfrm>
          <a:prstGeom prst="rect">
            <a:avLst/>
          </a:prstGeom>
        </p:spPr>
      </p:pic>
      <p:pic>
        <p:nvPicPr>
          <p:cNvPr id="11" name="Picture 10" descr="IMG_79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3857652" cy="2571768"/>
          </a:xfrm>
          <a:prstGeom prst="rect">
            <a:avLst/>
          </a:prstGeom>
        </p:spPr>
      </p:pic>
      <p:pic>
        <p:nvPicPr>
          <p:cNvPr id="12" name="Picture 11" descr="estland 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14884"/>
            <a:ext cx="8072494" cy="201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Tallinn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nl-NL" dirty="0" smtClean="0"/>
              <a:t>400.000 inwoners</a:t>
            </a:r>
          </a:p>
          <a:p>
            <a:r>
              <a:rPr lang="nl-NL" dirty="0" smtClean="0"/>
              <a:t>25 % Russen</a:t>
            </a:r>
          </a:p>
          <a:p>
            <a:r>
              <a:rPr lang="nl-NL" dirty="0" smtClean="0"/>
              <a:t>OV gratis </a:t>
            </a:r>
          </a:p>
          <a:p>
            <a:r>
              <a:rPr lang="nl-NL" dirty="0" smtClean="0"/>
              <a:t>E - eesti</a:t>
            </a:r>
            <a:endParaRPr lang="nl-NL" dirty="0"/>
          </a:p>
        </p:txBody>
      </p:sp>
      <p:pic>
        <p:nvPicPr>
          <p:cNvPr id="4" name="Picture 3" descr="20151229_153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71612"/>
            <a:ext cx="4333873" cy="2437804"/>
          </a:xfrm>
          <a:prstGeom prst="rect">
            <a:avLst/>
          </a:prstGeom>
        </p:spPr>
      </p:pic>
      <p:pic>
        <p:nvPicPr>
          <p:cNvPr id="5" name="Picture 4" descr="20151014_14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3833808" cy="2156517"/>
          </a:xfrm>
          <a:prstGeom prst="rect">
            <a:avLst/>
          </a:prstGeom>
        </p:spPr>
      </p:pic>
      <p:pic>
        <p:nvPicPr>
          <p:cNvPr id="7" name="Picture 6" descr="20150823_122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3380"/>
            <a:ext cx="4373561" cy="246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119</Words>
  <Application>Microsoft Office PowerPoint</Application>
  <PresentationFormat>On-screen Show (4:3)</PresentationFormat>
  <Paragraphs>35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Internationale minor</vt:lpstr>
      <vt:lpstr>Partner universiteiten UTWENTE</vt:lpstr>
      <vt:lpstr>Tallinn, Estland</vt:lpstr>
      <vt:lpstr> Tallinn University of Technology </vt:lpstr>
      <vt:lpstr>Semester   31 augustus 2015 – 29 januari 2016 </vt:lpstr>
      <vt:lpstr>ESTILC 3-21 augustus Estonian Intensive Language and Culture course</vt:lpstr>
      <vt:lpstr>Estland</vt:lpstr>
      <vt:lpstr>Slide 8</vt:lpstr>
      <vt:lpstr>Tallinn</vt:lpstr>
      <vt:lpstr>Endla 4</vt:lpstr>
      <vt:lpstr>Terug naar Nederland  25 januari 2016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Internationale minor</dc:title>
  <dc:creator>Juliët van der Rijst</dc:creator>
  <cp:lastModifiedBy>Juliët van der Rijst</cp:lastModifiedBy>
  <cp:revision>30</cp:revision>
  <dcterms:created xsi:type="dcterms:W3CDTF">2016-04-11T12:02:32Z</dcterms:created>
  <dcterms:modified xsi:type="dcterms:W3CDTF">2016-06-23T07:20:37Z</dcterms:modified>
</cp:coreProperties>
</file>