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68" r:id="rId3"/>
    <p:sldId id="276" r:id="rId4"/>
    <p:sldId id="269" r:id="rId5"/>
    <p:sldId id="266" r:id="rId6"/>
    <p:sldId id="270" r:id="rId7"/>
    <p:sldId id="271" r:id="rId8"/>
    <p:sldId id="264" r:id="rId9"/>
    <p:sldId id="282" r:id="rId10"/>
    <p:sldId id="283" r:id="rId11"/>
    <p:sldId id="273" r:id="rId12"/>
    <p:sldId id="275" r:id="rId13"/>
    <p:sldId id="272" r:id="rId14"/>
    <p:sldId id="267" r:id="rId15"/>
    <p:sldId id="279" r:id="rId16"/>
    <p:sldId id="280" r:id="rId17"/>
    <p:sldId id="281" r:id="rId18"/>
    <p:sldId id="2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898989"/>
    <a:srgbClr val="123481"/>
    <a:srgbClr val="FF7C00"/>
    <a:srgbClr val="333354"/>
    <a:srgbClr val="F1BD67"/>
    <a:srgbClr val="333374"/>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46"/>
  </p:normalViewPr>
  <p:slideViewPr>
    <p:cSldViewPr>
      <p:cViewPr varScale="1">
        <p:scale>
          <a:sx n="94" d="100"/>
          <a:sy n="94" d="100"/>
        </p:scale>
        <p:origin x="1624" y="184"/>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76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42F066C-4134-4D9A-BCB2-7974F6E149AA}" type="datetimeFigureOut">
              <a:rPr lang="en-GB" smtClean="0"/>
              <a:t>08/02/2018</a:t>
            </a:fld>
            <a:endParaRPr lang="en-GB"/>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0CAA8BC-CBC8-463A-999B-F2021F6B5F63}" type="slidenum">
              <a:rPr lang="en-GB" smtClean="0"/>
              <a:t>‹nr.›</a:t>
            </a:fld>
            <a:endParaRPr lang="en-GB"/>
          </a:p>
        </p:txBody>
      </p:sp>
    </p:spTree>
    <p:extLst>
      <p:ext uri="{BB962C8B-B14F-4D97-AF65-F5344CB8AC3E}">
        <p14:creationId xmlns:p14="http://schemas.microsoft.com/office/powerpoint/2010/main" val="1862395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F10D6-2CCD-4A18-839E-E38F6D7A72CA}" type="datetimeFigureOut">
              <a:rPr lang="en-GB" smtClean="0"/>
              <a:t>08/02/2018</a:t>
            </a:fld>
            <a:endParaRPr lang="en-GB"/>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17DD73-3BB5-4867-9611-FA8D448EB9DD}" type="slidenum">
              <a:rPr lang="en-GB" smtClean="0"/>
              <a:t>‹nr.›</a:t>
            </a:fld>
            <a:endParaRPr lang="en-GB"/>
          </a:p>
        </p:txBody>
      </p:sp>
    </p:spTree>
    <p:extLst>
      <p:ext uri="{BB962C8B-B14F-4D97-AF65-F5344CB8AC3E}">
        <p14:creationId xmlns:p14="http://schemas.microsoft.com/office/powerpoint/2010/main" val="233026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De arts-assistenten met burn-out klachten besteden weinig tijd aan het bespreken van verschillende behandelopties, besteden geen aandacht aan de persoonlijke aspecten van de ziekte en de impact van de ziekte op de patiënt en het gezin, en ontslaan patiënten eerder uit het ziekenhuis om hun eigen werklast te verminderen. Dat is nogal wat, maar zij bleken helaas ook veel meer fouten te maken bij het voorschrijven van medicatie.</a:t>
            </a:r>
            <a:endParaRPr lang="nl-NL" dirty="0"/>
          </a:p>
        </p:txBody>
      </p:sp>
      <p:sp>
        <p:nvSpPr>
          <p:cNvPr id="4" name="Tijdelijke aanduiding voor dianummer 3"/>
          <p:cNvSpPr>
            <a:spLocks noGrp="1"/>
          </p:cNvSpPr>
          <p:nvPr>
            <p:ph type="sldNum" sz="quarter" idx="10"/>
          </p:nvPr>
        </p:nvSpPr>
        <p:spPr/>
        <p:txBody>
          <a:bodyPr/>
          <a:lstStyle/>
          <a:p>
            <a:fld id="{9217DD73-3BB5-4867-9611-FA8D448EB9DD}" type="slidenum">
              <a:rPr lang="en-GB" smtClean="0"/>
              <a:t>14</a:t>
            </a:fld>
            <a:endParaRPr lang="en-GB"/>
          </a:p>
        </p:txBody>
      </p:sp>
    </p:spTree>
    <p:extLst>
      <p:ext uri="{BB962C8B-B14F-4D97-AF65-F5344CB8AC3E}">
        <p14:creationId xmlns:p14="http://schemas.microsoft.com/office/powerpoint/2010/main" val="41245056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Rechthoek 1"/>
          <p:cNvSpPr/>
          <p:nvPr userDrawn="1"/>
        </p:nvSpPr>
        <p:spPr>
          <a:xfrm>
            <a:off x="0" y="5880872"/>
            <a:ext cx="9144000" cy="977128"/>
          </a:xfrm>
          <a:prstGeom prst="rect">
            <a:avLst/>
          </a:prstGeom>
          <a:gradFill flip="none" rotWithShape="1">
            <a:gsLst>
              <a:gs pos="0">
                <a:schemeClr val="bg1">
                  <a:lumMod val="85000"/>
                </a:schemeClr>
              </a:gs>
              <a:gs pos="50000">
                <a:schemeClr val="bg1">
                  <a:lumMod val="95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39889" y="6153284"/>
            <a:ext cx="1272399" cy="671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a:stretch/>
        </p:blipFill>
        <p:spPr bwMode="auto">
          <a:xfrm>
            <a:off x="0" y="1"/>
            <a:ext cx="9144000" cy="1186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13423" t="1" r="13859" b="20001"/>
          <a:stretch/>
        </p:blipFill>
        <p:spPr bwMode="auto">
          <a:xfrm>
            <a:off x="0" y="1140303"/>
            <a:ext cx="91440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rrowheads="1"/>
          </p:cNvPicPr>
          <p:nvPr userDrawn="1"/>
        </p:nvPicPr>
        <p:blipFill rotWithShape="1">
          <a:blip r:embed="rId4">
            <a:extLst>
              <a:ext uri="{28A0092B-C50C-407E-A947-70E740481C1C}">
                <a14:useLocalDpi xmlns:a14="http://schemas.microsoft.com/office/drawing/2010/main" val="0"/>
              </a:ext>
            </a:extLst>
          </a:blip>
          <a:srcRect l="13423" t="1" r="13859" b="20001"/>
          <a:stretch/>
        </p:blipFill>
        <p:spPr bwMode="auto">
          <a:xfrm>
            <a:off x="4089" y="5877272"/>
            <a:ext cx="9144000" cy="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3"/>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66002" y="5972568"/>
            <a:ext cx="1152128" cy="776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datum 3"/>
          <p:cNvSpPr>
            <a:spLocks noGrp="1"/>
          </p:cNvSpPr>
          <p:nvPr>
            <p:ph type="dt" sz="half" idx="10"/>
          </p:nvPr>
        </p:nvSpPr>
        <p:spPr>
          <a:xfrm>
            <a:off x="539552" y="3645024"/>
            <a:ext cx="2145378" cy="293117"/>
          </a:xfrm>
        </p:spPr>
        <p:txBody>
          <a:bodyPr/>
          <a:lstStyle/>
          <a:p>
            <a:fld id="{74C882EC-1356-4ED6-A080-745736188AF1}" type="datetime4">
              <a:rPr lang="nl-NL" smtClean="0"/>
              <a:t>8 februari 2018</a:t>
            </a:fld>
            <a:endParaRPr lang="en-GB" dirty="0"/>
          </a:p>
        </p:txBody>
      </p:sp>
      <p:sp>
        <p:nvSpPr>
          <p:cNvPr id="5" name="Tijdelijke aanduiding voor voettekst 4"/>
          <p:cNvSpPr>
            <a:spLocks noGrp="1"/>
          </p:cNvSpPr>
          <p:nvPr>
            <p:ph type="ftr" sz="quarter" idx="11"/>
          </p:nvPr>
        </p:nvSpPr>
        <p:spPr>
          <a:xfrm>
            <a:off x="2627784" y="6356351"/>
            <a:ext cx="4464496" cy="365125"/>
          </a:xfrm>
        </p:spPr>
        <p:txBody>
          <a:bodyPr/>
          <a:lstStyle/>
          <a:p>
            <a:endParaRPr lang="en-GB" dirty="0"/>
          </a:p>
        </p:txBody>
      </p:sp>
      <p:sp>
        <p:nvSpPr>
          <p:cNvPr id="6" name="Tijdelijke aanduiding voor dianummer 5"/>
          <p:cNvSpPr>
            <a:spLocks noGrp="1"/>
          </p:cNvSpPr>
          <p:nvPr>
            <p:ph type="sldNum" sz="quarter" idx="12"/>
          </p:nvPr>
        </p:nvSpPr>
        <p:spPr/>
        <p:txBody>
          <a:bodyPr/>
          <a:lstStyle/>
          <a:p>
            <a:fld id="{B6E7B7B1-FFD7-4082-918C-DE8F89AE8A32}" type="slidenum">
              <a:rPr lang="en-GB" smtClean="0"/>
              <a:t>‹nr.›</a:t>
            </a:fld>
            <a:endParaRPr lang="en-GB" dirty="0"/>
          </a:p>
        </p:txBody>
      </p:sp>
      <p:sp>
        <p:nvSpPr>
          <p:cNvPr id="13" name="Titel 1"/>
          <p:cNvSpPr>
            <a:spLocks noGrp="1"/>
          </p:cNvSpPr>
          <p:nvPr>
            <p:ph type="ctrTitle"/>
          </p:nvPr>
        </p:nvSpPr>
        <p:spPr>
          <a:xfrm>
            <a:off x="539556" y="2060850"/>
            <a:ext cx="7560841" cy="1470025"/>
          </a:xfrm>
        </p:spPr>
        <p:txBody>
          <a:bodyPr/>
          <a:lstStyle/>
          <a:p>
            <a:r>
              <a:rPr lang="nl-NL" dirty="0"/>
              <a:t>Klik om de stijl te bewerken</a:t>
            </a:r>
            <a:endParaRPr lang="en-GB" dirty="0"/>
          </a:p>
        </p:txBody>
      </p:sp>
      <p:sp>
        <p:nvSpPr>
          <p:cNvPr id="16" name="Ondertitel 2"/>
          <p:cNvSpPr>
            <a:spLocks noGrp="1"/>
          </p:cNvSpPr>
          <p:nvPr>
            <p:ph type="subTitle" idx="1"/>
          </p:nvPr>
        </p:nvSpPr>
        <p:spPr>
          <a:xfrm>
            <a:off x="539552" y="3933056"/>
            <a:ext cx="7560840" cy="1752600"/>
          </a:xfrm>
        </p:spPr>
        <p:txBody>
          <a:bodyPr/>
          <a:lstStyle>
            <a:lvl1pPr marL="0" indent="0" algn="l">
              <a:buNone/>
              <a:defRPr b="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GB" dirty="0"/>
          </a:p>
        </p:txBody>
      </p:sp>
      <p:grpSp>
        <p:nvGrpSpPr>
          <p:cNvPr id="1040" name="Groep 1039"/>
          <p:cNvGrpSpPr/>
          <p:nvPr userDrawn="1"/>
        </p:nvGrpSpPr>
        <p:grpSpPr>
          <a:xfrm>
            <a:off x="7259220" y="6062246"/>
            <a:ext cx="1402446" cy="727746"/>
            <a:chOff x="7259220" y="6062246"/>
            <a:chExt cx="1402446" cy="727746"/>
          </a:xfrm>
        </p:grpSpPr>
        <p:sp>
          <p:nvSpPr>
            <p:cNvPr id="11" name="Rectangle 6"/>
            <p:cNvSpPr>
              <a:spLocks noChangeArrowheads="1"/>
            </p:cNvSpPr>
            <p:nvPr userDrawn="1"/>
          </p:nvSpPr>
          <p:spPr bwMode="auto">
            <a:xfrm>
              <a:off x="7259220" y="6343716"/>
              <a:ext cx="108843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altLang="en-US" sz="1900" b="1" i="0" u="none" strike="noStrike" cap="none" normalizeH="0" baseline="0" noProof="0" dirty="0">
                  <a:ln>
                    <a:noFill/>
                  </a:ln>
                  <a:solidFill>
                    <a:srgbClr val="034EA2"/>
                  </a:solidFill>
                  <a:effectLst/>
                  <a:latin typeface="Anivers" pitchFamily="2" charset="0"/>
                  <a:cs typeface="Arial" pitchFamily="34" charset="0"/>
                </a:rPr>
                <a:t>Neurologie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a:ln>
                    <a:noFill/>
                  </a:ln>
                  <a:solidFill>
                    <a:srgbClr val="F68B1E"/>
                  </a:solidFill>
                  <a:effectLst/>
                  <a:latin typeface="Anivers" pitchFamily="2" charset="0"/>
                  <a:ea typeface="+mn-ea"/>
                  <a:cs typeface="Arial" pitchFamily="34" charset="0"/>
                </a:rPr>
                <a:t>GRONINGEN</a:t>
              </a:r>
            </a:p>
          </p:txBody>
        </p:sp>
        <p:grpSp>
          <p:nvGrpSpPr>
            <p:cNvPr id="1039" name="Groep 1038"/>
            <p:cNvGrpSpPr/>
            <p:nvPr userDrawn="1"/>
          </p:nvGrpSpPr>
          <p:grpSpPr>
            <a:xfrm>
              <a:off x="8172400" y="6062246"/>
              <a:ext cx="489266" cy="389466"/>
              <a:chOff x="9316077" y="6994056"/>
              <a:chExt cx="489266" cy="389466"/>
            </a:xfrm>
          </p:grpSpPr>
          <p:sp>
            <p:nvSpPr>
              <p:cNvPr id="30" name="Freeform 16"/>
              <p:cNvSpPr>
                <a:spLocks/>
              </p:cNvSpPr>
              <p:nvPr userDrawn="1"/>
            </p:nvSpPr>
            <p:spPr bwMode="auto">
              <a:xfrm>
                <a:off x="9637873" y="7076331"/>
                <a:ext cx="132905" cy="106616"/>
              </a:xfrm>
              <a:custGeom>
                <a:avLst/>
                <a:gdLst>
                  <a:gd name="T0" fmla="*/ 294 w 546"/>
                  <a:gd name="T1" fmla="*/ 0 h 437"/>
                  <a:gd name="T2" fmla="*/ 0 w 546"/>
                  <a:gd name="T3" fmla="*/ 437 h 437"/>
                  <a:gd name="T4" fmla="*/ 546 w 546"/>
                  <a:gd name="T5" fmla="*/ 261 h 437"/>
                  <a:gd name="T6" fmla="*/ 294 w 546"/>
                  <a:gd name="T7" fmla="*/ 0 h 437"/>
                </a:gdLst>
                <a:ahLst/>
                <a:cxnLst>
                  <a:cxn ang="0">
                    <a:pos x="T0" y="T1"/>
                  </a:cxn>
                  <a:cxn ang="0">
                    <a:pos x="T2" y="T3"/>
                  </a:cxn>
                  <a:cxn ang="0">
                    <a:pos x="T4" y="T5"/>
                  </a:cxn>
                  <a:cxn ang="0">
                    <a:pos x="T6" y="T7"/>
                  </a:cxn>
                </a:cxnLst>
                <a:rect l="0" t="0" r="r" b="b"/>
                <a:pathLst>
                  <a:path w="546" h="437">
                    <a:moveTo>
                      <a:pt x="294" y="0"/>
                    </a:moveTo>
                    <a:lnTo>
                      <a:pt x="0" y="437"/>
                    </a:lnTo>
                    <a:lnTo>
                      <a:pt x="546" y="261"/>
                    </a:lnTo>
                    <a:lnTo>
                      <a:pt x="294"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17"/>
              <p:cNvSpPr>
                <a:spLocks/>
              </p:cNvSpPr>
              <p:nvPr userDrawn="1"/>
            </p:nvSpPr>
            <p:spPr bwMode="auto">
              <a:xfrm>
                <a:off x="9571664" y="7123554"/>
                <a:ext cx="66696" cy="59881"/>
              </a:xfrm>
              <a:custGeom>
                <a:avLst/>
                <a:gdLst>
                  <a:gd name="T0" fmla="*/ 142 w 275"/>
                  <a:gd name="T1" fmla="*/ 0 h 248"/>
                  <a:gd name="T2" fmla="*/ 0 w 275"/>
                  <a:gd name="T3" fmla="*/ 180 h 248"/>
                  <a:gd name="T4" fmla="*/ 275 w 275"/>
                  <a:gd name="T5" fmla="*/ 248 h 248"/>
                  <a:gd name="T6" fmla="*/ 142 w 275"/>
                  <a:gd name="T7" fmla="*/ 0 h 248"/>
                </a:gdLst>
                <a:ahLst/>
                <a:cxnLst>
                  <a:cxn ang="0">
                    <a:pos x="T0" y="T1"/>
                  </a:cxn>
                  <a:cxn ang="0">
                    <a:pos x="T2" y="T3"/>
                  </a:cxn>
                  <a:cxn ang="0">
                    <a:pos x="T4" y="T5"/>
                  </a:cxn>
                  <a:cxn ang="0">
                    <a:pos x="T6" y="T7"/>
                  </a:cxn>
                </a:cxnLst>
                <a:rect l="0" t="0" r="r" b="b"/>
                <a:pathLst>
                  <a:path w="275" h="248">
                    <a:moveTo>
                      <a:pt x="142" y="0"/>
                    </a:moveTo>
                    <a:lnTo>
                      <a:pt x="0" y="180"/>
                    </a:lnTo>
                    <a:lnTo>
                      <a:pt x="275" y="248"/>
                    </a:lnTo>
                    <a:lnTo>
                      <a:pt x="142"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18"/>
              <p:cNvSpPr>
                <a:spLocks/>
              </p:cNvSpPr>
              <p:nvPr userDrawn="1"/>
            </p:nvSpPr>
            <p:spPr bwMode="auto">
              <a:xfrm>
                <a:off x="9605255" y="7077304"/>
                <a:ext cx="106129" cy="105643"/>
              </a:xfrm>
              <a:custGeom>
                <a:avLst/>
                <a:gdLst>
                  <a:gd name="T0" fmla="*/ 434 w 434"/>
                  <a:gd name="T1" fmla="*/ 0 h 434"/>
                  <a:gd name="T2" fmla="*/ 0 w 434"/>
                  <a:gd name="T3" fmla="*/ 190 h 434"/>
                  <a:gd name="T4" fmla="*/ 134 w 434"/>
                  <a:gd name="T5" fmla="*/ 434 h 434"/>
                  <a:gd name="T6" fmla="*/ 434 w 434"/>
                  <a:gd name="T7" fmla="*/ 0 h 434"/>
                </a:gdLst>
                <a:ahLst/>
                <a:cxnLst>
                  <a:cxn ang="0">
                    <a:pos x="T0" y="T1"/>
                  </a:cxn>
                  <a:cxn ang="0">
                    <a:pos x="T2" y="T3"/>
                  </a:cxn>
                  <a:cxn ang="0">
                    <a:pos x="T4" y="T5"/>
                  </a:cxn>
                  <a:cxn ang="0">
                    <a:pos x="T6" y="T7"/>
                  </a:cxn>
                </a:cxnLst>
                <a:rect l="0" t="0" r="r" b="b"/>
                <a:pathLst>
                  <a:path w="434" h="434">
                    <a:moveTo>
                      <a:pt x="434" y="0"/>
                    </a:moveTo>
                    <a:lnTo>
                      <a:pt x="0" y="190"/>
                    </a:lnTo>
                    <a:lnTo>
                      <a:pt x="134" y="434"/>
                    </a:lnTo>
                    <a:lnTo>
                      <a:pt x="434" y="0"/>
                    </a:lnTo>
                    <a:close/>
                  </a:path>
                </a:pathLst>
              </a:custGeom>
              <a:solidFill>
                <a:srgbClr val="FAB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19"/>
              <p:cNvSpPr>
                <a:spLocks/>
              </p:cNvSpPr>
              <p:nvPr userDrawn="1"/>
            </p:nvSpPr>
            <p:spPr bwMode="auto">
              <a:xfrm>
                <a:off x="9465534" y="7077304"/>
                <a:ext cx="106616" cy="121708"/>
              </a:xfrm>
              <a:custGeom>
                <a:avLst/>
                <a:gdLst>
                  <a:gd name="T0" fmla="*/ 246 w 437"/>
                  <a:gd name="T1" fmla="*/ 0 h 500"/>
                  <a:gd name="T2" fmla="*/ 0 w 437"/>
                  <a:gd name="T3" fmla="*/ 500 h 500"/>
                  <a:gd name="T4" fmla="*/ 437 w 437"/>
                  <a:gd name="T5" fmla="*/ 370 h 500"/>
                  <a:gd name="T6" fmla="*/ 246 w 437"/>
                  <a:gd name="T7" fmla="*/ 0 h 500"/>
                </a:gdLst>
                <a:ahLst/>
                <a:cxnLst>
                  <a:cxn ang="0">
                    <a:pos x="T0" y="T1"/>
                  </a:cxn>
                  <a:cxn ang="0">
                    <a:pos x="T2" y="T3"/>
                  </a:cxn>
                  <a:cxn ang="0">
                    <a:pos x="T4" y="T5"/>
                  </a:cxn>
                  <a:cxn ang="0">
                    <a:pos x="T6" y="T7"/>
                  </a:cxn>
                </a:cxnLst>
                <a:rect l="0" t="0" r="r" b="b"/>
                <a:pathLst>
                  <a:path w="437" h="500">
                    <a:moveTo>
                      <a:pt x="246" y="0"/>
                    </a:moveTo>
                    <a:lnTo>
                      <a:pt x="0" y="500"/>
                    </a:lnTo>
                    <a:lnTo>
                      <a:pt x="437" y="370"/>
                    </a:lnTo>
                    <a:lnTo>
                      <a:pt x="246"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20"/>
              <p:cNvSpPr>
                <a:spLocks/>
              </p:cNvSpPr>
              <p:nvPr userDrawn="1"/>
            </p:nvSpPr>
            <p:spPr bwMode="auto">
              <a:xfrm>
                <a:off x="9389589" y="7053937"/>
                <a:ext cx="77893" cy="145076"/>
              </a:xfrm>
              <a:custGeom>
                <a:avLst/>
                <a:gdLst>
                  <a:gd name="T0" fmla="*/ 95 w 320"/>
                  <a:gd name="T1" fmla="*/ 0 h 595"/>
                  <a:gd name="T2" fmla="*/ 0 w 320"/>
                  <a:gd name="T3" fmla="*/ 465 h 595"/>
                  <a:gd name="T4" fmla="*/ 320 w 320"/>
                  <a:gd name="T5" fmla="*/ 595 h 595"/>
                  <a:gd name="T6" fmla="*/ 95 w 320"/>
                  <a:gd name="T7" fmla="*/ 0 h 595"/>
                </a:gdLst>
                <a:ahLst/>
                <a:cxnLst>
                  <a:cxn ang="0">
                    <a:pos x="T0" y="T1"/>
                  </a:cxn>
                  <a:cxn ang="0">
                    <a:pos x="T2" y="T3"/>
                  </a:cxn>
                  <a:cxn ang="0">
                    <a:pos x="T4" y="T5"/>
                  </a:cxn>
                  <a:cxn ang="0">
                    <a:pos x="T6" y="T7"/>
                  </a:cxn>
                </a:cxnLst>
                <a:rect l="0" t="0" r="r" b="b"/>
                <a:pathLst>
                  <a:path w="320" h="595">
                    <a:moveTo>
                      <a:pt x="95" y="0"/>
                    </a:moveTo>
                    <a:lnTo>
                      <a:pt x="0" y="465"/>
                    </a:lnTo>
                    <a:lnTo>
                      <a:pt x="320" y="595"/>
                    </a:lnTo>
                    <a:lnTo>
                      <a:pt x="95" y="0"/>
                    </a:lnTo>
                    <a:close/>
                  </a:path>
                </a:pathLst>
              </a:custGeom>
              <a:solidFill>
                <a:srgbClr val="FDCD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21"/>
              <p:cNvSpPr>
                <a:spLocks/>
              </p:cNvSpPr>
              <p:nvPr userDrawn="1"/>
            </p:nvSpPr>
            <p:spPr bwMode="auto">
              <a:xfrm>
                <a:off x="9411496" y="7053937"/>
                <a:ext cx="115379" cy="145076"/>
              </a:xfrm>
              <a:custGeom>
                <a:avLst/>
                <a:gdLst>
                  <a:gd name="T0" fmla="*/ 0 w 475"/>
                  <a:gd name="T1" fmla="*/ 0 h 595"/>
                  <a:gd name="T2" fmla="*/ 227 w 475"/>
                  <a:gd name="T3" fmla="*/ 595 h 595"/>
                  <a:gd name="T4" fmla="*/ 475 w 475"/>
                  <a:gd name="T5" fmla="*/ 95 h 595"/>
                  <a:gd name="T6" fmla="*/ 0 w 475"/>
                  <a:gd name="T7" fmla="*/ 0 h 595"/>
                </a:gdLst>
                <a:ahLst/>
                <a:cxnLst>
                  <a:cxn ang="0">
                    <a:pos x="T0" y="T1"/>
                  </a:cxn>
                  <a:cxn ang="0">
                    <a:pos x="T2" y="T3"/>
                  </a:cxn>
                  <a:cxn ang="0">
                    <a:pos x="T4" y="T5"/>
                  </a:cxn>
                  <a:cxn ang="0">
                    <a:pos x="T6" y="T7"/>
                  </a:cxn>
                </a:cxnLst>
                <a:rect l="0" t="0" r="r" b="b"/>
                <a:pathLst>
                  <a:path w="475" h="595">
                    <a:moveTo>
                      <a:pt x="0" y="0"/>
                    </a:moveTo>
                    <a:lnTo>
                      <a:pt x="227" y="595"/>
                    </a:lnTo>
                    <a:lnTo>
                      <a:pt x="475" y="95"/>
                    </a:lnTo>
                    <a:lnTo>
                      <a:pt x="0" y="0"/>
                    </a:lnTo>
                    <a:close/>
                  </a:path>
                </a:pathLst>
              </a:custGeom>
              <a:solidFill>
                <a:srgbClr val="F9A5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22"/>
              <p:cNvSpPr>
                <a:spLocks/>
              </p:cNvSpPr>
              <p:nvPr userDrawn="1"/>
            </p:nvSpPr>
            <p:spPr bwMode="auto">
              <a:xfrm>
                <a:off x="9524928" y="7077304"/>
                <a:ext cx="81301" cy="89577"/>
              </a:xfrm>
              <a:custGeom>
                <a:avLst/>
                <a:gdLst>
                  <a:gd name="T0" fmla="*/ 0 w 334"/>
                  <a:gd name="T1" fmla="*/ 0 h 368"/>
                  <a:gd name="T2" fmla="*/ 192 w 334"/>
                  <a:gd name="T3" fmla="*/ 368 h 368"/>
                  <a:gd name="T4" fmla="*/ 334 w 334"/>
                  <a:gd name="T5" fmla="*/ 190 h 368"/>
                  <a:gd name="T6" fmla="*/ 0 w 334"/>
                  <a:gd name="T7" fmla="*/ 0 h 368"/>
                </a:gdLst>
                <a:ahLst/>
                <a:cxnLst>
                  <a:cxn ang="0">
                    <a:pos x="T0" y="T1"/>
                  </a:cxn>
                  <a:cxn ang="0">
                    <a:pos x="T2" y="T3"/>
                  </a:cxn>
                  <a:cxn ang="0">
                    <a:pos x="T4" y="T5"/>
                  </a:cxn>
                  <a:cxn ang="0">
                    <a:pos x="T6" y="T7"/>
                  </a:cxn>
                </a:cxnLst>
                <a:rect l="0" t="0" r="r" b="b"/>
                <a:pathLst>
                  <a:path w="334" h="368">
                    <a:moveTo>
                      <a:pt x="0" y="0"/>
                    </a:moveTo>
                    <a:lnTo>
                      <a:pt x="192" y="368"/>
                    </a:lnTo>
                    <a:lnTo>
                      <a:pt x="334" y="190"/>
                    </a:lnTo>
                    <a:lnTo>
                      <a:pt x="0"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23"/>
              <p:cNvSpPr>
                <a:spLocks/>
              </p:cNvSpPr>
              <p:nvPr userDrawn="1"/>
            </p:nvSpPr>
            <p:spPr bwMode="auto">
              <a:xfrm>
                <a:off x="9618886" y="7182947"/>
                <a:ext cx="122195" cy="75946"/>
              </a:xfrm>
              <a:custGeom>
                <a:avLst/>
                <a:gdLst>
                  <a:gd name="T0" fmla="*/ 78 w 502"/>
                  <a:gd name="T1" fmla="*/ 0 h 312"/>
                  <a:gd name="T2" fmla="*/ 0 w 502"/>
                  <a:gd name="T3" fmla="*/ 312 h 312"/>
                  <a:gd name="T4" fmla="*/ 502 w 502"/>
                  <a:gd name="T5" fmla="*/ 41 h 312"/>
                  <a:gd name="T6" fmla="*/ 78 w 502"/>
                  <a:gd name="T7" fmla="*/ 0 h 312"/>
                </a:gdLst>
                <a:ahLst/>
                <a:cxnLst>
                  <a:cxn ang="0">
                    <a:pos x="T0" y="T1"/>
                  </a:cxn>
                  <a:cxn ang="0">
                    <a:pos x="T2" y="T3"/>
                  </a:cxn>
                  <a:cxn ang="0">
                    <a:pos x="T4" y="T5"/>
                  </a:cxn>
                  <a:cxn ang="0">
                    <a:pos x="T6" y="T7"/>
                  </a:cxn>
                </a:cxnLst>
                <a:rect l="0" t="0" r="r" b="b"/>
                <a:pathLst>
                  <a:path w="502" h="312">
                    <a:moveTo>
                      <a:pt x="78" y="0"/>
                    </a:moveTo>
                    <a:lnTo>
                      <a:pt x="0" y="312"/>
                    </a:lnTo>
                    <a:lnTo>
                      <a:pt x="502" y="41"/>
                    </a:lnTo>
                    <a:lnTo>
                      <a:pt x="78" y="0"/>
                    </a:lnTo>
                    <a:close/>
                  </a:path>
                </a:pathLst>
              </a:custGeom>
              <a:solidFill>
                <a:srgbClr val="F68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24"/>
              <p:cNvSpPr>
                <a:spLocks/>
              </p:cNvSpPr>
              <p:nvPr userDrawn="1"/>
            </p:nvSpPr>
            <p:spPr bwMode="auto">
              <a:xfrm>
                <a:off x="9572637" y="7166882"/>
                <a:ext cx="65235" cy="92011"/>
              </a:xfrm>
              <a:custGeom>
                <a:avLst/>
                <a:gdLst>
                  <a:gd name="T0" fmla="*/ 0 w 270"/>
                  <a:gd name="T1" fmla="*/ 0 h 376"/>
                  <a:gd name="T2" fmla="*/ 192 w 270"/>
                  <a:gd name="T3" fmla="*/ 376 h 376"/>
                  <a:gd name="T4" fmla="*/ 270 w 270"/>
                  <a:gd name="T5" fmla="*/ 64 h 376"/>
                  <a:gd name="T6" fmla="*/ 0 w 270"/>
                  <a:gd name="T7" fmla="*/ 0 h 376"/>
                </a:gdLst>
                <a:ahLst/>
                <a:cxnLst>
                  <a:cxn ang="0">
                    <a:pos x="T0" y="T1"/>
                  </a:cxn>
                  <a:cxn ang="0">
                    <a:pos x="T2" y="T3"/>
                  </a:cxn>
                  <a:cxn ang="0">
                    <a:pos x="T4" y="T5"/>
                  </a:cxn>
                  <a:cxn ang="0">
                    <a:pos x="T6" y="T7"/>
                  </a:cxn>
                </a:cxnLst>
                <a:rect l="0" t="0" r="r" b="b"/>
                <a:pathLst>
                  <a:path w="270" h="376">
                    <a:moveTo>
                      <a:pt x="0" y="0"/>
                    </a:moveTo>
                    <a:lnTo>
                      <a:pt x="192" y="376"/>
                    </a:lnTo>
                    <a:lnTo>
                      <a:pt x="270" y="64"/>
                    </a:lnTo>
                    <a:lnTo>
                      <a:pt x="0" y="0"/>
                    </a:lnTo>
                    <a:close/>
                  </a:path>
                </a:pathLst>
              </a:custGeom>
              <a:solidFill>
                <a:srgbClr val="F89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25"/>
              <p:cNvSpPr>
                <a:spLocks/>
              </p:cNvSpPr>
              <p:nvPr userDrawn="1"/>
            </p:nvSpPr>
            <p:spPr bwMode="auto">
              <a:xfrm>
                <a:off x="9465534" y="7166882"/>
                <a:ext cx="107103" cy="86169"/>
              </a:xfrm>
              <a:custGeom>
                <a:avLst/>
                <a:gdLst>
                  <a:gd name="T0" fmla="*/ 439 w 439"/>
                  <a:gd name="T1" fmla="*/ 0 h 355"/>
                  <a:gd name="T2" fmla="*/ 0 w 439"/>
                  <a:gd name="T3" fmla="*/ 132 h 355"/>
                  <a:gd name="T4" fmla="*/ 424 w 439"/>
                  <a:gd name="T5" fmla="*/ 355 h 355"/>
                  <a:gd name="T6" fmla="*/ 439 w 439"/>
                  <a:gd name="T7" fmla="*/ 0 h 355"/>
                </a:gdLst>
                <a:ahLst/>
                <a:cxnLst>
                  <a:cxn ang="0">
                    <a:pos x="T0" y="T1"/>
                  </a:cxn>
                  <a:cxn ang="0">
                    <a:pos x="T2" y="T3"/>
                  </a:cxn>
                  <a:cxn ang="0">
                    <a:pos x="T4" y="T5"/>
                  </a:cxn>
                  <a:cxn ang="0">
                    <a:pos x="T6" y="T7"/>
                  </a:cxn>
                </a:cxnLst>
                <a:rect l="0" t="0" r="r" b="b"/>
                <a:pathLst>
                  <a:path w="439" h="355">
                    <a:moveTo>
                      <a:pt x="439" y="0"/>
                    </a:moveTo>
                    <a:lnTo>
                      <a:pt x="0" y="132"/>
                    </a:lnTo>
                    <a:lnTo>
                      <a:pt x="424" y="355"/>
                    </a:lnTo>
                    <a:lnTo>
                      <a:pt x="439"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26"/>
              <p:cNvSpPr>
                <a:spLocks/>
              </p:cNvSpPr>
              <p:nvPr userDrawn="1"/>
            </p:nvSpPr>
            <p:spPr bwMode="auto">
              <a:xfrm>
                <a:off x="9568743" y="7166882"/>
                <a:ext cx="50144" cy="92011"/>
              </a:xfrm>
              <a:custGeom>
                <a:avLst/>
                <a:gdLst>
                  <a:gd name="T0" fmla="*/ 13 w 207"/>
                  <a:gd name="T1" fmla="*/ 0 h 376"/>
                  <a:gd name="T2" fmla="*/ 0 w 207"/>
                  <a:gd name="T3" fmla="*/ 351 h 376"/>
                  <a:gd name="T4" fmla="*/ 207 w 207"/>
                  <a:gd name="T5" fmla="*/ 376 h 376"/>
                  <a:gd name="T6" fmla="*/ 13 w 207"/>
                  <a:gd name="T7" fmla="*/ 0 h 376"/>
                </a:gdLst>
                <a:ahLst/>
                <a:cxnLst>
                  <a:cxn ang="0">
                    <a:pos x="T0" y="T1"/>
                  </a:cxn>
                  <a:cxn ang="0">
                    <a:pos x="T2" y="T3"/>
                  </a:cxn>
                  <a:cxn ang="0">
                    <a:pos x="T4" y="T5"/>
                  </a:cxn>
                  <a:cxn ang="0">
                    <a:pos x="T6" y="T7"/>
                  </a:cxn>
                </a:cxnLst>
                <a:rect l="0" t="0" r="r" b="b"/>
                <a:pathLst>
                  <a:path w="207" h="376">
                    <a:moveTo>
                      <a:pt x="13" y="0"/>
                    </a:moveTo>
                    <a:lnTo>
                      <a:pt x="0" y="351"/>
                    </a:lnTo>
                    <a:lnTo>
                      <a:pt x="207" y="376"/>
                    </a:lnTo>
                    <a:lnTo>
                      <a:pt x="13"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27"/>
              <p:cNvSpPr>
                <a:spLocks/>
              </p:cNvSpPr>
              <p:nvPr userDrawn="1"/>
            </p:nvSpPr>
            <p:spPr bwMode="auto">
              <a:xfrm>
                <a:off x="9637873" y="7139619"/>
                <a:ext cx="132905" cy="54525"/>
              </a:xfrm>
              <a:custGeom>
                <a:avLst/>
                <a:gdLst>
                  <a:gd name="T0" fmla="*/ 546 w 546"/>
                  <a:gd name="T1" fmla="*/ 0 h 224"/>
                  <a:gd name="T2" fmla="*/ 0 w 546"/>
                  <a:gd name="T3" fmla="*/ 176 h 224"/>
                  <a:gd name="T4" fmla="*/ 416 w 546"/>
                  <a:gd name="T5" fmla="*/ 224 h 224"/>
                  <a:gd name="T6" fmla="*/ 546 w 546"/>
                  <a:gd name="T7" fmla="*/ 0 h 224"/>
                </a:gdLst>
                <a:ahLst/>
                <a:cxnLst>
                  <a:cxn ang="0">
                    <a:pos x="T0" y="T1"/>
                  </a:cxn>
                  <a:cxn ang="0">
                    <a:pos x="T2" y="T3"/>
                  </a:cxn>
                  <a:cxn ang="0">
                    <a:pos x="T4" y="T5"/>
                  </a:cxn>
                  <a:cxn ang="0">
                    <a:pos x="T6" y="T7"/>
                  </a:cxn>
                </a:cxnLst>
                <a:rect l="0" t="0" r="r" b="b"/>
                <a:pathLst>
                  <a:path w="546" h="224">
                    <a:moveTo>
                      <a:pt x="546" y="0"/>
                    </a:moveTo>
                    <a:lnTo>
                      <a:pt x="0" y="176"/>
                    </a:lnTo>
                    <a:lnTo>
                      <a:pt x="416" y="224"/>
                    </a:lnTo>
                    <a:lnTo>
                      <a:pt x="546"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28"/>
              <p:cNvSpPr>
                <a:spLocks/>
              </p:cNvSpPr>
              <p:nvPr userDrawn="1"/>
            </p:nvSpPr>
            <p:spPr bwMode="auto">
              <a:xfrm>
                <a:off x="9347721" y="7053937"/>
                <a:ext cx="65235" cy="112945"/>
              </a:xfrm>
              <a:custGeom>
                <a:avLst/>
                <a:gdLst>
                  <a:gd name="T0" fmla="*/ 268 w 268"/>
                  <a:gd name="T1" fmla="*/ 0 h 463"/>
                  <a:gd name="T2" fmla="*/ 45 w 268"/>
                  <a:gd name="T3" fmla="*/ 73 h 463"/>
                  <a:gd name="T4" fmla="*/ 10 w 268"/>
                  <a:gd name="T5" fmla="*/ 117 h 463"/>
                  <a:gd name="T6" fmla="*/ 0 w 268"/>
                  <a:gd name="T7" fmla="*/ 132 h 463"/>
                  <a:gd name="T8" fmla="*/ 167 w 268"/>
                  <a:gd name="T9" fmla="*/ 463 h 463"/>
                  <a:gd name="T10" fmla="*/ 268 w 268"/>
                  <a:gd name="T11" fmla="*/ 0 h 463"/>
                </a:gdLst>
                <a:ahLst/>
                <a:cxnLst>
                  <a:cxn ang="0">
                    <a:pos x="T0" y="T1"/>
                  </a:cxn>
                  <a:cxn ang="0">
                    <a:pos x="T2" y="T3"/>
                  </a:cxn>
                  <a:cxn ang="0">
                    <a:pos x="T4" y="T5"/>
                  </a:cxn>
                  <a:cxn ang="0">
                    <a:pos x="T6" y="T7"/>
                  </a:cxn>
                  <a:cxn ang="0">
                    <a:pos x="T8" y="T9"/>
                  </a:cxn>
                  <a:cxn ang="0">
                    <a:pos x="T10" y="T11"/>
                  </a:cxn>
                </a:cxnLst>
                <a:rect l="0" t="0" r="r" b="b"/>
                <a:pathLst>
                  <a:path w="268" h="463">
                    <a:moveTo>
                      <a:pt x="268" y="0"/>
                    </a:moveTo>
                    <a:lnTo>
                      <a:pt x="45" y="73"/>
                    </a:lnTo>
                    <a:lnTo>
                      <a:pt x="10" y="117"/>
                    </a:lnTo>
                    <a:lnTo>
                      <a:pt x="0" y="132"/>
                    </a:lnTo>
                    <a:lnTo>
                      <a:pt x="167" y="463"/>
                    </a:lnTo>
                    <a:lnTo>
                      <a:pt x="26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29"/>
              <p:cNvSpPr>
                <a:spLocks/>
              </p:cNvSpPr>
              <p:nvPr userDrawn="1"/>
            </p:nvSpPr>
            <p:spPr bwMode="auto">
              <a:xfrm>
                <a:off x="9331656" y="7085094"/>
                <a:ext cx="56472" cy="84222"/>
              </a:xfrm>
              <a:custGeom>
                <a:avLst/>
                <a:gdLst>
                  <a:gd name="T0" fmla="*/ 68 w 233"/>
                  <a:gd name="T1" fmla="*/ 0 h 346"/>
                  <a:gd name="T2" fmla="*/ 39 w 233"/>
                  <a:gd name="T3" fmla="*/ 51 h 346"/>
                  <a:gd name="T4" fmla="*/ 17 w 233"/>
                  <a:gd name="T5" fmla="*/ 107 h 346"/>
                  <a:gd name="T6" fmla="*/ 4 w 233"/>
                  <a:gd name="T7" fmla="*/ 167 h 346"/>
                  <a:gd name="T8" fmla="*/ 0 w 233"/>
                  <a:gd name="T9" fmla="*/ 228 h 346"/>
                  <a:gd name="T10" fmla="*/ 0 w 233"/>
                  <a:gd name="T11" fmla="*/ 258 h 346"/>
                  <a:gd name="T12" fmla="*/ 4 w 233"/>
                  <a:gd name="T13" fmla="*/ 289 h 346"/>
                  <a:gd name="T14" fmla="*/ 9 w 233"/>
                  <a:gd name="T15" fmla="*/ 318 h 346"/>
                  <a:gd name="T16" fmla="*/ 17 w 233"/>
                  <a:gd name="T17" fmla="*/ 346 h 346"/>
                  <a:gd name="T18" fmla="*/ 233 w 233"/>
                  <a:gd name="T19" fmla="*/ 338 h 346"/>
                  <a:gd name="T20" fmla="*/ 68 w 233"/>
                  <a:gd name="T21"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346">
                    <a:moveTo>
                      <a:pt x="68" y="0"/>
                    </a:moveTo>
                    <a:lnTo>
                      <a:pt x="39" y="51"/>
                    </a:lnTo>
                    <a:lnTo>
                      <a:pt x="17" y="107"/>
                    </a:lnTo>
                    <a:lnTo>
                      <a:pt x="4" y="167"/>
                    </a:lnTo>
                    <a:lnTo>
                      <a:pt x="0" y="228"/>
                    </a:lnTo>
                    <a:lnTo>
                      <a:pt x="0" y="258"/>
                    </a:lnTo>
                    <a:lnTo>
                      <a:pt x="4" y="289"/>
                    </a:lnTo>
                    <a:lnTo>
                      <a:pt x="9" y="318"/>
                    </a:lnTo>
                    <a:lnTo>
                      <a:pt x="17" y="346"/>
                    </a:lnTo>
                    <a:lnTo>
                      <a:pt x="233" y="338"/>
                    </a:lnTo>
                    <a:lnTo>
                      <a:pt x="68"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30"/>
              <p:cNvSpPr>
                <a:spLocks/>
              </p:cNvSpPr>
              <p:nvPr userDrawn="1"/>
            </p:nvSpPr>
            <p:spPr bwMode="auto">
              <a:xfrm>
                <a:off x="9336524" y="7166882"/>
                <a:ext cx="51604" cy="62315"/>
              </a:xfrm>
              <a:custGeom>
                <a:avLst/>
                <a:gdLst>
                  <a:gd name="T0" fmla="*/ 214 w 214"/>
                  <a:gd name="T1" fmla="*/ 0 h 254"/>
                  <a:gd name="T2" fmla="*/ 0 w 214"/>
                  <a:gd name="T3" fmla="*/ 8 h 254"/>
                  <a:gd name="T4" fmla="*/ 19 w 214"/>
                  <a:gd name="T5" fmla="*/ 59 h 254"/>
                  <a:gd name="T6" fmla="*/ 44 w 214"/>
                  <a:gd name="T7" fmla="*/ 108 h 254"/>
                  <a:gd name="T8" fmla="*/ 76 w 214"/>
                  <a:gd name="T9" fmla="*/ 153 h 254"/>
                  <a:gd name="T10" fmla="*/ 114 w 214"/>
                  <a:gd name="T11" fmla="*/ 192 h 254"/>
                  <a:gd name="T12" fmla="*/ 156 w 214"/>
                  <a:gd name="T13" fmla="*/ 227 h 254"/>
                  <a:gd name="T14" fmla="*/ 202 w 214"/>
                  <a:gd name="T15" fmla="*/ 254 h 254"/>
                  <a:gd name="T16" fmla="*/ 214 w 214"/>
                  <a:gd name="T1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254">
                    <a:moveTo>
                      <a:pt x="214" y="0"/>
                    </a:moveTo>
                    <a:lnTo>
                      <a:pt x="0" y="8"/>
                    </a:lnTo>
                    <a:lnTo>
                      <a:pt x="19" y="59"/>
                    </a:lnTo>
                    <a:lnTo>
                      <a:pt x="44" y="108"/>
                    </a:lnTo>
                    <a:lnTo>
                      <a:pt x="76" y="153"/>
                    </a:lnTo>
                    <a:lnTo>
                      <a:pt x="114" y="192"/>
                    </a:lnTo>
                    <a:lnTo>
                      <a:pt x="156" y="227"/>
                    </a:lnTo>
                    <a:lnTo>
                      <a:pt x="202" y="254"/>
                    </a:lnTo>
                    <a:lnTo>
                      <a:pt x="214"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31"/>
              <p:cNvSpPr>
                <a:spLocks/>
              </p:cNvSpPr>
              <p:nvPr userDrawn="1"/>
            </p:nvSpPr>
            <p:spPr bwMode="auto">
              <a:xfrm>
                <a:off x="9385694" y="7166882"/>
                <a:ext cx="40407" cy="73512"/>
              </a:xfrm>
              <a:custGeom>
                <a:avLst/>
                <a:gdLst>
                  <a:gd name="T0" fmla="*/ 11 w 164"/>
                  <a:gd name="T1" fmla="*/ 0 h 300"/>
                  <a:gd name="T2" fmla="*/ 0 w 164"/>
                  <a:gd name="T3" fmla="*/ 256 h 300"/>
                  <a:gd name="T4" fmla="*/ 78 w 164"/>
                  <a:gd name="T5" fmla="*/ 287 h 300"/>
                  <a:gd name="T6" fmla="*/ 120 w 164"/>
                  <a:gd name="T7" fmla="*/ 297 h 300"/>
                  <a:gd name="T8" fmla="*/ 164 w 164"/>
                  <a:gd name="T9" fmla="*/ 300 h 300"/>
                  <a:gd name="T10" fmla="*/ 11 w 164"/>
                  <a:gd name="T11" fmla="*/ 0 h 300"/>
                </a:gdLst>
                <a:ahLst/>
                <a:cxnLst>
                  <a:cxn ang="0">
                    <a:pos x="T0" y="T1"/>
                  </a:cxn>
                  <a:cxn ang="0">
                    <a:pos x="T2" y="T3"/>
                  </a:cxn>
                  <a:cxn ang="0">
                    <a:pos x="T4" y="T5"/>
                  </a:cxn>
                  <a:cxn ang="0">
                    <a:pos x="T6" y="T7"/>
                  </a:cxn>
                  <a:cxn ang="0">
                    <a:pos x="T8" y="T9"/>
                  </a:cxn>
                  <a:cxn ang="0">
                    <a:pos x="T10" y="T11"/>
                  </a:cxn>
                </a:cxnLst>
                <a:rect l="0" t="0" r="r" b="b"/>
                <a:pathLst>
                  <a:path w="164" h="300">
                    <a:moveTo>
                      <a:pt x="11" y="0"/>
                    </a:moveTo>
                    <a:lnTo>
                      <a:pt x="0" y="256"/>
                    </a:lnTo>
                    <a:lnTo>
                      <a:pt x="78" y="287"/>
                    </a:lnTo>
                    <a:lnTo>
                      <a:pt x="120" y="297"/>
                    </a:lnTo>
                    <a:lnTo>
                      <a:pt x="164" y="300"/>
                    </a:lnTo>
                    <a:lnTo>
                      <a:pt x="11" y="0"/>
                    </a:lnTo>
                    <a:close/>
                  </a:path>
                </a:pathLst>
              </a:custGeom>
              <a:solidFill>
                <a:srgbClr val="FDD1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32"/>
              <p:cNvSpPr>
                <a:spLocks/>
              </p:cNvSpPr>
              <p:nvPr userDrawn="1"/>
            </p:nvSpPr>
            <p:spPr bwMode="auto">
              <a:xfrm>
                <a:off x="9437298" y="7240393"/>
                <a:ext cx="7789" cy="5842"/>
              </a:xfrm>
              <a:custGeom>
                <a:avLst/>
                <a:gdLst>
                  <a:gd name="T0" fmla="*/ 30 w 30"/>
                  <a:gd name="T1" fmla="*/ 0 h 26"/>
                  <a:gd name="T2" fmla="*/ 0 w 30"/>
                  <a:gd name="T3" fmla="*/ 0 h 26"/>
                  <a:gd name="T4" fmla="*/ 5 w 30"/>
                  <a:gd name="T5" fmla="*/ 7 h 26"/>
                  <a:gd name="T6" fmla="*/ 8 w 30"/>
                  <a:gd name="T7" fmla="*/ 14 h 26"/>
                  <a:gd name="T8" fmla="*/ 13 w 30"/>
                  <a:gd name="T9" fmla="*/ 20 h 26"/>
                  <a:gd name="T10" fmla="*/ 17 w 30"/>
                  <a:gd name="T11" fmla="*/ 26 h 26"/>
                  <a:gd name="T12" fmla="*/ 30 w 30"/>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30" y="0"/>
                    </a:moveTo>
                    <a:lnTo>
                      <a:pt x="0" y="0"/>
                    </a:lnTo>
                    <a:lnTo>
                      <a:pt x="5" y="7"/>
                    </a:lnTo>
                    <a:lnTo>
                      <a:pt x="8" y="14"/>
                    </a:lnTo>
                    <a:lnTo>
                      <a:pt x="13" y="20"/>
                    </a:lnTo>
                    <a:lnTo>
                      <a:pt x="17" y="26"/>
                    </a:lnTo>
                    <a:lnTo>
                      <a:pt x="3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33"/>
              <p:cNvSpPr>
                <a:spLocks/>
              </p:cNvSpPr>
              <p:nvPr userDrawn="1"/>
            </p:nvSpPr>
            <p:spPr bwMode="auto">
              <a:xfrm>
                <a:off x="9388615" y="7166882"/>
                <a:ext cx="78380" cy="73512"/>
              </a:xfrm>
              <a:custGeom>
                <a:avLst/>
                <a:gdLst>
                  <a:gd name="T0" fmla="*/ 0 w 323"/>
                  <a:gd name="T1" fmla="*/ 0 h 302"/>
                  <a:gd name="T2" fmla="*/ 150 w 323"/>
                  <a:gd name="T3" fmla="*/ 300 h 302"/>
                  <a:gd name="T4" fmla="*/ 158 w 323"/>
                  <a:gd name="T5" fmla="*/ 302 h 302"/>
                  <a:gd name="T6" fmla="*/ 168 w 323"/>
                  <a:gd name="T7" fmla="*/ 302 h 302"/>
                  <a:gd name="T8" fmla="*/ 185 w 323"/>
                  <a:gd name="T9" fmla="*/ 302 h 302"/>
                  <a:gd name="T10" fmla="*/ 194 w 323"/>
                  <a:gd name="T11" fmla="*/ 302 h 302"/>
                  <a:gd name="T12" fmla="*/ 201 w 323"/>
                  <a:gd name="T13" fmla="*/ 300 h 302"/>
                  <a:gd name="T14" fmla="*/ 231 w 323"/>
                  <a:gd name="T15" fmla="*/ 300 h 302"/>
                  <a:gd name="T16" fmla="*/ 323 w 323"/>
                  <a:gd name="T17" fmla="*/ 130 h 302"/>
                  <a:gd name="T18" fmla="*/ 0 w 323"/>
                  <a:gd name="T1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3" h="302">
                    <a:moveTo>
                      <a:pt x="0" y="0"/>
                    </a:moveTo>
                    <a:lnTo>
                      <a:pt x="150" y="300"/>
                    </a:lnTo>
                    <a:lnTo>
                      <a:pt x="158" y="302"/>
                    </a:lnTo>
                    <a:lnTo>
                      <a:pt x="168" y="302"/>
                    </a:lnTo>
                    <a:lnTo>
                      <a:pt x="185" y="302"/>
                    </a:lnTo>
                    <a:lnTo>
                      <a:pt x="194" y="302"/>
                    </a:lnTo>
                    <a:lnTo>
                      <a:pt x="201" y="300"/>
                    </a:lnTo>
                    <a:lnTo>
                      <a:pt x="231" y="300"/>
                    </a:lnTo>
                    <a:lnTo>
                      <a:pt x="323" y="130"/>
                    </a:lnTo>
                    <a:lnTo>
                      <a:pt x="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34"/>
              <p:cNvSpPr>
                <a:spLocks/>
              </p:cNvSpPr>
              <p:nvPr userDrawn="1"/>
            </p:nvSpPr>
            <p:spPr bwMode="auto">
              <a:xfrm>
                <a:off x="9441680" y="7199499"/>
                <a:ext cx="127550" cy="58907"/>
              </a:xfrm>
              <a:custGeom>
                <a:avLst/>
                <a:gdLst>
                  <a:gd name="T0" fmla="*/ 103 w 524"/>
                  <a:gd name="T1" fmla="*/ 0 h 241"/>
                  <a:gd name="T2" fmla="*/ 0 w 524"/>
                  <a:gd name="T3" fmla="*/ 192 h 241"/>
                  <a:gd name="T4" fmla="*/ 10 w 524"/>
                  <a:gd name="T5" fmla="*/ 205 h 241"/>
                  <a:gd name="T6" fmla="*/ 20 w 524"/>
                  <a:gd name="T7" fmla="*/ 217 h 241"/>
                  <a:gd name="T8" fmla="*/ 32 w 524"/>
                  <a:gd name="T9" fmla="*/ 229 h 241"/>
                  <a:gd name="T10" fmla="*/ 44 w 524"/>
                  <a:gd name="T11" fmla="*/ 241 h 241"/>
                  <a:gd name="T12" fmla="*/ 524 w 524"/>
                  <a:gd name="T13" fmla="*/ 217 h 241"/>
                  <a:gd name="T14" fmla="*/ 103 w 524"/>
                  <a:gd name="T15" fmla="*/ 0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4" h="241">
                    <a:moveTo>
                      <a:pt x="103" y="0"/>
                    </a:moveTo>
                    <a:lnTo>
                      <a:pt x="0" y="192"/>
                    </a:lnTo>
                    <a:lnTo>
                      <a:pt x="10" y="205"/>
                    </a:lnTo>
                    <a:lnTo>
                      <a:pt x="20" y="217"/>
                    </a:lnTo>
                    <a:lnTo>
                      <a:pt x="32" y="229"/>
                    </a:lnTo>
                    <a:lnTo>
                      <a:pt x="44" y="241"/>
                    </a:lnTo>
                    <a:lnTo>
                      <a:pt x="524" y="217"/>
                    </a:lnTo>
                    <a:lnTo>
                      <a:pt x="103"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35"/>
              <p:cNvSpPr>
                <a:spLocks/>
              </p:cNvSpPr>
              <p:nvPr userDrawn="1"/>
            </p:nvSpPr>
            <p:spPr bwMode="auto">
              <a:xfrm>
                <a:off x="9537099" y="7277879"/>
                <a:ext cx="8763" cy="4868"/>
              </a:xfrm>
              <a:custGeom>
                <a:avLst/>
                <a:gdLst>
                  <a:gd name="T0" fmla="*/ 38 w 38"/>
                  <a:gd name="T1" fmla="*/ 0 h 21"/>
                  <a:gd name="T2" fmla="*/ 0 w 38"/>
                  <a:gd name="T3" fmla="*/ 0 h 21"/>
                  <a:gd name="T4" fmla="*/ 4 w 38"/>
                  <a:gd name="T5" fmla="*/ 6 h 21"/>
                  <a:gd name="T6" fmla="*/ 9 w 38"/>
                  <a:gd name="T7" fmla="*/ 11 h 21"/>
                  <a:gd name="T8" fmla="*/ 14 w 38"/>
                  <a:gd name="T9" fmla="*/ 16 h 21"/>
                  <a:gd name="T10" fmla="*/ 19 w 38"/>
                  <a:gd name="T11" fmla="*/ 21 h 21"/>
                  <a:gd name="T12" fmla="*/ 38 w 38"/>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38" h="21">
                    <a:moveTo>
                      <a:pt x="38" y="0"/>
                    </a:moveTo>
                    <a:lnTo>
                      <a:pt x="0" y="0"/>
                    </a:lnTo>
                    <a:lnTo>
                      <a:pt x="4" y="6"/>
                    </a:lnTo>
                    <a:lnTo>
                      <a:pt x="9" y="11"/>
                    </a:lnTo>
                    <a:lnTo>
                      <a:pt x="14" y="16"/>
                    </a:lnTo>
                    <a:lnTo>
                      <a:pt x="19" y="21"/>
                    </a:lnTo>
                    <a:lnTo>
                      <a:pt x="38"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36"/>
              <p:cNvSpPr>
                <a:spLocks/>
              </p:cNvSpPr>
              <p:nvPr userDrawn="1"/>
            </p:nvSpPr>
            <p:spPr bwMode="auto">
              <a:xfrm>
                <a:off x="9451903" y="7252564"/>
                <a:ext cx="116840" cy="28723"/>
              </a:xfrm>
              <a:custGeom>
                <a:avLst/>
                <a:gdLst>
                  <a:gd name="T0" fmla="*/ 480 w 480"/>
                  <a:gd name="T1" fmla="*/ 0 h 119"/>
                  <a:gd name="T2" fmla="*/ 0 w 480"/>
                  <a:gd name="T3" fmla="*/ 22 h 119"/>
                  <a:gd name="T4" fmla="*/ 41 w 480"/>
                  <a:gd name="T5" fmla="*/ 56 h 119"/>
                  <a:gd name="T6" fmla="*/ 85 w 480"/>
                  <a:gd name="T7" fmla="*/ 83 h 119"/>
                  <a:gd name="T8" fmla="*/ 134 w 480"/>
                  <a:gd name="T9" fmla="*/ 102 h 119"/>
                  <a:gd name="T10" fmla="*/ 186 w 480"/>
                  <a:gd name="T11" fmla="*/ 115 h 119"/>
                  <a:gd name="T12" fmla="*/ 242 w 480"/>
                  <a:gd name="T13" fmla="*/ 119 h 119"/>
                  <a:gd name="T14" fmla="*/ 270 w 480"/>
                  <a:gd name="T15" fmla="*/ 119 h 119"/>
                  <a:gd name="T16" fmla="*/ 297 w 480"/>
                  <a:gd name="T17" fmla="*/ 115 h 119"/>
                  <a:gd name="T18" fmla="*/ 322 w 480"/>
                  <a:gd name="T19" fmla="*/ 110 h 119"/>
                  <a:gd name="T20" fmla="*/ 349 w 480"/>
                  <a:gd name="T21" fmla="*/ 103 h 119"/>
                  <a:gd name="T22" fmla="*/ 387 w 480"/>
                  <a:gd name="T23" fmla="*/ 103 h 119"/>
                  <a:gd name="T24" fmla="*/ 480 w 480"/>
                  <a:gd name="T2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0" h="119">
                    <a:moveTo>
                      <a:pt x="480" y="0"/>
                    </a:moveTo>
                    <a:lnTo>
                      <a:pt x="0" y="22"/>
                    </a:lnTo>
                    <a:lnTo>
                      <a:pt x="41" y="56"/>
                    </a:lnTo>
                    <a:lnTo>
                      <a:pt x="85" y="83"/>
                    </a:lnTo>
                    <a:lnTo>
                      <a:pt x="134" y="102"/>
                    </a:lnTo>
                    <a:lnTo>
                      <a:pt x="186" y="115"/>
                    </a:lnTo>
                    <a:lnTo>
                      <a:pt x="242" y="119"/>
                    </a:lnTo>
                    <a:lnTo>
                      <a:pt x="270" y="119"/>
                    </a:lnTo>
                    <a:lnTo>
                      <a:pt x="297" y="115"/>
                    </a:lnTo>
                    <a:lnTo>
                      <a:pt x="322" y="110"/>
                    </a:lnTo>
                    <a:lnTo>
                      <a:pt x="349" y="103"/>
                    </a:lnTo>
                    <a:lnTo>
                      <a:pt x="387" y="103"/>
                    </a:lnTo>
                    <a:lnTo>
                      <a:pt x="480"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37"/>
              <p:cNvSpPr>
                <a:spLocks/>
              </p:cNvSpPr>
              <p:nvPr userDrawn="1"/>
            </p:nvSpPr>
            <p:spPr bwMode="auto">
              <a:xfrm>
                <a:off x="9540993" y="7252564"/>
                <a:ext cx="27750" cy="43328"/>
              </a:xfrm>
              <a:custGeom>
                <a:avLst/>
                <a:gdLst>
                  <a:gd name="T0" fmla="*/ 114 w 114"/>
                  <a:gd name="T1" fmla="*/ 0 h 178"/>
                  <a:gd name="T2" fmla="*/ 0 w 114"/>
                  <a:gd name="T3" fmla="*/ 122 h 178"/>
                  <a:gd name="T4" fmla="*/ 16 w 114"/>
                  <a:gd name="T5" fmla="*/ 137 h 178"/>
                  <a:gd name="T6" fmla="*/ 31 w 114"/>
                  <a:gd name="T7" fmla="*/ 151 h 178"/>
                  <a:gd name="T8" fmla="*/ 48 w 114"/>
                  <a:gd name="T9" fmla="*/ 164 h 178"/>
                  <a:gd name="T10" fmla="*/ 65 w 114"/>
                  <a:gd name="T11" fmla="*/ 178 h 178"/>
                  <a:gd name="T12" fmla="*/ 114 w 11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114" h="178">
                    <a:moveTo>
                      <a:pt x="114" y="0"/>
                    </a:moveTo>
                    <a:lnTo>
                      <a:pt x="0" y="122"/>
                    </a:lnTo>
                    <a:lnTo>
                      <a:pt x="16" y="137"/>
                    </a:lnTo>
                    <a:lnTo>
                      <a:pt x="31" y="151"/>
                    </a:lnTo>
                    <a:lnTo>
                      <a:pt x="48" y="164"/>
                    </a:lnTo>
                    <a:lnTo>
                      <a:pt x="65" y="178"/>
                    </a:lnTo>
                    <a:lnTo>
                      <a:pt x="114" y="0"/>
                    </a:lnTo>
                    <a:close/>
                  </a:path>
                </a:pathLst>
              </a:custGeom>
              <a:solidFill>
                <a:srgbClr val="F796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Freeform 38"/>
              <p:cNvSpPr>
                <a:spLocks/>
              </p:cNvSpPr>
              <p:nvPr userDrawn="1"/>
            </p:nvSpPr>
            <p:spPr bwMode="auto">
              <a:xfrm>
                <a:off x="9556572" y="7252564"/>
                <a:ext cx="62314" cy="54039"/>
              </a:xfrm>
              <a:custGeom>
                <a:avLst/>
                <a:gdLst>
                  <a:gd name="T0" fmla="*/ 47 w 254"/>
                  <a:gd name="T1" fmla="*/ 0 h 222"/>
                  <a:gd name="T2" fmla="*/ 0 w 254"/>
                  <a:gd name="T3" fmla="*/ 178 h 222"/>
                  <a:gd name="T4" fmla="*/ 22 w 254"/>
                  <a:gd name="T5" fmla="*/ 192 h 222"/>
                  <a:gd name="T6" fmla="*/ 46 w 254"/>
                  <a:gd name="T7" fmla="*/ 203 h 222"/>
                  <a:gd name="T8" fmla="*/ 69 w 254"/>
                  <a:gd name="T9" fmla="*/ 214 h 222"/>
                  <a:gd name="T10" fmla="*/ 95 w 254"/>
                  <a:gd name="T11" fmla="*/ 222 h 222"/>
                  <a:gd name="T12" fmla="*/ 254 w 254"/>
                  <a:gd name="T13" fmla="*/ 22 h 222"/>
                  <a:gd name="T14" fmla="*/ 47 w 254"/>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22">
                    <a:moveTo>
                      <a:pt x="47" y="0"/>
                    </a:moveTo>
                    <a:lnTo>
                      <a:pt x="0" y="178"/>
                    </a:lnTo>
                    <a:lnTo>
                      <a:pt x="22" y="192"/>
                    </a:lnTo>
                    <a:lnTo>
                      <a:pt x="46" y="203"/>
                    </a:lnTo>
                    <a:lnTo>
                      <a:pt x="69" y="214"/>
                    </a:lnTo>
                    <a:lnTo>
                      <a:pt x="95" y="222"/>
                    </a:lnTo>
                    <a:lnTo>
                      <a:pt x="254" y="22"/>
                    </a:lnTo>
                    <a:lnTo>
                      <a:pt x="47" y="0"/>
                    </a:lnTo>
                    <a:close/>
                  </a:path>
                </a:pathLst>
              </a:custGeom>
              <a:solidFill>
                <a:srgbClr val="F793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39"/>
              <p:cNvSpPr>
                <a:spLocks/>
              </p:cNvSpPr>
              <p:nvPr userDrawn="1"/>
            </p:nvSpPr>
            <p:spPr bwMode="auto">
              <a:xfrm>
                <a:off x="9579940" y="7257919"/>
                <a:ext cx="85682" cy="91524"/>
              </a:xfrm>
              <a:custGeom>
                <a:avLst/>
                <a:gdLst>
                  <a:gd name="T0" fmla="*/ 161 w 352"/>
                  <a:gd name="T1" fmla="*/ 0 h 377"/>
                  <a:gd name="T2" fmla="*/ 0 w 352"/>
                  <a:gd name="T3" fmla="*/ 200 h 377"/>
                  <a:gd name="T4" fmla="*/ 13 w 352"/>
                  <a:gd name="T5" fmla="*/ 204 h 377"/>
                  <a:gd name="T6" fmla="*/ 27 w 352"/>
                  <a:gd name="T7" fmla="*/ 207 h 377"/>
                  <a:gd name="T8" fmla="*/ 42 w 352"/>
                  <a:gd name="T9" fmla="*/ 210 h 377"/>
                  <a:gd name="T10" fmla="*/ 56 w 352"/>
                  <a:gd name="T11" fmla="*/ 212 h 377"/>
                  <a:gd name="T12" fmla="*/ 90 w 352"/>
                  <a:gd name="T13" fmla="*/ 259 h 377"/>
                  <a:gd name="T14" fmla="*/ 125 w 352"/>
                  <a:gd name="T15" fmla="*/ 304 h 377"/>
                  <a:gd name="T16" fmla="*/ 163 w 352"/>
                  <a:gd name="T17" fmla="*/ 343 h 377"/>
                  <a:gd name="T18" fmla="*/ 200 w 352"/>
                  <a:gd name="T19" fmla="*/ 377 h 377"/>
                  <a:gd name="T20" fmla="*/ 352 w 352"/>
                  <a:gd name="T21" fmla="*/ 368 h 377"/>
                  <a:gd name="T22" fmla="*/ 161 w 352"/>
                  <a:gd name="T23"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377">
                    <a:moveTo>
                      <a:pt x="161" y="0"/>
                    </a:moveTo>
                    <a:lnTo>
                      <a:pt x="0" y="200"/>
                    </a:lnTo>
                    <a:lnTo>
                      <a:pt x="13" y="204"/>
                    </a:lnTo>
                    <a:lnTo>
                      <a:pt x="27" y="207"/>
                    </a:lnTo>
                    <a:lnTo>
                      <a:pt x="42" y="210"/>
                    </a:lnTo>
                    <a:lnTo>
                      <a:pt x="56" y="212"/>
                    </a:lnTo>
                    <a:lnTo>
                      <a:pt x="90" y="259"/>
                    </a:lnTo>
                    <a:lnTo>
                      <a:pt x="125" y="304"/>
                    </a:lnTo>
                    <a:lnTo>
                      <a:pt x="163" y="343"/>
                    </a:lnTo>
                    <a:lnTo>
                      <a:pt x="200" y="377"/>
                    </a:lnTo>
                    <a:lnTo>
                      <a:pt x="352" y="368"/>
                    </a:lnTo>
                    <a:lnTo>
                      <a:pt x="161" y="0"/>
                    </a:lnTo>
                    <a:close/>
                  </a:path>
                </a:pathLst>
              </a:custGeom>
              <a:solidFill>
                <a:srgbClr val="F58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40"/>
              <p:cNvSpPr>
                <a:spLocks/>
              </p:cNvSpPr>
              <p:nvPr userDrawn="1"/>
            </p:nvSpPr>
            <p:spPr bwMode="auto">
              <a:xfrm>
                <a:off x="9628136" y="7347009"/>
                <a:ext cx="36513" cy="15579"/>
              </a:xfrm>
              <a:custGeom>
                <a:avLst/>
                <a:gdLst>
                  <a:gd name="T0" fmla="*/ 149 w 149"/>
                  <a:gd name="T1" fmla="*/ 0 h 63"/>
                  <a:gd name="T2" fmla="*/ 0 w 149"/>
                  <a:gd name="T3" fmla="*/ 9 h 63"/>
                  <a:gd name="T4" fmla="*/ 19 w 149"/>
                  <a:gd name="T5" fmla="*/ 26 h 63"/>
                  <a:gd name="T6" fmla="*/ 36 w 149"/>
                  <a:gd name="T7" fmla="*/ 39 h 63"/>
                  <a:gd name="T8" fmla="*/ 54 w 149"/>
                  <a:gd name="T9" fmla="*/ 53 h 63"/>
                  <a:gd name="T10" fmla="*/ 70 w 149"/>
                  <a:gd name="T11" fmla="*/ 63 h 63"/>
                  <a:gd name="T12" fmla="*/ 149 w 14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49" h="63">
                    <a:moveTo>
                      <a:pt x="149" y="0"/>
                    </a:moveTo>
                    <a:lnTo>
                      <a:pt x="0" y="9"/>
                    </a:lnTo>
                    <a:lnTo>
                      <a:pt x="19" y="26"/>
                    </a:lnTo>
                    <a:lnTo>
                      <a:pt x="36" y="39"/>
                    </a:lnTo>
                    <a:lnTo>
                      <a:pt x="54" y="53"/>
                    </a:lnTo>
                    <a:lnTo>
                      <a:pt x="70" y="63"/>
                    </a:lnTo>
                    <a:lnTo>
                      <a:pt x="149" y="0"/>
                    </a:lnTo>
                    <a:close/>
                  </a:path>
                </a:pathLst>
              </a:custGeom>
              <a:solidFill>
                <a:srgbClr val="F479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41"/>
              <p:cNvSpPr>
                <a:spLocks/>
              </p:cNvSpPr>
              <p:nvPr userDrawn="1"/>
            </p:nvSpPr>
            <p:spPr bwMode="auto">
              <a:xfrm>
                <a:off x="9618886" y="7191710"/>
                <a:ext cx="122195" cy="156273"/>
              </a:xfrm>
              <a:custGeom>
                <a:avLst/>
                <a:gdLst>
                  <a:gd name="T0" fmla="*/ 502 w 502"/>
                  <a:gd name="T1" fmla="*/ 0 h 641"/>
                  <a:gd name="T2" fmla="*/ 0 w 502"/>
                  <a:gd name="T3" fmla="*/ 271 h 641"/>
                  <a:gd name="T4" fmla="*/ 192 w 502"/>
                  <a:gd name="T5" fmla="*/ 641 h 641"/>
                  <a:gd name="T6" fmla="*/ 199 w 502"/>
                  <a:gd name="T7" fmla="*/ 627 h 641"/>
                  <a:gd name="T8" fmla="*/ 192 w 502"/>
                  <a:gd name="T9" fmla="*/ 617 h 641"/>
                  <a:gd name="T10" fmla="*/ 183 w 502"/>
                  <a:gd name="T11" fmla="*/ 607 h 641"/>
                  <a:gd name="T12" fmla="*/ 176 w 502"/>
                  <a:gd name="T13" fmla="*/ 597 h 641"/>
                  <a:gd name="T14" fmla="*/ 171 w 502"/>
                  <a:gd name="T15" fmla="*/ 586 h 641"/>
                  <a:gd name="T16" fmla="*/ 170 w 502"/>
                  <a:gd name="T17" fmla="*/ 586 h 641"/>
                  <a:gd name="T18" fmla="*/ 170 w 502"/>
                  <a:gd name="T19" fmla="*/ 585 h 641"/>
                  <a:gd name="T20" fmla="*/ 219 w 502"/>
                  <a:gd name="T21" fmla="*/ 585 h 641"/>
                  <a:gd name="T22" fmla="*/ 502 w 502"/>
                  <a:gd name="T23"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641">
                    <a:moveTo>
                      <a:pt x="502" y="0"/>
                    </a:moveTo>
                    <a:lnTo>
                      <a:pt x="0" y="271"/>
                    </a:lnTo>
                    <a:lnTo>
                      <a:pt x="192" y="641"/>
                    </a:lnTo>
                    <a:lnTo>
                      <a:pt x="199" y="627"/>
                    </a:lnTo>
                    <a:lnTo>
                      <a:pt x="192" y="617"/>
                    </a:lnTo>
                    <a:lnTo>
                      <a:pt x="183" y="607"/>
                    </a:lnTo>
                    <a:lnTo>
                      <a:pt x="176" y="597"/>
                    </a:lnTo>
                    <a:lnTo>
                      <a:pt x="171" y="586"/>
                    </a:lnTo>
                    <a:lnTo>
                      <a:pt x="170" y="586"/>
                    </a:lnTo>
                    <a:lnTo>
                      <a:pt x="170" y="585"/>
                    </a:lnTo>
                    <a:lnTo>
                      <a:pt x="219" y="585"/>
                    </a:lnTo>
                    <a:lnTo>
                      <a:pt x="502"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Freeform 42"/>
              <p:cNvSpPr>
                <a:spLocks/>
              </p:cNvSpPr>
              <p:nvPr userDrawn="1"/>
            </p:nvSpPr>
            <p:spPr bwMode="auto">
              <a:xfrm>
                <a:off x="9659780" y="7334352"/>
                <a:ext cx="12171" cy="487"/>
              </a:xfrm>
              <a:custGeom>
                <a:avLst/>
                <a:gdLst>
                  <a:gd name="T0" fmla="*/ 49 w 49"/>
                  <a:gd name="T1" fmla="*/ 0 h 1"/>
                  <a:gd name="T2" fmla="*/ 0 w 49"/>
                  <a:gd name="T3" fmla="*/ 0 h 1"/>
                  <a:gd name="T4" fmla="*/ 8 w 49"/>
                  <a:gd name="T5" fmla="*/ 1 h 1"/>
                  <a:gd name="T6" fmla="*/ 15 w 49"/>
                  <a:gd name="T7" fmla="*/ 1 h 1"/>
                  <a:gd name="T8" fmla="*/ 23 w 49"/>
                  <a:gd name="T9" fmla="*/ 1 h 1"/>
                  <a:gd name="T10" fmla="*/ 37 w 49"/>
                  <a:gd name="T11" fmla="*/ 1 h 1"/>
                  <a:gd name="T12" fmla="*/ 42 w 49"/>
                  <a:gd name="T13" fmla="*/ 1 h 1"/>
                  <a:gd name="T14" fmla="*/ 49 w 49"/>
                  <a:gd name="T15" fmla="*/ 1 h 1"/>
                  <a:gd name="T16" fmla="*/ 49 w 49"/>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
                    <a:moveTo>
                      <a:pt x="49" y="0"/>
                    </a:moveTo>
                    <a:lnTo>
                      <a:pt x="0" y="0"/>
                    </a:lnTo>
                    <a:lnTo>
                      <a:pt x="8" y="1"/>
                    </a:lnTo>
                    <a:lnTo>
                      <a:pt x="15" y="1"/>
                    </a:lnTo>
                    <a:lnTo>
                      <a:pt x="23" y="1"/>
                    </a:lnTo>
                    <a:lnTo>
                      <a:pt x="37" y="1"/>
                    </a:lnTo>
                    <a:lnTo>
                      <a:pt x="42" y="1"/>
                    </a:lnTo>
                    <a:lnTo>
                      <a:pt x="49" y="1"/>
                    </a:lnTo>
                    <a:lnTo>
                      <a:pt x="4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43"/>
              <p:cNvSpPr>
                <a:spLocks/>
              </p:cNvSpPr>
              <p:nvPr userDrawn="1"/>
            </p:nvSpPr>
            <p:spPr bwMode="auto">
              <a:xfrm>
                <a:off x="9645175" y="7347009"/>
                <a:ext cx="37973" cy="36513"/>
              </a:xfrm>
              <a:custGeom>
                <a:avLst/>
                <a:gdLst>
                  <a:gd name="T0" fmla="*/ 79 w 156"/>
                  <a:gd name="T1" fmla="*/ 0 h 150"/>
                  <a:gd name="T2" fmla="*/ 0 w 156"/>
                  <a:gd name="T3" fmla="*/ 65 h 150"/>
                  <a:gd name="T4" fmla="*/ 28 w 156"/>
                  <a:gd name="T5" fmla="*/ 85 h 150"/>
                  <a:gd name="T6" fmla="*/ 52 w 156"/>
                  <a:gd name="T7" fmla="*/ 100 h 150"/>
                  <a:gd name="T8" fmla="*/ 67 w 156"/>
                  <a:gd name="T9" fmla="*/ 109 h 150"/>
                  <a:gd name="T10" fmla="*/ 74 w 156"/>
                  <a:gd name="T11" fmla="*/ 112 h 150"/>
                  <a:gd name="T12" fmla="*/ 144 w 156"/>
                  <a:gd name="T13" fmla="*/ 150 h 150"/>
                  <a:gd name="T14" fmla="*/ 156 w 156"/>
                  <a:gd name="T15" fmla="*/ 144 h 150"/>
                  <a:gd name="T16" fmla="*/ 79 w 156"/>
                  <a:gd name="T17"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50">
                    <a:moveTo>
                      <a:pt x="79" y="0"/>
                    </a:moveTo>
                    <a:lnTo>
                      <a:pt x="0" y="65"/>
                    </a:lnTo>
                    <a:lnTo>
                      <a:pt x="28" y="85"/>
                    </a:lnTo>
                    <a:lnTo>
                      <a:pt x="52" y="100"/>
                    </a:lnTo>
                    <a:lnTo>
                      <a:pt x="67" y="109"/>
                    </a:lnTo>
                    <a:lnTo>
                      <a:pt x="74" y="112"/>
                    </a:lnTo>
                    <a:lnTo>
                      <a:pt x="144" y="150"/>
                    </a:lnTo>
                    <a:lnTo>
                      <a:pt x="156" y="144"/>
                    </a:lnTo>
                    <a:lnTo>
                      <a:pt x="79"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Freeform 44"/>
              <p:cNvSpPr>
                <a:spLocks/>
              </p:cNvSpPr>
              <p:nvPr userDrawn="1"/>
            </p:nvSpPr>
            <p:spPr bwMode="auto">
              <a:xfrm>
                <a:off x="9664162" y="7346523"/>
                <a:ext cx="35539" cy="35539"/>
              </a:xfrm>
              <a:custGeom>
                <a:avLst/>
                <a:gdLst>
                  <a:gd name="T0" fmla="*/ 20 w 146"/>
                  <a:gd name="T1" fmla="*/ 0 h 145"/>
                  <a:gd name="T2" fmla="*/ 0 w 146"/>
                  <a:gd name="T3" fmla="*/ 3 h 145"/>
                  <a:gd name="T4" fmla="*/ 74 w 146"/>
                  <a:gd name="T5" fmla="*/ 145 h 145"/>
                  <a:gd name="T6" fmla="*/ 146 w 146"/>
                  <a:gd name="T7" fmla="*/ 112 h 145"/>
                  <a:gd name="T8" fmla="*/ 103 w 146"/>
                  <a:gd name="T9" fmla="*/ 79 h 145"/>
                  <a:gd name="T10" fmla="*/ 74 w 146"/>
                  <a:gd name="T11" fmla="*/ 57 h 145"/>
                  <a:gd name="T12" fmla="*/ 51 w 146"/>
                  <a:gd name="T13" fmla="*/ 34 h 145"/>
                  <a:gd name="T14" fmla="*/ 20 w 146"/>
                  <a:gd name="T15" fmla="*/ 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145">
                    <a:moveTo>
                      <a:pt x="20" y="0"/>
                    </a:moveTo>
                    <a:lnTo>
                      <a:pt x="0" y="3"/>
                    </a:lnTo>
                    <a:lnTo>
                      <a:pt x="74" y="145"/>
                    </a:lnTo>
                    <a:lnTo>
                      <a:pt x="146" y="112"/>
                    </a:lnTo>
                    <a:lnTo>
                      <a:pt x="103" y="79"/>
                    </a:lnTo>
                    <a:lnTo>
                      <a:pt x="74" y="57"/>
                    </a:lnTo>
                    <a:lnTo>
                      <a:pt x="51" y="34"/>
                    </a:lnTo>
                    <a:lnTo>
                      <a:pt x="20" y="0"/>
                    </a:lnTo>
                    <a:close/>
                  </a:path>
                </a:pathLst>
              </a:custGeom>
              <a:solidFill>
                <a:srgbClr val="F36F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45"/>
              <p:cNvSpPr>
                <a:spLocks/>
              </p:cNvSpPr>
              <p:nvPr userDrawn="1"/>
            </p:nvSpPr>
            <p:spPr bwMode="auto">
              <a:xfrm>
                <a:off x="9664162" y="7343602"/>
                <a:ext cx="5355" cy="4382"/>
              </a:xfrm>
              <a:custGeom>
                <a:avLst/>
                <a:gdLst>
                  <a:gd name="T0" fmla="*/ 8 w 22"/>
                  <a:gd name="T1" fmla="*/ 0 h 19"/>
                  <a:gd name="T2" fmla="*/ 0 w 22"/>
                  <a:gd name="T3" fmla="*/ 19 h 19"/>
                  <a:gd name="T4" fmla="*/ 22 w 22"/>
                  <a:gd name="T5" fmla="*/ 15 h 19"/>
                  <a:gd name="T6" fmla="*/ 17 w 22"/>
                  <a:gd name="T7" fmla="*/ 10 h 19"/>
                  <a:gd name="T8" fmla="*/ 12 w 22"/>
                  <a:gd name="T9" fmla="*/ 5 h 19"/>
                  <a:gd name="T10" fmla="*/ 8 w 22"/>
                  <a:gd name="T11" fmla="*/ 0 h 19"/>
                </a:gdLst>
                <a:ahLst/>
                <a:cxnLst>
                  <a:cxn ang="0">
                    <a:pos x="T0" y="T1"/>
                  </a:cxn>
                  <a:cxn ang="0">
                    <a:pos x="T2" y="T3"/>
                  </a:cxn>
                  <a:cxn ang="0">
                    <a:pos x="T4" y="T5"/>
                  </a:cxn>
                  <a:cxn ang="0">
                    <a:pos x="T6" y="T7"/>
                  </a:cxn>
                  <a:cxn ang="0">
                    <a:pos x="T8" y="T9"/>
                  </a:cxn>
                  <a:cxn ang="0">
                    <a:pos x="T10" y="T11"/>
                  </a:cxn>
                </a:cxnLst>
                <a:rect l="0" t="0" r="r" b="b"/>
                <a:pathLst>
                  <a:path w="22" h="19">
                    <a:moveTo>
                      <a:pt x="8" y="0"/>
                    </a:moveTo>
                    <a:lnTo>
                      <a:pt x="0" y="19"/>
                    </a:lnTo>
                    <a:lnTo>
                      <a:pt x="22" y="15"/>
                    </a:lnTo>
                    <a:lnTo>
                      <a:pt x="17" y="10"/>
                    </a:lnTo>
                    <a:lnTo>
                      <a:pt x="12" y="5"/>
                    </a:lnTo>
                    <a:lnTo>
                      <a:pt x="8"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46"/>
              <p:cNvSpPr>
                <a:spLocks/>
              </p:cNvSpPr>
              <p:nvPr userDrawn="1"/>
            </p:nvSpPr>
            <p:spPr bwMode="auto">
              <a:xfrm>
                <a:off x="9670490" y="7191710"/>
                <a:ext cx="69130" cy="143129"/>
              </a:xfrm>
              <a:custGeom>
                <a:avLst/>
                <a:gdLst>
                  <a:gd name="T0" fmla="*/ 285 w 285"/>
                  <a:gd name="T1" fmla="*/ 0 h 586"/>
                  <a:gd name="T2" fmla="*/ 0 w 285"/>
                  <a:gd name="T3" fmla="*/ 586 h 586"/>
                  <a:gd name="T4" fmla="*/ 48 w 285"/>
                  <a:gd name="T5" fmla="*/ 581 h 586"/>
                  <a:gd name="T6" fmla="*/ 93 w 285"/>
                  <a:gd name="T7" fmla="*/ 571 h 586"/>
                  <a:gd name="T8" fmla="*/ 136 w 285"/>
                  <a:gd name="T9" fmla="*/ 554 h 586"/>
                  <a:gd name="T10" fmla="*/ 176 w 285"/>
                  <a:gd name="T11" fmla="*/ 534 h 586"/>
                  <a:gd name="T12" fmla="*/ 285 w 285"/>
                  <a:gd name="T13" fmla="*/ 0 h 586"/>
                </a:gdLst>
                <a:ahLst/>
                <a:cxnLst>
                  <a:cxn ang="0">
                    <a:pos x="T0" y="T1"/>
                  </a:cxn>
                  <a:cxn ang="0">
                    <a:pos x="T2" y="T3"/>
                  </a:cxn>
                  <a:cxn ang="0">
                    <a:pos x="T4" y="T5"/>
                  </a:cxn>
                  <a:cxn ang="0">
                    <a:pos x="T6" y="T7"/>
                  </a:cxn>
                  <a:cxn ang="0">
                    <a:pos x="T8" y="T9"/>
                  </a:cxn>
                  <a:cxn ang="0">
                    <a:pos x="T10" y="T11"/>
                  </a:cxn>
                  <a:cxn ang="0">
                    <a:pos x="T12" y="T13"/>
                  </a:cxn>
                </a:cxnLst>
                <a:rect l="0" t="0" r="r" b="b"/>
                <a:pathLst>
                  <a:path w="285" h="586">
                    <a:moveTo>
                      <a:pt x="285" y="0"/>
                    </a:moveTo>
                    <a:lnTo>
                      <a:pt x="0" y="586"/>
                    </a:lnTo>
                    <a:lnTo>
                      <a:pt x="48" y="581"/>
                    </a:lnTo>
                    <a:lnTo>
                      <a:pt x="93" y="571"/>
                    </a:lnTo>
                    <a:lnTo>
                      <a:pt x="136" y="554"/>
                    </a:lnTo>
                    <a:lnTo>
                      <a:pt x="176" y="534"/>
                    </a:lnTo>
                    <a:lnTo>
                      <a:pt x="285"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47"/>
              <p:cNvSpPr>
                <a:spLocks/>
              </p:cNvSpPr>
              <p:nvPr userDrawn="1"/>
            </p:nvSpPr>
            <p:spPr bwMode="auto">
              <a:xfrm>
                <a:off x="9739134" y="7139619"/>
                <a:ext cx="57446" cy="81788"/>
              </a:xfrm>
              <a:custGeom>
                <a:avLst/>
                <a:gdLst>
                  <a:gd name="T0" fmla="*/ 124 w 236"/>
                  <a:gd name="T1" fmla="*/ 0 h 338"/>
                  <a:gd name="T2" fmla="*/ 0 w 236"/>
                  <a:gd name="T3" fmla="*/ 217 h 338"/>
                  <a:gd name="T4" fmla="*/ 209 w 236"/>
                  <a:gd name="T5" fmla="*/ 338 h 338"/>
                  <a:gd name="T6" fmla="*/ 217 w 236"/>
                  <a:gd name="T7" fmla="*/ 329 h 338"/>
                  <a:gd name="T8" fmla="*/ 224 w 236"/>
                  <a:gd name="T9" fmla="*/ 317 h 338"/>
                  <a:gd name="T10" fmla="*/ 231 w 236"/>
                  <a:gd name="T11" fmla="*/ 307 h 338"/>
                  <a:gd name="T12" fmla="*/ 236 w 236"/>
                  <a:gd name="T13" fmla="*/ 295 h 338"/>
                  <a:gd name="T14" fmla="*/ 124 w 236"/>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38">
                    <a:moveTo>
                      <a:pt x="124" y="0"/>
                    </a:moveTo>
                    <a:lnTo>
                      <a:pt x="0" y="217"/>
                    </a:lnTo>
                    <a:lnTo>
                      <a:pt x="209" y="338"/>
                    </a:lnTo>
                    <a:lnTo>
                      <a:pt x="217" y="329"/>
                    </a:lnTo>
                    <a:lnTo>
                      <a:pt x="224" y="317"/>
                    </a:lnTo>
                    <a:lnTo>
                      <a:pt x="231" y="307"/>
                    </a:lnTo>
                    <a:lnTo>
                      <a:pt x="236" y="295"/>
                    </a:lnTo>
                    <a:lnTo>
                      <a:pt x="124"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Freeform 48"/>
              <p:cNvSpPr>
                <a:spLocks/>
              </p:cNvSpPr>
              <p:nvPr userDrawn="1"/>
            </p:nvSpPr>
            <p:spPr bwMode="auto">
              <a:xfrm>
                <a:off x="9713332" y="7192197"/>
                <a:ext cx="76919" cy="129497"/>
              </a:xfrm>
              <a:custGeom>
                <a:avLst/>
                <a:gdLst>
                  <a:gd name="T0" fmla="*/ 107 w 318"/>
                  <a:gd name="T1" fmla="*/ 0 h 533"/>
                  <a:gd name="T2" fmla="*/ 0 w 318"/>
                  <a:gd name="T3" fmla="*/ 533 h 533"/>
                  <a:gd name="T4" fmla="*/ 43 w 318"/>
                  <a:gd name="T5" fmla="*/ 504 h 533"/>
                  <a:gd name="T6" fmla="*/ 80 w 318"/>
                  <a:gd name="T7" fmla="*/ 468 h 533"/>
                  <a:gd name="T8" fmla="*/ 114 w 318"/>
                  <a:gd name="T9" fmla="*/ 426 h 533"/>
                  <a:gd name="T10" fmla="*/ 140 w 318"/>
                  <a:gd name="T11" fmla="*/ 382 h 533"/>
                  <a:gd name="T12" fmla="*/ 160 w 318"/>
                  <a:gd name="T13" fmla="*/ 331 h 533"/>
                  <a:gd name="T14" fmla="*/ 172 w 318"/>
                  <a:gd name="T15" fmla="*/ 278 h 533"/>
                  <a:gd name="T16" fmla="*/ 177 w 318"/>
                  <a:gd name="T17" fmla="*/ 224 h 533"/>
                  <a:gd name="T18" fmla="*/ 218 w 318"/>
                  <a:gd name="T19" fmla="*/ 206 h 533"/>
                  <a:gd name="T20" fmla="*/ 255 w 318"/>
                  <a:gd name="T21" fmla="*/ 182 h 533"/>
                  <a:gd name="T22" fmla="*/ 287 w 318"/>
                  <a:gd name="T23" fmla="*/ 153 h 533"/>
                  <a:gd name="T24" fmla="*/ 318 w 318"/>
                  <a:gd name="T25" fmla="*/ 121 h 533"/>
                  <a:gd name="T26" fmla="*/ 107 w 318"/>
                  <a:gd name="T27"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533">
                    <a:moveTo>
                      <a:pt x="107" y="0"/>
                    </a:moveTo>
                    <a:lnTo>
                      <a:pt x="0" y="533"/>
                    </a:lnTo>
                    <a:lnTo>
                      <a:pt x="43" y="504"/>
                    </a:lnTo>
                    <a:lnTo>
                      <a:pt x="80" y="468"/>
                    </a:lnTo>
                    <a:lnTo>
                      <a:pt x="114" y="426"/>
                    </a:lnTo>
                    <a:lnTo>
                      <a:pt x="140" y="382"/>
                    </a:lnTo>
                    <a:lnTo>
                      <a:pt x="160" y="331"/>
                    </a:lnTo>
                    <a:lnTo>
                      <a:pt x="172" y="278"/>
                    </a:lnTo>
                    <a:lnTo>
                      <a:pt x="177" y="224"/>
                    </a:lnTo>
                    <a:lnTo>
                      <a:pt x="218" y="206"/>
                    </a:lnTo>
                    <a:lnTo>
                      <a:pt x="255" y="182"/>
                    </a:lnTo>
                    <a:lnTo>
                      <a:pt x="287" y="153"/>
                    </a:lnTo>
                    <a:lnTo>
                      <a:pt x="318" y="121"/>
                    </a:lnTo>
                    <a:lnTo>
                      <a:pt x="10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Freeform 49"/>
              <p:cNvSpPr>
                <a:spLocks/>
              </p:cNvSpPr>
              <p:nvPr userDrawn="1"/>
            </p:nvSpPr>
            <p:spPr bwMode="auto">
              <a:xfrm>
                <a:off x="9769804" y="7120633"/>
                <a:ext cx="31157" cy="30671"/>
              </a:xfrm>
              <a:custGeom>
                <a:avLst/>
                <a:gdLst>
                  <a:gd name="T0" fmla="*/ 41 w 127"/>
                  <a:gd name="T1" fmla="*/ 0 h 127"/>
                  <a:gd name="T2" fmla="*/ 0 w 127"/>
                  <a:gd name="T3" fmla="*/ 80 h 127"/>
                  <a:gd name="T4" fmla="*/ 127 w 127"/>
                  <a:gd name="T5" fmla="*/ 127 h 127"/>
                  <a:gd name="T6" fmla="*/ 112 w 127"/>
                  <a:gd name="T7" fmla="*/ 90 h 127"/>
                  <a:gd name="T8" fmla="*/ 91 w 127"/>
                  <a:gd name="T9" fmla="*/ 58 h 127"/>
                  <a:gd name="T10" fmla="*/ 68 w 127"/>
                  <a:gd name="T11" fmla="*/ 27 h 127"/>
                  <a:gd name="T12" fmla="*/ 41 w 127"/>
                  <a:gd name="T13" fmla="*/ 0 h 127"/>
                </a:gdLst>
                <a:ahLst/>
                <a:cxnLst>
                  <a:cxn ang="0">
                    <a:pos x="T0" y="T1"/>
                  </a:cxn>
                  <a:cxn ang="0">
                    <a:pos x="T2" y="T3"/>
                  </a:cxn>
                  <a:cxn ang="0">
                    <a:pos x="T4" y="T5"/>
                  </a:cxn>
                  <a:cxn ang="0">
                    <a:pos x="T6" y="T7"/>
                  </a:cxn>
                  <a:cxn ang="0">
                    <a:pos x="T8" y="T9"/>
                  </a:cxn>
                  <a:cxn ang="0">
                    <a:pos x="T10" y="T11"/>
                  </a:cxn>
                  <a:cxn ang="0">
                    <a:pos x="T12" y="T13"/>
                  </a:cxn>
                </a:cxnLst>
                <a:rect l="0" t="0" r="r" b="b"/>
                <a:pathLst>
                  <a:path w="127" h="127">
                    <a:moveTo>
                      <a:pt x="41" y="0"/>
                    </a:moveTo>
                    <a:lnTo>
                      <a:pt x="0" y="80"/>
                    </a:lnTo>
                    <a:lnTo>
                      <a:pt x="127" y="127"/>
                    </a:lnTo>
                    <a:lnTo>
                      <a:pt x="112" y="90"/>
                    </a:lnTo>
                    <a:lnTo>
                      <a:pt x="91" y="58"/>
                    </a:lnTo>
                    <a:lnTo>
                      <a:pt x="68" y="27"/>
                    </a:lnTo>
                    <a:lnTo>
                      <a:pt x="41"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4" name="Freeform 50"/>
              <p:cNvSpPr>
                <a:spLocks/>
              </p:cNvSpPr>
              <p:nvPr userDrawn="1"/>
            </p:nvSpPr>
            <p:spPr bwMode="auto">
              <a:xfrm>
                <a:off x="9769317" y="7139619"/>
                <a:ext cx="36026" cy="71564"/>
              </a:xfrm>
              <a:custGeom>
                <a:avLst/>
                <a:gdLst>
                  <a:gd name="T0" fmla="*/ 0 w 148"/>
                  <a:gd name="T1" fmla="*/ 0 h 295"/>
                  <a:gd name="T2" fmla="*/ 112 w 148"/>
                  <a:gd name="T3" fmla="*/ 295 h 295"/>
                  <a:gd name="T4" fmla="*/ 127 w 148"/>
                  <a:gd name="T5" fmla="*/ 263 h 295"/>
                  <a:gd name="T6" fmla="*/ 138 w 148"/>
                  <a:gd name="T7" fmla="*/ 228 h 295"/>
                  <a:gd name="T8" fmla="*/ 144 w 148"/>
                  <a:gd name="T9" fmla="*/ 190 h 295"/>
                  <a:gd name="T10" fmla="*/ 148 w 148"/>
                  <a:gd name="T11" fmla="*/ 153 h 295"/>
                  <a:gd name="T12" fmla="*/ 146 w 148"/>
                  <a:gd name="T13" fmla="*/ 126 h 295"/>
                  <a:gd name="T14" fmla="*/ 143 w 148"/>
                  <a:gd name="T15" fmla="*/ 99 h 295"/>
                  <a:gd name="T16" fmla="*/ 138 w 148"/>
                  <a:gd name="T17" fmla="*/ 73 h 295"/>
                  <a:gd name="T18" fmla="*/ 129 w 148"/>
                  <a:gd name="T19" fmla="*/ 49 h 295"/>
                  <a:gd name="T20" fmla="*/ 0 w 148"/>
                  <a:gd name="T21"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295">
                    <a:moveTo>
                      <a:pt x="0" y="0"/>
                    </a:moveTo>
                    <a:lnTo>
                      <a:pt x="112" y="295"/>
                    </a:lnTo>
                    <a:lnTo>
                      <a:pt x="127" y="263"/>
                    </a:lnTo>
                    <a:lnTo>
                      <a:pt x="138" y="228"/>
                    </a:lnTo>
                    <a:lnTo>
                      <a:pt x="144" y="190"/>
                    </a:lnTo>
                    <a:lnTo>
                      <a:pt x="148" y="153"/>
                    </a:lnTo>
                    <a:lnTo>
                      <a:pt x="146" y="126"/>
                    </a:lnTo>
                    <a:lnTo>
                      <a:pt x="143" y="99"/>
                    </a:lnTo>
                    <a:lnTo>
                      <a:pt x="138" y="73"/>
                    </a:lnTo>
                    <a:lnTo>
                      <a:pt x="129" y="49"/>
                    </a:lnTo>
                    <a:lnTo>
                      <a:pt x="0" y="0"/>
                    </a:lnTo>
                    <a:close/>
                  </a:path>
                </a:pathLst>
              </a:custGeom>
              <a:solidFill>
                <a:srgbClr val="F68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5" name="Freeform 51"/>
              <p:cNvSpPr>
                <a:spLocks/>
              </p:cNvSpPr>
              <p:nvPr userDrawn="1"/>
            </p:nvSpPr>
            <p:spPr bwMode="auto">
              <a:xfrm>
                <a:off x="9709437" y="7077304"/>
                <a:ext cx="70104" cy="63288"/>
              </a:xfrm>
              <a:custGeom>
                <a:avLst/>
                <a:gdLst>
                  <a:gd name="T0" fmla="*/ 178 w 289"/>
                  <a:gd name="T1" fmla="*/ 0 h 259"/>
                  <a:gd name="T2" fmla="*/ 0 w 289"/>
                  <a:gd name="T3" fmla="*/ 0 h 259"/>
                  <a:gd name="T4" fmla="*/ 246 w 289"/>
                  <a:gd name="T5" fmla="*/ 259 h 259"/>
                  <a:gd name="T6" fmla="*/ 289 w 289"/>
                  <a:gd name="T7" fmla="*/ 176 h 259"/>
                  <a:gd name="T8" fmla="*/ 270 w 289"/>
                  <a:gd name="T9" fmla="*/ 161 h 259"/>
                  <a:gd name="T10" fmla="*/ 250 w 289"/>
                  <a:gd name="T11" fmla="*/ 149 h 259"/>
                  <a:gd name="T12" fmla="*/ 229 w 289"/>
                  <a:gd name="T13" fmla="*/ 137 h 259"/>
                  <a:gd name="T14" fmla="*/ 207 w 289"/>
                  <a:gd name="T15" fmla="*/ 127 h 259"/>
                  <a:gd name="T16" fmla="*/ 204 w 289"/>
                  <a:gd name="T17" fmla="*/ 93 h 259"/>
                  <a:gd name="T18" fmla="*/ 199 w 289"/>
                  <a:gd name="T19" fmla="*/ 59 h 259"/>
                  <a:gd name="T20" fmla="*/ 190 w 289"/>
                  <a:gd name="T21" fmla="*/ 27 h 259"/>
                  <a:gd name="T22" fmla="*/ 178 w 289"/>
                  <a:gd name="T23"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 h="259">
                    <a:moveTo>
                      <a:pt x="178" y="0"/>
                    </a:moveTo>
                    <a:lnTo>
                      <a:pt x="0" y="0"/>
                    </a:lnTo>
                    <a:lnTo>
                      <a:pt x="246" y="259"/>
                    </a:lnTo>
                    <a:lnTo>
                      <a:pt x="289" y="176"/>
                    </a:lnTo>
                    <a:lnTo>
                      <a:pt x="270" y="161"/>
                    </a:lnTo>
                    <a:lnTo>
                      <a:pt x="250" y="149"/>
                    </a:lnTo>
                    <a:lnTo>
                      <a:pt x="229" y="137"/>
                    </a:lnTo>
                    <a:lnTo>
                      <a:pt x="207" y="127"/>
                    </a:lnTo>
                    <a:lnTo>
                      <a:pt x="204" y="93"/>
                    </a:lnTo>
                    <a:lnTo>
                      <a:pt x="199" y="59"/>
                    </a:lnTo>
                    <a:lnTo>
                      <a:pt x="190" y="27"/>
                    </a:lnTo>
                    <a:lnTo>
                      <a:pt x="17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6" name="Freeform 52"/>
              <p:cNvSpPr>
                <a:spLocks/>
              </p:cNvSpPr>
              <p:nvPr userDrawn="1"/>
            </p:nvSpPr>
            <p:spPr bwMode="auto">
              <a:xfrm>
                <a:off x="9709437" y="7042253"/>
                <a:ext cx="43328" cy="35052"/>
              </a:xfrm>
              <a:custGeom>
                <a:avLst/>
                <a:gdLst>
                  <a:gd name="T0" fmla="*/ 65 w 178"/>
                  <a:gd name="T1" fmla="*/ 0 h 144"/>
                  <a:gd name="T2" fmla="*/ 0 w 178"/>
                  <a:gd name="T3" fmla="*/ 144 h 144"/>
                  <a:gd name="T4" fmla="*/ 178 w 178"/>
                  <a:gd name="T5" fmla="*/ 144 h 144"/>
                  <a:gd name="T6" fmla="*/ 158 w 178"/>
                  <a:gd name="T7" fmla="*/ 101 h 144"/>
                  <a:gd name="T8" fmla="*/ 131 w 178"/>
                  <a:gd name="T9" fmla="*/ 62 h 144"/>
                  <a:gd name="T10" fmla="*/ 99 w 178"/>
                  <a:gd name="T11" fmla="*/ 29 h 144"/>
                  <a:gd name="T12" fmla="*/ 65 w 178"/>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78" h="144">
                    <a:moveTo>
                      <a:pt x="65" y="0"/>
                    </a:moveTo>
                    <a:lnTo>
                      <a:pt x="0" y="144"/>
                    </a:lnTo>
                    <a:lnTo>
                      <a:pt x="178" y="144"/>
                    </a:lnTo>
                    <a:lnTo>
                      <a:pt x="158" y="101"/>
                    </a:lnTo>
                    <a:lnTo>
                      <a:pt x="131" y="62"/>
                    </a:lnTo>
                    <a:lnTo>
                      <a:pt x="99" y="29"/>
                    </a:lnTo>
                    <a:lnTo>
                      <a:pt x="65"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7" name="Freeform 53"/>
              <p:cNvSpPr>
                <a:spLocks/>
              </p:cNvSpPr>
              <p:nvPr userDrawn="1"/>
            </p:nvSpPr>
            <p:spPr bwMode="auto">
              <a:xfrm>
                <a:off x="9684122" y="7025700"/>
                <a:ext cx="42355" cy="51604"/>
              </a:xfrm>
              <a:custGeom>
                <a:avLst/>
                <a:gdLst>
                  <a:gd name="T0" fmla="*/ 0 w 175"/>
                  <a:gd name="T1" fmla="*/ 0 h 212"/>
                  <a:gd name="T2" fmla="*/ 110 w 175"/>
                  <a:gd name="T3" fmla="*/ 212 h 212"/>
                  <a:gd name="T4" fmla="*/ 175 w 175"/>
                  <a:gd name="T5" fmla="*/ 70 h 212"/>
                  <a:gd name="T6" fmla="*/ 136 w 175"/>
                  <a:gd name="T7" fmla="*/ 44 h 212"/>
                  <a:gd name="T8" fmla="*/ 93 w 175"/>
                  <a:gd name="T9" fmla="*/ 24 h 212"/>
                  <a:gd name="T10" fmla="*/ 48 w 175"/>
                  <a:gd name="T11" fmla="*/ 9 h 212"/>
                  <a:gd name="T12" fmla="*/ 0 w 175"/>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75" h="212">
                    <a:moveTo>
                      <a:pt x="0" y="0"/>
                    </a:moveTo>
                    <a:lnTo>
                      <a:pt x="110" y="212"/>
                    </a:lnTo>
                    <a:lnTo>
                      <a:pt x="175" y="70"/>
                    </a:lnTo>
                    <a:lnTo>
                      <a:pt x="136" y="44"/>
                    </a:lnTo>
                    <a:lnTo>
                      <a:pt x="93" y="24"/>
                    </a:lnTo>
                    <a:lnTo>
                      <a:pt x="48" y="9"/>
                    </a:lnTo>
                    <a:lnTo>
                      <a:pt x="0"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8" name="Freeform 54"/>
              <p:cNvSpPr>
                <a:spLocks/>
              </p:cNvSpPr>
              <p:nvPr userDrawn="1"/>
            </p:nvSpPr>
            <p:spPr bwMode="auto">
              <a:xfrm>
                <a:off x="9605255" y="7004280"/>
                <a:ext cx="106129" cy="119274"/>
              </a:xfrm>
              <a:custGeom>
                <a:avLst/>
                <a:gdLst>
                  <a:gd name="T0" fmla="*/ 212 w 434"/>
                  <a:gd name="T1" fmla="*/ 0 h 490"/>
                  <a:gd name="T2" fmla="*/ 0 w 434"/>
                  <a:gd name="T3" fmla="*/ 490 h 490"/>
                  <a:gd name="T4" fmla="*/ 434 w 434"/>
                  <a:gd name="T5" fmla="*/ 298 h 490"/>
                  <a:gd name="T6" fmla="*/ 324 w 434"/>
                  <a:gd name="T7" fmla="*/ 86 h 490"/>
                  <a:gd name="T8" fmla="*/ 320 w 434"/>
                  <a:gd name="T9" fmla="*/ 84 h 490"/>
                  <a:gd name="T10" fmla="*/ 319 w 434"/>
                  <a:gd name="T11" fmla="*/ 84 h 490"/>
                  <a:gd name="T12" fmla="*/ 295 w 434"/>
                  <a:gd name="T13" fmla="*/ 59 h 490"/>
                  <a:gd name="T14" fmla="*/ 270 w 434"/>
                  <a:gd name="T15" fmla="*/ 37 h 490"/>
                  <a:gd name="T16" fmla="*/ 241 w 434"/>
                  <a:gd name="T17" fmla="*/ 17 h 490"/>
                  <a:gd name="T18" fmla="*/ 212 w 434"/>
                  <a:gd name="T19"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4" h="490">
                    <a:moveTo>
                      <a:pt x="212" y="0"/>
                    </a:moveTo>
                    <a:lnTo>
                      <a:pt x="0" y="490"/>
                    </a:lnTo>
                    <a:lnTo>
                      <a:pt x="434" y="298"/>
                    </a:lnTo>
                    <a:lnTo>
                      <a:pt x="324" y="86"/>
                    </a:lnTo>
                    <a:lnTo>
                      <a:pt x="320" y="84"/>
                    </a:lnTo>
                    <a:lnTo>
                      <a:pt x="319" y="84"/>
                    </a:lnTo>
                    <a:lnTo>
                      <a:pt x="295" y="59"/>
                    </a:lnTo>
                    <a:lnTo>
                      <a:pt x="270" y="37"/>
                    </a:lnTo>
                    <a:lnTo>
                      <a:pt x="241" y="17"/>
                    </a:lnTo>
                    <a:lnTo>
                      <a:pt x="212"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9" name="Freeform 55"/>
              <p:cNvSpPr>
                <a:spLocks/>
              </p:cNvSpPr>
              <p:nvPr userDrawn="1"/>
            </p:nvSpPr>
            <p:spPr bwMode="auto">
              <a:xfrm>
                <a:off x="9576045" y="7003306"/>
                <a:ext cx="80814" cy="119761"/>
              </a:xfrm>
              <a:custGeom>
                <a:avLst/>
                <a:gdLst>
                  <a:gd name="T0" fmla="*/ 0 w 333"/>
                  <a:gd name="T1" fmla="*/ 0 h 491"/>
                  <a:gd name="T2" fmla="*/ 123 w 333"/>
                  <a:gd name="T3" fmla="*/ 491 h 491"/>
                  <a:gd name="T4" fmla="*/ 333 w 333"/>
                  <a:gd name="T5" fmla="*/ 3 h 491"/>
                  <a:gd name="T6" fmla="*/ 331 w 333"/>
                  <a:gd name="T7" fmla="*/ 3 h 491"/>
                  <a:gd name="T8" fmla="*/ 7 w 333"/>
                  <a:gd name="T9" fmla="*/ 3 h 491"/>
                  <a:gd name="T10" fmla="*/ 6 w 333"/>
                  <a:gd name="T11" fmla="*/ 1 h 491"/>
                  <a:gd name="T12" fmla="*/ 2 w 333"/>
                  <a:gd name="T13" fmla="*/ 0 h 491"/>
                  <a:gd name="T14" fmla="*/ 0 w 333"/>
                  <a:gd name="T15" fmla="*/ 0 h 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491">
                    <a:moveTo>
                      <a:pt x="0" y="0"/>
                    </a:moveTo>
                    <a:lnTo>
                      <a:pt x="123" y="491"/>
                    </a:lnTo>
                    <a:lnTo>
                      <a:pt x="333" y="3"/>
                    </a:lnTo>
                    <a:lnTo>
                      <a:pt x="331" y="3"/>
                    </a:lnTo>
                    <a:lnTo>
                      <a:pt x="7" y="3"/>
                    </a:lnTo>
                    <a:lnTo>
                      <a:pt x="6" y="1"/>
                    </a:lnTo>
                    <a:lnTo>
                      <a:pt x="2" y="0"/>
                    </a:lnTo>
                    <a:lnTo>
                      <a:pt x="0"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1" name="Freeform 56"/>
              <p:cNvSpPr>
                <a:spLocks/>
              </p:cNvSpPr>
              <p:nvPr userDrawn="1"/>
            </p:nvSpPr>
            <p:spPr bwMode="auto">
              <a:xfrm>
                <a:off x="9577992" y="6994056"/>
                <a:ext cx="78867" cy="10224"/>
              </a:xfrm>
              <a:custGeom>
                <a:avLst/>
                <a:gdLst>
                  <a:gd name="T0" fmla="*/ 163 w 324"/>
                  <a:gd name="T1" fmla="*/ 0 h 41"/>
                  <a:gd name="T2" fmla="*/ 119 w 324"/>
                  <a:gd name="T3" fmla="*/ 4 h 41"/>
                  <a:gd name="T4" fmla="*/ 78 w 324"/>
                  <a:gd name="T5" fmla="*/ 12 h 41"/>
                  <a:gd name="T6" fmla="*/ 38 w 324"/>
                  <a:gd name="T7" fmla="*/ 24 h 41"/>
                  <a:gd name="T8" fmla="*/ 0 w 324"/>
                  <a:gd name="T9" fmla="*/ 41 h 41"/>
                  <a:gd name="T10" fmla="*/ 324 w 324"/>
                  <a:gd name="T11" fmla="*/ 41 h 41"/>
                  <a:gd name="T12" fmla="*/ 287 w 324"/>
                  <a:gd name="T13" fmla="*/ 24 h 41"/>
                  <a:gd name="T14" fmla="*/ 248 w 324"/>
                  <a:gd name="T15" fmla="*/ 12 h 41"/>
                  <a:gd name="T16" fmla="*/ 205 w 324"/>
                  <a:gd name="T17" fmla="*/ 4 h 41"/>
                  <a:gd name="T18" fmla="*/ 163 w 324"/>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4" h="41">
                    <a:moveTo>
                      <a:pt x="163" y="0"/>
                    </a:moveTo>
                    <a:lnTo>
                      <a:pt x="119" y="4"/>
                    </a:lnTo>
                    <a:lnTo>
                      <a:pt x="78" y="12"/>
                    </a:lnTo>
                    <a:lnTo>
                      <a:pt x="38" y="24"/>
                    </a:lnTo>
                    <a:lnTo>
                      <a:pt x="0" y="41"/>
                    </a:lnTo>
                    <a:lnTo>
                      <a:pt x="324" y="41"/>
                    </a:lnTo>
                    <a:lnTo>
                      <a:pt x="287" y="24"/>
                    </a:lnTo>
                    <a:lnTo>
                      <a:pt x="248" y="12"/>
                    </a:lnTo>
                    <a:lnTo>
                      <a:pt x="205" y="4"/>
                    </a:lnTo>
                    <a:lnTo>
                      <a:pt x="163"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2" name="Freeform 57"/>
              <p:cNvSpPr>
                <a:spLocks/>
              </p:cNvSpPr>
              <p:nvPr userDrawn="1"/>
            </p:nvSpPr>
            <p:spPr bwMode="auto">
              <a:xfrm>
                <a:off x="9524928" y="6997464"/>
                <a:ext cx="81301" cy="126090"/>
              </a:xfrm>
              <a:custGeom>
                <a:avLst/>
                <a:gdLst>
                  <a:gd name="T0" fmla="*/ 141 w 334"/>
                  <a:gd name="T1" fmla="*/ 0 h 519"/>
                  <a:gd name="T2" fmla="*/ 0 w 334"/>
                  <a:gd name="T3" fmla="*/ 327 h 519"/>
                  <a:gd name="T4" fmla="*/ 334 w 334"/>
                  <a:gd name="T5" fmla="*/ 519 h 519"/>
                  <a:gd name="T6" fmla="*/ 210 w 334"/>
                  <a:gd name="T7" fmla="*/ 25 h 519"/>
                  <a:gd name="T8" fmla="*/ 193 w 334"/>
                  <a:gd name="T9" fmla="*/ 17 h 519"/>
                  <a:gd name="T10" fmla="*/ 177 w 334"/>
                  <a:gd name="T11" fmla="*/ 10 h 519"/>
                  <a:gd name="T12" fmla="*/ 160 w 334"/>
                  <a:gd name="T13" fmla="*/ 5 h 519"/>
                  <a:gd name="T14" fmla="*/ 141 w 334"/>
                  <a:gd name="T15" fmla="*/ 0 h 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519">
                    <a:moveTo>
                      <a:pt x="141" y="0"/>
                    </a:moveTo>
                    <a:lnTo>
                      <a:pt x="0" y="327"/>
                    </a:lnTo>
                    <a:lnTo>
                      <a:pt x="334" y="519"/>
                    </a:lnTo>
                    <a:lnTo>
                      <a:pt x="210" y="25"/>
                    </a:lnTo>
                    <a:lnTo>
                      <a:pt x="193" y="17"/>
                    </a:lnTo>
                    <a:lnTo>
                      <a:pt x="177" y="10"/>
                    </a:lnTo>
                    <a:lnTo>
                      <a:pt x="160" y="5"/>
                    </a:lnTo>
                    <a:lnTo>
                      <a:pt x="141"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3" name="Freeform 58"/>
              <p:cNvSpPr>
                <a:spLocks/>
              </p:cNvSpPr>
              <p:nvPr userDrawn="1"/>
            </p:nvSpPr>
            <p:spPr bwMode="auto">
              <a:xfrm>
                <a:off x="9491336" y="6994056"/>
                <a:ext cx="69130" cy="82761"/>
              </a:xfrm>
              <a:custGeom>
                <a:avLst/>
                <a:gdLst>
                  <a:gd name="T0" fmla="*/ 193 w 285"/>
                  <a:gd name="T1" fmla="*/ 0 h 339"/>
                  <a:gd name="T2" fmla="*/ 141 w 285"/>
                  <a:gd name="T3" fmla="*/ 5 h 339"/>
                  <a:gd name="T4" fmla="*/ 92 w 285"/>
                  <a:gd name="T5" fmla="*/ 17 h 339"/>
                  <a:gd name="T6" fmla="*/ 44 w 285"/>
                  <a:gd name="T7" fmla="*/ 36 h 339"/>
                  <a:gd name="T8" fmla="*/ 0 w 285"/>
                  <a:gd name="T9" fmla="*/ 60 h 339"/>
                  <a:gd name="T10" fmla="*/ 144 w 285"/>
                  <a:gd name="T11" fmla="*/ 339 h 339"/>
                  <a:gd name="T12" fmla="*/ 285 w 285"/>
                  <a:gd name="T13" fmla="*/ 14 h 339"/>
                  <a:gd name="T14" fmla="*/ 263 w 285"/>
                  <a:gd name="T15" fmla="*/ 9 h 339"/>
                  <a:gd name="T16" fmla="*/ 241 w 285"/>
                  <a:gd name="T17" fmla="*/ 5 h 339"/>
                  <a:gd name="T18" fmla="*/ 217 w 285"/>
                  <a:gd name="T19" fmla="*/ 2 h 339"/>
                  <a:gd name="T20" fmla="*/ 193 w 285"/>
                  <a:gd name="T21"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39">
                    <a:moveTo>
                      <a:pt x="193" y="0"/>
                    </a:moveTo>
                    <a:lnTo>
                      <a:pt x="141" y="5"/>
                    </a:lnTo>
                    <a:lnTo>
                      <a:pt x="92" y="17"/>
                    </a:lnTo>
                    <a:lnTo>
                      <a:pt x="44" y="36"/>
                    </a:lnTo>
                    <a:lnTo>
                      <a:pt x="0" y="60"/>
                    </a:lnTo>
                    <a:lnTo>
                      <a:pt x="144" y="339"/>
                    </a:lnTo>
                    <a:lnTo>
                      <a:pt x="285" y="14"/>
                    </a:lnTo>
                    <a:lnTo>
                      <a:pt x="263" y="9"/>
                    </a:lnTo>
                    <a:lnTo>
                      <a:pt x="241" y="5"/>
                    </a:lnTo>
                    <a:lnTo>
                      <a:pt x="217" y="2"/>
                    </a:lnTo>
                    <a:lnTo>
                      <a:pt x="193"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4" name="Freeform 59"/>
              <p:cNvSpPr>
                <a:spLocks/>
              </p:cNvSpPr>
              <p:nvPr userDrawn="1"/>
            </p:nvSpPr>
            <p:spPr bwMode="auto">
              <a:xfrm>
                <a:off x="9411496" y="7009148"/>
                <a:ext cx="115379" cy="68156"/>
              </a:xfrm>
              <a:custGeom>
                <a:avLst/>
                <a:gdLst>
                  <a:gd name="T0" fmla="*/ 327 w 475"/>
                  <a:gd name="T1" fmla="*/ 0 h 280"/>
                  <a:gd name="T2" fmla="*/ 320 w 475"/>
                  <a:gd name="T3" fmla="*/ 4 h 280"/>
                  <a:gd name="T4" fmla="*/ 319 w 475"/>
                  <a:gd name="T5" fmla="*/ 7 h 280"/>
                  <a:gd name="T6" fmla="*/ 271 w 475"/>
                  <a:gd name="T7" fmla="*/ 9 h 280"/>
                  <a:gd name="T8" fmla="*/ 227 w 475"/>
                  <a:gd name="T9" fmla="*/ 17 h 280"/>
                  <a:gd name="T10" fmla="*/ 183 w 475"/>
                  <a:gd name="T11" fmla="*/ 29 h 280"/>
                  <a:gd name="T12" fmla="*/ 142 w 475"/>
                  <a:gd name="T13" fmla="*/ 46 h 280"/>
                  <a:gd name="T14" fmla="*/ 0 w 475"/>
                  <a:gd name="T15" fmla="*/ 185 h 280"/>
                  <a:gd name="T16" fmla="*/ 475 w 475"/>
                  <a:gd name="T17" fmla="*/ 280 h 280"/>
                  <a:gd name="T18" fmla="*/ 327 w 475"/>
                  <a:gd name="T1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5" h="280">
                    <a:moveTo>
                      <a:pt x="327" y="0"/>
                    </a:moveTo>
                    <a:lnTo>
                      <a:pt x="320" y="4"/>
                    </a:lnTo>
                    <a:lnTo>
                      <a:pt x="319" y="7"/>
                    </a:lnTo>
                    <a:lnTo>
                      <a:pt x="271" y="9"/>
                    </a:lnTo>
                    <a:lnTo>
                      <a:pt x="227" y="17"/>
                    </a:lnTo>
                    <a:lnTo>
                      <a:pt x="183" y="29"/>
                    </a:lnTo>
                    <a:lnTo>
                      <a:pt x="142" y="46"/>
                    </a:lnTo>
                    <a:lnTo>
                      <a:pt x="0" y="185"/>
                    </a:lnTo>
                    <a:lnTo>
                      <a:pt x="475" y="280"/>
                    </a:lnTo>
                    <a:lnTo>
                      <a:pt x="32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5" name="Freeform 60"/>
              <p:cNvSpPr>
                <a:spLocks/>
              </p:cNvSpPr>
              <p:nvPr userDrawn="1"/>
            </p:nvSpPr>
            <p:spPr bwMode="auto">
              <a:xfrm>
                <a:off x="9409549" y="7019372"/>
                <a:ext cx="37973" cy="33592"/>
              </a:xfrm>
              <a:custGeom>
                <a:avLst/>
                <a:gdLst>
                  <a:gd name="T0" fmla="*/ 158 w 158"/>
                  <a:gd name="T1" fmla="*/ 0 h 139"/>
                  <a:gd name="T2" fmla="*/ 121 w 158"/>
                  <a:gd name="T3" fmla="*/ 18 h 139"/>
                  <a:gd name="T4" fmla="*/ 87 w 158"/>
                  <a:gd name="T5" fmla="*/ 39 h 139"/>
                  <a:gd name="T6" fmla="*/ 56 w 158"/>
                  <a:gd name="T7" fmla="*/ 64 h 139"/>
                  <a:gd name="T8" fmla="*/ 27 w 158"/>
                  <a:gd name="T9" fmla="*/ 91 h 139"/>
                  <a:gd name="T10" fmla="*/ 17 w 158"/>
                  <a:gd name="T11" fmla="*/ 93 h 139"/>
                  <a:gd name="T12" fmla="*/ 9 w 158"/>
                  <a:gd name="T13" fmla="*/ 95 h 139"/>
                  <a:gd name="T14" fmla="*/ 0 w 158"/>
                  <a:gd name="T15" fmla="*/ 98 h 139"/>
                  <a:gd name="T16" fmla="*/ 14 w 158"/>
                  <a:gd name="T17" fmla="*/ 139 h 139"/>
                  <a:gd name="T18" fmla="*/ 158 w 158"/>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39">
                    <a:moveTo>
                      <a:pt x="158" y="0"/>
                    </a:moveTo>
                    <a:lnTo>
                      <a:pt x="121" y="18"/>
                    </a:lnTo>
                    <a:lnTo>
                      <a:pt x="87" y="39"/>
                    </a:lnTo>
                    <a:lnTo>
                      <a:pt x="56" y="64"/>
                    </a:lnTo>
                    <a:lnTo>
                      <a:pt x="27" y="91"/>
                    </a:lnTo>
                    <a:lnTo>
                      <a:pt x="17" y="93"/>
                    </a:lnTo>
                    <a:lnTo>
                      <a:pt x="9" y="95"/>
                    </a:lnTo>
                    <a:lnTo>
                      <a:pt x="0" y="98"/>
                    </a:lnTo>
                    <a:lnTo>
                      <a:pt x="14" y="139"/>
                    </a:lnTo>
                    <a:lnTo>
                      <a:pt x="158"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6" name="Freeform 61"/>
              <p:cNvSpPr>
                <a:spLocks/>
              </p:cNvSpPr>
              <p:nvPr userDrawn="1"/>
            </p:nvSpPr>
            <p:spPr bwMode="auto">
              <a:xfrm>
                <a:off x="9358918" y="7043226"/>
                <a:ext cx="54038" cy="28723"/>
              </a:xfrm>
              <a:custGeom>
                <a:avLst/>
                <a:gdLst>
                  <a:gd name="T0" fmla="*/ 209 w 223"/>
                  <a:gd name="T1" fmla="*/ 0 h 117"/>
                  <a:gd name="T2" fmla="*/ 150 w 223"/>
                  <a:gd name="T3" fmla="*/ 17 h 117"/>
                  <a:gd name="T4" fmla="*/ 94 w 223"/>
                  <a:gd name="T5" fmla="*/ 44 h 117"/>
                  <a:gd name="T6" fmla="*/ 44 w 223"/>
                  <a:gd name="T7" fmla="*/ 78 h 117"/>
                  <a:gd name="T8" fmla="*/ 0 w 223"/>
                  <a:gd name="T9" fmla="*/ 117 h 117"/>
                  <a:gd name="T10" fmla="*/ 223 w 223"/>
                  <a:gd name="T11" fmla="*/ 44 h 117"/>
                  <a:gd name="T12" fmla="*/ 209 w 223"/>
                  <a:gd name="T13" fmla="*/ 0 h 117"/>
                </a:gdLst>
                <a:ahLst/>
                <a:cxnLst>
                  <a:cxn ang="0">
                    <a:pos x="T0" y="T1"/>
                  </a:cxn>
                  <a:cxn ang="0">
                    <a:pos x="T2" y="T3"/>
                  </a:cxn>
                  <a:cxn ang="0">
                    <a:pos x="T4" y="T5"/>
                  </a:cxn>
                  <a:cxn ang="0">
                    <a:pos x="T6" y="T7"/>
                  </a:cxn>
                  <a:cxn ang="0">
                    <a:pos x="T8" y="T9"/>
                  </a:cxn>
                  <a:cxn ang="0">
                    <a:pos x="T10" y="T11"/>
                  </a:cxn>
                  <a:cxn ang="0">
                    <a:pos x="T12" y="T13"/>
                  </a:cxn>
                </a:cxnLst>
                <a:rect l="0" t="0" r="r" b="b"/>
                <a:pathLst>
                  <a:path w="223" h="117">
                    <a:moveTo>
                      <a:pt x="209" y="0"/>
                    </a:moveTo>
                    <a:lnTo>
                      <a:pt x="150" y="17"/>
                    </a:lnTo>
                    <a:lnTo>
                      <a:pt x="94" y="44"/>
                    </a:lnTo>
                    <a:lnTo>
                      <a:pt x="44" y="78"/>
                    </a:lnTo>
                    <a:lnTo>
                      <a:pt x="0" y="117"/>
                    </a:lnTo>
                    <a:lnTo>
                      <a:pt x="223" y="44"/>
                    </a:lnTo>
                    <a:lnTo>
                      <a:pt x="20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7" name="Freeform 62"/>
              <p:cNvSpPr>
                <a:spLocks/>
              </p:cNvSpPr>
              <p:nvPr userDrawn="1"/>
            </p:nvSpPr>
            <p:spPr bwMode="auto">
              <a:xfrm>
                <a:off x="9316077" y="7069515"/>
                <a:ext cx="475635" cy="179154"/>
              </a:xfrm>
              <a:custGeom>
                <a:avLst/>
                <a:gdLst>
                  <a:gd name="T0" fmla="*/ 1954 w 1954"/>
                  <a:gd name="T1" fmla="*/ 627 h 736"/>
                  <a:gd name="T2" fmla="*/ 1732 w 1954"/>
                  <a:gd name="T3" fmla="*/ 541 h 736"/>
                  <a:gd name="T4" fmla="*/ 1270 w 1954"/>
                  <a:gd name="T5" fmla="*/ 736 h 736"/>
                  <a:gd name="T6" fmla="*/ 1304 w 1954"/>
                  <a:gd name="T7" fmla="*/ 471 h 736"/>
                  <a:gd name="T8" fmla="*/ 1562 w 1954"/>
                  <a:gd name="T9" fmla="*/ 79 h 736"/>
                  <a:gd name="T10" fmla="*/ 1167 w 1954"/>
                  <a:gd name="T11" fmla="*/ 227 h 736"/>
                  <a:gd name="T12" fmla="*/ 873 w 1954"/>
                  <a:gd name="T13" fmla="*/ 57 h 736"/>
                  <a:gd name="T14" fmla="*/ 624 w 1954"/>
                  <a:gd name="T15" fmla="*/ 490 h 736"/>
                  <a:gd name="T16" fmla="*/ 407 w 1954"/>
                  <a:gd name="T17" fmla="*/ 0 h 736"/>
                  <a:gd name="T18" fmla="*/ 285 w 1954"/>
                  <a:gd name="T19" fmla="*/ 380 h 736"/>
                  <a:gd name="T20" fmla="*/ 0 w 1954"/>
                  <a:gd name="T21" fmla="*/ 39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4" h="736">
                    <a:moveTo>
                      <a:pt x="1954" y="627"/>
                    </a:moveTo>
                    <a:lnTo>
                      <a:pt x="1732" y="541"/>
                    </a:lnTo>
                    <a:lnTo>
                      <a:pt x="1270" y="736"/>
                    </a:lnTo>
                    <a:lnTo>
                      <a:pt x="1304" y="471"/>
                    </a:lnTo>
                    <a:lnTo>
                      <a:pt x="1562" y="79"/>
                    </a:lnTo>
                    <a:lnTo>
                      <a:pt x="1167" y="227"/>
                    </a:lnTo>
                    <a:lnTo>
                      <a:pt x="873" y="57"/>
                    </a:lnTo>
                    <a:lnTo>
                      <a:pt x="624" y="490"/>
                    </a:lnTo>
                    <a:lnTo>
                      <a:pt x="407" y="0"/>
                    </a:lnTo>
                    <a:lnTo>
                      <a:pt x="285" y="380"/>
                    </a:lnTo>
                    <a:lnTo>
                      <a:pt x="0" y="390"/>
                    </a:lnTo>
                  </a:path>
                </a:pathLst>
              </a:custGeom>
              <a:noFill/>
              <a:ln w="952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4288714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GB"/>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p:cNvSpPr>
            <a:spLocks noGrp="1"/>
          </p:cNvSpPr>
          <p:nvPr>
            <p:ph type="dt" sz="half" idx="10"/>
          </p:nvPr>
        </p:nvSpPr>
        <p:spPr/>
        <p:txBody>
          <a:bodyPr/>
          <a:lstStyle/>
          <a:p>
            <a:fld id="{B3B34287-B5F1-4360-B498-21810002C984}" type="datetime4">
              <a:rPr lang="nl-NL" smtClean="0"/>
              <a:t>8 februari 2018</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1FC37669-FDAE-4F74-A153-7D683747EA76}" type="slidenum">
              <a:rPr lang="en-GB" smtClean="0"/>
              <a:t>‹nr.›</a:t>
            </a:fld>
            <a:endParaRPr lang="en-GB"/>
          </a:p>
        </p:txBody>
      </p:sp>
      <p:pic>
        <p:nvPicPr>
          <p:cNvPr id="11"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3423" t="1" r="13859" b="20001"/>
          <a:stretch/>
        </p:blipFill>
        <p:spPr bwMode="auto">
          <a:xfrm>
            <a:off x="0" y="1140302"/>
            <a:ext cx="91440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0" name="Groep 109"/>
          <p:cNvGrpSpPr/>
          <p:nvPr userDrawn="1"/>
        </p:nvGrpSpPr>
        <p:grpSpPr>
          <a:xfrm>
            <a:off x="7342579" y="309272"/>
            <a:ext cx="1402446" cy="727746"/>
            <a:chOff x="7259220" y="6062246"/>
            <a:chExt cx="1402446" cy="727746"/>
          </a:xfrm>
        </p:grpSpPr>
        <p:sp>
          <p:nvSpPr>
            <p:cNvPr id="111" name="Rectangle 6"/>
            <p:cNvSpPr>
              <a:spLocks noChangeArrowheads="1"/>
            </p:cNvSpPr>
            <p:nvPr userDrawn="1"/>
          </p:nvSpPr>
          <p:spPr bwMode="auto">
            <a:xfrm>
              <a:off x="7259220" y="6343716"/>
              <a:ext cx="108843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altLang="en-US" sz="1900" b="1" i="0" u="none" strike="noStrike" cap="none" normalizeH="0" baseline="0" noProof="0" dirty="0">
                  <a:ln>
                    <a:noFill/>
                  </a:ln>
                  <a:solidFill>
                    <a:srgbClr val="034EA2"/>
                  </a:solidFill>
                  <a:effectLst/>
                  <a:latin typeface="Anivers" pitchFamily="2" charset="0"/>
                  <a:cs typeface="Arial" pitchFamily="34" charset="0"/>
                </a:rPr>
                <a:t>Neurologie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a:ln>
                    <a:noFill/>
                  </a:ln>
                  <a:solidFill>
                    <a:srgbClr val="F68B1E"/>
                  </a:solidFill>
                  <a:effectLst/>
                  <a:latin typeface="Anivers" pitchFamily="2" charset="0"/>
                  <a:ea typeface="+mn-ea"/>
                  <a:cs typeface="Arial" pitchFamily="34" charset="0"/>
                </a:rPr>
                <a:t>GRONINGEN</a:t>
              </a:r>
            </a:p>
          </p:txBody>
        </p:sp>
        <p:grpSp>
          <p:nvGrpSpPr>
            <p:cNvPr id="112" name="Groep 111"/>
            <p:cNvGrpSpPr/>
            <p:nvPr userDrawn="1"/>
          </p:nvGrpSpPr>
          <p:grpSpPr>
            <a:xfrm>
              <a:off x="8172400" y="6062246"/>
              <a:ext cx="489266" cy="389466"/>
              <a:chOff x="9316077" y="6994056"/>
              <a:chExt cx="489266" cy="389466"/>
            </a:xfrm>
          </p:grpSpPr>
          <p:sp>
            <p:nvSpPr>
              <p:cNvPr id="113" name="Freeform 16"/>
              <p:cNvSpPr>
                <a:spLocks/>
              </p:cNvSpPr>
              <p:nvPr userDrawn="1"/>
            </p:nvSpPr>
            <p:spPr bwMode="auto">
              <a:xfrm>
                <a:off x="9637873" y="7076331"/>
                <a:ext cx="132905" cy="106616"/>
              </a:xfrm>
              <a:custGeom>
                <a:avLst/>
                <a:gdLst>
                  <a:gd name="T0" fmla="*/ 294 w 546"/>
                  <a:gd name="T1" fmla="*/ 0 h 437"/>
                  <a:gd name="T2" fmla="*/ 0 w 546"/>
                  <a:gd name="T3" fmla="*/ 437 h 437"/>
                  <a:gd name="T4" fmla="*/ 546 w 546"/>
                  <a:gd name="T5" fmla="*/ 261 h 437"/>
                  <a:gd name="T6" fmla="*/ 294 w 546"/>
                  <a:gd name="T7" fmla="*/ 0 h 437"/>
                </a:gdLst>
                <a:ahLst/>
                <a:cxnLst>
                  <a:cxn ang="0">
                    <a:pos x="T0" y="T1"/>
                  </a:cxn>
                  <a:cxn ang="0">
                    <a:pos x="T2" y="T3"/>
                  </a:cxn>
                  <a:cxn ang="0">
                    <a:pos x="T4" y="T5"/>
                  </a:cxn>
                  <a:cxn ang="0">
                    <a:pos x="T6" y="T7"/>
                  </a:cxn>
                </a:cxnLst>
                <a:rect l="0" t="0" r="r" b="b"/>
                <a:pathLst>
                  <a:path w="546" h="437">
                    <a:moveTo>
                      <a:pt x="294" y="0"/>
                    </a:moveTo>
                    <a:lnTo>
                      <a:pt x="0" y="437"/>
                    </a:lnTo>
                    <a:lnTo>
                      <a:pt x="546" y="261"/>
                    </a:lnTo>
                    <a:lnTo>
                      <a:pt x="294"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17"/>
              <p:cNvSpPr>
                <a:spLocks/>
              </p:cNvSpPr>
              <p:nvPr userDrawn="1"/>
            </p:nvSpPr>
            <p:spPr bwMode="auto">
              <a:xfrm>
                <a:off x="9571664" y="7123554"/>
                <a:ext cx="66696" cy="59881"/>
              </a:xfrm>
              <a:custGeom>
                <a:avLst/>
                <a:gdLst>
                  <a:gd name="T0" fmla="*/ 142 w 275"/>
                  <a:gd name="T1" fmla="*/ 0 h 248"/>
                  <a:gd name="T2" fmla="*/ 0 w 275"/>
                  <a:gd name="T3" fmla="*/ 180 h 248"/>
                  <a:gd name="T4" fmla="*/ 275 w 275"/>
                  <a:gd name="T5" fmla="*/ 248 h 248"/>
                  <a:gd name="T6" fmla="*/ 142 w 275"/>
                  <a:gd name="T7" fmla="*/ 0 h 248"/>
                </a:gdLst>
                <a:ahLst/>
                <a:cxnLst>
                  <a:cxn ang="0">
                    <a:pos x="T0" y="T1"/>
                  </a:cxn>
                  <a:cxn ang="0">
                    <a:pos x="T2" y="T3"/>
                  </a:cxn>
                  <a:cxn ang="0">
                    <a:pos x="T4" y="T5"/>
                  </a:cxn>
                  <a:cxn ang="0">
                    <a:pos x="T6" y="T7"/>
                  </a:cxn>
                </a:cxnLst>
                <a:rect l="0" t="0" r="r" b="b"/>
                <a:pathLst>
                  <a:path w="275" h="248">
                    <a:moveTo>
                      <a:pt x="142" y="0"/>
                    </a:moveTo>
                    <a:lnTo>
                      <a:pt x="0" y="180"/>
                    </a:lnTo>
                    <a:lnTo>
                      <a:pt x="275" y="248"/>
                    </a:lnTo>
                    <a:lnTo>
                      <a:pt x="142"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Freeform 18"/>
              <p:cNvSpPr>
                <a:spLocks/>
              </p:cNvSpPr>
              <p:nvPr userDrawn="1"/>
            </p:nvSpPr>
            <p:spPr bwMode="auto">
              <a:xfrm>
                <a:off x="9605255" y="7077304"/>
                <a:ext cx="106129" cy="105643"/>
              </a:xfrm>
              <a:custGeom>
                <a:avLst/>
                <a:gdLst>
                  <a:gd name="T0" fmla="*/ 434 w 434"/>
                  <a:gd name="T1" fmla="*/ 0 h 434"/>
                  <a:gd name="T2" fmla="*/ 0 w 434"/>
                  <a:gd name="T3" fmla="*/ 190 h 434"/>
                  <a:gd name="T4" fmla="*/ 134 w 434"/>
                  <a:gd name="T5" fmla="*/ 434 h 434"/>
                  <a:gd name="T6" fmla="*/ 434 w 434"/>
                  <a:gd name="T7" fmla="*/ 0 h 434"/>
                </a:gdLst>
                <a:ahLst/>
                <a:cxnLst>
                  <a:cxn ang="0">
                    <a:pos x="T0" y="T1"/>
                  </a:cxn>
                  <a:cxn ang="0">
                    <a:pos x="T2" y="T3"/>
                  </a:cxn>
                  <a:cxn ang="0">
                    <a:pos x="T4" y="T5"/>
                  </a:cxn>
                  <a:cxn ang="0">
                    <a:pos x="T6" y="T7"/>
                  </a:cxn>
                </a:cxnLst>
                <a:rect l="0" t="0" r="r" b="b"/>
                <a:pathLst>
                  <a:path w="434" h="434">
                    <a:moveTo>
                      <a:pt x="434" y="0"/>
                    </a:moveTo>
                    <a:lnTo>
                      <a:pt x="0" y="190"/>
                    </a:lnTo>
                    <a:lnTo>
                      <a:pt x="134" y="434"/>
                    </a:lnTo>
                    <a:lnTo>
                      <a:pt x="434" y="0"/>
                    </a:lnTo>
                    <a:close/>
                  </a:path>
                </a:pathLst>
              </a:custGeom>
              <a:solidFill>
                <a:srgbClr val="FAB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Freeform 19"/>
              <p:cNvSpPr>
                <a:spLocks/>
              </p:cNvSpPr>
              <p:nvPr userDrawn="1"/>
            </p:nvSpPr>
            <p:spPr bwMode="auto">
              <a:xfrm>
                <a:off x="9465534" y="7077304"/>
                <a:ext cx="106616" cy="121708"/>
              </a:xfrm>
              <a:custGeom>
                <a:avLst/>
                <a:gdLst>
                  <a:gd name="T0" fmla="*/ 246 w 437"/>
                  <a:gd name="T1" fmla="*/ 0 h 500"/>
                  <a:gd name="T2" fmla="*/ 0 w 437"/>
                  <a:gd name="T3" fmla="*/ 500 h 500"/>
                  <a:gd name="T4" fmla="*/ 437 w 437"/>
                  <a:gd name="T5" fmla="*/ 370 h 500"/>
                  <a:gd name="T6" fmla="*/ 246 w 437"/>
                  <a:gd name="T7" fmla="*/ 0 h 500"/>
                </a:gdLst>
                <a:ahLst/>
                <a:cxnLst>
                  <a:cxn ang="0">
                    <a:pos x="T0" y="T1"/>
                  </a:cxn>
                  <a:cxn ang="0">
                    <a:pos x="T2" y="T3"/>
                  </a:cxn>
                  <a:cxn ang="0">
                    <a:pos x="T4" y="T5"/>
                  </a:cxn>
                  <a:cxn ang="0">
                    <a:pos x="T6" y="T7"/>
                  </a:cxn>
                </a:cxnLst>
                <a:rect l="0" t="0" r="r" b="b"/>
                <a:pathLst>
                  <a:path w="437" h="500">
                    <a:moveTo>
                      <a:pt x="246" y="0"/>
                    </a:moveTo>
                    <a:lnTo>
                      <a:pt x="0" y="500"/>
                    </a:lnTo>
                    <a:lnTo>
                      <a:pt x="437" y="370"/>
                    </a:lnTo>
                    <a:lnTo>
                      <a:pt x="246"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20"/>
              <p:cNvSpPr>
                <a:spLocks/>
              </p:cNvSpPr>
              <p:nvPr userDrawn="1"/>
            </p:nvSpPr>
            <p:spPr bwMode="auto">
              <a:xfrm>
                <a:off x="9389589" y="7053937"/>
                <a:ext cx="77893" cy="145076"/>
              </a:xfrm>
              <a:custGeom>
                <a:avLst/>
                <a:gdLst>
                  <a:gd name="T0" fmla="*/ 95 w 320"/>
                  <a:gd name="T1" fmla="*/ 0 h 595"/>
                  <a:gd name="T2" fmla="*/ 0 w 320"/>
                  <a:gd name="T3" fmla="*/ 465 h 595"/>
                  <a:gd name="T4" fmla="*/ 320 w 320"/>
                  <a:gd name="T5" fmla="*/ 595 h 595"/>
                  <a:gd name="T6" fmla="*/ 95 w 320"/>
                  <a:gd name="T7" fmla="*/ 0 h 595"/>
                </a:gdLst>
                <a:ahLst/>
                <a:cxnLst>
                  <a:cxn ang="0">
                    <a:pos x="T0" y="T1"/>
                  </a:cxn>
                  <a:cxn ang="0">
                    <a:pos x="T2" y="T3"/>
                  </a:cxn>
                  <a:cxn ang="0">
                    <a:pos x="T4" y="T5"/>
                  </a:cxn>
                  <a:cxn ang="0">
                    <a:pos x="T6" y="T7"/>
                  </a:cxn>
                </a:cxnLst>
                <a:rect l="0" t="0" r="r" b="b"/>
                <a:pathLst>
                  <a:path w="320" h="595">
                    <a:moveTo>
                      <a:pt x="95" y="0"/>
                    </a:moveTo>
                    <a:lnTo>
                      <a:pt x="0" y="465"/>
                    </a:lnTo>
                    <a:lnTo>
                      <a:pt x="320" y="595"/>
                    </a:lnTo>
                    <a:lnTo>
                      <a:pt x="95" y="0"/>
                    </a:lnTo>
                    <a:close/>
                  </a:path>
                </a:pathLst>
              </a:custGeom>
              <a:solidFill>
                <a:srgbClr val="FDCD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21"/>
              <p:cNvSpPr>
                <a:spLocks/>
              </p:cNvSpPr>
              <p:nvPr userDrawn="1"/>
            </p:nvSpPr>
            <p:spPr bwMode="auto">
              <a:xfrm>
                <a:off x="9411496" y="7053937"/>
                <a:ext cx="115379" cy="145076"/>
              </a:xfrm>
              <a:custGeom>
                <a:avLst/>
                <a:gdLst>
                  <a:gd name="T0" fmla="*/ 0 w 475"/>
                  <a:gd name="T1" fmla="*/ 0 h 595"/>
                  <a:gd name="T2" fmla="*/ 227 w 475"/>
                  <a:gd name="T3" fmla="*/ 595 h 595"/>
                  <a:gd name="T4" fmla="*/ 475 w 475"/>
                  <a:gd name="T5" fmla="*/ 95 h 595"/>
                  <a:gd name="T6" fmla="*/ 0 w 475"/>
                  <a:gd name="T7" fmla="*/ 0 h 595"/>
                </a:gdLst>
                <a:ahLst/>
                <a:cxnLst>
                  <a:cxn ang="0">
                    <a:pos x="T0" y="T1"/>
                  </a:cxn>
                  <a:cxn ang="0">
                    <a:pos x="T2" y="T3"/>
                  </a:cxn>
                  <a:cxn ang="0">
                    <a:pos x="T4" y="T5"/>
                  </a:cxn>
                  <a:cxn ang="0">
                    <a:pos x="T6" y="T7"/>
                  </a:cxn>
                </a:cxnLst>
                <a:rect l="0" t="0" r="r" b="b"/>
                <a:pathLst>
                  <a:path w="475" h="595">
                    <a:moveTo>
                      <a:pt x="0" y="0"/>
                    </a:moveTo>
                    <a:lnTo>
                      <a:pt x="227" y="595"/>
                    </a:lnTo>
                    <a:lnTo>
                      <a:pt x="475" y="95"/>
                    </a:lnTo>
                    <a:lnTo>
                      <a:pt x="0" y="0"/>
                    </a:lnTo>
                    <a:close/>
                  </a:path>
                </a:pathLst>
              </a:custGeom>
              <a:solidFill>
                <a:srgbClr val="F9A5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22"/>
              <p:cNvSpPr>
                <a:spLocks/>
              </p:cNvSpPr>
              <p:nvPr userDrawn="1"/>
            </p:nvSpPr>
            <p:spPr bwMode="auto">
              <a:xfrm>
                <a:off x="9524928" y="7077304"/>
                <a:ext cx="81301" cy="89577"/>
              </a:xfrm>
              <a:custGeom>
                <a:avLst/>
                <a:gdLst>
                  <a:gd name="T0" fmla="*/ 0 w 334"/>
                  <a:gd name="T1" fmla="*/ 0 h 368"/>
                  <a:gd name="T2" fmla="*/ 192 w 334"/>
                  <a:gd name="T3" fmla="*/ 368 h 368"/>
                  <a:gd name="T4" fmla="*/ 334 w 334"/>
                  <a:gd name="T5" fmla="*/ 190 h 368"/>
                  <a:gd name="T6" fmla="*/ 0 w 334"/>
                  <a:gd name="T7" fmla="*/ 0 h 368"/>
                </a:gdLst>
                <a:ahLst/>
                <a:cxnLst>
                  <a:cxn ang="0">
                    <a:pos x="T0" y="T1"/>
                  </a:cxn>
                  <a:cxn ang="0">
                    <a:pos x="T2" y="T3"/>
                  </a:cxn>
                  <a:cxn ang="0">
                    <a:pos x="T4" y="T5"/>
                  </a:cxn>
                  <a:cxn ang="0">
                    <a:pos x="T6" y="T7"/>
                  </a:cxn>
                </a:cxnLst>
                <a:rect l="0" t="0" r="r" b="b"/>
                <a:pathLst>
                  <a:path w="334" h="368">
                    <a:moveTo>
                      <a:pt x="0" y="0"/>
                    </a:moveTo>
                    <a:lnTo>
                      <a:pt x="192" y="368"/>
                    </a:lnTo>
                    <a:lnTo>
                      <a:pt x="334" y="190"/>
                    </a:lnTo>
                    <a:lnTo>
                      <a:pt x="0"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Freeform 23"/>
              <p:cNvSpPr>
                <a:spLocks/>
              </p:cNvSpPr>
              <p:nvPr userDrawn="1"/>
            </p:nvSpPr>
            <p:spPr bwMode="auto">
              <a:xfrm>
                <a:off x="9618886" y="7182947"/>
                <a:ext cx="122195" cy="75946"/>
              </a:xfrm>
              <a:custGeom>
                <a:avLst/>
                <a:gdLst>
                  <a:gd name="T0" fmla="*/ 78 w 502"/>
                  <a:gd name="T1" fmla="*/ 0 h 312"/>
                  <a:gd name="T2" fmla="*/ 0 w 502"/>
                  <a:gd name="T3" fmla="*/ 312 h 312"/>
                  <a:gd name="T4" fmla="*/ 502 w 502"/>
                  <a:gd name="T5" fmla="*/ 41 h 312"/>
                  <a:gd name="T6" fmla="*/ 78 w 502"/>
                  <a:gd name="T7" fmla="*/ 0 h 312"/>
                </a:gdLst>
                <a:ahLst/>
                <a:cxnLst>
                  <a:cxn ang="0">
                    <a:pos x="T0" y="T1"/>
                  </a:cxn>
                  <a:cxn ang="0">
                    <a:pos x="T2" y="T3"/>
                  </a:cxn>
                  <a:cxn ang="0">
                    <a:pos x="T4" y="T5"/>
                  </a:cxn>
                  <a:cxn ang="0">
                    <a:pos x="T6" y="T7"/>
                  </a:cxn>
                </a:cxnLst>
                <a:rect l="0" t="0" r="r" b="b"/>
                <a:pathLst>
                  <a:path w="502" h="312">
                    <a:moveTo>
                      <a:pt x="78" y="0"/>
                    </a:moveTo>
                    <a:lnTo>
                      <a:pt x="0" y="312"/>
                    </a:lnTo>
                    <a:lnTo>
                      <a:pt x="502" y="41"/>
                    </a:lnTo>
                    <a:lnTo>
                      <a:pt x="78" y="0"/>
                    </a:lnTo>
                    <a:close/>
                  </a:path>
                </a:pathLst>
              </a:custGeom>
              <a:solidFill>
                <a:srgbClr val="F68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Freeform 24"/>
              <p:cNvSpPr>
                <a:spLocks/>
              </p:cNvSpPr>
              <p:nvPr userDrawn="1"/>
            </p:nvSpPr>
            <p:spPr bwMode="auto">
              <a:xfrm>
                <a:off x="9572637" y="7166882"/>
                <a:ext cx="65235" cy="92011"/>
              </a:xfrm>
              <a:custGeom>
                <a:avLst/>
                <a:gdLst>
                  <a:gd name="T0" fmla="*/ 0 w 270"/>
                  <a:gd name="T1" fmla="*/ 0 h 376"/>
                  <a:gd name="T2" fmla="*/ 192 w 270"/>
                  <a:gd name="T3" fmla="*/ 376 h 376"/>
                  <a:gd name="T4" fmla="*/ 270 w 270"/>
                  <a:gd name="T5" fmla="*/ 64 h 376"/>
                  <a:gd name="T6" fmla="*/ 0 w 270"/>
                  <a:gd name="T7" fmla="*/ 0 h 376"/>
                </a:gdLst>
                <a:ahLst/>
                <a:cxnLst>
                  <a:cxn ang="0">
                    <a:pos x="T0" y="T1"/>
                  </a:cxn>
                  <a:cxn ang="0">
                    <a:pos x="T2" y="T3"/>
                  </a:cxn>
                  <a:cxn ang="0">
                    <a:pos x="T4" y="T5"/>
                  </a:cxn>
                  <a:cxn ang="0">
                    <a:pos x="T6" y="T7"/>
                  </a:cxn>
                </a:cxnLst>
                <a:rect l="0" t="0" r="r" b="b"/>
                <a:pathLst>
                  <a:path w="270" h="376">
                    <a:moveTo>
                      <a:pt x="0" y="0"/>
                    </a:moveTo>
                    <a:lnTo>
                      <a:pt x="192" y="376"/>
                    </a:lnTo>
                    <a:lnTo>
                      <a:pt x="270" y="64"/>
                    </a:lnTo>
                    <a:lnTo>
                      <a:pt x="0" y="0"/>
                    </a:lnTo>
                    <a:close/>
                  </a:path>
                </a:pathLst>
              </a:custGeom>
              <a:solidFill>
                <a:srgbClr val="F89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Freeform 25"/>
              <p:cNvSpPr>
                <a:spLocks/>
              </p:cNvSpPr>
              <p:nvPr userDrawn="1"/>
            </p:nvSpPr>
            <p:spPr bwMode="auto">
              <a:xfrm>
                <a:off x="9465534" y="7166882"/>
                <a:ext cx="107103" cy="86169"/>
              </a:xfrm>
              <a:custGeom>
                <a:avLst/>
                <a:gdLst>
                  <a:gd name="T0" fmla="*/ 439 w 439"/>
                  <a:gd name="T1" fmla="*/ 0 h 355"/>
                  <a:gd name="T2" fmla="*/ 0 w 439"/>
                  <a:gd name="T3" fmla="*/ 132 h 355"/>
                  <a:gd name="T4" fmla="*/ 424 w 439"/>
                  <a:gd name="T5" fmla="*/ 355 h 355"/>
                  <a:gd name="T6" fmla="*/ 439 w 439"/>
                  <a:gd name="T7" fmla="*/ 0 h 355"/>
                </a:gdLst>
                <a:ahLst/>
                <a:cxnLst>
                  <a:cxn ang="0">
                    <a:pos x="T0" y="T1"/>
                  </a:cxn>
                  <a:cxn ang="0">
                    <a:pos x="T2" y="T3"/>
                  </a:cxn>
                  <a:cxn ang="0">
                    <a:pos x="T4" y="T5"/>
                  </a:cxn>
                  <a:cxn ang="0">
                    <a:pos x="T6" y="T7"/>
                  </a:cxn>
                </a:cxnLst>
                <a:rect l="0" t="0" r="r" b="b"/>
                <a:pathLst>
                  <a:path w="439" h="355">
                    <a:moveTo>
                      <a:pt x="439" y="0"/>
                    </a:moveTo>
                    <a:lnTo>
                      <a:pt x="0" y="132"/>
                    </a:lnTo>
                    <a:lnTo>
                      <a:pt x="424" y="355"/>
                    </a:lnTo>
                    <a:lnTo>
                      <a:pt x="439"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Freeform 26"/>
              <p:cNvSpPr>
                <a:spLocks/>
              </p:cNvSpPr>
              <p:nvPr userDrawn="1"/>
            </p:nvSpPr>
            <p:spPr bwMode="auto">
              <a:xfrm>
                <a:off x="9568743" y="7166882"/>
                <a:ext cx="50144" cy="92011"/>
              </a:xfrm>
              <a:custGeom>
                <a:avLst/>
                <a:gdLst>
                  <a:gd name="T0" fmla="*/ 13 w 207"/>
                  <a:gd name="T1" fmla="*/ 0 h 376"/>
                  <a:gd name="T2" fmla="*/ 0 w 207"/>
                  <a:gd name="T3" fmla="*/ 351 h 376"/>
                  <a:gd name="T4" fmla="*/ 207 w 207"/>
                  <a:gd name="T5" fmla="*/ 376 h 376"/>
                  <a:gd name="T6" fmla="*/ 13 w 207"/>
                  <a:gd name="T7" fmla="*/ 0 h 376"/>
                </a:gdLst>
                <a:ahLst/>
                <a:cxnLst>
                  <a:cxn ang="0">
                    <a:pos x="T0" y="T1"/>
                  </a:cxn>
                  <a:cxn ang="0">
                    <a:pos x="T2" y="T3"/>
                  </a:cxn>
                  <a:cxn ang="0">
                    <a:pos x="T4" y="T5"/>
                  </a:cxn>
                  <a:cxn ang="0">
                    <a:pos x="T6" y="T7"/>
                  </a:cxn>
                </a:cxnLst>
                <a:rect l="0" t="0" r="r" b="b"/>
                <a:pathLst>
                  <a:path w="207" h="376">
                    <a:moveTo>
                      <a:pt x="13" y="0"/>
                    </a:moveTo>
                    <a:lnTo>
                      <a:pt x="0" y="351"/>
                    </a:lnTo>
                    <a:lnTo>
                      <a:pt x="207" y="376"/>
                    </a:lnTo>
                    <a:lnTo>
                      <a:pt x="13"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Freeform 27"/>
              <p:cNvSpPr>
                <a:spLocks/>
              </p:cNvSpPr>
              <p:nvPr userDrawn="1"/>
            </p:nvSpPr>
            <p:spPr bwMode="auto">
              <a:xfrm>
                <a:off x="9637873" y="7139619"/>
                <a:ext cx="132905" cy="54525"/>
              </a:xfrm>
              <a:custGeom>
                <a:avLst/>
                <a:gdLst>
                  <a:gd name="T0" fmla="*/ 546 w 546"/>
                  <a:gd name="T1" fmla="*/ 0 h 224"/>
                  <a:gd name="T2" fmla="*/ 0 w 546"/>
                  <a:gd name="T3" fmla="*/ 176 h 224"/>
                  <a:gd name="T4" fmla="*/ 416 w 546"/>
                  <a:gd name="T5" fmla="*/ 224 h 224"/>
                  <a:gd name="T6" fmla="*/ 546 w 546"/>
                  <a:gd name="T7" fmla="*/ 0 h 224"/>
                </a:gdLst>
                <a:ahLst/>
                <a:cxnLst>
                  <a:cxn ang="0">
                    <a:pos x="T0" y="T1"/>
                  </a:cxn>
                  <a:cxn ang="0">
                    <a:pos x="T2" y="T3"/>
                  </a:cxn>
                  <a:cxn ang="0">
                    <a:pos x="T4" y="T5"/>
                  </a:cxn>
                  <a:cxn ang="0">
                    <a:pos x="T6" y="T7"/>
                  </a:cxn>
                </a:cxnLst>
                <a:rect l="0" t="0" r="r" b="b"/>
                <a:pathLst>
                  <a:path w="546" h="224">
                    <a:moveTo>
                      <a:pt x="546" y="0"/>
                    </a:moveTo>
                    <a:lnTo>
                      <a:pt x="0" y="176"/>
                    </a:lnTo>
                    <a:lnTo>
                      <a:pt x="416" y="224"/>
                    </a:lnTo>
                    <a:lnTo>
                      <a:pt x="546"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Freeform 28"/>
              <p:cNvSpPr>
                <a:spLocks/>
              </p:cNvSpPr>
              <p:nvPr userDrawn="1"/>
            </p:nvSpPr>
            <p:spPr bwMode="auto">
              <a:xfrm>
                <a:off x="9347721" y="7053937"/>
                <a:ext cx="65235" cy="112945"/>
              </a:xfrm>
              <a:custGeom>
                <a:avLst/>
                <a:gdLst>
                  <a:gd name="T0" fmla="*/ 268 w 268"/>
                  <a:gd name="T1" fmla="*/ 0 h 463"/>
                  <a:gd name="T2" fmla="*/ 45 w 268"/>
                  <a:gd name="T3" fmla="*/ 73 h 463"/>
                  <a:gd name="T4" fmla="*/ 10 w 268"/>
                  <a:gd name="T5" fmla="*/ 117 h 463"/>
                  <a:gd name="T6" fmla="*/ 0 w 268"/>
                  <a:gd name="T7" fmla="*/ 132 h 463"/>
                  <a:gd name="T8" fmla="*/ 167 w 268"/>
                  <a:gd name="T9" fmla="*/ 463 h 463"/>
                  <a:gd name="T10" fmla="*/ 268 w 268"/>
                  <a:gd name="T11" fmla="*/ 0 h 463"/>
                </a:gdLst>
                <a:ahLst/>
                <a:cxnLst>
                  <a:cxn ang="0">
                    <a:pos x="T0" y="T1"/>
                  </a:cxn>
                  <a:cxn ang="0">
                    <a:pos x="T2" y="T3"/>
                  </a:cxn>
                  <a:cxn ang="0">
                    <a:pos x="T4" y="T5"/>
                  </a:cxn>
                  <a:cxn ang="0">
                    <a:pos x="T6" y="T7"/>
                  </a:cxn>
                  <a:cxn ang="0">
                    <a:pos x="T8" y="T9"/>
                  </a:cxn>
                  <a:cxn ang="0">
                    <a:pos x="T10" y="T11"/>
                  </a:cxn>
                </a:cxnLst>
                <a:rect l="0" t="0" r="r" b="b"/>
                <a:pathLst>
                  <a:path w="268" h="463">
                    <a:moveTo>
                      <a:pt x="268" y="0"/>
                    </a:moveTo>
                    <a:lnTo>
                      <a:pt x="45" y="73"/>
                    </a:lnTo>
                    <a:lnTo>
                      <a:pt x="10" y="117"/>
                    </a:lnTo>
                    <a:lnTo>
                      <a:pt x="0" y="132"/>
                    </a:lnTo>
                    <a:lnTo>
                      <a:pt x="167" y="463"/>
                    </a:lnTo>
                    <a:lnTo>
                      <a:pt x="26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Freeform 29"/>
              <p:cNvSpPr>
                <a:spLocks/>
              </p:cNvSpPr>
              <p:nvPr userDrawn="1"/>
            </p:nvSpPr>
            <p:spPr bwMode="auto">
              <a:xfrm>
                <a:off x="9331656" y="7085094"/>
                <a:ext cx="56472" cy="84222"/>
              </a:xfrm>
              <a:custGeom>
                <a:avLst/>
                <a:gdLst>
                  <a:gd name="T0" fmla="*/ 68 w 233"/>
                  <a:gd name="T1" fmla="*/ 0 h 346"/>
                  <a:gd name="T2" fmla="*/ 39 w 233"/>
                  <a:gd name="T3" fmla="*/ 51 h 346"/>
                  <a:gd name="T4" fmla="*/ 17 w 233"/>
                  <a:gd name="T5" fmla="*/ 107 h 346"/>
                  <a:gd name="T6" fmla="*/ 4 w 233"/>
                  <a:gd name="T7" fmla="*/ 167 h 346"/>
                  <a:gd name="T8" fmla="*/ 0 w 233"/>
                  <a:gd name="T9" fmla="*/ 228 h 346"/>
                  <a:gd name="T10" fmla="*/ 0 w 233"/>
                  <a:gd name="T11" fmla="*/ 258 h 346"/>
                  <a:gd name="T12" fmla="*/ 4 w 233"/>
                  <a:gd name="T13" fmla="*/ 289 h 346"/>
                  <a:gd name="T14" fmla="*/ 9 w 233"/>
                  <a:gd name="T15" fmla="*/ 318 h 346"/>
                  <a:gd name="T16" fmla="*/ 17 w 233"/>
                  <a:gd name="T17" fmla="*/ 346 h 346"/>
                  <a:gd name="T18" fmla="*/ 233 w 233"/>
                  <a:gd name="T19" fmla="*/ 338 h 346"/>
                  <a:gd name="T20" fmla="*/ 68 w 233"/>
                  <a:gd name="T21"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346">
                    <a:moveTo>
                      <a:pt x="68" y="0"/>
                    </a:moveTo>
                    <a:lnTo>
                      <a:pt x="39" y="51"/>
                    </a:lnTo>
                    <a:lnTo>
                      <a:pt x="17" y="107"/>
                    </a:lnTo>
                    <a:lnTo>
                      <a:pt x="4" y="167"/>
                    </a:lnTo>
                    <a:lnTo>
                      <a:pt x="0" y="228"/>
                    </a:lnTo>
                    <a:lnTo>
                      <a:pt x="0" y="258"/>
                    </a:lnTo>
                    <a:lnTo>
                      <a:pt x="4" y="289"/>
                    </a:lnTo>
                    <a:lnTo>
                      <a:pt x="9" y="318"/>
                    </a:lnTo>
                    <a:lnTo>
                      <a:pt x="17" y="346"/>
                    </a:lnTo>
                    <a:lnTo>
                      <a:pt x="233" y="338"/>
                    </a:lnTo>
                    <a:lnTo>
                      <a:pt x="68"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30"/>
              <p:cNvSpPr>
                <a:spLocks/>
              </p:cNvSpPr>
              <p:nvPr userDrawn="1"/>
            </p:nvSpPr>
            <p:spPr bwMode="auto">
              <a:xfrm>
                <a:off x="9336524" y="7166882"/>
                <a:ext cx="51604" cy="62315"/>
              </a:xfrm>
              <a:custGeom>
                <a:avLst/>
                <a:gdLst>
                  <a:gd name="T0" fmla="*/ 214 w 214"/>
                  <a:gd name="T1" fmla="*/ 0 h 254"/>
                  <a:gd name="T2" fmla="*/ 0 w 214"/>
                  <a:gd name="T3" fmla="*/ 8 h 254"/>
                  <a:gd name="T4" fmla="*/ 19 w 214"/>
                  <a:gd name="T5" fmla="*/ 59 h 254"/>
                  <a:gd name="T6" fmla="*/ 44 w 214"/>
                  <a:gd name="T7" fmla="*/ 108 h 254"/>
                  <a:gd name="T8" fmla="*/ 76 w 214"/>
                  <a:gd name="T9" fmla="*/ 153 h 254"/>
                  <a:gd name="T10" fmla="*/ 114 w 214"/>
                  <a:gd name="T11" fmla="*/ 192 h 254"/>
                  <a:gd name="T12" fmla="*/ 156 w 214"/>
                  <a:gd name="T13" fmla="*/ 227 h 254"/>
                  <a:gd name="T14" fmla="*/ 202 w 214"/>
                  <a:gd name="T15" fmla="*/ 254 h 254"/>
                  <a:gd name="T16" fmla="*/ 214 w 214"/>
                  <a:gd name="T1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254">
                    <a:moveTo>
                      <a:pt x="214" y="0"/>
                    </a:moveTo>
                    <a:lnTo>
                      <a:pt x="0" y="8"/>
                    </a:lnTo>
                    <a:lnTo>
                      <a:pt x="19" y="59"/>
                    </a:lnTo>
                    <a:lnTo>
                      <a:pt x="44" y="108"/>
                    </a:lnTo>
                    <a:lnTo>
                      <a:pt x="76" y="153"/>
                    </a:lnTo>
                    <a:lnTo>
                      <a:pt x="114" y="192"/>
                    </a:lnTo>
                    <a:lnTo>
                      <a:pt x="156" y="227"/>
                    </a:lnTo>
                    <a:lnTo>
                      <a:pt x="202" y="254"/>
                    </a:lnTo>
                    <a:lnTo>
                      <a:pt x="214"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Freeform 31"/>
              <p:cNvSpPr>
                <a:spLocks/>
              </p:cNvSpPr>
              <p:nvPr userDrawn="1"/>
            </p:nvSpPr>
            <p:spPr bwMode="auto">
              <a:xfrm>
                <a:off x="9385694" y="7166882"/>
                <a:ext cx="40407" cy="73512"/>
              </a:xfrm>
              <a:custGeom>
                <a:avLst/>
                <a:gdLst>
                  <a:gd name="T0" fmla="*/ 11 w 164"/>
                  <a:gd name="T1" fmla="*/ 0 h 300"/>
                  <a:gd name="T2" fmla="*/ 0 w 164"/>
                  <a:gd name="T3" fmla="*/ 256 h 300"/>
                  <a:gd name="T4" fmla="*/ 78 w 164"/>
                  <a:gd name="T5" fmla="*/ 287 h 300"/>
                  <a:gd name="T6" fmla="*/ 120 w 164"/>
                  <a:gd name="T7" fmla="*/ 297 h 300"/>
                  <a:gd name="T8" fmla="*/ 164 w 164"/>
                  <a:gd name="T9" fmla="*/ 300 h 300"/>
                  <a:gd name="T10" fmla="*/ 11 w 164"/>
                  <a:gd name="T11" fmla="*/ 0 h 300"/>
                </a:gdLst>
                <a:ahLst/>
                <a:cxnLst>
                  <a:cxn ang="0">
                    <a:pos x="T0" y="T1"/>
                  </a:cxn>
                  <a:cxn ang="0">
                    <a:pos x="T2" y="T3"/>
                  </a:cxn>
                  <a:cxn ang="0">
                    <a:pos x="T4" y="T5"/>
                  </a:cxn>
                  <a:cxn ang="0">
                    <a:pos x="T6" y="T7"/>
                  </a:cxn>
                  <a:cxn ang="0">
                    <a:pos x="T8" y="T9"/>
                  </a:cxn>
                  <a:cxn ang="0">
                    <a:pos x="T10" y="T11"/>
                  </a:cxn>
                </a:cxnLst>
                <a:rect l="0" t="0" r="r" b="b"/>
                <a:pathLst>
                  <a:path w="164" h="300">
                    <a:moveTo>
                      <a:pt x="11" y="0"/>
                    </a:moveTo>
                    <a:lnTo>
                      <a:pt x="0" y="256"/>
                    </a:lnTo>
                    <a:lnTo>
                      <a:pt x="78" y="287"/>
                    </a:lnTo>
                    <a:lnTo>
                      <a:pt x="120" y="297"/>
                    </a:lnTo>
                    <a:lnTo>
                      <a:pt x="164" y="300"/>
                    </a:lnTo>
                    <a:lnTo>
                      <a:pt x="11" y="0"/>
                    </a:lnTo>
                    <a:close/>
                  </a:path>
                </a:pathLst>
              </a:custGeom>
              <a:solidFill>
                <a:srgbClr val="FDD1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Freeform 32"/>
              <p:cNvSpPr>
                <a:spLocks/>
              </p:cNvSpPr>
              <p:nvPr userDrawn="1"/>
            </p:nvSpPr>
            <p:spPr bwMode="auto">
              <a:xfrm>
                <a:off x="9437298" y="7240393"/>
                <a:ext cx="7789" cy="5842"/>
              </a:xfrm>
              <a:custGeom>
                <a:avLst/>
                <a:gdLst>
                  <a:gd name="T0" fmla="*/ 30 w 30"/>
                  <a:gd name="T1" fmla="*/ 0 h 26"/>
                  <a:gd name="T2" fmla="*/ 0 w 30"/>
                  <a:gd name="T3" fmla="*/ 0 h 26"/>
                  <a:gd name="T4" fmla="*/ 5 w 30"/>
                  <a:gd name="T5" fmla="*/ 7 h 26"/>
                  <a:gd name="T6" fmla="*/ 8 w 30"/>
                  <a:gd name="T7" fmla="*/ 14 h 26"/>
                  <a:gd name="T8" fmla="*/ 13 w 30"/>
                  <a:gd name="T9" fmla="*/ 20 h 26"/>
                  <a:gd name="T10" fmla="*/ 17 w 30"/>
                  <a:gd name="T11" fmla="*/ 26 h 26"/>
                  <a:gd name="T12" fmla="*/ 30 w 30"/>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30" y="0"/>
                    </a:moveTo>
                    <a:lnTo>
                      <a:pt x="0" y="0"/>
                    </a:lnTo>
                    <a:lnTo>
                      <a:pt x="5" y="7"/>
                    </a:lnTo>
                    <a:lnTo>
                      <a:pt x="8" y="14"/>
                    </a:lnTo>
                    <a:lnTo>
                      <a:pt x="13" y="20"/>
                    </a:lnTo>
                    <a:lnTo>
                      <a:pt x="17" y="26"/>
                    </a:lnTo>
                    <a:lnTo>
                      <a:pt x="3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Freeform 33"/>
              <p:cNvSpPr>
                <a:spLocks/>
              </p:cNvSpPr>
              <p:nvPr userDrawn="1"/>
            </p:nvSpPr>
            <p:spPr bwMode="auto">
              <a:xfrm>
                <a:off x="9388615" y="7166882"/>
                <a:ext cx="78380" cy="73512"/>
              </a:xfrm>
              <a:custGeom>
                <a:avLst/>
                <a:gdLst>
                  <a:gd name="T0" fmla="*/ 0 w 323"/>
                  <a:gd name="T1" fmla="*/ 0 h 302"/>
                  <a:gd name="T2" fmla="*/ 150 w 323"/>
                  <a:gd name="T3" fmla="*/ 300 h 302"/>
                  <a:gd name="T4" fmla="*/ 158 w 323"/>
                  <a:gd name="T5" fmla="*/ 302 h 302"/>
                  <a:gd name="T6" fmla="*/ 168 w 323"/>
                  <a:gd name="T7" fmla="*/ 302 h 302"/>
                  <a:gd name="T8" fmla="*/ 185 w 323"/>
                  <a:gd name="T9" fmla="*/ 302 h 302"/>
                  <a:gd name="T10" fmla="*/ 194 w 323"/>
                  <a:gd name="T11" fmla="*/ 302 h 302"/>
                  <a:gd name="T12" fmla="*/ 201 w 323"/>
                  <a:gd name="T13" fmla="*/ 300 h 302"/>
                  <a:gd name="T14" fmla="*/ 231 w 323"/>
                  <a:gd name="T15" fmla="*/ 300 h 302"/>
                  <a:gd name="T16" fmla="*/ 323 w 323"/>
                  <a:gd name="T17" fmla="*/ 130 h 302"/>
                  <a:gd name="T18" fmla="*/ 0 w 323"/>
                  <a:gd name="T1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3" h="302">
                    <a:moveTo>
                      <a:pt x="0" y="0"/>
                    </a:moveTo>
                    <a:lnTo>
                      <a:pt x="150" y="300"/>
                    </a:lnTo>
                    <a:lnTo>
                      <a:pt x="158" y="302"/>
                    </a:lnTo>
                    <a:lnTo>
                      <a:pt x="168" y="302"/>
                    </a:lnTo>
                    <a:lnTo>
                      <a:pt x="185" y="302"/>
                    </a:lnTo>
                    <a:lnTo>
                      <a:pt x="194" y="302"/>
                    </a:lnTo>
                    <a:lnTo>
                      <a:pt x="201" y="300"/>
                    </a:lnTo>
                    <a:lnTo>
                      <a:pt x="231" y="300"/>
                    </a:lnTo>
                    <a:lnTo>
                      <a:pt x="323" y="130"/>
                    </a:lnTo>
                    <a:lnTo>
                      <a:pt x="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34"/>
              <p:cNvSpPr>
                <a:spLocks/>
              </p:cNvSpPr>
              <p:nvPr userDrawn="1"/>
            </p:nvSpPr>
            <p:spPr bwMode="auto">
              <a:xfrm>
                <a:off x="9441680" y="7199499"/>
                <a:ext cx="127550" cy="58907"/>
              </a:xfrm>
              <a:custGeom>
                <a:avLst/>
                <a:gdLst>
                  <a:gd name="T0" fmla="*/ 103 w 524"/>
                  <a:gd name="T1" fmla="*/ 0 h 241"/>
                  <a:gd name="T2" fmla="*/ 0 w 524"/>
                  <a:gd name="T3" fmla="*/ 192 h 241"/>
                  <a:gd name="T4" fmla="*/ 10 w 524"/>
                  <a:gd name="T5" fmla="*/ 205 h 241"/>
                  <a:gd name="T6" fmla="*/ 20 w 524"/>
                  <a:gd name="T7" fmla="*/ 217 h 241"/>
                  <a:gd name="T8" fmla="*/ 32 w 524"/>
                  <a:gd name="T9" fmla="*/ 229 h 241"/>
                  <a:gd name="T10" fmla="*/ 44 w 524"/>
                  <a:gd name="T11" fmla="*/ 241 h 241"/>
                  <a:gd name="T12" fmla="*/ 524 w 524"/>
                  <a:gd name="T13" fmla="*/ 217 h 241"/>
                  <a:gd name="T14" fmla="*/ 103 w 524"/>
                  <a:gd name="T15" fmla="*/ 0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4" h="241">
                    <a:moveTo>
                      <a:pt x="103" y="0"/>
                    </a:moveTo>
                    <a:lnTo>
                      <a:pt x="0" y="192"/>
                    </a:lnTo>
                    <a:lnTo>
                      <a:pt x="10" y="205"/>
                    </a:lnTo>
                    <a:lnTo>
                      <a:pt x="20" y="217"/>
                    </a:lnTo>
                    <a:lnTo>
                      <a:pt x="32" y="229"/>
                    </a:lnTo>
                    <a:lnTo>
                      <a:pt x="44" y="241"/>
                    </a:lnTo>
                    <a:lnTo>
                      <a:pt x="524" y="217"/>
                    </a:lnTo>
                    <a:lnTo>
                      <a:pt x="103"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Freeform 35"/>
              <p:cNvSpPr>
                <a:spLocks/>
              </p:cNvSpPr>
              <p:nvPr userDrawn="1"/>
            </p:nvSpPr>
            <p:spPr bwMode="auto">
              <a:xfrm>
                <a:off x="9537099" y="7277879"/>
                <a:ext cx="8763" cy="4868"/>
              </a:xfrm>
              <a:custGeom>
                <a:avLst/>
                <a:gdLst>
                  <a:gd name="T0" fmla="*/ 38 w 38"/>
                  <a:gd name="T1" fmla="*/ 0 h 21"/>
                  <a:gd name="T2" fmla="*/ 0 w 38"/>
                  <a:gd name="T3" fmla="*/ 0 h 21"/>
                  <a:gd name="T4" fmla="*/ 4 w 38"/>
                  <a:gd name="T5" fmla="*/ 6 h 21"/>
                  <a:gd name="T6" fmla="*/ 9 w 38"/>
                  <a:gd name="T7" fmla="*/ 11 h 21"/>
                  <a:gd name="T8" fmla="*/ 14 w 38"/>
                  <a:gd name="T9" fmla="*/ 16 h 21"/>
                  <a:gd name="T10" fmla="*/ 19 w 38"/>
                  <a:gd name="T11" fmla="*/ 21 h 21"/>
                  <a:gd name="T12" fmla="*/ 38 w 38"/>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38" h="21">
                    <a:moveTo>
                      <a:pt x="38" y="0"/>
                    </a:moveTo>
                    <a:lnTo>
                      <a:pt x="0" y="0"/>
                    </a:lnTo>
                    <a:lnTo>
                      <a:pt x="4" y="6"/>
                    </a:lnTo>
                    <a:lnTo>
                      <a:pt x="9" y="11"/>
                    </a:lnTo>
                    <a:lnTo>
                      <a:pt x="14" y="16"/>
                    </a:lnTo>
                    <a:lnTo>
                      <a:pt x="19" y="21"/>
                    </a:lnTo>
                    <a:lnTo>
                      <a:pt x="38"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36"/>
              <p:cNvSpPr>
                <a:spLocks/>
              </p:cNvSpPr>
              <p:nvPr userDrawn="1"/>
            </p:nvSpPr>
            <p:spPr bwMode="auto">
              <a:xfrm>
                <a:off x="9451903" y="7252564"/>
                <a:ext cx="116840" cy="28723"/>
              </a:xfrm>
              <a:custGeom>
                <a:avLst/>
                <a:gdLst>
                  <a:gd name="T0" fmla="*/ 480 w 480"/>
                  <a:gd name="T1" fmla="*/ 0 h 119"/>
                  <a:gd name="T2" fmla="*/ 0 w 480"/>
                  <a:gd name="T3" fmla="*/ 22 h 119"/>
                  <a:gd name="T4" fmla="*/ 41 w 480"/>
                  <a:gd name="T5" fmla="*/ 56 h 119"/>
                  <a:gd name="T6" fmla="*/ 85 w 480"/>
                  <a:gd name="T7" fmla="*/ 83 h 119"/>
                  <a:gd name="T8" fmla="*/ 134 w 480"/>
                  <a:gd name="T9" fmla="*/ 102 h 119"/>
                  <a:gd name="T10" fmla="*/ 186 w 480"/>
                  <a:gd name="T11" fmla="*/ 115 h 119"/>
                  <a:gd name="T12" fmla="*/ 242 w 480"/>
                  <a:gd name="T13" fmla="*/ 119 h 119"/>
                  <a:gd name="T14" fmla="*/ 270 w 480"/>
                  <a:gd name="T15" fmla="*/ 119 h 119"/>
                  <a:gd name="T16" fmla="*/ 297 w 480"/>
                  <a:gd name="T17" fmla="*/ 115 h 119"/>
                  <a:gd name="T18" fmla="*/ 322 w 480"/>
                  <a:gd name="T19" fmla="*/ 110 h 119"/>
                  <a:gd name="T20" fmla="*/ 349 w 480"/>
                  <a:gd name="T21" fmla="*/ 103 h 119"/>
                  <a:gd name="T22" fmla="*/ 387 w 480"/>
                  <a:gd name="T23" fmla="*/ 103 h 119"/>
                  <a:gd name="T24" fmla="*/ 480 w 480"/>
                  <a:gd name="T2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0" h="119">
                    <a:moveTo>
                      <a:pt x="480" y="0"/>
                    </a:moveTo>
                    <a:lnTo>
                      <a:pt x="0" y="22"/>
                    </a:lnTo>
                    <a:lnTo>
                      <a:pt x="41" y="56"/>
                    </a:lnTo>
                    <a:lnTo>
                      <a:pt x="85" y="83"/>
                    </a:lnTo>
                    <a:lnTo>
                      <a:pt x="134" y="102"/>
                    </a:lnTo>
                    <a:lnTo>
                      <a:pt x="186" y="115"/>
                    </a:lnTo>
                    <a:lnTo>
                      <a:pt x="242" y="119"/>
                    </a:lnTo>
                    <a:lnTo>
                      <a:pt x="270" y="119"/>
                    </a:lnTo>
                    <a:lnTo>
                      <a:pt x="297" y="115"/>
                    </a:lnTo>
                    <a:lnTo>
                      <a:pt x="322" y="110"/>
                    </a:lnTo>
                    <a:lnTo>
                      <a:pt x="349" y="103"/>
                    </a:lnTo>
                    <a:lnTo>
                      <a:pt x="387" y="103"/>
                    </a:lnTo>
                    <a:lnTo>
                      <a:pt x="480"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Freeform 37"/>
              <p:cNvSpPr>
                <a:spLocks/>
              </p:cNvSpPr>
              <p:nvPr userDrawn="1"/>
            </p:nvSpPr>
            <p:spPr bwMode="auto">
              <a:xfrm>
                <a:off x="9540993" y="7252564"/>
                <a:ext cx="27750" cy="43328"/>
              </a:xfrm>
              <a:custGeom>
                <a:avLst/>
                <a:gdLst>
                  <a:gd name="T0" fmla="*/ 114 w 114"/>
                  <a:gd name="T1" fmla="*/ 0 h 178"/>
                  <a:gd name="T2" fmla="*/ 0 w 114"/>
                  <a:gd name="T3" fmla="*/ 122 h 178"/>
                  <a:gd name="T4" fmla="*/ 16 w 114"/>
                  <a:gd name="T5" fmla="*/ 137 h 178"/>
                  <a:gd name="T6" fmla="*/ 31 w 114"/>
                  <a:gd name="T7" fmla="*/ 151 h 178"/>
                  <a:gd name="T8" fmla="*/ 48 w 114"/>
                  <a:gd name="T9" fmla="*/ 164 h 178"/>
                  <a:gd name="T10" fmla="*/ 65 w 114"/>
                  <a:gd name="T11" fmla="*/ 178 h 178"/>
                  <a:gd name="T12" fmla="*/ 114 w 11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114" h="178">
                    <a:moveTo>
                      <a:pt x="114" y="0"/>
                    </a:moveTo>
                    <a:lnTo>
                      <a:pt x="0" y="122"/>
                    </a:lnTo>
                    <a:lnTo>
                      <a:pt x="16" y="137"/>
                    </a:lnTo>
                    <a:lnTo>
                      <a:pt x="31" y="151"/>
                    </a:lnTo>
                    <a:lnTo>
                      <a:pt x="48" y="164"/>
                    </a:lnTo>
                    <a:lnTo>
                      <a:pt x="65" y="178"/>
                    </a:lnTo>
                    <a:lnTo>
                      <a:pt x="114" y="0"/>
                    </a:lnTo>
                    <a:close/>
                  </a:path>
                </a:pathLst>
              </a:custGeom>
              <a:solidFill>
                <a:srgbClr val="F796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Freeform 38"/>
              <p:cNvSpPr>
                <a:spLocks/>
              </p:cNvSpPr>
              <p:nvPr userDrawn="1"/>
            </p:nvSpPr>
            <p:spPr bwMode="auto">
              <a:xfrm>
                <a:off x="9556572" y="7252564"/>
                <a:ext cx="62314" cy="54039"/>
              </a:xfrm>
              <a:custGeom>
                <a:avLst/>
                <a:gdLst>
                  <a:gd name="T0" fmla="*/ 47 w 254"/>
                  <a:gd name="T1" fmla="*/ 0 h 222"/>
                  <a:gd name="T2" fmla="*/ 0 w 254"/>
                  <a:gd name="T3" fmla="*/ 178 h 222"/>
                  <a:gd name="T4" fmla="*/ 22 w 254"/>
                  <a:gd name="T5" fmla="*/ 192 h 222"/>
                  <a:gd name="T6" fmla="*/ 46 w 254"/>
                  <a:gd name="T7" fmla="*/ 203 h 222"/>
                  <a:gd name="T8" fmla="*/ 69 w 254"/>
                  <a:gd name="T9" fmla="*/ 214 h 222"/>
                  <a:gd name="T10" fmla="*/ 95 w 254"/>
                  <a:gd name="T11" fmla="*/ 222 h 222"/>
                  <a:gd name="T12" fmla="*/ 254 w 254"/>
                  <a:gd name="T13" fmla="*/ 22 h 222"/>
                  <a:gd name="T14" fmla="*/ 47 w 254"/>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22">
                    <a:moveTo>
                      <a:pt x="47" y="0"/>
                    </a:moveTo>
                    <a:lnTo>
                      <a:pt x="0" y="178"/>
                    </a:lnTo>
                    <a:lnTo>
                      <a:pt x="22" y="192"/>
                    </a:lnTo>
                    <a:lnTo>
                      <a:pt x="46" y="203"/>
                    </a:lnTo>
                    <a:lnTo>
                      <a:pt x="69" y="214"/>
                    </a:lnTo>
                    <a:lnTo>
                      <a:pt x="95" y="222"/>
                    </a:lnTo>
                    <a:lnTo>
                      <a:pt x="254" y="22"/>
                    </a:lnTo>
                    <a:lnTo>
                      <a:pt x="47" y="0"/>
                    </a:lnTo>
                    <a:close/>
                  </a:path>
                </a:pathLst>
              </a:custGeom>
              <a:solidFill>
                <a:srgbClr val="F793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39"/>
              <p:cNvSpPr>
                <a:spLocks/>
              </p:cNvSpPr>
              <p:nvPr userDrawn="1"/>
            </p:nvSpPr>
            <p:spPr bwMode="auto">
              <a:xfrm>
                <a:off x="9579940" y="7257919"/>
                <a:ext cx="85682" cy="91524"/>
              </a:xfrm>
              <a:custGeom>
                <a:avLst/>
                <a:gdLst>
                  <a:gd name="T0" fmla="*/ 161 w 352"/>
                  <a:gd name="T1" fmla="*/ 0 h 377"/>
                  <a:gd name="T2" fmla="*/ 0 w 352"/>
                  <a:gd name="T3" fmla="*/ 200 h 377"/>
                  <a:gd name="T4" fmla="*/ 13 w 352"/>
                  <a:gd name="T5" fmla="*/ 204 h 377"/>
                  <a:gd name="T6" fmla="*/ 27 w 352"/>
                  <a:gd name="T7" fmla="*/ 207 h 377"/>
                  <a:gd name="T8" fmla="*/ 42 w 352"/>
                  <a:gd name="T9" fmla="*/ 210 h 377"/>
                  <a:gd name="T10" fmla="*/ 56 w 352"/>
                  <a:gd name="T11" fmla="*/ 212 h 377"/>
                  <a:gd name="T12" fmla="*/ 90 w 352"/>
                  <a:gd name="T13" fmla="*/ 259 h 377"/>
                  <a:gd name="T14" fmla="*/ 125 w 352"/>
                  <a:gd name="T15" fmla="*/ 304 h 377"/>
                  <a:gd name="T16" fmla="*/ 163 w 352"/>
                  <a:gd name="T17" fmla="*/ 343 h 377"/>
                  <a:gd name="T18" fmla="*/ 200 w 352"/>
                  <a:gd name="T19" fmla="*/ 377 h 377"/>
                  <a:gd name="T20" fmla="*/ 352 w 352"/>
                  <a:gd name="T21" fmla="*/ 368 h 377"/>
                  <a:gd name="T22" fmla="*/ 161 w 352"/>
                  <a:gd name="T23"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377">
                    <a:moveTo>
                      <a:pt x="161" y="0"/>
                    </a:moveTo>
                    <a:lnTo>
                      <a:pt x="0" y="200"/>
                    </a:lnTo>
                    <a:lnTo>
                      <a:pt x="13" y="204"/>
                    </a:lnTo>
                    <a:lnTo>
                      <a:pt x="27" y="207"/>
                    </a:lnTo>
                    <a:lnTo>
                      <a:pt x="42" y="210"/>
                    </a:lnTo>
                    <a:lnTo>
                      <a:pt x="56" y="212"/>
                    </a:lnTo>
                    <a:lnTo>
                      <a:pt x="90" y="259"/>
                    </a:lnTo>
                    <a:lnTo>
                      <a:pt x="125" y="304"/>
                    </a:lnTo>
                    <a:lnTo>
                      <a:pt x="163" y="343"/>
                    </a:lnTo>
                    <a:lnTo>
                      <a:pt x="200" y="377"/>
                    </a:lnTo>
                    <a:lnTo>
                      <a:pt x="352" y="368"/>
                    </a:lnTo>
                    <a:lnTo>
                      <a:pt x="161" y="0"/>
                    </a:lnTo>
                    <a:close/>
                  </a:path>
                </a:pathLst>
              </a:custGeom>
              <a:solidFill>
                <a:srgbClr val="F58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40"/>
              <p:cNvSpPr>
                <a:spLocks/>
              </p:cNvSpPr>
              <p:nvPr userDrawn="1"/>
            </p:nvSpPr>
            <p:spPr bwMode="auto">
              <a:xfrm>
                <a:off x="9628136" y="7347009"/>
                <a:ext cx="36513" cy="15579"/>
              </a:xfrm>
              <a:custGeom>
                <a:avLst/>
                <a:gdLst>
                  <a:gd name="T0" fmla="*/ 149 w 149"/>
                  <a:gd name="T1" fmla="*/ 0 h 63"/>
                  <a:gd name="T2" fmla="*/ 0 w 149"/>
                  <a:gd name="T3" fmla="*/ 9 h 63"/>
                  <a:gd name="T4" fmla="*/ 19 w 149"/>
                  <a:gd name="T5" fmla="*/ 26 h 63"/>
                  <a:gd name="T6" fmla="*/ 36 w 149"/>
                  <a:gd name="T7" fmla="*/ 39 h 63"/>
                  <a:gd name="T8" fmla="*/ 54 w 149"/>
                  <a:gd name="T9" fmla="*/ 53 h 63"/>
                  <a:gd name="T10" fmla="*/ 70 w 149"/>
                  <a:gd name="T11" fmla="*/ 63 h 63"/>
                  <a:gd name="T12" fmla="*/ 149 w 14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49" h="63">
                    <a:moveTo>
                      <a:pt x="149" y="0"/>
                    </a:moveTo>
                    <a:lnTo>
                      <a:pt x="0" y="9"/>
                    </a:lnTo>
                    <a:lnTo>
                      <a:pt x="19" y="26"/>
                    </a:lnTo>
                    <a:lnTo>
                      <a:pt x="36" y="39"/>
                    </a:lnTo>
                    <a:lnTo>
                      <a:pt x="54" y="53"/>
                    </a:lnTo>
                    <a:lnTo>
                      <a:pt x="70" y="63"/>
                    </a:lnTo>
                    <a:lnTo>
                      <a:pt x="149" y="0"/>
                    </a:lnTo>
                    <a:close/>
                  </a:path>
                </a:pathLst>
              </a:custGeom>
              <a:solidFill>
                <a:srgbClr val="F479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41"/>
              <p:cNvSpPr>
                <a:spLocks/>
              </p:cNvSpPr>
              <p:nvPr userDrawn="1"/>
            </p:nvSpPr>
            <p:spPr bwMode="auto">
              <a:xfrm>
                <a:off x="9618886" y="7191710"/>
                <a:ext cx="122195" cy="156273"/>
              </a:xfrm>
              <a:custGeom>
                <a:avLst/>
                <a:gdLst>
                  <a:gd name="T0" fmla="*/ 502 w 502"/>
                  <a:gd name="T1" fmla="*/ 0 h 641"/>
                  <a:gd name="T2" fmla="*/ 0 w 502"/>
                  <a:gd name="T3" fmla="*/ 271 h 641"/>
                  <a:gd name="T4" fmla="*/ 192 w 502"/>
                  <a:gd name="T5" fmla="*/ 641 h 641"/>
                  <a:gd name="T6" fmla="*/ 199 w 502"/>
                  <a:gd name="T7" fmla="*/ 627 h 641"/>
                  <a:gd name="T8" fmla="*/ 192 w 502"/>
                  <a:gd name="T9" fmla="*/ 617 h 641"/>
                  <a:gd name="T10" fmla="*/ 183 w 502"/>
                  <a:gd name="T11" fmla="*/ 607 h 641"/>
                  <a:gd name="T12" fmla="*/ 176 w 502"/>
                  <a:gd name="T13" fmla="*/ 597 h 641"/>
                  <a:gd name="T14" fmla="*/ 171 w 502"/>
                  <a:gd name="T15" fmla="*/ 586 h 641"/>
                  <a:gd name="T16" fmla="*/ 170 w 502"/>
                  <a:gd name="T17" fmla="*/ 586 h 641"/>
                  <a:gd name="T18" fmla="*/ 170 w 502"/>
                  <a:gd name="T19" fmla="*/ 585 h 641"/>
                  <a:gd name="T20" fmla="*/ 219 w 502"/>
                  <a:gd name="T21" fmla="*/ 585 h 641"/>
                  <a:gd name="T22" fmla="*/ 502 w 502"/>
                  <a:gd name="T23"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641">
                    <a:moveTo>
                      <a:pt x="502" y="0"/>
                    </a:moveTo>
                    <a:lnTo>
                      <a:pt x="0" y="271"/>
                    </a:lnTo>
                    <a:lnTo>
                      <a:pt x="192" y="641"/>
                    </a:lnTo>
                    <a:lnTo>
                      <a:pt x="199" y="627"/>
                    </a:lnTo>
                    <a:lnTo>
                      <a:pt x="192" y="617"/>
                    </a:lnTo>
                    <a:lnTo>
                      <a:pt x="183" y="607"/>
                    </a:lnTo>
                    <a:lnTo>
                      <a:pt x="176" y="597"/>
                    </a:lnTo>
                    <a:lnTo>
                      <a:pt x="171" y="586"/>
                    </a:lnTo>
                    <a:lnTo>
                      <a:pt x="170" y="586"/>
                    </a:lnTo>
                    <a:lnTo>
                      <a:pt x="170" y="585"/>
                    </a:lnTo>
                    <a:lnTo>
                      <a:pt x="219" y="585"/>
                    </a:lnTo>
                    <a:lnTo>
                      <a:pt x="502"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42"/>
              <p:cNvSpPr>
                <a:spLocks/>
              </p:cNvSpPr>
              <p:nvPr userDrawn="1"/>
            </p:nvSpPr>
            <p:spPr bwMode="auto">
              <a:xfrm>
                <a:off x="9659780" y="7334352"/>
                <a:ext cx="12171" cy="487"/>
              </a:xfrm>
              <a:custGeom>
                <a:avLst/>
                <a:gdLst>
                  <a:gd name="T0" fmla="*/ 49 w 49"/>
                  <a:gd name="T1" fmla="*/ 0 h 1"/>
                  <a:gd name="T2" fmla="*/ 0 w 49"/>
                  <a:gd name="T3" fmla="*/ 0 h 1"/>
                  <a:gd name="T4" fmla="*/ 8 w 49"/>
                  <a:gd name="T5" fmla="*/ 1 h 1"/>
                  <a:gd name="T6" fmla="*/ 15 w 49"/>
                  <a:gd name="T7" fmla="*/ 1 h 1"/>
                  <a:gd name="T8" fmla="*/ 23 w 49"/>
                  <a:gd name="T9" fmla="*/ 1 h 1"/>
                  <a:gd name="T10" fmla="*/ 37 w 49"/>
                  <a:gd name="T11" fmla="*/ 1 h 1"/>
                  <a:gd name="T12" fmla="*/ 42 w 49"/>
                  <a:gd name="T13" fmla="*/ 1 h 1"/>
                  <a:gd name="T14" fmla="*/ 49 w 49"/>
                  <a:gd name="T15" fmla="*/ 1 h 1"/>
                  <a:gd name="T16" fmla="*/ 49 w 49"/>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
                    <a:moveTo>
                      <a:pt x="49" y="0"/>
                    </a:moveTo>
                    <a:lnTo>
                      <a:pt x="0" y="0"/>
                    </a:lnTo>
                    <a:lnTo>
                      <a:pt x="8" y="1"/>
                    </a:lnTo>
                    <a:lnTo>
                      <a:pt x="15" y="1"/>
                    </a:lnTo>
                    <a:lnTo>
                      <a:pt x="23" y="1"/>
                    </a:lnTo>
                    <a:lnTo>
                      <a:pt x="37" y="1"/>
                    </a:lnTo>
                    <a:lnTo>
                      <a:pt x="42" y="1"/>
                    </a:lnTo>
                    <a:lnTo>
                      <a:pt x="49" y="1"/>
                    </a:lnTo>
                    <a:lnTo>
                      <a:pt x="4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43"/>
              <p:cNvSpPr>
                <a:spLocks/>
              </p:cNvSpPr>
              <p:nvPr userDrawn="1"/>
            </p:nvSpPr>
            <p:spPr bwMode="auto">
              <a:xfrm>
                <a:off x="9645175" y="7347009"/>
                <a:ext cx="37973" cy="36513"/>
              </a:xfrm>
              <a:custGeom>
                <a:avLst/>
                <a:gdLst>
                  <a:gd name="T0" fmla="*/ 79 w 156"/>
                  <a:gd name="T1" fmla="*/ 0 h 150"/>
                  <a:gd name="T2" fmla="*/ 0 w 156"/>
                  <a:gd name="T3" fmla="*/ 65 h 150"/>
                  <a:gd name="T4" fmla="*/ 28 w 156"/>
                  <a:gd name="T5" fmla="*/ 85 h 150"/>
                  <a:gd name="T6" fmla="*/ 52 w 156"/>
                  <a:gd name="T7" fmla="*/ 100 h 150"/>
                  <a:gd name="T8" fmla="*/ 67 w 156"/>
                  <a:gd name="T9" fmla="*/ 109 h 150"/>
                  <a:gd name="T10" fmla="*/ 74 w 156"/>
                  <a:gd name="T11" fmla="*/ 112 h 150"/>
                  <a:gd name="T12" fmla="*/ 144 w 156"/>
                  <a:gd name="T13" fmla="*/ 150 h 150"/>
                  <a:gd name="T14" fmla="*/ 156 w 156"/>
                  <a:gd name="T15" fmla="*/ 144 h 150"/>
                  <a:gd name="T16" fmla="*/ 79 w 156"/>
                  <a:gd name="T17"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50">
                    <a:moveTo>
                      <a:pt x="79" y="0"/>
                    </a:moveTo>
                    <a:lnTo>
                      <a:pt x="0" y="65"/>
                    </a:lnTo>
                    <a:lnTo>
                      <a:pt x="28" y="85"/>
                    </a:lnTo>
                    <a:lnTo>
                      <a:pt x="52" y="100"/>
                    </a:lnTo>
                    <a:lnTo>
                      <a:pt x="67" y="109"/>
                    </a:lnTo>
                    <a:lnTo>
                      <a:pt x="74" y="112"/>
                    </a:lnTo>
                    <a:lnTo>
                      <a:pt x="144" y="150"/>
                    </a:lnTo>
                    <a:lnTo>
                      <a:pt x="156" y="144"/>
                    </a:lnTo>
                    <a:lnTo>
                      <a:pt x="79"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44"/>
              <p:cNvSpPr>
                <a:spLocks/>
              </p:cNvSpPr>
              <p:nvPr userDrawn="1"/>
            </p:nvSpPr>
            <p:spPr bwMode="auto">
              <a:xfrm>
                <a:off x="9664162" y="7346523"/>
                <a:ext cx="35539" cy="35539"/>
              </a:xfrm>
              <a:custGeom>
                <a:avLst/>
                <a:gdLst>
                  <a:gd name="T0" fmla="*/ 20 w 146"/>
                  <a:gd name="T1" fmla="*/ 0 h 145"/>
                  <a:gd name="T2" fmla="*/ 0 w 146"/>
                  <a:gd name="T3" fmla="*/ 3 h 145"/>
                  <a:gd name="T4" fmla="*/ 74 w 146"/>
                  <a:gd name="T5" fmla="*/ 145 h 145"/>
                  <a:gd name="T6" fmla="*/ 146 w 146"/>
                  <a:gd name="T7" fmla="*/ 112 h 145"/>
                  <a:gd name="T8" fmla="*/ 103 w 146"/>
                  <a:gd name="T9" fmla="*/ 79 h 145"/>
                  <a:gd name="T10" fmla="*/ 74 w 146"/>
                  <a:gd name="T11" fmla="*/ 57 h 145"/>
                  <a:gd name="T12" fmla="*/ 51 w 146"/>
                  <a:gd name="T13" fmla="*/ 34 h 145"/>
                  <a:gd name="T14" fmla="*/ 20 w 146"/>
                  <a:gd name="T15" fmla="*/ 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145">
                    <a:moveTo>
                      <a:pt x="20" y="0"/>
                    </a:moveTo>
                    <a:lnTo>
                      <a:pt x="0" y="3"/>
                    </a:lnTo>
                    <a:lnTo>
                      <a:pt x="74" y="145"/>
                    </a:lnTo>
                    <a:lnTo>
                      <a:pt x="146" y="112"/>
                    </a:lnTo>
                    <a:lnTo>
                      <a:pt x="103" y="79"/>
                    </a:lnTo>
                    <a:lnTo>
                      <a:pt x="74" y="57"/>
                    </a:lnTo>
                    <a:lnTo>
                      <a:pt x="51" y="34"/>
                    </a:lnTo>
                    <a:lnTo>
                      <a:pt x="20" y="0"/>
                    </a:lnTo>
                    <a:close/>
                  </a:path>
                </a:pathLst>
              </a:custGeom>
              <a:solidFill>
                <a:srgbClr val="F36F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45"/>
              <p:cNvSpPr>
                <a:spLocks/>
              </p:cNvSpPr>
              <p:nvPr userDrawn="1"/>
            </p:nvSpPr>
            <p:spPr bwMode="auto">
              <a:xfrm>
                <a:off x="9664162" y="7343602"/>
                <a:ext cx="5355" cy="4382"/>
              </a:xfrm>
              <a:custGeom>
                <a:avLst/>
                <a:gdLst>
                  <a:gd name="T0" fmla="*/ 8 w 22"/>
                  <a:gd name="T1" fmla="*/ 0 h 19"/>
                  <a:gd name="T2" fmla="*/ 0 w 22"/>
                  <a:gd name="T3" fmla="*/ 19 h 19"/>
                  <a:gd name="T4" fmla="*/ 22 w 22"/>
                  <a:gd name="T5" fmla="*/ 15 h 19"/>
                  <a:gd name="T6" fmla="*/ 17 w 22"/>
                  <a:gd name="T7" fmla="*/ 10 h 19"/>
                  <a:gd name="T8" fmla="*/ 12 w 22"/>
                  <a:gd name="T9" fmla="*/ 5 h 19"/>
                  <a:gd name="T10" fmla="*/ 8 w 22"/>
                  <a:gd name="T11" fmla="*/ 0 h 19"/>
                </a:gdLst>
                <a:ahLst/>
                <a:cxnLst>
                  <a:cxn ang="0">
                    <a:pos x="T0" y="T1"/>
                  </a:cxn>
                  <a:cxn ang="0">
                    <a:pos x="T2" y="T3"/>
                  </a:cxn>
                  <a:cxn ang="0">
                    <a:pos x="T4" y="T5"/>
                  </a:cxn>
                  <a:cxn ang="0">
                    <a:pos x="T6" y="T7"/>
                  </a:cxn>
                  <a:cxn ang="0">
                    <a:pos x="T8" y="T9"/>
                  </a:cxn>
                  <a:cxn ang="0">
                    <a:pos x="T10" y="T11"/>
                  </a:cxn>
                </a:cxnLst>
                <a:rect l="0" t="0" r="r" b="b"/>
                <a:pathLst>
                  <a:path w="22" h="19">
                    <a:moveTo>
                      <a:pt x="8" y="0"/>
                    </a:moveTo>
                    <a:lnTo>
                      <a:pt x="0" y="19"/>
                    </a:lnTo>
                    <a:lnTo>
                      <a:pt x="22" y="15"/>
                    </a:lnTo>
                    <a:lnTo>
                      <a:pt x="17" y="10"/>
                    </a:lnTo>
                    <a:lnTo>
                      <a:pt x="12" y="5"/>
                    </a:lnTo>
                    <a:lnTo>
                      <a:pt x="8"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46"/>
              <p:cNvSpPr>
                <a:spLocks/>
              </p:cNvSpPr>
              <p:nvPr userDrawn="1"/>
            </p:nvSpPr>
            <p:spPr bwMode="auto">
              <a:xfrm>
                <a:off x="9670490" y="7191710"/>
                <a:ext cx="69130" cy="143129"/>
              </a:xfrm>
              <a:custGeom>
                <a:avLst/>
                <a:gdLst>
                  <a:gd name="T0" fmla="*/ 285 w 285"/>
                  <a:gd name="T1" fmla="*/ 0 h 586"/>
                  <a:gd name="T2" fmla="*/ 0 w 285"/>
                  <a:gd name="T3" fmla="*/ 586 h 586"/>
                  <a:gd name="T4" fmla="*/ 48 w 285"/>
                  <a:gd name="T5" fmla="*/ 581 h 586"/>
                  <a:gd name="T6" fmla="*/ 93 w 285"/>
                  <a:gd name="T7" fmla="*/ 571 h 586"/>
                  <a:gd name="T8" fmla="*/ 136 w 285"/>
                  <a:gd name="T9" fmla="*/ 554 h 586"/>
                  <a:gd name="T10" fmla="*/ 176 w 285"/>
                  <a:gd name="T11" fmla="*/ 534 h 586"/>
                  <a:gd name="T12" fmla="*/ 285 w 285"/>
                  <a:gd name="T13" fmla="*/ 0 h 586"/>
                </a:gdLst>
                <a:ahLst/>
                <a:cxnLst>
                  <a:cxn ang="0">
                    <a:pos x="T0" y="T1"/>
                  </a:cxn>
                  <a:cxn ang="0">
                    <a:pos x="T2" y="T3"/>
                  </a:cxn>
                  <a:cxn ang="0">
                    <a:pos x="T4" y="T5"/>
                  </a:cxn>
                  <a:cxn ang="0">
                    <a:pos x="T6" y="T7"/>
                  </a:cxn>
                  <a:cxn ang="0">
                    <a:pos x="T8" y="T9"/>
                  </a:cxn>
                  <a:cxn ang="0">
                    <a:pos x="T10" y="T11"/>
                  </a:cxn>
                  <a:cxn ang="0">
                    <a:pos x="T12" y="T13"/>
                  </a:cxn>
                </a:cxnLst>
                <a:rect l="0" t="0" r="r" b="b"/>
                <a:pathLst>
                  <a:path w="285" h="586">
                    <a:moveTo>
                      <a:pt x="285" y="0"/>
                    </a:moveTo>
                    <a:lnTo>
                      <a:pt x="0" y="586"/>
                    </a:lnTo>
                    <a:lnTo>
                      <a:pt x="48" y="581"/>
                    </a:lnTo>
                    <a:lnTo>
                      <a:pt x="93" y="571"/>
                    </a:lnTo>
                    <a:lnTo>
                      <a:pt x="136" y="554"/>
                    </a:lnTo>
                    <a:lnTo>
                      <a:pt x="176" y="534"/>
                    </a:lnTo>
                    <a:lnTo>
                      <a:pt x="285"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47"/>
              <p:cNvSpPr>
                <a:spLocks/>
              </p:cNvSpPr>
              <p:nvPr userDrawn="1"/>
            </p:nvSpPr>
            <p:spPr bwMode="auto">
              <a:xfrm>
                <a:off x="9739134" y="7139619"/>
                <a:ext cx="57446" cy="81788"/>
              </a:xfrm>
              <a:custGeom>
                <a:avLst/>
                <a:gdLst>
                  <a:gd name="T0" fmla="*/ 124 w 236"/>
                  <a:gd name="T1" fmla="*/ 0 h 338"/>
                  <a:gd name="T2" fmla="*/ 0 w 236"/>
                  <a:gd name="T3" fmla="*/ 217 h 338"/>
                  <a:gd name="T4" fmla="*/ 209 w 236"/>
                  <a:gd name="T5" fmla="*/ 338 h 338"/>
                  <a:gd name="T6" fmla="*/ 217 w 236"/>
                  <a:gd name="T7" fmla="*/ 329 h 338"/>
                  <a:gd name="T8" fmla="*/ 224 w 236"/>
                  <a:gd name="T9" fmla="*/ 317 h 338"/>
                  <a:gd name="T10" fmla="*/ 231 w 236"/>
                  <a:gd name="T11" fmla="*/ 307 h 338"/>
                  <a:gd name="T12" fmla="*/ 236 w 236"/>
                  <a:gd name="T13" fmla="*/ 295 h 338"/>
                  <a:gd name="T14" fmla="*/ 124 w 236"/>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38">
                    <a:moveTo>
                      <a:pt x="124" y="0"/>
                    </a:moveTo>
                    <a:lnTo>
                      <a:pt x="0" y="217"/>
                    </a:lnTo>
                    <a:lnTo>
                      <a:pt x="209" y="338"/>
                    </a:lnTo>
                    <a:lnTo>
                      <a:pt x="217" y="329"/>
                    </a:lnTo>
                    <a:lnTo>
                      <a:pt x="224" y="317"/>
                    </a:lnTo>
                    <a:lnTo>
                      <a:pt x="231" y="307"/>
                    </a:lnTo>
                    <a:lnTo>
                      <a:pt x="236" y="295"/>
                    </a:lnTo>
                    <a:lnTo>
                      <a:pt x="124"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48"/>
              <p:cNvSpPr>
                <a:spLocks/>
              </p:cNvSpPr>
              <p:nvPr userDrawn="1"/>
            </p:nvSpPr>
            <p:spPr bwMode="auto">
              <a:xfrm>
                <a:off x="9713332" y="7192197"/>
                <a:ext cx="76919" cy="129497"/>
              </a:xfrm>
              <a:custGeom>
                <a:avLst/>
                <a:gdLst>
                  <a:gd name="T0" fmla="*/ 107 w 318"/>
                  <a:gd name="T1" fmla="*/ 0 h 533"/>
                  <a:gd name="T2" fmla="*/ 0 w 318"/>
                  <a:gd name="T3" fmla="*/ 533 h 533"/>
                  <a:gd name="T4" fmla="*/ 43 w 318"/>
                  <a:gd name="T5" fmla="*/ 504 h 533"/>
                  <a:gd name="T6" fmla="*/ 80 w 318"/>
                  <a:gd name="T7" fmla="*/ 468 h 533"/>
                  <a:gd name="T8" fmla="*/ 114 w 318"/>
                  <a:gd name="T9" fmla="*/ 426 h 533"/>
                  <a:gd name="T10" fmla="*/ 140 w 318"/>
                  <a:gd name="T11" fmla="*/ 382 h 533"/>
                  <a:gd name="T12" fmla="*/ 160 w 318"/>
                  <a:gd name="T13" fmla="*/ 331 h 533"/>
                  <a:gd name="T14" fmla="*/ 172 w 318"/>
                  <a:gd name="T15" fmla="*/ 278 h 533"/>
                  <a:gd name="T16" fmla="*/ 177 w 318"/>
                  <a:gd name="T17" fmla="*/ 224 h 533"/>
                  <a:gd name="T18" fmla="*/ 218 w 318"/>
                  <a:gd name="T19" fmla="*/ 206 h 533"/>
                  <a:gd name="T20" fmla="*/ 255 w 318"/>
                  <a:gd name="T21" fmla="*/ 182 h 533"/>
                  <a:gd name="T22" fmla="*/ 287 w 318"/>
                  <a:gd name="T23" fmla="*/ 153 h 533"/>
                  <a:gd name="T24" fmla="*/ 318 w 318"/>
                  <a:gd name="T25" fmla="*/ 121 h 533"/>
                  <a:gd name="T26" fmla="*/ 107 w 318"/>
                  <a:gd name="T27"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533">
                    <a:moveTo>
                      <a:pt x="107" y="0"/>
                    </a:moveTo>
                    <a:lnTo>
                      <a:pt x="0" y="533"/>
                    </a:lnTo>
                    <a:lnTo>
                      <a:pt x="43" y="504"/>
                    </a:lnTo>
                    <a:lnTo>
                      <a:pt x="80" y="468"/>
                    </a:lnTo>
                    <a:lnTo>
                      <a:pt x="114" y="426"/>
                    </a:lnTo>
                    <a:lnTo>
                      <a:pt x="140" y="382"/>
                    </a:lnTo>
                    <a:lnTo>
                      <a:pt x="160" y="331"/>
                    </a:lnTo>
                    <a:lnTo>
                      <a:pt x="172" y="278"/>
                    </a:lnTo>
                    <a:lnTo>
                      <a:pt x="177" y="224"/>
                    </a:lnTo>
                    <a:lnTo>
                      <a:pt x="218" y="206"/>
                    </a:lnTo>
                    <a:lnTo>
                      <a:pt x="255" y="182"/>
                    </a:lnTo>
                    <a:lnTo>
                      <a:pt x="287" y="153"/>
                    </a:lnTo>
                    <a:lnTo>
                      <a:pt x="318" y="121"/>
                    </a:lnTo>
                    <a:lnTo>
                      <a:pt x="10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49"/>
              <p:cNvSpPr>
                <a:spLocks/>
              </p:cNvSpPr>
              <p:nvPr userDrawn="1"/>
            </p:nvSpPr>
            <p:spPr bwMode="auto">
              <a:xfrm>
                <a:off x="9769804" y="7120633"/>
                <a:ext cx="31157" cy="30671"/>
              </a:xfrm>
              <a:custGeom>
                <a:avLst/>
                <a:gdLst>
                  <a:gd name="T0" fmla="*/ 41 w 127"/>
                  <a:gd name="T1" fmla="*/ 0 h 127"/>
                  <a:gd name="T2" fmla="*/ 0 w 127"/>
                  <a:gd name="T3" fmla="*/ 80 h 127"/>
                  <a:gd name="T4" fmla="*/ 127 w 127"/>
                  <a:gd name="T5" fmla="*/ 127 h 127"/>
                  <a:gd name="T6" fmla="*/ 112 w 127"/>
                  <a:gd name="T7" fmla="*/ 90 h 127"/>
                  <a:gd name="T8" fmla="*/ 91 w 127"/>
                  <a:gd name="T9" fmla="*/ 58 h 127"/>
                  <a:gd name="T10" fmla="*/ 68 w 127"/>
                  <a:gd name="T11" fmla="*/ 27 h 127"/>
                  <a:gd name="T12" fmla="*/ 41 w 127"/>
                  <a:gd name="T13" fmla="*/ 0 h 127"/>
                </a:gdLst>
                <a:ahLst/>
                <a:cxnLst>
                  <a:cxn ang="0">
                    <a:pos x="T0" y="T1"/>
                  </a:cxn>
                  <a:cxn ang="0">
                    <a:pos x="T2" y="T3"/>
                  </a:cxn>
                  <a:cxn ang="0">
                    <a:pos x="T4" y="T5"/>
                  </a:cxn>
                  <a:cxn ang="0">
                    <a:pos x="T6" y="T7"/>
                  </a:cxn>
                  <a:cxn ang="0">
                    <a:pos x="T8" y="T9"/>
                  </a:cxn>
                  <a:cxn ang="0">
                    <a:pos x="T10" y="T11"/>
                  </a:cxn>
                  <a:cxn ang="0">
                    <a:pos x="T12" y="T13"/>
                  </a:cxn>
                </a:cxnLst>
                <a:rect l="0" t="0" r="r" b="b"/>
                <a:pathLst>
                  <a:path w="127" h="127">
                    <a:moveTo>
                      <a:pt x="41" y="0"/>
                    </a:moveTo>
                    <a:lnTo>
                      <a:pt x="0" y="80"/>
                    </a:lnTo>
                    <a:lnTo>
                      <a:pt x="127" y="127"/>
                    </a:lnTo>
                    <a:lnTo>
                      <a:pt x="112" y="90"/>
                    </a:lnTo>
                    <a:lnTo>
                      <a:pt x="91" y="58"/>
                    </a:lnTo>
                    <a:lnTo>
                      <a:pt x="68" y="27"/>
                    </a:lnTo>
                    <a:lnTo>
                      <a:pt x="41"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50"/>
              <p:cNvSpPr>
                <a:spLocks/>
              </p:cNvSpPr>
              <p:nvPr userDrawn="1"/>
            </p:nvSpPr>
            <p:spPr bwMode="auto">
              <a:xfrm>
                <a:off x="9769317" y="7139619"/>
                <a:ext cx="36026" cy="71564"/>
              </a:xfrm>
              <a:custGeom>
                <a:avLst/>
                <a:gdLst>
                  <a:gd name="T0" fmla="*/ 0 w 148"/>
                  <a:gd name="T1" fmla="*/ 0 h 295"/>
                  <a:gd name="T2" fmla="*/ 112 w 148"/>
                  <a:gd name="T3" fmla="*/ 295 h 295"/>
                  <a:gd name="T4" fmla="*/ 127 w 148"/>
                  <a:gd name="T5" fmla="*/ 263 h 295"/>
                  <a:gd name="T6" fmla="*/ 138 w 148"/>
                  <a:gd name="T7" fmla="*/ 228 h 295"/>
                  <a:gd name="T8" fmla="*/ 144 w 148"/>
                  <a:gd name="T9" fmla="*/ 190 h 295"/>
                  <a:gd name="T10" fmla="*/ 148 w 148"/>
                  <a:gd name="T11" fmla="*/ 153 h 295"/>
                  <a:gd name="T12" fmla="*/ 146 w 148"/>
                  <a:gd name="T13" fmla="*/ 126 h 295"/>
                  <a:gd name="T14" fmla="*/ 143 w 148"/>
                  <a:gd name="T15" fmla="*/ 99 h 295"/>
                  <a:gd name="T16" fmla="*/ 138 w 148"/>
                  <a:gd name="T17" fmla="*/ 73 h 295"/>
                  <a:gd name="T18" fmla="*/ 129 w 148"/>
                  <a:gd name="T19" fmla="*/ 49 h 295"/>
                  <a:gd name="T20" fmla="*/ 0 w 148"/>
                  <a:gd name="T21"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295">
                    <a:moveTo>
                      <a:pt x="0" y="0"/>
                    </a:moveTo>
                    <a:lnTo>
                      <a:pt x="112" y="295"/>
                    </a:lnTo>
                    <a:lnTo>
                      <a:pt x="127" y="263"/>
                    </a:lnTo>
                    <a:lnTo>
                      <a:pt x="138" y="228"/>
                    </a:lnTo>
                    <a:lnTo>
                      <a:pt x="144" y="190"/>
                    </a:lnTo>
                    <a:lnTo>
                      <a:pt x="148" y="153"/>
                    </a:lnTo>
                    <a:lnTo>
                      <a:pt x="146" y="126"/>
                    </a:lnTo>
                    <a:lnTo>
                      <a:pt x="143" y="99"/>
                    </a:lnTo>
                    <a:lnTo>
                      <a:pt x="138" y="73"/>
                    </a:lnTo>
                    <a:lnTo>
                      <a:pt x="129" y="49"/>
                    </a:lnTo>
                    <a:lnTo>
                      <a:pt x="0" y="0"/>
                    </a:lnTo>
                    <a:close/>
                  </a:path>
                </a:pathLst>
              </a:custGeom>
              <a:solidFill>
                <a:srgbClr val="F68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51"/>
              <p:cNvSpPr>
                <a:spLocks/>
              </p:cNvSpPr>
              <p:nvPr userDrawn="1"/>
            </p:nvSpPr>
            <p:spPr bwMode="auto">
              <a:xfrm>
                <a:off x="9709437" y="7077304"/>
                <a:ext cx="70104" cy="63288"/>
              </a:xfrm>
              <a:custGeom>
                <a:avLst/>
                <a:gdLst>
                  <a:gd name="T0" fmla="*/ 178 w 289"/>
                  <a:gd name="T1" fmla="*/ 0 h 259"/>
                  <a:gd name="T2" fmla="*/ 0 w 289"/>
                  <a:gd name="T3" fmla="*/ 0 h 259"/>
                  <a:gd name="T4" fmla="*/ 246 w 289"/>
                  <a:gd name="T5" fmla="*/ 259 h 259"/>
                  <a:gd name="T6" fmla="*/ 289 w 289"/>
                  <a:gd name="T7" fmla="*/ 176 h 259"/>
                  <a:gd name="T8" fmla="*/ 270 w 289"/>
                  <a:gd name="T9" fmla="*/ 161 h 259"/>
                  <a:gd name="T10" fmla="*/ 250 w 289"/>
                  <a:gd name="T11" fmla="*/ 149 h 259"/>
                  <a:gd name="T12" fmla="*/ 229 w 289"/>
                  <a:gd name="T13" fmla="*/ 137 h 259"/>
                  <a:gd name="T14" fmla="*/ 207 w 289"/>
                  <a:gd name="T15" fmla="*/ 127 h 259"/>
                  <a:gd name="T16" fmla="*/ 204 w 289"/>
                  <a:gd name="T17" fmla="*/ 93 h 259"/>
                  <a:gd name="T18" fmla="*/ 199 w 289"/>
                  <a:gd name="T19" fmla="*/ 59 h 259"/>
                  <a:gd name="T20" fmla="*/ 190 w 289"/>
                  <a:gd name="T21" fmla="*/ 27 h 259"/>
                  <a:gd name="T22" fmla="*/ 178 w 289"/>
                  <a:gd name="T23"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 h="259">
                    <a:moveTo>
                      <a:pt x="178" y="0"/>
                    </a:moveTo>
                    <a:lnTo>
                      <a:pt x="0" y="0"/>
                    </a:lnTo>
                    <a:lnTo>
                      <a:pt x="246" y="259"/>
                    </a:lnTo>
                    <a:lnTo>
                      <a:pt x="289" y="176"/>
                    </a:lnTo>
                    <a:lnTo>
                      <a:pt x="270" y="161"/>
                    </a:lnTo>
                    <a:lnTo>
                      <a:pt x="250" y="149"/>
                    </a:lnTo>
                    <a:lnTo>
                      <a:pt x="229" y="137"/>
                    </a:lnTo>
                    <a:lnTo>
                      <a:pt x="207" y="127"/>
                    </a:lnTo>
                    <a:lnTo>
                      <a:pt x="204" y="93"/>
                    </a:lnTo>
                    <a:lnTo>
                      <a:pt x="199" y="59"/>
                    </a:lnTo>
                    <a:lnTo>
                      <a:pt x="190" y="27"/>
                    </a:lnTo>
                    <a:lnTo>
                      <a:pt x="17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52"/>
              <p:cNvSpPr>
                <a:spLocks/>
              </p:cNvSpPr>
              <p:nvPr userDrawn="1"/>
            </p:nvSpPr>
            <p:spPr bwMode="auto">
              <a:xfrm>
                <a:off x="9709437" y="7042253"/>
                <a:ext cx="43328" cy="35052"/>
              </a:xfrm>
              <a:custGeom>
                <a:avLst/>
                <a:gdLst>
                  <a:gd name="T0" fmla="*/ 65 w 178"/>
                  <a:gd name="T1" fmla="*/ 0 h 144"/>
                  <a:gd name="T2" fmla="*/ 0 w 178"/>
                  <a:gd name="T3" fmla="*/ 144 h 144"/>
                  <a:gd name="T4" fmla="*/ 178 w 178"/>
                  <a:gd name="T5" fmla="*/ 144 h 144"/>
                  <a:gd name="T6" fmla="*/ 158 w 178"/>
                  <a:gd name="T7" fmla="*/ 101 h 144"/>
                  <a:gd name="T8" fmla="*/ 131 w 178"/>
                  <a:gd name="T9" fmla="*/ 62 h 144"/>
                  <a:gd name="T10" fmla="*/ 99 w 178"/>
                  <a:gd name="T11" fmla="*/ 29 h 144"/>
                  <a:gd name="T12" fmla="*/ 65 w 178"/>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78" h="144">
                    <a:moveTo>
                      <a:pt x="65" y="0"/>
                    </a:moveTo>
                    <a:lnTo>
                      <a:pt x="0" y="144"/>
                    </a:lnTo>
                    <a:lnTo>
                      <a:pt x="178" y="144"/>
                    </a:lnTo>
                    <a:lnTo>
                      <a:pt x="158" y="101"/>
                    </a:lnTo>
                    <a:lnTo>
                      <a:pt x="131" y="62"/>
                    </a:lnTo>
                    <a:lnTo>
                      <a:pt x="99" y="29"/>
                    </a:lnTo>
                    <a:lnTo>
                      <a:pt x="65"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53"/>
              <p:cNvSpPr>
                <a:spLocks/>
              </p:cNvSpPr>
              <p:nvPr userDrawn="1"/>
            </p:nvSpPr>
            <p:spPr bwMode="auto">
              <a:xfrm>
                <a:off x="9684122" y="7025700"/>
                <a:ext cx="42355" cy="51604"/>
              </a:xfrm>
              <a:custGeom>
                <a:avLst/>
                <a:gdLst>
                  <a:gd name="T0" fmla="*/ 0 w 175"/>
                  <a:gd name="T1" fmla="*/ 0 h 212"/>
                  <a:gd name="T2" fmla="*/ 110 w 175"/>
                  <a:gd name="T3" fmla="*/ 212 h 212"/>
                  <a:gd name="T4" fmla="*/ 175 w 175"/>
                  <a:gd name="T5" fmla="*/ 70 h 212"/>
                  <a:gd name="T6" fmla="*/ 136 w 175"/>
                  <a:gd name="T7" fmla="*/ 44 h 212"/>
                  <a:gd name="T8" fmla="*/ 93 w 175"/>
                  <a:gd name="T9" fmla="*/ 24 h 212"/>
                  <a:gd name="T10" fmla="*/ 48 w 175"/>
                  <a:gd name="T11" fmla="*/ 9 h 212"/>
                  <a:gd name="T12" fmla="*/ 0 w 175"/>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75" h="212">
                    <a:moveTo>
                      <a:pt x="0" y="0"/>
                    </a:moveTo>
                    <a:lnTo>
                      <a:pt x="110" y="212"/>
                    </a:lnTo>
                    <a:lnTo>
                      <a:pt x="175" y="70"/>
                    </a:lnTo>
                    <a:lnTo>
                      <a:pt x="136" y="44"/>
                    </a:lnTo>
                    <a:lnTo>
                      <a:pt x="93" y="24"/>
                    </a:lnTo>
                    <a:lnTo>
                      <a:pt x="48" y="9"/>
                    </a:lnTo>
                    <a:lnTo>
                      <a:pt x="0"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54"/>
              <p:cNvSpPr>
                <a:spLocks/>
              </p:cNvSpPr>
              <p:nvPr userDrawn="1"/>
            </p:nvSpPr>
            <p:spPr bwMode="auto">
              <a:xfrm>
                <a:off x="9605255" y="7004280"/>
                <a:ext cx="106129" cy="119274"/>
              </a:xfrm>
              <a:custGeom>
                <a:avLst/>
                <a:gdLst>
                  <a:gd name="T0" fmla="*/ 212 w 434"/>
                  <a:gd name="T1" fmla="*/ 0 h 490"/>
                  <a:gd name="T2" fmla="*/ 0 w 434"/>
                  <a:gd name="T3" fmla="*/ 490 h 490"/>
                  <a:gd name="T4" fmla="*/ 434 w 434"/>
                  <a:gd name="T5" fmla="*/ 298 h 490"/>
                  <a:gd name="T6" fmla="*/ 324 w 434"/>
                  <a:gd name="T7" fmla="*/ 86 h 490"/>
                  <a:gd name="T8" fmla="*/ 320 w 434"/>
                  <a:gd name="T9" fmla="*/ 84 h 490"/>
                  <a:gd name="T10" fmla="*/ 319 w 434"/>
                  <a:gd name="T11" fmla="*/ 84 h 490"/>
                  <a:gd name="T12" fmla="*/ 295 w 434"/>
                  <a:gd name="T13" fmla="*/ 59 h 490"/>
                  <a:gd name="T14" fmla="*/ 270 w 434"/>
                  <a:gd name="T15" fmla="*/ 37 h 490"/>
                  <a:gd name="T16" fmla="*/ 241 w 434"/>
                  <a:gd name="T17" fmla="*/ 17 h 490"/>
                  <a:gd name="T18" fmla="*/ 212 w 434"/>
                  <a:gd name="T19"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4" h="490">
                    <a:moveTo>
                      <a:pt x="212" y="0"/>
                    </a:moveTo>
                    <a:lnTo>
                      <a:pt x="0" y="490"/>
                    </a:lnTo>
                    <a:lnTo>
                      <a:pt x="434" y="298"/>
                    </a:lnTo>
                    <a:lnTo>
                      <a:pt x="324" y="86"/>
                    </a:lnTo>
                    <a:lnTo>
                      <a:pt x="320" y="84"/>
                    </a:lnTo>
                    <a:lnTo>
                      <a:pt x="319" y="84"/>
                    </a:lnTo>
                    <a:lnTo>
                      <a:pt x="295" y="59"/>
                    </a:lnTo>
                    <a:lnTo>
                      <a:pt x="270" y="37"/>
                    </a:lnTo>
                    <a:lnTo>
                      <a:pt x="241" y="17"/>
                    </a:lnTo>
                    <a:lnTo>
                      <a:pt x="212"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55"/>
              <p:cNvSpPr>
                <a:spLocks/>
              </p:cNvSpPr>
              <p:nvPr userDrawn="1"/>
            </p:nvSpPr>
            <p:spPr bwMode="auto">
              <a:xfrm>
                <a:off x="9576045" y="7003306"/>
                <a:ext cx="80814" cy="119761"/>
              </a:xfrm>
              <a:custGeom>
                <a:avLst/>
                <a:gdLst>
                  <a:gd name="T0" fmla="*/ 0 w 333"/>
                  <a:gd name="T1" fmla="*/ 0 h 491"/>
                  <a:gd name="T2" fmla="*/ 123 w 333"/>
                  <a:gd name="T3" fmla="*/ 491 h 491"/>
                  <a:gd name="T4" fmla="*/ 333 w 333"/>
                  <a:gd name="T5" fmla="*/ 3 h 491"/>
                  <a:gd name="T6" fmla="*/ 331 w 333"/>
                  <a:gd name="T7" fmla="*/ 3 h 491"/>
                  <a:gd name="T8" fmla="*/ 7 w 333"/>
                  <a:gd name="T9" fmla="*/ 3 h 491"/>
                  <a:gd name="T10" fmla="*/ 6 w 333"/>
                  <a:gd name="T11" fmla="*/ 1 h 491"/>
                  <a:gd name="T12" fmla="*/ 2 w 333"/>
                  <a:gd name="T13" fmla="*/ 0 h 491"/>
                  <a:gd name="T14" fmla="*/ 0 w 333"/>
                  <a:gd name="T15" fmla="*/ 0 h 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491">
                    <a:moveTo>
                      <a:pt x="0" y="0"/>
                    </a:moveTo>
                    <a:lnTo>
                      <a:pt x="123" y="491"/>
                    </a:lnTo>
                    <a:lnTo>
                      <a:pt x="333" y="3"/>
                    </a:lnTo>
                    <a:lnTo>
                      <a:pt x="331" y="3"/>
                    </a:lnTo>
                    <a:lnTo>
                      <a:pt x="7" y="3"/>
                    </a:lnTo>
                    <a:lnTo>
                      <a:pt x="6" y="1"/>
                    </a:lnTo>
                    <a:lnTo>
                      <a:pt x="2" y="0"/>
                    </a:lnTo>
                    <a:lnTo>
                      <a:pt x="0"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56"/>
              <p:cNvSpPr>
                <a:spLocks/>
              </p:cNvSpPr>
              <p:nvPr userDrawn="1"/>
            </p:nvSpPr>
            <p:spPr bwMode="auto">
              <a:xfrm>
                <a:off x="9577992" y="6994056"/>
                <a:ext cx="78867" cy="10224"/>
              </a:xfrm>
              <a:custGeom>
                <a:avLst/>
                <a:gdLst>
                  <a:gd name="T0" fmla="*/ 163 w 324"/>
                  <a:gd name="T1" fmla="*/ 0 h 41"/>
                  <a:gd name="T2" fmla="*/ 119 w 324"/>
                  <a:gd name="T3" fmla="*/ 4 h 41"/>
                  <a:gd name="T4" fmla="*/ 78 w 324"/>
                  <a:gd name="T5" fmla="*/ 12 h 41"/>
                  <a:gd name="T6" fmla="*/ 38 w 324"/>
                  <a:gd name="T7" fmla="*/ 24 h 41"/>
                  <a:gd name="T8" fmla="*/ 0 w 324"/>
                  <a:gd name="T9" fmla="*/ 41 h 41"/>
                  <a:gd name="T10" fmla="*/ 324 w 324"/>
                  <a:gd name="T11" fmla="*/ 41 h 41"/>
                  <a:gd name="T12" fmla="*/ 287 w 324"/>
                  <a:gd name="T13" fmla="*/ 24 h 41"/>
                  <a:gd name="T14" fmla="*/ 248 w 324"/>
                  <a:gd name="T15" fmla="*/ 12 h 41"/>
                  <a:gd name="T16" fmla="*/ 205 w 324"/>
                  <a:gd name="T17" fmla="*/ 4 h 41"/>
                  <a:gd name="T18" fmla="*/ 163 w 324"/>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4" h="41">
                    <a:moveTo>
                      <a:pt x="163" y="0"/>
                    </a:moveTo>
                    <a:lnTo>
                      <a:pt x="119" y="4"/>
                    </a:lnTo>
                    <a:lnTo>
                      <a:pt x="78" y="12"/>
                    </a:lnTo>
                    <a:lnTo>
                      <a:pt x="38" y="24"/>
                    </a:lnTo>
                    <a:lnTo>
                      <a:pt x="0" y="41"/>
                    </a:lnTo>
                    <a:lnTo>
                      <a:pt x="324" y="41"/>
                    </a:lnTo>
                    <a:lnTo>
                      <a:pt x="287" y="24"/>
                    </a:lnTo>
                    <a:lnTo>
                      <a:pt x="248" y="12"/>
                    </a:lnTo>
                    <a:lnTo>
                      <a:pt x="205" y="4"/>
                    </a:lnTo>
                    <a:lnTo>
                      <a:pt x="163"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57"/>
              <p:cNvSpPr>
                <a:spLocks/>
              </p:cNvSpPr>
              <p:nvPr userDrawn="1"/>
            </p:nvSpPr>
            <p:spPr bwMode="auto">
              <a:xfrm>
                <a:off x="9524928" y="6997464"/>
                <a:ext cx="81301" cy="126090"/>
              </a:xfrm>
              <a:custGeom>
                <a:avLst/>
                <a:gdLst>
                  <a:gd name="T0" fmla="*/ 141 w 334"/>
                  <a:gd name="T1" fmla="*/ 0 h 519"/>
                  <a:gd name="T2" fmla="*/ 0 w 334"/>
                  <a:gd name="T3" fmla="*/ 327 h 519"/>
                  <a:gd name="T4" fmla="*/ 334 w 334"/>
                  <a:gd name="T5" fmla="*/ 519 h 519"/>
                  <a:gd name="T6" fmla="*/ 210 w 334"/>
                  <a:gd name="T7" fmla="*/ 25 h 519"/>
                  <a:gd name="T8" fmla="*/ 193 w 334"/>
                  <a:gd name="T9" fmla="*/ 17 h 519"/>
                  <a:gd name="T10" fmla="*/ 177 w 334"/>
                  <a:gd name="T11" fmla="*/ 10 h 519"/>
                  <a:gd name="T12" fmla="*/ 160 w 334"/>
                  <a:gd name="T13" fmla="*/ 5 h 519"/>
                  <a:gd name="T14" fmla="*/ 141 w 334"/>
                  <a:gd name="T15" fmla="*/ 0 h 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519">
                    <a:moveTo>
                      <a:pt x="141" y="0"/>
                    </a:moveTo>
                    <a:lnTo>
                      <a:pt x="0" y="327"/>
                    </a:lnTo>
                    <a:lnTo>
                      <a:pt x="334" y="519"/>
                    </a:lnTo>
                    <a:lnTo>
                      <a:pt x="210" y="25"/>
                    </a:lnTo>
                    <a:lnTo>
                      <a:pt x="193" y="17"/>
                    </a:lnTo>
                    <a:lnTo>
                      <a:pt x="177" y="10"/>
                    </a:lnTo>
                    <a:lnTo>
                      <a:pt x="160" y="5"/>
                    </a:lnTo>
                    <a:lnTo>
                      <a:pt x="141"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58"/>
              <p:cNvSpPr>
                <a:spLocks/>
              </p:cNvSpPr>
              <p:nvPr userDrawn="1"/>
            </p:nvSpPr>
            <p:spPr bwMode="auto">
              <a:xfrm>
                <a:off x="9491336" y="6994056"/>
                <a:ext cx="69130" cy="82761"/>
              </a:xfrm>
              <a:custGeom>
                <a:avLst/>
                <a:gdLst>
                  <a:gd name="T0" fmla="*/ 193 w 285"/>
                  <a:gd name="T1" fmla="*/ 0 h 339"/>
                  <a:gd name="T2" fmla="*/ 141 w 285"/>
                  <a:gd name="T3" fmla="*/ 5 h 339"/>
                  <a:gd name="T4" fmla="*/ 92 w 285"/>
                  <a:gd name="T5" fmla="*/ 17 h 339"/>
                  <a:gd name="T6" fmla="*/ 44 w 285"/>
                  <a:gd name="T7" fmla="*/ 36 h 339"/>
                  <a:gd name="T8" fmla="*/ 0 w 285"/>
                  <a:gd name="T9" fmla="*/ 60 h 339"/>
                  <a:gd name="T10" fmla="*/ 144 w 285"/>
                  <a:gd name="T11" fmla="*/ 339 h 339"/>
                  <a:gd name="T12" fmla="*/ 285 w 285"/>
                  <a:gd name="T13" fmla="*/ 14 h 339"/>
                  <a:gd name="T14" fmla="*/ 263 w 285"/>
                  <a:gd name="T15" fmla="*/ 9 h 339"/>
                  <a:gd name="T16" fmla="*/ 241 w 285"/>
                  <a:gd name="T17" fmla="*/ 5 h 339"/>
                  <a:gd name="T18" fmla="*/ 217 w 285"/>
                  <a:gd name="T19" fmla="*/ 2 h 339"/>
                  <a:gd name="T20" fmla="*/ 193 w 285"/>
                  <a:gd name="T21"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39">
                    <a:moveTo>
                      <a:pt x="193" y="0"/>
                    </a:moveTo>
                    <a:lnTo>
                      <a:pt x="141" y="5"/>
                    </a:lnTo>
                    <a:lnTo>
                      <a:pt x="92" y="17"/>
                    </a:lnTo>
                    <a:lnTo>
                      <a:pt x="44" y="36"/>
                    </a:lnTo>
                    <a:lnTo>
                      <a:pt x="0" y="60"/>
                    </a:lnTo>
                    <a:lnTo>
                      <a:pt x="144" y="339"/>
                    </a:lnTo>
                    <a:lnTo>
                      <a:pt x="285" y="14"/>
                    </a:lnTo>
                    <a:lnTo>
                      <a:pt x="263" y="9"/>
                    </a:lnTo>
                    <a:lnTo>
                      <a:pt x="241" y="5"/>
                    </a:lnTo>
                    <a:lnTo>
                      <a:pt x="217" y="2"/>
                    </a:lnTo>
                    <a:lnTo>
                      <a:pt x="193"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59"/>
              <p:cNvSpPr>
                <a:spLocks/>
              </p:cNvSpPr>
              <p:nvPr userDrawn="1"/>
            </p:nvSpPr>
            <p:spPr bwMode="auto">
              <a:xfrm>
                <a:off x="9411496" y="7009148"/>
                <a:ext cx="115379" cy="68156"/>
              </a:xfrm>
              <a:custGeom>
                <a:avLst/>
                <a:gdLst>
                  <a:gd name="T0" fmla="*/ 327 w 475"/>
                  <a:gd name="T1" fmla="*/ 0 h 280"/>
                  <a:gd name="T2" fmla="*/ 320 w 475"/>
                  <a:gd name="T3" fmla="*/ 4 h 280"/>
                  <a:gd name="T4" fmla="*/ 319 w 475"/>
                  <a:gd name="T5" fmla="*/ 7 h 280"/>
                  <a:gd name="T6" fmla="*/ 271 w 475"/>
                  <a:gd name="T7" fmla="*/ 9 h 280"/>
                  <a:gd name="T8" fmla="*/ 227 w 475"/>
                  <a:gd name="T9" fmla="*/ 17 h 280"/>
                  <a:gd name="T10" fmla="*/ 183 w 475"/>
                  <a:gd name="T11" fmla="*/ 29 h 280"/>
                  <a:gd name="T12" fmla="*/ 142 w 475"/>
                  <a:gd name="T13" fmla="*/ 46 h 280"/>
                  <a:gd name="T14" fmla="*/ 0 w 475"/>
                  <a:gd name="T15" fmla="*/ 185 h 280"/>
                  <a:gd name="T16" fmla="*/ 475 w 475"/>
                  <a:gd name="T17" fmla="*/ 280 h 280"/>
                  <a:gd name="T18" fmla="*/ 327 w 475"/>
                  <a:gd name="T1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5" h="280">
                    <a:moveTo>
                      <a:pt x="327" y="0"/>
                    </a:moveTo>
                    <a:lnTo>
                      <a:pt x="320" y="4"/>
                    </a:lnTo>
                    <a:lnTo>
                      <a:pt x="319" y="7"/>
                    </a:lnTo>
                    <a:lnTo>
                      <a:pt x="271" y="9"/>
                    </a:lnTo>
                    <a:lnTo>
                      <a:pt x="227" y="17"/>
                    </a:lnTo>
                    <a:lnTo>
                      <a:pt x="183" y="29"/>
                    </a:lnTo>
                    <a:lnTo>
                      <a:pt x="142" y="46"/>
                    </a:lnTo>
                    <a:lnTo>
                      <a:pt x="0" y="185"/>
                    </a:lnTo>
                    <a:lnTo>
                      <a:pt x="475" y="280"/>
                    </a:lnTo>
                    <a:lnTo>
                      <a:pt x="32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60"/>
              <p:cNvSpPr>
                <a:spLocks/>
              </p:cNvSpPr>
              <p:nvPr userDrawn="1"/>
            </p:nvSpPr>
            <p:spPr bwMode="auto">
              <a:xfrm>
                <a:off x="9409549" y="7019372"/>
                <a:ext cx="37973" cy="33592"/>
              </a:xfrm>
              <a:custGeom>
                <a:avLst/>
                <a:gdLst>
                  <a:gd name="T0" fmla="*/ 158 w 158"/>
                  <a:gd name="T1" fmla="*/ 0 h 139"/>
                  <a:gd name="T2" fmla="*/ 121 w 158"/>
                  <a:gd name="T3" fmla="*/ 18 h 139"/>
                  <a:gd name="T4" fmla="*/ 87 w 158"/>
                  <a:gd name="T5" fmla="*/ 39 h 139"/>
                  <a:gd name="T6" fmla="*/ 56 w 158"/>
                  <a:gd name="T7" fmla="*/ 64 h 139"/>
                  <a:gd name="T8" fmla="*/ 27 w 158"/>
                  <a:gd name="T9" fmla="*/ 91 h 139"/>
                  <a:gd name="T10" fmla="*/ 17 w 158"/>
                  <a:gd name="T11" fmla="*/ 93 h 139"/>
                  <a:gd name="T12" fmla="*/ 9 w 158"/>
                  <a:gd name="T13" fmla="*/ 95 h 139"/>
                  <a:gd name="T14" fmla="*/ 0 w 158"/>
                  <a:gd name="T15" fmla="*/ 98 h 139"/>
                  <a:gd name="T16" fmla="*/ 14 w 158"/>
                  <a:gd name="T17" fmla="*/ 139 h 139"/>
                  <a:gd name="T18" fmla="*/ 158 w 158"/>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39">
                    <a:moveTo>
                      <a:pt x="158" y="0"/>
                    </a:moveTo>
                    <a:lnTo>
                      <a:pt x="121" y="18"/>
                    </a:lnTo>
                    <a:lnTo>
                      <a:pt x="87" y="39"/>
                    </a:lnTo>
                    <a:lnTo>
                      <a:pt x="56" y="64"/>
                    </a:lnTo>
                    <a:lnTo>
                      <a:pt x="27" y="91"/>
                    </a:lnTo>
                    <a:lnTo>
                      <a:pt x="17" y="93"/>
                    </a:lnTo>
                    <a:lnTo>
                      <a:pt x="9" y="95"/>
                    </a:lnTo>
                    <a:lnTo>
                      <a:pt x="0" y="98"/>
                    </a:lnTo>
                    <a:lnTo>
                      <a:pt x="14" y="139"/>
                    </a:lnTo>
                    <a:lnTo>
                      <a:pt x="158"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61"/>
              <p:cNvSpPr>
                <a:spLocks/>
              </p:cNvSpPr>
              <p:nvPr userDrawn="1"/>
            </p:nvSpPr>
            <p:spPr bwMode="auto">
              <a:xfrm>
                <a:off x="9358918" y="7043226"/>
                <a:ext cx="54038" cy="28723"/>
              </a:xfrm>
              <a:custGeom>
                <a:avLst/>
                <a:gdLst>
                  <a:gd name="T0" fmla="*/ 209 w 223"/>
                  <a:gd name="T1" fmla="*/ 0 h 117"/>
                  <a:gd name="T2" fmla="*/ 150 w 223"/>
                  <a:gd name="T3" fmla="*/ 17 h 117"/>
                  <a:gd name="T4" fmla="*/ 94 w 223"/>
                  <a:gd name="T5" fmla="*/ 44 h 117"/>
                  <a:gd name="T6" fmla="*/ 44 w 223"/>
                  <a:gd name="T7" fmla="*/ 78 h 117"/>
                  <a:gd name="T8" fmla="*/ 0 w 223"/>
                  <a:gd name="T9" fmla="*/ 117 h 117"/>
                  <a:gd name="T10" fmla="*/ 223 w 223"/>
                  <a:gd name="T11" fmla="*/ 44 h 117"/>
                  <a:gd name="T12" fmla="*/ 209 w 223"/>
                  <a:gd name="T13" fmla="*/ 0 h 117"/>
                </a:gdLst>
                <a:ahLst/>
                <a:cxnLst>
                  <a:cxn ang="0">
                    <a:pos x="T0" y="T1"/>
                  </a:cxn>
                  <a:cxn ang="0">
                    <a:pos x="T2" y="T3"/>
                  </a:cxn>
                  <a:cxn ang="0">
                    <a:pos x="T4" y="T5"/>
                  </a:cxn>
                  <a:cxn ang="0">
                    <a:pos x="T6" y="T7"/>
                  </a:cxn>
                  <a:cxn ang="0">
                    <a:pos x="T8" y="T9"/>
                  </a:cxn>
                  <a:cxn ang="0">
                    <a:pos x="T10" y="T11"/>
                  </a:cxn>
                  <a:cxn ang="0">
                    <a:pos x="T12" y="T13"/>
                  </a:cxn>
                </a:cxnLst>
                <a:rect l="0" t="0" r="r" b="b"/>
                <a:pathLst>
                  <a:path w="223" h="117">
                    <a:moveTo>
                      <a:pt x="209" y="0"/>
                    </a:moveTo>
                    <a:lnTo>
                      <a:pt x="150" y="17"/>
                    </a:lnTo>
                    <a:lnTo>
                      <a:pt x="94" y="44"/>
                    </a:lnTo>
                    <a:lnTo>
                      <a:pt x="44" y="78"/>
                    </a:lnTo>
                    <a:lnTo>
                      <a:pt x="0" y="117"/>
                    </a:lnTo>
                    <a:lnTo>
                      <a:pt x="223" y="44"/>
                    </a:lnTo>
                    <a:lnTo>
                      <a:pt x="20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Freeform 62"/>
              <p:cNvSpPr>
                <a:spLocks/>
              </p:cNvSpPr>
              <p:nvPr userDrawn="1"/>
            </p:nvSpPr>
            <p:spPr bwMode="auto">
              <a:xfrm>
                <a:off x="9316077" y="7069515"/>
                <a:ext cx="475635" cy="179154"/>
              </a:xfrm>
              <a:custGeom>
                <a:avLst/>
                <a:gdLst>
                  <a:gd name="T0" fmla="*/ 1954 w 1954"/>
                  <a:gd name="T1" fmla="*/ 627 h 736"/>
                  <a:gd name="T2" fmla="*/ 1732 w 1954"/>
                  <a:gd name="T3" fmla="*/ 541 h 736"/>
                  <a:gd name="T4" fmla="*/ 1270 w 1954"/>
                  <a:gd name="T5" fmla="*/ 736 h 736"/>
                  <a:gd name="T6" fmla="*/ 1304 w 1954"/>
                  <a:gd name="T7" fmla="*/ 471 h 736"/>
                  <a:gd name="T8" fmla="*/ 1562 w 1954"/>
                  <a:gd name="T9" fmla="*/ 79 h 736"/>
                  <a:gd name="T10" fmla="*/ 1167 w 1954"/>
                  <a:gd name="T11" fmla="*/ 227 h 736"/>
                  <a:gd name="T12" fmla="*/ 873 w 1954"/>
                  <a:gd name="T13" fmla="*/ 57 h 736"/>
                  <a:gd name="T14" fmla="*/ 624 w 1954"/>
                  <a:gd name="T15" fmla="*/ 490 h 736"/>
                  <a:gd name="T16" fmla="*/ 407 w 1954"/>
                  <a:gd name="T17" fmla="*/ 0 h 736"/>
                  <a:gd name="T18" fmla="*/ 285 w 1954"/>
                  <a:gd name="T19" fmla="*/ 380 h 736"/>
                  <a:gd name="T20" fmla="*/ 0 w 1954"/>
                  <a:gd name="T21" fmla="*/ 39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4" h="736">
                    <a:moveTo>
                      <a:pt x="1954" y="627"/>
                    </a:moveTo>
                    <a:lnTo>
                      <a:pt x="1732" y="541"/>
                    </a:lnTo>
                    <a:lnTo>
                      <a:pt x="1270" y="736"/>
                    </a:lnTo>
                    <a:lnTo>
                      <a:pt x="1304" y="471"/>
                    </a:lnTo>
                    <a:lnTo>
                      <a:pt x="1562" y="79"/>
                    </a:lnTo>
                    <a:lnTo>
                      <a:pt x="1167" y="227"/>
                    </a:lnTo>
                    <a:lnTo>
                      <a:pt x="873" y="57"/>
                    </a:lnTo>
                    <a:lnTo>
                      <a:pt x="624" y="490"/>
                    </a:lnTo>
                    <a:lnTo>
                      <a:pt x="407" y="0"/>
                    </a:lnTo>
                    <a:lnTo>
                      <a:pt x="285" y="380"/>
                    </a:lnTo>
                    <a:lnTo>
                      <a:pt x="0" y="390"/>
                    </a:lnTo>
                  </a:path>
                </a:pathLst>
              </a:custGeom>
              <a:noFill/>
              <a:ln w="952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2147808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lvl2pPr marL="266700" indent="-266700">
              <a:defRPr/>
            </a:lvl2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11"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3423" t="1" r="13859" b="20001"/>
          <a:stretch/>
        </p:blipFill>
        <p:spPr bwMode="auto">
          <a:xfrm>
            <a:off x="0" y="1140303"/>
            <a:ext cx="91440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el 6"/>
          <p:cNvSpPr>
            <a:spLocks noGrp="1"/>
          </p:cNvSpPr>
          <p:nvPr>
            <p:ph type="title"/>
          </p:nvPr>
        </p:nvSpPr>
        <p:spPr/>
        <p:txBody>
          <a:bodyPr/>
          <a:lstStyle/>
          <a:p>
            <a:r>
              <a:rPr lang="nl-NL"/>
              <a:t>Klik om de stijl te bewerken</a:t>
            </a:r>
            <a:endParaRPr lang="en-GB"/>
          </a:p>
        </p:txBody>
      </p:sp>
      <p:sp>
        <p:nvSpPr>
          <p:cNvPr id="9" name="Tijdelijke aanduiding voor datum 8"/>
          <p:cNvSpPr>
            <a:spLocks noGrp="1"/>
          </p:cNvSpPr>
          <p:nvPr>
            <p:ph type="dt" sz="half" idx="10"/>
          </p:nvPr>
        </p:nvSpPr>
        <p:spPr/>
        <p:txBody>
          <a:bodyPr/>
          <a:lstStyle/>
          <a:p>
            <a:fld id="{25257D80-12C3-4B31-9ED6-DEEDDBE4449C}" type="datetime4">
              <a:rPr lang="nl-NL" smtClean="0"/>
              <a:t>8 februari 2018</a:t>
            </a:fld>
            <a:endParaRPr lang="en-GB"/>
          </a:p>
        </p:txBody>
      </p:sp>
      <p:sp>
        <p:nvSpPr>
          <p:cNvPr id="14" name="Tijdelijke aanduiding voor voettekst 13"/>
          <p:cNvSpPr>
            <a:spLocks noGrp="1"/>
          </p:cNvSpPr>
          <p:nvPr>
            <p:ph type="ftr" sz="quarter" idx="11"/>
          </p:nvPr>
        </p:nvSpPr>
        <p:spPr/>
        <p:txBody>
          <a:bodyPr/>
          <a:lstStyle/>
          <a:p>
            <a:endParaRPr lang="en-GB" dirty="0"/>
          </a:p>
        </p:txBody>
      </p:sp>
      <p:sp>
        <p:nvSpPr>
          <p:cNvPr id="15" name="Tijdelijke aanduiding voor dianummer 14"/>
          <p:cNvSpPr>
            <a:spLocks noGrp="1"/>
          </p:cNvSpPr>
          <p:nvPr>
            <p:ph type="sldNum" sz="quarter" idx="12"/>
          </p:nvPr>
        </p:nvSpPr>
        <p:spPr/>
        <p:txBody>
          <a:bodyPr/>
          <a:lstStyle/>
          <a:p>
            <a:fld id="{B6E7B7B1-FFD7-4082-918C-DE8F89AE8A32}" type="slidenum">
              <a:rPr lang="en-GB" smtClean="0"/>
              <a:t>‹nr.›</a:t>
            </a:fld>
            <a:endParaRPr lang="en-GB" dirty="0"/>
          </a:p>
        </p:txBody>
      </p:sp>
      <p:grpSp>
        <p:nvGrpSpPr>
          <p:cNvPr id="10" name="Groep 9"/>
          <p:cNvGrpSpPr/>
          <p:nvPr userDrawn="1"/>
        </p:nvGrpSpPr>
        <p:grpSpPr>
          <a:xfrm>
            <a:off x="7342579" y="309272"/>
            <a:ext cx="1402446" cy="727746"/>
            <a:chOff x="7259220" y="6062246"/>
            <a:chExt cx="1402446" cy="727746"/>
          </a:xfrm>
        </p:grpSpPr>
        <p:sp>
          <p:nvSpPr>
            <p:cNvPr id="12" name="Rectangle 6"/>
            <p:cNvSpPr>
              <a:spLocks noChangeArrowheads="1"/>
            </p:cNvSpPr>
            <p:nvPr userDrawn="1"/>
          </p:nvSpPr>
          <p:spPr bwMode="auto">
            <a:xfrm>
              <a:off x="7259220" y="6343716"/>
              <a:ext cx="108843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altLang="en-US" sz="1900" b="1" i="0" u="none" strike="noStrike" cap="none" normalizeH="0" baseline="0" noProof="0" dirty="0">
                  <a:ln>
                    <a:noFill/>
                  </a:ln>
                  <a:solidFill>
                    <a:srgbClr val="034EA2"/>
                  </a:solidFill>
                  <a:effectLst/>
                  <a:latin typeface="Anivers" pitchFamily="2" charset="0"/>
                  <a:cs typeface="Arial" pitchFamily="34" charset="0"/>
                </a:rPr>
                <a:t>Neurologie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a:ln>
                    <a:noFill/>
                  </a:ln>
                  <a:solidFill>
                    <a:srgbClr val="F68B1E"/>
                  </a:solidFill>
                  <a:effectLst/>
                  <a:latin typeface="Anivers" pitchFamily="2" charset="0"/>
                  <a:ea typeface="+mn-ea"/>
                  <a:cs typeface="Arial" pitchFamily="34" charset="0"/>
                </a:rPr>
                <a:t>GRONINGEN</a:t>
              </a:r>
            </a:p>
          </p:txBody>
        </p:sp>
        <p:grpSp>
          <p:nvGrpSpPr>
            <p:cNvPr id="13" name="Groep 12"/>
            <p:cNvGrpSpPr/>
            <p:nvPr userDrawn="1"/>
          </p:nvGrpSpPr>
          <p:grpSpPr>
            <a:xfrm>
              <a:off x="8172400" y="6062246"/>
              <a:ext cx="489266" cy="389466"/>
              <a:chOff x="9316077" y="6994056"/>
              <a:chExt cx="489266" cy="389466"/>
            </a:xfrm>
          </p:grpSpPr>
          <p:sp>
            <p:nvSpPr>
              <p:cNvPr id="16" name="Freeform 16"/>
              <p:cNvSpPr>
                <a:spLocks/>
              </p:cNvSpPr>
              <p:nvPr userDrawn="1"/>
            </p:nvSpPr>
            <p:spPr bwMode="auto">
              <a:xfrm>
                <a:off x="9637873" y="7076331"/>
                <a:ext cx="132905" cy="106616"/>
              </a:xfrm>
              <a:custGeom>
                <a:avLst/>
                <a:gdLst>
                  <a:gd name="T0" fmla="*/ 294 w 546"/>
                  <a:gd name="T1" fmla="*/ 0 h 437"/>
                  <a:gd name="T2" fmla="*/ 0 w 546"/>
                  <a:gd name="T3" fmla="*/ 437 h 437"/>
                  <a:gd name="T4" fmla="*/ 546 w 546"/>
                  <a:gd name="T5" fmla="*/ 261 h 437"/>
                  <a:gd name="T6" fmla="*/ 294 w 546"/>
                  <a:gd name="T7" fmla="*/ 0 h 437"/>
                </a:gdLst>
                <a:ahLst/>
                <a:cxnLst>
                  <a:cxn ang="0">
                    <a:pos x="T0" y="T1"/>
                  </a:cxn>
                  <a:cxn ang="0">
                    <a:pos x="T2" y="T3"/>
                  </a:cxn>
                  <a:cxn ang="0">
                    <a:pos x="T4" y="T5"/>
                  </a:cxn>
                  <a:cxn ang="0">
                    <a:pos x="T6" y="T7"/>
                  </a:cxn>
                </a:cxnLst>
                <a:rect l="0" t="0" r="r" b="b"/>
                <a:pathLst>
                  <a:path w="546" h="437">
                    <a:moveTo>
                      <a:pt x="294" y="0"/>
                    </a:moveTo>
                    <a:lnTo>
                      <a:pt x="0" y="437"/>
                    </a:lnTo>
                    <a:lnTo>
                      <a:pt x="546" y="261"/>
                    </a:lnTo>
                    <a:lnTo>
                      <a:pt x="294"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7"/>
              <p:cNvSpPr>
                <a:spLocks/>
              </p:cNvSpPr>
              <p:nvPr userDrawn="1"/>
            </p:nvSpPr>
            <p:spPr bwMode="auto">
              <a:xfrm>
                <a:off x="9571664" y="7123554"/>
                <a:ext cx="66696" cy="59881"/>
              </a:xfrm>
              <a:custGeom>
                <a:avLst/>
                <a:gdLst>
                  <a:gd name="T0" fmla="*/ 142 w 275"/>
                  <a:gd name="T1" fmla="*/ 0 h 248"/>
                  <a:gd name="T2" fmla="*/ 0 w 275"/>
                  <a:gd name="T3" fmla="*/ 180 h 248"/>
                  <a:gd name="T4" fmla="*/ 275 w 275"/>
                  <a:gd name="T5" fmla="*/ 248 h 248"/>
                  <a:gd name="T6" fmla="*/ 142 w 275"/>
                  <a:gd name="T7" fmla="*/ 0 h 248"/>
                </a:gdLst>
                <a:ahLst/>
                <a:cxnLst>
                  <a:cxn ang="0">
                    <a:pos x="T0" y="T1"/>
                  </a:cxn>
                  <a:cxn ang="0">
                    <a:pos x="T2" y="T3"/>
                  </a:cxn>
                  <a:cxn ang="0">
                    <a:pos x="T4" y="T5"/>
                  </a:cxn>
                  <a:cxn ang="0">
                    <a:pos x="T6" y="T7"/>
                  </a:cxn>
                </a:cxnLst>
                <a:rect l="0" t="0" r="r" b="b"/>
                <a:pathLst>
                  <a:path w="275" h="248">
                    <a:moveTo>
                      <a:pt x="142" y="0"/>
                    </a:moveTo>
                    <a:lnTo>
                      <a:pt x="0" y="180"/>
                    </a:lnTo>
                    <a:lnTo>
                      <a:pt x="275" y="248"/>
                    </a:lnTo>
                    <a:lnTo>
                      <a:pt x="142"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18"/>
              <p:cNvSpPr>
                <a:spLocks/>
              </p:cNvSpPr>
              <p:nvPr userDrawn="1"/>
            </p:nvSpPr>
            <p:spPr bwMode="auto">
              <a:xfrm>
                <a:off x="9605255" y="7077304"/>
                <a:ext cx="106129" cy="105643"/>
              </a:xfrm>
              <a:custGeom>
                <a:avLst/>
                <a:gdLst>
                  <a:gd name="T0" fmla="*/ 434 w 434"/>
                  <a:gd name="T1" fmla="*/ 0 h 434"/>
                  <a:gd name="T2" fmla="*/ 0 w 434"/>
                  <a:gd name="T3" fmla="*/ 190 h 434"/>
                  <a:gd name="T4" fmla="*/ 134 w 434"/>
                  <a:gd name="T5" fmla="*/ 434 h 434"/>
                  <a:gd name="T6" fmla="*/ 434 w 434"/>
                  <a:gd name="T7" fmla="*/ 0 h 434"/>
                </a:gdLst>
                <a:ahLst/>
                <a:cxnLst>
                  <a:cxn ang="0">
                    <a:pos x="T0" y="T1"/>
                  </a:cxn>
                  <a:cxn ang="0">
                    <a:pos x="T2" y="T3"/>
                  </a:cxn>
                  <a:cxn ang="0">
                    <a:pos x="T4" y="T5"/>
                  </a:cxn>
                  <a:cxn ang="0">
                    <a:pos x="T6" y="T7"/>
                  </a:cxn>
                </a:cxnLst>
                <a:rect l="0" t="0" r="r" b="b"/>
                <a:pathLst>
                  <a:path w="434" h="434">
                    <a:moveTo>
                      <a:pt x="434" y="0"/>
                    </a:moveTo>
                    <a:lnTo>
                      <a:pt x="0" y="190"/>
                    </a:lnTo>
                    <a:lnTo>
                      <a:pt x="134" y="434"/>
                    </a:lnTo>
                    <a:lnTo>
                      <a:pt x="434" y="0"/>
                    </a:lnTo>
                    <a:close/>
                  </a:path>
                </a:pathLst>
              </a:custGeom>
              <a:solidFill>
                <a:srgbClr val="FAB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19"/>
              <p:cNvSpPr>
                <a:spLocks/>
              </p:cNvSpPr>
              <p:nvPr userDrawn="1"/>
            </p:nvSpPr>
            <p:spPr bwMode="auto">
              <a:xfrm>
                <a:off x="9465534" y="7077304"/>
                <a:ext cx="106616" cy="121708"/>
              </a:xfrm>
              <a:custGeom>
                <a:avLst/>
                <a:gdLst>
                  <a:gd name="T0" fmla="*/ 246 w 437"/>
                  <a:gd name="T1" fmla="*/ 0 h 500"/>
                  <a:gd name="T2" fmla="*/ 0 w 437"/>
                  <a:gd name="T3" fmla="*/ 500 h 500"/>
                  <a:gd name="T4" fmla="*/ 437 w 437"/>
                  <a:gd name="T5" fmla="*/ 370 h 500"/>
                  <a:gd name="T6" fmla="*/ 246 w 437"/>
                  <a:gd name="T7" fmla="*/ 0 h 500"/>
                </a:gdLst>
                <a:ahLst/>
                <a:cxnLst>
                  <a:cxn ang="0">
                    <a:pos x="T0" y="T1"/>
                  </a:cxn>
                  <a:cxn ang="0">
                    <a:pos x="T2" y="T3"/>
                  </a:cxn>
                  <a:cxn ang="0">
                    <a:pos x="T4" y="T5"/>
                  </a:cxn>
                  <a:cxn ang="0">
                    <a:pos x="T6" y="T7"/>
                  </a:cxn>
                </a:cxnLst>
                <a:rect l="0" t="0" r="r" b="b"/>
                <a:pathLst>
                  <a:path w="437" h="500">
                    <a:moveTo>
                      <a:pt x="246" y="0"/>
                    </a:moveTo>
                    <a:lnTo>
                      <a:pt x="0" y="500"/>
                    </a:lnTo>
                    <a:lnTo>
                      <a:pt x="437" y="370"/>
                    </a:lnTo>
                    <a:lnTo>
                      <a:pt x="246"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20"/>
              <p:cNvSpPr>
                <a:spLocks/>
              </p:cNvSpPr>
              <p:nvPr userDrawn="1"/>
            </p:nvSpPr>
            <p:spPr bwMode="auto">
              <a:xfrm>
                <a:off x="9389589" y="7053937"/>
                <a:ext cx="77893" cy="145076"/>
              </a:xfrm>
              <a:custGeom>
                <a:avLst/>
                <a:gdLst>
                  <a:gd name="T0" fmla="*/ 95 w 320"/>
                  <a:gd name="T1" fmla="*/ 0 h 595"/>
                  <a:gd name="T2" fmla="*/ 0 w 320"/>
                  <a:gd name="T3" fmla="*/ 465 h 595"/>
                  <a:gd name="T4" fmla="*/ 320 w 320"/>
                  <a:gd name="T5" fmla="*/ 595 h 595"/>
                  <a:gd name="T6" fmla="*/ 95 w 320"/>
                  <a:gd name="T7" fmla="*/ 0 h 595"/>
                </a:gdLst>
                <a:ahLst/>
                <a:cxnLst>
                  <a:cxn ang="0">
                    <a:pos x="T0" y="T1"/>
                  </a:cxn>
                  <a:cxn ang="0">
                    <a:pos x="T2" y="T3"/>
                  </a:cxn>
                  <a:cxn ang="0">
                    <a:pos x="T4" y="T5"/>
                  </a:cxn>
                  <a:cxn ang="0">
                    <a:pos x="T6" y="T7"/>
                  </a:cxn>
                </a:cxnLst>
                <a:rect l="0" t="0" r="r" b="b"/>
                <a:pathLst>
                  <a:path w="320" h="595">
                    <a:moveTo>
                      <a:pt x="95" y="0"/>
                    </a:moveTo>
                    <a:lnTo>
                      <a:pt x="0" y="465"/>
                    </a:lnTo>
                    <a:lnTo>
                      <a:pt x="320" y="595"/>
                    </a:lnTo>
                    <a:lnTo>
                      <a:pt x="95" y="0"/>
                    </a:lnTo>
                    <a:close/>
                  </a:path>
                </a:pathLst>
              </a:custGeom>
              <a:solidFill>
                <a:srgbClr val="FDCD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Freeform 21"/>
              <p:cNvSpPr>
                <a:spLocks/>
              </p:cNvSpPr>
              <p:nvPr userDrawn="1"/>
            </p:nvSpPr>
            <p:spPr bwMode="auto">
              <a:xfrm>
                <a:off x="9411496" y="7053937"/>
                <a:ext cx="115379" cy="145076"/>
              </a:xfrm>
              <a:custGeom>
                <a:avLst/>
                <a:gdLst>
                  <a:gd name="T0" fmla="*/ 0 w 475"/>
                  <a:gd name="T1" fmla="*/ 0 h 595"/>
                  <a:gd name="T2" fmla="*/ 227 w 475"/>
                  <a:gd name="T3" fmla="*/ 595 h 595"/>
                  <a:gd name="T4" fmla="*/ 475 w 475"/>
                  <a:gd name="T5" fmla="*/ 95 h 595"/>
                  <a:gd name="T6" fmla="*/ 0 w 475"/>
                  <a:gd name="T7" fmla="*/ 0 h 595"/>
                </a:gdLst>
                <a:ahLst/>
                <a:cxnLst>
                  <a:cxn ang="0">
                    <a:pos x="T0" y="T1"/>
                  </a:cxn>
                  <a:cxn ang="0">
                    <a:pos x="T2" y="T3"/>
                  </a:cxn>
                  <a:cxn ang="0">
                    <a:pos x="T4" y="T5"/>
                  </a:cxn>
                  <a:cxn ang="0">
                    <a:pos x="T6" y="T7"/>
                  </a:cxn>
                </a:cxnLst>
                <a:rect l="0" t="0" r="r" b="b"/>
                <a:pathLst>
                  <a:path w="475" h="595">
                    <a:moveTo>
                      <a:pt x="0" y="0"/>
                    </a:moveTo>
                    <a:lnTo>
                      <a:pt x="227" y="595"/>
                    </a:lnTo>
                    <a:lnTo>
                      <a:pt x="475" y="95"/>
                    </a:lnTo>
                    <a:lnTo>
                      <a:pt x="0" y="0"/>
                    </a:lnTo>
                    <a:close/>
                  </a:path>
                </a:pathLst>
              </a:custGeom>
              <a:solidFill>
                <a:srgbClr val="F9A5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22"/>
              <p:cNvSpPr>
                <a:spLocks/>
              </p:cNvSpPr>
              <p:nvPr userDrawn="1"/>
            </p:nvSpPr>
            <p:spPr bwMode="auto">
              <a:xfrm>
                <a:off x="9524928" y="7077304"/>
                <a:ext cx="81301" cy="89577"/>
              </a:xfrm>
              <a:custGeom>
                <a:avLst/>
                <a:gdLst>
                  <a:gd name="T0" fmla="*/ 0 w 334"/>
                  <a:gd name="T1" fmla="*/ 0 h 368"/>
                  <a:gd name="T2" fmla="*/ 192 w 334"/>
                  <a:gd name="T3" fmla="*/ 368 h 368"/>
                  <a:gd name="T4" fmla="*/ 334 w 334"/>
                  <a:gd name="T5" fmla="*/ 190 h 368"/>
                  <a:gd name="T6" fmla="*/ 0 w 334"/>
                  <a:gd name="T7" fmla="*/ 0 h 368"/>
                </a:gdLst>
                <a:ahLst/>
                <a:cxnLst>
                  <a:cxn ang="0">
                    <a:pos x="T0" y="T1"/>
                  </a:cxn>
                  <a:cxn ang="0">
                    <a:pos x="T2" y="T3"/>
                  </a:cxn>
                  <a:cxn ang="0">
                    <a:pos x="T4" y="T5"/>
                  </a:cxn>
                  <a:cxn ang="0">
                    <a:pos x="T6" y="T7"/>
                  </a:cxn>
                </a:cxnLst>
                <a:rect l="0" t="0" r="r" b="b"/>
                <a:pathLst>
                  <a:path w="334" h="368">
                    <a:moveTo>
                      <a:pt x="0" y="0"/>
                    </a:moveTo>
                    <a:lnTo>
                      <a:pt x="192" y="368"/>
                    </a:lnTo>
                    <a:lnTo>
                      <a:pt x="334" y="190"/>
                    </a:lnTo>
                    <a:lnTo>
                      <a:pt x="0"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23"/>
              <p:cNvSpPr>
                <a:spLocks/>
              </p:cNvSpPr>
              <p:nvPr userDrawn="1"/>
            </p:nvSpPr>
            <p:spPr bwMode="auto">
              <a:xfrm>
                <a:off x="9618886" y="7182947"/>
                <a:ext cx="122195" cy="75946"/>
              </a:xfrm>
              <a:custGeom>
                <a:avLst/>
                <a:gdLst>
                  <a:gd name="T0" fmla="*/ 78 w 502"/>
                  <a:gd name="T1" fmla="*/ 0 h 312"/>
                  <a:gd name="T2" fmla="*/ 0 w 502"/>
                  <a:gd name="T3" fmla="*/ 312 h 312"/>
                  <a:gd name="T4" fmla="*/ 502 w 502"/>
                  <a:gd name="T5" fmla="*/ 41 h 312"/>
                  <a:gd name="T6" fmla="*/ 78 w 502"/>
                  <a:gd name="T7" fmla="*/ 0 h 312"/>
                </a:gdLst>
                <a:ahLst/>
                <a:cxnLst>
                  <a:cxn ang="0">
                    <a:pos x="T0" y="T1"/>
                  </a:cxn>
                  <a:cxn ang="0">
                    <a:pos x="T2" y="T3"/>
                  </a:cxn>
                  <a:cxn ang="0">
                    <a:pos x="T4" y="T5"/>
                  </a:cxn>
                  <a:cxn ang="0">
                    <a:pos x="T6" y="T7"/>
                  </a:cxn>
                </a:cxnLst>
                <a:rect l="0" t="0" r="r" b="b"/>
                <a:pathLst>
                  <a:path w="502" h="312">
                    <a:moveTo>
                      <a:pt x="78" y="0"/>
                    </a:moveTo>
                    <a:lnTo>
                      <a:pt x="0" y="312"/>
                    </a:lnTo>
                    <a:lnTo>
                      <a:pt x="502" y="41"/>
                    </a:lnTo>
                    <a:lnTo>
                      <a:pt x="78" y="0"/>
                    </a:lnTo>
                    <a:close/>
                  </a:path>
                </a:pathLst>
              </a:custGeom>
              <a:solidFill>
                <a:srgbClr val="F68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24"/>
              <p:cNvSpPr>
                <a:spLocks/>
              </p:cNvSpPr>
              <p:nvPr userDrawn="1"/>
            </p:nvSpPr>
            <p:spPr bwMode="auto">
              <a:xfrm>
                <a:off x="9572637" y="7166882"/>
                <a:ext cx="65235" cy="92011"/>
              </a:xfrm>
              <a:custGeom>
                <a:avLst/>
                <a:gdLst>
                  <a:gd name="T0" fmla="*/ 0 w 270"/>
                  <a:gd name="T1" fmla="*/ 0 h 376"/>
                  <a:gd name="T2" fmla="*/ 192 w 270"/>
                  <a:gd name="T3" fmla="*/ 376 h 376"/>
                  <a:gd name="T4" fmla="*/ 270 w 270"/>
                  <a:gd name="T5" fmla="*/ 64 h 376"/>
                  <a:gd name="T6" fmla="*/ 0 w 270"/>
                  <a:gd name="T7" fmla="*/ 0 h 376"/>
                </a:gdLst>
                <a:ahLst/>
                <a:cxnLst>
                  <a:cxn ang="0">
                    <a:pos x="T0" y="T1"/>
                  </a:cxn>
                  <a:cxn ang="0">
                    <a:pos x="T2" y="T3"/>
                  </a:cxn>
                  <a:cxn ang="0">
                    <a:pos x="T4" y="T5"/>
                  </a:cxn>
                  <a:cxn ang="0">
                    <a:pos x="T6" y="T7"/>
                  </a:cxn>
                </a:cxnLst>
                <a:rect l="0" t="0" r="r" b="b"/>
                <a:pathLst>
                  <a:path w="270" h="376">
                    <a:moveTo>
                      <a:pt x="0" y="0"/>
                    </a:moveTo>
                    <a:lnTo>
                      <a:pt x="192" y="376"/>
                    </a:lnTo>
                    <a:lnTo>
                      <a:pt x="270" y="64"/>
                    </a:lnTo>
                    <a:lnTo>
                      <a:pt x="0" y="0"/>
                    </a:lnTo>
                    <a:close/>
                  </a:path>
                </a:pathLst>
              </a:custGeom>
              <a:solidFill>
                <a:srgbClr val="F89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25"/>
              <p:cNvSpPr>
                <a:spLocks/>
              </p:cNvSpPr>
              <p:nvPr userDrawn="1"/>
            </p:nvSpPr>
            <p:spPr bwMode="auto">
              <a:xfrm>
                <a:off x="9465534" y="7166882"/>
                <a:ext cx="107103" cy="86169"/>
              </a:xfrm>
              <a:custGeom>
                <a:avLst/>
                <a:gdLst>
                  <a:gd name="T0" fmla="*/ 439 w 439"/>
                  <a:gd name="T1" fmla="*/ 0 h 355"/>
                  <a:gd name="T2" fmla="*/ 0 w 439"/>
                  <a:gd name="T3" fmla="*/ 132 h 355"/>
                  <a:gd name="T4" fmla="*/ 424 w 439"/>
                  <a:gd name="T5" fmla="*/ 355 h 355"/>
                  <a:gd name="T6" fmla="*/ 439 w 439"/>
                  <a:gd name="T7" fmla="*/ 0 h 355"/>
                </a:gdLst>
                <a:ahLst/>
                <a:cxnLst>
                  <a:cxn ang="0">
                    <a:pos x="T0" y="T1"/>
                  </a:cxn>
                  <a:cxn ang="0">
                    <a:pos x="T2" y="T3"/>
                  </a:cxn>
                  <a:cxn ang="0">
                    <a:pos x="T4" y="T5"/>
                  </a:cxn>
                  <a:cxn ang="0">
                    <a:pos x="T6" y="T7"/>
                  </a:cxn>
                </a:cxnLst>
                <a:rect l="0" t="0" r="r" b="b"/>
                <a:pathLst>
                  <a:path w="439" h="355">
                    <a:moveTo>
                      <a:pt x="439" y="0"/>
                    </a:moveTo>
                    <a:lnTo>
                      <a:pt x="0" y="132"/>
                    </a:lnTo>
                    <a:lnTo>
                      <a:pt x="424" y="355"/>
                    </a:lnTo>
                    <a:lnTo>
                      <a:pt x="439"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26"/>
              <p:cNvSpPr>
                <a:spLocks/>
              </p:cNvSpPr>
              <p:nvPr userDrawn="1"/>
            </p:nvSpPr>
            <p:spPr bwMode="auto">
              <a:xfrm>
                <a:off x="9568743" y="7166882"/>
                <a:ext cx="50144" cy="92011"/>
              </a:xfrm>
              <a:custGeom>
                <a:avLst/>
                <a:gdLst>
                  <a:gd name="T0" fmla="*/ 13 w 207"/>
                  <a:gd name="T1" fmla="*/ 0 h 376"/>
                  <a:gd name="T2" fmla="*/ 0 w 207"/>
                  <a:gd name="T3" fmla="*/ 351 h 376"/>
                  <a:gd name="T4" fmla="*/ 207 w 207"/>
                  <a:gd name="T5" fmla="*/ 376 h 376"/>
                  <a:gd name="T6" fmla="*/ 13 w 207"/>
                  <a:gd name="T7" fmla="*/ 0 h 376"/>
                </a:gdLst>
                <a:ahLst/>
                <a:cxnLst>
                  <a:cxn ang="0">
                    <a:pos x="T0" y="T1"/>
                  </a:cxn>
                  <a:cxn ang="0">
                    <a:pos x="T2" y="T3"/>
                  </a:cxn>
                  <a:cxn ang="0">
                    <a:pos x="T4" y="T5"/>
                  </a:cxn>
                  <a:cxn ang="0">
                    <a:pos x="T6" y="T7"/>
                  </a:cxn>
                </a:cxnLst>
                <a:rect l="0" t="0" r="r" b="b"/>
                <a:pathLst>
                  <a:path w="207" h="376">
                    <a:moveTo>
                      <a:pt x="13" y="0"/>
                    </a:moveTo>
                    <a:lnTo>
                      <a:pt x="0" y="351"/>
                    </a:lnTo>
                    <a:lnTo>
                      <a:pt x="207" y="376"/>
                    </a:lnTo>
                    <a:lnTo>
                      <a:pt x="13"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27"/>
              <p:cNvSpPr>
                <a:spLocks/>
              </p:cNvSpPr>
              <p:nvPr userDrawn="1"/>
            </p:nvSpPr>
            <p:spPr bwMode="auto">
              <a:xfrm>
                <a:off x="9637873" y="7139619"/>
                <a:ext cx="132905" cy="54525"/>
              </a:xfrm>
              <a:custGeom>
                <a:avLst/>
                <a:gdLst>
                  <a:gd name="T0" fmla="*/ 546 w 546"/>
                  <a:gd name="T1" fmla="*/ 0 h 224"/>
                  <a:gd name="T2" fmla="*/ 0 w 546"/>
                  <a:gd name="T3" fmla="*/ 176 h 224"/>
                  <a:gd name="T4" fmla="*/ 416 w 546"/>
                  <a:gd name="T5" fmla="*/ 224 h 224"/>
                  <a:gd name="T6" fmla="*/ 546 w 546"/>
                  <a:gd name="T7" fmla="*/ 0 h 224"/>
                </a:gdLst>
                <a:ahLst/>
                <a:cxnLst>
                  <a:cxn ang="0">
                    <a:pos x="T0" y="T1"/>
                  </a:cxn>
                  <a:cxn ang="0">
                    <a:pos x="T2" y="T3"/>
                  </a:cxn>
                  <a:cxn ang="0">
                    <a:pos x="T4" y="T5"/>
                  </a:cxn>
                  <a:cxn ang="0">
                    <a:pos x="T6" y="T7"/>
                  </a:cxn>
                </a:cxnLst>
                <a:rect l="0" t="0" r="r" b="b"/>
                <a:pathLst>
                  <a:path w="546" h="224">
                    <a:moveTo>
                      <a:pt x="546" y="0"/>
                    </a:moveTo>
                    <a:lnTo>
                      <a:pt x="0" y="176"/>
                    </a:lnTo>
                    <a:lnTo>
                      <a:pt x="416" y="224"/>
                    </a:lnTo>
                    <a:lnTo>
                      <a:pt x="546"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28"/>
              <p:cNvSpPr>
                <a:spLocks/>
              </p:cNvSpPr>
              <p:nvPr userDrawn="1"/>
            </p:nvSpPr>
            <p:spPr bwMode="auto">
              <a:xfrm>
                <a:off x="9347721" y="7053937"/>
                <a:ext cx="65235" cy="112945"/>
              </a:xfrm>
              <a:custGeom>
                <a:avLst/>
                <a:gdLst>
                  <a:gd name="T0" fmla="*/ 268 w 268"/>
                  <a:gd name="T1" fmla="*/ 0 h 463"/>
                  <a:gd name="T2" fmla="*/ 45 w 268"/>
                  <a:gd name="T3" fmla="*/ 73 h 463"/>
                  <a:gd name="T4" fmla="*/ 10 w 268"/>
                  <a:gd name="T5" fmla="*/ 117 h 463"/>
                  <a:gd name="T6" fmla="*/ 0 w 268"/>
                  <a:gd name="T7" fmla="*/ 132 h 463"/>
                  <a:gd name="T8" fmla="*/ 167 w 268"/>
                  <a:gd name="T9" fmla="*/ 463 h 463"/>
                  <a:gd name="T10" fmla="*/ 268 w 268"/>
                  <a:gd name="T11" fmla="*/ 0 h 463"/>
                </a:gdLst>
                <a:ahLst/>
                <a:cxnLst>
                  <a:cxn ang="0">
                    <a:pos x="T0" y="T1"/>
                  </a:cxn>
                  <a:cxn ang="0">
                    <a:pos x="T2" y="T3"/>
                  </a:cxn>
                  <a:cxn ang="0">
                    <a:pos x="T4" y="T5"/>
                  </a:cxn>
                  <a:cxn ang="0">
                    <a:pos x="T6" y="T7"/>
                  </a:cxn>
                  <a:cxn ang="0">
                    <a:pos x="T8" y="T9"/>
                  </a:cxn>
                  <a:cxn ang="0">
                    <a:pos x="T10" y="T11"/>
                  </a:cxn>
                </a:cxnLst>
                <a:rect l="0" t="0" r="r" b="b"/>
                <a:pathLst>
                  <a:path w="268" h="463">
                    <a:moveTo>
                      <a:pt x="268" y="0"/>
                    </a:moveTo>
                    <a:lnTo>
                      <a:pt x="45" y="73"/>
                    </a:lnTo>
                    <a:lnTo>
                      <a:pt x="10" y="117"/>
                    </a:lnTo>
                    <a:lnTo>
                      <a:pt x="0" y="132"/>
                    </a:lnTo>
                    <a:lnTo>
                      <a:pt x="167" y="463"/>
                    </a:lnTo>
                    <a:lnTo>
                      <a:pt x="26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29"/>
              <p:cNvSpPr>
                <a:spLocks/>
              </p:cNvSpPr>
              <p:nvPr userDrawn="1"/>
            </p:nvSpPr>
            <p:spPr bwMode="auto">
              <a:xfrm>
                <a:off x="9331656" y="7085094"/>
                <a:ext cx="56472" cy="84222"/>
              </a:xfrm>
              <a:custGeom>
                <a:avLst/>
                <a:gdLst>
                  <a:gd name="T0" fmla="*/ 68 w 233"/>
                  <a:gd name="T1" fmla="*/ 0 h 346"/>
                  <a:gd name="T2" fmla="*/ 39 w 233"/>
                  <a:gd name="T3" fmla="*/ 51 h 346"/>
                  <a:gd name="T4" fmla="*/ 17 w 233"/>
                  <a:gd name="T5" fmla="*/ 107 h 346"/>
                  <a:gd name="T6" fmla="*/ 4 w 233"/>
                  <a:gd name="T7" fmla="*/ 167 h 346"/>
                  <a:gd name="T8" fmla="*/ 0 w 233"/>
                  <a:gd name="T9" fmla="*/ 228 h 346"/>
                  <a:gd name="T10" fmla="*/ 0 w 233"/>
                  <a:gd name="T11" fmla="*/ 258 h 346"/>
                  <a:gd name="T12" fmla="*/ 4 w 233"/>
                  <a:gd name="T13" fmla="*/ 289 h 346"/>
                  <a:gd name="T14" fmla="*/ 9 w 233"/>
                  <a:gd name="T15" fmla="*/ 318 h 346"/>
                  <a:gd name="T16" fmla="*/ 17 w 233"/>
                  <a:gd name="T17" fmla="*/ 346 h 346"/>
                  <a:gd name="T18" fmla="*/ 233 w 233"/>
                  <a:gd name="T19" fmla="*/ 338 h 346"/>
                  <a:gd name="T20" fmla="*/ 68 w 233"/>
                  <a:gd name="T21"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346">
                    <a:moveTo>
                      <a:pt x="68" y="0"/>
                    </a:moveTo>
                    <a:lnTo>
                      <a:pt x="39" y="51"/>
                    </a:lnTo>
                    <a:lnTo>
                      <a:pt x="17" y="107"/>
                    </a:lnTo>
                    <a:lnTo>
                      <a:pt x="4" y="167"/>
                    </a:lnTo>
                    <a:lnTo>
                      <a:pt x="0" y="228"/>
                    </a:lnTo>
                    <a:lnTo>
                      <a:pt x="0" y="258"/>
                    </a:lnTo>
                    <a:lnTo>
                      <a:pt x="4" y="289"/>
                    </a:lnTo>
                    <a:lnTo>
                      <a:pt x="9" y="318"/>
                    </a:lnTo>
                    <a:lnTo>
                      <a:pt x="17" y="346"/>
                    </a:lnTo>
                    <a:lnTo>
                      <a:pt x="233" y="338"/>
                    </a:lnTo>
                    <a:lnTo>
                      <a:pt x="68"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30"/>
              <p:cNvSpPr>
                <a:spLocks/>
              </p:cNvSpPr>
              <p:nvPr userDrawn="1"/>
            </p:nvSpPr>
            <p:spPr bwMode="auto">
              <a:xfrm>
                <a:off x="9336524" y="7166882"/>
                <a:ext cx="51604" cy="62315"/>
              </a:xfrm>
              <a:custGeom>
                <a:avLst/>
                <a:gdLst>
                  <a:gd name="T0" fmla="*/ 214 w 214"/>
                  <a:gd name="T1" fmla="*/ 0 h 254"/>
                  <a:gd name="T2" fmla="*/ 0 w 214"/>
                  <a:gd name="T3" fmla="*/ 8 h 254"/>
                  <a:gd name="T4" fmla="*/ 19 w 214"/>
                  <a:gd name="T5" fmla="*/ 59 h 254"/>
                  <a:gd name="T6" fmla="*/ 44 w 214"/>
                  <a:gd name="T7" fmla="*/ 108 h 254"/>
                  <a:gd name="T8" fmla="*/ 76 w 214"/>
                  <a:gd name="T9" fmla="*/ 153 h 254"/>
                  <a:gd name="T10" fmla="*/ 114 w 214"/>
                  <a:gd name="T11" fmla="*/ 192 h 254"/>
                  <a:gd name="T12" fmla="*/ 156 w 214"/>
                  <a:gd name="T13" fmla="*/ 227 h 254"/>
                  <a:gd name="T14" fmla="*/ 202 w 214"/>
                  <a:gd name="T15" fmla="*/ 254 h 254"/>
                  <a:gd name="T16" fmla="*/ 214 w 214"/>
                  <a:gd name="T1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254">
                    <a:moveTo>
                      <a:pt x="214" y="0"/>
                    </a:moveTo>
                    <a:lnTo>
                      <a:pt x="0" y="8"/>
                    </a:lnTo>
                    <a:lnTo>
                      <a:pt x="19" y="59"/>
                    </a:lnTo>
                    <a:lnTo>
                      <a:pt x="44" y="108"/>
                    </a:lnTo>
                    <a:lnTo>
                      <a:pt x="76" y="153"/>
                    </a:lnTo>
                    <a:lnTo>
                      <a:pt x="114" y="192"/>
                    </a:lnTo>
                    <a:lnTo>
                      <a:pt x="156" y="227"/>
                    </a:lnTo>
                    <a:lnTo>
                      <a:pt x="202" y="254"/>
                    </a:lnTo>
                    <a:lnTo>
                      <a:pt x="214"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31"/>
              <p:cNvSpPr>
                <a:spLocks/>
              </p:cNvSpPr>
              <p:nvPr userDrawn="1"/>
            </p:nvSpPr>
            <p:spPr bwMode="auto">
              <a:xfrm>
                <a:off x="9385694" y="7166882"/>
                <a:ext cx="40407" cy="73512"/>
              </a:xfrm>
              <a:custGeom>
                <a:avLst/>
                <a:gdLst>
                  <a:gd name="T0" fmla="*/ 11 w 164"/>
                  <a:gd name="T1" fmla="*/ 0 h 300"/>
                  <a:gd name="T2" fmla="*/ 0 w 164"/>
                  <a:gd name="T3" fmla="*/ 256 h 300"/>
                  <a:gd name="T4" fmla="*/ 78 w 164"/>
                  <a:gd name="T5" fmla="*/ 287 h 300"/>
                  <a:gd name="T6" fmla="*/ 120 w 164"/>
                  <a:gd name="T7" fmla="*/ 297 h 300"/>
                  <a:gd name="T8" fmla="*/ 164 w 164"/>
                  <a:gd name="T9" fmla="*/ 300 h 300"/>
                  <a:gd name="T10" fmla="*/ 11 w 164"/>
                  <a:gd name="T11" fmla="*/ 0 h 300"/>
                </a:gdLst>
                <a:ahLst/>
                <a:cxnLst>
                  <a:cxn ang="0">
                    <a:pos x="T0" y="T1"/>
                  </a:cxn>
                  <a:cxn ang="0">
                    <a:pos x="T2" y="T3"/>
                  </a:cxn>
                  <a:cxn ang="0">
                    <a:pos x="T4" y="T5"/>
                  </a:cxn>
                  <a:cxn ang="0">
                    <a:pos x="T6" y="T7"/>
                  </a:cxn>
                  <a:cxn ang="0">
                    <a:pos x="T8" y="T9"/>
                  </a:cxn>
                  <a:cxn ang="0">
                    <a:pos x="T10" y="T11"/>
                  </a:cxn>
                </a:cxnLst>
                <a:rect l="0" t="0" r="r" b="b"/>
                <a:pathLst>
                  <a:path w="164" h="300">
                    <a:moveTo>
                      <a:pt x="11" y="0"/>
                    </a:moveTo>
                    <a:lnTo>
                      <a:pt x="0" y="256"/>
                    </a:lnTo>
                    <a:lnTo>
                      <a:pt x="78" y="287"/>
                    </a:lnTo>
                    <a:lnTo>
                      <a:pt x="120" y="297"/>
                    </a:lnTo>
                    <a:lnTo>
                      <a:pt x="164" y="300"/>
                    </a:lnTo>
                    <a:lnTo>
                      <a:pt x="11" y="0"/>
                    </a:lnTo>
                    <a:close/>
                  </a:path>
                </a:pathLst>
              </a:custGeom>
              <a:solidFill>
                <a:srgbClr val="FDD1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32"/>
              <p:cNvSpPr>
                <a:spLocks/>
              </p:cNvSpPr>
              <p:nvPr userDrawn="1"/>
            </p:nvSpPr>
            <p:spPr bwMode="auto">
              <a:xfrm>
                <a:off x="9437298" y="7240393"/>
                <a:ext cx="7789" cy="5842"/>
              </a:xfrm>
              <a:custGeom>
                <a:avLst/>
                <a:gdLst>
                  <a:gd name="T0" fmla="*/ 30 w 30"/>
                  <a:gd name="T1" fmla="*/ 0 h 26"/>
                  <a:gd name="T2" fmla="*/ 0 w 30"/>
                  <a:gd name="T3" fmla="*/ 0 h 26"/>
                  <a:gd name="T4" fmla="*/ 5 w 30"/>
                  <a:gd name="T5" fmla="*/ 7 h 26"/>
                  <a:gd name="T6" fmla="*/ 8 w 30"/>
                  <a:gd name="T7" fmla="*/ 14 h 26"/>
                  <a:gd name="T8" fmla="*/ 13 w 30"/>
                  <a:gd name="T9" fmla="*/ 20 h 26"/>
                  <a:gd name="T10" fmla="*/ 17 w 30"/>
                  <a:gd name="T11" fmla="*/ 26 h 26"/>
                  <a:gd name="T12" fmla="*/ 30 w 30"/>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30" y="0"/>
                    </a:moveTo>
                    <a:lnTo>
                      <a:pt x="0" y="0"/>
                    </a:lnTo>
                    <a:lnTo>
                      <a:pt x="5" y="7"/>
                    </a:lnTo>
                    <a:lnTo>
                      <a:pt x="8" y="14"/>
                    </a:lnTo>
                    <a:lnTo>
                      <a:pt x="13" y="20"/>
                    </a:lnTo>
                    <a:lnTo>
                      <a:pt x="17" y="26"/>
                    </a:lnTo>
                    <a:lnTo>
                      <a:pt x="3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33"/>
              <p:cNvSpPr>
                <a:spLocks/>
              </p:cNvSpPr>
              <p:nvPr userDrawn="1"/>
            </p:nvSpPr>
            <p:spPr bwMode="auto">
              <a:xfrm>
                <a:off x="9388615" y="7166882"/>
                <a:ext cx="78380" cy="73512"/>
              </a:xfrm>
              <a:custGeom>
                <a:avLst/>
                <a:gdLst>
                  <a:gd name="T0" fmla="*/ 0 w 323"/>
                  <a:gd name="T1" fmla="*/ 0 h 302"/>
                  <a:gd name="T2" fmla="*/ 150 w 323"/>
                  <a:gd name="T3" fmla="*/ 300 h 302"/>
                  <a:gd name="T4" fmla="*/ 158 w 323"/>
                  <a:gd name="T5" fmla="*/ 302 h 302"/>
                  <a:gd name="T6" fmla="*/ 168 w 323"/>
                  <a:gd name="T7" fmla="*/ 302 h 302"/>
                  <a:gd name="T8" fmla="*/ 185 w 323"/>
                  <a:gd name="T9" fmla="*/ 302 h 302"/>
                  <a:gd name="T10" fmla="*/ 194 w 323"/>
                  <a:gd name="T11" fmla="*/ 302 h 302"/>
                  <a:gd name="T12" fmla="*/ 201 w 323"/>
                  <a:gd name="T13" fmla="*/ 300 h 302"/>
                  <a:gd name="T14" fmla="*/ 231 w 323"/>
                  <a:gd name="T15" fmla="*/ 300 h 302"/>
                  <a:gd name="T16" fmla="*/ 323 w 323"/>
                  <a:gd name="T17" fmla="*/ 130 h 302"/>
                  <a:gd name="T18" fmla="*/ 0 w 323"/>
                  <a:gd name="T1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3" h="302">
                    <a:moveTo>
                      <a:pt x="0" y="0"/>
                    </a:moveTo>
                    <a:lnTo>
                      <a:pt x="150" y="300"/>
                    </a:lnTo>
                    <a:lnTo>
                      <a:pt x="158" y="302"/>
                    </a:lnTo>
                    <a:lnTo>
                      <a:pt x="168" y="302"/>
                    </a:lnTo>
                    <a:lnTo>
                      <a:pt x="185" y="302"/>
                    </a:lnTo>
                    <a:lnTo>
                      <a:pt x="194" y="302"/>
                    </a:lnTo>
                    <a:lnTo>
                      <a:pt x="201" y="300"/>
                    </a:lnTo>
                    <a:lnTo>
                      <a:pt x="231" y="300"/>
                    </a:lnTo>
                    <a:lnTo>
                      <a:pt x="323" y="130"/>
                    </a:lnTo>
                    <a:lnTo>
                      <a:pt x="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34"/>
              <p:cNvSpPr>
                <a:spLocks/>
              </p:cNvSpPr>
              <p:nvPr userDrawn="1"/>
            </p:nvSpPr>
            <p:spPr bwMode="auto">
              <a:xfrm>
                <a:off x="9441680" y="7199499"/>
                <a:ext cx="127550" cy="58907"/>
              </a:xfrm>
              <a:custGeom>
                <a:avLst/>
                <a:gdLst>
                  <a:gd name="T0" fmla="*/ 103 w 524"/>
                  <a:gd name="T1" fmla="*/ 0 h 241"/>
                  <a:gd name="T2" fmla="*/ 0 w 524"/>
                  <a:gd name="T3" fmla="*/ 192 h 241"/>
                  <a:gd name="T4" fmla="*/ 10 w 524"/>
                  <a:gd name="T5" fmla="*/ 205 h 241"/>
                  <a:gd name="T6" fmla="*/ 20 w 524"/>
                  <a:gd name="T7" fmla="*/ 217 h 241"/>
                  <a:gd name="T8" fmla="*/ 32 w 524"/>
                  <a:gd name="T9" fmla="*/ 229 h 241"/>
                  <a:gd name="T10" fmla="*/ 44 w 524"/>
                  <a:gd name="T11" fmla="*/ 241 h 241"/>
                  <a:gd name="T12" fmla="*/ 524 w 524"/>
                  <a:gd name="T13" fmla="*/ 217 h 241"/>
                  <a:gd name="T14" fmla="*/ 103 w 524"/>
                  <a:gd name="T15" fmla="*/ 0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4" h="241">
                    <a:moveTo>
                      <a:pt x="103" y="0"/>
                    </a:moveTo>
                    <a:lnTo>
                      <a:pt x="0" y="192"/>
                    </a:lnTo>
                    <a:lnTo>
                      <a:pt x="10" y="205"/>
                    </a:lnTo>
                    <a:lnTo>
                      <a:pt x="20" y="217"/>
                    </a:lnTo>
                    <a:lnTo>
                      <a:pt x="32" y="229"/>
                    </a:lnTo>
                    <a:lnTo>
                      <a:pt x="44" y="241"/>
                    </a:lnTo>
                    <a:lnTo>
                      <a:pt x="524" y="217"/>
                    </a:lnTo>
                    <a:lnTo>
                      <a:pt x="103"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35"/>
              <p:cNvSpPr>
                <a:spLocks/>
              </p:cNvSpPr>
              <p:nvPr userDrawn="1"/>
            </p:nvSpPr>
            <p:spPr bwMode="auto">
              <a:xfrm>
                <a:off x="9537099" y="7277879"/>
                <a:ext cx="8763" cy="4868"/>
              </a:xfrm>
              <a:custGeom>
                <a:avLst/>
                <a:gdLst>
                  <a:gd name="T0" fmla="*/ 38 w 38"/>
                  <a:gd name="T1" fmla="*/ 0 h 21"/>
                  <a:gd name="T2" fmla="*/ 0 w 38"/>
                  <a:gd name="T3" fmla="*/ 0 h 21"/>
                  <a:gd name="T4" fmla="*/ 4 w 38"/>
                  <a:gd name="T5" fmla="*/ 6 h 21"/>
                  <a:gd name="T6" fmla="*/ 9 w 38"/>
                  <a:gd name="T7" fmla="*/ 11 h 21"/>
                  <a:gd name="T8" fmla="*/ 14 w 38"/>
                  <a:gd name="T9" fmla="*/ 16 h 21"/>
                  <a:gd name="T10" fmla="*/ 19 w 38"/>
                  <a:gd name="T11" fmla="*/ 21 h 21"/>
                  <a:gd name="T12" fmla="*/ 38 w 38"/>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38" h="21">
                    <a:moveTo>
                      <a:pt x="38" y="0"/>
                    </a:moveTo>
                    <a:lnTo>
                      <a:pt x="0" y="0"/>
                    </a:lnTo>
                    <a:lnTo>
                      <a:pt x="4" y="6"/>
                    </a:lnTo>
                    <a:lnTo>
                      <a:pt x="9" y="11"/>
                    </a:lnTo>
                    <a:lnTo>
                      <a:pt x="14" y="16"/>
                    </a:lnTo>
                    <a:lnTo>
                      <a:pt x="19" y="21"/>
                    </a:lnTo>
                    <a:lnTo>
                      <a:pt x="38"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36"/>
              <p:cNvSpPr>
                <a:spLocks/>
              </p:cNvSpPr>
              <p:nvPr userDrawn="1"/>
            </p:nvSpPr>
            <p:spPr bwMode="auto">
              <a:xfrm>
                <a:off x="9451903" y="7252564"/>
                <a:ext cx="116840" cy="28723"/>
              </a:xfrm>
              <a:custGeom>
                <a:avLst/>
                <a:gdLst>
                  <a:gd name="T0" fmla="*/ 480 w 480"/>
                  <a:gd name="T1" fmla="*/ 0 h 119"/>
                  <a:gd name="T2" fmla="*/ 0 w 480"/>
                  <a:gd name="T3" fmla="*/ 22 h 119"/>
                  <a:gd name="T4" fmla="*/ 41 w 480"/>
                  <a:gd name="T5" fmla="*/ 56 h 119"/>
                  <a:gd name="T6" fmla="*/ 85 w 480"/>
                  <a:gd name="T7" fmla="*/ 83 h 119"/>
                  <a:gd name="T8" fmla="*/ 134 w 480"/>
                  <a:gd name="T9" fmla="*/ 102 h 119"/>
                  <a:gd name="T10" fmla="*/ 186 w 480"/>
                  <a:gd name="T11" fmla="*/ 115 h 119"/>
                  <a:gd name="T12" fmla="*/ 242 w 480"/>
                  <a:gd name="T13" fmla="*/ 119 h 119"/>
                  <a:gd name="T14" fmla="*/ 270 w 480"/>
                  <a:gd name="T15" fmla="*/ 119 h 119"/>
                  <a:gd name="T16" fmla="*/ 297 w 480"/>
                  <a:gd name="T17" fmla="*/ 115 h 119"/>
                  <a:gd name="T18" fmla="*/ 322 w 480"/>
                  <a:gd name="T19" fmla="*/ 110 h 119"/>
                  <a:gd name="T20" fmla="*/ 349 w 480"/>
                  <a:gd name="T21" fmla="*/ 103 h 119"/>
                  <a:gd name="T22" fmla="*/ 387 w 480"/>
                  <a:gd name="T23" fmla="*/ 103 h 119"/>
                  <a:gd name="T24" fmla="*/ 480 w 480"/>
                  <a:gd name="T2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0" h="119">
                    <a:moveTo>
                      <a:pt x="480" y="0"/>
                    </a:moveTo>
                    <a:lnTo>
                      <a:pt x="0" y="22"/>
                    </a:lnTo>
                    <a:lnTo>
                      <a:pt x="41" y="56"/>
                    </a:lnTo>
                    <a:lnTo>
                      <a:pt x="85" y="83"/>
                    </a:lnTo>
                    <a:lnTo>
                      <a:pt x="134" y="102"/>
                    </a:lnTo>
                    <a:lnTo>
                      <a:pt x="186" y="115"/>
                    </a:lnTo>
                    <a:lnTo>
                      <a:pt x="242" y="119"/>
                    </a:lnTo>
                    <a:lnTo>
                      <a:pt x="270" y="119"/>
                    </a:lnTo>
                    <a:lnTo>
                      <a:pt x="297" y="115"/>
                    </a:lnTo>
                    <a:lnTo>
                      <a:pt x="322" y="110"/>
                    </a:lnTo>
                    <a:lnTo>
                      <a:pt x="349" y="103"/>
                    </a:lnTo>
                    <a:lnTo>
                      <a:pt x="387" y="103"/>
                    </a:lnTo>
                    <a:lnTo>
                      <a:pt x="480"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37"/>
              <p:cNvSpPr>
                <a:spLocks/>
              </p:cNvSpPr>
              <p:nvPr userDrawn="1"/>
            </p:nvSpPr>
            <p:spPr bwMode="auto">
              <a:xfrm>
                <a:off x="9540993" y="7252564"/>
                <a:ext cx="27750" cy="43328"/>
              </a:xfrm>
              <a:custGeom>
                <a:avLst/>
                <a:gdLst>
                  <a:gd name="T0" fmla="*/ 114 w 114"/>
                  <a:gd name="T1" fmla="*/ 0 h 178"/>
                  <a:gd name="T2" fmla="*/ 0 w 114"/>
                  <a:gd name="T3" fmla="*/ 122 h 178"/>
                  <a:gd name="T4" fmla="*/ 16 w 114"/>
                  <a:gd name="T5" fmla="*/ 137 h 178"/>
                  <a:gd name="T6" fmla="*/ 31 w 114"/>
                  <a:gd name="T7" fmla="*/ 151 h 178"/>
                  <a:gd name="T8" fmla="*/ 48 w 114"/>
                  <a:gd name="T9" fmla="*/ 164 h 178"/>
                  <a:gd name="T10" fmla="*/ 65 w 114"/>
                  <a:gd name="T11" fmla="*/ 178 h 178"/>
                  <a:gd name="T12" fmla="*/ 114 w 11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114" h="178">
                    <a:moveTo>
                      <a:pt x="114" y="0"/>
                    </a:moveTo>
                    <a:lnTo>
                      <a:pt x="0" y="122"/>
                    </a:lnTo>
                    <a:lnTo>
                      <a:pt x="16" y="137"/>
                    </a:lnTo>
                    <a:lnTo>
                      <a:pt x="31" y="151"/>
                    </a:lnTo>
                    <a:lnTo>
                      <a:pt x="48" y="164"/>
                    </a:lnTo>
                    <a:lnTo>
                      <a:pt x="65" y="178"/>
                    </a:lnTo>
                    <a:lnTo>
                      <a:pt x="114" y="0"/>
                    </a:lnTo>
                    <a:close/>
                  </a:path>
                </a:pathLst>
              </a:custGeom>
              <a:solidFill>
                <a:srgbClr val="F796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38"/>
              <p:cNvSpPr>
                <a:spLocks/>
              </p:cNvSpPr>
              <p:nvPr userDrawn="1"/>
            </p:nvSpPr>
            <p:spPr bwMode="auto">
              <a:xfrm>
                <a:off x="9556572" y="7252564"/>
                <a:ext cx="62314" cy="54039"/>
              </a:xfrm>
              <a:custGeom>
                <a:avLst/>
                <a:gdLst>
                  <a:gd name="T0" fmla="*/ 47 w 254"/>
                  <a:gd name="T1" fmla="*/ 0 h 222"/>
                  <a:gd name="T2" fmla="*/ 0 w 254"/>
                  <a:gd name="T3" fmla="*/ 178 h 222"/>
                  <a:gd name="T4" fmla="*/ 22 w 254"/>
                  <a:gd name="T5" fmla="*/ 192 h 222"/>
                  <a:gd name="T6" fmla="*/ 46 w 254"/>
                  <a:gd name="T7" fmla="*/ 203 h 222"/>
                  <a:gd name="T8" fmla="*/ 69 w 254"/>
                  <a:gd name="T9" fmla="*/ 214 h 222"/>
                  <a:gd name="T10" fmla="*/ 95 w 254"/>
                  <a:gd name="T11" fmla="*/ 222 h 222"/>
                  <a:gd name="T12" fmla="*/ 254 w 254"/>
                  <a:gd name="T13" fmla="*/ 22 h 222"/>
                  <a:gd name="T14" fmla="*/ 47 w 254"/>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22">
                    <a:moveTo>
                      <a:pt x="47" y="0"/>
                    </a:moveTo>
                    <a:lnTo>
                      <a:pt x="0" y="178"/>
                    </a:lnTo>
                    <a:lnTo>
                      <a:pt x="22" y="192"/>
                    </a:lnTo>
                    <a:lnTo>
                      <a:pt x="46" y="203"/>
                    </a:lnTo>
                    <a:lnTo>
                      <a:pt x="69" y="214"/>
                    </a:lnTo>
                    <a:lnTo>
                      <a:pt x="95" y="222"/>
                    </a:lnTo>
                    <a:lnTo>
                      <a:pt x="254" y="22"/>
                    </a:lnTo>
                    <a:lnTo>
                      <a:pt x="47" y="0"/>
                    </a:lnTo>
                    <a:close/>
                  </a:path>
                </a:pathLst>
              </a:custGeom>
              <a:solidFill>
                <a:srgbClr val="F793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39"/>
              <p:cNvSpPr>
                <a:spLocks/>
              </p:cNvSpPr>
              <p:nvPr userDrawn="1"/>
            </p:nvSpPr>
            <p:spPr bwMode="auto">
              <a:xfrm>
                <a:off x="9579940" y="7257919"/>
                <a:ext cx="85682" cy="91524"/>
              </a:xfrm>
              <a:custGeom>
                <a:avLst/>
                <a:gdLst>
                  <a:gd name="T0" fmla="*/ 161 w 352"/>
                  <a:gd name="T1" fmla="*/ 0 h 377"/>
                  <a:gd name="T2" fmla="*/ 0 w 352"/>
                  <a:gd name="T3" fmla="*/ 200 h 377"/>
                  <a:gd name="T4" fmla="*/ 13 w 352"/>
                  <a:gd name="T5" fmla="*/ 204 h 377"/>
                  <a:gd name="T6" fmla="*/ 27 w 352"/>
                  <a:gd name="T7" fmla="*/ 207 h 377"/>
                  <a:gd name="T8" fmla="*/ 42 w 352"/>
                  <a:gd name="T9" fmla="*/ 210 h 377"/>
                  <a:gd name="T10" fmla="*/ 56 w 352"/>
                  <a:gd name="T11" fmla="*/ 212 h 377"/>
                  <a:gd name="T12" fmla="*/ 90 w 352"/>
                  <a:gd name="T13" fmla="*/ 259 h 377"/>
                  <a:gd name="T14" fmla="*/ 125 w 352"/>
                  <a:gd name="T15" fmla="*/ 304 h 377"/>
                  <a:gd name="T16" fmla="*/ 163 w 352"/>
                  <a:gd name="T17" fmla="*/ 343 h 377"/>
                  <a:gd name="T18" fmla="*/ 200 w 352"/>
                  <a:gd name="T19" fmla="*/ 377 h 377"/>
                  <a:gd name="T20" fmla="*/ 352 w 352"/>
                  <a:gd name="T21" fmla="*/ 368 h 377"/>
                  <a:gd name="T22" fmla="*/ 161 w 352"/>
                  <a:gd name="T23"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377">
                    <a:moveTo>
                      <a:pt x="161" y="0"/>
                    </a:moveTo>
                    <a:lnTo>
                      <a:pt x="0" y="200"/>
                    </a:lnTo>
                    <a:lnTo>
                      <a:pt x="13" y="204"/>
                    </a:lnTo>
                    <a:lnTo>
                      <a:pt x="27" y="207"/>
                    </a:lnTo>
                    <a:lnTo>
                      <a:pt x="42" y="210"/>
                    </a:lnTo>
                    <a:lnTo>
                      <a:pt x="56" y="212"/>
                    </a:lnTo>
                    <a:lnTo>
                      <a:pt x="90" y="259"/>
                    </a:lnTo>
                    <a:lnTo>
                      <a:pt x="125" y="304"/>
                    </a:lnTo>
                    <a:lnTo>
                      <a:pt x="163" y="343"/>
                    </a:lnTo>
                    <a:lnTo>
                      <a:pt x="200" y="377"/>
                    </a:lnTo>
                    <a:lnTo>
                      <a:pt x="352" y="368"/>
                    </a:lnTo>
                    <a:lnTo>
                      <a:pt x="161" y="0"/>
                    </a:lnTo>
                    <a:close/>
                  </a:path>
                </a:pathLst>
              </a:custGeom>
              <a:solidFill>
                <a:srgbClr val="F58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40"/>
              <p:cNvSpPr>
                <a:spLocks/>
              </p:cNvSpPr>
              <p:nvPr userDrawn="1"/>
            </p:nvSpPr>
            <p:spPr bwMode="auto">
              <a:xfrm>
                <a:off x="9628136" y="7347009"/>
                <a:ext cx="36513" cy="15579"/>
              </a:xfrm>
              <a:custGeom>
                <a:avLst/>
                <a:gdLst>
                  <a:gd name="T0" fmla="*/ 149 w 149"/>
                  <a:gd name="T1" fmla="*/ 0 h 63"/>
                  <a:gd name="T2" fmla="*/ 0 w 149"/>
                  <a:gd name="T3" fmla="*/ 9 h 63"/>
                  <a:gd name="T4" fmla="*/ 19 w 149"/>
                  <a:gd name="T5" fmla="*/ 26 h 63"/>
                  <a:gd name="T6" fmla="*/ 36 w 149"/>
                  <a:gd name="T7" fmla="*/ 39 h 63"/>
                  <a:gd name="T8" fmla="*/ 54 w 149"/>
                  <a:gd name="T9" fmla="*/ 53 h 63"/>
                  <a:gd name="T10" fmla="*/ 70 w 149"/>
                  <a:gd name="T11" fmla="*/ 63 h 63"/>
                  <a:gd name="T12" fmla="*/ 149 w 14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49" h="63">
                    <a:moveTo>
                      <a:pt x="149" y="0"/>
                    </a:moveTo>
                    <a:lnTo>
                      <a:pt x="0" y="9"/>
                    </a:lnTo>
                    <a:lnTo>
                      <a:pt x="19" y="26"/>
                    </a:lnTo>
                    <a:lnTo>
                      <a:pt x="36" y="39"/>
                    </a:lnTo>
                    <a:lnTo>
                      <a:pt x="54" y="53"/>
                    </a:lnTo>
                    <a:lnTo>
                      <a:pt x="70" y="63"/>
                    </a:lnTo>
                    <a:lnTo>
                      <a:pt x="149" y="0"/>
                    </a:lnTo>
                    <a:close/>
                  </a:path>
                </a:pathLst>
              </a:custGeom>
              <a:solidFill>
                <a:srgbClr val="F479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41"/>
              <p:cNvSpPr>
                <a:spLocks/>
              </p:cNvSpPr>
              <p:nvPr userDrawn="1"/>
            </p:nvSpPr>
            <p:spPr bwMode="auto">
              <a:xfrm>
                <a:off x="9618886" y="7191710"/>
                <a:ext cx="122195" cy="156273"/>
              </a:xfrm>
              <a:custGeom>
                <a:avLst/>
                <a:gdLst>
                  <a:gd name="T0" fmla="*/ 502 w 502"/>
                  <a:gd name="T1" fmla="*/ 0 h 641"/>
                  <a:gd name="T2" fmla="*/ 0 w 502"/>
                  <a:gd name="T3" fmla="*/ 271 h 641"/>
                  <a:gd name="T4" fmla="*/ 192 w 502"/>
                  <a:gd name="T5" fmla="*/ 641 h 641"/>
                  <a:gd name="T6" fmla="*/ 199 w 502"/>
                  <a:gd name="T7" fmla="*/ 627 h 641"/>
                  <a:gd name="T8" fmla="*/ 192 w 502"/>
                  <a:gd name="T9" fmla="*/ 617 h 641"/>
                  <a:gd name="T10" fmla="*/ 183 w 502"/>
                  <a:gd name="T11" fmla="*/ 607 h 641"/>
                  <a:gd name="T12" fmla="*/ 176 w 502"/>
                  <a:gd name="T13" fmla="*/ 597 h 641"/>
                  <a:gd name="T14" fmla="*/ 171 w 502"/>
                  <a:gd name="T15" fmla="*/ 586 h 641"/>
                  <a:gd name="T16" fmla="*/ 170 w 502"/>
                  <a:gd name="T17" fmla="*/ 586 h 641"/>
                  <a:gd name="T18" fmla="*/ 170 w 502"/>
                  <a:gd name="T19" fmla="*/ 585 h 641"/>
                  <a:gd name="T20" fmla="*/ 219 w 502"/>
                  <a:gd name="T21" fmla="*/ 585 h 641"/>
                  <a:gd name="T22" fmla="*/ 502 w 502"/>
                  <a:gd name="T23"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641">
                    <a:moveTo>
                      <a:pt x="502" y="0"/>
                    </a:moveTo>
                    <a:lnTo>
                      <a:pt x="0" y="271"/>
                    </a:lnTo>
                    <a:lnTo>
                      <a:pt x="192" y="641"/>
                    </a:lnTo>
                    <a:lnTo>
                      <a:pt x="199" y="627"/>
                    </a:lnTo>
                    <a:lnTo>
                      <a:pt x="192" y="617"/>
                    </a:lnTo>
                    <a:lnTo>
                      <a:pt x="183" y="607"/>
                    </a:lnTo>
                    <a:lnTo>
                      <a:pt x="176" y="597"/>
                    </a:lnTo>
                    <a:lnTo>
                      <a:pt x="171" y="586"/>
                    </a:lnTo>
                    <a:lnTo>
                      <a:pt x="170" y="586"/>
                    </a:lnTo>
                    <a:lnTo>
                      <a:pt x="170" y="585"/>
                    </a:lnTo>
                    <a:lnTo>
                      <a:pt x="219" y="585"/>
                    </a:lnTo>
                    <a:lnTo>
                      <a:pt x="502"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42"/>
              <p:cNvSpPr>
                <a:spLocks/>
              </p:cNvSpPr>
              <p:nvPr userDrawn="1"/>
            </p:nvSpPr>
            <p:spPr bwMode="auto">
              <a:xfrm>
                <a:off x="9659780" y="7334352"/>
                <a:ext cx="12171" cy="487"/>
              </a:xfrm>
              <a:custGeom>
                <a:avLst/>
                <a:gdLst>
                  <a:gd name="T0" fmla="*/ 49 w 49"/>
                  <a:gd name="T1" fmla="*/ 0 h 1"/>
                  <a:gd name="T2" fmla="*/ 0 w 49"/>
                  <a:gd name="T3" fmla="*/ 0 h 1"/>
                  <a:gd name="T4" fmla="*/ 8 w 49"/>
                  <a:gd name="T5" fmla="*/ 1 h 1"/>
                  <a:gd name="T6" fmla="*/ 15 w 49"/>
                  <a:gd name="T7" fmla="*/ 1 h 1"/>
                  <a:gd name="T8" fmla="*/ 23 w 49"/>
                  <a:gd name="T9" fmla="*/ 1 h 1"/>
                  <a:gd name="T10" fmla="*/ 37 w 49"/>
                  <a:gd name="T11" fmla="*/ 1 h 1"/>
                  <a:gd name="T12" fmla="*/ 42 w 49"/>
                  <a:gd name="T13" fmla="*/ 1 h 1"/>
                  <a:gd name="T14" fmla="*/ 49 w 49"/>
                  <a:gd name="T15" fmla="*/ 1 h 1"/>
                  <a:gd name="T16" fmla="*/ 49 w 49"/>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
                    <a:moveTo>
                      <a:pt x="49" y="0"/>
                    </a:moveTo>
                    <a:lnTo>
                      <a:pt x="0" y="0"/>
                    </a:lnTo>
                    <a:lnTo>
                      <a:pt x="8" y="1"/>
                    </a:lnTo>
                    <a:lnTo>
                      <a:pt x="15" y="1"/>
                    </a:lnTo>
                    <a:lnTo>
                      <a:pt x="23" y="1"/>
                    </a:lnTo>
                    <a:lnTo>
                      <a:pt x="37" y="1"/>
                    </a:lnTo>
                    <a:lnTo>
                      <a:pt x="42" y="1"/>
                    </a:lnTo>
                    <a:lnTo>
                      <a:pt x="49" y="1"/>
                    </a:lnTo>
                    <a:lnTo>
                      <a:pt x="4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43"/>
              <p:cNvSpPr>
                <a:spLocks/>
              </p:cNvSpPr>
              <p:nvPr userDrawn="1"/>
            </p:nvSpPr>
            <p:spPr bwMode="auto">
              <a:xfrm>
                <a:off x="9645175" y="7347009"/>
                <a:ext cx="37973" cy="36513"/>
              </a:xfrm>
              <a:custGeom>
                <a:avLst/>
                <a:gdLst>
                  <a:gd name="T0" fmla="*/ 79 w 156"/>
                  <a:gd name="T1" fmla="*/ 0 h 150"/>
                  <a:gd name="T2" fmla="*/ 0 w 156"/>
                  <a:gd name="T3" fmla="*/ 65 h 150"/>
                  <a:gd name="T4" fmla="*/ 28 w 156"/>
                  <a:gd name="T5" fmla="*/ 85 h 150"/>
                  <a:gd name="T6" fmla="*/ 52 w 156"/>
                  <a:gd name="T7" fmla="*/ 100 h 150"/>
                  <a:gd name="T8" fmla="*/ 67 w 156"/>
                  <a:gd name="T9" fmla="*/ 109 h 150"/>
                  <a:gd name="T10" fmla="*/ 74 w 156"/>
                  <a:gd name="T11" fmla="*/ 112 h 150"/>
                  <a:gd name="T12" fmla="*/ 144 w 156"/>
                  <a:gd name="T13" fmla="*/ 150 h 150"/>
                  <a:gd name="T14" fmla="*/ 156 w 156"/>
                  <a:gd name="T15" fmla="*/ 144 h 150"/>
                  <a:gd name="T16" fmla="*/ 79 w 156"/>
                  <a:gd name="T17"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50">
                    <a:moveTo>
                      <a:pt x="79" y="0"/>
                    </a:moveTo>
                    <a:lnTo>
                      <a:pt x="0" y="65"/>
                    </a:lnTo>
                    <a:lnTo>
                      <a:pt x="28" y="85"/>
                    </a:lnTo>
                    <a:lnTo>
                      <a:pt x="52" y="100"/>
                    </a:lnTo>
                    <a:lnTo>
                      <a:pt x="67" y="109"/>
                    </a:lnTo>
                    <a:lnTo>
                      <a:pt x="74" y="112"/>
                    </a:lnTo>
                    <a:lnTo>
                      <a:pt x="144" y="150"/>
                    </a:lnTo>
                    <a:lnTo>
                      <a:pt x="156" y="144"/>
                    </a:lnTo>
                    <a:lnTo>
                      <a:pt x="79"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44"/>
              <p:cNvSpPr>
                <a:spLocks/>
              </p:cNvSpPr>
              <p:nvPr userDrawn="1"/>
            </p:nvSpPr>
            <p:spPr bwMode="auto">
              <a:xfrm>
                <a:off x="9664162" y="7346523"/>
                <a:ext cx="35539" cy="35539"/>
              </a:xfrm>
              <a:custGeom>
                <a:avLst/>
                <a:gdLst>
                  <a:gd name="T0" fmla="*/ 20 w 146"/>
                  <a:gd name="T1" fmla="*/ 0 h 145"/>
                  <a:gd name="T2" fmla="*/ 0 w 146"/>
                  <a:gd name="T3" fmla="*/ 3 h 145"/>
                  <a:gd name="T4" fmla="*/ 74 w 146"/>
                  <a:gd name="T5" fmla="*/ 145 h 145"/>
                  <a:gd name="T6" fmla="*/ 146 w 146"/>
                  <a:gd name="T7" fmla="*/ 112 h 145"/>
                  <a:gd name="T8" fmla="*/ 103 w 146"/>
                  <a:gd name="T9" fmla="*/ 79 h 145"/>
                  <a:gd name="T10" fmla="*/ 74 w 146"/>
                  <a:gd name="T11" fmla="*/ 57 h 145"/>
                  <a:gd name="T12" fmla="*/ 51 w 146"/>
                  <a:gd name="T13" fmla="*/ 34 h 145"/>
                  <a:gd name="T14" fmla="*/ 20 w 146"/>
                  <a:gd name="T15" fmla="*/ 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145">
                    <a:moveTo>
                      <a:pt x="20" y="0"/>
                    </a:moveTo>
                    <a:lnTo>
                      <a:pt x="0" y="3"/>
                    </a:lnTo>
                    <a:lnTo>
                      <a:pt x="74" y="145"/>
                    </a:lnTo>
                    <a:lnTo>
                      <a:pt x="146" y="112"/>
                    </a:lnTo>
                    <a:lnTo>
                      <a:pt x="103" y="79"/>
                    </a:lnTo>
                    <a:lnTo>
                      <a:pt x="74" y="57"/>
                    </a:lnTo>
                    <a:lnTo>
                      <a:pt x="51" y="34"/>
                    </a:lnTo>
                    <a:lnTo>
                      <a:pt x="20" y="0"/>
                    </a:lnTo>
                    <a:close/>
                  </a:path>
                </a:pathLst>
              </a:custGeom>
              <a:solidFill>
                <a:srgbClr val="F36F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45"/>
              <p:cNvSpPr>
                <a:spLocks/>
              </p:cNvSpPr>
              <p:nvPr userDrawn="1"/>
            </p:nvSpPr>
            <p:spPr bwMode="auto">
              <a:xfrm>
                <a:off x="9664162" y="7343602"/>
                <a:ext cx="5355" cy="4382"/>
              </a:xfrm>
              <a:custGeom>
                <a:avLst/>
                <a:gdLst>
                  <a:gd name="T0" fmla="*/ 8 w 22"/>
                  <a:gd name="T1" fmla="*/ 0 h 19"/>
                  <a:gd name="T2" fmla="*/ 0 w 22"/>
                  <a:gd name="T3" fmla="*/ 19 h 19"/>
                  <a:gd name="T4" fmla="*/ 22 w 22"/>
                  <a:gd name="T5" fmla="*/ 15 h 19"/>
                  <a:gd name="T6" fmla="*/ 17 w 22"/>
                  <a:gd name="T7" fmla="*/ 10 h 19"/>
                  <a:gd name="T8" fmla="*/ 12 w 22"/>
                  <a:gd name="T9" fmla="*/ 5 h 19"/>
                  <a:gd name="T10" fmla="*/ 8 w 22"/>
                  <a:gd name="T11" fmla="*/ 0 h 19"/>
                </a:gdLst>
                <a:ahLst/>
                <a:cxnLst>
                  <a:cxn ang="0">
                    <a:pos x="T0" y="T1"/>
                  </a:cxn>
                  <a:cxn ang="0">
                    <a:pos x="T2" y="T3"/>
                  </a:cxn>
                  <a:cxn ang="0">
                    <a:pos x="T4" y="T5"/>
                  </a:cxn>
                  <a:cxn ang="0">
                    <a:pos x="T6" y="T7"/>
                  </a:cxn>
                  <a:cxn ang="0">
                    <a:pos x="T8" y="T9"/>
                  </a:cxn>
                  <a:cxn ang="0">
                    <a:pos x="T10" y="T11"/>
                  </a:cxn>
                </a:cxnLst>
                <a:rect l="0" t="0" r="r" b="b"/>
                <a:pathLst>
                  <a:path w="22" h="19">
                    <a:moveTo>
                      <a:pt x="8" y="0"/>
                    </a:moveTo>
                    <a:lnTo>
                      <a:pt x="0" y="19"/>
                    </a:lnTo>
                    <a:lnTo>
                      <a:pt x="22" y="15"/>
                    </a:lnTo>
                    <a:lnTo>
                      <a:pt x="17" y="10"/>
                    </a:lnTo>
                    <a:lnTo>
                      <a:pt x="12" y="5"/>
                    </a:lnTo>
                    <a:lnTo>
                      <a:pt x="8"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46"/>
              <p:cNvSpPr>
                <a:spLocks/>
              </p:cNvSpPr>
              <p:nvPr userDrawn="1"/>
            </p:nvSpPr>
            <p:spPr bwMode="auto">
              <a:xfrm>
                <a:off x="9670490" y="7191710"/>
                <a:ext cx="69130" cy="143129"/>
              </a:xfrm>
              <a:custGeom>
                <a:avLst/>
                <a:gdLst>
                  <a:gd name="T0" fmla="*/ 285 w 285"/>
                  <a:gd name="T1" fmla="*/ 0 h 586"/>
                  <a:gd name="T2" fmla="*/ 0 w 285"/>
                  <a:gd name="T3" fmla="*/ 586 h 586"/>
                  <a:gd name="T4" fmla="*/ 48 w 285"/>
                  <a:gd name="T5" fmla="*/ 581 h 586"/>
                  <a:gd name="T6" fmla="*/ 93 w 285"/>
                  <a:gd name="T7" fmla="*/ 571 h 586"/>
                  <a:gd name="T8" fmla="*/ 136 w 285"/>
                  <a:gd name="T9" fmla="*/ 554 h 586"/>
                  <a:gd name="T10" fmla="*/ 176 w 285"/>
                  <a:gd name="T11" fmla="*/ 534 h 586"/>
                  <a:gd name="T12" fmla="*/ 285 w 285"/>
                  <a:gd name="T13" fmla="*/ 0 h 586"/>
                </a:gdLst>
                <a:ahLst/>
                <a:cxnLst>
                  <a:cxn ang="0">
                    <a:pos x="T0" y="T1"/>
                  </a:cxn>
                  <a:cxn ang="0">
                    <a:pos x="T2" y="T3"/>
                  </a:cxn>
                  <a:cxn ang="0">
                    <a:pos x="T4" y="T5"/>
                  </a:cxn>
                  <a:cxn ang="0">
                    <a:pos x="T6" y="T7"/>
                  </a:cxn>
                  <a:cxn ang="0">
                    <a:pos x="T8" y="T9"/>
                  </a:cxn>
                  <a:cxn ang="0">
                    <a:pos x="T10" y="T11"/>
                  </a:cxn>
                  <a:cxn ang="0">
                    <a:pos x="T12" y="T13"/>
                  </a:cxn>
                </a:cxnLst>
                <a:rect l="0" t="0" r="r" b="b"/>
                <a:pathLst>
                  <a:path w="285" h="586">
                    <a:moveTo>
                      <a:pt x="285" y="0"/>
                    </a:moveTo>
                    <a:lnTo>
                      <a:pt x="0" y="586"/>
                    </a:lnTo>
                    <a:lnTo>
                      <a:pt x="48" y="581"/>
                    </a:lnTo>
                    <a:lnTo>
                      <a:pt x="93" y="571"/>
                    </a:lnTo>
                    <a:lnTo>
                      <a:pt x="136" y="554"/>
                    </a:lnTo>
                    <a:lnTo>
                      <a:pt x="176" y="534"/>
                    </a:lnTo>
                    <a:lnTo>
                      <a:pt x="285"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47"/>
              <p:cNvSpPr>
                <a:spLocks/>
              </p:cNvSpPr>
              <p:nvPr userDrawn="1"/>
            </p:nvSpPr>
            <p:spPr bwMode="auto">
              <a:xfrm>
                <a:off x="9739134" y="7139619"/>
                <a:ext cx="57446" cy="81788"/>
              </a:xfrm>
              <a:custGeom>
                <a:avLst/>
                <a:gdLst>
                  <a:gd name="T0" fmla="*/ 124 w 236"/>
                  <a:gd name="T1" fmla="*/ 0 h 338"/>
                  <a:gd name="T2" fmla="*/ 0 w 236"/>
                  <a:gd name="T3" fmla="*/ 217 h 338"/>
                  <a:gd name="T4" fmla="*/ 209 w 236"/>
                  <a:gd name="T5" fmla="*/ 338 h 338"/>
                  <a:gd name="T6" fmla="*/ 217 w 236"/>
                  <a:gd name="T7" fmla="*/ 329 h 338"/>
                  <a:gd name="T8" fmla="*/ 224 w 236"/>
                  <a:gd name="T9" fmla="*/ 317 h 338"/>
                  <a:gd name="T10" fmla="*/ 231 w 236"/>
                  <a:gd name="T11" fmla="*/ 307 h 338"/>
                  <a:gd name="T12" fmla="*/ 236 w 236"/>
                  <a:gd name="T13" fmla="*/ 295 h 338"/>
                  <a:gd name="T14" fmla="*/ 124 w 236"/>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38">
                    <a:moveTo>
                      <a:pt x="124" y="0"/>
                    </a:moveTo>
                    <a:lnTo>
                      <a:pt x="0" y="217"/>
                    </a:lnTo>
                    <a:lnTo>
                      <a:pt x="209" y="338"/>
                    </a:lnTo>
                    <a:lnTo>
                      <a:pt x="217" y="329"/>
                    </a:lnTo>
                    <a:lnTo>
                      <a:pt x="224" y="317"/>
                    </a:lnTo>
                    <a:lnTo>
                      <a:pt x="231" y="307"/>
                    </a:lnTo>
                    <a:lnTo>
                      <a:pt x="236" y="295"/>
                    </a:lnTo>
                    <a:lnTo>
                      <a:pt x="124"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48"/>
              <p:cNvSpPr>
                <a:spLocks/>
              </p:cNvSpPr>
              <p:nvPr userDrawn="1"/>
            </p:nvSpPr>
            <p:spPr bwMode="auto">
              <a:xfrm>
                <a:off x="9713332" y="7192197"/>
                <a:ext cx="76919" cy="129497"/>
              </a:xfrm>
              <a:custGeom>
                <a:avLst/>
                <a:gdLst>
                  <a:gd name="T0" fmla="*/ 107 w 318"/>
                  <a:gd name="T1" fmla="*/ 0 h 533"/>
                  <a:gd name="T2" fmla="*/ 0 w 318"/>
                  <a:gd name="T3" fmla="*/ 533 h 533"/>
                  <a:gd name="T4" fmla="*/ 43 w 318"/>
                  <a:gd name="T5" fmla="*/ 504 h 533"/>
                  <a:gd name="T6" fmla="*/ 80 w 318"/>
                  <a:gd name="T7" fmla="*/ 468 h 533"/>
                  <a:gd name="T8" fmla="*/ 114 w 318"/>
                  <a:gd name="T9" fmla="*/ 426 h 533"/>
                  <a:gd name="T10" fmla="*/ 140 w 318"/>
                  <a:gd name="T11" fmla="*/ 382 h 533"/>
                  <a:gd name="T12" fmla="*/ 160 w 318"/>
                  <a:gd name="T13" fmla="*/ 331 h 533"/>
                  <a:gd name="T14" fmla="*/ 172 w 318"/>
                  <a:gd name="T15" fmla="*/ 278 h 533"/>
                  <a:gd name="T16" fmla="*/ 177 w 318"/>
                  <a:gd name="T17" fmla="*/ 224 h 533"/>
                  <a:gd name="T18" fmla="*/ 218 w 318"/>
                  <a:gd name="T19" fmla="*/ 206 h 533"/>
                  <a:gd name="T20" fmla="*/ 255 w 318"/>
                  <a:gd name="T21" fmla="*/ 182 h 533"/>
                  <a:gd name="T22" fmla="*/ 287 w 318"/>
                  <a:gd name="T23" fmla="*/ 153 h 533"/>
                  <a:gd name="T24" fmla="*/ 318 w 318"/>
                  <a:gd name="T25" fmla="*/ 121 h 533"/>
                  <a:gd name="T26" fmla="*/ 107 w 318"/>
                  <a:gd name="T27"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533">
                    <a:moveTo>
                      <a:pt x="107" y="0"/>
                    </a:moveTo>
                    <a:lnTo>
                      <a:pt x="0" y="533"/>
                    </a:lnTo>
                    <a:lnTo>
                      <a:pt x="43" y="504"/>
                    </a:lnTo>
                    <a:lnTo>
                      <a:pt x="80" y="468"/>
                    </a:lnTo>
                    <a:lnTo>
                      <a:pt x="114" y="426"/>
                    </a:lnTo>
                    <a:lnTo>
                      <a:pt x="140" y="382"/>
                    </a:lnTo>
                    <a:lnTo>
                      <a:pt x="160" y="331"/>
                    </a:lnTo>
                    <a:lnTo>
                      <a:pt x="172" y="278"/>
                    </a:lnTo>
                    <a:lnTo>
                      <a:pt x="177" y="224"/>
                    </a:lnTo>
                    <a:lnTo>
                      <a:pt x="218" y="206"/>
                    </a:lnTo>
                    <a:lnTo>
                      <a:pt x="255" y="182"/>
                    </a:lnTo>
                    <a:lnTo>
                      <a:pt x="287" y="153"/>
                    </a:lnTo>
                    <a:lnTo>
                      <a:pt x="318" y="121"/>
                    </a:lnTo>
                    <a:lnTo>
                      <a:pt x="10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49"/>
              <p:cNvSpPr>
                <a:spLocks/>
              </p:cNvSpPr>
              <p:nvPr userDrawn="1"/>
            </p:nvSpPr>
            <p:spPr bwMode="auto">
              <a:xfrm>
                <a:off x="9769804" y="7120633"/>
                <a:ext cx="31157" cy="30671"/>
              </a:xfrm>
              <a:custGeom>
                <a:avLst/>
                <a:gdLst>
                  <a:gd name="T0" fmla="*/ 41 w 127"/>
                  <a:gd name="T1" fmla="*/ 0 h 127"/>
                  <a:gd name="T2" fmla="*/ 0 w 127"/>
                  <a:gd name="T3" fmla="*/ 80 h 127"/>
                  <a:gd name="T4" fmla="*/ 127 w 127"/>
                  <a:gd name="T5" fmla="*/ 127 h 127"/>
                  <a:gd name="T6" fmla="*/ 112 w 127"/>
                  <a:gd name="T7" fmla="*/ 90 h 127"/>
                  <a:gd name="T8" fmla="*/ 91 w 127"/>
                  <a:gd name="T9" fmla="*/ 58 h 127"/>
                  <a:gd name="T10" fmla="*/ 68 w 127"/>
                  <a:gd name="T11" fmla="*/ 27 h 127"/>
                  <a:gd name="T12" fmla="*/ 41 w 127"/>
                  <a:gd name="T13" fmla="*/ 0 h 127"/>
                </a:gdLst>
                <a:ahLst/>
                <a:cxnLst>
                  <a:cxn ang="0">
                    <a:pos x="T0" y="T1"/>
                  </a:cxn>
                  <a:cxn ang="0">
                    <a:pos x="T2" y="T3"/>
                  </a:cxn>
                  <a:cxn ang="0">
                    <a:pos x="T4" y="T5"/>
                  </a:cxn>
                  <a:cxn ang="0">
                    <a:pos x="T6" y="T7"/>
                  </a:cxn>
                  <a:cxn ang="0">
                    <a:pos x="T8" y="T9"/>
                  </a:cxn>
                  <a:cxn ang="0">
                    <a:pos x="T10" y="T11"/>
                  </a:cxn>
                  <a:cxn ang="0">
                    <a:pos x="T12" y="T13"/>
                  </a:cxn>
                </a:cxnLst>
                <a:rect l="0" t="0" r="r" b="b"/>
                <a:pathLst>
                  <a:path w="127" h="127">
                    <a:moveTo>
                      <a:pt x="41" y="0"/>
                    </a:moveTo>
                    <a:lnTo>
                      <a:pt x="0" y="80"/>
                    </a:lnTo>
                    <a:lnTo>
                      <a:pt x="127" y="127"/>
                    </a:lnTo>
                    <a:lnTo>
                      <a:pt x="112" y="90"/>
                    </a:lnTo>
                    <a:lnTo>
                      <a:pt x="91" y="58"/>
                    </a:lnTo>
                    <a:lnTo>
                      <a:pt x="68" y="27"/>
                    </a:lnTo>
                    <a:lnTo>
                      <a:pt x="41"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50"/>
              <p:cNvSpPr>
                <a:spLocks/>
              </p:cNvSpPr>
              <p:nvPr userDrawn="1"/>
            </p:nvSpPr>
            <p:spPr bwMode="auto">
              <a:xfrm>
                <a:off x="9769317" y="7139619"/>
                <a:ext cx="36026" cy="71564"/>
              </a:xfrm>
              <a:custGeom>
                <a:avLst/>
                <a:gdLst>
                  <a:gd name="T0" fmla="*/ 0 w 148"/>
                  <a:gd name="T1" fmla="*/ 0 h 295"/>
                  <a:gd name="T2" fmla="*/ 112 w 148"/>
                  <a:gd name="T3" fmla="*/ 295 h 295"/>
                  <a:gd name="T4" fmla="*/ 127 w 148"/>
                  <a:gd name="T5" fmla="*/ 263 h 295"/>
                  <a:gd name="T6" fmla="*/ 138 w 148"/>
                  <a:gd name="T7" fmla="*/ 228 h 295"/>
                  <a:gd name="T8" fmla="*/ 144 w 148"/>
                  <a:gd name="T9" fmla="*/ 190 h 295"/>
                  <a:gd name="T10" fmla="*/ 148 w 148"/>
                  <a:gd name="T11" fmla="*/ 153 h 295"/>
                  <a:gd name="T12" fmla="*/ 146 w 148"/>
                  <a:gd name="T13" fmla="*/ 126 h 295"/>
                  <a:gd name="T14" fmla="*/ 143 w 148"/>
                  <a:gd name="T15" fmla="*/ 99 h 295"/>
                  <a:gd name="T16" fmla="*/ 138 w 148"/>
                  <a:gd name="T17" fmla="*/ 73 h 295"/>
                  <a:gd name="T18" fmla="*/ 129 w 148"/>
                  <a:gd name="T19" fmla="*/ 49 h 295"/>
                  <a:gd name="T20" fmla="*/ 0 w 148"/>
                  <a:gd name="T21"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295">
                    <a:moveTo>
                      <a:pt x="0" y="0"/>
                    </a:moveTo>
                    <a:lnTo>
                      <a:pt x="112" y="295"/>
                    </a:lnTo>
                    <a:lnTo>
                      <a:pt x="127" y="263"/>
                    </a:lnTo>
                    <a:lnTo>
                      <a:pt x="138" y="228"/>
                    </a:lnTo>
                    <a:lnTo>
                      <a:pt x="144" y="190"/>
                    </a:lnTo>
                    <a:lnTo>
                      <a:pt x="148" y="153"/>
                    </a:lnTo>
                    <a:lnTo>
                      <a:pt x="146" y="126"/>
                    </a:lnTo>
                    <a:lnTo>
                      <a:pt x="143" y="99"/>
                    </a:lnTo>
                    <a:lnTo>
                      <a:pt x="138" y="73"/>
                    </a:lnTo>
                    <a:lnTo>
                      <a:pt x="129" y="49"/>
                    </a:lnTo>
                    <a:lnTo>
                      <a:pt x="0" y="0"/>
                    </a:lnTo>
                    <a:close/>
                  </a:path>
                </a:pathLst>
              </a:custGeom>
              <a:solidFill>
                <a:srgbClr val="F68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51"/>
              <p:cNvSpPr>
                <a:spLocks/>
              </p:cNvSpPr>
              <p:nvPr userDrawn="1"/>
            </p:nvSpPr>
            <p:spPr bwMode="auto">
              <a:xfrm>
                <a:off x="9709437" y="7077304"/>
                <a:ext cx="70104" cy="63288"/>
              </a:xfrm>
              <a:custGeom>
                <a:avLst/>
                <a:gdLst>
                  <a:gd name="T0" fmla="*/ 178 w 289"/>
                  <a:gd name="T1" fmla="*/ 0 h 259"/>
                  <a:gd name="T2" fmla="*/ 0 w 289"/>
                  <a:gd name="T3" fmla="*/ 0 h 259"/>
                  <a:gd name="T4" fmla="*/ 246 w 289"/>
                  <a:gd name="T5" fmla="*/ 259 h 259"/>
                  <a:gd name="T6" fmla="*/ 289 w 289"/>
                  <a:gd name="T7" fmla="*/ 176 h 259"/>
                  <a:gd name="T8" fmla="*/ 270 w 289"/>
                  <a:gd name="T9" fmla="*/ 161 h 259"/>
                  <a:gd name="T10" fmla="*/ 250 w 289"/>
                  <a:gd name="T11" fmla="*/ 149 h 259"/>
                  <a:gd name="T12" fmla="*/ 229 w 289"/>
                  <a:gd name="T13" fmla="*/ 137 h 259"/>
                  <a:gd name="T14" fmla="*/ 207 w 289"/>
                  <a:gd name="T15" fmla="*/ 127 h 259"/>
                  <a:gd name="T16" fmla="*/ 204 w 289"/>
                  <a:gd name="T17" fmla="*/ 93 h 259"/>
                  <a:gd name="T18" fmla="*/ 199 w 289"/>
                  <a:gd name="T19" fmla="*/ 59 h 259"/>
                  <a:gd name="T20" fmla="*/ 190 w 289"/>
                  <a:gd name="T21" fmla="*/ 27 h 259"/>
                  <a:gd name="T22" fmla="*/ 178 w 289"/>
                  <a:gd name="T23"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 h="259">
                    <a:moveTo>
                      <a:pt x="178" y="0"/>
                    </a:moveTo>
                    <a:lnTo>
                      <a:pt x="0" y="0"/>
                    </a:lnTo>
                    <a:lnTo>
                      <a:pt x="246" y="259"/>
                    </a:lnTo>
                    <a:lnTo>
                      <a:pt x="289" y="176"/>
                    </a:lnTo>
                    <a:lnTo>
                      <a:pt x="270" y="161"/>
                    </a:lnTo>
                    <a:lnTo>
                      <a:pt x="250" y="149"/>
                    </a:lnTo>
                    <a:lnTo>
                      <a:pt x="229" y="137"/>
                    </a:lnTo>
                    <a:lnTo>
                      <a:pt x="207" y="127"/>
                    </a:lnTo>
                    <a:lnTo>
                      <a:pt x="204" y="93"/>
                    </a:lnTo>
                    <a:lnTo>
                      <a:pt x="199" y="59"/>
                    </a:lnTo>
                    <a:lnTo>
                      <a:pt x="190" y="27"/>
                    </a:lnTo>
                    <a:lnTo>
                      <a:pt x="17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Freeform 52"/>
              <p:cNvSpPr>
                <a:spLocks/>
              </p:cNvSpPr>
              <p:nvPr userDrawn="1"/>
            </p:nvSpPr>
            <p:spPr bwMode="auto">
              <a:xfrm>
                <a:off x="9709437" y="7042253"/>
                <a:ext cx="43328" cy="35052"/>
              </a:xfrm>
              <a:custGeom>
                <a:avLst/>
                <a:gdLst>
                  <a:gd name="T0" fmla="*/ 65 w 178"/>
                  <a:gd name="T1" fmla="*/ 0 h 144"/>
                  <a:gd name="T2" fmla="*/ 0 w 178"/>
                  <a:gd name="T3" fmla="*/ 144 h 144"/>
                  <a:gd name="T4" fmla="*/ 178 w 178"/>
                  <a:gd name="T5" fmla="*/ 144 h 144"/>
                  <a:gd name="T6" fmla="*/ 158 w 178"/>
                  <a:gd name="T7" fmla="*/ 101 h 144"/>
                  <a:gd name="T8" fmla="*/ 131 w 178"/>
                  <a:gd name="T9" fmla="*/ 62 h 144"/>
                  <a:gd name="T10" fmla="*/ 99 w 178"/>
                  <a:gd name="T11" fmla="*/ 29 h 144"/>
                  <a:gd name="T12" fmla="*/ 65 w 178"/>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78" h="144">
                    <a:moveTo>
                      <a:pt x="65" y="0"/>
                    </a:moveTo>
                    <a:lnTo>
                      <a:pt x="0" y="144"/>
                    </a:lnTo>
                    <a:lnTo>
                      <a:pt x="178" y="144"/>
                    </a:lnTo>
                    <a:lnTo>
                      <a:pt x="158" y="101"/>
                    </a:lnTo>
                    <a:lnTo>
                      <a:pt x="131" y="62"/>
                    </a:lnTo>
                    <a:lnTo>
                      <a:pt x="99" y="29"/>
                    </a:lnTo>
                    <a:lnTo>
                      <a:pt x="65"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53"/>
              <p:cNvSpPr>
                <a:spLocks/>
              </p:cNvSpPr>
              <p:nvPr userDrawn="1"/>
            </p:nvSpPr>
            <p:spPr bwMode="auto">
              <a:xfrm>
                <a:off x="9684122" y="7025700"/>
                <a:ext cx="42355" cy="51604"/>
              </a:xfrm>
              <a:custGeom>
                <a:avLst/>
                <a:gdLst>
                  <a:gd name="T0" fmla="*/ 0 w 175"/>
                  <a:gd name="T1" fmla="*/ 0 h 212"/>
                  <a:gd name="T2" fmla="*/ 110 w 175"/>
                  <a:gd name="T3" fmla="*/ 212 h 212"/>
                  <a:gd name="T4" fmla="*/ 175 w 175"/>
                  <a:gd name="T5" fmla="*/ 70 h 212"/>
                  <a:gd name="T6" fmla="*/ 136 w 175"/>
                  <a:gd name="T7" fmla="*/ 44 h 212"/>
                  <a:gd name="T8" fmla="*/ 93 w 175"/>
                  <a:gd name="T9" fmla="*/ 24 h 212"/>
                  <a:gd name="T10" fmla="*/ 48 w 175"/>
                  <a:gd name="T11" fmla="*/ 9 h 212"/>
                  <a:gd name="T12" fmla="*/ 0 w 175"/>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75" h="212">
                    <a:moveTo>
                      <a:pt x="0" y="0"/>
                    </a:moveTo>
                    <a:lnTo>
                      <a:pt x="110" y="212"/>
                    </a:lnTo>
                    <a:lnTo>
                      <a:pt x="175" y="70"/>
                    </a:lnTo>
                    <a:lnTo>
                      <a:pt x="136" y="44"/>
                    </a:lnTo>
                    <a:lnTo>
                      <a:pt x="93" y="24"/>
                    </a:lnTo>
                    <a:lnTo>
                      <a:pt x="48" y="9"/>
                    </a:lnTo>
                    <a:lnTo>
                      <a:pt x="0"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54"/>
              <p:cNvSpPr>
                <a:spLocks/>
              </p:cNvSpPr>
              <p:nvPr userDrawn="1"/>
            </p:nvSpPr>
            <p:spPr bwMode="auto">
              <a:xfrm>
                <a:off x="9605255" y="7004280"/>
                <a:ext cx="106129" cy="119274"/>
              </a:xfrm>
              <a:custGeom>
                <a:avLst/>
                <a:gdLst>
                  <a:gd name="T0" fmla="*/ 212 w 434"/>
                  <a:gd name="T1" fmla="*/ 0 h 490"/>
                  <a:gd name="T2" fmla="*/ 0 w 434"/>
                  <a:gd name="T3" fmla="*/ 490 h 490"/>
                  <a:gd name="T4" fmla="*/ 434 w 434"/>
                  <a:gd name="T5" fmla="*/ 298 h 490"/>
                  <a:gd name="T6" fmla="*/ 324 w 434"/>
                  <a:gd name="T7" fmla="*/ 86 h 490"/>
                  <a:gd name="T8" fmla="*/ 320 w 434"/>
                  <a:gd name="T9" fmla="*/ 84 h 490"/>
                  <a:gd name="T10" fmla="*/ 319 w 434"/>
                  <a:gd name="T11" fmla="*/ 84 h 490"/>
                  <a:gd name="T12" fmla="*/ 295 w 434"/>
                  <a:gd name="T13" fmla="*/ 59 h 490"/>
                  <a:gd name="T14" fmla="*/ 270 w 434"/>
                  <a:gd name="T15" fmla="*/ 37 h 490"/>
                  <a:gd name="T16" fmla="*/ 241 w 434"/>
                  <a:gd name="T17" fmla="*/ 17 h 490"/>
                  <a:gd name="T18" fmla="*/ 212 w 434"/>
                  <a:gd name="T19"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4" h="490">
                    <a:moveTo>
                      <a:pt x="212" y="0"/>
                    </a:moveTo>
                    <a:lnTo>
                      <a:pt x="0" y="490"/>
                    </a:lnTo>
                    <a:lnTo>
                      <a:pt x="434" y="298"/>
                    </a:lnTo>
                    <a:lnTo>
                      <a:pt x="324" y="86"/>
                    </a:lnTo>
                    <a:lnTo>
                      <a:pt x="320" y="84"/>
                    </a:lnTo>
                    <a:lnTo>
                      <a:pt x="319" y="84"/>
                    </a:lnTo>
                    <a:lnTo>
                      <a:pt x="295" y="59"/>
                    </a:lnTo>
                    <a:lnTo>
                      <a:pt x="270" y="37"/>
                    </a:lnTo>
                    <a:lnTo>
                      <a:pt x="241" y="17"/>
                    </a:lnTo>
                    <a:lnTo>
                      <a:pt x="212"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55"/>
              <p:cNvSpPr>
                <a:spLocks/>
              </p:cNvSpPr>
              <p:nvPr userDrawn="1"/>
            </p:nvSpPr>
            <p:spPr bwMode="auto">
              <a:xfrm>
                <a:off x="9576045" y="7003306"/>
                <a:ext cx="80814" cy="119761"/>
              </a:xfrm>
              <a:custGeom>
                <a:avLst/>
                <a:gdLst>
                  <a:gd name="T0" fmla="*/ 0 w 333"/>
                  <a:gd name="T1" fmla="*/ 0 h 491"/>
                  <a:gd name="T2" fmla="*/ 123 w 333"/>
                  <a:gd name="T3" fmla="*/ 491 h 491"/>
                  <a:gd name="T4" fmla="*/ 333 w 333"/>
                  <a:gd name="T5" fmla="*/ 3 h 491"/>
                  <a:gd name="T6" fmla="*/ 331 w 333"/>
                  <a:gd name="T7" fmla="*/ 3 h 491"/>
                  <a:gd name="T8" fmla="*/ 7 w 333"/>
                  <a:gd name="T9" fmla="*/ 3 h 491"/>
                  <a:gd name="T10" fmla="*/ 6 w 333"/>
                  <a:gd name="T11" fmla="*/ 1 h 491"/>
                  <a:gd name="T12" fmla="*/ 2 w 333"/>
                  <a:gd name="T13" fmla="*/ 0 h 491"/>
                  <a:gd name="T14" fmla="*/ 0 w 333"/>
                  <a:gd name="T15" fmla="*/ 0 h 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491">
                    <a:moveTo>
                      <a:pt x="0" y="0"/>
                    </a:moveTo>
                    <a:lnTo>
                      <a:pt x="123" y="491"/>
                    </a:lnTo>
                    <a:lnTo>
                      <a:pt x="333" y="3"/>
                    </a:lnTo>
                    <a:lnTo>
                      <a:pt x="331" y="3"/>
                    </a:lnTo>
                    <a:lnTo>
                      <a:pt x="7" y="3"/>
                    </a:lnTo>
                    <a:lnTo>
                      <a:pt x="6" y="1"/>
                    </a:lnTo>
                    <a:lnTo>
                      <a:pt x="2" y="0"/>
                    </a:lnTo>
                    <a:lnTo>
                      <a:pt x="0"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Freeform 56"/>
              <p:cNvSpPr>
                <a:spLocks/>
              </p:cNvSpPr>
              <p:nvPr userDrawn="1"/>
            </p:nvSpPr>
            <p:spPr bwMode="auto">
              <a:xfrm>
                <a:off x="9577992" y="6994056"/>
                <a:ext cx="78867" cy="10224"/>
              </a:xfrm>
              <a:custGeom>
                <a:avLst/>
                <a:gdLst>
                  <a:gd name="T0" fmla="*/ 163 w 324"/>
                  <a:gd name="T1" fmla="*/ 0 h 41"/>
                  <a:gd name="T2" fmla="*/ 119 w 324"/>
                  <a:gd name="T3" fmla="*/ 4 h 41"/>
                  <a:gd name="T4" fmla="*/ 78 w 324"/>
                  <a:gd name="T5" fmla="*/ 12 h 41"/>
                  <a:gd name="T6" fmla="*/ 38 w 324"/>
                  <a:gd name="T7" fmla="*/ 24 h 41"/>
                  <a:gd name="T8" fmla="*/ 0 w 324"/>
                  <a:gd name="T9" fmla="*/ 41 h 41"/>
                  <a:gd name="T10" fmla="*/ 324 w 324"/>
                  <a:gd name="T11" fmla="*/ 41 h 41"/>
                  <a:gd name="T12" fmla="*/ 287 w 324"/>
                  <a:gd name="T13" fmla="*/ 24 h 41"/>
                  <a:gd name="T14" fmla="*/ 248 w 324"/>
                  <a:gd name="T15" fmla="*/ 12 h 41"/>
                  <a:gd name="T16" fmla="*/ 205 w 324"/>
                  <a:gd name="T17" fmla="*/ 4 h 41"/>
                  <a:gd name="T18" fmla="*/ 163 w 324"/>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4" h="41">
                    <a:moveTo>
                      <a:pt x="163" y="0"/>
                    </a:moveTo>
                    <a:lnTo>
                      <a:pt x="119" y="4"/>
                    </a:lnTo>
                    <a:lnTo>
                      <a:pt x="78" y="12"/>
                    </a:lnTo>
                    <a:lnTo>
                      <a:pt x="38" y="24"/>
                    </a:lnTo>
                    <a:lnTo>
                      <a:pt x="0" y="41"/>
                    </a:lnTo>
                    <a:lnTo>
                      <a:pt x="324" y="41"/>
                    </a:lnTo>
                    <a:lnTo>
                      <a:pt x="287" y="24"/>
                    </a:lnTo>
                    <a:lnTo>
                      <a:pt x="248" y="12"/>
                    </a:lnTo>
                    <a:lnTo>
                      <a:pt x="205" y="4"/>
                    </a:lnTo>
                    <a:lnTo>
                      <a:pt x="163"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57"/>
              <p:cNvSpPr>
                <a:spLocks/>
              </p:cNvSpPr>
              <p:nvPr userDrawn="1"/>
            </p:nvSpPr>
            <p:spPr bwMode="auto">
              <a:xfrm>
                <a:off x="9524928" y="6997464"/>
                <a:ext cx="81301" cy="126090"/>
              </a:xfrm>
              <a:custGeom>
                <a:avLst/>
                <a:gdLst>
                  <a:gd name="T0" fmla="*/ 141 w 334"/>
                  <a:gd name="T1" fmla="*/ 0 h 519"/>
                  <a:gd name="T2" fmla="*/ 0 w 334"/>
                  <a:gd name="T3" fmla="*/ 327 h 519"/>
                  <a:gd name="T4" fmla="*/ 334 w 334"/>
                  <a:gd name="T5" fmla="*/ 519 h 519"/>
                  <a:gd name="T6" fmla="*/ 210 w 334"/>
                  <a:gd name="T7" fmla="*/ 25 h 519"/>
                  <a:gd name="T8" fmla="*/ 193 w 334"/>
                  <a:gd name="T9" fmla="*/ 17 h 519"/>
                  <a:gd name="T10" fmla="*/ 177 w 334"/>
                  <a:gd name="T11" fmla="*/ 10 h 519"/>
                  <a:gd name="T12" fmla="*/ 160 w 334"/>
                  <a:gd name="T13" fmla="*/ 5 h 519"/>
                  <a:gd name="T14" fmla="*/ 141 w 334"/>
                  <a:gd name="T15" fmla="*/ 0 h 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519">
                    <a:moveTo>
                      <a:pt x="141" y="0"/>
                    </a:moveTo>
                    <a:lnTo>
                      <a:pt x="0" y="327"/>
                    </a:lnTo>
                    <a:lnTo>
                      <a:pt x="334" y="519"/>
                    </a:lnTo>
                    <a:lnTo>
                      <a:pt x="210" y="25"/>
                    </a:lnTo>
                    <a:lnTo>
                      <a:pt x="193" y="17"/>
                    </a:lnTo>
                    <a:lnTo>
                      <a:pt x="177" y="10"/>
                    </a:lnTo>
                    <a:lnTo>
                      <a:pt x="160" y="5"/>
                    </a:lnTo>
                    <a:lnTo>
                      <a:pt x="141"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Freeform 58"/>
              <p:cNvSpPr>
                <a:spLocks/>
              </p:cNvSpPr>
              <p:nvPr userDrawn="1"/>
            </p:nvSpPr>
            <p:spPr bwMode="auto">
              <a:xfrm>
                <a:off x="9491336" y="6994056"/>
                <a:ext cx="69130" cy="82761"/>
              </a:xfrm>
              <a:custGeom>
                <a:avLst/>
                <a:gdLst>
                  <a:gd name="T0" fmla="*/ 193 w 285"/>
                  <a:gd name="T1" fmla="*/ 0 h 339"/>
                  <a:gd name="T2" fmla="*/ 141 w 285"/>
                  <a:gd name="T3" fmla="*/ 5 h 339"/>
                  <a:gd name="T4" fmla="*/ 92 w 285"/>
                  <a:gd name="T5" fmla="*/ 17 h 339"/>
                  <a:gd name="T6" fmla="*/ 44 w 285"/>
                  <a:gd name="T7" fmla="*/ 36 h 339"/>
                  <a:gd name="T8" fmla="*/ 0 w 285"/>
                  <a:gd name="T9" fmla="*/ 60 h 339"/>
                  <a:gd name="T10" fmla="*/ 144 w 285"/>
                  <a:gd name="T11" fmla="*/ 339 h 339"/>
                  <a:gd name="T12" fmla="*/ 285 w 285"/>
                  <a:gd name="T13" fmla="*/ 14 h 339"/>
                  <a:gd name="T14" fmla="*/ 263 w 285"/>
                  <a:gd name="T15" fmla="*/ 9 h 339"/>
                  <a:gd name="T16" fmla="*/ 241 w 285"/>
                  <a:gd name="T17" fmla="*/ 5 h 339"/>
                  <a:gd name="T18" fmla="*/ 217 w 285"/>
                  <a:gd name="T19" fmla="*/ 2 h 339"/>
                  <a:gd name="T20" fmla="*/ 193 w 285"/>
                  <a:gd name="T21"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39">
                    <a:moveTo>
                      <a:pt x="193" y="0"/>
                    </a:moveTo>
                    <a:lnTo>
                      <a:pt x="141" y="5"/>
                    </a:lnTo>
                    <a:lnTo>
                      <a:pt x="92" y="17"/>
                    </a:lnTo>
                    <a:lnTo>
                      <a:pt x="44" y="36"/>
                    </a:lnTo>
                    <a:lnTo>
                      <a:pt x="0" y="60"/>
                    </a:lnTo>
                    <a:lnTo>
                      <a:pt x="144" y="339"/>
                    </a:lnTo>
                    <a:lnTo>
                      <a:pt x="285" y="14"/>
                    </a:lnTo>
                    <a:lnTo>
                      <a:pt x="263" y="9"/>
                    </a:lnTo>
                    <a:lnTo>
                      <a:pt x="241" y="5"/>
                    </a:lnTo>
                    <a:lnTo>
                      <a:pt x="217" y="2"/>
                    </a:lnTo>
                    <a:lnTo>
                      <a:pt x="193"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59"/>
              <p:cNvSpPr>
                <a:spLocks/>
              </p:cNvSpPr>
              <p:nvPr userDrawn="1"/>
            </p:nvSpPr>
            <p:spPr bwMode="auto">
              <a:xfrm>
                <a:off x="9411496" y="7009148"/>
                <a:ext cx="115379" cy="68156"/>
              </a:xfrm>
              <a:custGeom>
                <a:avLst/>
                <a:gdLst>
                  <a:gd name="T0" fmla="*/ 327 w 475"/>
                  <a:gd name="T1" fmla="*/ 0 h 280"/>
                  <a:gd name="T2" fmla="*/ 320 w 475"/>
                  <a:gd name="T3" fmla="*/ 4 h 280"/>
                  <a:gd name="T4" fmla="*/ 319 w 475"/>
                  <a:gd name="T5" fmla="*/ 7 h 280"/>
                  <a:gd name="T6" fmla="*/ 271 w 475"/>
                  <a:gd name="T7" fmla="*/ 9 h 280"/>
                  <a:gd name="T8" fmla="*/ 227 w 475"/>
                  <a:gd name="T9" fmla="*/ 17 h 280"/>
                  <a:gd name="T10" fmla="*/ 183 w 475"/>
                  <a:gd name="T11" fmla="*/ 29 h 280"/>
                  <a:gd name="T12" fmla="*/ 142 w 475"/>
                  <a:gd name="T13" fmla="*/ 46 h 280"/>
                  <a:gd name="T14" fmla="*/ 0 w 475"/>
                  <a:gd name="T15" fmla="*/ 185 h 280"/>
                  <a:gd name="T16" fmla="*/ 475 w 475"/>
                  <a:gd name="T17" fmla="*/ 280 h 280"/>
                  <a:gd name="T18" fmla="*/ 327 w 475"/>
                  <a:gd name="T1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5" h="280">
                    <a:moveTo>
                      <a:pt x="327" y="0"/>
                    </a:moveTo>
                    <a:lnTo>
                      <a:pt x="320" y="4"/>
                    </a:lnTo>
                    <a:lnTo>
                      <a:pt x="319" y="7"/>
                    </a:lnTo>
                    <a:lnTo>
                      <a:pt x="271" y="9"/>
                    </a:lnTo>
                    <a:lnTo>
                      <a:pt x="227" y="17"/>
                    </a:lnTo>
                    <a:lnTo>
                      <a:pt x="183" y="29"/>
                    </a:lnTo>
                    <a:lnTo>
                      <a:pt x="142" y="46"/>
                    </a:lnTo>
                    <a:lnTo>
                      <a:pt x="0" y="185"/>
                    </a:lnTo>
                    <a:lnTo>
                      <a:pt x="475" y="280"/>
                    </a:lnTo>
                    <a:lnTo>
                      <a:pt x="32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60"/>
              <p:cNvSpPr>
                <a:spLocks/>
              </p:cNvSpPr>
              <p:nvPr userDrawn="1"/>
            </p:nvSpPr>
            <p:spPr bwMode="auto">
              <a:xfrm>
                <a:off x="9409549" y="7019372"/>
                <a:ext cx="37973" cy="33592"/>
              </a:xfrm>
              <a:custGeom>
                <a:avLst/>
                <a:gdLst>
                  <a:gd name="T0" fmla="*/ 158 w 158"/>
                  <a:gd name="T1" fmla="*/ 0 h 139"/>
                  <a:gd name="T2" fmla="*/ 121 w 158"/>
                  <a:gd name="T3" fmla="*/ 18 h 139"/>
                  <a:gd name="T4" fmla="*/ 87 w 158"/>
                  <a:gd name="T5" fmla="*/ 39 h 139"/>
                  <a:gd name="T6" fmla="*/ 56 w 158"/>
                  <a:gd name="T7" fmla="*/ 64 h 139"/>
                  <a:gd name="T8" fmla="*/ 27 w 158"/>
                  <a:gd name="T9" fmla="*/ 91 h 139"/>
                  <a:gd name="T10" fmla="*/ 17 w 158"/>
                  <a:gd name="T11" fmla="*/ 93 h 139"/>
                  <a:gd name="T12" fmla="*/ 9 w 158"/>
                  <a:gd name="T13" fmla="*/ 95 h 139"/>
                  <a:gd name="T14" fmla="*/ 0 w 158"/>
                  <a:gd name="T15" fmla="*/ 98 h 139"/>
                  <a:gd name="T16" fmla="*/ 14 w 158"/>
                  <a:gd name="T17" fmla="*/ 139 h 139"/>
                  <a:gd name="T18" fmla="*/ 158 w 158"/>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39">
                    <a:moveTo>
                      <a:pt x="158" y="0"/>
                    </a:moveTo>
                    <a:lnTo>
                      <a:pt x="121" y="18"/>
                    </a:lnTo>
                    <a:lnTo>
                      <a:pt x="87" y="39"/>
                    </a:lnTo>
                    <a:lnTo>
                      <a:pt x="56" y="64"/>
                    </a:lnTo>
                    <a:lnTo>
                      <a:pt x="27" y="91"/>
                    </a:lnTo>
                    <a:lnTo>
                      <a:pt x="17" y="93"/>
                    </a:lnTo>
                    <a:lnTo>
                      <a:pt x="9" y="95"/>
                    </a:lnTo>
                    <a:lnTo>
                      <a:pt x="0" y="98"/>
                    </a:lnTo>
                    <a:lnTo>
                      <a:pt x="14" y="139"/>
                    </a:lnTo>
                    <a:lnTo>
                      <a:pt x="158"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61"/>
              <p:cNvSpPr>
                <a:spLocks/>
              </p:cNvSpPr>
              <p:nvPr userDrawn="1"/>
            </p:nvSpPr>
            <p:spPr bwMode="auto">
              <a:xfrm>
                <a:off x="9358918" y="7043226"/>
                <a:ext cx="54038" cy="28723"/>
              </a:xfrm>
              <a:custGeom>
                <a:avLst/>
                <a:gdLst>
                  <a:gd name="T0" fmla="*/ 209 w 223"/>
                  <a:gd name="T1" fmla="*/ 0 h 117"/>
                  <a:gd name="T2" fmla="*/ 150 w 223"/>
                  <a:gd name="T3" fmla="*/ 17 h 117"/>
                  <a:gd name="T4" fmla="*/ 94 w 223"/>
                  <a:gd name="T5" fmla="*/ 44 h 117"/>
                  <a:gd name="T6" fmla="*/ 44 w 223"/>
                  <a:gd name="T7" fmla="*/ 78 h 117"/>
                  <a:gd name="T8" fmla="*/ 0 w 223"/>
                  <a:gd name="T9" fmla="*/ 117 h 117"/>
                  <a:gd name="T10" fmla="*/ 223 w 223"/>
                  <a:gd name="T11" fmla="*/ 44 h 117"/>
                  <a:gd name="T12" fmla="*/ 209 w 223"/>
                  <a:gd name="T13" fmla="*/ 0 h 117"/>
                </a:gdLst>
                <a:ahLst/>
                <a:cxnLst>
                  <a:cxn ang="0">
                    <a:pos x="T0" y="T1"/>
                  </a:cxn>
                  <a:cxn ang="0">
                    <a:pos x="T2" y="T3"/>
                  </a:cxn>
                  <a:cxn ang="0">
                    <a:pos x="T4" y="T5"/>
                  </a:cxn>
                  <a:cxn ang="0">
                    <a:pos x="T6" y="T7"/>
                  </a:cxn>
                  <a:cxn ang="0">
                    <a:pos x="T8" y="T9"/>
                  </a:cxn>
                  <a:cxn ang="0">
                    <a:pos x="T10" y="T11"/>
                  </a:cxn>
                  <a:cxn ang="0">
                    <a:pos x="T12" y="T13"/>
                  </a:cxn>
                </a:cxnLst>
                <a:rect l="0" t="0" r="r" b="b"/>
                <a:pathLst>
                  <a:path w="223" h="117">
                    <a:moveTo>
                      <a:pt x="209" y="0"/>
                    </a:moveTo>
                    <a:lnTo>
                      <a:pt x="150" y="17"/>
                    </a:lnTo>
                    <a:lnTo>
                      <a:pt x="94" y="44"/>
                    </a:lnTo>
                    <a:lnTo>
                      <a:pt x="44" y="78"/>
                    </a:lnTo>
                    <a:lnTo>
                      <a:pt x="0" y="117"/>
                    </a:lnTo>
                    <a:lnTo>
                      <a:pt x="223" y="44"/>
                    </a:lnTo>
                    <a:lnTo>
                      <a:pt x="20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Freeform 62"/>
              <p:cNvSpPr>
                <a:spLocks/>
              </p:cNvSpPr>
              <p:nvPr userDrawn="1"/>
            </p:nvSpPr>
            <p:spPr bwMode="auto">
              <a:xfrm>
                <a:off x="9316077" y="7069515"/>
                <a:ext cx="475635" cy="179154"/>
              </a:xfrm>
              <a:custGeom>
                <a:avLst/>
                <a:gdLst>
                  <a:gd name="T0" fmla="*/ 1954 w 1954"/>
                  <a:gd name="T1" fmla="*/ 627 h 736"/>
                  <a:gd name="T2" fmla="*/ 1732 w 1954"/>
                  <a:gd name="T3" fmla="*/ 541 h 736"/>
                  <a:gd name="T4" fmla="*/ 1270 w 1954"/>
                  <a:gd name="T5" fmla="*/ 736 h 736"/>
                  <a:gd name="T6" fmla="*/ 1304 w 1954"/>
                  <a:gd name="T7" fmla="*/ 471 h 736"/>
                  <a:gd name="T8" fmla="*/ 1562 w 1954"/>
                  <a:gd name="T9" fmla="*/ 79 h 736"/>
                  <a:gd name="T10" fmla="*/ 1167 w 1954"/>
                  <a:gd name="T11" fmla="*/ 227 h 736"/>
                  <a:gd name="T12" fmla="*/ 873 w 1954"/>
                  <a:gd name="T13" fmla="*/ 57 h 736"/>
                  <a:gd name="T14" fmla="*/ 624 w 1954"/>
                  <a:gd name="T15" fmla="*/ 490 h 736"/>
                  <a:gd name="T16" fmla="*/ 407 w 1954"/>
                  <a:gd name="T17" fmla="*/ 0 h 736"/>
                  <a:gd name="T18" fmla="*/ 285 w 1954"/>
                  <a:gd name="T19" fmla="*/ 380 h 736"/>
                  <a:gd name="T20" fmla="*/ 0 w 1954"/>
                  <a:gd name="T21" fmla="*/ 39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4" h="736">
                    <a:moveTo>
                      <a:pt x="1954" y="627"/>
                    </a:moveTo>
                    <a:lnTo>
                      <a:pt x="1732" y="541"/>
                    </a:lnTo>
                    <a:lnTo>
                      <a:pt x="1270" y="736"/>
                    </a:lnTo>
                    <a:lnTo>
                      <a:pt x="1304" y="471"/>
                    </a:lnTo>
                    <a:lnTo>
                      <a:pt x="1562" y="79"/>
                    </a:lnTo>
                    <a:lnTo>
                      <a:pt x="1167" y="227"/>
                    </a:lnTo>
                    <a:lnTo>
                      <a:pt x="873" y="57"/>
                    </a:lnTo>
                    <a:lnTo>
                      <a:pt x="624" y="490"/>
                    </a:lnTo>
                    <a:lnTo>
                      <a:pt x="407" y="0"/>
                    </a:lnTo>
                    <a:lnTo>
                      <a:pt x="285" y="380"/>
                    </a:lnTo>
                    <a:lnTo>
                      <a:pt x="0" y="390"/>
                    </a:lnTo>
                  </a:path>
                </a:pathLst>
              </a:custGeom>
              <a:noFill/>
              <a:ln w="952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2814889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1"/>
            <a:ext cx="7772400" cy="1362075"/>
          </a:xfrm>
        </p:spPr>
        <p:txBody>
          <a:bodyPr anchor="t"/>
          <a:lstStyle>
            <a:lvl1pPr algn="l">
              <a:defRPr sz="4000" b="1" cap="all"/>
            </a:lvl1pPr>
          </a:lstStyle>
          <a:p>
            <a:r>
              <a:rPr lang="nl-NL"/>
              <a:t>Klik om de stijl te bewerken</a:t>
            </a:r>
            <a:endParaRPr lang="en-GB"/>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56F4F1F1-2F61-4819-9687-5AF550063830}" type="datetime4">
              <a:rPr lang="nl-NL" smtClean="0"/>
              <a:t>8 februari 2018</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1FC37669-FDAE-4F74-A153-7D683747EA76}" type="slidenum">
              <a:rPr lang="en-GB" smtClean="0"/>
              <a:t>‹nr.›</a:t>
            </a:fld>
            <a:endParaRPr lang="en-GB"/>
          </a:p>
        </p:txBody>
      </p:sp>
      <p:pic>
        <p:nvPicPr>
          <p:cNvPr id="11"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3423" t="1" r="13859" b="20001"/>
          <a:stretch/>
        </p:blipFill>
        <p:spPr bwMode="auto">
          <a:xfrm>
            <a:off x="0" y="1140302"/>
            <a:ext cx="91440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0" name="Groep 109"/>
          <p:cNvGrpSpPr/>
          <p:nvPr userDrawn="1"/>
        </p:nvGrpSpPr>
        <p:grpSpPr>
          <a:xfrm>
            <a:off x="7342579" y="309272"/>
            <a:ext cx="1402446" cy="727746"/>
            <a:chOff x="7259220" y="6062246"/>
            <a:chExt cx="1402446" cy="727746"/>
          </a:xfrm>
        </p:grpSpPr>
        <p:sp>
          <p:nvSpPr>
            <p:cNvPr id="111" name="Rectangle 6"/>
            <p:cNvSpPr>
              <a:spLocks noChangeArrowheads="1"/>
            </p:cNvSpPr>
            <p:nvPr userDrawn="1"/>
          </p:nvSpPr>
          <p:spPr bwMode="auto">
            <a:xfrm>
              <a:off x="7259220" y="6343716"/>
              <a:ext cx="108843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altLang="en-US" sz="1900" b="1" i="0" u="none" strike="noStrike" cap="none" normalizeH="0" baseline="0" noProof="0" dirty="0">
                  <a:ln>
                    <a:noFill/>
                  </a:ln>
                  <a:solidFill>
                    <a:srgbClr val="034EA2"/>
                  </a:solidFill>
                  <a:effectLst/>
                  <a:latin typeface="Anivers" pitchFamily="2" charset="0"/>
                  <a:cs typeface="Arial" pitchFamily="34" charset="0"/>
                </a:rPr>
                <a:t>Neurologie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a:ln>
                    <a:noFill/>
                  </a:ln>
                  <a:solidFill>
                    <a:srgbClr val="F68B1E"/>
                  </a:solidFill>
                  <a:effectLst/>
                  <a:latin typeface="Anivers" pitchFamily="2" charset="0"/>
                  <a:ea typeface="+mn-ea"/>
                  <a:cs typeface="Arial" pitchFamily="34" charset="0"/>
                </a:rPr>
                <a:t>GRONINGEN</a:t>
              </a:r>
            </a:p>
          </p:txBody>
        </p:sp>
        <p:grpSp>
          <p:nvGrpSpPr>
            <p:cNvPr id="112" name="Groep 111"/>
            <p:cNvGrpSpPr/>
            <p:nvPr userDrawn="1"/>
          </p:nvGrpSpPr>
          <p:grpSpPr>
            <a:xfrm>
              <a:off x="8172400" y="6062246"/>
              <a:ext cx="489266" cy="389466"/>
              <a:chOff x="9316077" y="6994056"/>
              <a:chExt cx="489266" cy="389466"/>
            </a:xfrm>
          </p:grpSpPr>
          <p:sp>
            <p:nvSpPr>
              <p:cNvPr id="113" name="Freeform 16"/>
              <p:cNvSpPr>
                <a:spLocks/>
              </p:cNvSpPr>
              <p:nvPr userDrawn="1"/>
            </p:nvSpPr>
            <p:spPr bwMode="auto">
              <a:xfrm>
                <a:off x="9637873" y="7076331"/>
                <a:ext cx="132905" cy="106616"/>
              </a:xfrm>
              <a:custGeom>
                <a:avLst/>
                <a:gdLst>
                  <a:gd name="T0" fmla="*/ 294 w 546"/>
                  <a:gd name="T1" fmla="*/ 0 h 437"/>
                  <a:gd name="T2" fmla="*/ 0 w 546"/>
                  <a:gd name="T3" fmla="*/ 437 h 437"/>
                  <a:gd name="T4" fmla="*/ 546 w 546"/>
                  <a:gd name="T5" fmla="*/ 261 h 437"/>
                  <a:gd name="T6" fmla="*/ 294 w 546"/>
                  <a:gd name="T7" fmla="*/ 0 h 437"/>
                </a:gdLst>
                <a:ahLst/>
                <a:cxnLst>
                  <a:cxn ang="0">
                    <a:pos x="T0" y="T1"/>
                  </a:cxn>
                  <a:cxn ang="0">
                    <a:pos x="T2" y="T3"/>
                  </a:cxn>
                  <a:cxn ang="0">
                    <a:pos x="T4" y="T5"/>
                  </a:cxn>
                  <a:cxn ang="0">
                    <a:pos x="T6" y="T7"/>
                  </a:cxn>
                </a:cxnLst>
                <a:rect l="0" t="0" r="r" b="b"/>
                <a:pathLst>
                  <a:path w="546" h="437">
                    <a:moveTo>
                      <a:pt x="294" y="0"/>
                    </a:moveTo>
                    <a:lnTo>
                      <a:pt x="0" y="437"/>
                    </a:lnTo>
                    <a:lnTo>
                      <a:pt x="546" y="261"/>
                    </a:lnTo>
                    <a:lnTo>
                      <a:pt x="294"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17"/>
              <p:cNvSpPr>
                <a:spLocks/>
              </p:cNvSpPr>
              <p:nvPr userDrawn="1"/>
            </p:nvSpPr>
            <p:spPr bwMode="auto">
              <a:xfrm>
                <a:off x="9571664" y="7123554"/>
                <a:ext cx="66696" cy="59881"/>
              </a:xfrm>
              <a:custGeom>
                <a:avLst/>
                <a:gdLst>
                  <a:gd name="T0" fmla="*/ 142 w 275"/>
                  <a:gd name="T1" fmla="*/ 0 h 248"/>
                  <a:gd name="T2" fmla="*/ 0 w 275"/>
                  <a:gd name="T3" fmla="*/ 180 h 248"/>
                  <a:gd name="T4" fmla="*/ 275 w 275"/>
                  <a:gd name="T5" fmla="*/ 248 h 248"/>
                  <a:gd name="T6" fmla="*/ 142 w 275"/>
                  <a:gd name="T7" fmla="*/ 0 h 248"/>
                </a:gdLst>
                <a:ahLst/>
                <a:cxnLst>
                  <a:cxn ang="0">
                    <a:pos x="T0" y="T1"/>
                  </a:cxn>
                  <a:cxn ang="0">
                    <a:pos x="T2" y="T3"/>
                  </a:cxn>
                  <a:cxn ang="0">
                    <a:pos x="T4" y="T5"/>
                  </a:cxn>
                  <a:cxn ang="0">
                    <a:pos x="T6" y="T7"/>
                  </a:cxn>
                </a:cxnLst>
                <a:rect l="0" t="0" r="r" b="b"/>
                <a:pathLst>
                  <a:path w="275" h="248">
                    <a:moveTo>
                      <a:pt x="142" y="0"/>
                    </a:moveTo>
                    <a:lnTo>
                      <a:pt x="0" y="180"/>
                    </a:lnTo>
                    <a:lnTo>
                      <a:pt x="275" y="248"/>
                    </a:lnTo>
                    <a:lnTo>
                      <a:pt x="142"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Freeform 18"/>
              <p:cNvSpPr>
                <a:spLocks/>
              </p:cNvSpPr>
              <p:nvPr userDrawn="1"/>
            </p:nvSpPr>
            <p:spPr bwMode="auto">
              <a:xfrm>
                <a:off x="9605255" y="7077304"/>
                <a:ext cx="106129" cy="105643"/>
              </a:xfrm>
              <a:custGeom>
                <a:avLst/>
                <a:gdLst>
                  <a:gd name="T0" fmla="*/ 434 w 434"/>
                  <a:gd name="T1" fmla="*/ 0 h 434"/>
                  <a:gd name="T2" fmla="*/ 0 w 434"/>
                  <a:gd name="T3" fmla="*/ 190 h 434"/>
                  <a:gd name="T4" fmla="*/ 134 w 434"/>
                  <a:gd name="T5" fmla="*/ 434 h 434"/>
                  <a:gd name="T6" fmla="*/ 434 w 434"/>
                  <a:gd name="T7" fmla="*/ 0 h 434"/>
                </a:gdLst>
                <a:ahLst/>
                <a:cxnLst>
                  <a:cxn ang="0">
                    <a:pos x="T0" y="T1"/>
                  </a:cxn>
                  <a:cxn ang="0">
                    <a:pos x="T2" y="T3"/>
                  </a:cxn>
                  <a:cxn ang="0">
                    <a:pos x="T4" y="T5"/>
                  </a:cxn>
                  <a:cxn ang="0">
                    <a:pos x="T6" y="T7"/>
                  </a:cxn>
                </a:cxnLst>
                <a:rect l="0" t="0" r="r" b="b"/>
                <a:pathLst>
                  <a:path w="434" h="434">
                    <a:moveTo>
                      <a:pt x="434" y="0"/>
                    </a:moveTo>
                    <a:lnTo>
                      <a:pt x="0" y="190"/>
                    </a:lnTo>
                    <a:lnTo>
                      <a:pt x="134" y="434"/>
                    </a:lnTo>
                    <a:lnTo>
                      <a:pt x="434" y="0"/>
                    </a:lnTo>
                    <a:close/>
                  </a:path>
                </a:pathLst>
              </a:custGeom>
              <a:solidFill>
                <a:srgbClr val="FAB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Freeform 19"/>
              <p:cNvSpPr>
                <a:spLocks/>
              </p:cNvSpPr>
              <p:nvPr userDrawn="1"/>
            </p:nvSpPr>
            <p:spPr bwMode="auto">
              <a:xfrm>
                <a:off x="9465534" y="7077304"/>
                <a:ext cx="106616" cy="121708"/>
              </a:xfrm>
              <a:custGeom>
                <a:avLst/>
                <a:gdLst>
                  <a:gd name="T0" fmla="*/ 246 w 437"/>
                  <a:gd name="T1" fmla="*/ 0 h 500"/>
                  <a:gd name="T2" fmla="*/ 0 w 437"/>
                  <a:gd name="T3" fmla="*/ 500 h 500"/>
                  <a:gd name="T4" fmla="*/ 437 w 437"/>
                  <a:gd name="T5" fmla="*/ 370 h 500"/>
                  <a:gd name="T6" fmla="*/ 246 w 437"/>
                  <a:gd name="T7" fmla="*/ 0 h 500"/>
                </a:gdLst>
                <a:ahLst/>
                <a:cxnLst>
                  <a:cxn ang="0">
                    <a:pos x="T0" y="T1"/>
                  </a:cxn>
                  <a:cxn ang="0">
                    <a:pos x="T2" y="T3"/>
                  </a:cxn>
                  <a:cxn ang="0">
                    <a:pos x="T4" y="T5"/>
                  </a:cxn>
                  <a:cxn ang="0">
                    <a:pos x="T6" y="T7"/>
                  </a:cxn>
                </a:cxnLst>
                <a:rect l="0" t="0" r="r" b="b"/>
                <a:pathLst>
                  <a:path w="437" h="500">
                    <a:moveTo>
                      <a:pt x="246" y="0"/>
                    </a:moveTo>
                    <a:lnTo>
                      <a:pt x="0" y="500"/>
                    </a:lnTo>
                    <a:lnTo>
                      <a:pt x="437" y="370"/>
                    </a:lnTo>
                    <a:lnTo>
                      <a:pt x="246"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20"/>
              <p:cNvSpPr>
                <a:spLocks/>
              </p:cNvSpPr>
              <p:nvPr userDrawn="1"/>
            </p:nvSpPr>
            <p:spPr bwMode="auto">
              <a:xfrm>
                <a:off x="9389589" y="7053937"/>
                <a:ext cx="77893" cy="145076"/>
              </a:xfrm>
              <a:custGeom>
                <a:avLst/>
                <a:gdLst>
                  <a:gd name="T0" fmla="*/ 95 w 320"/>
                  <a:gd name="T1" fmla="*/ 0 h 595"/>
                  <a:gd name="T2" fmla="*/ 0 w 320"/>
                  <a:gd name="T3" fmla="*/ 465 h 595"/>
                  <a:gd name="T4" fmla="*/ 320 w 320"/>
                  <a:gd name="T5" fmla="*/ 595 h 595"/>
                  <a:gd name="T6" fmla="*/ 95 w 320"/>
                  <a:gd name="T7" fmla="*/ 0 h 595"/>
                </a:gdLst>
                <a:ahLst/>
                <a:cxnLst>
                  <a:cxn ang="0">
                    <a:pos x="T0" y="T1"/>
                  </a:cxn>
                  <a:cxn ang="0">
                    <a:pos x="T2" y="T3"/>
                  </a:cxn>
                  <a:cxn ang="0">
                    <a:pos x="T4" y="T5"/>
                  </a:cxn>
                  <a:cxn ang="0">
                    <a:pos x="T6" y="T7"/>
                  </a:cxn>
                </a:cxnLst>
                <a:rect l="0" t="0" r="r" b="b"/>
                <a:pathLst>
                  <a:path w="320" h="595">
                    <a:moveTo>
                      <a:pt x="95" y="0"/>
                    </a:moveTo>
                    <a:lnTo>
                      <a:pt x="0" y="465"/>
                    </a:lnTo>
                    <a:lnTo>
                      <a:pt x="320" y="595"/>
                    </a:lnTo>
                    <a:lnTo>
                      <a:pt x="95" y="0"/>
                    </a:lnTo>
                    <a:close/>
                  </a:path>
                </a:pathLst>
              </a:custGeom>
              <a:solidFill>
                <a:srgbClr val="FDCD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21"/>
              <p:cNvSpPr>
                <a:spLocks/>
              </p:cNvSpPr>
              <p:nvPr userDrawn="1"/>
            </p:nvSpPr>
            <p:spPr bwMode="auto">
              <a:xfrm>
                <a:off x="9411496" y="7053937"/>
                <a:ext cx="115379" cy="145076"/>
              </a:xfrm>
              <a:custGeom>
                <a:avLst/>
                <a:gdLst>
                  <a:gd name="T0" fmla="*/ 0 w 475"/>
                  <a:gd name="T1" fmla="*/ 0 h 595"/>
                  <a:gd name="T2" fmla="*/ 227 w 475"/>
                  <a:gd name="T3" fmla="*/ 595 h 595"/>
                  <a:gd name="T4" fmla="*/ 475 w 475"/>
                  <a:gd name="T5" fmla="*/ 95 h 595"/>
                  <a:gd name="T6" fmla="*/ 0 w 475"/>
                  <a:gd name="T7" fmla="*/ 0 h 595"/>
                </a:gdLst>
                <a:ahLst/>
                <a:cxnLst>
                  <a:cxn ang="0">
                    <a:pos x="T0" y="T1"/>
                  </a:cxn>
                  <a:cxn ang="0">
                    <a:pos x="T2" y="T3"/>
                  </a:cxn>
                  <a:cxn ang="0">
                    <a:pos x="T4" y="T5"/>
                  </a:cxn>
                  <a:cxn ang="0">
                    <a:pos x="T6" y="T7"/>
                  </a:cxn>
                </a:cxnLst>
                <a:rect l="0" t="0" r="r" b="b"/>
                <a:pathLst>
                  <a:path w="475" h="595">
                    <a:moveTo>
                      <a:pt x="0" y="0"/>
                    </a:moveTo>
                    <a:lnTo>
                      <a:pt x="227" y="595"/>
                    </a:lnTo>
                    <a:lnTo>
                      <a:pt x="475" y="95"/>
                    </a:lnTo>
                    <a:lnTo>
                      <a:pt x="0" y="0"/>
                    </a:lnTo>
                    <a:close/>
                  </a:path>
                </a:pathLst>
              </a:custGeom>
              <a:solidFill>
                <a:srgbClr val="F9A5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22"/>
              <p:cNvSpPr>
                <a:spLocks/>
              </p:cNvSpPr>
              <p:nvPr userDrawn="1"/>
            </p:nvSpPr>
            <p:spPr bwMode="auto">
              <a:xfrm>
                <a:off x="9524928" y="7077304"/>
                <a:ext cx="81301" cy="89577"/>
              </a:xfrm>
              <a:custGeom>
                <a:avLst/>
                <a:gdLst>
                  <a:gd name="T0" fmla="*/ 0 w 334"/>
                  <a:gd name="T1" fmla="*/ 0 h 368"/>
                  <a:gd name="T2" fmla="*/ 192 w 334"/>
                  <a:gd name="T3" fmla="*/ 368 h 368"/>
                  <a:gd name="T4" fmla="*/ 334 w 334"/>
                  <a:gd name="T5" fmla="*/ 190 h 368"/>
                  <a:gd name="T6" fmla="*/ 0 w 334"/>
                  <a:gd name="T7" fmla="*/ 0 h 368"/>
                </a:gdLst>
                <a:ahLst/>
                <a:cxnLst>
                  <a:cxn ang="0">
                    <a:pos x="T0" y="T1"/>
                  </a:cxn>
                  <a:cxn ang="0">
                    <a:pos x="T2" y="T3"/>
                  </a:cxn>
                  <a:cxn ang="0">
                    <a:pos x="T4" y="T5"/>
                  </a:cxn>
                  <a:cxn ang="0">
                    <a:pos x="T6" y="T7"/>
                  </a:cxn>
                </a:cxnLst>
                <a:rect l="0" t="0" r="r" b="b"/>
                <a:pathLst>
                  <a:path w="334" h="368">
                    <a:moveTo>
                      <a:pt x="0" y="0"/>
                    </a:moveTo>
                    <a:lnTo>
                      <a:pt x="192" y="368"/>
                    </a:lnTo>
                    <a:lnTo>
                      <a:pt x="334" y="190"/>
                    </a:lnTo>
                    <a:lnTo>
                      <a:pt x="0"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Freeform 23"/>
              <p:cNvSpPr>
                <a:spLocks/>
              </p:cNvSpPr>
              <p:nvPr userDrawn="1"/>
            </p:nvSpPr>
            <p:spPr bwMode="auto">
              <a:xfrm>
                <a:off x="9618886" y="7182947"/>
                <a:ext cx="122195" cy="75946"/>
              </a:xfrm>
              <a:custGeom>
                <a:avLst/>
                <a:gdLst>
                  <a:gd name="T0" fmla="*/ 78 w 502"/>
                  <a:gd name="T1" fmla="*/ 0 h 312"/>
                  <a:gd name="T2" fmla="*/ 0 w 502"/>
                  <a:gd name="T3" fmla="*/ 312 h 312"/>
                  <a:gd name="T4" fmla="*/ 502 w 502"/>
                  <a:gd name="T5" fmla="*/ 41 h 312"/>
                  <a:gd name="T6" fmla="*/ 78 w 502"/>
                  <a:gd name="T7" fmla="*/ 0 h 312"/>
                </a:gdLst>
                <a:ahLst/>
                <a:cxnLst>
                  <a:cxn ang="0">
                    <a:pos x="T0" y="T1"/>
                  </a:cxn>
                  <a:cxn ang="0">
                    <a:pos x="T2" y="T3"/>
                  </a:cxn>
                  <a:cxn ang="0">
                    <a:pos x="T4" y="T5"/>
                  </a:cxn>
                  <a:cxn ang="0">
                    <a:pos x="T6" y="T7"/>
                  </a:cxn>
                </a:cxnLst>
                <a:rect l="0" t="0" r="r" b="b"/>
                <a:pathLst>
                  <a:path w="502" h="312">
                    <a:moveTo>
                      <a:pt x="78" y="0"/>
                    </a:moveTo>
                    <a:lnTo>
                      <a:pt x="0" y="312"/>
                    </a:lnTo>
                    <a:lnTo>
                      <a:pt x="502" y="41"/>
                    </a:lnTo>
                    <a:lnTo>
                      <a:pt x="78" y="0"/>
                    </a:lnTo>
                    <a:close/>
                  </a:path>
                </a:pathLst>
              </a:custGeom>
              <a:solidFill>
                <a:srgbClr val="F68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Freeform 24"/>
              <p:cNvSpPr>
                <a:spLocks/>
              </p:cNvSpPr>
              <p:nvPr userDrawn="1"/>
            </p:nvSpPr>
            <p:spPr bwMode="auto">
              <a:xfrm>
                <a:off x="9572637" y="7166882"/>
                <a:ext cx="65235" cy="92011"/>
              </a:xfrm>
              <a:custGeom>
                <a:avLst/>
                <a:gdLst>
                  <a:gd name="T0" fmla="*/ 0 w 270"/>
                  <a:gd name="T1" fmla="*/ 0 h 376"/>
                  <a:gd name="T2" fmla="*/ 192 w 270"/>
                  <a:gd name="T3" fmla="*/ 376 h 376"/>
                  <a:gd name="T4" fmla="*/ 270 w 270"/>
                  <a:gd name="T5" fmla="*/ 64 h 376"/>
                  <a:gd name="T6" fmla="*/ 0 w 270"/>
                  <a:gd name="T7" fmla="*/ 0 h 376"/>
                </a:gdLst>
                <a:ahLst/>
                <a:cxnLst>
                  <a:cxn ang="0">
                    <a:pos x="T0" y="T1"/>
                  </a:cxn>
                  <a:cxn ang="0">
                    <a:pos x="T2" y="T3"/>
                  </a:cxn>
                  <a:cxn ang="0">
                    <a:pos x="T4" y="T5"/>
                  </a:cxn>
                  <a:cxn ang="0">
                    <a:pos x="T6" y="T7"/>
                  </a:cxn>
                </a:cxnLst>
                <a:rect l="0" t="0" r="r" b="b"/>
                <a:pathLst>
                  <a:path w="270" h="376">
                    <a:moveTo>
                      <a:pt x="0" y="0"/>
                    </a:moveTo>
                    <a:lnTo>
                      <a:pt x="192" y="376"/>
                    </a:lnTo>
                    <a:lnTo>
                      <a:pt x="270" y="64"/>
                    </a:lnTo>
                    <a:lnTo>
                      <a:pt x="0" y="0"/>
                    </a:lnTo>
                    <a:close/>
                  </a:path>
                </a:pathLst>
              </a:custGeom>
              <a:solidFill>
                <a:srgbClr val="F89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Freeform 25"/>
              <p:cNvSpPr>
                <a:spLocks/>
              </p:cNvSpPr>
              <p:nvPr userDrawn="1"/>
            </p:nvSpPr>
            <p:spPr bwMode="auto">
              <a:xfrm>
                <a:off x="9465534" y="7166882"/>
                <a:ext cx="107103" cy="86169"/>
              </a:xfrm>
              <a:custGeom>
                <a:avLst/>
                <a:gdLst>
                  <a:gd name="T0" fmla="*/ 439 w 439"/>
                  <a:gd name="T1" fmla="*/ 0 h 355"/>
                  <a:gd name="T2" fmla="*/ 0 w 439"/>
                  <a:gd name="T3" fmla="*/ 132 h 355"/>
                  <a:gd name="T4" fmla="*/ 424 w 439"/>
                  <a:gd name="T5" fmla="*/ 355 h 355"/>
                  <a:gd name="T6" fmla="*/ 439 w 439"/>
                  <a:gd name="T7" fmla="*/ 0 h 355"/>
                </a:gdLst>
                <a:ahLst/>
                <a:cxnLst>
                  <a:cxn ang="0">
                    <a:pos x="T0" y="T1"/>
                  </a:cxn>
                  <a:cxn ang="0">
                    <a:pos x="T2" y="T3"/>
                  </a:cxn>
                  <a:cxn ang="0">
                    <a:pos x="T4" y="T5"/>
                  </a:cxn>
                  <a:cxn ang="0">
                    <a:pos x="T6" y="T7"/>
                  </a:cxn>
                </a:cxnLst>
                <a:rect l="0" t="0" r="r" b="b"/>
                <a:pathLst>
                  <a:path w="439" h="355">
                    <a:moveTo>
                      <a:pt x="439" y="0"/>
                    </a:moveTo>
                    <a:lnTo>
                      <a:pt x="0" y="132"/>
                    </a:lnTo>
                    <a:lnTo>
                      <a:pt x="424" y="355"/>
                    </a:lnTo>
                    <a:lnTo>
                      <a:pt x="439"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Freeform 26"/>
              <p:cNvSpPr>
                <a:spLocks/>
              </p:cNvSpPr>
              <p:nvPr userDrawn="1"/>
            </p:nvSpPr>
            <p:spPr bwMode="auto">
              <a:xfrm>
                <a:off x="9568743" y="7166882"/>
                <a:ext cx="50144" cy="92011"/>
              </a:xfrm>
              <a:custGeom>
                <a:avLst/>
                <a:gdLst>
                  <a:gd name="T0" fmla="*/ 13 w 207"/>
                  <a:gd name="T1" fmla="*/ 0 h 376"/>
                  <a:gd name="T2" fmla="*/ 0 w 207"/>
                  <a:gd name="T3" fmla="*/ 351 h 376"/>
                  <a:gd name="T4" fmla="*/ 207 w 207"/>
                  <a:gd name="T5" fmla="*/ 376 h 376"/>
                  <a:gd name="T6" fmla="*/ 13 w 207"/>
                  <a:gd name="T7" fmla="*/ 0 h 376"/>
                </a:gdLst>
                <a:ahLst/>
                <a:cxnLst>
                  <a:cxn ang="0">
                    <a:pos x="T0" y="T1"/>
                  </a:cxn>
                  <a:cxn ang="0">
                    <a:pos x="T2" y="T3"/>
                  </a:cxn>
                  <a:cxn ang="0">
                    <a:pos x="T4" y="T5"/>
                  </a:cxn>
                  <a:cxn ang="0">
                    <a:pos x="T6" y="T7"/>
                  </a:cxn>
                </a:cxnLst>
                <a:rect l="0" t="0" r="r" b="b"/>
                <a:pathLst>
                  <a:path w="207" h="376">
                    <a:moveTo>
                      <a:pt x="13" y="0"/>
                    </a:moveTo>
                    <a:lnTo>
                      <a:pt x="0" y="351"/>
                    </a:lnTo>
                    <a:lnTo>
                      <a:pt x="207" y="376"/>
                    </a:lnTo>
                    <a:lnTo>
                      <a:pt x="13"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Freeform 27"/>
              <p:cNvSpPr>
                <a:spLocks/>
              </p:cNvSpPr>
              <p:nvPr userDrawn="1"/>
            </p:nvSpPr>
            <p:spPr bwMode="auto">
              <a:xfrm>
                <a:off x="9637873" y="7139619"/>
                <a:ext cx="132905" cy="54525"/>
              </a:xfrm>
              <a:custGeom>
                <a:avLst/>
                <a:gdLst>
                  <a:gd name="T0" fmla="*/ 546 w 546"/>
                  <a:gd name="T1" fmla="*/ 0 h 224"/>
                  <a:gd name="T2" fmla="*/ 0 w 546"/>
                  <a:gd name="T3" fmla="*/ 176 h 224"/>
                  <a:gd name="T4" fmla="*/ 416 w 546"/>
                  <a:gd name="T5" fmla="*/ 224 h 224"/>
                  <a:gd name="T6" fmla="*/ 546 w 546"/>
                  <a:gd name="T7" fmla="*/ 0 h 224"/>
                </a:gdLst>
                <a:ahLst/>
                <a:cxnLst>
                  <a:cxn ang="0">
                    <a:pos x="T0" y="T1"/>
                  </a:cxn>
                  <a:cxn ang="0">
                    <a:pos x="T2" y="T3"/>
                  </a:cxn>
                  <a:cxn ang="0">
                    <a:pos x="T4" y="T5"/>
                  </a:cxn>
                  <a:cxn ang="0">
                    <a:pos x="T6" y="T7"/>
                  </a:cxn>
                </a:cxnLst>
                <a:rect l="0" t="0" r="r" b="b"/>
                <a:pathLst>
                  <a:path w="546" h="224">
                    <a:moveTo>
                      <a:pt x="546" y="0"/>
                    </a:moveTo>
                    <a:lnTo>
                      <a:pt x="0" y="176"/>
                    </a:lnTo>
                    <a:lnTo>
                      <a:pt x="416" y="224"/>
                    </a:lnTo>
                    <a:lnTo>
                      <a:pt x="546"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Freeform 28"/>
              <p:cNvSpPr>
                <a:spLocks/>
              </p:cNvSpPr>
              <p:nvPr userDrawn="1"/>
            </p:nvSpPr>
            <p:spPr bwMode="auto">
              <a:xfrm>
                <a:off x="9347721" y="7053937"/>
                <a:ext cx="65235" cy="112945"/>
              </a:xfrm>
              <a:custGeom>
                <a:avLst/>
                <a:gdLst>
                  <a:gd name="T0" fmla="*/ 268 w 268"/>
                  <a:gd name="T1" fmla="*/ 0 h 463"/>
                  <a:gd name="T2" fmla="*/ 45 w 268"/>
                  <a:gd name="T3" fmla="*/ 73 h 463"/>
                  <a:gd name="T4" fmla="*/ 10 w 268"/>
                  <a:gd name="T5" fmla="*/ 117 h 463"/>
                  <a:gd name="T6" fmla="*/ 0 w 268"/>
                  <a:gd name="T7" fmla="*/ 132 h 463"/>
                  <a:gd name="T8" fmla="*/ 167 w 268"/>
                  <a:gd name="T9" fmla="*/ 463 h 463"/>
                  <a:gd name="T10" fmla="*/ 268 w 268"/>
                  <a:gd name="T11" fmla="*/ 0 h 463"/>
                </a:gdLst>
                <a:ahLst/>
                <a:cxnLst>
                  <a:cxn ang="0">
                    <a:pos x="T0" y="T1"/>
                  </a:cxn>
                  <a:cxn ang="0">
                    <a:pos x="T2" y="T3"/>
                  </a:cxn>
                  <a:cxn ang="0">
                    <a:pos x="T4" y="T5"/>
                  </a:cxn>
                  <a:cxn ang="0">
                    <a:pos x="T6" y="T7"/>
                  </a:cxn>
                  <a:cxn ang="0">
                    <a:pos x="T8" y="T9"/>
                  </a:cxn>
                  <a:cxn ang="0">
                    <a:pos x="T10" y="T11"/>
                  </a:cxn>
                </a:cxnLst>
                <a:rect l="0" t="0" r="r" b="b"/>
                <a:pathLst>
                  <a:path w="268" h="463">
                    <a:moveTo>
                      <a:pt x="268" y="0"/>
                    </a:moveTo>
                    <a:lnTo>
                      <a:pt x="45" y="73"/>
                    </a:lnTo>
                    <a:lnTo>
                      <a:pt x="10" y="117"/>
                    </a:lnTo>
                    <a:lnTo>
                      <a:pt x="0" y="132"/>
                    </a:lnTo>
                    <a:lnTo>
                      <a:pt x="167" y="463"/>
                    </a:lnTo>
                    <a:lnTo>
                      <a:pt x="26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Freeform 29"/>
              <p:cNvSpPr>
                <a:spLocks/>
              </p:cNvSpPr>
              <p:nvPr userDrawn="1"/>
            </p:nvSpPr>
            <p:spPr bwMode="auto">
              <a:xfrm>
                <a:off x="9331656" y="7085094"/>
                <a:ext cx="56472" cy="84222"/>
              </a:xfrm>
              <a:custGeom>
                <a:avLst/>
                <a:gdLst>
                  <a:gd name="T0" fmla="*/ 68 w 233"/>
                  <a:gd name="T1" fmla="*/ 0 h 346"/>
                  <a:gd name="T2" fmla="*/ 39 w 233"/>
                  <a:gd name="T3" fmla="*/ 51 h 346"/>
                  <a:gd name="T4" fmla="*/ 17 w 233"/>
                  <a:gd name="T5" fmla="*/ 107 h 346"/>
                  <a:gd name="T6" fmla="*/ 4 w 233"/>
                  <a:gd name="T7" fmla="*/ 167 h 346"/>
                  <a:gd name="T8" fmla="*/ 0 w 233"/>
                  <a:gd name="T9" fmla="*/ 228 h 346"/>
                  <a:gd name="T10" fmla="*/ 0 w 233"/>
                  <a:gd name="T11" fmla="*/ 258 h 346"/>
                  <a:gd name="T12" fmla="*/ 4 w 233"/>
                  <a:gd name="T13" fmla="*/ 289 h 346"/>
                  <a:gd name="T14" fmla="*/ 9 w 233"/>
                  <a:gd name="T15" fmla="*/ 318 h 346"/>
                  <a:gd name="T16" fmla="*/ 17 w 233"/>
                  <a:gd name="T17" fmla="*/ 346 h 346"/>
                  <a:gd name="T18" fmla="*/ 233 w 233"/>
                  <a:gd name="T19" fmla="*/ 338 h 346"/>
                  <a:gd name="T20" fmla="*/ 68 w 233"/>
                  <a:gd name="T21"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346">
                    <a:moveTo>
                      <a:pt x="68" y="0"/>
                    </a:moveTo>
                    <a:lnTo>
                      <a:pt x="39" y="51"/>
                    </a:lnTo>
                    <a:lnTo>
                      <a:pt x="17" y="107"/>
                    </a:lnTo>
                    <a:lnTo>
                      <a:pt x="4" y="167"/>
                    </a:lnTo>
                    <a:lnTo>
                      <a:pt x="0" y="228"/>
                    </a:lnTo>
                    <a:lnTo>
                      <a:pt x="0" y="258"/>
                    </a:lnTo>
                    <a:lnTo>
                      <a:pt x="4" y="289"/>
                    </a:lnTo>
                    <a:lnTo>
                      <a:pt x="9" y="318"/>
                    </a:lnTo>
                    <a:lnTo>
                      <a:pt x="17" y="346"/>
                    </a:lnTo>
                    <a:lnTo>
                      <a:pt x="233" y="338"/>
                    </a:lnTo>
                    <a:lnTo>
                      <a:pt x="68"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30"/>
              <p:cNvSpPr>
                <a:spLocks/>
              </p:cNvSpPr>
              <p:nvPr userDrawn="1"/>
            </p:nvSpPr>
            <p:spPr bwMode="auto">
              <a:xfrm>
                <a:off x="9336524" y="7166882"/>
                <a:ext cx="51604" cy="62315"/>
              </a:xfrm>
              <a:custGeom>
                <a:avLst/>
                <a:gdLst>
                  <a:gd name="T0" fmla="*/ 214 w 214"/>
                  <a:gd name="T1" fmla="*/ 0 h 254"/>
                  <a:gd name="T2" fmla="*/ 0 w 214"/>
                  <a:gd name="T3" fmla="*/ 8 h 254"/>
                  <a:gd name="T4" fmla="*/ 19 w 214"/>
                  <a:gd name="T5" fmla="*/ 59 h 254"/>
                  <a:gd name="T6" fmla="*/ 44 w 214"/>
                  <a:gd name="T7" fmla="*/ 108 h 254"/>
                  <a:gd name="T8" fmla="*/ 76 w 214"/>
                  <a:gd name="T9" fmla="*/ 153 h 254"/>
                  <a:gd name="T10" fmla="*/ 114 w 214"/>
                  <a:gd name="T11" fmla="*/ 192 h 254"/>
                  <a:gd name="T12" fmla="*/ 156 w 214"/>
                  <a:gd name="T13" fmla="*/ 227 h 254"/>
                  <a:gd name="T14" fmla="*/ 202 w 214"/>
                  <a:gd name="T15" fmla="*/ 254 h 254"/>
                  <a:gd name="T16" fmla="*/ 214 w 214"/>
                  <a:gd name="T1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254">
                    <a:moveTo>
                      <a:pt x="214" y="0"/>
                    </a:moveTo>
                    <a:lnTo>
                      <a:pt x="0" y="8"/>
                    </a:lnTo>
                    <a:lnTo>
                      <a:pt x="19" y="59"/>
                    </a:lnTo>
                    <a:lnTo>
                      <a:pt x="44" y="108"/>
                    </a:lnTo>
                    <a:lnTo>
                      <a:pt x="76" y="153"/>
                    </a:lnTo>
                    <a:lnTo>
                      <a:pt x="114" y="192"/>
                    </a:lnTo>
                    <a:lnTo>
                      <a:pt x="156" y="227"/>
                    </a:lnTo>
                    <a:lnTo>
                      <a:pt x="202" y="254"/>
                    </a:lnTo>
                    <a:lnTo>
                      <a:pt x="214"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Freeform 31"/>
              <p:cNvSpPr>
                <a:spLocks/>
              </p:cNvSpPr>
              <p:nvPr userDrawn="1"/>
            </p:nvSpPr>
            <p:spPr bwMode="auto">
              <a:xfrm>
                <a:off x="9385694" y="7166882"/>
                <a:ext cx="40407" cy="73512"/>
              </a:xfrm>
              <a:custGeom>
                <a:avLst/>
                <a:gdLst>
                  <a:gd name="T0" fmla="*/ 11 w 164"/>
                  <a:gd name="T1" fmla="*/ 0 h 300"/>
                  <a:gd name="T2" fmla="*/ 0 w 164"/>
                  <a:gd name="T3" fmla="*/ 256 h 300"/>
                  <a:gd name="T4" fmla="*/ 78 w 164"/>
                  <a:gd name="T5" fmla="*/ 287 h 300"/>
                  <a:gd name="T6" fmla="*/ 120 w 164"/>
                  <a:gd name="T7" fmla="*/ 297 h 300"/>
                  <a:gd name="T8" fmla="*/ 164 w 164"/>
                  <a:gd name="T9" fmla="*/ 300 h 300"/>
                  <a:gd name="T10" fmla="*/ 11 w 164"/>
                  <a:gd name="T11" fmla="*/ 0 h 300"/>
                </a:gdLst>
                <a:ahLst/>
                <a:cxnLst>
                  <a:cxn ang="0">
                    <a:pos x="T0" y="T1"/>
                  </a:cxn>
                  <a:cxn ang="0">
                    <a:pos x="T2" y="T3"/>
                  </a:cxn>
                  <a:cxn ang="0">
                    <a:pos x="T4" y="T5"/>
                  </a:cxn>
                  <a:cxn ang="0">
                    <a:pos x="T6" y="T7"/>
                  </a:cxn>
                  <a:cxn ang="0">
                    <a:pos x="T8" y="T9"/>
                  </a:cxn>
                  <a:cxn ang="0">
                    <a:pos x="T10" y="T11"/>
                  </a:cxn>
                </a:cxnLst>
                <a:rect l="0" t="0" r="r" b="b"/>
                <a:pathLst>
                  <a:path w="164" h="300">
                    <a:moveTo>
                      <a:pt x="11" y="0"/>
                    </a:moveTo>
                    <a:lnTo>
                      <a:pt x="0" y="256"/>
                    </a:lnTo>
                    <a:lnTo>
                      <a:pt x="78" y="287"/>
                    </a:lnTo>
                    <a:lnTo>
                      <a:pt x="120" y="297"/>
                    </a:lnTo>
                    <a:lnTo>
                      <a:pt x="164" y="300"/>
                    </a:lnTo>
                    <a:lnTo>
                      <a:pt x="11" y="0"/>
                    </a:lnTo>
                    <a:close/>
                  </a:path>
                </a:pathLst>
              </a:custGeom>
              <a:solidFill>
                <a:srgbClr val="FDD1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Freeform 32"/>
              <p:cNvSpPr>
                <a:spLocks/>
              </p:cNvSpPr>
              <p:nvPr userDrawn="1"/>
            </p:nvSpPr>
            <p:spPr bwMode="auto">
              <a:xfrm>
                <a:off x="9437298" y="7240393"/>
                <a:ext cx="7789" cy="5842"/>
              </a:xfrm>
              <a:custGeom>
                <a:avLst/>
                <a:gdLst>
                  <a:gd name="T0" fmla="*/ 30 w 30"/>
                  <a:gd name="T1" fmla="*/ 0 h 26"/>
                  <a:gd name="T2" fmla="*/ 0 w 30"/>
                  <a:gd name="T3" fmla="*/ 0 h 26"/>
                  <a:gd name="T4" fmla="*/ 5 w 30"/>
                  <a:gd name="T5" fmla="*/ 7 h 26"/>
                  <a:gd name="T6" fmla="*/ 8 w 30"/>
                  <a:gd name="T7" fmla="*/ 14 h 26"/>
                  <a:gd name="T8" fmla="*/ 13 w 30"/>
                  <a:gd name="T9" fmla="*/ 20 h 26"/>
                  <a:gd name="T10" fmla="*/ 17 w 30"/>
                  <a:gd name="T11" fmla="*/ 26 h 26"/>
                  <a:gd name="T12" fmla="*/ 30 w 30"/>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30" y="0"/>
                    </a:moveTo>
                    <a:lnTo>
                      <a:pt x="0" y="0"/>
                    </a:lnTo>
                    <a:lnTo>
                      <a:pt x="5" y="7"/>
                    </a:lnTo>
                    <a:lnTo>
                      <a:pt x="8" y="14"/>
                    </a:lnTo>
                    <a:lnTo>
                      <a:pt x="13" y="20"/>
                    </a:lnTo>
                    <a:lnTo>
                      <a:pt x="17" y="26"/>
                    </a:lnTo>
                    <a:lnTo>
                      <a:pt x="3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Freeform 33"/>
              <p:cNvSpPr>
                <a:spLocks/>
              </p:cNvSpPr>
              <p:nvPr userDrawn="1"/>
            </p:nvSpPr>
            <p:spPr bwMode="auto">
              <a:xfrm>
                <a:off x="9388615" y="7166882"/>
                <a:ext cx="78380" cy="73512"/>
              </a:xfrm>
              <a:custGeom>
                <a:avLst/>
                <a:gdLst>
                  <a:gd name="T0" fmla="*/ 0 w 323"/>
                  <a:gd name="T1" fmla="*/ 0 h 302"/>
                  <a:gd name="T2" fmla="*/ 150 w 323"/>
                  <a:gd name="T3" fmla="*/ 300 h 302"/>
                  <a:gd name="T4" fmla="*/ 158 w 323"/>
                  <a:gd name="T5" fmla="*/ 302 h 302"/>
                  <a:gd name="T6" fmla="*/ 168 w 323"/>
                  <a:gd name="T7" fmla="*/ 302 h 302"/>
                  <a:gd name="T8" fmla="*/ 185 w 323"/>
                  <a:gd name="T9" fmla="*/ 302 h 302"/>
                  <a:gd name="T10" fmla="*/ 194 w 323"/>
                  <a:gd name="T11" fmla="*/ 302 h 302"/>
                  <a:gd name="T12" fmla="*/ 201 w 323"/>
                  <a:gd name="T13" fmla="*/ 300 h 302"/>
                  <a:gd name="T14" fmla="*/ 231 w 323"/>
                  <a:gd name="T15" fmla="*/ 300 h 302"/>
                  <a:gd name="T16" fmla="*/ 323 w 323"/>
                  <a:gd name="T17" fmla="*/ 130 h 302"/>
                  <a:gd name="T18" fmla="*/ 0 w 323"/>
                  <a:gd name="T1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3" h="302">
                    <a:moveTo>
                      <a:pt x="0" y="0"/>
                    </a:moveTo>
                    <a:lnTo>
                      <a:pt x="150" y="300"/>
                    </a:lnTo>
                    <a:lnTo>
                      <a:pt x="158" y="302"/>
                    </a:lnTo>
                    <a:lnTo>
                      <a:pt x="168" y="302"/>
                    </a:lnTo>
                    <a:lnTo>
                      <a:pt x="185" y="302"/>
                    </a:lnTo>
                    <a:lnTo>
                      <a:pt x="194" y="302"/>
                    </a:lnTo>
                    <a:lnTo>
                      <a:pt x="201" y="300"/>
                    </a:lnTo>
                    <a:lnTo>
                      <a:pt x="231" y="300"/>
                    </a:lnTo>
                    <a:lnTo>
                      <a:pt x="323" y="130"/>
                    </a:lnTo>
                    <a:lnTo>
                      <a:pt x="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34"/>
              <p:cNvSpPr>
                <a:spLocks/>
              </p:cNvSpPr>
              <p:nvPr userDrawn="1"/>
            </p:nvSpPr>
            <p:spPr bwMode="auto">
              <a:xfrm>
                <a:off x="9441680" y="7199499"/>
                <a:ext cx="127550" cy="58907"/>
              </a:xfrm>
              <a:custGeom>
                <a:avLst/>
                <a:gdLst>
                  <a:gd name="T0" fmla="*/ 103 w 524"/>
                  <a:gd name="T1" fmla="*/ 0 h 241"/>
                  <a:gd name="T2" fmla="*/ 0 w 524"/>
                  <a:gd name="T3" fmla="*/ 192 h 241"/>
                  <a:gd name="T4" fmla="*/ 10 w 524"/>
                  <a:gd name="T5" fmla="*/ 205 h 241"/>
                  <a:gd name="T6" fmla="*/ 20 w 524"/>
                  <a:gd name="T7" fmla="*/ 217 h 241"/>
                  <a:gd name="T8" fmla="*/ 32 w 524"/>
                  <a:gd name="T9" fmla="*/ 229 h 241"/>
                  <a:gd name="T10" fmla="*/ 44 w 524"/>
                  <a:gd name="T11" fmla="*/ 241 h 241"/>
                  <a:gd name="T12" fmla="*/ 524 w 524"/>
                  <a:gd name="T13" fmla="*/ 217 h 241"/>
                  <a:gd name="T14" fmla="*/ 103 w 524"/>
                  <a:gd name="T15" fmla="*/ 0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4" h="241">
                    <a:moveTo>
                      <a:pt x="103" y="0"/>
                    </a:moveTo>
                    <a:lnTo>
                      <a:pt x="0" y="192"/>
                    </a:lnTo>
                    <a:lnTo>
                      <a:pt x="10" y="205"/>
                    </a:lnTo>
                    <a:lnTo>
                      <a:pt x="20" y="217"/>
                    </a:lnTo>
                    <a:lnTo>
                      <a:pt x="32" y="229"/>
                    </a:lnTo>
                    <a:lnTo>
                      <a:pt x="44" y="241"/>
                    </a:lnTo>
                    <a:lnTo>
                      <a:pt x="524" y="217"/>
                    </a:lnTo>
                    <a:lnTo>
                      <a:pt x="103"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Freeform 35"/>
              <p:cNvSpPr>
                <a:spLocks/>
              </p:cNvSpPr>
              <p:nvPr userDrawn="1"/>
            </p:nvSpPr>
            <p:spPr bwMode="auto">
              <a:xfrm>
                <a:off x="9537099" y="7277879"/>
                <a:ext cx="8763" cy="4868"/>
              </a:xfrm>
              <a:custGeom>
                <a:avLst/>
                <a:gdLst>
                  <a:gd name="T0" fmla="*/ 38 w 38"/>
                  <a:gd name="T1" fmla="*/ 0 h 21"/>
                  <a:gd name="T2" fmla="*/ 0 w 38"/>
                  <a:gd name="T3" fmla="*/ 0 h 21"/>
                  <a:gd name="T4" fmla="*/ 4 w 38"/>
                  <a:gd name="T5" fmla="*/ 6 h 21"/>
                  <a:gd name="T6" fmla="*/ 9 w 38"/>
                  <a:gd name="T7" fmla="*/ 11 h 21"/>
                  <a:gd name="T8" fmla="*/ 14 w 38"/>
                  <a:gd name="T9" fmla="*/ 16 h 21"/>
                  <a:gd name="T10" fmla="*/ 19 w 38"/>
                  <a:gd name="T11" fmla="*/ 21 h 21"/>
                  <a:gd name="T12" fmla="*/ 38 w 38"/>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38" h="21">
                    <a:moveTo>
                      <a:pt x="38" y="0"/>
                    </a:moveTo>
                    <a:lnTo>
                      <a:pt x="0" y="0"/>
                    </a:lnTo>
                    <a:lnTo>
                      <a:pt x="4" y="6"/>
                    </a:lnTo>
                    <a:lnTo>
                      <a:pt x="9" y="11"/>
                    </a:lnTo>
                    <a:lnTo>
                      <a:pt x="14" y="16"/>
                    </a:lnTo>
                    <a:lnTo>
                      <a:pt x="19" y="21"/>
                    </a:lnTo>
                    <a:lnTo>
                      <a:pt x="38"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36"/>
              <p:cNvSpPr>
                <a:spLocks/>
              </p:cNvSpPr>
              <p:nvPr userDrawn="1"/>
            </p:nvSpPr>
            <p:spPr bwMode="auto">
              <a:xfrm>
                <a:off x="9451903" y="7252564"/>
                <a:ext cx="116840" cy="28723"/>
              </a:xfrm>
              <a:custGeom>
                <a:avLst/>
                <a:gdLst>
                  <a:gd name="T0" fmla="*/ 480 w 480"/>
                  <a:gd name="T1" fmla="*/ 0 h 119"/>
                  <a:gd name="T2" fmla="*/ 0 w 480"/>
                  <a:gd name="T3" fmla="*/ 22 h 119"/>
                  <a:gd name="T4" fmla="*/ 41 w 480"/>
                  <a:gd name="T5" fmla="*/ 56 h 119"/>
                  <a:gd name="T6" fmla="*/ 85 w 480"/>
                  <a:gd name="T7" fmla="*/ 83 h 119"/>
                  <a:gd name="T8" fmla="*/ 134 w 480"/>
                  <a:gd name="T9" fmla="*/ 102 h 119"/>
                  <a:gd name="T10" fmla="*/ 186 w 480"/>
                  <a:gd name="T11" fmla="*/ 115 h 119"/>
                  <a:gd name="T12" fmla="*/ 242 w 480"/>
                  <a:gd name="T13" fmla="*/ 119 h 119"/>
                  <a:gd name="T14" fmla="*/ 270 w 480"/>
                  <a:gd name="T15" fmla="*/ 119 h 119"/>
                  <a:gd name="T16" fmla="*/ 297 w 480"/>
                  <a:gd name="T17" fmla="*/ 115 h 119"/>
                  <a:gd name="T18" fmla="*/ 322 w 480"/>
                  <a:gd name="T19" fmla="*/ 110 h 119"/>
                  <a:gd name="T20" fmla="*/ 349 w 480"/>
                  <a:gd name="T21" fmla="*/ 103 h 119"/>
                  <a:gd name="T22" fmla="*/ 387 w 480"/>
                  <a:gd name="T23" fmla="*/ 103 h 119"/>
                  <a:gd name="T24" fmla="*/ 480 w 480"/>
                  <a:gd name="T2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0" h="119">
                    <a:moveTo>
                      <a:pt x="480" y="0"/>
                    </a:moveTo>
                    <a:lnTo>
                      <a:pt x="0" y="22"/>
                    </a:lnTo>
                    <a:lnTo>
                      <a:pt x="41" y="56"/>
                    </a:lnTo>
                    <a:lnTo>
                      <a:pt x="85" y="83"/>
                    </a:lnTo>
                    <a:lnTo>
                      <a:pt x="134" y="102"/>
                    </a:lnTo>
                    <a:lnTo>
                      <a:pt x="186" y="115"/>
                    </a:lnTo>
                    <a:lnTo>
                      <a:pt x="242" y="119"/>
                    </a:lnTo>
                    <a:lnTo>
                      <a:pt x="270" y="119"/>
                    </a:lnTo>
                    <a:lnTo>
                      <a:pt x="297" y="115"/>
                    </a:lnTo>
                    <a:lnTo>
                      <a:pt x="322" y="110"/>
                    </a:lnTo>
                    <a:lnTo>
                      <a:pt x="349" y="103"/>
                    </a:lnTo>
                    <a:lnTo>
                      <a:pt x="387" y="103"/>
                    </a:lnTo>
                    <a:lnTo>
                      <a:pt x="480"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Freeform 37"/>
              <p:cNvSpPr>
                <a:spLocks/>
              </p:cNvSpPr>
              <p:nvPr userDrawn="1"/>
            </p:nvSpPr>
            <p:spPr bwMode="auto">
              <a:xfrm>
                <a:off x="9540993" y="7252564"/>
                <a:ext cx="27750" cy="43328"/>
              </a:xfrm>
              <a:custGeom>
                <a:avLst/>
                <a:gdLst>
                  <a:gd name="T0" fmla="*/ 114 w 114"/>
                  <a:gd name="T1" fmla="*/ 0 h 178"/>
                  <a:gd name="T2" fmla="*/ 0 w 114"/>
                  <a:gd name="T3" fmla="*/ 122 h 178"/>
                  <a:gd name="T4" fmla="*/ 16 w 114"/>
                  <a:gd name="T5" fmla="*/ 137 h 178"/>
                  <a:gd name="T6" fmla="*/ 31 w 114"/>
                  <a:gd name="T7" fmla="*/ 151 h 178"/>
                  <a:gd name="T8" fmla="*/ 48 w 114"/>
                  <a:gd name="T9" fmla="*/ 164 h 178"/>
                  <a:gd name="T10" fmla="*/ 65 w 114"/>
                  <a:gd name="T11" fmla="*/ 178 h 178"/>
                  <a:gd name="T12" fmla="*/ 114 w 11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114" h="178">
                    <a:moveTo>
                      <a:pt x="114" y="0"/>
                    </a:moveTo>
                    <a:lnTo>
                      <a:pt x="0" y="122"/>
                    </a:lnTo>
                    <a:lnTo>
                      <a:pt x="16" y="137"/>
                    </a:lnTo>
                    <a:lnTo>
                      <a:pt x="31" y="151"/>
                    </a:lnTo>
                    <a:lnTo>
                      <a:pt x="48" y="164"/>
                    </a:lnTo>
                    <a:lnTo>
                      <a:pt x="65" y="178"/>
                    </a:lnTo>
                    <a:lnTo>
                      <a:pt x="114" y="0"/>
                    </a:lnTo>
                    <a:close/>
                  </a:path>
                </a:pathLst>
              </a:custGeom>
              <a:solidFill>
                <a:srgbClr val="F796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Freeform 38"/>
              <p:cNvSpPr>
                <a:spLocks/>
              </p:cNvSpPr>
              <p:nvPr userDrawn="1"/>
            </p:nvSpPr>
            <p:spPr bwMode="auto">
              <a:xfrm>
                <a:off x="9556572" y="7252564"/>
                <a:ext cx="62314" cy="54039"/>
              </a:xfrm>
              <a:custGeom>
                <a:avLst/>
                <a:gdLst>
                  <a:gd name="T0" fmla="*/ 47 w 254"/>
                  <a:gd name="T1" fmla="*/ 0 h 222"/>
                  <a:gd name="T2" fmla="*/ 0 w 254"/>
                  <a:gd name="T3" fmla="*/ 178 h 222"/>
                  <a:gd name="T4" fmla="*/ 22 w 254"/>
                  <a:gd name="T5" fmla="*/ 192 h 222"/>
                  <a:gd name="T6" fmla="*/ 46 w 254"/>
                  <a:gd name="T7" fmla="*/ 203 h 222"/>
                  <a:gd name="T8" fmla="*/ 69 w 254"/>
                  <a:gd name="T9" fmla="*/ 214 h 222"/>
                  <a:gd name="T10" fmla="*/ 95 w 254"/>
                  <a:gd name="T11" fmla="*/ 222 h 222"/>
                  <a:gd name="T12" fmla="*/ 254 w 254"/>
                  <a:gd name="T13" fmla="*/ 22 h 222"/>
                  <a:gd name="T14" fmla="*/ 47 w 254"/>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22">
                    <a:moveTo>
                      <a:pt x="47" y="0"/>
                    </a:moveTo>
                    <a:lnTo>
                      <a:pt x="0" y="178"/>
                    </a:lnTo>
                    <a:lnTo>
                      <a:pt x="22" y="192"/>
                    </a:lnTo>
                    <a:lnTo>
                      <a:pt x="46" y="203"/>
                    </a:lnTo>
                    <a:lnTo>
                      <a:pt x="69" y="214"/>
                    </a:lnTo>
                    <a:lnTo>
                      <a:pt x="95" y="222"/>
                    </a:lnTo>
                    <a:lnTo>
                      <a:pt x="254" y="22"/>
                    </a:lnTo>
                    <a:lnTo>
                      <a:pt x="47" y="0"/>
                    </a:lnTo>
                    <a:close/>
                  </a:path>
                </a:pathLst>
              </a:custGeom>
              <a:solidFill>
                <a:srgbClr val="F793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39"/>
              <p:cNvSpPr>
                <a:spLocks/>
              </p:cNvSpPr>
              <p:nvPr userDrawn="1"/>
            </p:nvSpPr>
            <p:spPr bwMode="auto">
              <a:xfrm>
                <a:off x="9579940" y="7257919"/>
                <a:ext cx="85682" cy="91524"/>
              </a:xfrm>
              <a:custGeom>
                <a:avLst/>
                <a:gdLst>
                  <a:gd name="T0" fmla="*/ 161 w 352"/>
                  <a:gd name="T1" fmla="*/ 0 h 377"/>
                  <a:gd name="T2" fmla="*/ 0 w 352"/>
                  <a:gd name="T3" fmla="*/ 200 h 377"/>
                  <a:gd name="T4" fmla="*/ 13 w 352"/>
                  <a:gd name="T5" fmla="*/ 204 h 377"/>
                  <a:gd name="T6" fmla="*/ 27 w 352"/>
                  <a:gd name="T7" fmla="*/ 207 h 377"/>
                  <a:gd name="T8" fmla="*/ 42 w 352"/>
                  <a:gd name="T9" fmla="*/ 210 h 377"/>
                  <a:gd name="T10" fmla="*/ 56 w 352"/>
                  <a:gd name="T11" fmla="*/ 212 h 377"/>
                  <a:gd name="T12" fmla="*/ 90 w 352"/>
                  <a:gd name="T13" fmla="*/ 259 h 377"/>
                  <a:gd name="T14" fmla="*/ 125 w 352"/>
                  <a:gd name="T15" fmla="*/ 304 h 377"/>
                  <a:gd name="T16" fmla="*/ 163 w 352"/>
                  <a:gd name="T17" fmla="*/ 343 h 377"/>
                  <a:gd name="T18" fmla="*/ 200 w 352"/>
                  <a:gd name="T19" fmla="*/ 377 h 377"/>
                  <a:gd name="T20" fmla="*/ 352 w 352"/>
                  <a:gd name="T21" fmla="*/ 368 h 377"/>
                  <a:gd name="T22" fmla="*/ 161 w 352"/>
                  <a:gd name="T23"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377">
                    <a:moveTo>
                      <a:pt x="161" y="0"/>
                    </a:moveTo>
                    <a:lnTo>
                      <a:pt x="0" y="200"/>
                    </a:lnTo>
                    <a:lnTo>
                      <a:pt x="13" y="204"/>
                    </a:lnTo>
                    <a:lnTo>
                      <a:pt x="27" y="207"/>
                    </a:lnTo>
                    <a:lnTo>
                      <a:pt x="42" y="210"/>
                    </a:lnTo>
                    <a:lnTo>
                      <a:pt x="56" y="212"/>
                    </a:lnTo>
                    <a:lnTo>
                      <a:pt x="90" y="259"/>
                    </a:lnTo>
                    <a:lnTo>
                      <a:pt x="125" y="304"/>
                    </a:lnTo>
                    <a:lnTo>
                      <a:pt x="163" y="343"/>
                    </a:lnTo>
                    <a:lnTo>
                      <a:pt x="200" y="377"/>
                    </a:lnTo>
                    <a:lnTo>
                      <a:pt x="352" y="368"/>
                    </a:lnTo>
                    <a:lnTo>
                      <a:pt x="161" y="0"/>
                    </a:lnTo>
                    <a:close/>
                  </a:path>
                </a:pathLst>
              </a:custGeom>
              <a:solidFill>
                <a:srgbClr val="F58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40"/>
              <p:cNvSpPr>
                <a:spLocks/>
              </p:cNvSpPr>
              <p:nvPr userDrawn="1"/>
            </p:nvSpPr>
            <p:spPr bwMode="auto">
              <a:xfrm>
                <a:off x="9628136" y="7347009"/>
                <a:ext cx="36513" cy="15579"/>
              </a:xfrm>
              <a:custGeom>
                <a:avLst/>
                <a:gdLst>
                  <a:gd name="T0" fmla="*/ 149 w 149"/>
                  <a:gd name="T1" fmla="*/ 0 h 63"/>
                  <a:gd name="T2" fmla="*/ 0 w 149"/>
                  <a:gd name="T3" fmla="*/ 9 h 63"/>
                  <a:gd name="T4" fmla="*/ 19 w 149"/>
                  <a:gd name="T5" fmla="*/ 26 h 63"/>
                  <a:gd name="T6" fmla="*/ 36 w 149"/>
                  <a:gd name="T7" fmla="*/ 39 h 63"/>
                  <a:gd name="T8" fmla="*/ 54 w 149"/>
                  <a:gd name="T9" fmla="*/ 53 h 63"/>
                  <a:gd name="T10" fmla="*/ 70 w 149"/>
                  <a:gd name="T11" fmla="*/ 63 h 63"/>
                  <a:gd name="T12" fmla="*/ 149 w 14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49" h="63">
                    <a:moveTo>
                      <a:pt x="149" y="0"/>
                    </a:moveTo>
                    <a:lnTo>
                      <a:pt x="0" y="9"/>
                    </a:lnTo>
                    <a:lnTo>
                      <a:pt x="19" y="26"/>
                    </a:lnTo>
                    <a:lnTo>
                      <a:pt x="36" y="39"/>
                    </a:lnTo>
                    <a:lnTo>
                      <a:pt x="54" y="53"/>
                    </a:lnTo>
                    <a:lnTo>
                      <a:pt x="70" y="63"/>
                    </a:lnTo>
                    <a:lnTo>
                      <a:pt x="149" y="0"/>
                    </a:lnTo>
                    <a:close/>
                  </a:path>
                </a:pathLst>
              </a:custGeom>
              <a:solidFill>
                <a:srgbClr val="F479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41"/>
              <p:cNvSpPr>
                <a:spLocks/>
              </p:cNvSpPr>
              <p:nvPr userDrawn="1"/>
            </p:nvSpPr>
            <p:spPr bwMode="auto">
              <a:xfrm>
                <a:off x="9618886" y="7191710"/>
                <a:ext cx="122195" cy="156273"/>
              </a:xfrm>
              <a:custGeom>
                <a:avLst/>
                <a:gdLst>
                  <a:gd name="T0" fmla="*/ 502 w 502"/>
                  <a:gd name="T1" fmla="*/ 0 h 641"/>
                  <a:gd name="T2" fmla="*/ 0 w 502"/>
                  <a:gd name="T3" fmla="*/ 271 h 641"/>
                  <a:gd name="T4" fmla="*/ 192 w 502"/>
                  <a:gd name="T5" fmla="*/ 641 h 641"/>
                  <a:gd name="T6" fmla="*/ 199 w 502"/>
                  <a:gd name="T7" fmla="*/ 627 h 641"/>
                  <a:gd name="T8" fmla="*/ 192 w 502"/>
                  <a:gd name="T9" fmla="*/ 617 h 641"/>
                  <a:gd name="T10" fmla="*/ 183 w 502"/>
                  <a:gd name="T11" fmla="*/ 607 h 641"/>
                  <a:gd name="T12" fmla="*/ 176 w 502"/>
                  <a:gd name="T13" fmla="*/ 597 h 641"/>
                  <a:gd name="T14" fmla="*/ 171 w 502"/>
                  <a:gd name="T15" fmla="*/ 586 h 641"/>
                  <a:gd name="T16" fmla="*/ 170 w 502"/>
                  <a:gd name="T17" fmla="*/ 586 h 641"/>
                  <a:gd name="T18" fmla="*/ 170 w 502"/>
                  <a:gd name="T19" fmla="*/ 585 h 641"/>
                  <a:gd name="T20" fmla="*/ 219 w 502"/>
                  <a:gd name="T21" fmla="*/ 585 h 641"/>
                  <a:gd name="T22" fmla="*/ 502 w 502"/>
                  <a:gd name="T23"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641">
                    <a:moveTo>
                      <a:pt x="502" y="0"/>
                    </a:moveTo>
                    <a:lnTo>
                      <a:pt x="0" y="271"/>
                    </a:lnTo>
                    <a:lnTo>
                      <a:pt x="192" y="641"/>
                    </a:lnTo>
                    <a:lnTo>
                      <a:pt x="199" y="627"/>
                    </a:lnTo>
                    <a:lnTo>
                      <a:pt x="192" y="617"/>
                    </a:lnTo>
                    <a:lnTo>
                      <a:pt x="183" y="607"/>
                    </a:lnTo>
                    <a:lnTo>
                      <a:pt x="176" y="597"/>
                    </a:lnTo>
                    <a:lnTo>
                      <a:pt x="171" y="586"/>
                    </a:lnTo>
                    <a:lnTo>
                      <a:pt x="170" y="586"/>
                    </a:lnTo>
                    <a:lnTo>
                      <a:pt x="170" y="585"/>
                    </a:lnTo>
                    <a:lnTo>
                      <a:pt x="219" y="585"/>
                    </a:lnTo>
                    <a:lnTo>
                      <a:pt x="502"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42"/>
              <p:cNvSpPr>
                <a:spLocks/>
              </p:cNvSpPr>
              <p:nvPr userDrawn="1"/>
            </p:nvSpPr>
            <p:spPr bwMode="auto">
              <a:xfrm>
                <a:off x="9659780" y="7334352"/>
                <a:ext cx="12171" cy="487"/>
              </a:xfrm>
              <a:custGeom>
                <a:avLst/>
                <a:gdLst>
                  <a:gd name="T0" fmla="*/ 49 w 49"/>
                  <a:gd name="T1" fmla="*/ 0 h 1"/>
                  <a:gd name="T2" fmla="*/ 0 w 49"/>
                  <a:gd name="T3" fmla="*/ 0 h 1"/>
                  <a:gd name="T4" fmla="*/ 8 w 49"/>
                  <a:gd name="T5" fmla="*/ 1 h 1"/>
                  <a:gd name="T6" fmla="*/ 15 w 49"/>
                  <a:gd name="T7" fmla="*/ 1 h 1"/>
                  <a:gd name="T8" fmla="*/ 23 w 49"/>
                  <a:gd name="T9" fmla="*/ 1 h 1"/>
                  <a:gd name="T10" fmla="*/ 37 w 49"/>
                  <a:gd name="T11" fmla="*/ 1 h 1"/>
                  <a:gd name="T12" fmla="*/ 42 w 49"/>
                  <a:gd name="T13" fmla="*/ 1 h 1"/>
                  <a:gd name="T14" fmla="*/ 49 w 49"/>
                  <a:gd name="T15" fmla="*/ 1 h 1"/>
                  <a:gd name="T16" fmla="*/ 49 w 49"/>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
                    <a:moveTo>
                      <a:pt x="49" y="0"/>
                    </a:moveTo>
                    <a:lnTo>
                      <a:pt x="0" y="0"/>
                    </a:lnTo>
                    <a:lnTo>
                      <a:pt x="8" y="1"/>
                    </a:lnTo>
                    <a:lnTo>
                      <a:pt x="15" y="1"/>
                    </a:lnTo>
                    <a:lnTo>
                      <a:pt x="23" y="1"/>
                    </a:lnTo>
                    <a:lnTo>
                      <a:pt x="37" y="1"/>
                    </a:lnTo>
                    <a:lnTo>
                      <a:pt x="42" y="1"/>
                    </a:lnTo>
                    <a:lnTo>
                      <a:pt x="49" y="1"/>
                    </a:lnTo>
                    <a:lnTo>
                      <a:pt x="4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43"/>
              <p:cNvSpPr>
                <a:spLocks/>
              </p:cNvSpPr>
              <p:nvPr userDrawn="1"/>
            </p:nvSpPr>
            <p:spPr bwMode="auto">
              <a:xfrm>
                <a:off x="9645175" y="7347009"/>
                <a:ext cx="37973" cy="36513"/>
              </a:xfrm>
              <a:custGeom>
                <a:avLst/>
                <a:gdLst>
                  <a:gd name="T0" fmla="*/ 79 w 156"/>
                  <a:gd name="T1" fmla="*/ 0 h 150"/>
                  <a:gd name="T2" fmla="*/ 0 w 156"/>
                  <a:gd name="T3" fmla="*/ 65 h 150"/>
                  <a:gd name="T4" fmla="*/ 28 w 156"/>
                  <a:gd name="T5" fmla="*/ 85 h 150"/>
                  <a:gd name="T6" fmla="*/ 52 w 156"/>
                  <a:gd name="T7" fmla="*/ 100 h 150"/>
                  <a:gd name="T8" fmla="*/ 67 w 156"/>
                  <a:gd name="T9" fmla="*/ 109 h 150"/>
                  <a:gd name="T10" fmla="*/ 74 w 156"/>
                  <a:gd name="T11" fmla="*/ 112 h 150"/>
                  <a:gd name="T12" fmla="*/ 144 w 156"/>
                  <a:gd name="T13" fmla="*/ 150 h 150"/>
                  <a:gd name="T14" fmla="*/ 156 w 156"/>
                  <a:gd name="T15" fmla="*/ 144 h 150"/>
                  <a:gd name="T16" fmla="*/ 79 w 156"/>
                  <a:gd name="T17"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50">
                    <a:moveTo>
                      <a:pt x="79" y="0"/>
                    </a:moveTo>
                    <a:lnTo>
                      <a:pt x="0" y="65"/>
                    </a:lnTo>
                    <a:lnTo>
                      <a:pt x="28" y="85"/>
                    </a:lnTo>
                    <a:lnTo>
                      <a:pt x="52" y="100"/>
                    </a:lnTo>
                    <a:lnTo>
                      <a:pt x="67" y="109"/>
                    </a:lnTo>
                    <a:lnTo>
                      <a:pt x="74" y="112"/>
                    </a:lnTo>
                    <a:lnTo>
                      <a:pt x="144" y="150"/>
                    </a:lnTo>
                    <a:lnTo>
                      <a:pt x="156" y="144"/>
                    </a:lnTo>
                    <a:lnTo>
                      <a:pt x="79"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44"/>
              <p:cNvSpPr>
                <a:spLocks/>
              </p:cNvSpPr>
              <p:nvPr userDrawn="1"/>
            </p:nvSpPr>
            <p:spPr bwMode="auto">
              <a:xfrm>
                <a:off x="9664162" y="7346523"/>
                <a:ext cx="35539" cy="35539"/>
              </a:xfrm>
              <a:custGeom>
                <a:avLst/>
                <a:gdLst>
                  <a:gd name="T0" fmla="*/ 20 w 146"/>
                  <a:gd name="T1" fmla="*/ 0 h 145"/>
                  <a:gd name="T2" fmla="*/ 0 w 146"/>
                  <a:gd name="T3" fmla="*/ 3 h 145"/>
                  <a:gd name="T4" fmla="*/ 74 w 146"/>
                  <a:gd name="T5" fmla="*/ 145 h 145"/>
                  <a:gd name="T6" fmla="*/ 146 w 146"/>
                  <a:gd name="T7" fmla="*/ 112 h 145"/>
                  <a:gd name="T8" fmla="*/ 103 w 146"/>
                  <a:gd name="T9" fmla="*/ 79 h 145"/>
                  <a:gd name="T10" fmla="*/ 74 w 146"/>
                  <a:gd name="T11" fmla="*/ 57 h 145"/>
                  <a:gd name="T12" fmla="*/ 51 w 146"/>
                  <a:gd name="T13" fmla="*/ 34 h 145"/>
                  <a:gd name="T14" fmla="*/ 20 w 146"/>
                  <a:gd name="T15" fmla="*/ 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145">
                    <a:moveTo>
                      <a:pt x="20" y="0"/>
                    </a:moveTo>
                    <a:lnTo>
                      <a:pt x="0" y="3"/>
                    </a:lnTo>
                    <a:lnTo>
                      <a:pt x="74" y="145"/>
                    </a:lnTo>
                    <a:lnTo>
                      <a:pt x="146" y="112"/>
                    </a:lnTo>
                    <a:lnTo>
                      <a:pt x="103" y="79"/>
                    </a:lnTo>
                    <a:lnTo>
                      <a:pt x="74" y="57"/>
                    </a:lnTo>
                    <a:lnTo>
                      <a:pt x="51" y="34"/>
                    </a:lnTo>
                    <a:lnTo>
                      <a:pt x="20" y="0"/>
                    </a:lnTo>
                    <a:close/>
                  </a:path>
                </a:pathLst>
              </a:custGeom>
              <a:solidFill>
                <a:srgbClr val="F36F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45"/>
              <p:cNvSpPr>
                <a:spLocks/>
              </p:cNvSpPr>
              <p:nvPr userDrawn="1"/>
            </p:nvSpPr>
            <p:spPr bwMode="auto">
              <a:xfrm>
                <a:off x="9664162" y="7343602"/>
                <a:ext cx="5355" cy="4382"/>
              </a:xfrm>
              <a:custGeom>
                <a:avLst/>
                <a:gdLst>
                  <a:gd name="T0" fmla="*/ 8 w 22"/>
                  <a:gd name="T1" fmla="*/ 0 h 19"/>
                  <a:gd name="T2" fmla="*/ 0 w 22"/>
                  <a:gd name="T3" fmla="*/ 19 h 19"/>
                  <a:gd name="T4" fmla="*/ 22 w 22"/>
                  <a:gd name="T5" fmla="*/ 15 h 19"/>
                  <a:gd name="T6" fmla="*/ 17 w 22"/>
                  <a:gd name="T7" fmla="*/ 10 h 19"/>
                  <a:gd name="T8" fmla="*/ 12 w 22"/>
                  <a:gd name="T9" fmla="*/ 5 h 19"/>
                  <a:gd name="T10" fmla="*/ 8 w 22"/>
                  <a:gd name="T11" fmla="*/ 0 h 19"/>
                </a:gdLst>
                <a:ahLst/>
                <a:cxnLst>
                  <a:cxn ang="0">
                    <a:pos x="T0" y="T1"/>
                  </a:cxn>
                  <a:cxn ang="0">
                    <a:pos x="T2" y="T3"/>
                  </a:cxn>
                  <a:cxn ang="0">
                    <a:pos x="T4" y="T5"/>
                  </a:cxn>
                  <a:cxn ang="0">
                    <a:pos x="T6" y="T7"/>
                  </a:cxn>
                  <a:cxn ang="0">
                    <a:pos x="T8" y="T9"/>
                  </a:cxn>
                  <a:cxn ang="0">
                    <a:pos x="T10" y="T11"/>
                  </a:cxn>
                </a:cxnLst>
                <a:rect l="0" t="0" r="r" b="b"/>
                <a:pathLst>
                  <a:path w="22" h="19">
                    <a:moveTo>
                      <a:pt x="8" y="0"/>
                    </a:moveTo>
                    <a:lnTo>
                      <a:pt x="0" y="19"/>
                    </a:lnTo>
                    <a:lnTo>
                      <a:pt x="22" y="15"/>
                    </a:lnTo>
                    <a:lnTo>
                      <a:pt x="17" y="10"/>
                    </a:lnTo>
                    <a:lnTo>
                      <a:pt x="12" y="5"/>
                    </a:lnTo>
                    <a:lnTo>
                      <a:pt x="8"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46"/>
              <p:cNvSpPr>
                <a:spLocks/>
              </p:cNvSpPr>
              <p:nvPr userDrawn="1"/>
            </p:nvSpPr>
            <p:spPr bwMode="auto">
              <a:xfrm>
                <a:off x="9670490" y="7191710"/>
                <a:ext cx="69130" cy="143129"/>
              </a:xfrm>
              <a:custGeom>
                <a:avLst/>
                <a:gdLst>
                  <a:gd name="T0" fmla="*/ 285 w 285"/>
                  <a:gd name="T1" fmla="*/ 0 h 586"/>
                  <a:gd name="T2" fmla="*/ 0 w 285"/>
                  <a:gd name="T3" fmla="*/ 586 h 586"/>
                  <a:gd name="T4" fmla="*/ 48 w 285"/>
                  <a:gd name="T5" fmla="*/ 581 h 586"/>
                  <a:gd name="T6" fmla="*/ 93 w 285"/>
                  <a:gd name="T7" fmla="*/ 571 h 586"/>
                  <a:gd name="T8" fmla="*/ 136 w 285"/>
                  <a:gd name="T9" fmla="*/ 554 h 586"/>
                  <a:gd name="T10" fmla="*/ 176 w 285"/>
                  <a:gd name="T11" fmla="*/ 534 h 586"/>
                  <a:gd name="T12" fmla="*/ 285 w 285"/>
                  <a:gd name="T13" fmla="*/ 0 h 586"/>
                </a:gdLst>
                <a:ahLst/>
                <a:cxnLst>
                  <a:cxn ang="0">
                    <a:pos x="T0" y="T1"/>
                  </a:cxn>
                  <a:cxn ang="0">
                    <a:pos x="T2" y="T3"/>
                  </a:cxn>
                  <a:cxn ang="0">
                    <a:pos x="T4" y="T5"/>
                  </a:cxn>
                  <a:cxn ang="0">
                    <a:pos x="T6" y="T7"/>
                  </a:cxn>
                  <a:cxn ang="0">
                    <a:pos x="T8" y="T9"/>
                  </a:cxn>
                  <a:cxn ang="0">
                    <a:pos x="T10" y="T11"/>
                  </a:cxn>
                  <a:cxn ang="0">
                    <a:pos x="T12" y="T13"/>
                  </a:cxn>
                </a:cxnLst>
                <a:rect l="0" t="0" r="r" b="b"/>
                <a:pathLst>
                  <a:path w="285" h="586">
                    <a:moveTo>
                      <a:pt x="285" y="0"/>
                    </a:moveTo>
                    <a:lnTo>
                      <a:pt x="0" y="586"/>
                    </a:lnTo>
                    <a:lnTo>
                      <a:pt x="48" y="581"/>
                    </a:lnTo>
                    <a:lnTo>
                      <a:pt x="93" y="571"/>
                    </a:lnTo>
                    <a:lnTo>
                      <a:pt x="136" y="554"/>
                    </a:lnTo>
                    <a:lnTo>
                      <a:pt x="176" y="534"/>
                    </a:lnTo>
                    <a:lnTo>
                      <a:pt x="285"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47"/>
              <p:cNvSpPr>
                <a:spLocks/>
              </p:cNvSpPr>
              <p:nvPr userDrawn="1"/>
            </p:nvSpPr>
            <p:spPr bwMode="auto">
              <a:xfrm>
                <a:off x="9739134" y="7139619"/>
                <a:ext cx="57446" cy="81788"/>
              </a:xfrm>
              <a:custGeom>
                <a:avLst/>
                <a:gdLst>
                  <a:gd name="T0" fmla="*/ 124 w 236"/>
                  <a:gd name="T1" fmla="*/ 0 h 338"/>
                  <a:gd name="T2" fmla="*/ 0 w 236"/>
                  <a:gd name="T3" fmla="*/ 217 h 338"/>
                  <a:gd name="T4" fmla="*/ 209 w 236"/>
                  <a:gd name="T5" fmla="*/ 338 h 338"/>
                  <a:gd name="T6" fmla="*/ 217 w 236"/>
                  <a:gd name="T7" fmla="*/ 329 h 338"/>
                  <a:gd name="T8" fmla="*/ 224 w 236"/>
                  <a:gd name="T9" fmla="*/ 317 h 338"/>
                  <a:gd name="T10" fmla="*/ 231 w 236"/>
                  <a:gd name="T11" fmla="*/ 307 h 338"/>
                  <a:gd name="T12" fmla="*/ 236 w 236"/>
                  <a:gd name="T13" fmla="*/ 295 h 338"/>
                  <a:gd name="T14" fmla="*/ 124 w 236"/>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38">
                    <a:moveTo>
                      <a:pt x="124" y="0"/>
                    </a:moveTo>
                    <a:lnTo>
                      <a:pt x="0" y="217"/>
                    </a:lnTo>
                    <a:lnTo>
                      <a:pt x="209" y="338"/>
                    </a:lnTo>
                    <a:lnTo>
                      <a:pt x="217" y="329"/>
                    </a:lnTo>
                    <a:lnTo>
                      <a:pt x="224" y="317"/>
                    </a:lnTo>
                    <a:lnTo>
                      <a:pt x="231" y="307"/>
                    </a:lnTo>
                    <a:lnTo>
                      <a:pt x="236" y="295"/>
                    </a:lnTo>
                    <a:lnTo>
                      <a:pt x="124"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48"/>
              <p:cNvSpPr>
                <a:spLocks/>
              </p:cNvSpPr>
              <p:nvPr userDrawn="1"/>
            </p:nvSpPr>
            <p:spPr bwMode="auto">
              <a:xfrm>
                <a:off x="9713332" y="7192197"/>
                <a:ext cx="76919" cy="129497"/>
              </a:xfrm>
              <a:custGeom>
                <a:avLst/>
                <a:gdLst>
                  <a:gd name="T0" fmla="*/ 107 w 318"/>
                  <a:gd name="T1" fmla="*/ 0 h 533"/>
                  <a:gd name="T2" fmla="*/ 0 w 318"/>
                  <a:gd name="T3" fmla="*/ 533 h 533"/>
                  <a:gd name="T4" fmla="*/ 43 w 318"/>
                  <a:gd name="T5" fmla="*/ 504 h 533"/>
                  <a:gd name="T6" fmla="*/ 80 w 318"/>
                  <a:gd name="T7" fmla="*/ 468 h 533"/>
                  <a:gd name="T8" fmla="*/ 114 w 318"/>
                  <a:gd name="T9" fmla="*/ 426 h 533"/>
                  <a:gd name="T10" fmla="*/ 140 w 318"/>
                  <a:gd name="T11" fmla="*/ 382 h 533"/>
                  <a:gd name="T12" fmla="*/ 160 w 318"/>
                  <a:gd name="T13" fmla="*/ 331 h 533"/>
                  <a:gd name="T14" fmla="*/ 172 w 318"/>
                  <a:gd name="T15" fmla="*/ 278 h 533"/>
                  <a:gd name="T16" fmla="*/ 177 w 318"/>
                  <a:gd name="T17" fmla="*/ 224 h 533"/>
                  <a:gd name="T18" fmla="*/ 218 w 318"/>
                  <a:gd name="T19" fmla="*/ 206 h 533"/>
                  <a:gd name="T20" fmla="*/ 255 w 318"/>
                  <a:gd name="T21" fmla="*/ 182 h 533"/>
                  <a:gd name="T22" fmla="*/ 287 w 318"/>
                  <a:gd name="T23" fmla="*/ 153 h 533"/>
                  <a:gd name="T24" fmla="*/ 318 w 318"/>
                  <a:gd name="T25" fmla="*/ 121 h 533"/>
                  <a:gd name="T26" fmla="*/ 107 w 318"/>
                  <a:gd name="T27"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533">
                    <a:moveTo>
                      <a:pt x="107" y="0"/>
                    </a:moveTo>
                    <a:lnTo>
                      <a:pt x="0" y="533"/>
                    </a:lnTo>
                    <a:lnTo>
                      <a:pt x="43" y="504"/>
                    </a:lnTo>
                    <a:lnTo>
                      <a:pt x="80" y="468"/>
                    </a:lnTo>
                    <a:lnTo>
                      <a:pt x="114" y="426"/>
                    </a:lnTo>
                    <a:lnTo>
                      <a:pt x="140" y="382"/>
                    </a:lnTo>
                    <a:lnTo>
                      <a:pt x="160" y="331"/>
                    </a:lnTo>
                    <a:lnTo>
                      <a:pt x="172" y="278"/>
                    </a:lnTo>
                    <a:lnTo>
                      <a:pt x="177" y="224"/>
                    </a:lnTo>
                    <a:lnTo>
                      <a:pt x="218" y="206"/>
                    </a:lnTo>
                    <a:lnTo>
                      <a:pt x="255" y="182"/>
                    </a:lnTo>
                    <a:lnTo>
                      <a:pt x="287" y="153"/>
                    </a:lnTo>
                    <a:lnTo>
                      <a:pt x="318" y="121"/>
                    </a:lnTo>
                    <a:lnTo>
                      <a:pt x="10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49"/>
              <p:cNvSpPr>
                <a:spLocks/>
              </p:cNvSpPr>
              <p:nvPr userDrawn="1"/>
            </p:nvSpPr>
            <p:spPr bwMode="auto">
              <a:xfrm>
                <a:off x="9769804" y="7120633"/>
                <a:ext cx="31157" cy="30671"/>
              </a:xfrm>
              <a:custGeom>
                <a:avLst/>
                <a:gdLst>
                  <a:gd name="T0" fmla="*/ 41 w 127"/>
                  <a:gd name="T1" fmla="*/ 0 h 127"/>
                  <a:gd name="T2" fmla="*/ 0 w 127"/>
                  <a:gd name="T3" fmla="*/ 80 h 127"/>
                  <a:gd name="T4" fmla="*/ 127 w 127"/>
                  <a:gd name="T5" fmla="*/ 127 h 127"/>
                  <a:gd name="T6" fmla="*/ 112 w 127"/>
                  <a:gd name="T7" fmla="*/ 90 h 127"/>
                  <a:gd name="T8" fmla="*/ 91 w 127"/>
                  <a:gd name="T9" fmla="*/ 58 h 127"/>
                  <a:gd name="T10" fmla="*/ 68 w 127"/>
                  <a:gd name="T11" fmla="*/ 27 h 127"/>
                  <a:gd name="T12" fmla="*/ 41 w 127"/>
                  <a:gd name="T13" fmla="*/ 0 h 127"/>
                </a:gdLst>
                <a:ahLst/>
                <a:cxnLst>
                  <a:cxn ang="0">
                    <a:pos x="T0" y="T1"/>
                  </a:cxn>
                  <a:cxn ang="0">
                    <a:pos x="T2" y="T3"/>
                  </a:cxn>
                  <a:cxn ang="0">
                    <a:pos x="T4" y="T5"/>
                  </a:cxn>
                  <a:cxn ang="0">
                    <a:pos x="T6" y="T7"/>
                  </a:cxn>
                  <a:cxn ang="0">
                    <a:pos x="T8" y="T9"/>
                  </a:cxn>
                  <a:cxn ang="0">
                    <a:pos x="T10" y="T11"/>
                  </a:cxn>
                  <a:cxn ang="0">
                    <a:pos x="T12" y="T13"/>
                  </a:cxn>
                </a:cxnLst>
                <a:rect l="0" t="0" r="r" b="b"/>
                <a:pathLst>
                  <a:path w="127" h="127">
                    <a:moveTo>
                      <a:pt x="41" y="0"/>
                    </a:moveTo>
                    <a:lnTo>
                      <a:pt x="0" y="80"/>
                    </a:lnTo>
                    <a:lnTo>
                      <a:pt x="127" y="127"/>
                    </a:lnTo>
                    <a:lnTo>
                      <a:pt x="112" y="90"/>
                    </a:lnTo>
                    <a:lnTo>
                      <a:pt x="91" y="58"/>
                    </a:lnTo>
                    <a:lnTo>
                      <a:pt x="68" y="27"/>
                    </a:lnTo>
                    <a:lnTo>
                      <a:pt x="41"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50"/>
              <p:cNvSpPr>
                <a:spLocks/>
              </p:cNvSpPr>
              <p:nvPr userDrawn="1"/>
            </p:nvSpPr>
            <p:spPr bwMode="auto">
              <a:xfrm>
                <a:off x="9769317" y="7139619"/>
                <a:ext cx="36026" cy="71564"/>
              </a:xfrm>
              <a:custGeom>
                <a:avLst/>
                <a:gdLst>
                  <a:gd name="T0" fmla="*/ 0 w 148"/>
                  <a:gd name="T1" fmla="*/ 0 h 295"/>
                  <a:gd name="T2" fmla="*/ 112 w 148"/>
                  <a:gd name="T3" fmla="*/ 295 h 295"/>
                  <a:gd name="T4" fmla="*/ 127 w 148"/>
                  <a:gd name="T5" fmla="*/ 263 h 295"/>
                  <a:gd name="T6" fmla="*/ 138 w 148"/>
                  <a:gd name="T7" fmla="*/ 228 h 295"/>
                  <a:gd name="T8" fmla="*/ 144 w 148"/>
                  <a:gd name="T9" fmla="*/ 190 h 295"/>
                  <a:gd name="T10" fmla="*/ 148 w 148"/>
                  <a:gd name="T11" fmla="*/ 153 h 295"/>
                  <a:gd name="T12" fmla="*/ 146 w 148"/>
                  <a:gd name="T13" fmla="*/ 126 h 295"/>
                  <a:gd name="T14" fmla="*/ 143 w 148"/>
                  <a:gd name="T15" fmla="*/ 99 h 295"/>
                  <a:gd name="T16" fmla="*/ 138 w 148"/>
                  <a:gd name="T17" fmla="*/ 73 h 295"/>
                  <a:gd name="T18" fmla="*/ 129 w 148"/>
                  <a:gd name="T19" fmla="*/ 49 h 295"/>
                  <a:gd name="T20" fmla="*/ 0 w 148"/>
                  <a:gd name="T21"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295">
                    <a:moveTo>
                      <a:pt x="0" y="0"/>
                    </a:moveTo>
                    <a:lnTo>
                      <a:pt x="112" y="295"/>
                    </a:lnTo>
                    <a:lnTo>
                      <a:pt x="127" y="263"/>
                    </a:lnTo>
                    <a:lnTo>
                      <a:pt x="138" y="228"/>
                    </a:lnTo>
                    <a:lnTo>
                      <a:pt x="144" y="190"/>
                    </a:lnTo>
                    <a:lnTo>
                      <a:pt x="148" y="153"/>
                    </a:lnTo>
                    <a:lnTo>
                      <a:pt x="146" y="126"/>
                    </a:lnTo>
                    <a:lnTo>
                      <a:pt x="143" y="99"/>
                    </a:lnTo>
                    <a:lnTo>
                      <a:pt x="138" y="73"/>
                    </a:lnTo>
                    <a:lnTo>
                      <a:pt x="129" y="49"/>
                    </a:lnTo>
                    <a:lnTo>
                      <a:pt x="0" y="0"/>
                    </a:lnTo>
                    <a:close/>
                  </a:path>
                </a:pathLst>
              </a:custGeom>
              <a:solidFill>
                <a:srgbClr val="F68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51"/>
              <p:cNvSpPr>
                <a:spLocks/>
              </p:cNvSpPr>
              <p:nvPr userDrawn="1"/>
            </p:nvSpPr>
            <p:spPr bwMode="auto">
              <a:xfrm>
                <a:off x="9709437" y="7077304"/>
                <a:ext cx="70104" cy="63288"/>
              </a:xfrm>
              <a:custGeom>
                <a:avLst/>
                <a:gdLst>
                  <a:gd name="T0" fmla="*/ 178 w 289"/>
                  <a:gd name="T1" fmla="*/ 0 h 259"/>
                  <a:gd name="T2" fmla="*/ 0 w 289"/>
                  <a:gd name="T3" fmla="*/ 0 h 259"/>
                  <a:gd name="T4" fmla="*/ 246 w 289"/>
                  <a:gd name="T5" fmla="*/ 259 h 259"/>
                  <a:gd name="T6" fmla="*/ 289 w 289"/>
                  <a:gd name="T7" fmla="*/ 176 h 259"/>
                  <a:gd name="T8" fmla="*/ 270 w 289"/>
                  <a:gd name="T9" fmla="*/ 161 h 259"/>
                  <a:gd name="T10" fmla="*/ 250 w 289"/>
                  <a:gd name="T11" fmla="*/ 149 h 259"/>
                  <a:gd name="T12" fmla="*/ 229 w 289"/>
                  <a:gd name="T13" fmla="*/ 137 h 259"/>
                  <a:gd name="T14" fmla="*/ 207 w 289"/>
                  <a:gd name="T15" fmla="*/ 127 h 259"/>
                  <a:gd name="T16" fmla="*/ 204 w 289"/>
                  <a:gd name="T17" fmla="*/ 93 h 259"/>
                  <a:gd name="T18" fmla="*/ 199 w 289"/>
                  <a:gd name="T19" fmla="*/ 59 h 259"/>
                  <a:gd name="T20" fmla="*/ 190 w 289"/>
                  <a:gd name="T21" fmla="*/ 27 h 259"/>
                  <a:gd name="T22" fmla="*/ 178 w 289"/>
                  <a:gd name="T23"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 h="259">
                    <a:moveTo>
                      <a:pt x="178" y="0"/>
                    </a:moveTo>
                    <a:lnTo>
                      <a:pt x="0" y="0"/>
                    </a:lnTo>
                    <a:lnTo>
                      <a:pt x="246" y="259"/>
                    </a:lnTo>
                    <a:lnTo>
                      <a:pt x="289" y="176"/>
                    </a:lnTo>
                    <a:lnTo>
                      <a:pt x="270" y="161"/>
                    </a:lnTo>
                    <a:lnTo>
                      <a:pt x="250" y="149"/>
                    </a:lnTo>
                    <a:lnTo>
                      <a:pt x="229" y="137"/>
                    </a:lnTo>
                    <a:lnTo>
                      <a:pt x="207" y="127"/>
                    </a:lnTo>
                    <a:lnTo>
                      <a:pt x="204" y="93"/>
                    </a:lnTo>
                    <a:lnTo>
                      <a:pt x="199" y="59"/>
                    </a:lnTo>
                    <a:lnTo>
                      <a:pt x="190" y="27"/>
                    </a:lnTo>
                    <a:lnTo>
                      <a:pt x="17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52"/>
              <p:cNvSpPr>
                <a:spLocks/>
              </p:cNvSpPr>
              <p:nvPr userDrawn="1"/>
            </p:nvSpPr>
            <p:spPr bwMode="auto">
              <a:xfrm>
                <a:off x="9709437" y="7042253"/>
                <a:ext cx="43328" cy="35052"/>
              </a:xfrm>
              <a:custGeom>
                <a:avLst/>
                <a:gdLst>
                  <a:gd name="T0" fmla="*/ 65 w 178"/>
                  <a:gd name="T1" fmla="*/ 0 h 144"/>
                  <a:gd name="T2" fmla="*/ 0 w 178"/>
                  <a:gd name="T3" fmla="*/ 144 h 144"/>
                  <a:gd name="T4" fmla="*/ 178 w 178"/>
                  <a:gd name="T5" fmla="*/ 144 h 144"/>
                  <a:gd name="T6" fmla="*/ 158 w 178"/>
                  <a:gd name="T7" fmla="*/ 101 h 144"/>
                  <a:gd name="T8" fmla="*/ 131 w 178"/>
                  <a:gd name="T9" fmla="*/ 62 h 144"/>
                  <a:gd name="T10" fmla="*/ 99 w 178"/>
                  <a:gd name="T11" fmla="*/ 29 h 144"/>
                  <a:gd name="T12" fmla="*/ 65 w 178"/>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78" h="144">
                    <a:moveTo>
                      <a:pt x="65" y="0"/>
                    </a:moveTo>
                    <a:lnTo>
                      <a:pt x="0" y="144"/>
                    </a:lnTo>
                    <a:lnTo>
                      <a:pt x="178" y="144"/>
                    </a:lnTo>
                    <a:lnTo>
                      <a:pt x="158" y="101"/>
                    </a:lnTo>
                    <a:lnTo>
                      <a:pt x="131" y="62"/>
                    </a:lnTo>
                    <a:lnTo>
                      <a:pt x="99" y="29"/>
                    </a:lnTo>
                    <a:lnTo>
                      <a:pt x="65"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53"/>
              <p:cNvSpPr>
                <a:spLocks/>
              </p:cNvSpPr>
              <p:nvPr userDrawn="1"/>
            </p:nvSpPr>
            <p:spPr bwMode="auto">
              <a:xfrm>
                <a:off x="9684122" y="7025700"/>
                <a:ext cx="42355" cy="51604"/>
              </a:xfrm>
              <a:custGeom>
                <a:avLst/>
                <a:gdLst>
                  <a:gd name="T0" fmla="*/ 0 w 175"/>
                  <a:gd name="T1" fmla="*/ 0 h 212"/>
                  <a:gd name="T2" fmla="*/ 110 w 175"/>
                  <a:gd name="T3" fmla="*/ 212 h 212"/>
                  <a:gd name="T4" fmla="*/ 175 w 175"/>
                  <a:gd name="T5" fmla="*/ 70 h 212"/>
                  <a:gd name="T6" fmla="*/ 136 w 175"/>
                  <a:gd name="T7" fmla="*/ 44 h 212"/>
                  <a:gd name="T8" fmla="*/ 93 w 175"/>
                  <a:gd name="T9" fmla="*/ 24 h 212"/>
                  <a:gd name="T10" fmla="*/ 48 w 175"/>
                  <a:gd name="T11" fmla="*/ 9 h 212"/>
                  <a:gd name="T12" fmla="*/ 0 w 175"/>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75" h="212">
                    <a:moveTo>
                      <a:pt x="0" y="0"/>
                    </a:moveTo>
                    <a:lnTo>
                      <a:pt x="110" y="212"/>
                    </a:lnTo>
                    <a:lnTo>
                      <a:pt x="175" y="70"/>
                    </a:lnTo>
                    <a:lnTo>
                      <a:pt x="136" y="44"/>
                    </a:lnTo>
                    <a:lnTo>
                      <a:pt x="93" y="24"/>
                    </a:lnTo>
                    <a:lnTo>
                      <a:pt x="48" y="9"/>
                    </a:lnTo>
                    <a:lnTo>
                      <a:pt x="0"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54"/>
              <p:cNvSpPr>
                <a:spLocks/>
              </p:cNvSpPr>
              <p:nvPr userDrawn="1"/>
            </p:nvSpPr>
            <p:spPr bwMode="auto">
              <a:xfrm>
                <a:off x="9605255" y="7004280"/>
                <a:ext cx="106129" cy="119274"/>
              </a:xfrm>
              <a:custGeom>
                <a:avLst/>
                <a:gdLst>
                  <a:gd name="T0" fmla="*/ 212 w 434"/>
                  <a:gd name="T1" fmla="*/ 0 h 490"/>
                  <a:gd name="T2" fmla="*/ 0 w 434"/>
                  <a:gd name="T3" fmla="*/ 490 h 490"/>
                  <a:gd name="T4" fmla="*/ 434 w 434"/>
                  <a:gd name="T5" fmla="*/ 298 h 490"/>
                  <a:gd name="T6" fmla="*/ 324 w 434"/>
                  <a:gd name="T7" fmla="*/ 86 h 490"/>
                  <a:gd name="T8" fmla="*/ 320 w 434"/>
                  <a:gd name="T9" fmla="*/ 84 h 490"/>
                  <a:gd name="T10" fmla="*/ 319 w 434"/>
                  <a:gd name="T11" fmla="*/ 84 h 490"/>
                  <a:gd name="T12" fmla="*/ 295 w 434"/>
                  <a:gd name="T13" fmla="*/ 59 h 490"/>
                  <a:gd name="T14" fmla="*/ 270 w 434"/>
                  <a:gd name="T15" fmla="*/ 37 h 490"/>
                  <a:gd name="T16" fmla="*/ 241 w 434"/>
                  <a:gd name="T17" fmla="*/ 17 h 490"/>
                  <a:gd name="T18" fmla="*/ 212 w 434"/>
                  <a:gd name="T19"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4" h="490">
                    <a:moveTo>
                      <a:pt x="212" y="0"/>
                    </a:moveTo>
                    <a:lnTo>
                      <a:pt x="0" y="490"/>
                    </a:lnTo>
                    <a:lnTo>
                      <a:pt x="434" y="298"/>
                    </a:lnTo>
                    <a:lnTo>
                      <a:pt x="324" y="86"/>
                    </a:lnTo>
                    <a:lnTo>
                      <a:pt x="320" y="84"/>
                    </a:lnTo>
                    <a:lnTo>
                      <a:pt x="319" y="84"/>
                    </a:lnTo>
                    <a:lnTo>
                      <a:pt x="295" y="59"/>
                    </a:lnTo>
                    <a:lnTo>
                      <a:pt x="270" y="37"/>
                    </a:lnTo>
                    <a:lnTo>
                      <a:pt x="241" y="17"/>
                    </a:lnTo>
                    <a:lnTo>
                      <a:pt x="212"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55"/>
              <p:cNvSpPr>
                <a:spLocks/>
              </p:cNvSpPr>
              <p:nvPr userDrawn="1"/>
            </p:nvSpPr>
            <p:spPr bwMode="auto">
              <a:xfrm>
                <a:off x="9576045" y="7003306"/>
                <a:ext cx="80814" cy="119761"/>
              </a:xfrm>
              <a:custGeom>
                <a:avLst/>
                <a:gdLst>
                  <a:gd name="T0" fmla="*/ 0 w 333"/>
                  <a:gd name="T1" fmla="*/ 0 h 491"/>
                  <a:gd name="T2" fmla="*/ 123 w 333"/>
                  <a:gd name="T3" fmla="*/ 491 h 491"/>
                  <a:gd name="T4" fmla="*/ 333 w 333"/>
                  <a:gd name="T5" fmla="*/ 3 h 491"/>
                  <a:gd name="T6" fmla="*/ 331 w 333"/>
                  <a:gd name="T7" fmla="*/ 3 h 491"/>
                  <a:gd name="T8" fmla="*/ 7 w 333"/>
                  <a:gd name="T9" fmla="*/ 3 h 491"/>
                  <a:gd name="T10" fmla="*/ 6 w 333"/>
                  <a:gd name="T11" fmla="*/ 1 h 491"/>
                  <a:gd name="T12" fmla="*/ 2 w 333"/>
                  <a:gd name="T13" fmla="*/ 0 h 491"/>
                  <a:gd name="T14" fmla="*/ 0 w 333"/>
                  <a:gd name="T15" fmla="*/ 0 h 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491">
                    <a:moveTo>
                      <a:pt x="0" y="0"/>
                    </a:moveTo>
                    <a:lnTo>
                      <a:pt x="123" y="491"/>
                    </a:lnTo>
                    <a:lnTo>
                      <a:pt x="333" y="3"/>
                    </a:lnTo>
                    <a:lnTo>
                      <a:pt x="331" y="3"/>
                    </a:lnTo>
                    <a:lnTo>
                      <a:pt x="7" y="3"/>
                    </a:lnTo>
                    <a:lnTo>
                      <a:pt x="6" y="1"/>
                    </a:lnTo>
                    <a:lnTo>
                      <a:pt x="2" y="0"/>
                    </a:lnTo>
                    <a:lnTo>
                      <a:pt x="0"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56"/>
              <p:cNvSpPr>
                <a:spLocks/>
              </p:cNvSpPr>
              <p:nvPr userDrawn="1"/>
            </p:nvSpPr>
            <p:spPr bwMode="auto">
              <a:xfrm>
                <a:off x="9577992" y="6994056"/>
                <a:ext cx="78867" cy="10224"/>
              </a:xfrm>
              <a:custGeom>
                <a:avLst/>
                <a:gdLst>
                  <a:gd name="T0" fmla="*/ 163 w 324"/>
                  <a:gd name="T1" fmla="*/ 0 h 41"/>
                  <a:gd name="T2" fmla="*/ 119 w 324"/>
                  <a:gd name="T3" fmla="*/ 4 h 41"/>
                  <a:gd name="T4" fmla="*/ 78 w 324"/>
                  <a:gd name="T5" fmla="*/ 12 h 41"/>
                  <a:gd name="T6" fmla="*/ 38 w 324"/>
                  <a:gd name="T7" fmla="*/ 24 h 41"/>
                  <a:gd name="T8" fmla="*/ 0 w 324"/>
                  <a:gd name="T9" fmla="*/ 41 h 41"/>
                  <a:gd name="T10" fmla="*/ 324 w 324"/>
                  <a:gd name="T11" fmla="*/ 41 h 41"/>
                  <a:gd name="T12" fmla="*/ 287 w 324"/>
                  <a:gd name="T13" fmla="*/ 24 h 41"/>
                  <a:gd name="T14" fmla="*/ 248 w 324"/>
                  <a:gd name="T15" fmla="*/ 12 h 41"/>
                  <a:gd name="T16" fmla="*/ 205 w 324"/>
                  <a:gd name="T17" fmla="*/ 4 h 41"/>
                  <a:gd name="T18" fmla="*/ 163 w 324"/>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4" h="41">
                    <a:moveTo>
                      <a:pt x="163" y="0"/>
                    </a:moveTo>
                    <a:lnTo>
                      <a:pt x="119" y="4"/>
                    </a:lnTo>
                    <a:lnTo>
                      <a:pt x="78" y="12"/>
                    </a:lnTo>
                    <a:lnTo>
                      <a:pt x="38" y="24"/>
                    </a:lnTo>
                    <a:lnTo>
                      <a:pt x="0" y="41"/>
                    </a:lnTo>
                    <a:lnTo>
                      <a:pt x="324" y="41"/>
                    </a:lnTo>
                    <a:lnTo>
                      <a:pt x="287" y="24"/>
                    </a:lnTo>
                    <a:lnTo>
                      <a:pt x="248" y="12"/>
                    </a:lnTo>
                    <a:lnTo>
                      <a:pt x="205" y="4"/>
                    </a:lnTo>
                    <a:lnTo>
                      <a:pt x="163"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57"/>
              <p:cNvSpPr>
                <a:spLocks/>
              </p:cNvSpPr>
              <p:nvPr userDrawn="1"/>
            </p:nvSpPr>
            <p:spPr bwMode="auto">
              <a:xfrm>
                <a:off x="9524928" y="6997464"/>
                <a:ext cx="81301" cy="126090"/>
              </a:xfrm>
              <a:custGeom>
                <a:avLst/>
                <a:gdLst>
                  <a:gd name="T0" fmla="*/ 141 w 334"/>
                  <a:gd name="T1" fmla="*/ 0 h 519"/>
                  <a:gd name="T2" fmla="*/ 0 w 334"/>
                  <a:gd name="T3" fmla="*/ 327 h 519"/>
                  <a:gd name="T4" fmla="*/ 334 w 334"/>
                  <a:gd name="T5" fmla="*/ 519 h 519"/>
                  <a:gd name="T6" fmla="*/ 210 w 334"/>
                  <a:gd name="T7" fmla="*/ 25 h 519"/>
                  <a:gd name="T8" fmla="*/ 193 w 334"/>
                  <a:gd name="T9" fmla="*/ 17 h 519"/>
                  <a:gd name="T10" fmla="*/ 177 w 334"/>
                  <a:gd name="T11" fmla="*/ 10 h 519"/>
                  <a:gd name="T12" fmla="*/ 160 w 334"/>
                  <a:gd name="T13" fmla="*/ 5 h 519"/>
                  <a:gd name="T14" fmla="*/ 141 w 334"/>
                  <a:gd name="T15" fmla="*/ 0 h 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519">
                    <a:moveTo>
                      <a:pt x="141" y="0"/>
                    </a:moveTo>
                    <a:lnTo>
                      <a:pt x="0" y="327"/>
                    </a:lnTo>
                    <a:lnTo>
                      <a:pt x="334" y="519"/>
                    </a:lnTo>
                    <a:lnTo>
                      <a:pt x="210" y="25"/>
                    </a:lnTo>
                    <a:lnTo>
                      <a:pt x="193" y="17"/>
                    </a:lnTo>
                    <a:lnTo>
                      <a:pt x="177" y="10"/>
                    </a:lnTo>
                    <a:lnTo>
                      <a:pt x="160" y="5"/>
                    </a:lnTo>
                    <a:lnTo>
                      <a:pt x="141"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58"/>
              <p:cNvSpPr>
                <a:spLocks/>
              </p:cNvSpPr>
              <p:nvPr userDrawn="1"/>
            </p:nvSpPr>
            <p:spPr bwMode="auto">
              <a:xfrm>
                <a:off x="9491336" y="6994056"/>
                <a:ext cx="69130" cy="82761"/>
              </a:xfrm>
              <a:custGeom>
                <a:avLst/>
                <a:gdLst>
                  <a:gd name="T0" fmla="*/ 193 w 285"/>
                  <a:gd name="T1" fmla="*/ 0 h 339"/>
                  <a:gd name="T2" fmla="*/ 141 w 285"/>
                  <a:gd name="T3" fmla="*/ 5 h 339"/>
                  <a:gd name="T4" fmla="*/ 92 w 285"/>
                  <a:gd name="T5" fmla="*/ 17 h 339"/>
                  <a:gd name="T6" fmla="*/ 44 w 285"/>
                  <a:gd name="T7" fmla="*/ 36 h 339"/>
                  <a:gd name="T8" fmla="*/ 0 w 285"/>
                  <a:gd name="T9" fmla="*/ 60 h 339"/>
                  <a:gd name="T10" fmla="*/ 144 w 285"/>
                  <a:gd name="T11" fmla="*/ 339 h 339"/>
                  <a:gd name="T12" fmla="*/ 285 w 285"/>
                  <a:gd name="T13" fmla="*/ 14 h 339"/>
                  <a:gd name="T14" fmla="*/ 263 w 285"/>
                  <a:gd name="T15" fmla="*/ 9 h 339"/>
                  <a:gd name="T16" fmla="*/ 241 w 285"/>
                  <a:gd name="T17" fmla="*/ 5 h 339"/>
                  <a:gd name="T18" fmla="*/ 217 w 285"/>
                  <a:gd name="T19" fmla="*/ 2 h 339"/>
                  <a:gd name="T20" fmla="*/ 193 w 285"/>
                  <a:gd name="T21"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39">
                    <a:moveTo>
                      <a:pt x="193" y="0"/>
                    </a:moveTo>
                    <a:lnTo>
                      <a:pt x="141" y="5"/>
                    </a:lnTo>
                    <a:lnTo>
                      <a:pt x="92" y="17"/>
                    </a:lnTo>
                    <a:lnTo>
                      <a:pt x="44" y="36"/>
                    </a:lnTo>
                    <a:lnTo>
                      <a:pt x="0" y="60"/>
                    </a:lnTo>
                    <a:lnTo>
                      <a:pt x="144" y="339"/>
                    </a:lnTo>
                    <a:lnTo>
                      <a:pt x="285" y="14"/>
                    </a:lnTo>
                    <a:lnTo>
                      <a:pt x="263" y="9"/>
                    </a:lnTo>
                    <a:lnTo>
                      <a:pt x="241" y="5"/>
                    </a:lnTo>
                    <a:lnTo>
                      <a:pt x="217" y="2"/>
                    </a:lnTo>
                    <a:lnTo>
                      <a:pt x="193"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59"/>
              <p:cNvSpPr>
                <a:spLocks/>
              </p:cNvSpPr>
              <p:nvPr userDrawn="1"/>
            </p:nvSpPr>
            <p:spPr bwMode="auto">
              <a:xfrm>
                <a:off x="9411496" y="7009148"/>
                <a:ext cx="115379" cy="68156"/>
              </a:xfrm>
              <a:custGeom>
                <a:avLst/>
                <a:gdLst>
                  <a:gd name="T0" fmla="*/ 327 w 475"/>
                  <a:gd name="T1" fmla="*/ 0 h 280"/>
                  <a:gd name="T2" fmla="*/ 320 w 475"/>
                  <a:gd name="T3" fmla="*/ 4 h 280"/>
                  <a:gd name="T4" fmla="*/ 319 w 475"/>
                  <a:gd name="T5" fmla="*/ 7 h 280"/>
                  <a:gd name="T6" fmla="*/ 271 w 475"/>
                  <a:gd name="T7" fmla="*/ 9 h 280"/>
                  <a:gd name="T8" fmla="*/ 227 w 475"/>
                  <a:gd name="T9" fmla="*/ 17 h 280"/>
                  <a:gd name="T10" fmla="*/ 183 w 475"/>
                  <a:gd name="T11" fmla="*/ 29 h 280"/>
                  <a:gd name="T12" fmla="*/ 142 w 475"/>
                  <a:gd name="T13" fmla="*/ 46 h 280"/>
                  <a:gd name="T14" fmla="*/ 0 w 475"/>
                  <a:gd name="T15" fmla="*/ 185 h 280"/>
                  <a:gd name="T16" fmla="*/ 475 w 475"/>
                  <a:gd name="T17" fmla="*/ 280 h 280"/>
                  <a:gd name="T18" fmla="*/ 327 w 475"/>
                  <a:gd name="T1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5" h="280">
                    <a:moveTo>
                      <a:pt x="327" y="0"/>
                    </a:moveTo>
                    <a:lnTo>
                      <a:pt x="320" y="4"/>
                    </a:lnTo>
                    <a:lnTo>
                      <a:pt x="319" y="7"/>
                    </a:lnTo>
                    <a:lnTo>
                      <a:pt x="271" y="9"/>
                    </a:lnTo>
                    <a:lnTo>
                      <a:pt x="227" y="17"/>
                    </a:lnTo>
                    <a:lnTo>
                      <a:pt x="183" y="29"/>
                    </a:lnTo>
                    <a:lnTo>
                      <a:pt x="142" y="46"/>
                    </a:lnTo>
                    <a:lnTo>
                      <a:pt x="0" y="185"/>
                    </a:lnTo>
                    <a:lnTo>
                      <a:pt x="475" y="280"/>
                    </a:lnTo>
                    <a:lnTo>
                      <a:pt x="32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60"/>
              <p:cNvSpPr>
                <a:spLocks/>
              </p:cNvSpPr>
              <p:nvPr userDrawn="1"/>
            </p:nvSpPr>
            <p:spPr bwMode="auto">
              <a:xfrm>
                <a:off x="9409549" y="7019372"/>
                <a:ext cx="37973" cy="33592"/>
              </a:xfrm>
              <a:custGeom>
                <a:avLst/>
                <a:gdLst>
                  <a:gd name="T0" fmla="*/ 158 w 158"/>
                  <a:gd name="T1" fmla="*/ 0 h 139"/>
                  <a:gd name="T2" fmla="*/ 121 w 158"/>
                  <a:gd name="T3" fmla="*/ 18 h 139"/>
                  <a:gd name="T4" fmla="*/ 87 w 158"/>
                  <a:gd name="T5" fmla="*/ 39 h 139"/>
                  <a:gd name="T6" fmla="*/ 56 w 158"/>
                  <a:gd name="T7" fmla="*/ 64 h 139"/>
                  <a:gd name="T8" fmla="*/ 27 w 158"/>
                  <a:gd name="T9" fmla="*/ 91 h 139"/>
                  <a:gd name="T10" fmla="*/ 17 w 158"/>
                  <a:gd name="T11" fmla="*/ 93 h 139"/>
                  <a:gd name="T12" fmla="*/ 9 w 158"/>
                  <a:gd name="T13" fmla="*/ 95 h 139"/>
                  <a:gd name="T14" fmla="*/ 0 w 158"/>
                  <a:gd name="T15" fmla="*/ 98 h 139"/>
                  <a:gd name="T16" fmla="*/ 14 w 158"/>
                  <a:gd name="T17" fmla="*/ 139 h 139"/>
                  <a:gd name="T18" fmla="*/ 158 w 158"/>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39">
                    <a:moveTo>
                      <a:pt x="158" y="0"/>
                    </a:moveTo>
                    <a:lnTo>
                      <a:pt x="121" y="18"/>
                    </a:lnTo>
                    <a:lnTo>
                      <a:pt x="87" y="39"/>
                    </a:lnTo>
                    <a:lnTo>
                      <a:pt x="56" y="64"/>
                    </a:lnTo>
                    <a:lnTo>
                      <a:pt x="27" y="91"/>
                    </a:lnTo>
                    <a:lnTo>
                      <a:pt x="17" y="93"/>
                    </a:lnTo>
                    <a:lnTo>
                      <a:pt x="9" y="95"/>
                    </a:lnTo>
                    <a:lnTo>
                      <a:pt x="0" y="98"/>
                    </a:lnTo>
                    <a:lnTo>
                      <a:pt x="14" y="139"/>
                    </a:lnTo>
                    <a:lnTo>
                      <a:pt x="158"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61"/>
              <p:cNvSpPr>
                <a:spLocks/>
              </p:cNvSpPr>
              <p:nvPr userDrawn="1"/>
            </p:nvSpPr>
            <p:spPr bwMode="auto">
              <a:xfrm>
                <a:off x="9358918" y="7043226"/>
                <a:ext cx="54038" cy="28723"/>
              </a:xfrm>
              <a:custGeom>
                <a:avLst/>
                <a:gdLst>
                  <a:gd name="T0" fmla="*/ 209 w 223"/>
                  <a:gd name="T1" fmla="*/ 0 h 117"/>
                  <a:gd name="T2" fmla="*/ 150 w 223"/>
                  <a:gd name="T3" fmla="*/ 17 h 117"/>
                  <a:gd name="T4" fmla="*/ 94 w 223"/>
                  <a:gd name="T5" fmla="*/ 44 h 117"/>
                  <a:gd name="T6" fmla="*/ 44 w 223"/>
                  <a:gd name="T7" fmla="*/ 78 h 117"/>
                  <a:gd name="T8" fmla="*/ 0 w 223"/>
                  <a:gd name="T9" fmla="*/ 117 h 117"/>
                  <a:gd name="T10" fmla="*/ 223 w 223"/>
                  <a:gd name="T11" fmla="*/ 44 h 117"/>
                  <a:gd name="T12" fmla="*/ 209 w 223"/>
                  <a:gd name="T13" fmla="*/ 0 h 117"/>
                </a:gdLst>
                <a:ahLst/>
                <a:cxnLst>
                  <a:cxn ang="0">
                    <a:pos x="T0" y="T1"/>
                  </a:cxn>
                  <a:cxn ang="0">
                    <a:pos x="T2" y="T3"/>
                  </a:cxn>
                  <a:cxn ang="0">
                    <a:pos x="T4" y="T5"/>
                  </a:cxn>
                  <a:cxn ang="0">
                    <a:pos x="T6" y="T7"/>
                  </a:cxn>
                  <a:cxn ang="0">
                    <a:pos x="T8" y="T9"/>
                  </a:cxn>
                  <a:cxn ang="0">
                    <a:pos x="T10" y="T11"/>
                  </a:cxn>
                  <a:cxn ang="0">
                    <a:pos x="T12" y="T13"/>
                  </a:cxn>
                </a:cxnLst>
                <a:rect l="0" t="0" r="r" b="b"/>
                <a:pathLst>
                  <a:path w="223" h="117">
                    <a:moveTo>
                      <a:pt x="209" y="0"/>
                    </a:moveTo>
                    <a:lnTo>
                      <a:pt x="150" y="17"/>
                    </a:lnTo>
                    <a:lnTo>
                      <a:pt x="94" y="44"/>
                    </a:lnTo>
                    <a:lnTo>
                      <a:pt x="44" y="78"/>
                    </a:lnTo>
                    <a:lnTo>
                      <a:pt x="0" y="117"/>
                    </a:lnTo>
                    <a:lnTo>
                      <a:pt x="223" y="44"/>
                    </a:lnTo>
                    <a:lnTo>
                      <a:pt x="20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Freeform 62"/>
              <p:cNvSpPr>
                <a:spLocks/>
              </p:cNvSpPr>
              <p:nvPr userDrawn="1"/>
            </p:nvSpPr>
            <p:spPr bwMode="auto">
              <a:xfrm>
                <a:off x="9316077" y="7069515"/>
                <a:ext cx="475635" cy="179154"/>
              </a:xfrm>
              <a:custGeom>
                <a:avLst/>
                <a:gdLst>
                  <a:gd name="T0" fmla="*/ 1954 w 1954"/>
                  <a:gd name="T1" fmla="*/ 627 h 736"/>
                  <a:gd name="T2" fmla="*/ 1732 w 1954"/>
                  <a:gd name="T3" fmla="*/ 541 h 736"/>
                  <a:gd name="T4" fmla="*/ 1270 w 1954"/>
                  <a:gd name="T5" fmla="*/ 736 h 736"/>
                  <a:gd name="T6" fmla="*/ 1304 w 1954"/>
                  <a:gd name="T7" fmla="*/ 471 h 736"/>
                  <a:gd name="T8" fmla="*/ 1562 w 1954"/>
                  <a:gd name="T9" fmla="*/ 79 h 736"/>
                  <a:gd name="T10" fmla="*/ 1167 w 1954"/>
                  <a:gd name="T11" fmla="*/ 227 h 736"/>
                  <a:gd name="T12" fmla="*/ 873 w 1954"/>
                  <a:gd name="T13" fmla="*/ 57 h 736"/>
                  <a:gd name="T14" fmla="*/ 624 w 1954"/>
                  <a:gd name="T15" fmla="*/ 490 h 736"/>
                  <a:gd name="T16" fmla="*/ 407 w 1954"/>
                  <a:gd name="T17" fmla="*/ 0 h 736"/>
                  <a:gd name="T18" fmla="*/ 285 w 1954"/>
                  <a:gd name="T19" fmla="*/ 380 h 736"/>
                  <a:gd name="T20" fmla="*/ 0 w 1954"/>
                  <a:gd name="T21" fmla="*/ 39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4" h="736">
                    <a:moveTo>
                      <a:pt x="1954" y="627"/>
                    </a:moveTo>
                    <a:lnTo>
                      <a:pt x="1732" y="541"/>
                    </a:lnTo>
                    <a:lnTo>
                      <a:pt x="1270" y="736"/>
                    </a:lnTo>
                    <a:lnTo>
                      <a:pt x="1304" y="471"/>
                    </a:lnTo>
                    <a:lnTo>
                      <a:pt x="1562" y="79"/>
                    </a:lnTo>
                    <a:lnTo>
                      <a:pt x="1167" y="227"/>
                    </a:lnTo>
                    <a:lnTo>
                      <a:pt x="873" y="57"/>
                    </a:lnTo>
                    <a:lnTo>
                      <a:pt x="624" y="490"/>
                    </a:lnTo>
                    <a:lnTo>
                      <a:pt x="407" y="0"/>
                    </a:lnTo>
                    <a:lnTo>
                      <a:pt x="285" y="380"/>
                    </a:lnTo>
                    <a:lnTo>
                      <a:pt x="0" y="390"/>
                    </a:lnTo>
                  </a:path>
                </a:pathLst>
              </a:custGeom>
              <a:noFill/>
              <a:ln w="952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1847530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GB"/>
          </a:p>
        </p:txBody>
      </p:sp>
      <p:sp>
        <p:nvSpPr>
          <p:cNvPr id="3" name="Tijdelijke aanduiding voor inhoud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inhoud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datum 4"/>
          <p:cNvSpPr>
            <a:spLocks noGrp="1"/>
          </p:cNvSpPr>
          <p:nvPr>
            <p:ph type="dt" sz="half" idx="10"/>
          </p:nvPr>
        </p:nvSpPr>
        <p:spPr/>
        <p:txBody>
          <a:bodyPr/>
          <a:lstStyle/>
          <a:p>
            <a:fld id="{A502C530-5163-4FEF-B32A-DE686B55D80D}" type="datetime4">
              <a:rPr lang="nl-NL" smtClean="0"/>
              <a:t>8 februari 2018</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1FC37669-FDAE-4F74-A153-7D683747EA76}" type="slidenum">
              <a:rPr lang="en-GB" smtClean="0"/>
              <a:t>‹nr.›</a:t>
            </a:fld>
            <a:endParaRPr lang="en-GB"/>
          </a:p>
        </p:txBody>
      </p:sp>
      <p:pic>
        <p:nvPicPr>
          <p:cNvPr id="3074"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3423" t="1" r="13859" b="20001"/>
          <a:stretch/>
        </p:blipFill>
        <p:spPr bwMode="auto">
          <a:xfrm>
            <a:off x="0" y="1140302"/>
            <a:ext cx="91440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0" name="Groep 109"/>
          <p:cNvGrpSpPr/>
          <p:nvPr userDrawn="1"/>
        </p:nvGrpSpPr>
        <p:grpSpPr>
          <a:xfrm>
            <a:off x="7342579" y="309272"/>
            <a:ext cx="1402446" cy="727746"/>
            <a:chOff x="7259220" y="6062246"/>
            <a:chExt cx="1402446" cy="727746"/>
          </a:xfrm>
        </p:grpSpPr>
        <p:sp>
          <p:nvSpPr>
            <p:cNvPr id="111" name="Rectangle 6"/>
            <p:cNvSpPr>
              <a:spLocks noChangeArrowheads="1"/>
            </p:cNvSpPr>
            <p:nvPr userDrawn="1"/>
          </p:nvSpPr>
          <p:spPr bwMode="auto">
            <a:xfrm>
              <a:off x="7259220" y="6343716"/>
              <a:ext cx="108843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altLang="en-US" sz="1900" b="1" i="0" u="none" strike="noStrike" cap="none" normalizeH="0" baseline="0" noProof="0" dirty="0">
                  <a:ln>
                    <a:noFill/>
                  </a:ln>
                  <a:solidFill>
                    <a:srgbClr val="034EA2"/>
                  </a:solidFill>
                  <a:effectLst/>
                  <a:latin typeface="Anivers" pitchFamily="2" charset="0"/>
                  <a:cs typeface="Arial" pitchFamily="34" charset="0"/>
                </a:rPr>
                <a:t>Neurologie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a:ln>
                    <a:noFill/>
                  </a:ln>
                  <a:solidFill>
                    <a:srgbClr val="F68B1E"/>
                  </a:solidFill>
                  <a:effectLst/>
                  <a:latin typeface="Anivers" pitchFamily="2" charset="0"/>
                  <a:ea typeface="+mn-ea"/>
                  <a:cs typeface="Arial" pitchFamily="34" charset="0"/>
                </a:rPr>
                <a:t>GRONINGEN</a:t>
              </a:r>
            </a:p>
          </p:txBody>
        </p:sp>
        <p:grpSp>
          <p:nvGrpSpPr>
            <p:cNvPr id="112" name="Groep 111"/>
            <p:cNvGrpSpPr/>
            <p:nvPr userDrawn="1"/>
          </p:nvGrpSpPr>
          <p:grpSpPr>
            <a:xfrm>
              <a:off x="8172400" y="6062246"/>
              <a:ext cx="489266" cy="389466"/>
              <a:chOff x="9316077" y="6994056"/>
              <a:chExt cx="489266" cy="389466"/>
            </a:xfrm>
          </p:grpSpPr>
          <p:sp>
            <p:nvSpPr>
              <p:cNvPr id="113" name="Freeform 16"/>
              <p:cNvSpPr>
                <a:spLocks/>
              </p:cNvSpPr>
              <p:nvPr userDrawn="1"/>
            </p:nvSpPr>
            <p:spPr bwMode="auto">
              <a:xfrm>
                <a:off x="9637873" y="7076331"/>
                <a:ext cx="132905" cy="106616"/>
              </a:xfrm>
              <a:custGeom>
                <a:avLst/>
                <a:gdLst>
                  <a:gd name="T0" fmla="*/ 294 w 546"/>
                  <a:gd name="T1" fmla="*/ 0 h 437"/>
                  <a:gd name="T2" fmla="*/ 0 w 546"/>
                  <a:gd name="T3" fmla="*/ 437 h 437"/>
                  <a:gd name="T4" fmla="*/ 546 w 546"/>
                  <a:gd name="T5" fmla="*/ 261 h 437"/>
                  <a:gd name="T6" fmla="*/ 294 w 546"/>
                  <a:gd name="T7" fmla="*/ 0 h 437"/>
                </a:gdLst>
                <a:ahLst/>
                <a:cxnLst>
                  <a:cxn ang="0">
                    <a:pos x="T0" y="T1"/>
                  </a:cxn>
                  <a:cxn ang="0">
                    <a:pos x="T2" y="T3"/>
                  </a:cxn>
                  <a:cxn ang="0">
                    <a:pos x="T4" y="T5"/>
                  </a:cxn>
                  <a:cxn ang="0">
                    <a:pos x="T6" y="T7"/>
                  </a:cxn>
                </a:cxnLst>
                <a:rect l="0" t="0" r="r" b="b"/>
                <a:pathLst>
                  <a:path w="546" h="437">
                    <a:moveTo>
                      <a:pt x="294" y="0"/>
                    </a:moveTo>
                    <a:lnTo>
                      <a:pt x="0" y="437"/>
                    </a:lnTo>
                    <a:lnTo>
                      <a:pt x="546" y="261"/>
                    </a:lnTo>
                    <a:lnTo>
                      <a:pt x="294"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17"/>
              <p:cNvSpPr>
                <a:spLocks/>
              </p:cNvSpPr>
              <p:nvPr userDrawn="1"/>
            </p:nvSpPr>
            <p:spPr bwMode="auto">
              <a:xfrm>
                <a:off x="9571664" y="7123554"/>
                <a:ext cx="66696" cy="59881"/>
              </a:xfrm>
              <a:custGeom>
                <a:avLst/>
                <a:gdLst>
                  <a:gd name="T0" fmla="*/ 142 w 275"/>
                  <a:gd name="T1" fmla="*/ 0 h 248"/>
                  <a:gd name="T2" fmla="*/ 0 w 275"/>
                  <a:gd name="T3" fmla="*/ 180 h 248"/>
                  <a:gd name="T4" fmla="*/ 275 w 275"/>
                  <a:gd name="T5" fmla="*/ 248 h 248"/>
                  <a:gd name="T6" fmla="*/ 142 w 275"/>
                  <a:gd name="T7" fmla="*/ 0 h 248"/>
                </a:gdLst>
                <a:ahLst/>
                <a:cxnLst>
                  <a:cxn ang="0">
                    <a:pos x="T0" y="T1"/>
                  </a:cxn>
                  <a:cxn ang="0">
                    <a:pos x="T2" y="T3"/>
                  </a:cxn>
                  <a:cxn ang="0">
                    <a:pos x="T4" y="T5"/>
                  </a:cxn>
                  <a:cxn ang="0">
                    <a:pos x="T6" y="T7"/>
                  </a:cxn>
                </a:cxnLst>
                <a:rect l="0" t="0" r="r" b="b"/>
                <a:pathLst>
                  <a:path w="275" h="248">
                    <a:moveTo>
                      <a:pt x="142" y="0"/>
                    </a:moveTo>
                    <a:lnTo>
                      <a:pt x="0" y="180"/>
                    </a:lnTo>
                    <a:lnTo>
                      <a:pt x="275" y="248"/>
                    </a:lnTo>
                    <a:lnTo>
                      <a:pt x="142"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Freeform 18"/>
              <p:cNvSpPr>
                <a:spLocks/>
              </p:cNvSpPr>
              <p:nvPr userDrawn="1"/>
            </p:nvSpPr>
            <p:spPr bwMode="auto">
              <a:xfrm>
                <a:off x="9605255" y="7077304"/>
                <a:ext cx="106129" cy="105643"/>
              </a:xfrm>
              <a:custGeom>
                <a:avLst/>
                <a:gdLst>
                  <a:gd name="T0" fmla="*/ 434 w 434"/>
                  <a:gd name="T1" fmla="*/ 0 h 434"/>
                  <a:gd name="T2" fmla="*/ 0 w 434"/>
                  <a:gd name="T3" fmla="*/ 190 h 434"/>
                  <a:gd name="T4" fmla="*/ 134 w 434"/>
                  <a:gd name="T5" fmla="*/ 434 h 434"/>
                  <a:gd name="T6" fmla="*/ 434 w 434"/>
                  <a:gd name="T7" fmla="*/ 0 h 434"/>
                </a:gdLst>
                <a:ahLst/>
                <a:cxnLst>
                  <a:cxn ang="0">
                    <a:pos x="T0" y="T1"/>
                  </a:cxn>
                  <a:cxn ang="0">
                    <a:pos x="T2" y="T3"/>
                  </a:cxn>
                  <a:cxn ang="0">
                    <a:pos x="T4" y="T5"/>
                  </a:cxn>
                  <a:cxn ang="0">
                    <a:pos x="T6" y="T7"/>
                  </a:cxn>
                </a:cxnLst>
                <a:rect l="0" t="0" r="r" b="b"/>
                <a:pathLst>
                  <a:path w="434" h="434">
                    <a:moveTo>
                      <a:pt x="434" y="0"/>
                    </a:moveTo>
                    <a:lnTo>
                      <a:pt x="0" y="190"/>
                    </a:lnTo>
                    <a:lnTo>
                      <a:pt x="134" y="434"/>
                    </a:lnTo>
                    <a:lnTo>
                      <a:pt x="434" y="0"/>
                    </a:lnTo>
                    <a:close/>
                  </a:path>
                </a:pathLst>
              </a:custGeom>
              <a:solidFill>
                <a:srgbClr val="FAB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Freeform 19"/>
              <p:cNvSpPr>
                <a:spLocks/>
              </p:cNvSpPr>
              <p:nvPr userDrawn="1"/>
            </p:nvSpPr>
            <p:spPr bwMode="auto">
              <a:xfrm>
                <a:off x="9465534" y="7077304"/>
                <a:ext cx="106616" cy="121708"/>
              </a:xfrm>
              <a:custGeom>
                <a:avLst/>
                <a:gdLst>
                  <a:gd name="T0" fmla="*/ 246 w 437"/>
                  <a:gd name="T1" fmla="*/ 0 h 500"/>
                  <a:gd name="T2" fmla="*/ 0 w 437"/>
                  <a:gd name="T3" fmla="*/ 500 h 500"/>
                  <a:gd name="T4" fmla="*/ 437 w 437"/>
                  <a:gd name="T5" fmla="*/ 370 h 500"/>
                  <a:gd name="T6" fmla="*/ 246 w 437"/>
                  <a:gd name="T7" fmla="*/ 0 h 500"/>
                </a:gdLst>
                <a:ahLst/>
                <a:cxnLst>
                  <a:cxn ang="0">
                    <a:pos x="T0" y="T1"/>
                  </a:cxn>
                  <a:cxn ang="0">
                    <a:pos x="T2" y="T3"/>
                  </a:cxn>
                  <a:cxn ang="0">
                    <a:pos x="T4" y="T5"/>
                  </a:cxn>
                  <a:cxn ang="0">
                    <a:pos x="T6" y="T7"/>
                  </a:cxn>
                </a:cxnLst>
                <a:rect l="0" t="0" r="r" b="b"/>
                <a:pathLst>
                  <a:path w="437" h="500">
                    <a:moveTo>
                      <a:pt x="246" y="0"/>
                    </a:moveTo>
                    <a:lnTo>
                      <a:pt x="0" y="500"/>
                    </a:lnTo>
                    <a:lnTo>
                      <a:pt x="437" y="370"/>
                    </a:lnTo>
                    <a:lnTo>
                      <a:pt x="246"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20"/>
              <p:cNvSpPr>
                <a:spLocks/>
              </p:cNvSpPr>
              <p:nvPr userDrawn="1"/>
            </p:nvSpPr>
            <p:spPr bwMode="auto">
              <a:xfrm>
                <a:off x="9389589" y="7053937"/>
                <a:ext cx="77893" cy="145076"/>
              </a:xfrm>
              <a:custGeom>
                <a:avLst/>
                <a:gdLst>
                  <a:gd name="T0" fmla="*/ 95 w 320"/>
                  <a:gd name="T1" fmla="*/ 0 h 595"/>
                  <a:gd name="T2" fmla="*/ 0 w 320"/>
                  <a:gd name="T3" fmla="*/ 465 h 595"/>
                  <a:gd name="T4" fmla="*/ 320 w 320"/>
                  <a:gd name="T5" fmla="*/ 595 h 595"/>
                  <a:gd name="T6" fmla="*/ 95 w 320"/>
                  <a:gd name="T7" fmla="*/ 0 h 595"/>
                </a:gdLst>
                <a:ahLst/>
                <a:cxnLst>
                  <a:cxn ang="0">
                    <a:pos x="T0" y="T1"/>
                  </a:cxn>
                  <a:cxn ang="0">
                    <a:pos x="T2" y="T3"/>
                  </a:cxn>
                  <a:cxn ang="0">
                    <a:pos x="T4" y="T5"/>
                  </a:cxn>
                  <a:cxn ang="0">
                    <a:pos x="T6" y="T7"/>
                  </a:cxn>
                </a:cxnLst>
                <a:rect l="0" t="0" r="r" b="b"/>
                <a:pathLst>
                  <a:path w="320" h="595">
                    <a:moveTo>
                      <a:pt x="95" y="0"/>
                    </a:moveTo>
                    <a:lnTo>
                      <a:pt x="0" y="465"/>
                    </a:lnTo>
                    <a:lnTo>
                      <a:pt x="320" y="595"/>
                    </a:lnTo>
                    <a:lnTo>
                      <a:pt x="95" y="0"/>
                    </a:lnTo>
                    <a:close/>
                  </a:path>
                </a:pathLst>
              </a:custGeom>
              <a:solidFill>
                <a:srgbClr val="FDCD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21"/>
              <p:cNvSpPr>
                <a:spLocks/>
              </p:cNvSpPr>
              <p:nvPr userDrawn="1"/>
            </p:nvSpPr>
            <p:spPr bwMode="auto">
              <a:xfrm>
                <a:off x="9411496" y="7053937"/>
                <a:ext cx="115379" cy="145076"/>
              </a:xfrm>
              <a:custGeom>
                <a:avLst/>
                <a:gdLst>
                  <a:gd name="T0" fmla="*/ 0 w 475"/>
                  <a:gd name="T1" fmla="*/ 0 h 595"/>
                  <a:gd name="T2" fmla="*/ 227 w 475"/>
                  <a:gd name="T3" fmla="*/ 595 h 595"/>
                  <a:gd name="T4" fmla="*/ 475 w 475"/>
                  <a:gd name="T5" fmla="*/ 95 h 595"/>
                  <a:gd name="T6" fmla="*/ 0 w 475"/>
                  <a:gd name="T7" fmla="*/ 0 h 595"/>
                </a:gdLst>
                <a:ahLst/>
                <a:cxnLst>
                  <a:cxn ang="0">
                    <a:pos x="T0" y="T1"/>
                  </a:cxn>
                  <a:cxn ang="0">
                    <a:pos x="T2" y="T3"/>
                  </a:cxn>
                  <a:cxn ang="0">
                    <a:pos x="T4" y="T5"/>
                  </a:cxn>
                  <a:cxn ang="0">
                    <a:pos x="T6" y="T7"/>
                  </a:cxn>
                </a:cxnLst>
                <a:rect l="0" t="0" r="r" b="b"/>
                <a:pathLst>
                  <a:path w="475" h="595">
                    <a:moveTo>
                      <a:pt x="0" y="0"/>
                    </a:moveTo>
                    <a:lnTo>
                      <a:pt x="227" y="595"/>
                    </a:lnTo>
                    <a:lnTo>
                      <a:pt x="475" y="95"/>
                    </a:lnTo>
                    <a:lnTo>
                      <a:pt x="0" y="0"/>
                    </a:lnTo>
                    <a:close/>
                  </a:path>
                </a:pathLst>
              </a:custGeom>
              <a:solidFill>
                <a:srgbClr val="F9A5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22"/>
              <p:cNvSpPr>
                <a:spLocks/>
              </p:cNvSpPr>
              <p:nvPr userDrawn="1"/>
            </p:nvSpPr>
            <p:spPr bwMode="auto">
              <a:xfrm>
                <a:off x="9524928" y="7077304"/>
                <a:ext cx="81301" cy="89577"/>
              </a:xfrm>
              <a:custGeom>
                <a:avLst/>
                <a:gdLst>
                  <a:gd name="T0" fmla="*/ 0 w 334"/>
                  <a:gd name="T1" fmla="*/ 0 h 368"/>
                  <a:gd name="T2" fmla="*/ 192 w 334"/>
                  <a:gd name="T3" fmla="*/ 368 h 368"/>
                  <a:gd name="T4" fmla="*/ 334 w 334"/>
                  <a:gd name="T5" fmla="*/ 190 h 368"/>
                  <a:gd name="T6" fmla="*/ 0 w 334"/>
                  <a:gd name="T7" fmla="*/ 0 h 368"/>
                </a:gdLst>
                <a:ahLst/>
                <a:cxnLst>
                  <a:cxn ang="0">
                    <a:pos x="T0" y="T1"/>
                  </a:cxn>
                  <a:cxn ang="0">
                    <a:pos x="T2" y="T3"/>
                  </a:cxn>
                  <a:cxn ang="0">
                    <a:pos x="T4" y="T5"/>
                  </a:cxn>
                  <a:cxn ang="0">
                    <a:pos x="T6" y="T7"/>
                  </a:cxn>
                </a:cxnLst>
                <a:rect l="0" t="0" r="r" b="b"/>
                <a:pathLst>
                  <a:path w="334" h="368">
                    <a:moveTo>
                      <a:pt x="0" y="0"/>
                    </a:moveTo>
                    <a:lnTo>
                      <a:pt x="192" y="368"/>
                    </a:lnTo>
                    <a:lnTo>
                      <a:pt x="334" y="190"/>
                    </a:lnTo>
                    <a:lnTo>
                      <a:pt x="0"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Freeform 23"/>
              <p:cNvSpPr>
                <a:spLocks/>
              </p:cNvSpPr>
              <p:nvPr userDrawn="1"/>
            </p:nvSpPr>
            <p:spPr bwMode="auto">
              <a:xfrm>
                <a:off x="9618886" y="7182947"/>
                <a:ext cx="122195" cy="75946"/>
              </a:xfrm>
              <a:custGeom>
                <a:avLst/>
                <a:gdLst>
                  <a:gd name="T0" fmla="*/ 78 w 502"/>
                  <a:gd name="T1" fmla="*/ 0 h 312"/>
                  <a:gd name="T2" fmla="*/ 0 w 502"/>
                  <a:gd name="T3" fmla="*/ 312 h 312"/>
                  <a:gd name="T4" fmla="*/ 502 w 502"/>
                  <a:gd name="T5" fmla="*/ 41 h 312"/>
                  <a:gd name="T6" fmla="*/ 78 w 502"/>
                  <a:gd name="T7" fmla="*/ 0 h 312"/>
                </a:gdLst>
                <a:ahLst/>
                <a:cxnLst>
                  <a:cxn ang="0">
                    <a:pos x="T0" y="T1"/>
                  </a:cxn>
                  <a:cxn ang="0">
                    <a:pos x="T2" y="T3"/>
                  </a:cxn>
                  <a:cxn ang="0">
                    <a:pos x="T4" y="T5"/>
                  </a:cxn>
                  <a:cxn ang="0">
                    <a:pos x="T6" y="T7"/>
                  </a:cxn>
                </a:cxnLst>
                <a:rect l="0" t="0" r="r" b="b"/>
                <a:pathLst>
                  <a:path w="502" h="312">
                    <a:moveTo>
                      <a:pt x="78" y="0"/>
                    </a:moveTo>
                    <a:lnTo>
                      <a:pt x="0" y="312"/>
                    </a:lnTo>
                    <a:lnTo>
                      <a:pt x="502" y="41"/>
                    </a:lnTo>
                    <a:lnTo>
                      <a:pt x="78" y="0"/>
                    </a:lnTo>
                    <a:close/>
                  </a:path>
                </a:pathLst>
              </a:custGeom>
              <a:solidFill>
                <a:srgbClr val="F68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Freeform 24"/>
              <p:cNvSpPr>
                <a:spLocks/>
              </p:cNvSpPr>
              <p:nvPr userDrawn="1"/>
            </p:nvSpPr>
            <p:spPr bwMode="auto">
              <a:xfrm>
                <a:off x="9572637" y="7166882"/>
                <a:ext cx="65235" cy="92011"/>
              </a:xfrm>
              <a:custGeom>
                <a:avLst/>
                <a:gdLst>
                  <a:gd name="T0" fmla="*/ 0 w 270"/>
                  <a:gd name="T1" fmla="*/ 0 h 376"/>
                  <a:gd name="T2" fmla="*/ 192 w 270"/>
                  <a:gd name="T3" fmla="*/ 376 h 376"/>
                  <a:gd name="T4" fmla="*/ 270 w 270"/>
                  <a:gd name="T5" fmla="*/ 64 h 376"/>
                  <a:gd name="T6" fmla="*/ 0 w 270"/>
                  <a:gd name="T7" fmla="*/ 0 h 376"/>
                </a:gdLst>
                <a:ahLst/>
                <a:cxnLst>
                  <a:cxn ang="0">
                    <a:pos x="T0" y="T1"/>
                  </a:cxn>
                  <a:cxn ang="0">
                    <a:pos x="T2" y="T3"/>
                  </a:cxn>
                  <a:cxn ang="0">
                    <a:pos x="T4" y="T5"/>
                  </a:cxn>
                  <a:cxn ang="0">
                    <a:pos x="T6" y="T7"/>
                  </a:cxn>
                </a:cxnLst>
                <a:rect l="0" t="0" r="r" b="b"/>
                <a:pathLst>
                  <a:path w="270" h="376">
                    <a:moveTo>
                      <a:pt x="0" y="0"/>
                    </a:moveTo>
                    <a:lnTo>
                      <a:pt x="192" y="376"/>
                    </a:lnTo>
                    <a:lnTo>
                      <a:pt x="270" y="64"/>
                    </a:lnTo>
                    <a:lnTo>
                      <a:pt x="0" y="0"/>
                    </a:lnTo>
                    <a:close/>
                  </a:path>
                </a:pathLst>
              </a:custGeom>
              <a:solidFill>
                <a:srgbClr val="F89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Freeform 25"/>
              <p:cNvSpPr>
                <a:spLocks/>
              </p:cNvSpPr>
              <p:nvPr userDrawn="1"/>
            </p:nvSpPr>
            <p:spPr bwMode="auto">
              <a:xfrm>
                <a:off x="9465534" y="7166882"/>
                <a:ext cx="107103" cy="86169"/>
              </a:xfrm>
              <a:custGeom>
                <a:avLst/>
                <a:gdLst>
                  <a:gd name="T0" fmla="*/ 439 w 439"/>
                  <a:gd name="T1" fmla="*/ 0 h 355"/>
                  <a:gd name="T2" fmla="*/ 0 w 439"/>
                  <a:gd name="T3" fmla="*/ 132 h 355"/>
                  <a:gd name="T4" fmla="*/ 424 w 439"/>
                  <a:gd name="T5" fmla="*/ 355 h 355"/>
                  <a:gd name="T6" fmla="*/ 439 w 439"/>
                  <a:gd name="T7" fmla="*/ 0 h 355"/>
                </a:gdLst>
                <a:ahLst/>
                <a:cxnLst>
                  <a:cxn ang="0">
                    <a:pos x="T0" y="T1"/>
                  </a:cxn>
                  <a:cxn ang="0">
                    <a:pos x="T2" y="T3"/>
                  </a:cxn>
                  <a:cxn ang="0">
                    <a:pos x="T4" y="T5"/>
                  </a:cxn>
                  <a:cxn ang="0">
                    <a:pos x="T6" y="T7"/>
                  </a:cxn>
                </a:cxnLst>
                <a:rect l="0" t="0" r="r" b="b"/>
                <a:pathLst>
                  <a:path w="439" h="355">
                    <a:moveTo>
                      <a:pt x="439" y="0"/>
                    </a:moveTo>
                    <a:lnTo>
                      <a:pt x="0" y="132"/>
                    </a:lnTo>
                    <a:lnTo>
                      <a:pt x="424" y="355"/>
                    </a:lnTo>
                    <a:lnTo>
                      <a:pt x="439"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Freeform 26"/>
              <p:cNvSpPr>
                <a:spLocks/>
              </p:cNvSpPr>
              <p:nvPr userDrawn="1"/>
            </p:nvSpPr>
            <p:spPr bwMode="auto">
              <a:xfrm>
                <a:off x="9568743" y="7166882"/>
                <a:ext cx="50144" cy="92011"/>
              </a:xfrm>
              <a:custGeom>
                <a:avLst/>
                <a:gdLst>
                  <a:gd name="T0" fmla="*/ 13 w 207"/>
                  <a:gd name="T1" fmla="*/ 0 h 376"/>
                  <a:gd name="T2" fmla="*/ 0 w 207"/>
                  <a:gd name="T3" fmla="*/ 351 h 376"/>
                  <a:gd name="T4" fmla="*/ 207 w 207"/>
                  <a:gd name="T5" fmla="*/ 376 h 376"/>
                  <a:gd name="T6" fmla="*/ 13 w 207"/>
                  <a:gd name="T7" fmla="*/ 0 h 376"/>
                </a:gdLst>
                <a:ahLst/>
                <a:cxnLst>
                  <a:cxn ang="0">
                    <a:pos x="T0" y="T1"/>
                  </a:cxn>
                  <a:cxn ang="0">
                    <a:pos x="T2" y="T3"/>
                  </a:cxn>
                  <a:cxn ang="0">
                    <a:pos x="T4" y="T5"/>
                  </a:cxn>
                  <a:cxn ang="0">
                    <a:pos x="T6" y="T7"/>
                  </a:cxn>
                </a:cxnLst>
                <a:rect l="0" t="0" r="r" b="b"/>
                <a:pathLst>
                  <a:path w="207" h="376">
                    <a:moveTo>
                      <a:pt x="13" y="0"/>
                    </a:moveTo>
                    <a:lnTo>
                      <a:pt x="0" y="351"/>
                    </a:lnTo>
                    <a:lnTo>
                      <a:pt x="207" y="376"/>
                    </a:lnTo>
                    <a:lnTo>
                      <a:pt x="13"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Freeform 27"/>
              <p:cNvSpPr>
                <a:spLocks/>
              </p:cNvSpPr>
              <p:nvPr userDrawn="1"/>
            </p:nvSpPr>
            <p:spPr bwMode="auto">
              <a:xfrm>
                <a:off x="9637873" y="7139619"/>
                <a:ext cx="132905" cy="54525"/>
              </a:xfrm>
              <a:custGeom>
                <a:avLst/>
                <a:gdLst>
                  <a:gd name="T0" fmla="*/ 546 w 546"/>
                  <a:gd name="T1" fmla="*/ 0 h 224"/>
                  <a:gd name="T2" fmla="*/ 0 w 546"/>
                  <a:gd name="T3" fmla="*/ 176 h 224"/>
                  <a:gd name="T4" fmla="*/ 416 w 546"/>
                  <a:gd name="T5" fmla="*/ 224 h 224"/>
                  <a:gd name="T6" fmla="*/ 546 w 546"/>
                  <a:gd name="T7" fmla="*/ 0 h 224"/>
                </a:gdLst>
                <a:ahLst/>
                <a:cxnLst>
                  <a:cxn ang="0">
                    <a:pos x="T0" y="T1"/>
                  </a:cxn>
                  <a:cxn ang="0">
                    <a:pos x="T2" y="T3"/>
                  </a:cxn>
                  <a:cxn ang="0">
                    <a:pos x="T4" y="T5"/>
                  </a:cxn>
                  <a:cxn ang="0">
                    <a:pos x="T6" y="T7"/>
                  </a:cxn>
                </a:cxnLst>
                <a:rect l="0" t="0" r="r" b="b"/>
                <a:pathLst>
                  <a:path w="546" h="224">
                    <a:moveTo>
                      <a:pt x="546" y="0"/>
                    </a:moveTo>
                    <a:lnTo>
                      <a:pt x="0" y="176"/>
                    </a:lnTo>
                    <a:lnTo>
                      <a:pt x="416" y="224"/>
                    </a:lnTo>
                    <a:lnTo>
                      <a:pt x="546"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Freeform 28"/>
              <p:cNvSpPr>
                <a:spLocks/>
              </p:cNvSpPr>
              <p:nvPr userDrawn="1"/>
            </p:nvSpPr>
            <p:spPr bwMode="auto">
              <a:xfrm>
                <a:off x="9347721" y="7053937"/>
                <a:ext cx="65235" cy="112945"/>
              </a:xfrm>
              <a:custGeom>
                <a:avLst/>
                <a:gdLst>
                  <a:gd name="T0" fmla="*/ 268 w 268"/>
                  <a:gd name="T1" fmla="*/ 0 h 463"/>
                  <a:gd name="T2" fmla="*/ 45 w 268"/>
                  <a:gd name="T3" fmla="*/ 73 h 463"/>
                  <a:gd name="T4" fmla="*/ 10 w 268"/>
                  <a:gd name="T5" fmla="*/ 117 h 463"/>
                  <a:gd name="T6" fmla="*/ 0 w 268"/>
                  <a:gd name="T7" fmla="*/ 132 h 463"/>
                  <a:gd name="T8" fmla="*/ 167 w 268"/>
                  <a:gd name="T9" fmla="*/ 463 h 463"/>
                  <a:gd name="T10" fmla="*/ 268 w 268"/>
                  <a:gd name="T11" fmla="*/ 0 h 463"/>
                </a:gdLst>
                <a:ahLst/>
                <a:cxnLst>
                  <a:cxn ang="0">
                    <a:pos x="T0" y="T1"/>
                  </a:cxn>
                  <a:cxn ang="0">
                    <a:pos x="T2" y="T3"/>
                  </a:cxn>
                  <a:cxn ang="0">
                    <a:pos x="T4" y="T5"/>
                  </a:cxn>
                  <a:cxn ang="0">
                    <a:pos x="T6" y="T7"/>
                  </a:cxn>
                  <a:cxn ang="0">
                    <a:pos x="T8" y="T9"/>
                  </a:cxn>
                  <a:cxn ang="0">
                    <a:pos x="T10" y="T11"/>
                  </a:cxn>
                </a:cxnLst>
                <a:rect l="0" t="0" r="r" b="b"/>
                <a:pathLst>
                  <a:path w="268" h="463">
                    <a:moveTo>
                      <a:pt x="268" y="0"/>
                    </a:moveTo>
                    <a:lnTo>
                      <a:pt x="45" y="73"/>
                    </a:lnTo>
                    <a:lnTo>
                      <a:pt x="10" y="117"/>
                    </a:lnTo>
                    <a:lnTo>
                      <a:pt x="0" y="132"/>
                    </a:lnTo>
                    <a:lnTo>
                      <a:pt x="167" y="463"/>
                    </a:lnTo>
                    <a:lnTo>
                      <a:pt x="26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Freeform 29"/>
              <p:cNvSpPr>
                <a:spLocks/>
              </p:cNvSpPr>
              <p:nvPr userDrawn="1"/>
            </p:nvSpPr>
            <p:spPr bwMode="auto">
              <a:xfrm>
                <a:off x="9331656" y="7085094"/>
                <a:ext cx="56472" cy="84222"/>
              </a:xfrm>
              <a:custGeom>
                <a:avLst/>
                <a:gdLst>
                  <a:gd name="T0" fmla="*/ 68 w 233"/>
                  <a:gd name="T1" fmla="*/ 0 h 346"/>
                  <a:gd name="T2" fmla="*/ 39 w 233"/>
                  <a:gd name="T3" fmla="*/ 51 h 346"/>
                  <a:gd name="T4" fmla="*/ 17 w 233"/>
                  <a:gd name="T5" fmla="*/ 107 h 346"/>
                  <a:gd name="T6" fmla="*/ 4 w 233"/>
                  <a:gd name="T7" fmla="*/ 167 h 346"/>
                  <a:gd name="T8" fmla="*/ 0 w 233"/>
                  <a:gd name="T9" fmla="*/ 228 h 346"/>
                  <a:gd name="T10" fmla="*/ 0 w 233"/>
                  <a:gd name="T11" fmla="*/ 258 h 346"/>
                  <a:gd name="T12" fmla="*/ 4 w 233"/>
                  <a:gd name="T13" fmla="*/ 289 h 346"/>
                  <a:gd name="T14" fmla="*/ 9 w 233"/>
                  <a:gd name="T15" fmla="*/ 318 h 346"/>
                  <a:gd name="T16" fmla="*/ 17 w 233"/>
                  <a:gd name="T17" fmla="*/ 346 h 346"/>
                  <a:gd name="T18" fmla="*/ 233 w 233"/>
                  <a:gd name="T19" fmla="*/ 338 h 346"/>
                  <a:gd name="T20" fmla="*/ 68 w 233"/>
                  <a:gd name="T21"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346">
                    <a:moveTo>
                      <a:pt x="68" y="0"/>
                    </a:moveTo>
                    <a:lnTo>
                      <a:pt x="39" y="51"/>
                    </a:lnTo>
                    <a:lnTo>
                      <a:pt x="17" y="107"/>
                    </a:lnTo>
                    <a:lnTo>
                      <a:pt x="4" y="167"/>
                    </a:lnTo>
                    <a:lnTo>
                      <a:pt x="0" y="228"/>
                    </a:lnTo>
                    <a:lnTo>
                      <a:pt x="0" y="258"/>
                    </a:lnTo>
                    <a:lnTo>
                      <a:pt x="4" y="289"/>
                    </a:lnTo>
                    <a:lnTo>
                      <a:pt x="9" y="318"/>
                    </a:lnTo>
                    <a:lnTo>
                      <a:pt x="17" y="346"/>
                    </a:lnTo>
                    <a:lnTo>
                      <a:pt x="233" y="338"/>
                    </a:lnTo>
                    <a:lnTo>
                      <a:pt x="68"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30"/>
              <p:cNvSpPr>
                <a:spLocks/>
              </p:cNvSpPr>
              <p:nvPr userDrawn="1"/>
            </p:nvSpPr>
            <p:spPr bwMode="auto">
              <a:xfrm>
                <a:off x="9336524" y="7166882"/>
                <a:ext cx="51604" cy="62315"/>
              </a:xfrm>
              <a:custGeom>
                <a:avLst/>
                <a:gdLst>
                  <a:gd name="T0" fmla="*/ 214 w 214"/>
                  <a:gd name="T1" fmla="*/ 0 h 254"/>
                  <a:gd name="T2" fmla="*/ 0 w 214"/>
                  <a:gd name="T3" fmla="*/ 8 h 254"/>
                  <a:gd name="T4" fmla="*/ 19 w 214"/>
                  <a:gd name="T5" fmla="*/ 59 h 254"/>
                  <a:gd name="T6" fmla="*/ 44 w 214"/>
                  <a:gd name="T7" fmla="*/ 108 h 254"/>
                  <a:gd name="T8" fmla="*/ 76 w 214"/>
                  <a:gd name="T9" fmla="*/ 153 h 254"/>
                  <a:gd name="T10" fmla="*/ 114 w 214"/>
                  <a:gd name="T11" fmla="*/ 192 h 254"/>
                  <a:gd name="T12" fmla="*/ 156 w 214"/>
                  <a:gd name="T13" fmla="*/ 227 h 254"/>
                  <a:gd name="T14" fmla="*/ 202 w 214"/>
                  <a:gd name="T15" fmla="*/ 254 h 254"/>
                  <a:gd name="T16" fmla="*/ 214 w 214"/>
                  <a:gd name="T1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254">
                    <a:moveTo>
                      <a:pt x="214" y="0"/>
                    </a:moveTo>
                    <a:lnTo>
                      <a:pt x="0" y="8"/>
                    </a:lnTo>
                    <a:lnTo>
                      <a:pt x="19" y="59"/>
                    </a:lnTo>
                    <a:lnTo>
                      <a:pt x="44" y="108"/>
                    </a:lnTo>
                    <a:lnTo>
                      <a:pt x="76" y="153"/>
                    </a:lnTo>
                    <a:lnTo>
                      <a:pt x="114" y="192"/>
                    </a:lnTo>
                    <a:lnTo>
                      <a:pt x="156" y="227"/>
                    </a:lnTo>
                    <a:lnTo>
                      <a:pt x="202" y="254"/>
                    </a:lnTo>
                    <a:lnTo>
                      <a:pt x="214"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Freeform 31"/>
              <p:cNvSpPr>
                <a:spLocks/>
              </p:cNvSpPr>
              <p:nvPr userDrawn="1"/>
            </p:nvSpPr>
            <p:spPr bwMode="auto">
              <a:xfrm>
                <a:off x="9385694" y="7166882"/>
                <a:ext cx="40407" cy="73512"/>
              </a:xfrm>
              <a:custGeom>
                <a:avLst/>
                <a:gdLst>
                  <a:gd name="T0" fmla="*/ 11 w 164"/>
                  <a:gd name="T1" fmla="*/ 0 h 300"/>
                  <a:gd name="T2" fmla="*/ 0 w 164"/>
                  <a:gd name="T3" fmla="*/ 256 h 300"/>
                  <a:gd name="T4" fmla="*/ 78 w 164"/>
                  <a:gd name="T5" fmla="*/ 287 h 300"/>
                  <a:gd name="T6" fmla="*/ 120 w 164"/>
                  <a:gd name="T7" fmla="*/ 297 h 300"/>
                  <a:gd name="T8" fmla="*/ 164 w 164"/>
                  <a:gd name="T9" fmla="*/ 300 h 300"/>
                  <a:gd name="T10" fmla="*/ 11 w 164"/>
                  <a:gd name="T11" fmla="*/ 0 h 300"/>
                </a:gdLst>
                <a:ahLst/>
                <a:cxnLst>
                  <a:cxn ang="0">
                    <a:pos x="T0" y="T1"/>
                  </a:cxn>
                  <a:cxn ang="0">
                    <a:pos x="T2" y="T3"/>
                  </a:cxn>
                  <a:cxn ang="0">
                    <a:pos x="T4" y="T5"/>
                  </a:cxn>
                  <a:cxn ang="0">
                    <a:pos x="T6" y="T7"/>
                  </a:cxn>
                  <a:cxn ang="0">
                    <a:pos x="T8" y="T9"/>
                  </a:cxn>
                  <a:cxn ang="0">
                    <a:pos x="T10" y="T11"/>
                  </a:cxn>
                </a:cxnLst>
                <a:rect l="0" t="0" r="r" b="b"/>
                <a:pathLst>
                  <a:path w="164" h="300">
                    <a:moveTo>
                      <a:pt x="11" y="0"/>
                    </a:moveTo>
                    <a:lnTo>
                      <a:pt x="0" y="256"/>
                    </a:lnTo>
                    <a:lnTo>
                      <a:pt x="78" y="287"/>
                    </a:lnTo>
                    <a:lnTo>
                      <a:pt x="120" y="297"/>
                    </a:lnTo>
                    <a:lnTo>
                      <a:pt x="164" y="300"/>
                    </a:lnTo>
                    <a:lnTo>
                      <a:pt x="11" y="0"/>
                    </a:lnTo>
                    <a:close/>
                  </a:path>
                </a:pathLst>
              </a:custGeom>
              <a:solidFill>
                <a:srgbClr val="FDD1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Freeform 32"/>
              <p:cNvSpPr>
                <a:spLocks/>
              </p:cNvSpPr>
              <p:nvPr userDrawn="1"/>
            </p:nvSpPr>
            <p:spPr bwMode="auto">
              <a:xfrm>
                <a:off x="9437298" y="7240393"/>
                <a:ext cx="7789" cy="5842"/>
              </a:xfrm>
              <a:custGeom>
                <a:avLst/>
                <a:gdLst>
                  <a:gd name="T0" fmla="*/ 30 w 30"/>
                  <a:gd name="T1" fmla="*/ 0 h 26"/>
                  <a:gd name="T2" fmla="*/ 0 w 30"/>
                  <a:gd name="T3" fmla="*/ 0 h 26"/>
                  <a:gd name="T4" fmla="*/ 5 w 30"/>
                  <a:gd name="T5" fmla="*/ 7 h 26"/>
                  <a:gd name="T6" fmla="*/ 8 w 30"/>
                  <a:gd name="T7" fmla="*/ 14 h 26"/>
                  <a:gd name="T8" fmla="*/ 13 w 30"/>
                  <a:gd name="T9" fmla="*/ 20 h 26"/>
                  <a:gd name="T10" fmla="*/ 17 w 30"/>
                  <a:gd name="T11" fmla="*/ 26 h 26"/>
                  <a:gd name="T12" fmla="*/ 30 w 30"/>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30" y="0"/>
                    </a:moveTo>
                    <a:lnTo>
                      <a:pt x="0" y="0"/>
                    </a:lnTo>
                    <a:lnTo>
                      <a:pt x="5" y="7"/>
                    </a:lnTo>
                    <a:lnTo>
                      <a:pt x="8" y="14"/>
                    </a:lnTo>
                    <a:lnTo>
                      <a:pt x="13" y="20"/>
                    </a:lnTo>
                    <a:lnTo>
                      <a:pt x="17" y="26"/>
                    </a:lnTo>
                    <a:lnTo>
                      <a:pt x="3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Freeform 33"/>
              <p:cNvSpPr>
                <a:spLocks/>
              </p:cNvSpPr>
              <p:nvPr userDrawn="1"/>
            </p:nvSpPr>
            <p:spPr bwMode="auto">
              <a:xfrm>
                <a:off x="9388615" y="7166882"/>
                <a:ext cx="78380" cy="73512"/>
              </a:xfrm>
              <a:custGeom>
                <a:avLst/>
                <a:gdLst>
                  <a:gd name="T0" fmla="*/ 0 w 323"/>
                  <a:gd name="T1" fmla="*/ 0 h 302"/>
                  <a:gd name="T2" fmla="*/ 150 w 323"/>
                  <a:gd name="T3" fmla="*/ 300 h 302"/>
                  <a:gd name="T4" fmla="*/ 158 w 323"/>
                  <a:gd name="T5" fmla="*/ 302 h 302"/>
                  <a:gd name="T6" fmla="*/ 168 w 323"/>
                  <a:gd name="T7" fmla="*/ 302 h 302"/>
                  <a:gd name="T8" fmla="*/ 185 w 323"/>
                  <a:gd name="T9" fmla="*/ 302 h 302"/>
                  <a:gd name="T10" fmla="*/ 194 w 323"/>
                  <a:gd name="T11" fmla="*/ 302 h 302"/>
                  <a:gd name="T12" fmla="*/ 201 w 323"/>
                  <a:gd name="T13" fmla="*/ 300 h 302"/>
                  <a:gd name="T14" fmla="*/ 231 w 323"/>
                  <a:gd name="T15" fmla="*/ 300 h 302"/>
                  <a:gd name="T16" fmla="*/ 323 w 323"/>
                  <a:gd name="T17" fmla="*/ 130 h 302"/>
                  <a:gd name="T18" fmla="*/ 0 w 323"/>
                  <a:gd name="T1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3" h="302">
                    <a:moveTo>
                      <a:pt x="0" y="0"/>
                    </a:moveTo>
                    <a:lnTo>
                      <a:pt x="150" y="300"/>
                    </a:lnTo>
                    <a:lnTo>
                      <a:pt x="158" y="302"/>
                    </a:lnTo>
                    <a:lnTo>
                      <a:pt x="168" y="302"/>
                    </a:lnTo>
                    <a:lnTo>
                      <a:pt x="185" y="302"/>
                    </a:lnTo>
                    <a:lnTo>
                      <a:pt x="194" y="302"/>
                    </a:lnTo>
                    <a:lnTo>
                      <a:pt x="201" y="300"/>
                    </a:lnTo>
                    <a:lnTo>
                      <a:pt x="231" y="300"/>
                    </a:lnTo>
                    <a:lnTo>
                      <a:pt x="323" y="130"/>
                    </a:lnTo>
                    <a:lnTo>
                      <a:pt x="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34"/>
              <p:cNvSpPr>
                <a:spLocks/>
              </p:cNvSpPr>
              <p:nvPr userDrawn="1"/>
            </p:nvSpPr>
            <p:spPr bwMode="auto">
              <a:xfrm>
                <a:off x="9441680" y="7199499"/>
                <a:ext cx="127550" cy="58907"/>
              </a:xfrm>
              <a:custGeom>
                <a:avLst/>
                <a:gdLst>
                  <a:gd name="T0" fmla="*/ 103 w 524"/>
                  <a:gd name="T1" fmla="*/ 0 h 241"/>
                  <a:gd name="T2" fmla="*/ 0 w 524"/>
                  <a:gd name="T3" fmla="*/ 192 h 241"/>
                  <a:gd name="T4" fmla="*/ 10 w 524"/>
                  <a:gd name="T5" fmla="*/ 205 h 241"/>
                  <a:gd name="T6" fmla="*/ 20 w 524"/>
                  <a:gd name="T7" fmla="*/ 217 h 241"/>
                  <a:gd name="T8" fmla="*/ 32 w 524"/>
                  <a:gd name="T9" fmla="*/ 229 h 241"/>
                  <a:gd name="T10" fmla="*/ 44 w 524"/>
                  <a:gd name="T11" fmla="*/ 241 h 241"/>
                  <a:gd name="T12" fmla="*/ 524 w 524"/>
                  <a:gd name="T13" fmla="*/ 217 h 241"/>
                  <a:gd name="T14" fmla="*/ 103 w 524"/>
                  <a:gd name="T15" fmla="*/ 0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4" h="241">
                    <a:moveTo>
                      <a:pt x="103" y="0"/>
                    </a:moveTo>
                    <a:lnTo>
                      <a:pt x="0" y="192"/>
                    </a:lnTo>
                    <a:lnTo>
                      <a:pt x="10" y="205"/>
                    </a:lnTo>
                    <a:lnTo>
                      <a:pt x="20" y="217"/>
                    </a:lnTo>
                    <a:lnTo>
                      <a:pt x="32" y="229"/>
                    </a:lnTo>
                    <a:lnTo>
                      <a:pt x="44" y="241"/>
                    </a:lnTo>
                    <a:lnTo>
                      <a:pt x="524" y="217"/>
                    </a:lnTo>
                    <a:lnTo>
                      <a:pt x="103"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Freeform 35"/>
              <p:cNvSpPr>
                <a:spLocks/>
              </p:cNvSpPr>
              <p:nvPr userDrawn="1"/>
            </p:nvSpPr>
            <p:spPr bwMode="auto">
              <a:xfrm>
                <a:off x="9537099" y="7277879"/>
                <a:ext cx="8763" cy="4868"/>
              </a:xfrm>
              <a:custGeom>
                <a:avLst/>
                <a:gdLst>
                  <a:gd name="T0" fmla="*/ 38 w 38"/>
                  <a:gd name="T1" fmla="*/ 0 h 21"/>
                  <a:gd name="T2" fmla="*/ 0 w 38"/>
                  <a:gd name="T3" fmla="*/ 0 h 21"/>
                  <a:gd name="T4" fmla="*/ 4 w 38"/>
                  <a:gd name="T5" fmla="*/ 6 h 21"/>
                  <a:gd name="T6" fmla="*/ 9 w 38"/>
                  <a:gd name="T7" fmla="*/ 11 h 21"/>
                  <a:gd name="T8" fmla="*/ 14 w 38"/>
                  <a:gd name="T9" fmla="*/ 16 h 21"/>
                  <a:gd name="T10" fmla="*/ 19 w 38"/>
                  <a:gd name="T11" fmla="*/ 21 h 21"/>
                  <a:gd name="T12" fmla="*/ 38 w 38"/>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38" h="21">
                    <a:moveTo>
                      <a:pt x="38" y="0"/>
                    </a:moveTo>
                    <a:lnTo>
                      <a:pt x="0" y="0"/>
                    </a:lnTo>
                    <a:lnTo>
                      <a:pt x="4" y="6"/>
                    </a:lnTo>
                    <a:lnTo>
                      <a:pt x="9" y="11"/>
                    </a:lnTo>
                    <a:lnTo>
                      <a:pt x="14" y="16"/>
                    </a:lnTo>
                    <a:lnTo>
                      <a:pt x="19" y="21"/>
                    </a:lnTo>
                    <a:lnTo>
                      <a:pt x="38"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36"/>
              <p:cNvSpPr>
                <a:spLocks/>
              </p:cNvSpPr>
              <p:nvPr userDrawn="1"/>
            </p:nvSpPr>
            <p:spPr bwMode="auto">
              <a:xfrm>
                <a:off x="9451903" y="7252564"/>
                <a:ext cx="116840" cy="28723"/>
              </a:xfrm>
              <a:custGeom>
                <a:avLst/>
                <a:gdLst>
                  <a:gd name="T0" fmla="*/ 480 w 480"/>
                  <a:gd name="T1" fmla="*/ 0 h 119"/>
                  <a:gd name="T2" fmla="*/ 0 w 480"/>
                  <a:gd name="T3" fmla="*/ 22 h 119"/>
                  <a:gd name="T4" fmla="*/ 41 w 480"/>
                  <a:gd name="T5" fmla="*/ 56 h 119"/>
                  <a:gd name="T6" fmla="*/ 85 w 480"/>
                  <a:gd name="T7" fmla="*/ 83 h 119"/>
                  <a:gd name="T8" fmla="*/ 134 w 480"/>
                  <a:gd name="T9" fmla="*/ 102 h 119"/>
                  <a:gd name="T10" fmla="*/ 186 w 480"/>
                  <a:gd name="T11" fmla="*/ 115 h 119"/>
                  <a:gd name="T12" fmla="*/ 242 w 480"/>
                  <a:gd name="T13" fmla="*/ 119 h 119"/>
                  <a:gd name="T14" fmla="*/ 270 w 480"/>
                  <a:gd name="T15" fmla="*/ 119 h 119"/>
                  <a:gd name="T16" fmla="*/ 297 w 480"/>
                  <a:gd name="T17" fmla="*/ 115 h 119"/>
                  <a:gd name="T18" fmla="*/ 322 w 480"/>
                  <a:gd name="T19" fmla="*/ 110 h 119"/>
                  <a:gd name="T20" fmla="*/ 349 w 480"/>
                  <a:gd name="T21" fmla="*/ 103 h 119"/>
                  <a:gd name="T22" fmla="*/ 387 w 480"/>
                  <a:gd name="T23" fmla="*/ 103 h 119"/>
                  <a:gd name="T24" fmla="*/ 480 w 480"/>
                  <a:gd name="T2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0" h="119">
                    <a:moveTo>
                      <a:pt x="480" y="0"/>
                    </a:moveTo>
                    <a:lnTo>
                      <a:pt x="0" y="22"/>
                    </a:lnTo>
                    <a:lnTo>
                      <a:pt x="41" y="56"/>
                    </a:lnTo>
                    <a:lnTo>
                      <a:pt x="85" y="83"/>
                    </a:lnTo>
                    <a:lnTo>
                      <a:pt x="134" y="102"/>
                    </a:lnTo>
                    <a:lnTo>
                      <a:pt x="186" y="115"/>
                    </a:lnTo>
                    <a:lnTo>
                      <a:pt x="242" y="119"/>
                    </a:lnTo>
                    <a:lnTo>
                      <a:pt x="270" y="119"/>
                    </a:lnTo>
                    <a:lnTo>
                      <a:pt x="297" y="115"/>
                    </a:lnTo>
                    <a:lnTo>
                      <a:pt x="322" y="110"/>
                    </a:lnTo>
                    <a:lnTo>
                      <a:pt x="349" y="103"/>
                    </a:lnTo>
                    <a:lnTo>
                      <a:pt x="387" y="103"/>
                    </a:lnTo>
                    <a:lnTo>
                      <a:pt x="480"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Freeform 37"/>
              <p:cNvSpPr>
                <a:spLocks/>
              </p:cNvSpPr>
              <p:nvPr userDrawn="1"/>
            </p:nvSpPr>
            <p:spPr bwMode="auto">
              <a:xfrm>
                <a:off x="9540993" y="7252564"/>
                <a:ext cx="27750" cy="43328"/>
              </a:xfrm>
              <a:custGeom>
                <a:avLst/>
                <a:gdLst>
                  <a:gd name="T0" fmla="*/ 114 w 114"/>
                  <a:gd name="T1" fmla="*/ 0 h 178"/>
                  <a:gd name="T2" fmla="*/ 0 w 114"/>
                  <a:gd name="T3" fmla="*/ 122 h 178"/>
                  <a:gd name="T4" fmla="*/ 16 w 114"/>
                  <a:gd name="T5" fmla="*/ 137 h 178"/>
                  <a:gd name="T6" fmla="*/ 31 w 114"/>
                  <a:gd name="T7" fmla="*/ 151 h 178"/>
                  <a:gd name="T8" fmla="*/ 48 w 114"/>
                  <a:gd name="T9" fmla="*/ 164 h 178"/>
                  <a:gd name="T10" fmla="*/ 65 w 114"/>
                  <a:gd name="T11" fmla="*/ 178 h 178"/>
                  <a:gd name="T12" fmla="*/ 114 w 11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114" h="178">
                    <a:moveTo>
                      <a:pt x="114" y="0"/>
                    </a:moveTo>
                    <a:lnTo>
                      <a:pt x="0" y="122"/>
                    </a:lnTo>
                    <a:lnTo>
                      <a:pt x="16" y="137"/>
                    </a:lnTo>
                    <a:lnTo>
                      <a:pt x="31" y="151"/>
                    </a:lnTo>
                    <a:lnTo>
                      <a:pt x="48" y="164"/>
                    </a:lnTo>
                    <a:lnTo>
                      <a:pt x="65" y="178"/>
                    </a:lnTo>
                    <a:lnTo>
                      <a:pt x="114" y="0"/>
                    </a:lnTo>
                    <a:close/>
                  </a:path>
                </a:pathLst>
              </a:custGeom>
              <a:solidFill>
                <a:srgbClr val="F796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Freeform 38"/>
              <p:cNvSpPr>
                <a:spLocks/>
              </p:cNvSpPr>
              <p:nvPr userDrawn="1"/>
            </p:nvSpPr>
            <p:spPr bwMode="auto">
              <a:xfrm>
                <a:off x="9556572" y="7252564"/>
                <a:ext cx="62314" cy="54039"/>
              </a:xfrm>
              <a:custGeom>
                <a:avLst/>
                <a:gdLst>
                  <a:gd name="T0" fmla="*/ 47 w 254"/>
                  <a:gd name="T1" fmla="*/ 0 h 222"/>
                  <a:gd name="T2" fmla="*/ 0 w 254"/>
                  <a:gd name="T3" fmla="*/ 178 h 222"/>
                  <a:gd name="T4" fmla="*/ 22 w 254"/>
                  <a:gd name="T5" fmla="*/ 192 h 222"/>
                  <a:gd name="T6" fmla="*/ 46 w 254"/>
                  <a:gd name="T7" fmla="*/ 203 h 222"/>
                  <a:gd name="T8" fmla="*/ 69 w 254"/>
                  <a:gd name="T9" fmla="*/ 214 h 222"/>
                  <a:gd name="T10" fmla="*/ 95 w 254"/>
                  <a:gd name="T11" fmla="*/ 222 h 222"/>
                  <a:gd name="T12" fmla="*/ 254 w 254"/>
                  <a:gd name="T13" fmla="*/ 22 h 222"/>
                  <a:gd name="T14" fmla="*/ 47 w 254"/>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22">
                    <a:moveTo>
                      <a:pt x="47" y="0"/>
                    </a:moveTo>
                    <a:lnTo>
                      <a:pt x="0" y="178"/>
                    </a:lnTo>
                    <a:lnTo>
                      <a:pt x="22" y="192"/>
                    </a:lnTo>
                    <a:lnTo>
                      <a:pt x="46" y="203"/>
                    </a:lnTo>
                    <a:lnTo>
                      <a:pt x="69" y="214"/>
                    </a:lnTo>
                    <a:lnTo>
                      <a:pt x="95" y="222"/>
                    </a:lnTo>
                    <a:lnTo>
                      <a:pt x="254" y="22"/>
                    </a:lnTo>
                    <a:lnTo>
                      <a:pt x="47" y="0"/>
                    </a:lnTo>
                    <a:close/>
                  </a:path>
                </a:pathLst>
              </a:custGeom>
              <a:solidFill>
                <a:srgbClr val="F793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39"/>
              <p:cNvSpPr>
                <a:spLocks/>
              </p:cNvSpPr>
              <p:nvPr userDrawn="1"/>
            </p:nvSpPr>
            <p:spPr bwMode="auto">
              <a:xfrm>
                <a:off x="9579940" y="7257919"/>
                <a:ext cx="85682" cy="91524"/>
              </a:xfrm>
              <a:custGeom>
                <a:avLst/>
                <a:gdLst>
                  <a:gd name="T0" fmla="*/ 161 w 352"/>
                  <a:gd name="T1" fmla="*/ 0 h 377"/>
                  <a:gd name="T2" fmla="*/ 0 w 352"/>
                  <a:gd name="T3" fmla="*/ 200 h 377"/>
                  <a:gd name="T4" fmla="*/ 13 w 352"/>
                  <a:gd name="T5" fmla="*/ 204 h 377"/>
                  <a:gd name="T6" fmla="*/ 27 w 352"/>
                  <a:gd name="T7" fmla="*/ 207 h 377"/>
                  <a:gd name="T8" fmla="*/ 42 w 352"/>
                  <a:gd name="T9" fmla="*/ 210 h 377"/>
                  <a:gd name="T10" fmla="*/ 56 w 352"/>
                  <a:gd name="T11" fmla="*/ 212 h 377"/>
                  <a:gd name="T12" fmla="*/ 90 w 352"/>
                  <a:gd name="T13" fmla="*/ 259 h 377"/>
                  <a:gd name="T14" fmla="*/ 125 w 352"/>
                  <a:gd name="T15" fmla="*/ 304 h 377"/>
                  <a:gd name="T16" fmla="*/ 163 w 352"/>
                  <a:gd name="T17" fmla="*/ 343 h 377"/>
                  <a:gd name="T18" fmla="*/ 200 w 352"/>
                  <a:gd name="T19" fmla="*/ 377 h 377"/>
                  <a:gd name="T20" fmla="*/ 352 w 352"/>
                  <a:gd name="T21" fmla="*/ 368 h 377"/>
                  <a:gd name="T22" fmla="*/ 161 w 352"/>
                  <a:gd name="T23"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377">
                    <a:moveTo>
                      <a:pt x="161" y="0"/>
                    </a:moveTo>
                    <a:lnTo>
                      <a:pt x="0" y="200"/>
                    </a:lnTo>
                    <a:lnTo>
                      <a:pt x="13" y="204"/>
                    </a:lnTo>
                    <a:lnTo>
                      <a:pt x="27" y="207"/>
                    </a:lnTo>
                    <a:lnTo>
                      <a:pt x="42" y="210"/>
                    </a:lnTo>
                    <a:lnTo>
                      <a:pt x="56" y="212"/>
                    </a:lnTo>
                    <a:lnTo>
                      <a:pt x="90" y="259"/>
                    </a:lnTo>
                    <a:lnTo>
                      <a:pt x="125" y="304"/>
                    </a:lnTo>
                    <a:lnTo>
                      <a:pt x="163" y="343"/>
                    </a:lnTo>
                    <a:lnTo>
                      <a:pt x="200" y="377"/>
                    </a:lnTo>
                    <a:lnTo>
                      <a:pt x="352" y="368"/>
                    </a:lnTo>
                    <a:lnTo>
                      <a:pt x="161" y="0"/>
                    </a:lnTo>
                    <a:close/>
                  </a:path>
                </a:pathLst>
              </a:custGeom>
              <a:solidFill>
                <a:srgbClr val="F58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40"/>
              <p:cNvSpPr>
                <a:spLocks/>
              </p:cNvSpPr>
              <p:nvPr userDrawn="1"/>
            </p:nvSpPr>
            <p:spPr bwMode="auto">
              <a:xfrm>
                <a:off x="9628136" y="7347009"/>
                <a:ext cx="36513" cy="15579"/>
              </a:xfrm>
              <a:custGeom>
                <a:avLst/>
                <a:gdLst>
                  <a:gd name="T0" fmla="*/ 149 w 149"/>
                  <a:gd name="T1" fmla="*/ 0 h 63"/>
                  <a:gd name="T2" fmla="*/ 0 w 149"/>
                  <a:gd name="T3" fmla="*/ 9 h 63"/>
                  <a:gd name="T4" fmla="*/ 19 w 149"/>
                  <a:gd name="T5" fmla="*/ 26 h 63"/>
                  <a:gd name="T6" fmla="*/ 36 w 149"/>
                  <a:gd name="T7" fmla="*/ 39 h 63"/>
                  <a:gd name="T8" fmla="*/ 54 w 149"/>
                  <a:gd name="T9" fmla="*/ 53 h 63"/>
                  <a:gd name="T10" fmla="*/ 70 w 149"/>
                  <a:gd name="T11" fmla="*/ 63 h 63"/>
                  <a:gd name="T12" fmla="*/ 149 w 14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49" h="63">
                    <a:moveTo>
                      <a:pt x="149" y="0"/>
                    </a:moveTo>
                    <a:lnTo>
                      <a:pt x="0" y="9"/>
                    </a:lnTo>
                    <a:lnTo>
                      <a:pt x="19" y="26"/>
                    </a:lnTo>
                    <a:lnTo>
                      <a:pt x="36" y="39"/>
                    </a:lnTo>
                    <a:lnTo>
                      <a:pt x="54" y="53"/>
                    </a:lnTo>
                    <a:lnTo>
                      <a:pt x="70" y="63"/>
                    </a:lnTo>
                    <a:lnTo>
                      <a:pt x="149" y="0"/>
                    </a:lnTo>
                    <a:close/>
                  </a:path>
                </a:pathLst>
              </a:custGeom>
              <a:solidFill>
                <a:srgbClr val="F479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41"/>
              <p:cNvSpPr>
                <a:spLocks/>
              </p:cNvSpPr>
              <p:nvPr userDrawn="1"/>
            </p:nvSpPr>
            <p:spPr bwMode="auto">
              <a:xfrm>
                <a:off x="9618886" y="7191710"/>
                <a:ext cx="122195" cy="156273"/>
              </a:xfrm>
              <a:custGeom>
                <a:avLst/>
                <a:gdLst>
                  <a:gd name="T0" fmla="*/ 502 w 502"/>
                  <a:gd name="T1" fmla="*/ 0 h 641"/>
                  <a:gd name="T2" fmla="*/ 0 w 502"/>
                  <a:gd name="T3" fmla="*/ 271 h 641"/>
                  <a:gd name="T4" fmla="*/ 192 w 502"/>
                  <a:gd name="T5" fmla="*/ 641 h 641"/>
                  <a:gd name="T6" fmla="*/ 199 w 502"/>
                  <a:gd name="T7" fmla="*/ 627 h 641"/>
                  <a:gd name="T8" fmla="*/ 192 w 502"/>
                  <a:gd name="T9" fmla="*/ 617 h 641"/>
                  <a:gd name="T10" fmla="*/ 183 w 502"/>
                  <a:gd name="T11" fmla="*/ 607 h 641"/>
                  <a:gd name="T12" fmla="*/ 176 w 502"/>
                  <a:gd name="T13" fmla="*/ 597 h 641"/>
                  <a:gd name="T14" fmla="*/ 171 w 502"/>
                  <a:gd name="T15" fmla="*/ 586 h 641"/>
                  <a:gd name="T16" fmla="*/ 170 w 502"/>
                  <a:gd name="T17" fmla="*/ 586 h 641"/>
                  <a:gd name="T18" fmla="*/ 170 w 502"/>
                  <a:gd name="T19" fmla="*/ 585 h 641"/>
                  <a:gd name="T20" fmla="*/ 219 w 502"/>
                  <a:gd name="T21" fmla="*/ 585 h 641"/>
                  <a:gd name="T22" fmla="*/ 502 w 502"/>
                  <a:gd name="T23"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641">
                    <a:moveTo>
                      <a:pt x="502" y="0"/>
                    </a:moveTo>
                    <a:lnTo>
                      <a:pt x="0" y="271"/>
                    </a:lnTo>
                    <a:lnTo>
                      <a:pt x="192" y="641"/>
                    </a:lnTo>
                    <a:lnTo>
                      <a:pt x="199" y="627"/>
                    </a:lnTo>
                    <a:lnTo>
                      <a:pt x="192" y="617"/>
                    </a:lnTo>
                    <a:lnTo>
                      <a:pt x="183" y="607"/>
                    </a:lnTo>
                    <a:lnTo>
                      <a:pt x="176" y="597"/>
                    </a:lnTo>
                    <a:lnTo>
                      <a:pt x="171" y="586"/>
                    </a:lnTo>
                    <a:lnTo>
                      <a:pt x="170" y="586"/>
                    </a:lnTo>
                    <a:lnTo>
                      <a:pt x="170" y="585"/>
                    </a:lnTo>
                    <a:lnTo>
                      <a:pt x="219" y="585"/>
                    </a:lnTo>
                    <a:lnTo>
                      <a:pt x="502"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42"/>
              <p:cNvSpPr>
                <a:spLocks/>
              </p:cNvSpPr>
              <p:nvPr userDrawn="1"/>
            </p:nvSpPr>
            <p:spPr bwMode="auto">
              <a:xfrm>
                <a:off x="9659780" y="7334352"/>
                <a:ext cx="12171" cy="487"/>
              </a:xfrm>
              <a:custGeom>
                <a:avLst/>
                <a:gdLst>
                  <a:gd name="T0" fmla="*/ 49 w 49"/>
                  <a:gd name="T1" fmla="*/ 0 h 1"/>
                  <a:gd name="T2" fmla="*/ 0 w 49"/>
                  <a:gd name="T3" fmla="*/ 0 h 1"/>
                  <a:gd name="T4" fmla="*/ 8 w 49"/>
                  <a:gd name="T5" fmla="*/ 1 h 1"/>
                  <a:gd name="T6" fmla="*/ 15 w 49"/>
                  <a:gd name="T7" fmla="*/ 1 h 1"/>
                  <a:gd name="T8" fmla="*/ 23 w 49"/>
                  <a:gd name="T9" fmla="*/ 1 h 1"/>
                  <a:gd name="T10" fmla="*/ 37 w 49"/>
                  <a:gd name="T11" fmla="*/ 1 h 1"/>
                  <a:gd name="T12" fmla="*/ 42 w 49"/>
                  <a:gd name="T13" fmla="*/ 1 h 1"/>
                  <a:gd name="T14" fmla="*/ 49 w 49"/>
                  <a:gd name="T15" fmla="*/ 1 h 1"/>
                  <a:gd name="T16" fmla="*/ 49 w 49"/>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
                    <a:moveTo>
                      <a:pt x="49" y="0"/>
                    </a:moveTo>
                    <a:lnTo>
                      <a:pt x="0" y="0"/>
                    </a:lnTo>
                    <a:lnTo>
                      <a:pt x="8" y="1"/>
                    </a:lnTo>
                    <a:lnTo>
                      <a:pt x="15" y="1"/>
                    </a:lnTo>
                    <a:lnTo>
                      <a:pt x="23" y="1"/>
                    </a:lnTo>
                    <a:lnTo>
                      <a:pt x="37" y="1"/>
                    </a:lnTo>
                    <a:lnTo>
                      <a:pt x="42" y="1"/>
                    </a:lnTo>
                    <a:lnTo>
                      <a:pt x="49" y="1"/>
                    </a:lnTo>
                    <a:lnTo>
                      <a:pt x="4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43"/>
              <p:cNvSpPr>
                <a:spLocks/>
              </p:cNvSpPr>
              <p:nvPr userDrawn="1"/>
            </p:nvSpPr>
            <p:spPr bwMode="auto">
              <a:xfrm>
                <a:off x="9645175" y="7347009"/>
                <a:ext cx="37973" cy="36513"/>
              </a:xfrm>
              <a:custGeom>
                <a:avLst/>
                <a:gdLst>
                  <a:gd name="T0" fmla="*/ 79 w 156"/>
                  <a:gd name="T1" fmla="*/ 0 h 150"/>
                  <a:gd name="T2" fmla="*/ 0 w 156"/>
                  <a:gd name="T3" fmla="*/ 65 h 150"/>
                  <a:gd name="T4" fmla="*/ 28 w 156"/>
                  <a:gd name="T5" fmla="*/ 85 h 150"/>
                  <a:gd name="T6" fmla="*/ 52 w 156"/>
                  <a:gd name="T7" fmla="*/ 100 h 150"/>
                  <a:gd name="T8" fmla="*/ 67 w 156"/>
                  <a:gd name="T9" fmla="*/ 109 h 150"/>
                  <a:gd name="T10" fmla="*/ 74 w 156"/>
                  <a:gd name="T11" fmla="*/ 112 h 150"/>
                  <a:gd name="T12" fmla="*/ 144 w 156"/>
                  <a:gd name="T13" fmla="*/ 150 h 150"/>
                  <a:gd name="T14" fmla="*/ 156 w 156"/>
                  <a:gd name="T15" fmla="*/ 144 h 150"/>
                  <a:gd name="T16" fmla="*/ 79 w 156"/>
                  <a:gd name="T17"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50">
                    <a:moveTo>
                      <a:pt x="79" y="0"/>
                    </a:moveTo>
                    <a:lnTo>
                      <a:pt x="0" y="65"/>
                    </a:lnTo>
                    <a:lnTo>
                      <a:pt x="28" y="85"/>
                    </a:lnTo>
                    <a:lnTo>
                      <a:pt x="52" y="100"/>
                    </a:lnTo>
                    <a:lnTo>
                      <a:pt x="67" y="109"/>
                    </a:lnTo>
                    <a:lnTo>
                      <a:pt x="74" y="112"/>
                    </a:lnTo>
                    <a:lnTo>
                      <a:pt x="144" y="150"/>
                    </a:lnTo>
                    <a:lnTo>
                      <a:pt x="156" y="144"/>
                    </a:lnTo>
                    <a:lnTo>
                      <a:pt x="79"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44"/>
              <p:cNvSpPr>
                <a:spLocks/>
              </p:cNvSpPr>
              <p:nvPr userDrawn="1"/>
            </p:nvSpPr>
            <p:spPr bwMode="auto">
              <a:xfrm>
                <a:off x="9664162" y="7346523"/>
                <a:ext cx="35539" cy="35539"/>
              </a:xfrm>
              <a:custGeom>
                <a:avLst/>
                <a:gdLst>
                  <a:gd name="T0" fmla="*/ 20 w 146"/>
                  <a:gd name="T1" fmla="*/ 0 h 145"/>
                  <a:gd name="T2" fmla="*/ 0 w 146"/>
                  <a:gd name="T3" fmla="*/ 3 h 145"/>
                  <a:gd name="T4" fmla="*/ 74 w 146"/>
                  <a:gd name="T5" fmla="*/ 145 h 145"/>
                  <a:gd name="T6" fmla="*/ 146 w 146"/>
                  <a:gd name="T7" fmla="*/ 112 h 145"/>
                  <a:gd name="T8" fmla="*/ 103 w 146"/>
                  <a:gd name="T9" fmla="*/ 79 h 145"/>
                  <a:gd name="T10" fmla="*/ 74 w 146"/>
                  <a:gd name="T11" fmla="*/ 57 h 145"/>
                  <a:gd name="T12" fmla="*/ 51 w 146"/>
                  <a:gd name="T13" fmla="*/ 34 h 145"/>
                  <a:gd name="T14" fmla="*/ 20 w 146"/>
                  <a:gd name="T15" fmla="*/ 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145">
                    <a:moveTo>
                      <a:pt x="20" y="0"/>
                    </a:moveTo>
                    <a:lnTo>
                      <a:pt x="0" y="3"/>
                    </a:lnTo>
                    <a:lnTo>
                      <a:pt x="74" y="145"/>
                    </a:lnTo>
                    <a:lnTo>
                      <a:pt x="146" y="112"/>
                    </a:lnTo>
                    <a:lnTo>
                      <a:pt x="103" y="79"/>
                    </a:lnTo>
                    <a:lnTo>
                      <a:pt x="74" y="57"/>
                    </a:lnTo>
                    <a:lnTo>
                      <a:pt x="51" y="34"/>
                    </a:lnTo>
                    <a:lnTo>
                      <a:pt x="20" y="0"/>
                    </a:lnTo>
                    <a:close/>
                  </a:path>
                </a:pathLst>
              </a:custGeom>
              <a:solidFill>
                <a:srgbClr val="F36F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45"/>
              <p:cNvSpPr>
                <a:spLocks/>
              </p:cNvSpPr>
              <p:nvPr userDrawn="1"/>
            </p:nvSpPr>
            <p:spPr bwMode="auto">
              <a:xfrm>
                <a:off x="9664162" y="7343602"/>
                <a:ext cx="5355" cy="4382"/>
              </a:xfrm>
              <a:custGeom>
                <a:avLst/>
                <a:gdLst>
                  <a:gd name="T0" fmla="*/ 8 w 22"/>
                  <a:gd name="T1" fmla="*/ 0 h 19"/>
                  <a:gd name="T2" fmla="*/ 0 w 22"/>
                  <a:gd name="T3" fmla="*/ 19 h 19"/>
                  <a:gd name="T4" fmla="*/ 22 w 22"/>
                  <a:gd name="T5" fmla="*/ 15 h 19"/>
                  <a:gd name="T6" fmla="*/ 17 w 22"/>
                  <a:gd name="T7" fmla="*/ 10 h 19"/>
                  <a:gd name="T8" fmla="*/ 12 w 22"/>
                  <a:gd name="T9" fmla="*/ 5 h 19"/>
                  <a:gd name="T10" fmla="*/ 8 w 22"/>
                  <a:gd name="T11" fmla="*/ 0 h 19"/>
                </a:gdLst>
                <a:ahLst/>
                <a:cxnLst>
                  <a:cxn ang="0">
                    <a:pos x="T0" y="T1"/>
                  </a:cxn>
                  <a:cxn ang="0">
                    <a:pos x="T2" y="T3"/>
                  </a:cxn>
                  <a:cxn ang="0">
                    <a:pos x="T4" y="T5"/>
                  </a:cxn>
                  <a:cxn ang="0">
                    <a:pos x="T6" y="T7"/>
                  </a:cxn>
                  <a:cxn ang="0">
                    <a:pos x="T8" y="T9"/>
                  </a:cxn>
                  <a:cxn ang="0">
                    <a:pos x="T10" y="T11"/>
                  </a:cxn>
                </a:cxnLst>
                <a:rect l="0" t="0" r="r" b="b"/>
                <a:pathLst>
                  <a:path w="22" h="19">
                    <a:moveTo>
                      <a:pt x="8" y="0"/>
                    </a:moveTo>
                    <a:lnTo>
                      <a:pt x="0" y="19"/>
                    </a:lnTo>
                    <a:lnTo>
                      <a:pt x="22" y="15"/>
                    </a:lnTo>
                    <a:lnTo>
                      <a:pt x="17" y="10"/>
                    </a:lnTo>
                    <a:lnTo>
                      <a:pt x="12" y="5"/>
                    </a:lnTo>
                    <a:lnTo>
                      <a:pt x="8"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46"/>
              <p:cNvSpPr>
                <a:spLocks/>
              </p:cNvSpPr>
              <p:nvPr userDrawn="1"/>
            </p:nvSpPr>
            <p:spPr bwMode="auto">
              <a:xfrm>
                <a:off x="9670490" y="7191710"/>
                <a:ext cx="69130" cy="143129"/>
              </a:xfrm>
              <a:custGeom>
                <a:avLst/>
                <a:gdLst>
                  <a:gd name="T0" fmla="*/ 285 w 285"/>
                  <a:gd name="T1" fmla="*/ 0 h 586"/>
                  <a:gd name="T2" fmla="*/ 0 w 285"/>
                  <a:gd name="T3" fmla="*/ 586 h 586"/>
                  <a:gd name="T4" fmla="*/ 48 w 285"/>
                  <a:gd name="T5" fmla="*/ 581 h 586"/>
                  <a:gd name="T6" fmla="*/ 93 w 285"/>
                  <a:gd name="T7" fmla="*/ 571 h 586"/>
                  <a:gd name="T8" fmla="*/ 136 w 285"/>
                  <a:gd name="T9" fmla="*/ 554 h 586"/>
                  <a:gd name="T10" fmla="*/ 176 w 285"/>
                  <a:gd name="T11" fmla="*/ 534 h 586"/>
                  <a:gd name="T12" fmla="*/ 285 w 285"/>
                  <a:gd name="T13" fmla="*/ 0 h 586"/>
                </a:gdLst>
                <a:ahLst/>
                <a:cxnLst>
                  <a:cxn ang="0">
                    <a:pos x="T0" y="T1"/>
                  </a:cxn>
                  <a:cxn ang="0">
                    <a:pos x="T2" y="T3"/>
                  </a:cxn>
                  <a:cxn ang="0">
                    <a:pos x="T4" y="T5"/>
                  </a:cxn>
                  <a:cxn ang="0">
                    <a:pos x="T6" y="T7"/>
                  </a:cxn>
                  <a:cxn ang="0">
                    <a:pos x="T8" y="T9"/>
                  </a:cxn>
                  <a:cxn ang="0">
                    <a:pos x="T10" y="T11"/>
                  </a:cxn>
                  <a:cxn ang="0">
                    <a:pos x="T12" y="T13"/>
                  </a:cxn>
                </a:cxnLst>
                <a:rect l="0" t="0" r="r" b="b"/>
                <a:pathLst>
                  <a:path w="285" h="586">
                    <a:moveTo>
                      <a:pt x="285" y="0"/>
                    </a:moveTo>
                    <a:lnTo>
                      <a:pt x="0" y="586"/>
                    </a:lnTo>
                    <a:lnTo>
                      <a:pt x="48" y="581"/>
                    </a:lnTo>
                    <a:lnTo>
                      <a:pt x="93" y="571"/>
                    </a:lnTo>
                    <a:lnTo>
                      <a:pt x="136" y="554"/>
                    </a:lnTo>
                    <a:lnTo>
                      <a:pt x="176" y="534"/>
                    </a:lnTo>
                    <a:lnTo>
                      <a:pt x="285"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47"/>
              <p:cNvSpPr>
                <a:spLocks/>
              </p:cNvSpPr>
              <p:nvPr userDrawn="1"/>
            </p:nvSpPr>
            <p:spPr bwMode="auto">
              <a:xfrm>
                <a:off x="9739134" y="7139619"/>
                <a:ext cx="57446" cy="81788"/>
              </a:xfrm>
              <a:custGeom>
                <a:avLst/>
                <a:gdLst>
                  <a:gd name="T0" fmla="*/ 124 w 236"/>
                  <a:gd name="T1" fmla="*/ 0 h 338"/>
                  <a:gd name="T2" fmla="*/ 0 w 236"/>
                  <a:gd name="T3" fmla="*/ 217 h 338"/>
                  <a:gd name="T4" fmla="*/ 209 w 236"/>
                  <a:gd name="T5" fmla="*/ 338 h 338"/>
                  <a:gd name="T6" fmla="*/ 217 w 236"/>
                  <a:gd name="T7" fmla="*/ 329 h 338"/>
                  <a:gd name="T8" fmla="*/ 224 w 236"/>
                  <a:gd name="T9" fmla="*/ 317 h 338"/>
                  <a:gd name="T10" fmla="*/ 231 w 236"/>
                  <a:gd name="T11" fmla="*/ 307 h 338"/>
                  <a:gd name="T12" fmla="*/ 236 w 236"/>
                  <a:gd name="T13" fmla="*/ 295 h 338"/>
                  <a:gd name="T14" fmla="*/ 124 w 236"/>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38">
                    <a:moveTo>
                      <a:pt x="124" y="0"/>
                    </a:moveTo>
                    <a:lnTo>
                      <a:pt x="0" y="217"/>
                    </a:lnTo>
                    <a:lnTo>
                      <a:pt x="209" y="338"/>
                    </a:lnTo>
                    <a:lnTo>
                      <a:pt x="217" y="329"/>
                    </a:lnTo>
                    <a:lnTo>
                      <a:pt x="224" y="317"/>
                    </a:lnTo>
                    <a:lnTo>
                      <a:pt x="231" y="307"/>
                    </a:lnTo>
                    <a:lnTo>
                      <a:pt x="236" y="295"/>
                    </a:lnTo>
                    <a:lnTo>
                      <a:pt x="124"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48"/>
              <p:cNvSpPr>
                <a:spLocks/>
              </p:cNvSpPr>
              <p:nvPr userDrawn="1"/>
            </p:nvSpPr>
            <p:spPr bwMode="auto">
              <a:xfrm>
                <a:off x="9713332" y="7192197"/>
                <a:ext cx="76919" cy="129497"/>
              </a:xfrm>
              <a:custGeom>
                <a:avLst/>
                <a:gdLst>
                  <a:gd name="T0" fmla="*/ 107 w 318"/>
                  <a:gd name="T1" fmla="*/ 0 h 533"/>
                  <a:gd name="T2" fmla="*/ 0 w 318"/>
                  <a:gd name="T3" fmla="*/ 533 h 533"/>
                  <a:gd name="T4" fmla="*/ 43 w 318"/>
                  <a:gd name="T5" fmla="*/ 504 h 533"/>
                  <a:gd name="T6" fmla="*/ 80 w 318"/>
                  <a:gd name="T7" fmla="*/ 468 h 533"/>
                  <a:gd name="T8" fmla="*/ 114 w 318"/>
                  <a:gd name="T9" fmla="*/ 426 h 533"/>
                  <a:gd name="T10" fmla="*/ 140 w 318"/>
                  <a:gd name="T11" fmla="*/ 382 h 533"/>
                  <a:gd name="T12" fmla="*/ 160 w 318"/>
                  <a:gd name="T13" fmla="*/ 331 h 533"/>
                  <a:gd name="T14" fmla="*/ 172 w 318"/>
                  <a:gd name="T15" fmla="*/ 278 h 533"/>
                  <a:gd name="T16" fmla="*/ 177 w 318"/>
                  <a:gd name="T17" fmla="*/ 224 h 533"/>
                  <a:gd name="T18" fmla="*/ 218 w 318"/>
                  <a:gd name="T19" fmla="*/ 206 h 533"/>
                  <a:gd name="T20" fmla="*/ 255 w 318"/>
                  <a:gd name="T21" fmla="*/ 182 h 533"/>
                  <a:gd name="T22" fmla="*/ 287 w 318"/>
                  <a:gd name="T23" fmla="*/ 153 h 533"/>
                  <a:gd name="T24" fmla="*/ 318 w 318"/>
                  <a:gd name="T25" fmla="*/ 121 h 533"/>
                  <a:gd name="T26" fmla="*/ 107 w 318"/>
                  <a:gd name="T27"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533">
                    <a:moveTo>
                      <a:pt x="107" y="0"/>
                    </a:moveTo>
                    <a:lnTo>
                      <a:pt x="0" y="533"/>
                    </a:lnTo>
                    <a:lnTo>
                      <a:pt x="43" y="504"/>
                    </a:lnTo>
                    <a:lnTo>
                      <a:pt x="80" y="468"/>
                    </a:lnTo>
                    <a:lnTo>
                      <a:pt x="114" y="426"/>
                    </a:lnTo>
                    <a:lnTo>
                      <a:pt x="140" y="382"/>
                    </a:lnTo>
                    <a:lnTo>
                      <a:pt x="160" y="331"/>
                    </a:lnTo>
                    <a:lnTo>
                      <a:pt x="172" y="278"/>
                    </a:lnTo>
                    <a:lnTo>
                      <a:pt x="177" y="224"/>
                    </a:lnTo>
                    <a:lnTo>
                      <a:pt x="218" y="206"/>
                    </a:lnTo>
                    <a:lnTo>
                      <a:pt x="255" y="182"/>
                    </a:lnTo>
                    <a:lnTo>
                      <a:pt x="287" y="153"/>
                    </a:lnTo>
                    <a:lnTo>
                      <a:pt x="318" y="121"/>
                    </a:lnTo>
                    <a:lnTo>
                      <a:pt x="10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49"/>
              <p:cNvSpPr>
                <a:spLocks/>
              </p:cNvSpPr>
              <p:nvPr userDrawn="1"/>
            </p:nvSpPr>
            <p:spPr bwMode="auto">
              <a:xfrm>
                <a:off x="9769804" y="7120633"/>
                <a:ext cx="31157" cy="30671"/>
              </a:xfrm>
              <a:custGeom>
                <a:avLst/>
                <a:gdLst>
                  <a:gd name="T0" fmla="*/ 41 w 127"/>
                  <a:gd name="T1" fmla="*/ 0 h 127"/>
                  <a:gd name="T2" fmla="*/ 0 w 127"/>
                  <a:gd name="T3" fmla="*/ 80 h 127"/>
                  <a:gd name="T4" fmla="*/ 127 w 127"/>
                  <a:gd name="T5" fmla="*/ 127 h 127"/>
                  <a:gd name="T6" fmla="*/ 112 w 127"/>
                  <a:gd name="T7" fmla="*/ 90 h 127"/>
                  <a:gd name="T8" fmla="*/ 91 w 127"/>
                  <a:gd name="T9" fmla="*/ 58 h 127"/>
                  <a:gd name="T10" fmla="*/ 68 w 127"/>
                  <a:gd name="T11" fmla="*/ 27 h 127"/>
                  <a:gd name="T12" fmla="*/ 41 w 127"/>
                  <a:gd name="T13" fmla="*/ 0 h 127"/>
                </a:gdLst>
                <a:ahLst/>
                <a:cxnLst>
                  <a:cxn ang="0">
                    <a:pos x="T0" y="T1"/>
                  </a:cxn>
                  <a:cxn ang="0">
                    <a:pos x="T2" y="T3"/>
                  </a:cxn>
                  <a:cxn ang="0">
                    <a:pos x="T4" y="T5"/>
                  </a:cxn>
                  <a:cxn ang="0">
                    <a:pos x="T6" y="T7"/>
                  </a:cxn>
                  <a:cxn ang="0">
                    <a:pos x="T8" y="T9"/>
                  </a:cxn>
                  <a:cxn ang="0">
                    <a:pos x="T10" y="T11"/>
                  </a:cxn>
                  <a:cxn ang="0">
                    <a:pos x="T12" y="T13"/>
                  </a:cxn>
                </a:cxnLst>
                <a:rect l="0" t="0" r="r" b="b"/>
                <a:pathLst>
                  <a:path w="127" h="127">
                    <a:moveTo>
                      <a:pt x="41" y="0"/>
                    </a:moveTo>
                    <a:lnTo>
                      <a:pt x="0" y="80"/>
                    </a:lnTo>
                    <a:lnTo>
                      <a:pt x="127" y="127"/>
                    </a:lnTo>
                    <a:lnTo>
                      <a:pt x="112" y="90"/>
                    </a:lnTo>
                    <a:lnTo>
                      <a:pt x="91" y="58"/>
                    </a:lnTo>
                    <a:lnTo>
                      <a:pt x="68" y="27"/>
                    </a:lnTo>
                    <a:lnTo>
                      <a:pt x="41"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50"/>
              <p:cNvSpPr>
                <a:spLocks/>
              </p:cNvSpPr>
              <p:nvPr userDrawn="1"/>
            </p:nvSpPr>
            <p:spPr bwMode="auto">
              <a:xfrm>
                <a:off x="9769317" y="7139619"/>
                <a:ext cx="36026" cy="71564"/>
              </a:xfrm>
              <a:custGeom>
                <a:avLst/>
                <a:gdLst>
                  <a:gd name="T0" fmla="*/ 0 w 148"/>
                  <a:gd name="T1" fmla="*/ 0 h 295"/>
                  <a:gd name="T2" fmla="*/ 112 w 148"/>
                  <a:gd name="T3" fmla="*/ 295 h 295"/>
                  <a:gd name="T4" fmla="*/ 127 w 148"/>
                  <a:gd name="T5" fmla="*/ 263 h 295"/>
                  <a:gd name="T6" fmla="*/ 138 w 148"/>
                  <a:gd name="T7" fmla="*/ 228 h 295"/>
                  <a:gd name="T8" fmla="*/ 144 w 148"/>
                  <a:gd name="T9" fmla="*/ 190 h 295"/>
                  <a:gd name="T10" fmla="*/ 148 w 148"/>
                  <a:gd name="T11" fmla="*/ 153 h 295"/>
                  <a:gd name="T12" fmla="*/ 146 w 148"/>
                  <a:gd name="T13" fmla="*/ 126 h 295"/>
                  <a:gd name="T14" fmla="*/ 143 w 148"/>
                  <a:gd name="T15" fmla="*/ 99 h 295"/>
                  <a:gd name="T16" fmla="*/ 138 w 148"/>
                  <a:gd name="T17" fmla="*/ 73 h 295"/>
                  <a:gd name="T18" fmla="*/ 129 w 148"/>
                  <a:gd name="T19" fmla="*/ 49 h 295"/>
                  <a:gd name="T20" fmla="*/ 0 w 148"/>
                  <a:gd name="T21"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295">
                    <a:moveTo>
                      <a:pt x="0" y="0"/>
                    </a:moveTo>
                    <a:lnTo>
                      <a:pt x="112" y="295"/>
                    </a:lnTo>
                    <a:lnTo>
                      <a:pt x="127" y="263"/>
                    </a:lnTo>
                    <a:lnTo>
                      <a:pt x="138" y="228"/>
                    </a:lnTo>
                    <a:lnTo>
                      <a:pt x="144" y="190"/>
                    </a:lnTo>
                    <a:lnTo>
                      <a:pt x="148" y="153"/>
                    </a:lnTo>
                    <a:lnTo>
                      <a:pt x="146" y="126"/>
                    </a:lnTo>
                    <a:lnTo>
                      <a:pt x="143" y="99"/>
                    </a:lnTo>
                    <a:lnTo>
                      <a:pt x="138" y="73"/>
                    </a:lnTo>
                    <a:lnTo>
                      <a:pt x="129" y="49"/>
                    </a:lnTo>
                    <a:lnTo>
                      <a:pt x="0" y="0"/>
                    </a:lnTo>
                    <a:close/>
                  </a:path>
                </a:pathLst>
              </a:custGeom>
              <a:solidFill>
                <a:srgbClr val="F68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51"/>
              <p:cNvSpPr>
                <a:spLocks/>
              </p:cNvSpPr>
              <p:nvPr userDrawn="1"/>
            </p:nvSpPr>
            <p:spPr bwMode="auto">
              <a:xfrm>
                <a:off x="9709437" y="7077304"/>
                <a:ext cx="70104" cy="63288"/>
              </a:xfrm>
              <a:custGeom>
                <a:avLst/>
                <a:gdLst>
                  <a:gd name="T0" fmla="*/ 178 w 289"/>
                  <a:gd name="T1" fmla="*/ 0 h 259"/>
                  <a:gd name="T2" fmla="*/ 0 w 289"/>
                  <a:gd name="T3" fmla="*/ 0 h 259"/>
                  <a:gd name="T4" fmla="*/ 246 w 289"/>
                  <a:gd name="T5" fmla="*/ 259 h 259"/>
                  <a:gd name="T6" fmla="*/ 289 w 289"/>
                  <a:gd name="T7" fmla="*/ 176 h 259"/>
                  <a:gd name="T8" fmla="*/ 270 w 289"/>
                  <a:gd name="T9" fmla="*/ 161 h 259"/>
                  <a:gd name="T10" fmla="*/ 250 w 289"/>
                  <a:gd name="T11" fmla="*/ 149 h 259"/>
                  <a:gd name="T12" fmla="*/ 229 w 289"/>
                  <a:gd name="T13" fmla="*/ 137 h 259"/>
                  <a:gd name="T14" fmla="*/ 207 w 289"/>
                  <a:gd name="T15" fmla="*/ 127 h 259"/>
                  <a:gd name="T16" fmla="*/ 204 w 289"/>
                  <a:gd name="T17" fmla="*/ 93 h 259"/>
                  <a:gd name="T18" fmla="*/ 199 w 289"/>
                  <a:gd name="T19" fmla="*/ 59 h 259"/>
                  <a:gd name="T20" fmla="*/ 190 w 289"/>
                  <a:gd name="T21" fmla="*/ 27 h 259"/>
                  <a:gd name="T22" fmla="*/ 178 w 289"/>
                  <a:gd name="T23"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 h="259">
                    <a:moveTo>
                      <a:pt x="178" y="0"/>
                    </a:moveTo>
                    <a:lnTo>
                      <a:pt x="0" y="0"/>
                    </a:lnTo>
                    <a:lnTo>
                      <a:pt x="246" y="259"/>
                    </a:lnTo>
                    <a:lnTo>
                      <a:pt x="289" y="176"/>
                    </a:lnTo>
                    <a:lnTo>
                      <a:pt x="270" y="161"/>
                    </a:lnTo>
                    <a:lnTo>
                      <a:pt x="250" y="149"/>
                    </a:lnTo>
                    <a:lnTo>
                      <a:pt x="229" y="137"/>
                    </a:lnTo>
                    <a:lnTo>
                      <a:pt x="207" y="127"/>
                    </a:lnTo>
                    <a:lnTo>
                      <a:pt x="204" y="93"/>
                    </a:lnTo>
                    <a:lnTo>
                      <a:pt x="199" y="59"/>
                    </a:lnTo>
                    <a:lnTo>
                      <a:pt x="190" y="27"/>
                    </a:lnTo>
                    <a:lnTo>
                      <a:pt x="17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52"/>
              <p:cNvSpPr>
                <a:spLocks/>
              </p:cNvSpPr>
              <p:nvPr userDrawn="1"/>
            </p:nvSpPr>
            <p:spPr bwMode="auto">
              <a:xfrm>
                <a:off x="9709437" y="7042253"/>
                <a:ext cx="43328" cy="35052"/>
              </a:xfrm>
              <a:custGeom>
                <a:avLst/>
                <a:gdLst>
                  <a:gd name="T0" fmla="*/ 65 w 178"/>
                  <a:gd name="T1" fmla="*/ 0 h 144"/>
                  <a:gd name="T2" fmla="*/ 0 w 178"/>
                  <a:gd name="T3" fmla="*/ 144 h 144"/>
                  <a:gd name="T4" fmla="*/ 178 w 178"/>
                  <a:gd name="T5" fmla="*/ 144 h 144"/>
                  <a:gd name="T6" fmla="*/ 158 w 178"/>
                  <a:gd name="T7" fmla="*/ 101 h 144"/>
                  <a:gd name="T8" fmla="*/ 131 w 178"/>
                  <a:gd name="T9" fmla="*/ 62 h 144"/>
                  <a:gd name="T10" fmla="*/ 99 w 178"/>
                  <a:gd name="T11" fmla="*/ 29 h 144"/>
                  <a:gd name="T12" fmla="*/ 65 w 178"/>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78" h="144">
                    <a:moveTo>
                      <a:pt x="65" y="0"/>
                    </a:moveTo>
                    <a:lnTo>
                      <a:pt x="0" y="144"/>
                    </a:lnTo>
                    <a:lnTo>
                      <a:pt x="178" y="144"/>
                    </a:lnTo>
                    <a:lnTo>
                      <a:pt x="158" y="101"/>
                    </a:lnTo>
                    <a:lnTo>
                      <a:pt x="131" y="62"/>
                    </a:lnTo>
                    <a:lnTo>
                      <a:pt x="99" y="29"/>
                    </a:lnTo>
                    <a:lnTo>
                      <a:pt x="65"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53"/>
              <p:cNvSpPr>
                <a:spLocks/>
              </p:cNvSpPr>
              <p:nvPr userDrawn="1"/>
            </p:nvSpPr>
            <p:spPr bwMode="auto">
              <a:xfrm>
                <a:off x="9684122" y="7025700"/>
                <a:ext cx="42355" cy="51604"/>
              </a:xfrm>
              <a:custGeom>
                <a:avLst/>
                <a:gdLst>
                  <a:gd name="T0" fmla="*/ 0 w 175"/>
                  <a:gd name="T1" fmla="*/ 0 h 212"/>
                  <a:gd name="T2" fmla="*/ 110 w 175"/>
                  <a:gd name="T3" fmla="*/ 212 h 212"/>
                  <a:gd name="T4" fmla="*/ 175 w 175"/>
                  <a:gd name="T5" fmla="*/ 70 h 212"/>
                  <a:gd name="T6" fmla="*/ 136 w 175"/>
                  <a:gd name="T7" fmla="*/ 44 h 212"/>
                  <a:gd name="T8" fmla="*/ 93 w 175"/>
                  <a:gd name="T9" fmla="*/ 24 h 212"/>
                  <a:gd name="T10" fmla="*/ 48 w 175"/>
                  <a:gd name="T11" fmla="*/ 9 h 212"/>
                  <a:gd name="T12" fmla="*/ 0 w 175"/>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75" h="212">
                    <a:moveTo>
                      <a:pt x="0" y="0"/>
                    </a:moveTo>
                    <a:lnTo>
                      <a:pt x="110" y="212"/>
                    </a:lnTo>
                    <a:lnTo>
                      <a:pt x="175" y="70"/>
                    </a:lnTo>
                    <a:lnTo>
                      <a:pt x="136" y="44"/>
                    </a:lnTo>
                    <a:lnTo>
                      <a:pt x="93" y="24"/>
                    </a:lnTo>
                    <a:lnTo>
                      <a:pt x="48" y="9"/>
                    </a:lnTo>
                    <a:lnTo>
                      <a:pt x="0"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54"/>
              <p:cNvSpPr>
                <a:spLocks/>
              </p:cNvSpPr>
              <p:nvPr userDrawn="1"/>
            </p:nvSpPr>
            <p:spPr bwMode="auto">
              <a:xfrm>
                <a:off x="9605255" y="7004280"/>
                <a:ext cx="106129" cy="119274"/>
              </a:xfrm>
              <a:custGeom>
                <a:avLst/>
                <a:gdLst>
                  <a:gd name="T0" fmla="*/ 212 w 434"/>
                  <a:gd name="T1" fmla="*/ 0 h 490"/>
                  <a:gd name="T2" fmla="*/ 0 w 434"/>
                  <a:gd name="T3" fmla="*/ 490 h 490"/>
                  <a:gd name="T4" fmla="*/ 434 w 434"/>
                  <a:gd name="T5" fmla="*/ 298 h 490"/>
                  <a:gd name="T6" fmla="*/ 324 w 434"/>
                  <a:gd name="T7" fmla="*/ 86 h 490"/>
                  <a:gd name="T8" fmla="*/ 320 w 434"/>
                  <a:gd name="T9" fmla="*/ 84 h 490"/>
                  <a:gd name="T10" fmla="*/ 319 w 434"/>
                  <a:gd name="T11" fmla="*/ 84 h 490"/>
                  <a:gd name="T12" fmla="*/ 295 w 434"/>
                  <a:gd name="T13" fmla="*/ 59 h 490"/>
                  <a:gd name="T14" fmla="*/ 270 w 434"/>
                  <a:gd name="T15" fmla="*/ 37 h 490"/>
                  <a:gd name="T16" fmla="*/ 241 w 434"/>
                  <a:gd name="T17" fmla="*/ 17 h 490"/>
                  <a:gd name="T18" fmla="*/ 212 w 434"/>
                  <a:gd name="T19"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4" h="490">
                    <a:moveTo>
                      <a:pt x="212" y="0"/>
                    </a:moveTo>
                    <a:lnTo>
                      <a:pt x="0" y="490"/>
                    </a:lnTo>
                    <a:lnTo>
                      <a:pt x="434" y="298"/>
                    </a:lnTo>
                    <a:lnTo>
                      <a:pt x="324" y="86"/>
                    </a:lnTo>
                    <a:lnTo>
                      <a:pt x="320" y="84"/>
                    </a:lnTo>
                    <a:lnTo>
                      <a:pt x="319" y="84"/>
                    </a:lnTo>
                    <a:lnTo>
                      <a:pt x="295" y="59"/>
                    </a:lnTo>
                    <a:lnTo>
                      <a:pt x="270" y="37"/>
                    </a:lnTo>
                    <a:lnTo>
                      <a:pt x="241" y="17"/>
                    </a:lnTo>
                    <a:lnTo>
                      <a:pt x="212"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55"/>
              <p:cNvSpPr>
                <a:spLocks/>
              </p:cNvSpPr>
              <p:nvPr userDrawn="1"/>
            </p:nvSpPr>
            <p:spPr bwMode="auto">
              <a:xfrm>
                <a:off x="9576045" y="7003306"/>
                <a:ext cx="80814" cy="119761"/>
              </a:xfrm>
              <a:custGeom>
                <a:avLst/>
                <a:gdLst>
                  <a:gd name="T0" fmla="*/ 0 w 333"/>
                  <a:gd name="T1" fmla="*/ 0 h 491"/>
                  <a:gd name="T2" fmla="*/ 123 w 333"/>
                  <a:gd name="T3" fmla="*/ 491 h 491"/>
                  <a:gd name="T4" fmla="*/ 333 w 333"/>
                  <a:gd name="T5" fmla="*/ 3 h 491"/>
                  <a:gd name="T6" fmla="*/ 331 w 333"/>
                  <a:gd name="T7" fmla="*/ 3 h 491"/>
                  <a:gd name="T8" fmla="*/ 7 w 333"/>
                  <a:gd name="T9" fmla="*/ 3 h 491"/>
                  <a:gd name="T10" fmla="*/ 6 w 333"/>
                  <a:gd name="T11" fmla="*/ 1 h 491"/>
                  <a:gd name="T12" fmla="*/ 2 w 333"/>
                  <a:gd name="T13" fmla="*/ 0 h 491"/>
                  <a:gd name="T14" fmla="*/ 0 w 333"/>
                  <a:gd name="T15" fmla="*/ 0 h 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491">
                    <a:moveTo>
                      <a:pt x="0" y="0"/>
                    </a:moveTo>
                    <a:lnTo>
                      <a:pt x="123" y="491"/>
                    </a:lnTo>
                    <a:lnTo>
                      <a:pt x="333" y="3"/>
                    </a:lnTo>
                    <a:lnTo>
                      <a:pt x="331" y="3"/>
                    </a:lnTo>
                    <a:lnTo>
                      <a:pt x="7" y="3"/>
                    </a:lnTo>
                    <a:lnTo>
                      <a:pt x="6" y="1"/>
                    </a:lnTo>
                    <a:lnTo>
                      <a:pt x="2" y="0"/>
                    </a:lnTo>
                    <a:lnTo>
                      <a:pt x="0"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56"/>
              <p:cNvSpPr>
                <a:spLocks/>
              </p:cNvSpPr>
              <p:nvPr userDrawn="1"/>
            </p:nvSpPr>
            <p:spPr bwMode="auto">
              <a:xfrm>
                <a:off x="9577992" y="6994056"/>
                <a:ext cx="78867" cy="10224"/>
              </a:xfrm>
              <a:custGeom>
                <a:avLst/>
                <a:gdLst>
                  <a:gd name="T0" fmla="*/ 163 w 324"/>
                  <a:gd name="T1" fmla="*/ 0 h 41"/>
                  <a:gd name="T2" fmla="*/ 119 w 324"/>
                  <a:gd name="T3" fmla="*/ 4 h 41"/>
                  <a:gd name="T4" fmla="*/ 78 w 324"/>
                  <a:gd name="T5" fmla="*/ 12 h 41"/>
                  <a:gd name="T6" fmla="*/ 38 w 324"/>
                  <a:gd name="T7" fmla="*/ 24 h 41"/>
                  <a:gd name="T8" fmla="*/ 0 w 324"/>
                  <a:gd name="T9" fmla="*/ 41 h 41"/>
                  <a:gd name="T10" fmla="*/ 324 w 324"/>
                  <a:gd name="T11" fmla="*/ 41 h 41"/>
                  <a:gd name="T12" fmla="*/ 287 w 324"/>
                  <a:gd name="T13" fmla="*/ 24 h 41"/>
                  <a:gd name="T14" fmla="*/ 248 w 324"/>
                  <a:gd name="T15" fmla="*/ 12 h 41"/>
                  <a:gd name="T16" fmla="*/ 205 w 324"/>
                  <a:gd name="T17" fmla="*/ 4 h 41"/>
                  <a:gd name="T18" fmla="*/ 163 w 324"/>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4" h="41">
                    <a:moveTo>
                      <a:pt x="163" y="0"/>
                    </a:moveTo>
                    <a:lnTo>
                      <a:pt x="119" y="4"/>
                    </a:lnTo>
                    <a:lnTo>
                      <a:pt x="78" y="12"/>
                    </a:lnTo>
                    <a:lnTo>
                      <a:pt x="38" y="24"/>
                    </a:lnTo>
                    <a:lnTo>
                      <a:pt x="0" y="41"/>
                    </a:lnTo>
                    <a:lnTo>
                      <a:pt x="324" y="41"/>
                    </a:lnTo>
                    <a:lnTo>
                      <a:pt x="287" y="24"/>
                    </a:lnTo>
                    <a:lnTo>
                      <a:pt x="248" y="12"/>
                    </a:lnTo>
                    <a:lnTo>
                      <a:pt x="205" y="4"/>
                    </a:lnTo>
                    <a:lnTo>
                      <a:pt x="163"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57"/>
              <p:cNvSpPr>
                <a:spLocks/>
              </p:cNvSpPr>
              <p:nvPr userDrawn="1"/>
            </p:nvSpPr>
            <p:spPr bwMode="auto">
              <a:xfrm>
                <a:off x="9524928" y="6997464"/>
                <a:ext cx="81301" cy="126090"/>
              </a:xfrm>
              <a:custGeom>
                <a:avLst/>
                <a:gdLst>
                  <a:gd name="T0" fmla="*/ 141 w 334"/>
                  <a:gd name="T1" fmla="*/ 0 h 519"/>
                  <a:gd name="T2" fmla="*/ 0 w 334"/>
                  <a:gd name="T3" fmla="*/ 327 h 519"/>
                  <a:gd name="T4" fmla="*/ 334 w 334"/>
                  <a:gd name="T5" fmla="*/ 519 h 519"/>
                  <a:gd name="T6" fmla="*/ 210 w 334"/>
                  <a:gd name="T7" fmla="*/ 25 h 519"/>
                  <a:gd name="T8" fmla="*/ 193 w 334"/>
                  <a:gd name="T9" fmla="*/ 17 h 519"/>
                  <a:gd name="T10" fmla="*/ 177 w 334"/>
                  <a:gd name="T11" fmla="*/ 10 h 519"/>
                  <a:gd name="T12" fmla="*/ 160 w 334"/>
                  <a:gd name="T13" fmla="*/ 5 h 519"/>
                  <a:gd name="T14" fmla="*/ 141 w 334"/>
                  <a:gd name="T15" fmla="*/ 0 h 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519">
                    <a:moveTo>
                      <a:pt x="141" y="0"/>
                    </a:moveTo>
                    <a:lnTo>
                      <a:pt x="0" y="327"/>
                    </a:lnTo>
                    <a:lnTo>
                      <a:pt x="334" y="519"/>
                    </a:lnTo>
                    <a:lnTo>
                      <a:pt x="210" y="25"/>
                    </a:lnTo>
                    <a:lnTo>
                      <a:pt x="193" y="17"/>
                    </a:lnTo>
                    <a:lnTo>
                      <a:pt x="177" y="10"/>
                    </a:lnTo>
                    <a:lnTo>
                      <a:pt x="160" y="5"/>
                    </a:lnTo>
                    <a:lnTo>
                      <a:pt x="141"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58"/>
              <p:cNvSpPr>
                <a:spLocks/>
              </p:cNvSpPr>
              <p:nvPr userDrawn="1"/>
            </p:nvSpPr>
            <p:spPr bwMode="auto">
              <a:xfrm>
                <a:off x="9491336" y="6994056"/>
                <a:ext cx="69130" cy="82761"/>
              </a:xfrm>
              <a:custGeom>
                <a:avLst/>
                <a:gdLst>
                  <a:gd name="T0" fmla="*/ 193 w 285"/>
                  <a:gd name="T1" fmla="*/ 0 h 339"/>
                  <a:gd name="T2" fmla="*/ 141 w 285"/>
                  <a:gd name="T3" fmla="*/ 5 h 339"/>
                  <a:gd name="T4" fmla="*/ 92 w 285"/>
                  <a:gd name="T5" fmla="*/ 17 h 339"/>
                  <a:gd name="T6" fmla="*/ 44 w 285"/>
                  <a:gd name="T7" fmla="*/ 36 h 339"/>
                  <a:gd name="T8" fmla="*/ 0 w 285"/>
                  <a:gd name="T9" fmla="*/ 60 h 339"/>
                  <a:gd name="T10" fmla="*/ 144 w 285"/>
                  <a:gd name="T11" fmla="*/ 339 h 339"/>
                  <a:gd name="T12" fmla="*/ 285 w 285"/>
                  <a:gd name="T13" fmla="*/ 14 h 339"/>
                  <a:gd name="T14" fmla="*/ 263 w 285"/>
                  <a:gd name="T15" fmla="*/ 9 h 339"/>
                  <a:gd name="T16" fmla="*/ 241 w 285"/>
                  <a:gd name="T17" fmla="*/ 5 h 339"/>
                  <a:gd name="T18" fmla="*/ 217 w 285"/>
                  <a:gd name="T19" fmla="*/ 2 h 339"/>
                  <a:gd name="T20" fmla="*/ 193 w 285"/>
                  <a:gd name="T21"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39">
                    <a:moveTo>
                      <a:pt x="193" y="0"/>
                    </a:moveTo>
                    <a:lnTo>
                      <a:pt x="141" y="5"/>
                    </a:lnTo>
                    <a:lnTo>
                      <a:pt x="92" y="17"/>
                    </a:lnTo>
                    <a:lnTo>
                      <a:pt x="44" y="36"/>
                    </a:lnTo>
                    <a:lnTo>
                      <a:pt x="0" y="60"/>
                    </a:lnTo>
                    <a:lnTo>
                      <a:pt x="144" y="339"/>
                    </a:lnTo>
                    <a:lnTo>
                      <a:pt x="285" y="14"/>
                    </a:lnTo>
                    <a:lnTo>
                      <a:pt x="263" y="9"/>
                    </a:lnTo>
                    <a:lnTo>
                      <a:pt x="241" y="5"/>
                    </a:lnTo>
                    <a:lnTo>
                      <a:pt x="217" y="2"/>
                    </a:lnTo>
                    <a:lnTo>
                      <a:pt x="193"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59"/>
              <p:cNvSpPr>
                <a:spLocks/>
              </p:cNvSpPr>
              <p:nvPr userDrawn="1"/>
            </p:nvSpPr>
            <p:spPr bwMode="auto">
              <a:xfrm>
                <a:off x="9411496" y="7009148"/>
                <a:ext cx="115379" cy="68156"/>
              </a:xfrm>
              <a:custGeom>
                <a:avLst/>
                <a:gdLst>
                  <a:gd name="T0" fmla="*/ 327 w 475"/>
                  <a:gd name="T1" fmla="*/ 0 h 280"/>
                  <a:gd name="T2" fmla="*/ 320 w 475"/>
                  <a:gd name="T3" fmla="*/ 4 h 280"/>
                  <a:gd name="T4" fmla="*/ 319 w 475"/>
                  <a:gd name="T5" fmla="*/ 7 h 280"/>
                  <a:gd name="T6" fmla="*/ 271 w 475"/>
                  <a:gd name="T7" fmla="*/ 9 h 280"/>
                  <a:gd name="T8" fmla="*/ 227 w 475"/>
                  <a:gd name="T9" fmla="*/ 17 h 280"/>
                  <a:gd name="T10" fmla="*/ 183 w 475"/>
                  <a:gd name="T11" fmla="*/ 29 h 280"/>
                  <a:gd name="T12" fmla="*/ 142 w 475"/>
                  <a:gd name="T13" fmla="*/ 46 h 280"/>
                  <a:gd name="T14" fmla="*/ 0 w 475"/>
                  <a:gd name="T15" fmla="*/ 185 h 280"/>
                  <a:gd name="T16" fmla="*/ 475 w 475"/>
                  <a:gd name="T17" fmla="*/ 280 h 280"/>
                  <a:gd name="T18" fmla="*/ 327 w 475"/>
                  <a:gd name="T1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5" h="280">
                    <a:moveTo>
                      <a:pt x="327" y="0"/>
                    </a:moveTo>
                    <a:lnTo>
                      <a:pt x="320" y="4"/>
                    </a:lnTo>
                    <a:lnTo>
                      <a:pt x="319" y="7"/>
                    </a:lnTo>
                    <a:lnTo>
                      <a:pt x="271" y="9"/>
                    </a:lnTo>
                    <a:lnTo>
                      <a:pt x="227" y="17"/>
                    </a:lnTo>
                    <a:lnTo>
                      <a:pt x="183" y="29"/>
                    </a:lnTo>
                    <a:lnTo>
                      <a:pt x="142" y="46"/>
                    </a:lnTo>
                    <a:lnTo>
                      <a:pt x="0" y="185"/>
                    </a:lnTo>
                    <a:lnTo>
                      <a:pt x="475" y="280"/>
                    </a:lnTo>
                    <a:lnTo>
                      <a:pt x="32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60"/>
              <p:cNvSpPr>
                <a:spLocks/>
              </p:cNvSpPr>
              <p:nvPr userDrawn="1"/>
            </p:nvSpPr>
            <p:spPr bwMode="auto">
              <a:xfrm>
                <a:off x="9409549" y="7019372"/>
                <a:ext cx="37973" cy="33592"/>
              </a:xfrm>
              <a:custGeom>
                <a:avLst/>
                <a:gdLst>
                  <a:gd name="T0" fmla="*/ 158 w 158"/>
                  <a:gd name="T1" fmla="*/ 0 h 139"/>
                  <a:gd name="T2" fmla="*/ 121 w 158"/>
                  <a:gd name="T3" fmla="*/ 18 h 139"/>
                  <a:gd name="T4" fmla="*/ 87 w 158"/>
                  <a:gd name="T5" fmla="*/ 39 h 139"/>
                  <a:gd name="T6" fmla="*/ 56 w 158"/>
                  <a:gd name="T7" fmla="*/ 64 h 139"/>
                  <a:gd name="T8" fmla="*/ 27 w 158"/>
                  <a:gd name="T9" fmla="*/ 91 h 139"/>
                  <a:gd name="T10" fmla="*/ 17 w 158"/>
                  <a:gd name="T11" fmla="*/ 93 h 139"/>
                  <a:gd name="T12" fmla="*/ 9 w 158"/>
                  <a:gd name="T13" fmla="*/ 95 h 139"/>
                  <a:gd name="T14" fmla="*/ 0 w 158"/>
                  <a:gd name="T15" fmla="*/ 98 h 139"/>
                  <a:gd name="T16" fmla="*/ 14 w 158"/>
                  <a:gd name="T17" fmla="*/ 139 h 139"/>
                  <a:gd name="T18" fmla="*/ 158 w 158"/>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39">
                    <a:moveTo>
                      <a:pt x="158" y="0"/>
                    </a:moveTo>
                    <a:lnTo>
                      <a:pt x="121" y="18"/>
                    </a:lnTo>
                    <a:lnTo>
                      <a:pt x="87" y="39"/>
                    </a:lnTo>
                    <a:lnTo>
                      <a:pt x="56" y="64"/>
                    </a:lnTo>
                    <a:lnTo>
                      <a:pt x="27" y="91"/>
                    </a:lnTo>
                    <a:lnTo>
                      <a:pt x="17" y="93"/>
                    </a:lnTo>
                    <a:lnTo>
                      <a:pt x="9" y="95"/>
                    </a:lnTo>
                    <a:lnTo>
                      <a:pt x="0" y="98"/>
                    </a:lnTo>
                    <a:lnTo>
                      <a:pt x="14" y="139"/>
                    </a:lnTo>
                    <a:lnTo>
                      <a:pt x="158"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61"/>
              <p:cNvSpPr>
                <a:spLocks/>
              </p:cNvSpPr>
              <p:nvPr userDrawn="1"/>
            </p:nvSpPr>
            <p:spPr bwMode="auto">
              <a:xfrm>
                <a:off x="9358918" y="7043226"/>
                <a:ext cx="54038" cy="28723"/>
              </a:xfrm>
              <a:custGeom>
                <a:avLst/>
                <a:gdLst>
                  <a:gd name="T0" fmla="*/ 209 w 223"/>
                  <a:gd name="T1" fmla="*/ 0 h 117"/>
                  <a:gd name="T2" fmla="*/ 150 w 223"/>
                  <a:gd name="T3" fmla="*/ 17 h 117"/>
                  <a:gd name="T4" fmla="*/ 94 w 223"/>
                  <a:gd name="T5" fmla="*/ 44 h 117"/>
                  <a:gd name="T6" fmla="*/ 44 w 223"/>
                  <a:gd name="T7" fmla="*/ 78 h 117"/>
                  <a:gd name="T8" fmla="*/ 0 w 223"/>
                  <a:gd name="T9" fmla="*/ 117 h 117"/>
                  <a:gd name="T10" fmla="*/ 223 w 223"/>
                  <a:gd name="T11" fmla="*/ 44 h 117"/>
                  <a:gd name="T12" fmla="*/ 209 w 223"/>
                  <a:gd name="T13" fmla="*/ 0 h 117"/>
                </a:gdLst>
                <a:ahLst/>
                <a:cxnLst>
                  <a:cxn ang="0">
                    <a:pos x="T0" y="T1"/>
                  </a:cxn>
                  <a:cxn ang="0">
                    <a:pos x="T2" y="T3"/>
                  </a:cxn>
                  <a:cxn ang="0">
                    <a:pos x="T4" y="T5"/>
                  </a:cxn>
                  <a:cxn ang="0">
                    <a:pos x="T6" y="T7"/>
                  </a:cxn>
                  <a:cxn ang="0">
                    <a:pos x="T8" y="T9"/>
                  </a:cxn>
                  <a:cxn ang="0">
                    <a:pos x="T10" y="T11"/>
                  </a:cxn>
                  <a:cxn ang="0">
                    <a:pos x="T12" y="T13"/>
                  </a:cxn>
                </a:cxnLst>
                <a:rect l="0" t="0" r="r" b="b"/>
                <a:pathLst>
                  <a:path w="223" h="117">
                    <a:moveTo>
                      <a:pt x="209" y="0"/>
                    </a:moveTo>
                    <a:lnTo>
                      <a:pt x="150" y="17"/>
                    </a:lnTo>
                    <a:lnTo>
                      <a:pt x="94" y="44"/>
                    </a:lnTo>
                    <a:lnTo>
                      <a:pt x="44" y="78"/>
                    </a:lnTo>
                    <a:lnTo>
                      <a:pt x="0" y="117"/>
                    </a:lnTo>
                    <a:lnTo>
                      <a:pt x="223" y="44"/>
                    </a:lnTo>
                    <a:lnTo>
                      <a:pt x="20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Freeform 62"/>
              <p:cNvSpPr>
                <a:spLocks/>
              </p:cNvSpPr>
              <p:nvPr userDrawn="1"/>
            </p:nvSpPr>
            <p:spPr bwMode="auto">
              <a:xfrm>
                <a:off x="9316077" y="7069515"/>
                <a:ext cx="475635" cy="179154"/>
              </a:xfrm>
              <a:custGeom>
                <a:avLst/>
                <a:gdLst>
                  <a:gd name="T0" fmla="*/ 1954 w 1954"/>
                  <a:gd name="T1" fmla="*/ 627 h 736"/>
                  <a:gd name="T2" fmla="*/ 1732 w 1954"/>
                  <a:gd name="T3" fmla="*/ 541 h 736"/>
                  <a:gd name="T4" fmla="*/ 1270 w 1954"/>
                  <a:gd name="T5" fmla="*/ 736 h 736"/>
                  <a:gd name="T6" fmla="*/ 1304 w 1954"/>
                  <a:gd name="T7" fmla="*/ 471 h 736"/>
                  <a:gd name="T8" fmla="*/ 1562 w 1954"/>
                  <a:gd name="T9" fmla="*/ 79 h 736"/>
                  <a:gd name="T10" fmla="*/ 1167 w 1954"/>
                  <a:gd name="T11" fmla="*/ 227 h 736"/>
                  <a:gd name="T12" fmla="*/ 873 w 1954"/>
                  <a:gd name="T13" fmla="*/ 57 h 736"/>
                  <a:gd name="T14" fmla="*/ 624 w 1954"/>
                  <a:gd name="T15" fmla="*/ 490 h 736"/>
                  <a:gd name="T16" fmla="*/ 407 w 1954"/>
                  <a:gd name="T17" fmla="*/ 0 h 736"/>
                  <a:gd name="T18" fmla="*/ 285 w 1954"/>
                  <a:gd name="T19" fmla="*/ 380 h 736"/>
                  <a:gd name="T20" fmla="*/ 0 w 1954"/>
                  <a:gd name="T21" fmla="*/ 39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4" h="736">
                    <a:moveTo>
                      <a:pt x="1954" y="627"/>
                    </a:moveTo>
                    <a:lnTo>
                      <a:pt x="1732" y="541"/>
                    </a:lnTo>
                    <a:lnTo>
                      <a:pt x="1270" y="736"/>
                    </a:lnTo>
                    <a:lnTo>
                      <a:pt x="1304" y="471"/>
                    </a:lnTo>
                    <a:lnTo>
                      <a:pt x="1562" y="79"/>
                    </a:lnTo>
                    <a:lnTo>
                      <a:pt x="1167" y="227"/>
                    </a:lnTo>
                    <a:lnTo>
                      <a:pt x="873" y="57"/>
                    </a:lnTo>
                    <a:lnTo>
                      <a:pt x="624" y="490"/>
                    </a:lnTo>
                    <a:lnTo>
                      <a:pt x="407" y="0"/>
                    </a:lnTo>
                    <a:lnTo>
                      <a:pt x="285" y="380"/>
                    </a:lnTo>
                    <a:lnTo>
                      <a:pt x="0" y="390"/>
                    </a:lnTo>
                  </a:path>
                </a:pathLst>
              </a:custGeom>
              <a:noFill/>
              <a:ln w="952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34748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endParaRPr lang="en-GB"/>
          </a:p>
        </p:txBody>
      </p:sp>
      <p:sp>
        <p:nvSpPr>
          <p:cNvPr id="3" name="Tijdelijke aanduiding voor tekst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tekst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7" name="Tijdelijke aanduiding voor datum 6"/>
          <p:cNvSpPr>
            <a:spLocks noGrp="1"/>
          </p:cNvSpPr>
          <p:nvPr>
            <p:ph type="dt" sz="half" idx="10"/>
          </p:nvPr>
        </p:nvSpPr>
        <p:spPr/>
        <p:txBody>
          <a:bodyPr/>
          <a:lstStyle/>
          <a:p>
            <a:fld id="{B1728AE6-9E77-43E1-9CBB-F4A40F1646F4}" type="datetime4">
              <a:rPr lang="nl-NL" smtClean="0"/>
              <a:t>8 februari 2018</a:t>
            </a:fld>
            <a:endParaRPr lang="en-GB"/>
          </a:p>
        </p:txBody>
      </p:sp>
      <p:sp>
        <p:nvSpPr>
          <p:cNvPr id="8" name="Tijdelijke aanduiding voor voettekst 7"/>
          <p:cNvSpPr>
            <a:spLocks noGrp="1"/>
          </p:cNvSpPr>
          <p:nvPr>
            <p:ph type="ftr" sz="quarter" idx="11"/>
          </p:nvPr>
        </p:nvSpPr>
        <p:spPr/>
        <p:txBody>
          <a:bodyPr/>
          <a:lstStyle/>
          <a:p>
            <a:endParaRPr lang="en-GB"/>
          </a:p>
        </p:txBody>
      </p:sp>
      <p:sp>
        <p:nvSpPr>
          <p:cNvPr id="9" name="Tijdelijke aanduiding voor dianummer 8"/>
          <p:cNvSpPr>
            <a:spLocks noGrp="1"/>
          </p:cNvSpPr>
          <p:nvPr>
            <p:ph type="sldNum" sz="quarter" idx="12"/>
          </p:nvPr>
        </p:nvSpPr>
        <p:spPr/>
        <p:txBody>
          <a:bodyPr/>
          <a:lstStyle/>
          <a:p>
            <a:fld id="{1FC37669-FDAE-4F74-A153-7D683747EA76}" type="slidenum">
              <a:rPr lang="en-GB" smtClean="0"/>
              <a:t>‹nr.›</a:t>
            </a:fld>
            <a:endParaRPr lang="en-GB"/>
          </a:p>
        </p:txBody>
      </p:sp>
      <p:pic>
        <p:nvPicPr>
          <p:cNvPr id="14"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3423" t="1" r="13859" b="20001"/>
          <a:stretch/>
        </p:blipFill>
        <p:spPr bwMode="auto">
          <a:xfrm>
            <a:off x="0" y="1140302"/>
            <a:ext cx="91440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3" name="Groep 112"/>
          <p:cNvGrpSpPr/>
          <p:nvPr userDrawn="1"/>
        </p:nvGrpSpPr>
        <p:grpSpPr>
          <a:xfrm>
            <a:off x="7342579" y="309272"/>
            <a:ext cx="1402446" cy="727746"/>
            <a:chOff x="7259220" y="6062246"/>
            <a:chExt cx="1402446" cy="727746"/>
          </a:xfrm>
        </p:grpSpPr>
        <p:sp>
          <p:nvSpPr>
            <p:cNvPr id="114" name="Rectangle 6"/>
            <p:cNvSpPr>
              <a:spLocks noChangeArrowheads="1"/>
            </p:cNvSpPr>
            <p:nvPr userDrawn="1"/>
          </p:nvSpPr>
          <p:spPr bwMode="auto">
            <a:xfrm>
              <a:off x="7259220" y="6343716"/>
              <a:ext cx="108843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altLang="en-US" sz="1900" b="1" i="0" u="none" strike="noStrike" cap="none" normalizeH="0" baseline="0" noProof="0" dirty="0">
                  <a:ln>
                    <a:noFill/>
                  </a:ln>
                  <a:solidFill>
                    <a:srgbClr val="034EA2"/>
                  </a:solidFill>
                  <a:effectLst/>
                  <a:latin typeface="Anivers" pitchFamily="2" charset="0"/>
                  <a:cs typeface="Arial" pitchFamily="34" charset="0"/>
                </a:rPr>
                <a:t>Neurologie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a:ln>
                    <a:noFill/>
                  </a:ln>
                  <a:solidFill>
                    <a:srgbClr val="F68B1E"/>
                  </a:solidFill>
                  <a:effectLst/>
                  <a:latin typeface="Anivers" pitchFamily="2" charset="0"/>
                  <a:ea typeface="+mn-ea"/>
                  <a:cs typeface="Arial" pitchFamily="34" charset="0"/>
                </a:rPr>
                <a:t>GRONINGEN</a:t>
              </a:r>
            </a:p>
          </p:txBody>
        </p:sp>
        <p:grpSp>
          <p:nvGrpSpPr>
            <p:cNvPr id="115" name="Groep 114"/>
            <p:cNvGrpSpPr/>
            <p:nvPr userDrawn="1"/>
          </p:nvGrpSpPr>
          <p:grpSpPr>
            <a:xfrm>
              <a:off x="8172400" y="6062246"/>
              <a:ext cx="489266" cy="389466"/>
              <a:chOff x="9316077" y="6994056"/>
              <a:chExt cx="489266" cy="389466"/>
            </a:xfrm>
          </p:grpSpPr>
          <p:sp>
            <p:nvSpPr>
              <p:cNvPr id="116" name="Freeform 16"/>
              <p:cNvSpPr>
                <a:spLocks/>
              </p:cNvSpPr>
              <p:nvPr userDrawn="1"/>
            </p:nvSpPr>
            <p:spPr bwMode="auto">
              <a:xfrm>
                <a:off x="9637873" y="7076331"/>
                <a:ext cx="132905" cy="106616"/>
              </a:xfrm>
              <a:custGeom>
                <a:avLst/>
                <a:gdLst>
                  <a:gd name="T0" fmla="*/ 294 w 546"/>
                  <a:gd name="T1" fmla="*/ 0 h 437"/>
                  <a:gd name="T2" fmla="*/ 0 w 546"/>
                  <a:gd name="T3" fmla="*/ 437 h 437"/>
                  <a:gd name="T4" fmla="*/ 546 w 546"/>
                  <a:gd name="T5" fmla="*/ 261 h 437"/>
                  <a:gd name="T6" fmla="*/ 294 w 546"/>
                  <a:gd name="T7" fmla="*/ 0 h 437"/>
                </a:gdLst>
                <a:ahLst/>
                <a:cxnLst>
                  <a:cxn ang="0">
                    <a:pos x="T0" y="T1"/>
                  </a:cxn>
                  <a:cxn ang="0">
                    <a:pos x="T2" y="T3"/>
                  </a:cxn>
                  <a:cxn ang="0">
                    <a:pos x="T4" y="T5"/>
                  </a:cxn>
                  <a:cxn ang="0">
                    <a:pos x="T6" y="T7"/>
                  </a:cxn>
                </a:cxnLst>
                <a:rect l="0" t="0" r="r" b="b"/>
                <a:pathLst>
                  <a:path w="546" h="437">
                    <a:moveTo>
                      <a:pt x="294" y="0"/>
                    </a:moveTo>
                    <a:lnTo>
                      <a:pt x="0" y="437"/>
                    </a:lnTo>
                    <a:lnTo>
                      <a:pt x="546" y="261"/>
                    </a:lnTo>
                    <a:lnTo>
                      <a:pt x="294"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17"/>
              <p:cNvSpPr>
                <a:spLocks/>
              </p:cNvSpPr>
              <p:nvPr userDrawn="1"/>
            </p:nvSpPr>
            <p:spPr bwMode="auto">
              <a:xfrm>
                <a:off x="9571664" y="7123554"/>
                <a:ext cx="66696" cy="59881"/>
              </a:xfrm>
              <a:custGeom>
                <a:avLst/>
                <a:gdLst>
                  <a:gd name="T0" fmla="*/ 142 w 275"/>
                  <a:gd name="T1" fmla="*/ 0 h 248"/>
                  <a:gd name="T2" fmla="*/ 0 w 275"/>
                  <a:gd name="T3" fmla="*/ 180 h 248"/>
                  <a:gd name="T4" fmla="*/ 275 w 275"/>
                  <a:gd name="T5" fmla="*/ 248 h 248"/>
                  <a:gd name="T6" fmla="*/ 142 w 275"/>
                  <a:gd name="T7" fmla="*/ 0 h 248"/>
                </a:gdLst>
                <a:ahLst/>
                <a:cxnLst>
                  <a:cxn ang="0">
                    <a:pos x="T0" y="T1"/>
                  </a:cxn>
                  <a:cxn ang="0">
                    <a:pos x="T2" y="T3"/>
                  </a:cxn>
                  <a:cxn ang="0">
                    <a:pos x="T4" y="T5"/>
                  </a:cxn>
                  <a:cxn ang="0">
                    <a:pos x="T6" y="T7"/>
                  </a:cxn>
                </a:cxnLst>
                <a:rect l="0" t="0" r="r" b="b"/>
                <a:pathLst>
                  <a:path w="275" h="248">
                    <a:moveTo>
                      <a:pt x="142" y="0"/>
                    </a:moveTo>
                    <a:lnTo>
                      <a:pt x="0" y="180"/>
                    </a:lnTo>
                    <a:lnTo>
                      <a:pt x="275" y="248"/>
                    </a:lnTo>
                    <a:lnTo>
                      <a:pt x="142"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18"/>
              <p:cNvSpPr>
                <a:spLocks/>
              </p:cNvSpPr>
              <p:nvPr userDrawn="1"/>
            </p:nvSpPr>
            <p:spPr bwMode="auto">
              <a:xfrm>
                <a:off x="9605255" y="7077304"/>
                <a:ext cx="106129" cy="105643"/>
              </a:xfrm>
              <a:custGeom>
                <a:avLst/>
                <a:gdLst>
                  <a:gd name="T0" fmla="*/ 434 w 434"/>
                  <a:gd name="T1" fmla="*/ 0 h 434"/>
                  <a:gd name="T2" fmla="*/ 0 w 434"/>
                  <a:gd name="T3" fmla="*/ 190 h 434"/>
                  <a:gd name="T4" fmla="*/ 134 w 434"/>
                  <a:gd name="T5" fmla="*/ 434 h 434"/>
                  <a:gd name="T6" fmla="*/ 434 w 434"/>
                  <a:gd name="T7" fmla="*/ 0 h 434"/>
                </a:gdLst>
                <a:ahLst/>
                <a:cxnLst>
                  <a:cxn ang="0">
                    <a:pos x="T0" y="T1"/>
                  </a:cxn>
                  <a:cxn ang="0">
                    <a:pos x="T2" y="T3"/>
                  </a:cxn>
                  <a:cxn ang="0">
                    <a:pos x="T4" y="T5"/>
                  </a:cxn>
                  <a:cxn ang="0">
                    <a:pos x="T6" y="T7"/>
                  </a:cxn>
                </a:cxnLst>
                <a:rect l="0" t="0" r="r" b="b"/>
                <a:pathLst>
                  <a:path w="434" h="434">
                    <a:moveTo>
                      <a:pt x="434" y="0"/>
                    </a:moveTo>
                    <a:lnTo>
                      <a:pt x="0" y="190"/>
                    </a:lnTo>
                    <a:lnTo>
                      <a:pt x="134" y="434"/>
                    </a:lnTo>
                    <a:lnTo>
                      <a:pt x="434" y="0"/>
                    </a:lnTo>
                    <a:close/>
                  </a:path>
                </a:pathLst>
              </a:custGeom>
              <a:solidFill>
                <a:srgbClr val="FAB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19"/>
              <p:cNvSpPr>
                <a:spLocks/>
              </p:cNvSpPr>
              <p:nvPr userDrawn="1"/>
            </p:nvSpPr>
            <p:spPr bwMode="auto">
              <a:xfrm>
                <a:off x="9465534" y="7077304"/>
                <a:ext cx="106616" cy="121708"/>
              </a:xfrm>
              <a:custGeom>
                <a:avLst/>
                <a:gdLst>
                  <a:gd name="T0" fmla="*/ 246 w 437"/>
                  <a:gd name="T1" fmla="*/ 0 h 500"/>
                  <a:gd name="T2" fmla="*/ 0 w 437"/>
                  <a:gd name="T3" fmla="*/ 500 h 500"/>
                  <a:gd name="T4" fmla="*/ 437 w 437"/>
                  <a:gd name="T5" fmla="*/ 370 h 500"/>
                  <a:gd name="T6" fmla="*/ 246 w 437"/>
                  <a:gd name="T7" fmla="*/ 0 h 500"/>
                </a:gdLst>
                <a:ahLst/>
                <a:cxnLst>
                  <a:cxn ang="0">
                    <a:pos x="T0" y="T1"/>
                  </a:cxn>
                  <a:cxn ang="0">
                    <a:pos x="T2" y="T3"/>
                  </a:cxn>
                  <a:cxn ang="0">
                    <a:pos x="T4" y="T5"/>
                  </a:cxn>
                  <a:cxn ang="0">
                    <a:pos x="T6" y="T7"/>
                  </a:cxn>
                </a:cxnLst>
                <a:rect l="0" t="0" r="r" b="b"/>
                <a:pathLst>
                  <a:path w="437" h="500">
                    <a:moveTo>
                      <a:pt x="246" y="0"/>
                    </a:moveTo>
                    <a:lnTo>
                      <a:pt x="0" y="500"/>
                    </a:lnTo>
                    <a:lnTo>
                      <a:pt x="437" y="370"/>
                    </a:lnTo>
                    <a:lnTo>
                      <a:pt x="246"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Freeform 20"/>
              <p:cNvSpPr>
                <a:spLocks/>
              </p:cNvSpPr>
              <p:nvPr userDrawn="1"/>
            </p:nvSpPr>
            <p:spPr bwMode="auto">
              <a:xfrm>
                <a:off x="9389589" y="7053937"/>
                <a:ext cx="77893" cy="145076"/>
              </a:xfrm>
              <a:custGeom>
                <a:avLst/>
                <a:gdLst>
                  <a:gd name="T0" fmla="*/ 95 w 320"/>
                  <a:gd name="T1" fmla="*/ 0 h 595"/>
                  <a:gd name="T2" fmla="*/ 0 w 320"/>
                  <a:gd name="T3" fmla="*/ 465 h 595"/>
                  <a:gd name="T4" fmla="*/ 320 w 320"/>
                  <a:gd name="T5" fmla="*/ 595 h 595"/>
                  <a:gd name="T6" fmla="*/ 95 w 320"/>
                  <a:gd name="T7" fmla="*/ 0 h 595"/>
                </a:gdLst>
                <a:ahLst/>
                <a:cxnLst>
                  <a:cxn ang="0">
                    <a:pos x="T0" y="T1"/>
                  </a:cxn>
                  <a:cxn ang="0">
                    <a:pos x="T2" y="T3"/>
                  </a:cxn>
                  <a:cxn ang="0">
                    <a:pos x="T4" y="T5"/>
                  </a:cxn>
                  <a:cxn ang="0">
                    <a:pos x="T6" y="T7"/>
                  </a:cxn>
                </a:cxnLst>
                <a:rect l="0" t="0" r="r" b="b"/>
                <a:pathLst>
                  <a:path w="320" h="595">
                    <a:moveTo>
                      <a:pt x="95" y="0"/>
                    </a:moveTo>
                    <a:lnTo>
                      <a:pt x="0" y="465"/>
                    </a:lnTo>
                    <a:lnTo>
                      <a:pt x="320" y="595"/>
                    </a:lnTo>
                    <a:lnTo>
                      <a:pt x="95" y="0"/>
                    </a:lnTo>
                    <a:close/>
                  </a:path>
                </a:pathLst>
              </a:custGeom>
              <a:solidFill>
                <a:srgbClr val="FDCD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Freeform 21"/>
              <p:cNvSpPr>
                <a:spLocks/>
              </p:cNvSpPr>
              <p:nvPr userDrawn="1"/>
            </p:nvSpPr>
            <p:spPr bwMode="auto">
              <a:xfrm>
                <a:off x="9411496" y="7053937"/>
                <a:ext cx="115379" cy="145076"/>
              </a:xfrm>
              <a:custGeom>
                <a:avLst/>
                <a:gdLst>
                  <a:gd name="T0" fmla="*/ 0 w 475"/>
                  <a:gd name="T1" fmla="*/ 0 h 595"/>
                  <a:gd name="T2" fmla="*/ 227 w 475"/>
                  <a:gd name="T3" fmla="*/ 595 h 595"/>
                  <a:gd name="T4" fmla="*/ 475 w 475"/>
                  <a:gd name="T5" fmla="*/ 95 h 595"/>
                  <a:gd name="T6" fmla="*/ 0 w 475"/>
                  <a:gd name="T7" fmla="*/ 0 h 595"/>
                </a:gdLst>
                <a:ahLst/>
                <a:cxnLst>
                  <a:cxn ang="0">
                    <a:pos x="T0" y="T1"/>
                  </a:cxn>
                  <a:cxn ang="0">
                    <a:pos x="T2" y="T3"/>
                  </a:cxn>
                  <a:cxn ang="0">
                    <a:pos x="T4" y="T5"/>
                  </a:cxn>
                  <a:cxn ang="0">
                    <a:pos x="T6" y="T7"/>
                  </a:cxn>
                </a:cxnLst>
                <a:rect l="0" t="0" r="r" b="b"/>
                <a:pathLst>
                  <a:path w="475" h="595">
                    <a:moveTo>
                      <a:pt x="0" y="0"/>
                    </a:moveTo>
                    <a:lnTo>
                      <a:pt x="227" y="595"/>
                    </a:lnTo>
                    <a:lnTo>
                      <a:pt x="475" y="95"/>
                    </a:lnTo>
                    <a:lnTo>
                      <a:pt x="0" y="0"/>
                    </a:lnTo>
                    <a:close/>
                  </a:path>
                </a:pathLst>
              </a:custGeom>
              <a:solidFill>
                <a:srgbClr val="F9A5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Freeform 22"/>
              <p:cNvSpPr>
                <a:spLocks/>
              </p:cNvSpPr>
              <p:nvPr userDrawn="1"/>
            </p:nvSpPr>
            <p:spPr bwMode="auto">
              <a:xfrm>
                <a:off x="9524928" y="7077304"/>
                <a:ext cx="81301" cy="89577"/>
              </a:xfrm>
              <a:custGeom>
                <a:avLst/>
                <a:gdLst>
                  <a:gd name="T0" fmla="*/ 0 w 334"/>
                  <a:gd name="T1" fmla="*/ 0 h 368"/>
                  <a:gd name="T2" fmla="*/ 192 w 334"/>
                  <a:gd name="T3" fmla="*/ 368 h 368"/>
                  <a:gd name="T4" fmla="*/ 334 w 334"/>
                  <a:gd name="T5" fmla="*/ 190 h 368"/>
                  <a:gd name="T6" fmla="*/ 0 w 334"/>
                  <a:gd name="T7" fmla="*/ 0 h 368"/>
                </a:gdLst>
                <a:ahLst/>
                <a:cxnLst>
                  <a:cxn ang="0">
                    <a:pos x="T0" y="T1"/>
                  </a:cxn>
                  <a:cxn ang="0">
                    <a:pos x="T2" y="T3"/>
                  </a:cxn>
                  <a:cxn ang="0">
                    <a:pos x="T4" y="T5"/>
                  </a:cxn>
                  <a:cxn ang="0">
                    <a:pos x="T6" y="T7"/>
                  </a:cxn>
                </a:cxnLst>
                <a:rect l="0" t="0" r="r" b="b"/>
                <a:pathLst>
                  <a:path w="334" h="368">
                    <a:moveTo>
                      <a:pt x="0" y="0"/>
                    </a:moveTo>
                    <a:lnTo>
                      <a:pt x="192" y="368"/>
                    </a:lnTo>
                    <a:lnTo>
                      <a:pt x="334" y="190"/>
                    </a:lnTo>
                    <a:lnTo>
                      <a:pt x="0"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Freeform 23"/>
              <p:cNvSpPr>
                <a:spLocks/>
              </p:cNvSpPr>
              <p:nvPr userDrawn="1"/>
            </p:nvSpPr>
            <p:spPr bwMode="auto">
              <a:xfrm>
                <a:off x="9618886" y="7182947"/>
                <a:ext cx="122195" cy="75946"/>
              </a:xfrm>
              <a:custGeom>
                <a:avLst/>
                <a:gdLst>
                  <a:gd name="T0" fmla="*/ 78 w 502"/>
                  <a:gd name="T1" fmla="*/ 0 h 312"/>
                  <a:gd name="T2" fmla="*/ 0 w 502"/>
                  <a:gd name="T3" fmla="*/ 312 h 312"/>
                  <a:gd name="T4" fmla="*/ 502 w 502"/>
                  <a:gd name="T5" fmla="*/ 41 h 312"/>
                  <a:gd name="T6" fmla="*/ 78 w 502"/>
                  <a:gd name="T7" fmla="*/ 0 h 312"/>
                </a:gdLst>
                <a:ahLst/>
                <a:cxnLst>
                  <a:cxn ang="0">
                    <a:pos x="T0" y="T1"/>
                  </a:cxn>
                  <a:cxn ang="0">
                    <a:pos x="T2" y="T3"/>
                  </a:cxn>
                  <a:cxn ang="0">
                    <a:pos x="T4" y="T5"/>
                  </a:cxn>
                  <a:cxn ang="0">
                    <a:pos x="T6" y="T7"/>
                  </a:cxn>
                </a:cxnLst>
                <a:rect l="0" t="0" r="r" b="b"/>
                <a:pathLst>
                  <a:path w="502" h="312">
                    <a:moveTo>
                      <a:pt x="78" y="0"/>
                    </a:moveTo>
                    <a:lnTo>
                      <a:pt x="0" y="312"/>
                    </a:lnTo>
                    <a:lnTo>
                      <a:pt x="502" y="41"/>
                    </a:lnTo>
                    <a:lnTo>
                      <a:pt x="78" y="0"/>
                    </a:lnTo>
                    <a:close/>
                  </a:path>
                </a:pathLst>
              </a:custGeom>
              <a:solidFill>
                <a:srgbClr val="F68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Freeform 24"/>
              <p:cNvSpPr>
                <a:spLocks/>
              </p:cNvSpPr>
              <p:nvPr userDrawn="1"/>
            </p:nvSpPr>
            <p:spPr bwMode="auto">
              <a:xfrm>
                <a:off x="9572637" y="7166882"/>
                <a:ext cx="65235" cy="92011"/>
              </a:xfrm>
              <a:custGeom>
                <a:avLst/>
                <a:gdLst>
                  <a:gd name="T0" fmla="*/ 0 w 270"/>
                  <a:gd name="T1" fmla="*/ 0 h 376"/>
                  <a:gd name="T2" fmla="*/ 192 w 270"/>
                  <a:gd name="T3" fmla="*/ 376 h 376"/>
                  <a:gd name="T4" fmla="*/ 270 w 270"/>
                  <a:gd name="T5" fmla="*/ 64 h 376"/>
                  <a:gd name="T6" fmla="*/ 0 w 270"/>
                  <a:gd name="T7" fmla="*/ 0 h 376"/>
                </a:gdLst>
                <a:ahLst/>
                <a:cxnLst>
                  <a:cxn ang="0">
                    <a:pos x="T0" y="T1"/>
                  </a:cxn>
                  <a:cxn ang="0">
                    <a:pos x="T2" y="T3"/>
                  </a:cxn>
                  <a:cxn ang="0">
                    <a:pos x="T4" y="T5"/>
                  </a:cxn>
                  <a:cxn ang="0">
                    <a:pos x="T6" y="T7"/>
                  </a:cxn>
                </a:cxnLst>
                <a:rect l="0" t="0" r="r" b="b"/>
                <a:pathLst>
                  <a:path w="270" h="376">
                    <a:moveTo>
                      <a:pt x="0" y="0"/>
                    </a:moveTo>
                    <a:lnTo>
                      <a:pt x="192" y="376"/>
                    </a:lnTo>
                    <a:lnTo>
                      <a:pt x="270" y="64"/>
                    </a:lnTo>
                    <a:lnTo>
                      <a:pt x="0" y="0"/>
                    </a:lnTo>
                    <a:close/>
                  </a:path>
                </a:pathLst>
              </a:custGeom>
              <a:solidFill>
                <a:srgbClr val="F89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Freeform 25"/>
              <p:cNvSpPr>
                <a:spLocks/>
              </p:cNvSpPr>
              <p:nvPr userDrawn="1"/>
            </p:nvSpPr>
            <p:spPr bwMode="auto">
              <a:xfrm>
                <a:off x="9465534" y="7166882"/>
                <a:ext cx="107103" cy="86169"/>
              </a:xfrm>
              <a:custGeom>
                <a:avLst/>
                <a:gdLst>
                  <a:gd name="T0" fmla="*/ 439 w 439"/>
                  <a:gd name="T1" fmla="*/ 0 h 355"/>
                  <a:gd name="T2" fmla="*/ 0 w 439"/>
                  <a:gd name="T3" fmla="*/ 132 h 355"/>
                  <a:gd name="T4" fmla="*/ 424 w 439"/>
                  <a:gd name="T5" fmla="*/ 355 h 355"/>
                  <a:gd name="T6" fmla="*/ 439 w 439"/>
                  <a:gd name="T7" fmla="*/ 0 h 355"/>
                </a:gdLst>
                <a:ahLst/>
                <a:cxnLst>
                  <a:cxn ang="0">
                    <a:pos x="T0" y="T1"/>
                  </a:cxn>
                  <a:cxn ang="0">
                    <a:pos x="T2" y="T3"/>
                  </a:cxn>
                  <a:cxn ang="0">
                    <a:pos x="T4" y="T5"/>
                  </a:cxn>
                  <a:cxn ang="0">
                    <a:pos x="T6" y="T7"/>
                  </a:cxn>
                </a:cxnLst>
                <a:rect l="0" t="0" r="r" b="b"/>
                <a:pathLst>
                  <a:path w="439" h="355">
                    <a:moveTo>
                      <a:pt x="439" y="0"/>
                    </a:moveTo>
                    <a:lnTo>
                      <a:pt x="0" y="132"/>
                    </a:lnTo>
                    <a:lnTo>
                      <a:pt x="424" y="355"/>
                    </a:lnTo>
                    <a:lnTo>
                      <a:pt x="439"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Freeform 26"/>
              <p:cNvSpPr>
                <a:spLocks/>
              </p:cNvSpPr>
              <p:nvPr userDrawn="1"/>
            </p:nvSpPr>
            <p:spPr bwMode="auto">
              <a:xfrm>
                <a:off x="9568743" y="7166882"/>
                <a:ext cx="50144" cy="92011"/>
              </a:xfrm>
              <a:custGeom>
                <a:avLst/>
                <a:gdLst>
                  <a:gd name="T0" fmla="*/ 13 w 207"/>
                  <a:gd name="T1" fmla="*/ 0 h 376"/>
                  <a:gd name="T2" fmla="*/ 0 w 207"/>
                  <a:gd name="T3" fmla="*/ 351 h 376"/>
                  <a:gd name="T4" fmla="*/ 207 w 207"/>
                  <a:gd name="T5" fmla="*/ 376 h 376"/>
                  <a:gd name="T6" fmla="*/ 13 w 207"/>
                  <a:gd name="T7" fmla="*/ 0 h 376"/>
                </a:gdLst>
                <a:ahLst/>
                <a:cxnLst>
                  <a:cxn ang="0">
                    <a:pos x="T0" y="T1"/>
                  </a:cxn>
                  <a:cxn ang="0">
                    <a:pos x="T2" y="T3"/>
                  </a:cxn>
                  <a:cxn ang="0">
                    <a:pos x="T4" y="T5"/>
                  </a:cxn>
                  <a:cxn ang="0">
                    <a:pos x="T6" y="T7"/>
                  </a:cxn>
                </a:cxnLst>
                <a:rect l="0" t="0" r="r" b="b"/>
                <a:pathLst>
                  <a:path w="207" h="376">
                    <a:moveTo>
                      <a:pt x="13" y="0"/>
                    </a:moveTo>
                    <a:lnTo>
                      <a:pt x="0" y="351"/>
                    </a:lnTo>
                    <a:lnTo>
                      <a:pt x="207" y="376"/>
                    </a:lnTo>
                    <a:lnTo>
                      <a:pt x="13"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27"/>
              <p:cNvSpPr>
                <a:spLocks/>
              </p:cNvSpPr>
              <p:nvPr userDrawn="1"/>
            </p:nvSpPr>
            <p:spPr bwMode="auto">
              <a:xfrm>
                <a:off x="9637873" y="7139619"/>
                <a:ext cx="132905" cy="54525"/>
              </a:xfrm>
              <a:custGeom>
                <a:avLst/>
                <a:gdLst>
                  <a:gd name="T0" fmla="*/ 546 w 546"/>
                  <a:gd name="T1" fmla="*/ 0 h 224"/>
                  <a:gd name="T2" fmla="*/ 0 w 546"/>
                  <a:gd name="T3" fmla="*/ 176 h 224"/>
                  <a:gd name="T4" fmla="*/ 416 w 546"/>
                  <a:gd name="T5" fmla="*/ 224 h 224"/>
                  <a:gd name="T6" fmla="*/ 546 w 546"/>
                  <a:gd name="T7" fmla="*/ 0 h 224"/>
                </a:gdLst>
                <a:ahLst/>
                <a:cxnLst>
                  <a:cxn ang="0">
                    <a:pos x="T0" y="T1"/>
                  </a:cxn>
                  <a:cxn ang="0">
                    <a:pos x="T2" y="T3"/>
                  </a:cxn>
                  <a:cxn ang="0">
                    <a:pos x="T4" y="T5"/>
                  </a:cxn>
                  <a:cxn ang="0">
                    <a:pos x="T6" y="T7"/>
                  </a:cxn>
                </a:cxnLst>
                <a:rect l="0" t="0" r="r" b="b"/>
                <a:pathLst>
                  <a:path w="546" h="224">
                    <a:moveTo>
                      <a:pt x="546" y="0"/>
                    </a:moveTo>
                    <a:lnTo>
                      <a:pt x="0" y="176"/>
                    </a:lnTo>
                    <a:lnTo>
                      <a:pt x="416" y="224"/>
                    </a:lnTo>
                    <a:lnTo>
                      <a:pt x="546"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Freeform 28"/>
              <p:cNvSpPr>
                <a:spLocks/>
              </p:cNvSpPr>
              <p:nvPr userDrawn="1"/>
            </p:nvSpPr>
            <p:spPr bwMode="auto">
              <a:xfrm>
                <a:off x="9347721" y="7053937"/>
                <a:ext cx="65235" cy="112945"/>
              </a:xfrm>
              <a:custGeom>
                <a:avLst/>
                <a:gdLst>
                  <a:gd name="T0" fmla="*/ 268 w 268"/>
                  <a:gd name="T1" fmla="*/ 0 h 463"/>
                  <a:gd name="T2" fmla="*/ 45 w 268"/>
                  <a:gd name="T3" fmla="*/ 73 h 463"/>
                  <a:gd name="T4" fmla="*/ 10 w 268"/>
                  <a:gd name="T5" fmla="*/ 117 h 463"/>
                  <a:gd name="T6" fmla="*/ 0 w 268"/>
                  <a:gd name="T7" fmla="*/ 132 h 463"/>
                  <a:gd name="T8" fmla="*/ 167 w 268"/>
                  <a:gd name="T9" fmla="*/ 463 h 463"/>
                  <a:gd name="T10" fmla="*/ 268 w 268"/>
                  <a:gd name="T11" fmla="*/ 0 h 463"/>
                </a:gdLst>
                <a:ahLst/>
                <a:cxnLst>
                  <a:cxn ang="0">
                    <a:pos x="T0" y="T1"/>
                  </a:cxn>
                  <a:cxn ang="0">
                    <a:pos x="T2" y="T3"/>
                  </a:cxn>
                  <a:cxn ang="0">
                    <a:pos x="T4" y="T5"/>
                  </a:cxn>
                  <a:cxn ang="0">
                    <a:pos x="T6" y="T7"/>
                  </a:cxn>
                  <a:cxn ang="0">
                    <a:pos x="T8" y="T9"/>
                  </a:cxn>
                  <a:cxn ang="0">
                    <a:pos x="T10" y="T11"/>
                  </a:cxn>
                </a:cxnLst>
                <a:rect l="0" t="0" r="r" b="b"/>
                <a:pathLst>
                  <a:path w="268" h="463">
                    <a:moveTo>
                      <a:pt x="268" y="0"/>
                    </a:moveTo>
                    <a:lnTo>
                      <a:pt x="45" y="73"/>
                    </a:lnTo>
                    <a:lnTo>
                      <a:pt x="10" y="117"/>
                    </a:lnTo>
                    <a:lnTo>
                      <a:pt x="0" y="132"/>
                    </a:lnTo>
                    <a:lnTo>
                      <a:pt x="167" y="463"/>
                    </a:lnTo>
                    <a:lnTo>
                      <a:pt x="26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Freeform 29"/>
              <p:cNvSpPr>
                <a:spLocks/>
              </p:cNvSpPr>
              <p:nvPr userDrawn="1"/>
            </p:nvSpPr>
            <p:spPr bwMode="auto">
              <a:xfrm>
                <a:off x="9331656" y="7085094"/>
                <a:ext cx="56472" cy="84222"/>
              </a:xfrm>
              <a:custGeom>
                <a:avLst/>
                <a:gdLst>
                  <a:gd name="T0" fmla="*/ 68 w 233"/>
                  <a:gd name="T1" fmla="*/ 0 h 346"/>
                  <a:gd name="T2" fmla="*/ 39 w 233"/>
                  <a:gd name="T3" fmla="*/ 51 h 346"/>
                  <a:gd name="T4" fmla="*/ 17 w 233"/>
                  <a:gd name="T5" fmla="*/ 107 h 346"/>
                  <a:gd name="T6" fmla="*/ 4 w 233"/>
                  <a:gd name="T7" fmla="*/ 167 h 346"/>
                  <a:gd name="T8" fmla="*/ 0 w 233"/>
                  <a:gd name="T9" fmla="*/ 228 h 346"/>
                  <a:gd name="T10" fmla="*/ 0 w 233"/>
                  <a:gd name="T11" fmla="*/ 258 h 346"/>
                  <a:gd name="T12" fmla="*/ 4 w 233"/>
                  <a:gd name="T13" fmla="*/ 289 h 346"/>
                  <a:gd name="T14" fmla="*/ 9 w 233"/>
                  <a:gd name="T15" fmla="*/ 318 h 346"/>
                  <a:gd name="T16" fmla="*/ 17 w 233"/>
                  <a:gd name="T17" fmla="*/ 346 h 346"/>
                  <a:gd name="T18" fmla="*/ 233 w 233"/>
                  <a:gd name="T19" fmla="*/ 338 h 346"/>
                  <a:gd name="T20" fmla="*/ 68 w 233"/>
                  <a:gd name="T21"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346">
                    <a:moveTo>
                      <a:pt x="68" y="0"/>
                    </a:moveTo>
                    <a:lnTo>
                      <a:pt x="39" y="51"/>
                    </a:lnTo>
                    <a:lnTo>
                      <a:pt x="17" y="107"/>
                    </a:lnTo>
                    <a:lnTo>
                      <a:pt x="4" y="167"/>
                    </a:lnTo>
                    <a:lnTo>
                      <a:pt x="0" y="228"/>
                    </a:lnTo>
                    <a:lnTo>
                      <a:pt x="0" y="258"/>
                    </a:lnTo>
                    <a:lnTo>
                      <a:pt x="4" y="289"/>
                    </a:lnTo>
                    <a:lnTo>
                      <a:pt x="9" y="318"/>
                    </a:lnTo>
                    <a:lnTo>
                      <a:pt x="17" y="346"/>
                    </a:lnTo>
                    <a:lnTo>
                      <a:pt x="233" y="338"/>
                    </a:lnTo>
                    <a:lnTo>
                      <a:pt x="68"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Freeform 30"/>
              <p:cNvSpPr>
                <a:spLocks/>
              </p:cNvSpPr>
              <p:nvPr userDrawn="1"/>
            </p:nvSpPr>
            <p:spPr bwMode="auto">
              <a:xfrm>
                <a:off x="9336524" y="7166882"/>
                <a:ext cx="51604" cy="62315"/>
              </a:xfrm>
              <a:custGeom>
                <a:avLst/>
                <a:gdLst>
                  <a:gd name="T0" fmla="*/ 214 w 214"/>
                  <a:gd name="T1" fmla="*/ 0 h 254"/>
                  <a:gd name="T2" fmla="*/ 0 w 214"/>
                  <a:gd name="T3" fmla="*/ 8 h 254"/>
                  <a:gd name="T4" fmla="*/ 19 w 214"/>
                  <a:gd name="T5" fmla="*/ 59 h 254"/>
                  <a:gd name="T6" fmla="*/ 44 w 214"/>
                  <a:gd name="T7" fmla="*/ 108 h 254"/>
                  <a:gd name="T8" fmla="*/ 76 w 214"/>
                  <a:gd name="T9" fmla="*/ 153 h 254"/>
                  <a:gd name="T10" fmla="*/ 114 w 214"/>
                  <a:gd name="T11" fmla="*/ 192 h 254"/>
                  <a:gd name="T12" fmla="*/ 156 w 214"/>
                  <a:gd name="T13" fmla="*/ 227 h 254"/>
                  <a:gd name="T14" fmla="*/ 202 w 214"/>
                  <a:gd name="T15" fmla="*/ 254 h 254"/>
                  <a:gd name="T16" fmla="*/ 214 w 214"/>
                  <a:gd name="T1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254">
                    <a:moveTo>
                      <a:pt x="214" y="0"/>
                    </a:moveTo>
                    <a:lnTo>
                      <a:pt x="0" y="8"/>
                    </a:lnTo>
                    <a:lnTo>
                      <a:pt x="19" y="59"/>
                    </a:lnTo>
                    <a:lnTo>
                      <a:pt x="44" y="108"/>
                    </a:lnTo>
                    <a:lnTo>
                      <a:pt x="76" y="153"/>
                    </a:lnTo>
                    <a:lnTo>
                      <a:pt x="114" y="192"/>
                    </a:lnTo>
                    <a:lnTo>
                      <a:pt x="156" y="227"/>
                    </a:lnTo>
                    <a:lnTo>
                      <a:pt x="202" y="254"/>
                    </a:lnTo>
                    <a:lnTo>
                      <a:pt x="214"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31"/>
              <p:cNvSpPr>
                <a:spLocks/>
              </p:cNvSpPr>
              <p:nvPr userDrawn="1"/>
            </p:nvSpPr>
            <p:spPr bwMode="auto">
              <a:xfrm>
                <a:off x="9385694" y="7166882"/>
                <a:ext cx="40407" cy="73512"/>
              </a:xfrm>
              <a:custGeom>
                <a:avLst/>
                <a:gdLst>
                  <a:gd name="T0" fmla="*/ 11 w 164"/>
                  <a:gd name="T1" fmla="*/ 0 h 300"/>
                  <a:gd name="T2" fmla="*/ 0 w 164"/>
                  <a:gd name="T3" fmla="*/ 256 h 300"/>
                  <a:gd name="T4" fmla="*/ 78 w 164"/>
                  <a:gd name="T5" fmla="*/ 287 h 300"/>
                  <a:gd name="T6" fmla="*/ 120 w 164"/>
                  <a:gd name="T7" fmla="*/ 297 h 300"/>
                  <a:gd name="T8" fmla="*/ 164 w 164"/>
                  <a:gd name="T9" fmla="*/ 300 h 300"/>
                  <a:gd name="T10" fmla="*/ 11 w 164"/>
                  <a:gd name="T11" fmla="*/ 0 h 300"/>
                </a:gdLst>
                <a:ahLst/>
                <a:cxnLst>
                  <a:cxn ang="0">
                    <a:pos x="T0" y="T1"/>
                  </a:cxn>
                  <a:cxn ang="0">
                    <a:pos x="T2" y="T3"/>
                  </a:cxn>
                  <a:cxn ang="0">
                    <a:pos x="T4" y="T5"/>
                  </a:cxn>
                  <a:cxn ang="0">
                    <a:pos x="T6" y="T7"/>
                  </a:cxn>
                  <a:cxn ang="0">
                    <a:pos x="T8" y="T9"/>
                  </a:cxn>
                  <a:cxn ang="0">
                    <a:pos x="T10" y="T11"/>
                  </a:cxn>
                </a:cxnLst>
                <a:rect l="0" t="0" r="r" b="b"/>
                <a:pathLst>
                  <a:path w="164" h="300">
                    <a:moveTo>
                      <a:pt x="11" y="0"/>
                    </a:moveTo>
                    <a:lnTo>
                      <a:pt x="0" y="256"/>
                    </a:lnTo>
                    <a:lnTo>
                      <a:pt x="78" y="287"/>
                    </a:lnTo>
                    <a:lnTo>
                      <a:pt x="120" y="297"/>
                    </a:lnTo>
                    <a:lnTo>
                      <a:pt x="164" y="300"/>
                    </a:lnTo>
                    <a:lnTo>
                      <a:pt x="11" y="0"/>
                    </a:lnTo>
                    <a:close/>
                  </a:path>
                </a:pathLst>
              </a:custGeom>
              <a:solidFill>
                <a:srgbClr val="FDD1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Freeform 32"/>
              <p:cNvSpPr>
                <a:spLocks/>
              </p:cNvSpPr>
              <p:nvPr userDrawn="1"/>
            </p:nvSpPr>
            <p:spPr bwMode="auto">
              <a:xfrm>
                <a:off x="9437298" y="7240393"/>
                <a:ext cx="7789" cy="5842"/>
              </a:xfrm>
              <a:custGeom>
                <a:avLst/>
                <a:gdLst>
                  <a:gd name="T0" fmla="*/ 30 w 30"/>
                  <a:gd name="T1" fmla="*/ 0 h 26"/>
                  <a:gd name="T2" fmla="*/ 0 w 30"/>
                  <a:gd name="T3" fmla="*/ 0 h 26"/>
                  <a:gd name="T4" fmla="*/ 5 w 30"/>
                  <a:gd name="T5" fmla="*/ 7 h 26"/>
                  <a:gd name="T6" fmla="*/ 8 w 30"/>
                  <a:gd name="T7" fmla="*/ 14 h 26"/>
                  <a:gd name="T8" fmla="*/ 13 w 30"/>
                  <a:gd name="T9" fmla="*/ 20 h 26"/>
                  <a:gd name="T10" fmla="*/ 17 w 30"/>
                  <a:gd name="T11" fmla="*/ 26 h 26"/>
                  <a:gd name="T12" fmla="*/ 30 w 30"/>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30" y="0"/>
                    </a:moveTo>
                    <a:lnTo>
                      <a:pt x="0" y="0"/>
                    </a:lnTo>
                    <a:lnTo>
                      <a:pt x="5" y="7"/>
                    </a:lnTo>
                    <a:lnTo>
                      <a:pt x="8" y="14"/>
                    </a:lnTo>
                    <a:lnTo>
                      <a:pt x="13" y="20"/>
                    </a:lnTo>
                    <a:lnTo>
                      <a:pt x="17" y="26"/>
                    </a:lnTo>
                    <a:lnTo>
                      <a:pt x="3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33"/>
              <p:cNvSpPr>
                <a:spLocks/>
              </p:cNvSpPr>
              <p:nvPr userDrawn="1"/>
            </p:nvSpPr>
            <p:spPr bwMode="auto">
              <a:xfrm>
                <a:off x="9388615" y="7166882"/>
                <a:ext cx="78380" cy="73512"/>
              </a:xfrm>
              <a:custGeom>
                <a:avLst/>
                <a:gdLst>
                  <a:gd name="T0" fmla="*/ 0 w 323"/>
                  <a:gd name="T1" fmla="*/ 0 h 302"/>
                  <a:gd name="T2" fmla="*/ 150 w 323"/>
                  <a:gd name="T3" fmla="*/ 300 h 302"/>
                  <a:gd name="T4" fmla="*/ 158 w 323"/>
                  <a:gd name="T5" fmla="*/ 302 h 302"/>
                  <a:gd name="T6" fmla="*/ 168 w 323"/>
                  <a:gd name="T7" fmla="*/ 302 h 302"/>
                  <a:gd name="T8" fmla="*/ 185 w 323"/>
                  <a:gd name="T9" fmla="*/ 302 h 302"/>
                  <a:gd name="T10" fmla="*/ 194 w 323"/>
                  <a:gd name="T11" fmla="*/ 302 h 302"/>
                  <a:gd name="T12" fmla="*/ 201 w 323"/>
                  <a:gd name="T13" fmla="*/ 300 h 302"/>
                  <a:gd name="T14" fmla="*/ 231 w 323"/>
                  <a:gd name="T15" fmla="*/ 300 h 302"/>
                  <a:gd name="T16" fmla="*/ 323 w 323"/>
                  <a:gd name="T17" fmla="*/ 130 h 302"/>
                  <a:gd name="T18" fmla="*/ 0 w 323"/>
                  <a:gd name="T1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3" h="302">
                    <a:moveTo>
                      <a:pt x="0" y="0"/>
                    </a:moveTo>
                    <a:lnTo>
                      <a:pt x="150" y="300"/>
                    </a:lnTo>
                    <a:lnTo>
                      <a:pt x="158" y="302"/>
                    </a:lnTo>
                    <a:lnTo>
                      <a:pt x="168" y="302"/>
                    </a:lnTo>
                    <a:lnTo>
                      <a:pt x="185" y="302"/>
                    </a:lnTo>
                    <a:lnTo>
                      <a:pt x="194" y="302"/>
                    </a:lnTo>
                    <a:lnTo>
                      <a:pt x="201" y="300"/>
                    </a:lnTo>
                    <a:lnTo>
                      <a:pt x="231" y="300"/>
                    </a:lnTo>
                    <a:lnTo>
                      <a:pt x="323" y="130"/>
                    </a:lnTo>
                    <a:lnTo>
                      <a:pt x="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Freeform 34"/>
              <p:cNvSpPr>
                <a:spLocks/>
              </p:cNvSpPr>
              <p:nvPr userDrawn="1"/>
            </p:nvSpPr>
            <p:spPr bwMode="auto">
              <a:xfrm>
                <a:off x="9441680" y="7199499"/>
                <a:ext cx="127550" cy="58907"/>
              </a:xfrm>
              <a:custGeom>
                <a:avLst/>
                <a:gdLst>
                  <a:gd name="T0" fmla="*/ 103 w 524"/>
                  <a:gd name="T1" fmla="*/ 0 h 241"/>
                  <a:gd name="T2" fmla="*/ 0 w 524"/>
                  <a:gd name="T3" fmla="*/ 192 h 241"/>
                  <a:gd name="T4" fmla="*/ 10 w 524"/>
                  <a:gd name="T5" fmla="*/ 205 h 241"/>
                  <a:gd name="T6" fmla="*/ 20 w 524"/>
                  <a:gd name="T7" fmla="*/ 217 h 241"/>
                  <a:gd name="T8" fmla="*/ 32 w 524"/>
                  <a:gd name="T9" fmla="*/ 229 h 241"/>
                  <a:gd name="T10" fmla="*/ 44 w 524"/>
                  <a:gd name="T11" fmla="*/ 241 h 241"/>
                  <a:gd name="T12" fmla="*/ 524 w 524"/>
                  <a:gd name="T13" fmla="*/ 217 h 241"/>
                  <a:gd name="T14" fmla="*/ 103 w 524"/>
                  <a:gd name="T15" fmla="*/ 0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4" h="241">
                    <a:moveTo>
                      <a:pt x="103" y="0"/>
                    </a:moveTo>
                    <a:lnTo>
                      <a:pt x="0" y="192"/>
                    </a:lnTo>
                    <a:lnTo>
                      <a:pt x="10" y="205"/>
                    </a:lnTo>
                    <a:lnTo>
                      <a:pt x="20" y="217"/>
                    </a:lnTo>
                    <a:lnTo>
                      <a:pt x="32" y="229"/>
                    </a:lnTo>
                    <a:lnTo>
                      <a:pt x="44" y="241"/>
                    </a:lnTo>
                    <a:lnTo>
                      <a:pt x="524" y="217"/>
                    </a:lnTo>
                    <a:lnTo>
                      <a:pt x="103"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Freeform 35"/>
              <p:cNvSpPr>
                <a:spLocks/>
              </p:cNvSpPr>
              <p:nvPr userDrawn="1"/>
            </p:nvSpPr>
            <p:spPr bwMode="auto">
              <a:xfrm>
                <a:off x="9537099" y="7277879"/>
                <a:ext cx="8763" cy="4868"/>
              </a:xfrm>
              <a:custGeom>
                <a:avLst/>
                <a:gdLst>
                  <a:gd name="T0" fmla="*/ 38 w 38"/>
                  <a:gd name="T1" fmla="*/ 0 h 21"/>
                  <a:gd name="T2" fmla="*/ 0 w 38"/>
                  <a:gd name="T3" fmla="*/ 0 h 21"/>
                  <a:gd name="T4" fmla="*/ 4 w 38"/>
                  <a:gd name="T5" fmla="*/ 6 h 21"/>
                  <a:gd name="T6" fmla="*/ 9 w 38"/>
                  <a:gd name="T7" fmla="*/ 11 h 21"/>
                  <a:gd name="T8" fmla="*/ 14 w 38"/>
                  <a:gd name="T9" fmla="*/ 16 h 21"/>
                  <a:gd name="T10" fmla="*/ 19 w 38"/>
                  <a:gd name="T11" fmla="*/ 21 h 21"/>
                  <a:gd name="T12" fmla="*/ 38 w 38"/>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38" h="21">
                    <a:moveTo>
                      <a:pt x="38" y="0"/>
                    </a:moveTo>
                    <a:lnTo>
                      <a:pt x="0" y="0"/>
                    </a:lnTo>
                    <a:lnTo>
                      <a:pt x="4" y="6"/>
                    </a:lnTo>
                    <a:lnTo>
                      <a:pt x="9" y="11"/>
                    </a:lnTo>
                    <a:lnTo>
                      <a:pt x="14" y="16"/>
                    </a:lnTo>
                    <a:lnTo>
                      <a:pt x="19" y="21"/>
                    </a:lnTo>
                    <a:lnTo>
                      <a:pt x="38"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36"/>
              <p:cNvSpPr>
                <a:spLocks/>
              </p:cNvSpPr>
              <p:nvPr userDrawn="1"/>
            </p:nvSpPr>
            <p:spPr bwMode="auto">
              <a:xfrm>
                <a:off x="9451903" y="7252564"/>
                <a:ext cx="116840" cy="28723"/>
              </a:xfrm>
              <a:custGeom>
                <a:avLst/>
                <a:gdLst>
                  <a:gd name="T0" fmla="*/ 480 w 480"/>
                  <a:gd name="T1" fmla="*/ 0 h 119"/>
                  <a:gd name="T2" fmla="*/ 0 w 480"/>
                  <a:gd name="T3" fmla="*/ 22 h 119"/>
                  <a:gd name="T4" fmla="*/ 41 w 480"/>
                  <a:gd name="T5" fmla="*/ 56 h 119"/>
                  <a:gd name="T6" fmla="*/ 85 w 480"/>
                  <a:gd name="T7" fmla="*/ 83 h 119"/>
                  <a:gd name="T8" fmla="*/ 134 w 480"/>
                  <a:gd name="T9" fmla="*/ 102 h 119"/>
                  <a:gd name="T10" fmla="*/ 186 w 480"/>
                  <a:gd name="T11" fmla="*/ 115 h 119"/>
                  <a:gd name="T12" fmla="*/ 242 w 480"/>
                  <a:gd name="T13" fmla="*/ 119 h 119"/>
                  <a:gd name="T14" fmla="*/ 270 w 480"/>
                  <a:gd name="T15" fmla="*/ 119 h 119"/>
                  <a:gd name="T16" fmla="*/ 297 w 480"/>
                  <a:gd name="T17" fmla="*/ 115 h 119"/>
                  <a:gd name="T18" fmla="*/ 322 w 480"/>
                  <a:gd name="T19" fmla="*/ 110 h 119"/>
                  <a:gd name="T20" fmla="*/ 349 w 480"/>
                  <a:gd name="T21" fmla="*/ 103 h 119"/>
                  <a:gd name="T22" fmla="*/ 387 w 480"/>
                  <a:gd name="T23" fmla="*/ 103 h 119"/>
                  <a:gd name="T24" fmla="*/ 480 w 480"/>
                  <a:gd name="T2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0" h="119">
                    <a:moveTo>
                      <a:pt x="480" y="0"/>
                    </a:moveTo>
                    <a:lnTo>
                      <a:pt x="0" y="22"/>
                    </a:lnTo>
                    <a:lnTo>
                      <a:pt x="41" y="56"/>
                    </a:lnTo>
                    <a:lnTo>
                      <a:pt x="85" y="83"/>
                    </a:lnTo>
                    <a:lnTo>
                      <a:pt x="134" y="102"/>
                    </a:lnTo>
                    <a:lnTo>
                      <a:pt x="186" y="115"/>
                    </a:lnTo>
                    <a:lnTo>
                      <a:pt x="242" y="119"/>
                    </a:lnTo>
                    <a:lnTo>
                      <a:pt x="270" y="119"/>
                    </a:lnTo>
                    <a:lnTo>
                      <a:pt x="297" y="115"/>
                    </a:lnTo>
                    <a:lnTo>
                      <a:pt x="322" y="110"/>
                    </a:lnTo>
                    <a:lnTo>
                      <a:pt x="349" y="103"/>
                    </a:lnTo>
                    <a:lnTo>
                      <a:pt x="387" y="103"/>
                    </a:lnTo>
                    <a:lnTo>
                      <a:pt x="480"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37"/>
              <p:cNvSpPr>
                <a:spLocks/>
              </p:cNvSpPr>
              <p:nvPr userDrawn="1"/>
            </p:nvSpPr>
            <p:spPr bwMode="auto">
              <a:xfrm>
                <a:off x="9540993" y="7252564"/>
                <a:ext cx="27750" cy="43328"/>
              </a:xfrm>
              <a:custGeom>
                <a:avLst/>
                <a:gdLst>
                  <a:gd name="T0" fmla="*/ 114 w 114"/>
                  <a:gd name="T1" fmla="*/ 0 h 178"/>
                  <a:gd name="T2" fmla="*/ 0 w 114"/>
                  <a:gd name="T3" fmla="*/ 122 h 178"/>
                  <a:gd name="T4" fmla="*/ 16 w 114"/>
                  <a:gd name="T5" fmla="*/ 137 h 178"/>
                  <a:gd name="T6" fmla="*/ 31 w 114"/>
                  <a:gd name="T7" fmla="*/ 151 h 178"/>
                  <a:gd name="T8" fmla="*/ 48 w 114"/>
                  <a:gd name="T9" fmla="*/ 164 h 178"/>
                  <a:gd name="T10" fmla="*/ 65 w 114"/>
                  <a:gd name="T11" fmla="*/ 178 h 178"/>
                  <a:gd name="T12" fmla="*/ 114 w 11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114" h="178">
                    <a:moveTo>
                      <a:pt x="114" y="0"/>
                    </a:moveTo>
                    <a:lnTo>
                      <a:pt x="0" y="122"/>
                    </a:lnTo>
                    <a:lnTo>
                      <a:pt x="16" y="137"/>
                    </a:lnTo>
                    <a:lnTo>
                      <a:pt x="31" y="151"/>
                    </a:lnTo>
                    <a:lnTo>
                      <a:pt x="48" y="164"/>
                    </a:lnTo>
                    <a:lnTo>
                      <a:pt x="65" y="178"/>
                    </a:lnTo>
                    <a:lnTo>
                      <a:pt x="114" y="0"/>
                    </a:lnTo>
                    <a:close/>
                  </a:path>
                </a:pathLst>
              </a:custGeom>
              <a:solidFill>
                <a:srgbClr val="F796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38"/>
              <p:cNvSpPr>
                <a:spLocks/>
              </p:cNvSpPr>
              <p:nvPr userDrawn="1"/>
            </p:nvSpPr>
            <p:spPr bwMode="auto">
              <a:xfrm>
                <a:off x="9556572" y="7252564"/>
                <a:ext cx="62314" cy="54039"/>
              </a:xfrm>
              <a:custGeom>
                <a:avLst/>
                <a:gdLst>
                  <a:gd name="T0" fmla="*/ 47 w 254"/>
                  <a:gd name="T1" fmla="*/ 0 h 222"/>
                  <a:gd name="T2" fmla="*/ 0 w 254"/>
                  <a:gd name="T3" fmla="*/ 178 h 222"/>
                  <a:gd name="T4" fmla="*/ 22 w 254"/>
                  <a:gd name="T5" fmla="*/ 192 h 222"/>
                  <a:gd name="T6" fmla="*/ 46 w 254"/>
                  <a:gd name="T7" fmla="*/ 203 h 222"/>
                  <a:gd name="T8" fmla="*/ 69 w 254"/>
                  <a:gd name="T9" fmla="*/ 214 h 222"/>
                  <a:gd name="T10" fmla="*/ 95 w 254"/>
                  <a:gd name="T11" fmla="*/ 222 h 222"/>
                  <a:gd name="T12" fmla="*/ 254 w 254"/>
                  <a:gd name="T13" fmla="*/ 22 h 222"/>
                  <a:gd name="T14" fmla="*/ 47 w 254"/>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22">
                    <a:moveTo>
                      <a:pt x="47" y="0"/>
                    </a:moveTo>
                    <a:lnTo>
                      <a:pt x="0" y="178"/>
                    </a:lnTo>
                    <a:lnTo>
                      <a:pt x="22" y="192"/>
                    </a:lnTo>
                    <a:lnTo>
                      <a:pt x="46" y="203"/>
                    </a:lnTo>
                    <a:lnTo>
                      <a:pt x="69" y="214"/>
                    </a:lnTo>
                    <a:lnTo>
                      <a:pt x="95" y="222"/>
                    </a:lnTo>
                    <a:lnTo>
                      <a:pt x="254" y="22"/>
                    </a:lnTo>
                    <a:lnTo>
                      <a:pt x="47" y="0"/>
                    </a:lnTo>
                    <a:close/>
                  </a:path>
                </a:pathLst>
              </a:custGeom>
              <a:solidFill>
                <a:srgbClr val="F793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39"/>
              <p:cNvSpPr>
                <a:spLocks/>
              </p:cNvSpPr>
              <p:nvPr userDrawn="1"/>
            </p:nvSpPr>
            <p:spPr bwMode="auto">
              <a:xfrm>
                <a:off x="9579940" y="7257919"/>
                <a:ext cx="85682" cy="91524"/>
              </a:xfrm>
              <a:custGeom>
                <a:avLst/>
                <a:gdLst>
                  <a:gd name="T0" fmla="*/ 161 w 352"/>
                  <a:gd name="T1" fmla="*/ 0 h 377"/>
                  <a:gd name="T2" fmla="*/ 0 w 352"/>
                  <a:gd name="T3" fmla="*/ 200 h 377"/>
                  <a:gd name="T4" fmla="*/ 13 w 352"/>
                  <a:gd name="T5" fmla="*/ 204 h 377"/>
                  <a:gd name="T6" fmla="*/ 27 w 352"/>
                  <a:gd name="T7" fmla="*/ 207 h 377"/>
                  <a:gd name="T8" fmla="*/ 42 w 352"/>
                  <a:gd name="T9" fmla="*/ 210 h 377"/>
                  <a:gd name="T10" fmla="*/ 56 w 352"/>
                  <a:gd name="T11" fmla="*/ 212 h 377"/>
                  <a:gd name="T12" fmla="*/ 90 w 352"/>
                  <a:gd name="T13" fmla="*/ 259 h 377"/>
                  <a:gd name="T14" fmla="*/ 125 w 352"/>
                  <a:gd name="T15" fmla="*/ 304 h 377"/>
                  <a:gd name="T16" fmla="*/ 163 w 352"/>
                  <a:gd name="T17" fmla="*/ 343 h 377"/>
                  <a:gd name="T18" fmla="*/ 200 w 352"/>
                  <a:gd name="T19" fmla="*/ 377 h 377"/>
                  <a:gd name="T20" fmla="*/ 352 w 352"/>
                  <a:gd name="T21" fmla="*/ 368 h 377"/>
                  <a:gd name="T22" fmla="*/ 161 w 352"/>
                  <a:gd name="T23"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377">
                    <a:moveTo>
                      <a:pt x="161" y="0"/>
                    </a:moveTo>
                    <a:lnTo>
                      <a:pt x="0" y="200"/>
                    </a:lnTo>
                    <a:lnTo>
                      <a:pt x="13" y="204"/>
                    </a:lnTo>
                    <a:lnTo>
                      <a:pt x="27" y="207"/>
                    </a:lnTo>
                    <a:lnTo>
                      <a:pt x="42" y="210"/>
                    </a:lnTo>
                    <a:lnTo>
                      <a:pt x="56" y="212"/>
                    </a:lnTo>
                    <a:lnTo>
                      <a:pt x="90" y="259"/>
                    </a:lnTo>
                    <a:lnTo>
                      <a:pt x="125" y="304"/>
                    </a:lnTo>
                    <a:lnTo>
                      <a:pt x="163" y="343"/>
                    </a:lnTo>
                    <a:lnTo>
                      <a:pt x="200" y="377"/>
                    </a:lnTo>
                    <a:lnTo>
                      <a:pt x="352" y="368"/>
                    </a:lnTo>
                    <a:lnTo>
                      <a:pt x="161" y="0"/>
                    </a:lnTo>
                    <a:close/>
                  </a:path>
                </a:pathLst>
              </a:custGeom>
              <a:solidFill>
                <a:srgbClr val="F58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40"/>
              <p:cNvSpPr>
                <a:spLocks/>
              </p:cNvSpPr>
              <p:nvPr userDrawn="1"/>
            </p:nvSpPr>
            <p:spPr bwMode="auto">
              <a:xfrm>
                <a:off x="9628136" y="7347009"/>
                <a:ext cx="36513" cy="15579"/>
              </a:xfrm>
              <a:custGeom>
                <a:avLst/>
                <a:gdLst>
                  <a:gd name="T0" fmla="*/ 149 w 149"/>
                  <a:gd name="T1" fmla="*/ 0 h 63"/>
                  <a:gd name="T2" fmla="*/ 0 w 149"/>
                  <a:gd name="T3" fmla="*/ 9 h 63"/>
                  <a:gd name="T4" fmla="*/ 19 w 149"/>
                  <a:gd name="T5" fmla="*/ 26 h 63"/>
                  <a:gd name="T6" fmla="*/ 36 w 149"/>
                  <a:gd name="T7" fmla="*/ 39 h 63"/>
                  <a:gd name="T8" fmla="*/ 54 w 149"/>
                  <a:gd name="T9" fmla="*/ 53 h 63"/>
                  <a:gd name="T10" fmla="*/ 70 w 149"/>
                  <a:gd name="T11" fmla="*/ 63 h 63"/>
                  <a:gd name="T12" fmla="*/ 149 w 14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49" h="63">
                    <a:moveTo>
                      <a:pt x="149" y="0"/>
                    </a:moveTo>
                    <a:lnTo>
                      <a:pt x="0" y="9"/>
                    </a:lnTo>
                    <a:lnTo>
                      <a:pt x="19" y="26"/>
                    </a:lnTo>
                    <a:lnTo>
                      <a:pt x="36" y="39"/>
                    </a:lnTo>
                    <a:lnTo>
                      <a:pt x="54" y="53"/>
                    </a:lnTo>
                    <a:lnTo>
                      <a:pt x="70" y="63"/>
                    </a:lnTo>
                    <a:lnTo>
                      <a:pt x="149" y="0"/>
                    </a:lnTo>
                    <a:close/>
                  </a:path>
                </a:pathLst>
              </a:custGeom>
              <a:solidFill>
                <a:srgbClr val="F479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41"/>
              <p:cNvSpPr>
                <a:spLocks/>
              </p:cNvSpPr>
              <p:nvPr userDrawn="1"/>
            </p:nvSpPr>
            <p:spPr bwMode="auto">
              <a:xfrm>
                <a:off x="9618886" y="7191710"/>
                <a:ext cx="122195" cy="156273"/>
              </a:xfrm>
              <a:custGeom>
                <a:avLst/>
                <a:gdLst>
                  <a:gd name="T0" fmla="*/ 502 w 502"/>
                  <a:gd name="T1" fmla="*/ 0 h 641"/>
                  <a:gd name="T2" fmla="*/ 0 w 502"/>
                  <a:gd name="T3" fmla="*/ 271 h 641"/>
                  <a:gd name="T4" fmla="*/ 192 w 502"/>
                  <a:gd name="T5" fmla="*/ 641 h 641"/>
                  <a:gd name="T6" fmla="*/ 199 w 502"/>
                  <a:gd name="T7" fmla="*/ 627 h 641"/>
                  <a:gd name="T8" fmla="*/ 192 w 502"/>
                  <a:gd name="T9" fmla="*/ 617 h 641"/>
                  <a:gd name="T10" fmla="*/ 183 w 502"/>
                  <a:gd name="T11" fmla="*/ 607 h 641"/>
                  <a:gd name="T12" fmla="*/ 176 w 502"/>
                  <a:gd name="T13" fmla="*/ 597 h 641"/>
                  <a:gd name="T14" fmla="*/ 171 w 502"/>
                  <a:gd name="T15" fmla="*/ 586 h 641"/>
                  <a:gd name="T16" fmla="*/ 170 w 502"/>
                  <a:gd name="T17" fmla="*/ 586 h 641"/>
                  <a:gd name="T18" fmla="*/ 170 w 502"/>
                  <a:gd name="T19" fmla="*/ 585 h 641"/>
                  <a:gd name="T20" fmla="*/ 219 w 502"/>
                  <a:gd name="T21" fmla="*/ 585 h 641"/>
                  <a:gd name="T22" fmla="*/ 502 w 502"/>
                  <a:gd name="T23"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641">
                    <a:moveTo>
                      <a:pt x="502" y="0"/>
                    </a:moveTo>
                    <a:lnTo>
                      <a:pt x="0" y="271"/>
                    </a:lnTo>
                    <a:lnTo>
                      <a:pt x="192" y="641"/>
                    </a:lnTo>
                    <a:lnTo>
                      <a:pt x="199" y="627"/>
                    </a:lnTo>
                    <a:lnTo>
                      <a:pt x="192" y="617"/>
                    </a:lnTo>
                    <a:lnTo>
                      <a:pt x="183" y="607"/>
                    </a:lnTo>
                    <a:lnTo>
                      <a:pt x="176" y="597"/>
                    </a:lnTo>
                    <a:lnTo>
                      <a:pt x="171" y="586"/>
                    </a:lnTo>
                    <a:lnTo>
                      <a:pt x="170" y="586"/>
                    </a:lnTo>
                    <a:lnTo>
                      <a:pt x="170" y="585"/>
                    </a:lnTo>
                    <a:lnTo>
                      <a:pt x="219" y="585"/>
                    </a:lnTo>
                    <a:lnTo>
                      <a:pt x="502"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42"/>
              <p:cNvSpPr>
                <a:spLocks/>
              </p:cNvSpPr>
              <p:nvPr userDrawn="1"/>
            </p:nvSpPr>
            <p:spPr bwMode="auto">
              <a:xfrm>
                <a:off x="9659780" y="7334352"/>
                <a:ext cx="12171" cy="487"/>
              </a:xfrm>
              <a:custGeom>
                <a:avLst/>
                <a:gdLst>
                  <a:gd name="T0" fmla="*/ 49 w 49"/>
                  <a:gd name="T1" fmla="*/ 0 h 1"/>
                  <a:gd name="T2" fmla="*/ 0 w 49"/>
                  <a:gd name="T3" fmla="*/ 0 h 1"/>
                  <a:gd name="T4" fmla="*/ 8 w 49"/>
                  <a:gd name="T5" fmla="*/ 1 h 1"/>
                  <a:gd name="T6" fmla="*/ 15 w 49"/>
                  <a:gd name="T7" fmla="*/ 1 h 1"/>
                  <a:gd name="T8" fmla="*/ 23 w 49"/>
                  <a:gd name="T9" fmla="*/ 1 h 1"/>
                  <a:gd name="T10" fmla="*/ 37 w 49"/>
                  <a:gd name="T11" fmla="*/ 1 h 1"/>
                  <a:gd name="T12" fmla="*/ 42 w 49"/>
                  <a:gd name="T13" fmla="*/ 1 h 1"/>
                  <a:gd name="T14" fmla="*/ 49 w 49"/>
                  <a:gd name="T15" fmla="*/ 1 h 1"/>
                  <a:gd name="T16" fmla="*/ 49 w 49"/>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
                    <a:moveTo>
                      <a:pt x="49" y="0"/>
                    </a:moveTo>
                    <a:lnTo>
                      <a:pt x="0" y="0"/>
                    </a:lnTo>
                    <a:lnTo>
                      <a:pt x="8" y="1"/>
                    </a:lnTo>
                    <a:lnTo>
                      <a:pt x="15" y="1"/>
                    </a:lnTo>
                    <a:lnTo>
                      <a:pt x="23" y="1"/>
                    </a:lnTo>
                    <a:lnTo>
                      <a:pt x="37" y="1"/>
                    </a:lnTo>
                    <a:lnTo>
                      <a:pt x="42" y="1"/>
                    </a:lnTo>
                    <a:lnTo>
                      <a:pt x="49" y="1"/>
                    </a:lnTo>
                    <a:lnTo>
                      <a:pt x="4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43"/>
              <p:cNvSpPr>
                <a:spLocks/>
              </p:cNvSpPr>
              <p:nvPr userDrawn="1"/>
            </p:nvSpPr>
            <p:spPr bwMode="auto">
              <a:xfrm>
                <a:off x="9645175" y="7347009"/>
                <a:ext cx="37973" cy="36513"/>
              </a:xfrm>
              <a:custGeom>
                <a:avLst/>
                <a:gdLst>
                  <a:gd name="T0" fmla="*/ 79 w 156"/>
                  <a:gd name="T1" fmla="*/ 0 h 150"/>
                  <a:gd name="T2" fmla="*/ 0 w 156"/>
                  <a:gd name="T3" fmla="*/ 65 h 150"/>
                  <a:gd name="T4" fmla="*/ 28 w 156"/>
                  <a:gd name="T5" fmla="*/ 85 h 150"/>
                  <a:gd name="T6" fmla="*/ 52 w 156"/>
                  <a:gd name="T7" fmla="*/ 100 h 150"/>
                  <a:gd name="T8" fmla="*/ 67 w 156"/>
                  <a:gd name="T9" fmla="*/ 109 h 150"/>
                  <a:gd name="T10" fmla="*/ 74 w 156"/>
                  <a:gd name="T11" fmla="*/ 112 h 150"/>
                  <a:gd name="T12" fmla="*/ 144 w 156"/>
                  <a:gd name="T13" fmla="*/ 150 h 150"/>
                  <a:gd name="T14" fmla="*/ 156 w 156"/>
                  <a:gd name="T15" fmla="*/ 144 h 150"/>
                  <a:gd name="T16" fmla="*/ 79 w 156"/>
                  <a:gd name="T17"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50">
                    <a:moveTo>
                      <a:pt x="79" y="0"/>
                    </a:moveTo>
                    <a:lnTo>
                      <a:pt x="0" y="65"/>
                    </a:lnTo>
                    <a:lnTo>
                      <a:pt x="28" y="85"/>
                    </a:lnTo>
                    <a:lnTo>
                      <a:pt x="52" y="100"/>
                    </a:lnTo>
                    <a:lnTo>
                      <a:pt x="67" y="109"/>
                    </a:lnTo>
                    <a:lnTo>
                      <a:pt x="74" y="112"/>
                    </a:lnTo>
                    <a:lnTo>
                      <a:pt x="144" y="150"/>
                    </a:lnTo>
                    <a:lnTo>
                      <a:pt x="156" y="144"/>
                    </a:lnTo>
                    <a:lnTo>
                      <a:pt x="79"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44"/>
              <p:cNvSpPr>
                <a:spLocks/>
              </p:cNvSpPr>
              <p:nvPr userDrawn="1"/>
            </p:nvSpPr>
            <p:spPr bwMode="auto">
              <a:xfrm>
                <a:off x="9664162" y="7346523"/>
                <a:ext cx="35539" cy="35539"/>
              </a:xfrm>
              <a:custGeom>
                <a:avLst/>
                <a:gdLst>
                  <a:gd name="T0" fmla="*/ 20 w 146"/>
                  <a:gd name="T1" fmla="*/ 0 h 145"/>
                  <a:gd name="T2" fmla="*/ 0 w 146"/>
                  <a:gd name="T3" fmla="*/ 3 h 145"/>
                  <a:gd name="T4" fmla="*/ 74 w 146"/>
                  <a:gd name="T5" fmla="*/ 145 h 145"/>
                  <a:gd name="T6" fmla="*/ 146 w 146"/>
                  <a:gd name="T7" fmla="*/ 112 h 145"/>
                  <a:gd name="T8" fmla="*/ 103 w 146"/>
                  <a:gd name="T9" fmla="*/ 79 h 145"/>
                  <a:gd name="T10" fmla="*/ 74 w 146"/>
                  <a:gd name="T11" fmla="*/ 57 h 145"/>
                  <a:gd name="T12" fmla="*/ 51 w 146"/>
                  <a:gd name="T13" fmla="*/ 34 h 145"/>
                  <a:gd name="T14" fmla="*/ 20 w 146"/>
                  <a:gd name="T15" fmla="*/ 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145">
                    <a:moveTo>
                      <a:pt x="20" y="0"/>
                    </a:moveTo>
                    <a:lnTo>
                      <a:pt x="0" y="3"/>
                    </a:lnTo>
                    <a:lnTo>
                      <a:pt x="74" y="145"/>
                    </a:lnTo>
                    <a:lnTo>
                      <a:pt x="146" y="112"/>
                    </a:lnTo>
                    <a:lnTo>
                      <a:pt x="103" y="79"/>
                    </a:lnTo>
                    <a:lnTo>
                      <a:pt x="74" y="57"/>
                    </a:lnTo>
                    <a:lnTo>
                      <a:pt x="51" y="34"/>
                    </a:lnTo>
                    <a:lnTo>
                      <a:pt x="20" y="0"/>
                    </a:lnTo>
                    <a:close/>
                  </a:path>
                </a:pathLst>
              </a:custGeom>
              <a:solidFill>
                <a:srgbClr val="F36F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45"/>
              <p:cNvSpPr>
                <a:spLocks/>
              </p:cNvSpPr>
              <p:nvPr userDrawn="1"/>
            </p:nvSpPr>
            <p:spPr bwMode="auto">
              <a:xfrm>
                <a:off x="9664162" y="7343602"/>
                <a:ext cx="5355" cy="4382"/>
              </a:xfrm>
              <a:custGeom>
                <a:avLst/>
                <a:gdLst>
                  <a:gd name="T0" fmla="*/ 8 w 22"/>
                  <a:gd name="T1" fmla="*/ 0 h 19"/>
                  <a:gd name="T2" fmla="*/ 0 w 22"/>
                  <a:gd name="T3" fmla="*/ 19 h 19"/>
                  <a:gd name="T4" fmla="*/ 22 w 22"/>
                  <a:gd name="T5" fmla="*/ 15 h 19"/>
                  <a:gd name="T6" fmla="*/ 17 w 22"/>
                  <a:gd name="T7" fmla="*/ 10 h 19"/>
                  <a:gd name="T8" fmla="*/ 12 w 22"/>
                  <a:gd name="T9" fmla="*/ 5 h 19"/>
                  <a:gd name="T10" fmla="*/ 8 w 22"/>
                  <a:gd name="T11" fmla="*/ 0 h 19"/>
                </a:gdLst>
                <a:ahLst/>
                <a:cxnLst>
                  <a:cxn ang="0">
                    <a:pos x="T0" y="T1"/>
                  </a:cxn>
                  <a:cxn ang="0">
                    <a:pos x="T2" y="T3"/>
                  </a:cxn>
                  <a:cxn ang="0">
                    <a:pos x="T4" y="T5"/>
                  </a:cxn>
                  <a:cxn ang="0">
                    <a:pos x="T6" y="T7"/>
                  </a:cxn>
                  <a:cxn ang="0">
                    <a:pos x="T8" y="T9"/>
                  </a:cxn>
                  <a:cxn ang="0">
                    <a:pos x="T10" y="T11"/>
                  </a:cxn>
                </a:cxnLst>
                <a:rect l="0" t="0" r="r" b="b"/>
                <a:pathLst>
                  <a:path w="22" h="19">
                    <a:moveTo>
                      <a:pt x="8" y="0"/>
                    </a:moveTo>
                    <a:lnTo>
                      <a:pt x="0" y="19"/>
                    </a:lnTo>
                    <a:lnTo>
                      <a:pt x="22" y="15"/>
                    </a:lnTo>
                    <a:lnTo>
                      <a:pt x="17" y="10"/>
                    </a:lnTo>
                    <a:lnTo>
                      <a:pt x="12" y="5"/>
                    </a:lnTo>
                    <a:lnTo>
                      <a:pt x="8"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46"/>
              <p:cNvSpPr>
                <a:spLocks/>
              </p:cNvSpPr>
              <p:nvPr userDrawn="1"/>
            </p:nvSpPr>
            <p:spPr bwMode="auto">
              <a:xfrm>
                <a:off x="9670490" y="7191710"/>
                <a:ext cx="69130" cy="143129"/>
              </a:xfrm>
              <a:custGeom>
                <a:avLst/>
                <a:gdLst>
                  <a:gd name="T0" fmla="*/ 285 w 285"/>
                  <a:gd name="T1" fmla="*/ 0 h 586"/>
                  <a:gd name="T2" fmla="*/ 0 w 285"/>
                  <a:gd name="T3" fmla="*/ 586 h 586"/>
                  <a:gd name="T4" fmla="*/ 48 w 285"/>
                  <a:gd name="T5" fmla="*/ 581 h 586"/>
                  <a:gd name="T6" fmla="*/ 93 w 285"/>
                  <a:gd name="T7" fmla="*/ 571 h 586"/>
                  <a:gd name="T8" fmla="*/ 136 w 285"/>
                  <a:gd name="T9" fmla="*/ 554 h 586"/>
                  <a:gd name="T10" fmla="*/ 176 w 285"/>
                  <a:gd name="T11" fmla="*/ 534 h 586"/>
                  <a:gd name="T12" fmla="*/ 285 w 285"/>
                  <a:gd name="T13" fmla="*/ 0 h 586"/>
                </a:gdLst>
                <a:ahLst/>
                <a:cxnLst>
                  <a:cxn ang="0">
                    <a:pos x="T0" y="T1"/>
                  </a:cxn>
                  <a:cxn ang="0">
                    <a:pos x="T2" y="T3"/>
                  </a:cxn>
                  <a:cxn ang="0">
                    <a:pos x="T4" y="T5"/>
                  </a:cxn>
                  <a:cxn ang="0">
                    <a:pos x="T6" y="T7"/>
                  </a:cxn>
                  <a:cxn ang="0">
                    <a:pos x="T8" y="T9"/>
                  </a:cxn>
                  <a:cxn ang="0">
                    <a:pos x="T10" y="T11"/>
                  </a:cxn>
                  <a:cxn ang="0">
                    <a:pos x="T12" y="T13"/>
                  </a:cxn>
                </a:cxnLst>
                <a:rect l="0" t="0" r="r" b="b"/>
                <a:pathLst>
                  <a:path w="285" h="586">
                    <a:moveTo>
                      <a:pt x="285" y="0"/>
                    </a:moveTo>
                    <a:lnTo>
                      <a:pt x="0" y="586"/>
                    </a:lnTo>
                    <a:lnTo>
                      <a:pt x="48" y="581"/>
                    </a:lnTo>
                    <a:lnTo>
                      <a:pt x="93" y="571"/>
                    </a:lnTo>
                    <a:lnTo>
                      <a:pt x="136" y="554"/>
                    </a:lnTo>
                    <a:lnTo>
                      <a:pt x="176" y="534"/>
                    </a:lnTo>
                    <a:lnTo>
                      <a:pt x="285"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47"/>
              <p:cNvSpPr>
                <a:spLocks/>
              </p:cNvSpPr>
              <p:nvPr userDrawn="1"/>
            </p:nvSpPr>
            <p:spPr bwMode="auto">
              <a:xfrm>
                <a:off x="9739134" y="7139619"/>
                <a:ext cx="57446" cy="81788"/>
              </a:xfrm>
              <a:custGeom>
                <a:avLst/>
                <a:gdLst>
                  <a:gd name="T0" fmla="*/ 124 w 236"/>
                  <a:gd name="T1" fmla="*/ 0 h 338"/>
                  <a:gd name="T2" fmla="*/ 0 w 236"/>
                  <a:gd name="T3" fmla="*/ 217 h 338"/>
                  <a:gd name="T4" fmla="*/ 209 w 236"/>
                  <a:gd name="T5" fmla="*/ 338 h 338"/>
                  <a:gd name="T6" fmla="*/ 217 w 236"/>
                  <a:gd name="T7" fmla="*/ 329 h 338"/>
                  <a:gd name="T8" fmla="*/ 224 w 236"/>
                  <a:gd name="T9" fmla="*/ 317 h 338"/>
                  <a:gd name="T10" fmla="*/ 231 w 236"/>
                  <a:gd name="T11" fmla="*/ 307 h 338"/>
                  <a:gd name="T12" fmla="*/ 236 w 236"/>
                  <a:gd name="T13" fmla="*/ 295 h 338"/>
                  <a:gd name="T14" fmla="*/ 124 w 236"/>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38">
                    <a:moveTo>
                      <a:pt x="124" y="0"/>
                    </a:moveTo>
                    <a:lnTo>
                      <a:pt x="0" y="217"/>
                    </a:lnTo>
                    <a:lnTo>
                      <a:pt x="209" y="338"/>
                    </a:lnTo>
                    <a:lnTo>
                      <a:pt x="217" y="329"/>
                    </a:lnTo>
                    <a:lnTo>
                      <a:pt x="224" y="317"/>
                    </a:lnTo>
                    <a:lnTo>
                      <a:pt x="231" y="307"/>
                    </a:lnTo>
                    <a:lnTo>
                      <a:pt x="236" y="295"/>
                    </a:lnTo>
                    <a:lnTo>
                      <a:pt x="124"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48"/>
              <p:cNvSpPr>
                <a:spLocks/>
              </p:cNvSpPr>
              <p:nvPr userDrawn="1"/>
            </p:nvSpPr>
            <p:spPr bwMode="auto">
              <a:xfrm>
                <a:off x="9713332" y="7192197"/>
                <a:ext cx="76919" cy="129497"/>
              </a:xfrm>
              <a:custGeom>
                <a:avLst/>
                <a:gdLst>
                  <a:gd name="T0" fmla="*/ 107 w 318"/>
                  <a:gd name="T1" fmla="*/ 0 h 533"/>
                  <a:gd name="T2" fmla="*/ 0 w 318"/>
                  <a:gd name="T3" fmla="*/ 533 h 533"/>
                  <a:gd name="T4" fmla="*/ 43 w 318"/>
                  <a:gd name="T5" fmla="*/ 504 h 533"/>
                  <a:gd name="T6" fmla="*/ 80 w 318"/>
                  <a:gd name="T7" fmla="*/ 468 h 533"/>
                  <a:gd name="T8" fmla="*/ 114 w 318"/>
                  <a:gd name="T9" fmla="*/ 426 h 533"/>
                  <a:gd name="T10" fmla="*/ 140 w 318"/>
                  <a:gd name="T11" fmla="*/ 382 h 533"/>
                  <a:gd name="T12" fmla="*/ 160 w 318"/>
                  <a:gd name="T13" fmla="*/ 331 h 533"/>
                  <a:gd name="T14" fmla="*/ 172 w 318"/>
                  <a:gd name="T15" fmla="*/ 278 h 533"/>
                  <a:gd name="T16" fmla="*/ 177 w 318"/>
                  <a:gd name="T17" fmla="*/ 224 h 533"/>
                  <a:gd name="T18" fmla="*/ 218 w 318"/>
                  <a:gd name="T19" fmla="*/ 206 h 533"/>
                  <a:gd name="T20" fmla="*/ 255 w 318"/>
                  <a:gd name="T21" fmla="*/ 182 h 533"/>
                  <a:gd name="T22" fmla="*/ 287 w 318"/>
                  <a:gd name="T23" fmla="*/ 153 h 533"/>
                  <a:gd name="T24" fmla="*/ 318 w 318"/>
                  <a:gd name="T25" fmla="*/ 121 h 533"/>
                  <a:gd name="T26" fmla="*/ 107 w 318"/>
                  <a:gd name="T27"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533">
                    <a:moveTo>
                      <a:pt x="107" y="0"/>
                    </a:moveTo>
                    <a:lnTo>
                      <a:pt x="0" y="533"/>
                    </a:lnTo>
                    <a:lnTo>
                      <a:pt x="43" y="504"/>
                    </a:lnTo>
                    <a:lnTo>
                      <a:pt x="80" y="468"/>
                    </a:lnTo>
                    <a:lnTo>
                      <a:pt x="114" y="426"/>
                    </a:lnTo>
                    <a:lnTo>
                      <a:pt x="140" y="382"/>
                    </a:lnTo>
                    <a:lnTo>
                      <a:pt x="160" y="331"/>
                    </a:lnTo>
                    <a:lnTo>
                      <a:pt x="172" y="278"/>
                    </a:lnTo>
                    <a:lnTo>
                      <a:pt x="177" y="224"/>
                    </a:lnTo>
                    <a:lnTo>
                      <a:pt x="218" y="206"/>
                    </a:lnTo>
                    <a:lnTo>
                      <a:pt x="255" y="182"/>
                    </a:lnTo>
                    <a:lnTo>
                      <a:pt x="287" y="153"/>
                    </a:lnTo>
                    <a:lnTo>
                      <a:pt x="318" y="121"/>
                    </a:lnTo>
                    <a:lnTo>
                      <a:pt x="10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49"/>
              <p:cNvSpPr>
                <a:spLocks/>
              </p:cNvSpPr>
              <p:nvPr userDrawn="1"/>
            </p:nvSpPr>
            <p:spPr bwMode="auto">
              <a:xfrm>
                <a:off x="9769804" y="7120633"/>
                <a:ext cx="31157" cy="30671"/>
              </a:xfrm>
              <a:custGeom>
                <a:avLst/>
                <a:gdLst>
                  <a:gd name="T0" fmla="*/ 41 w 127"/>
                  <a:gd name="T1" fmla="*/ 0 h 127"/>
                  <a:gd name="T2" fmla="*/ 0 w 127"/>
                  <a:gd name="T3" fmla="*/ 80 h 127"/>
                  <a:gd name="T4" fmla="*/ 127 w 127"/>
                  <a:gd name="T5" fmla="*/ 127 h 127"/>
                  <a:gd name="T6" fmla="*/ 112 w 127"/>
                  <a:gd name="T7" fmla="*/ 90 h 127"/>
                  <a:gd name="T8" fmla="*/ 91 w 127"/>
                  <a:gd name="T9" fmla="*/ 58 h 127"/>
                  <a:gd name="T10" fmla="*/ 68 w 127"/>
                  <a:gd name="T11" fmla="*/ 27 h 127"/>
                  <a:gd name="T12" fmla="*/ 41 w 127"/>
                  <a:gd name="T13" fmla="*/ 0 h 127"/>
                </a:gdLst>
                <a:ahLst/>
                <a:cxnLst>
                  <a:cxn ang="0">
                    <a:pos x="T0" y="T1"/>
                  </a:cxn>
                  <a:cxn ang="0">
                    <a:pos x="T2" y="T3"/>
                  </a:cxn>
                  <a:cxn ang="0">
                    <a:pos x="T4" y="T5"/>
                  </a:cxn>
                  <a:cxn ang="0">
                    <a:pos x="T6" y="T7"/>
                  </a:cxn>
                  <a:cxn ang="0">
                    <a:pos x="T8" y="T9"/>
                  </a:cxn>
                  <a:cxn ang="0">
                    <a:pos x="T10" y="T11"/>
                  </a:cxn>
                  <a:cxn ang="0">
                    <a:pos x="T12" y="T13"/>
                  </a:cxn>
                </a:cxnLst>
                <a:rect l="0" t="0" r="r" b="b"/>
                <a:pathLst>
                  <a:path w="127" h="127">
                    <a:moveTo>
                      <a:pt x="41" y="0"/>
                    </a:moveTo>
                    <a:lnTo>
                      <a:pt x="0" y="80"/>
                    </a:lnTo>
                    <a:lnTo>
                      <a:pt x="127" y="127"/>
                    </a:lnTo>
                    <a:lnTo>
                      <a:pt x="112" y="90"/>
                    </a:lnTo>
                    <a:lnTo>
                      <a:pt x="91" y="58"/>
                    </a:lnTo>
                    <a:lnTo>
                      <a:pt x="68" y="27"/>
                    </a:lnTo>
                    <a:lnTo>
                      <a:pt x="41"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50"/>
              <p:cNvSpPr>
                <a:spLocks/>
              </p:cNvSpPr>
              <p:nvPr userDrawn="1"/>
            </p:nvSpPr>
            <p:spPr bwMode="auto">
              <a:xfrm>
                <a:off x="9769317" y="7139619"/>
                <a:ext cx="36026" cy="71564"/>
              </a:xfrm>
              <a:custGeom>
                <a:avLst/>
                <a:gdLst>
                  <a:gd name="T0" fmla="*/ 0 w 148"/>
                  <a:gd name="T1" fmla="*/ 0 h 295"/>
                  <a:gd name="T2" fmla="*/ 112 w 148"/>
                  <a:gd name="T3" fmla="*/ 295 h 295"/>
                  <a:gd name="T4" fmla="*/ 127 w 148"/>
                  <a:gd name="T5" fmla="*/ 263 h 295"/>
                  <a:gd name="T6" fmla="*/ 138 w 148"/>
                  <a:gd name="T7" fmla="*/ 228 h 295"/>
                  <a:gd name="T8" fmla="*/ 144 w 148"/>
                  <a:gd name="T9" fmla="*/ 190 h 295"/>
                  <a:gd name="T10" fmla="*/ 148 w 148"/>
                  <a:gd name="T11" fmla="*/ 153 h 295"/>
                  <a:gd name="T12" fmla="*/ 146 w 148"/>
                  <a:gd name="T13" fmla="*/ 126 h 295"/>
                  <a:gd name="T14" fmla="*/ 143 w 148"/>
                  <a:gd name="T15" fmla="*/ 99 h 295"/>
                  <a:gd name="T16" fmla="*/ 138 w 148"/>
                  <a:gd name="T17" fmla="*/ 73 h 295"/>
                  <a:gd name="T18" fmla="*/ 129 w 148"/>
                  <a:gd name="T19" fmla="*/ 49 h 295"/>
                  <a:gd name="T20" fmla="*/ 0 w 148"/>
                  <a:gd name="T21"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295">
                    <a:moveTo>
                      <a:pt x="0" y="0"/>
                    </a:moveTo>
                    <a:lnTo>
                      <a:pt x="112" y="295"/>
                    </a:lnTo>
                    <a:lnTo>
                      <a:pt x="127" y="263"/>
                    </a:lnTo>
                    <a:lnTo>
                      <a:pt x="138" y="228"/>
                    </a:lnTo>
                    <a:lnTo>
                      <a:pt x="144" y="190"/>
                    </a:lnTo>
                    <a:lnTo>
                      <a:pt x="148" y="153"/>
                    </a:lnTo>
                    <a:lnTo>
                      <a:pt x="146" y="126"/>
                    </a:lnTo>
                    <a:lnTo>
                      <a:pt x="143" y="99"/>
                    </a:lnTo>
                    <a:lnTo>
                      <a:pt x="138" y="73"/>
                    </a:lnTo>
                    <a:lnTo>
                      <a:pt x="129" y="49"/>
                    </a:lnTo>
                    <a:lnTo>
                      <a:pt x="0" y="0"/>
                    </a:lnTo>
                    <a:close/>
                  </a:path>
                </a:pathLst>
              </a:custGeom>
              <a:solidFill>
                <a:srgbClr val="F68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51"/>
              <p:cNvSpPr>
                <a:spLocks/>
              </p:cNvSpPr>
              <p:nvPr userDrawn="1"/>
            </p:nvSpPr>
            <p:spPr bwMode="auto">
              <a:xfrm>
                <a:off x="9709437" y="7077304"/>
                <a:ext cx="70104" cy="63288"/>
              </a:xfrm>
              <a:custGeom>
                <a:avLst/>
                <a:gdLst>
                  <a:gd name="T0" fmla="*/ 178 w 289"/>
                  <a:gd name="T1" fmla="*/ 0 h 259"/>
                  <a:gd name="T2" fmla="*/ 0 w 289"/>
                  <a:gd name="T3" fmla="*/ 0 h 259"/>
                  <a:gd name="T4" fmla="*/ 246 w 289"/>
                  <a:gd name="T5" fmla="*/ 259 h 259"/>
                  <a:gd name="T6" fmla="*/ 289 w 289"/>
                  <a:gd name="T7" fmla="*/ 176 h 259"/>
                  <a:gd name="T8" fmla="*/ 270 w 289"/>
                  <a:gd name="T9" fmla="*/ 161 h 259"/>
                  <a:gd name="T10" fmla="*/ 250 w 289"/>
                  <a:gd name="T11" fmla="*/ 149 h 259"/>
                  <a:gd name="T12" fmla="*/ 229 w 289"/>
                  <a:gd name="T13" fmla="*/ 137 h 259"/>
                  <a:gd name="T14" fmla="*/ 207 w 289"/>
                  <a:gd name="T15" fmla="*/ 127 h 259"/>
                  <a:gd name="T16" fmla="*/ 204 w 289"/>
                  <a:gd name="T17" fmla="*/ 93 h 259"/>
                  <a:gd name="T18" fmla="*/ 199 w 289"/>
                  <a:gd name="T19" fmla="*/ 59 h 259"/>
                  <a:gd name="T20" fmla="*/ 190 w 289"/>
                  <a:gd name="T21" fmla="*/ 27 h 259"/>
                  <a:gd name="T22" fmla="*/ 178 w 289"/>
                  <a:gd name="T23"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 h="259">
                    <a:moveTo>
                      <a:pt x="178" y="0"/>
                    </a:moveTo>
                    <a:lnTo>
                      <a:pt x="0" y="0"/>
                    </a:lnTo>
                    <a:lnTo>
                      <a:pt x="246" y="259"/>
                    </a:lnTo>
                    <a:lnTo>
                      <a:pt x="289" y="176"/>
                    </a:lnTo>
                    <a:lnTo>
                      <a:pt x="270" y="161"/>
                    </a:lnTo>
                    <a:lnTo>
                      <a:pt x="250" y="149"/>
                    </a:lnTo>
                    <a:lnTo>
                      <a:pt x="229" y="137"/>
                    </a:lnTo>
                    <a:lnTo>
                      <a:pt x="207" y="127"/>
                    </a:lnTo>
                    <a:lnTo>
                      <a:pt x="204" y="93"/>
                    </a:lnTo>
                    <a:lnTo>
                      <a:pt x="199" y="59"/>
                    </a:lnTo>
                    <a:lnTo>
                      <a:pt x="190" y="27"/>
                    </a:lnTo>
                    <a:lnTo>
                      <a:pt x="17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52"/>
              <p:cNvSpPr>
                <a:spLocks/>
              </p:cNvSpPr>
              <p:nvPr userDrawn="1"/>
            </p:nvSpPr>
            <p:spPr bwMode="auto">
              <a:xfrm>
                <a:off x="9709437" y="7042253"/>
                <a:ext cx="43328" cy="35052"/>
              </a:xfrm>
              <a:custGeom>
                <a:avLst/>
                <a:gdLst>
                  <a:gd name="T0" fmla="*/ 65 w 178"/>
                  <a:gd name="T1" fmla="*/ 0 h 144"/>
                  <a:gd name="T2" fmla="*/ 0 w 178"/>
                  <a:gd name="T3" fmla="*/ 144 h 144"/>
                  <a:gd name="T4" fmla="*/ 178 w 178"/>
                  <a:gd name="T5" fmla="*/ 144 h 144"/>
                  <a:gd name="T6" fmla="*/ 158 w 178"/>
                  <a:gd name="T7" fmla="*/ 101 h 144"/>
                  <a:gd name="T8" fmla="*/ 131 w 178"/>
                  <a:gd name="T9" fmla="*/ 62 h 144"/>
                  <a:gd name="T10" fmla="*/ 99 w 178"/>
                  <a:gd name="T11" fmla="*/ 29 h 144"/>
                  <a:gd name="T12" fmla="*/ 65 w 178"/>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78" h="144">
                    <a:moveTo>
                      <a:pt x="65" y="0"/>
                    </a:moveTo>
                    <a:lnTo>
                      <a:pt x="0" y="144"/>
                    </a:lnTo>
                    <a:lnTo>
                      <a:pt x="178" y="144"/>
                    </a:lnTo>
                    <a:lnTo>
                      <a:pt x="158" y="101"/>
                    </a:lnTo>
                    <a:lnTo>
                      <a:pt x="131" y="62"/>
                    </a:lnTo>
                    <a:lnTo>
                      <a:pt x="99" y="29"/>
                    </a:lnTo>
                    <a:lnTo>
                      <a:pt x="65"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53"/>
              <p:cNvSpPr>
                <a:spLocks/>
              </p:cNvSpPr>
              <p:nvPr userDrawn="1"/>
            </p:nvSpPr>
            <p:spPr bwMode="auto">
              <a:xfrm>
                <a:off x="9684122" y="7025700"/>
                <a:ext cx="42355" cy="51604"/>
              </a:xfrm>
              <a:custGeom>
                <a:avLst/>
                <a:gdLst>
                  <a:gd name="T0" fmla="*/ 0 w 175"/>
                  <a:gd name="T1" fmla="*/ 0 h 212"/>
                  <a:gd name="T2" fmla="*/ 110 w 175"/>
                  <a:gd name="T3" fmla="*/ 212 h 212"/>
                  <a:gd name="T4" fmla="*/ 175 w 175"/>
                  <a:gd name="T5" fmla="*/ 70 h 212"/>
                  <a:gd name="T6" fmla="*/ 136 w 175"/>
                  <a:gd name="T7" fmla="*/ 44 h 212"/>
                  <a:gd name="T8" fmla="*/ 93 w 175"/>
                  <a:gd name="T9" fmla="*/ 24 h 212"/>
                  <a:gd name="T10" fmla="*/ 48 w 175"/>
                  <a:gd name="T11" fmla="*/ 9 h 212"/>
                  <a:gd name="T12" fmla="*/ 0 w 175"/>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75" h="212">
                    <a:moveTo>
                      <a:pt x="0" y="0"/>
                    </a:moveTo>
                    <a:lnTo>
                      <a:pt x="110" y="212"/>
                    </a:lnTo>
                    <a:lnTo>
                      <a:pt x="175" y="70"/>
                    </a:lnTo>
                    <a:lnTo>
                      <a:pt x="136" y="44"/>
                    </a:lnTo>
                    <a:lnTo>
                      <a:pt x="93" y="24"/>
                    </a:lnTo>
                    <a:lnTo>
                      <a:pt x="48" y="9"/>
                    </a:lnTo>
                    <a:lnTo>
                      <a:pt x="0"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54"/>
              <p:cNvSpPr>
                <a:spLocks/>
              </p:cNvSpPr>
              <p:nvPr userDrawn="1"/>
            </p:nvSpPr>
            <p:spPr bwMode="auto">
              <a:xfrm>
                <a:off x="9605255" y="7004280"/>
                <a:ext cx="106129" cy="119274"/>
              </a:xfrm>
              <a:custGeom>
                <a:avLst/>
                <a:gdLst>
                  <a:gd name="T0" fmla="*/ 212 w 434"/>
                  <a:gd name="T1" fmla="*/ 0 h 490"/>
                  <a:gd name="T2" fmla="*/ 0 w 434"/>
                  <a:gd name="T3" fmla="*/ 490 h 490"/>
                  <a:gd name="T4" fmla="*/ 434 w 434"/>
                  <a:gd name="T5" fmla="*/ 298 h 490"/>
                  <a:gd name="T6" fmla="*/ 324 w 434"/>
                  <a:gd name="T7" fmla="*/ 86 h 490"/>
                  <a:gd name="T8" fmla="*/ 320 w 434"/>
                  <a:gd name="T9" fmla="*/ 84 h 490"/>
                  <a:gd name="T10" fmla="*/ 319 w 434"/>
                  <a:gd name="T11" fmla="*/ 84 h 490"/>
                  <a:gd name="T12" fmla="*/ 295 w 434"/>
                  <a:gd name="T13" fmla="*/ 59 h 490"/>
                  <a:gd name="T14" fmla="*/ 270 w 434"/>
                  <a:gd name="T15" fmla="*/ 37 h 490"/>
                  <a:gd name="T16" fmla="*/ 241 w 434"/>
                  <a:gd name="T17" fmla="*/ 17 h 490"/>
                  <a:gd name="T18" fmla="*/ 212 w 434"/>
                  <a:gd name="T19"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4" h="490">
                    <a:moveTo>
                      <a:pt x="212" y="0"/>
                    </a:moveTo>
                    <a:lnTo>
                      <a:pt x="0" y="490"/>
                    </a:lnTo>
                    <a:lnTo>
                      <a:pt x="434" y="298"/>
                    </a:lnTo>
                    <a:lnTo>
                      <a:pt x="324" y="86"/>
                    </a:lnTo>
                    <a:lnTo>
                      <a:pt x="320" y="84"/>
                    </a:lnTo>
                    <a:lnTo>
                      <a:pt x="319" y="84"/>
                    </a:lnTo>
                    <a:lnTo>
                      <a:pt x="295" y="59"/>
                    </a:lnTo>
                    <a:lnTo>
                      <a:pt x="270" y="37"/>
                    </a:lnTo>
                    <a:lnTo>
                      <a:pt x="241" y="17"/>
                    </a:lnTo>
                    <a:lnTo>
                      <a:pt x="212"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55"/>
              <p:cNvSpPr>
                <a:spLocks/>
              </p:cNvSpPr>
              <p:nvPr userDrawn="1"/>
            </p:nvSpPr>
            <p:spPr bwMode="auto">
              <a:xfrm>
                <a:off x="9576045" y="7003306"/>
                <a:ext cx="80814" cy="119761"/>
              </a:xfrm>
              <a:custGeom>
                <a:avLst/>
                <a:gdLst>
                  <a:gd name="T0" fmla="*/ 0 w 333"/>
                  <a:gd name="T1" fmla="*/ 0 h 491"/>
                  <a:gd name="T2" fmla="*/ 123 w 333"/>
                  <a:gd name="T3" fmla="*/ 491 h 491"/>
                  <a:gd name="T4" fmla="*/ 333 w 333"/>
                  <a:gd name="T5" fmla="*/ 3 h 491"/>
                  <a:gd name="T6" fmla="*/ 331 w 333"/>
                  <a:gd name="T7" fmla="*/ 3 h 491"/>
                  <a:gd name="T8" fmla="*/ 7 w 333"/>
                  <a:gd name="T9" fmla="*/ 3 h 491"/>
                  <a:gd name="T10" fmla="*/ 6 w 333"/>
                  <a:gd name="T11" fmla="*/ 1 h 491"/>
                  <a:gd name="T12" fmla="*/ 2 w 333"/>
                  <a:gd name="T13" fmla="*/ 0 h 491"/>
                  <a:gd name="T14" fmla="*/ 0 w 333"/>
                  <a:gd name="T15" fmla="*/ 0 h 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491">
                    <a:moveTo>
                      <a:pt x="0" y="0"/>
                    </a:moveTo>
                    <a:lnTo>
                      <a:pt x="123" y="491"/>
                    </a:lnTo>
                    <a:lnTo>
                      <a:pt x="333" y="3"/>
                    </a:lnTo>
                    <a:lnTo>
                      <a:pt x="331" y="3"/>
                    </a:lnTo>
                    <a:lnTo>
                      <a:pt x="7" y="3"/>
                    </a:lnTo>
                    <a:lnTo>
                      <a:pt x="6" y="1"/>
                    </a:lnTo>
                    <a:lnTo>
                      <a:pt x="2" y="0"/>
                    </a:lnTo>
                    <a:lnTo>
                      <a:pt x="0"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56"/>
              <p:cNvSpPr>
                <a:spLocks/>
              </p:cNvSpPr>
              <p:nvPr userDrawn="1"/>
            </p:nvSpPr>
            <p:spPr bwMode="auto">
              <a:xfrm>
                <a:off x="9577992" y="6994056"/>
                <a:ext cx="78867" cy="10224"/>
              </a:xfrm>
              <a:custGeom>
                <a:avLst/>
                <a:gdLst>
                  <a:gd name="T0" fmla="*/ 163 w 324"/>
                  <a:gd name="T1" fmla="*/ 0 h 41"/>
                  <a:gd name="T2" fmla="*/ 119 w 324"/>
                  <a:gd name="T3" fmla="*/ 4 h 41"/>
                  <a:gd name="T4" fmla="*/ 78 w 324"/>
                  <a:gd name="T5" fmla="*/ 12 h 41"/>
                  <a:gd name="T6" fmla="*/ 38 w 324"/>
                  <a:gd name="T7" fmla="*/ 24 h 41"/>
                  <a:gd name="T8" fmla="*/ 0 w 324"/>
                  <a:gd name="T9" fmla="*/ 41 h 41"/>
                  <a:gd name="T10" fmla="*/ 324 w 324"/>
                  <a:gd name="T11" fmla="*/ 41 h 41"/>
                  <a:gd name="T12" fmla="*/ 287 w 324"/>
                  <a:gd name="T13" fmla="*/ 24 h 41"/>
                  <a:gd name="T14" fmla="*/ 248 w 324"/>
                  <a:gd name="T15" fmla="*/ 12 h 41"/>
                  <a:gd name="T16" fmla="*/ 205 w 324"/>
                  <a:gd name="T17" fmla="*/ 4 h 41"/>
                  <a:gd name="T18" fmla="*/ 163 w 324"/>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4" h="41">
                    <a:moveTo>
                      <a:pt x="163" y="0"/>
                    </a:moveTo>
                    <a:lnTo>
                      <a:pt x="119" y="4"/>
                    </a:lnTo>
                    <a:lnTo>
                      <a:pt x="78" y="12"/>
                    </a:lnTo>
                    <a:lnTo>
                      <a:pt x="38" y="24"/>
                    </a:lnTo>
                    <a:lnTo>
                      <a:pt x="0" y="41"/>
                    </a:lnTo>
                    <a:lnTo>
                      <a:pt x="324" y="41"/>
                    </a:lnTo>
                    <a:lnTo>
                      <a:pt x="287" y="24"/>
                    </a:lnTo>
                    <a:lnTo>
                      <a:pt x="248" y="12"/>
                    </a:lnTo>
                    <a:lnTo>
                      <a:pt x="205" y="4"/>
                    </a:lnTo>
                    <a:lnTo>
                      <a:pt x="163"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57"/>
              <p:cNvSpPr>
                <a:spLocks/>
              </p:cNvSpPr>
              <p:nvPr userDrawn="1"/>
            </p:nvSpPr>
            <p:spPr bwMode="auto">
              <a:xfrm>
                <a:off x="9524928" y="6997464"/>
                <a:ext cx="81301" cy="126090"/>
              </a:xfrm>
              <a:custGeom>
                <a:avLst/>
                <a:gdLst>
                  <a:gd name="T0" fmla="*/ 141 w 334"/>
                  <a:gd name="T1" fmla="*/ 0 h 519"/>
                  <a:gd name="T2" fmla="*/ 0 w 334"/>
                  <a:gd name="T3" fmla="*/ 327 h 519"/>
                  <a:gd name="T4" fmla="*/ 334 w 334"/>
                  <a:gd name="T5" fmla="*/ 519 h 519"/>
                  <a:gd name="T6" fmla="*/ 210 w 334"/>
                  <a:gd name="T7" fmla="*/ 25 h 519"/>
                  <a:gd name="T8" fmla="*/ 193 w 334"/>
                  <a:gd name="T9" fmla="*/ 17 h 519"/>
                  <a:gd name="T10" fmla="*/ 177 w 334"/>
                  <a:gd name="T11" fmla="*/ 10 h 519"/>
                  <a:gd name="T12" fmla="*/ 160 w 334"/>
                  <a:gd name="T13" fmla="*/ 5 h 519"/>
                  <a:gd name="T14" fmla="*/ 141 w 334"/>
                  <a:gd name="T15" fmla="*/ 0 h 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519">
                    <a:moveTo>
                      <a:pt x="141" y="0"/>
                    </a:moveTo>
                    <a:lnTo>
                      <a:pt x="0" y="327"/>
                    </a:lnTo>
                    <a:lnTo>
                      <a:pt x="334" y="519"/>
                    </a:lnTo>
                    <a:lnTo>
                      <a:pt x="210" y="25"/>
                    </a:lnTo>
                    <a:lnTo>
                      <a:pt x="193" y="17"/>
                    </a:lnTo>
                    <a:lnTo>
                      <a:pt x="177" y="10"/>
                    </a:lnTo>
                    <a:lnTo>
                      <a:pt x="160" y="5"/>
                    </a:lnTo>
                    <a:lnTo>
                      <a:pt x="141"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58"/>
              <p:cNvSpPr>
                <a:spLocks/>
              </p:cNvSpPr>
              <p:nvPr userDrawn="1"/>
            </p:nvSpPr>
            <p:spPr bwMode="auto">
              <a:xfrm>
                <a:off x="9491336" y="6994056"/>
                <a:ext cx="69130" cy="82761"/>
              </a:xfrm>
              <a:custGeom>
                <a:avLst/>
                <a:gdLst>
                  <a:gd name="T0" fmla="*/ 193 w 285"/>
                  <a:gd name="T1" fmla="*/ 0 h 339"/>
                  <a:gd name="T2" fmla="*/ 141 w 285"/>
                  <a:gd name="T3" fmla="*/ 5 h 339"/>
                  <a:gd name="T4" fmla="*/ 92 w 285"/>
                  <a:gd name="T5" fmla="*/ 17 h 339"/>
                  <a:gd name="T6" fmla="*/ 44 w 285"/>
                  <a:gd name="T7" fmla="*/ 36 h 339"/>
                  <a:gd name="T8" fmla="*/ 0 w 285"/>
                  <a:gd name="T9" fmla="*/ 60 h 339"/>
                  <a:gd name="T10" fmla="*/ 144 w 285"/>
                  <a:gd name="T11" fmla="*/ 339 h 339"/>
                  <a:gd name="T12" fmla="*/ 285 w 285"/>
                  <a:gd name="T13" fmla="*/ 14 h 339"/>
                  <a:gd name="T14" fmla="*/ 263 w 285"/>
                  <a:gd name="T15" fmla="*/ 9 h 339"/>
                  <a:gd name="T16" fmla="*/ 241 w 285"/>
                  <a:gd name="T17" fmla="*/ 5 h 339"/>
                  <a:gd name="T18" fmla="*/ 217 w 285"/>
                  <a:gd name="T19" fmla="*/ 2 h 339"/>
                  <a:gd name="T20" fmla="*/ 193 w 285"/>
                  <a:gd name="T21"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39">
                    <a:moveTo>
                      <a:pt x="193" y="0"/>
                    </a:moveTo>
                    <a:lnTo>
                      <a:pt x="141" y="5"/>
                    </a:lnTo>
                    <a:lnTo>
                      <a:pt x="92" y="17"/>
                    </a:lnTo>
                    <a:lnTo>
                      <a:pt x="44" y="36"/>
                    </a:lnTo>
                    <a:lnTo>
                      <a:pt x="0" y="60"/>
                    </a:lnTo>
                    <a:lnTo>
                      <a:pt x="144" y="339"/>
                    </a:lnTo>
                    <a:lnTo>
                      <a:pt x="285" y="14"/>
                    </a:lnTo>
                    <a:lnTo>
                      <a:pt x="263" y="9"/>
                    </a:lnTo>
                    <a:lnTo>
                      <a:pt x="241" y="5"/>
                    </a:lnTo>
                    <a:lnTo>
                      <a:pt x="217" y="2"/>
                    </a:lnTo>
                    <a:lnTo>
                      <a:pt x="193"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Freeform 59"/>
              <p:cNvSpPr>
                <a:spLocks/>
              </p:cNvSpPr>
              <p:nvPr userDrawn="1"/>
            </p:nvSpPr>
            <p:spPr bwMode="auto">
              <a:xfrm>
                <a:off x="9411496" y="7009148"/>
                <a:ext cx="115379" cy="68156"/>
              </a:xfrm>
              <a:custGeom>
                <a:avLst/>
                <a:gdLst>
                  <a:gd name="T0" fmla="*/ 327 w 475"/>
                  <a:gd name="T1" fmla="*/ 0 h 280"/>
                  <a:gd name="T2" fmla="*/ 320 w 475"/>
                  <a:gd name="T3" fmla="*/ 4 h 280"/>
                  <a:gd name="T4" fmla="*/ 319 w 475"/>
                  <a:gd name="T5" fmla="*/ 7 h 280"/>
                  <a:gd name="T6" fmla="*/ 271 w 475"/>
                  <a:gd name="T7" fmla="*/ 9 h 280"/>
                  <a:gd name="T8" fmla="*/ 227 w 475"/>
                  <a:gd name="T9" fmla="*/ 17 h 280"/>
                  <a:gd name="T10" fmla="*/ 183 w 475"/>
                  <a:gd name="T11" fmla="*/ 29 h 280"/>
                  <a:gd name="T12" fmla="*/ 142 w 475"/>
                  <a:gd name="T13" fmla="*/ 46 h 280"/>
                  <a:gd name="T14" fmla="*/ 0 w 475"/>
                  <a:gd name="T15" fmla="*/ 185 h 280"/>
                  <a:gd name="T16" fmla="*/ 475 w 475"/>
                  <a:gd name="T17" fmla="*/ 280 h 280"/>
                  <a:gd name="T18" fmla="*/ 327 w 475"/>
                  <a:gd name="T1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5" h="280">
                    <a:moveTo>
                      <a:pt x="327" y="0"/>
                    </a:moveTo>
                    <a:lnTo>
                      <a:pt x="320" y="4"/>
                    </a:lnTo>
                    <a:lnTo>
                      <a:pt x="319" y="7"/>
                    </a:lnTo>
                    <a:lnTo>
                      <a:pt x="271" y="9"/>
                    </a:lnTo>
                    <a:lnTo>
                      <a:pt x="227" y="17"/>
                    </a:lnTo>
                    <a:lnTo>
                      <a:pt x="183" y="29"/>
                    </a:lnTo>
                    <a:lnTo>
                      <a:pt x="142" y="46"/>
                    </a:lnTo>
                    <a:lnTo>
                      <a:pt x="0" y="185"/>
                    </a:lnTo>
                    <a:lnTo>
                      <a:pt x="475" y="280"/>
                    </a:lnTo>
                    <a:lnTo>
                      <a:pt x="32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 name="Freeform 60"/>
              <p:cNvSpPr>
                <a:spLocks/>
              </p:cNvSpPr>
              <p:nvPr userDrawn="1"/>
            </p:nvSpPr>
            <p:spPr bwMode="auto">
              <a:xfrm>
                <a:off x="9409549" y="7019372"/>
                <a:ext cx="37973" cy="33592"/>
              </a:xfrm>
              <a:custGeom>
                <a:avLst/>
                <a:gdLst>
                  <a:gd name="T0" fmla="*/ 158 w 158"/>
                  <a:gd name="T1" fmla="*/ 0 h 139"/>
                  <a:gd name="T2" fmla="*/ 121 w 158"/>
                  <a:gd name="T3" fmla="*/ 18 h 139"/>
                  <a:gd name="T4" fmla="*/ 87 w 158"/>
                  <a:gd name="T5" fmla="*/ 39 h 139"/>
                  <a:gd name="T6" fmla="*/ 56 w 158"/>
                  <a:gd name="T7" fmla="*/ 64 h 139"/>
                  <a:gd name="T8" fmla="*/ 27 w 158"/>
                  <a:gd name="T9" fmla="*/ 91 h 139"/>
                  <a:gd name="T10" fmla="*/ 17 w 158"/>
                  <a:gd name="T11" fmla="*/ 93 h 139"/>
                  <a:gd name="T12" fmla="*/ 9 w 158"/>
                  <a:gd name="T13" fmla="*/ 95 h 139"/>
                  <a:gd name="T14" fmla="*/ 0 w 158"/>
                  <a:gd name="T15" fmla="*/ 98 h 139"/>
                  <a:gd name="T16" fmla="*/ 14 w 158"/>
                  <a:gd name="T17" fmla="*/ 139 h 139"/>
                  <a:gd name="T18" fmla="*/ 158 w 158"/>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39">
                    <a:moveTo>
                      <a:pt x="158" y="0"/>
                    </a:moveTo>
                    <a:lnTo>
                      <a:pt x="121" y="18"/>
                    </a:lnTo>
                    <a:lnTo>
                      <a:pt x="87" y="39"/>
                    </a:lnTo>
                    <a:lnTo>
                      <a:pt x="56" y="64"/>
                    </a:lnTo>
                    <a:lnTo>
                      <a:pt x="27" y="91"/>
                    </a:lnTo>
                    <a:lnTo>
                      <a:pt x="17" y="93"/>
                    </a:lnTo>
                    <a:lnTo>
                      <a:pt x="9" y="95"/>
                    </a:lnTo>
                    <a:lnTo>
                      <a:pt x="0" y="98"/>
                    </a:lnTo>
                    <a:lnTo>
                      <a:pt x="14" y="139"/>
                    </a:lnTo>
                    <a:lnTo>
                      <a:pt x="158"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 name="Freeform 61"/>
              <p:cNvSpPr>
                <a:spLocks/>
              </p:cNvSpPr>
              <p:nvPr userDrawn="1"/>
            </p:nvSpPr>
            <p:spPr bwMode="auto">
              <a:xfrm>
                <a:off x="9358918" y="7043226"/>
                <a:ext cx="54038" cy="28723"/>
              </a:xfrm>
              <a:custGeom>
                <a:avLst/>
                <a:gdLst>
                  <a:gd name="T0" fmla="*/ 209 w 223"/>
                  <a:gd name="T1" fmla="*/ 0 h 117"/>
                  <a:gd name="T2" fmla="*/ 150 w 223"/>
                  <a:gd name="T3" fmla="*/ 17 h 117"/>
                  <a:gd name="T4" fmla="*/ 94 w 223"/>
                  <a:gd name="T5" fmla="*/ 44 h 117"/>
                  <a:gd name="T6" fmla="*/ 44 w 223"/>
                  <a:gd name="T7" fmla="*/ 78 h 117"/>
                  <a:gd name="T8" fmla="*/ 0 w 223"/>
                  <a:gd name="T9" fmla="*/ 117 h 117"/>
                  <a:gd name="T10" fmla="*/ 223 w 223"/>
                  <a:gd name="T11" fmla="*/ 44 h 117"/>
                  <a:gd name="T12" fmla="*/ 209 w 223"/>
                  <a:gd name="T13" fmla="*/ 0 h 117"/>
                </a:gdLst>
                <a:ahLst/>
                <a:cxnLst>
                  <a:cxn ang="0">
                    <a:pos x="T0" y="T1"/>
                  </a:cxn>
                  <a:cxn ang="0">
                    <a:pos x="T2" y="T3"/>
                  </a:cxn>
                  <a:cxn ang="0">
                    <a:pos x="T4" y="T5"/>
                  </a:cxn>
                  <a:cxn ang="0">
                    <a:pos x="T6" y="T7"/>
                  </a:cxn>
                  <a:cxn ang="0">
                    <a:pos x="T8" y="T9"/>
                  </a:cxn>
                  <a:cxn ang="0">
                    <a:pos x="T10" y="T11"/>
                  </a:cxn>
                  <a:cxn ang="0">
                    <a:pos x="T12" y="T13"/>
                  </a:cxn>
                </a:cxnLst>
                <a:rect l="0" t="0" r="r" b="b"/>
                <a:pathLst>
                  <a:path w="223" h="117">
                    <a:moveTo>
                      <a:pt x="209" y="0"/>
                    </a:moveTo>
                    <a:lnTo>
                      <a:pt x="150" y="17"/>
                    </a:lnTo>
                    <a:lnTo>
                      <a:pt x="94" y="44"/>
                    </a:lnTo>
                    <a:lnTo>
                      <a:pt x="44" y="78"/>
                    </a:lnTo>
                    <a:lnTo>
                      <a:pt x="0" y="117"/>
                    </a:lnTo>
                    <a:lnTo>
                      <a:pt x="223" y="44"/>
                    </a:lnTo>
                    <a:lnTo>
                      <a:pt x="20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 name="Freeform 62"/>
              <p:cNvSpPr>
                <a:spLocks/>
              </p:cNvSpPr>
              <p:nvPr userDrawn="1"/>
            </p:nvSpPr>
            <p:spPr bwMode="auto">
              <a:xfrm>
                <a:off x="9316077" y="7069515"/>
                <a:ext cx="475635" cy="179154"/>
              </a:xfrm>
              <a:custGeom>
                <a:avLst/>
                <a:gdLst>
                  <a:gd name="T0" fmla="*/ 1954 w 1954"/>
                  <a:gd name="T1" fmla="*/ 627 h 736"/>
                  <a:gd name="T2" fmla="*/ 1732 w 1954"/>
                  <a:gd name="T3" fmla="*/ 541 h 736"/>
                  <a:gd name="T4" fmla="*/ 1270 w 1954"/>
                  <a:gd name="T5" fmla="*/ 736 h 736"/>
                  <a:gd name="T6" fmla="*/ 1304 w 1954"/>
                  <a:gd name="T7" fmla="*/ 471 h 736"/>
                  <a:gd name="T8" fmla="*/ 1562 w 1954"/>
                  <a:gd name="T9" fmla="*/ 79 h 736"/>
                  <a:gd name="T10" fmla="*/ 1167 w 1954"/>
                  <a:gd name="T11" fmla="*/ 227 h 736"/>
                  <a:gd name="T12" fmla="*/ 873 w 1954"/>
                  <a:gd name="T13" fmla="*/ 57 h 736"/>
                  <a:gd name="T14" fmla="*/ 624 w 1954"/>
                  <a:gd name="T15" fmla="*/ 490 h 736"/>
                  <a:gd name="T16" fmla="*/ 407 w 1954"/>
                  <a:gd name="T17" fmla="*/ 0 h 736"/>
                  <a:gd name="T18" fmla="*/ 285 w 1954"/>
                  <a:gd name="T19" fmla="*/ 380 h 736"/>
                  <a:gd name="T20" fmla="*/ 0 w 1954"/>
                  <a:gd name="T21" fmla="*/ 39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4" h="736">
                    <a:moveTo>
                      <a:pt x="1954" y="627"/>
                    </a:moveTo>
                    <a:lnTo>
                      <a:pt x="1732" y="541"/>
                    </a:lnTo>
                    <a:lnTo>
                      <a:pt x="1270" y="736"/>
                    </a:lnTo>
                    <a:lnTo>
                      <a:pt x="1304" y="471"/>
                    </a:lnTo>
                    <a:lnTo>
                      <a:pt x="1562" y="79"/>
                    </a:lnTo>
                    <a:lnTo>
                      <a:pt x="1167" y="227"/>
                    </a:lnTo>
                    <a:lnTo>
                      <a:pt x="873" y="57"/>
                    </a:lnTo>
                    <a:lnTo>
                      <a:pt x="624" y="490"/>
                    </a:lnTo>
                    <a:lnTo>
                      <a:pt x="407" y="0"/>
                    </a:lnTo>
                    <a:lnTo>
                      <a:pt x="285" y="380"/>
                    </a:lnTo>
                    <a:lnTo>
                      <a:pt x="0" y="390"/>
                    </a:lnTo>
                  </a:path>
                </a:pathLst>
              </a:custGeom>
              <a:noFill/>
              <a:ln w="952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346004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GB"/>
          </a:p>
        </p:txBody>
      </p:sp>
      <p:sp>
        <p:nvSpPr>
          <p:cNvPr id="3" name="Tijdelijke aanduiding voor datum 2"/>
          <p:cNvSpPr>
            <a:spLocks noGrp="1"/>
          </p:cNvSpPr>
          <p:nvPr>
            <p:ph type="dt" sz="half" idx="10"/>
          </p:nvPr>
        </p:nvSpPr>
        <p:spPr/>
        <p:txBody>
          <a:bodyPr/>
          <a:lstStyle/>
          <a:p>
            <a:fld id="{DEC54ED4-CD6F-4CA7-9D9E-9822196D5663}" type="datetime4">
              <a:rPr lang="nl-NL" smtClean="0"/>
              <a:t>8 februari 2018</a:t>
            </a:fld>
            <a:endParaRPr lang="en-GB"/>
          </a:p>
        </p:txBody>
      </p:sp>
      <p:sp>
        <p:nvSpPr>
          <p:cNvPr id="4" name="Tijdelijke aanduiding voor voettekst 3"/>
          <p:cNvSpPr>
            <a:spLocks noGrp="1"/>
          </p:cNvSpPr>
          <p:nvPr>
            <p:ph type="ftr" sz="quarter" idx="11"/>
          </p:nvPr>
        </p:nvSpPr>
        <p:spPr/>
        <p:txBody>
          <a:bodyPr/>
          <a:lstStyle/>
          <a:p>
            <a:endParaRPr lang="en-GB"/>
          </a:p>
        </p:txBody>
      </p:sp>
      <p:sp>
        <p:nvSpPr>
          <p:cNvPr id="5" name="Tijdelijke aanduiding voor dianummer 4"/>
          <p:cNvSpPr>
            <a:spLocks noGrp="1"/>
          </p:cNvSpPr>
          <p:nvPr>
            <p:ph type="sldNum" sz="quarter" idx="12"/>
          </p:nvPr>
        </p:nvSpPr>
        <p:spPr/>
        <p:txBody>
          <a:bodyPr/>
          <a:lstStyle/>
          <a:p>
            <a:fld id="{1FC37669-FDAE-4F74-A153-7D683747EA76}" type="slidenum">
              <a:rPr lang="en-GB" smtClean="0"/>
              <a:t>‹nr.›</a:t>
            </a:fld>
            <a:endParaRPr lang="en-GB"/>
          </a:p>
        </p:txBody>
      </p:sp>
      <p:pic>
        <p:nvPicPr>
          <p:cNvPr id="1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3423" t="1" r="13859" b="20001"/>
          <a:stretch/>
        </p:blipFill>
        <p:spPr bwMode="auto">
          <a:xfrm>
            <a:off x="0" y="1140302"/>
            <a:ext cx="91440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9" name="Groep 108"/>
          <p:cNvGrpSpPr/>
          <p:nvPr userDrawn="1"/>
        </p:nvGrpSpPr>
        <p:grpSpPr>
          <a:xfrm>
            <a:off x="7342579" y="309272"/>
            <a:ext cx="1402446" cy="727746"/>
            <a:chOff x="7259220" y="6062246"/>
            <a:chExt cx="1402446" cy="727746"/>
          </a:xfrm>
        </p:grpSpPr>
        <p:sp>
          <p:nvSpPr>
            <p:cNvPr id="110" name="Rectangle 6"/>
            <p:cNvSpPr>
              <a:spLocks noChangeArrowheads="1"/>
            </p:cNvSpPr>
            <p:nvPr userDrawn="1"/>
          </p:nvSpPr>
          <p:spPr bwMode="auto">
            <a:xfrm>
              <a:off x="7259220" y="6343716"/>
              <a:ext cx="108843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altLang="en-US" sz="1900" b="1" i="0" u="none" strike="noStrike" cap="none" normalizeH="0" baseline="0" noProof="0" dirty="0">
                  <a:ln>
                    <a:noFill/>
                  </a:ln>
                  <a:solidFill>
                    <a:srgbClr val="034EA2"/>
                  </a:solidFill>
                  <a:effectLst/>
                  <a:latin typeface="Anivers" pitchFamily="2" charset="0"/>
                  <a:cs typeface="Arial" pitchFamily="34" charset="0"/>
                </a:rPr>
                <a:t>Neurologie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a:ln>
                    <a:noFill/>
                  </a:ln>
                  <a:solidFill>
                    <a:srgbClr val="F68B1E"/>
                  </a:solidFill>
                  <a:effectLst/>
                  <a:latin typeface="Anivers" pitchFamily="2" charset="0"/>
                  <a:ea typeface="+mn-ea"/>
                  <a:cs typeface="Arial" pitchFamily="34" charset="0"/>
                </a:rPr>
                <a:t>GRONINGEN</a:t>
              </a:r>
            </a:p>
          </p:txBody>
        </p:sp>
        <p:grpSp>
          <p:nvGrpSpPr>
            <p:cNvPr id="111" name="Groep 110"/>
            <p:cNvGrpSpPr/>
            <p:nvPr userDrawn="1"/>
          </p:nvGrpSpPr>
          <p:grpSpPr>
            <a:xfrm>
              <a:off x="8172400" y="6062246"/>
              <a:ext cx="489266" cy="389466"/>
              <a:chOff x="9316077" y="6994056"/>
              <a:chExt cx="489266" cy="389466"/>
            </a:xfrm>
          </p:grpSpPr>
          <p:sp>
            <p:nvSpPr>
              <p:cNvPr id="112" name="Freeform 16"/>
              <p:cNvSpPr>
                <a:spLocks/>
              </p:cNvSpPr>
              <p:nvPr userDrawn="1"/>
            </p:nvSpPr>
            <p:spPr bwMode="auto">
              <a:xfrm>
                <a:off x="9637873" y="7076331"/>
                <a:ext cx="132905" cy="106616"/>
              </a:xfrm>
              <a:custGeom>
                <a:avLst/>
                <a:gdLst>
                  <a:gd name="T0" fmla="*/ 294 w 546"/>
                  <a:gd name="T1" fmla="*/ 0 h 437"/>
                  <a:gd name="T2" fmla="*/ 0 w 546"/>
                  <a:gd name="T3" fmla="*/ 437 h 437"/>
                  <a:gd name="T4" fmla="*/ 546 w 546"/>
                  <a:gd name="T5" fmla="*/ 261 h 437"/>
                  <a:gd name="T6" fmla="*/ 294 w 546"/>
                  <a:gd name="T7" fmla="*/ 0 h 437"/>
                </a:gdLst>
                <a:ahLst/>
                <a:cxnLst>
                  <a:cxn ang="0">
                    <a:pos x="T0" y="T1"/>
                  </a:cxn>
                  <a:cxn ang="0">
                    <a:pos x="T2" y="T3"/>
                  </a:cxn>
                  <a:cxn ang="0">
                    <a:pos x="T4" y="T5"/>
                  </a:cxn>
                  <a:cxn ang="0">
                    <a:pos x="T6" y="T7"/>
                  </a:cxn>
                </a:cxnLst>
                <a:rect l="0" t="0" r="r" b="b"/>
                <a:pathLst>
                  <a:path w="546" h="437">
                    <a:moveTo>
                      <a:pt x="294" y="0"/>
                    </a:moveTo>
                    <a:lnTo>
                      <a:pt x="0" y="437"/>
                    </a:lnTo>
                    <a:lnTo>
                      <a:pt x="546" y="261"/>
                    </a:lnTo>
                    <a:lnTo>
                      <a:pt x="294"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 name="Freeform 17"/>
              <p:cNvSpPr>
                <a:spLocks/>
              </p:cNvSpPr>
              <p:nvPr userDrawn="1"/>
            </p:nvSpPr>
            <p:spPr bwMode="auto">
              <a:xfrm>
                <a:off x="9571664" y="7123554"/>
                <a:ext cx="66696" cy="59881"/>
              </a:xfrm>
              <a:custGeom>
                <a:avLst/>
                <a:gdLst>
                  <a:gd name="T0" fmla="*/ 142 w 275"/>
                  <a:gd name="T1" fmla="*/ 0 h 248"/>
                  <a:gd name="T2" fmla="*/ 0 w 275"/>
                  <a:gd name="T3" fmla="*/ 180 h 248"/>
                  <a:gd name="T4" fmla="*/ 275 w 275"/>
                  <a:gd name="T5" fmla="*/ 248 h 248"/>
                  <a:gd name="T6" fmla="*/ 142 w 275"/>
                  <a:gd name="T7" fmla="*/ 0 h 248"/>
                </a:gdLst>
                <a:ahLst/>
                <a:cxnLst>
                  <a:cxn ang="0">
                    <a:pos x="T0" y="T1"/>
                  </a:cxn>
                  <a:cxn ang="0">
                    <a:pos x="T2" y="T3"/>
                  </a:cxn>
                  <a:cxn ang="0">
                    <a:pos x="T4" y="T5"/>
                  </a:cxn>
                  <a:cxn ang="0">
                    <a:pos x="T6" y="T7"/>
                  </a:cxn>
                </a:cxnLst>
                <a:rect l="0" t="0" r="r" b="b"/>
                <a:pathLst>
                  <a:path w="275" h="248">
                    <a:moveTo>
                      <a:pt x="142" y="0"/>
                    </a:moveTo>
                    <a:lnTo>
                      <a:pt x="0" y="180"/>
                    </a:lnTo>
                    <a:lnTo>
                      <a:pt x="275" y="248"/>
                    </a:lnTo>
                    <a:lnTo>
                      <a:pt x="142"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18"/>
              <p:cNvSpPr>
                <a:spLocks/>
              </p:cNvSpPr>
              <p:nvPr userDrawn="1"/>
            </p:nvSpPr>
            <p:spPr bwMode="auto">
              <a:xfrm>
                <a:off x="9605255" y="7077304"/>
                <a:ext cx="106129" cy="105643"/>
              </a:xfrm>
              <a:custGeom>
                <a:avLst/>
                <a:gdLst>
                  <a:gd name="T0" fmla="*/ 434 w 434"/>
                  <a:gd name="T1" fmla="*/ 0 h 434"/>
                  <a:gd name="T2" fmla="*/ 0 w 434"/>
                  <a:gd name="T3" fmla="*/ 190 h 434"/>
                  <a:gd name="T4" fmla="*/ 134 w 434"/>
                  <a:gd name="T5" fmla="*/ 434 h 434"/>
                  <a:gd name="T6" fmla="*/ 434 w 434"/>
                  <a:gd name="T7" fmla="*/ 0 h 434"/>
                </a:gdLst>
                <a:ahLst/>
                <a:cxnLst>
                  <a:cxn ang="0">
                    <a:pos x="T0" y="T1"/>
                  </a:cxn>
                  <a:cxn ang="0">
                    <a:pos x="T2" y="T3"/>
                  </a:cxn>
                  <a:cxn ang="0">
                    <a:pos x="T4" y="T5"/>
                  </a:cxn>
                  <a:cxn ang="0">
                    <a:pos x="T6" y="T7"/>
                  </a:cxn>
                </a:cxnLst>
                <a:rect l="0" t="0" r="r" b="b"/>
                <a:pathLst>
                  <a:path w="434" h="434">
                    <a:moveTo>
                      <a:pt x="434" y="0"/>
                    </a:moveTo>
                    <a:lnTo>
                      <a:pt x="0" y="190"/>
                    </a:lnTo>
                    <a:lnTo>
                      <a:pt x="134" y="434"/>
                    </a:lnTo>
                    <a:lnTo>
                      <a:pt x="434" y="0"/>
                    </a:lnTo>
                    <a:close/>
                  </a:path>
                </a:pathLst>
              </a:custGeom>
              <a:solidFill>
                <a:srgbClr val="FAB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Freeform 19"/>
              <p:cNvSpPr>
                <a:spLocks/>
              </p:cNvSpPr>
              <p:nvPr userDrawn="1"/>
            </p:nvSpPr>
            <p:spPr bwMode="auto">
              <a:xfrm>
                <a:off x="9465534" y="7077304"/>
                <a:ext cx="106616" cy="121708"/>
              </a:xfrm>
              <a:custGeom>
                <a:avLst/>
                <a:gdLst>
                  <a:gd name="T0" fmla="*/ 246 w 437"/>
                  <a:gd name="T1" fmla="*/ 0 h 500"/>
                  <a:gd name="T2" fmla="*/ 0 w 437"/>
                  <a:gd name="T3" fmla="*/ 500 h 500"/>
                  <a:gd name="T4" fmla="*/ 437 w 437"/>
                  <a:gd name="T5" fmla="*/ 370 h 500"/>
                  <a:gd name="T6" fmla="*/ 246 w 437"/>
                  <a:gd name="T7" fmla="*/ 0 h 500"/>
                </a:gdLst>
                <a:ahLst/>
                <a:cxnLst>
                  <a:cxn ang="0">
                    <a:pos x="T0" y="T1"/>
                  </a:cxn>
                  <a:cxn ang="0">
                    <a:pos x="T2" y="T3"/>
                  </a:cxn>
                  <a:cxn ang="0">
                    <a:pos x="T4" y="T5"/>
                  </a:cxn>
                  <a:cxn ang="0">
                    <a:pos x="T6" y="T7"/>
                  </a:cxn>
                </a:cxnLst>
                <a:rect l="0" t="0" r="r" b="b"/>
                <a:pathLst>
                  <a:path w="437" h="500">
                    <a:moveTo>
                      <a:pt x="246" y="0"/>
                    </a:moveTo>
                    <a:lnTo>
                      <a:pt x="0" y="500"/>
                    </a:lnTo>
                    <a:lnTo>
                      <a:pt x="437" y="370"/>
                    </a:lnTo>
                    <a:lnTo>
                      <a:pt x="246"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Freeform 20"/>
              <p:cNvSpPr>
                <a:spLocks/>
              </p:cNvSpPr>
              <p:nvPr userDrawn="1"/>
            </p:nvSpPr>
            <p:spPr bwMode="auto">
              <a:xfrm>
                <a:off x="9389589" y="7053937"/>
                <a:ext cx="77893" cy="145076"/>
              </a:xfrm>
              <a:custGeom>
                <a:avLst/>
                <a:gdLst>
                  <a:gd name="T0" fmla="*/ 95 w 320"/>
                  <a:gd name="T1" fmla="*/ 0 h 595"/>
                  <a:gd name="T2" fmla="*/ 0 w 320"/>
                  <a:gd name="T3" fmla="*/ 465 h 595"/>
                  <a:gd name="T4" fmla="*/ 320 w 320"/>
                  <a:gd name="T5" fmla="*/ 595 h 595"/>
                  <a:gd name="T6" fmla="*/ 95 w 320"/>
                  <a:gd name="T7" fmla="*/ 0 h 595"/>
                </a:gdLst>
                <a:ahLst/>
                <a:cxnLst>
                  <a:cxn ang="0">
                    <a:pos x="T0" y="T1"/>
                  </a:cxn>
                  <a:cxn ang="0">
                    <a:pos x="T2" y="T3"/>
                  </a:cxn>
                  <a:cxn ang="0">
                    <a:pos x="T4" y="T5"/>
                  </a:cxn>
                  <a:cxn ang="0">
                    <a:pos x="T6" y="T7"/>
                  </a:cxn>
                </a:cxnLst>
                <a:rect l="0" t="0" r="r" b="b"/>
                <a:pathLst>
                  <a:path w="320" h="595">
                    <a:moveTo>
                      <a:pt x="95" y="0"/>
                    </a:moveTo>
                    <a:lnTo>
                      <a:pt x="0" y="465"/>
                    </a:lnTo>
                    <a:lnTo>
                      <a:pt x="320" y="595"/>
                    </a:lnTo>
                    <a:lnTo>
                      <a:pt x="95" y="0"/>
                    </a:lnTo>
                    <a:close/>
                  </a:path>
                </a:pathLst>
              </a:custGeom>
              <a:solidFill>
                <a:srgbClr val="FDCD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21"/>
              <p:cNvSpPr>
                <a:spLocks/>
              </p:cNvSpPr>
              <p:nvPr userDrawn="1"/>
            </p:nvSpPr>
            <p:spPr bwMode="auto">
              <a:xfrm>
                <a:off x="9411496" y="7053937"/>
                <a:ext cx="115379" cy="145076"/>
              </a:xfrm>
              <a:custGeom>
                <a:avLst/>
                <a:gdLst>
                  <a:gd name="T0" fmla="*/ 0 w 475"/>
                  <a:gd name="T1" fmla="*/ 0 h 595"/>
                  <a:gd name="T2" fmla="*/ 227 w 475"/>
                  <a:gd name="T3" fmla="*/ 595 h 595"/>
                  <a:gd name="T4" fmla="*/ 475 w 475"/>
                  <a:gd name="T5" fmla="*/ 95 h 595"/>
                  <a:gd name="T6" fmla="*/ 0 w 475"/>
                  <a:gd name="T7" fmla="*/ 0 h 595"/>
                </a:gdLst>
                <a:ahLst/>
                <a:cxnLst>
                  <a:cxn ang="0">
                    <a:pos x="T0" y="T1"/>
                  </a:cxn>
                  <a:cxn ang="0">
                    <a:pos x="T2" y="T3"/>
                  </a:cxn>
                  <a:cxn ang="0">
                    <a:pos x="T4" y="T5"/>
                  </a:cxn>
                  <a:cxn ang="0">
                    <a:pos x="T6" y="T7"/>
                  </a:cxn>
                </a:cxnLst>
                <a:rect l="0" t="0" r="r" b="b"/>
                <a:pathLst>
                  <a:path w="475" h="595">
                    <a:moveTo>
                      <a:pt x="0" y="0"/>
                    </a:moveTo>
                    <a:lnTo>
                      <a:pt x="227" y="595"/>
                    </a:lnTo>
                    <a:lnTo>
                      <a:pt x="475" y="95"/>
                    </a:lnTo>
                    <a:lnTo>
                      <a:pt x="0" y="0"/>
                    </a:lnTo>
                    <a:close/>
                  </a:path>
                </a:pathLst>
              </a:custGeom>
              <a:solidFill>
                <a:srgbClr val="F9A5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22"/>
              <p:cNvSpPr>
                <a:spLocks/>
              </p:cNvSpPr>
              <p:nvPr userDrawn="1"/>
            </p:nvSpPr>
            <p:spPr bwMode="auto">
              <a:xfrm>
                <a:off x="9524928" y="7077304"/>
                <a:ext cx="81301" cy="89577"/>
              </a:xfrm>
              <a:custGeom>
                <a:avLst/>
                <a:gdLst>
                  <a:gd name="T0" fmla="*/ 0 w 334"/>
                  <a:gd name="T1" fmla="*/ 0 h 368"/>
                  <a:gd name="T2" fmla="*/ 192 w 334"/>
                  <a:gd name="T3" fmla="*/ 368 h 368"/>
                  <a:gd name="T4" fmla="*/ 334 w 334"/>
                  <a:gd name="T5" fmla="*/ 190 h 368"/>
                  <a:gd name="T6" fmla="*/ 0 w 334"/>
                  <a:gd name="T7" fmla="*/ 0 h 368"/>
                </a:gdLst>
                <a:ahLst/>
                <a:cxnLst>
                  <a:cxn ang="0">
                    <a:pos x="T0" y="T1"/>
                  </a:cxn>
                  <a:cxn ang="0">
                    <a:pos x="T2" y="T3"/>
                  </a:cxn>
                  <a:cxn ang="0">
                    <a:pos x="T4" y="T5"/>
                  </a:cxn>
                  <a:cxn ang="0">
                    <a:pos x="T6" y="T7"/>
                  </a:cxn>
                </a:cxnLst>
                <a:rect l="0" t="0" r="r" b="b"/>
                <a:pathLst>
                  <a:path w="334" h="368">
                    <a:moveTo>
                      <a:pt x="0" y="0"/>
                    </a:moveTo>
                    <a:lnTo>
                      <a:pt x="192" y="368"/>
                    </a:lnTo>
                    <a:lnTo>
                      <a:pt x="334" y="190"/>
                    </a:lnTo>
                    <a:lnTo>
                      <a:pt x="0"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23"/>
              <p:cNvSpPr>
                <a:spLocks/>
              </p:cNvSpPr>
              <p:nvPr userDrawn="1"/>
            </p:nvSpPr>
            <p:spPr bwMode="auto">
              <a:xfrm>
                <a:off x="9618886" y="7182947"/>
                <a:ext cx="122195" cy="75946"/>
              </a:xfrm>
              <a:custGeom>
                <a:avLst/>
                <a:gdLst>
                  <a:gd name="T0" fmla="*/ 78 w 502"/>
                  <a:gd name="T1" fmla="*/ 0 h 312"/>
                  <a:gd name="T2" fmla="*/ 0 w 502"/>
                  <a:gd name="T3" fmla="*/ 312 h 312"/>
                  <a:gd name="T4" fmla="*/ 502 w 502"/>
                  <a:gd name="T5" fmla="*/ 41 h 312"/>
                  <a:gd name="T6" fmla="*/ 78 w 502"/>
                  <a:gd name="T7" fmla="*/ 0 h 312"/>
                </a:gdLst>
                <a:ahLst/>
                <a:cxnLst>
                  <a:cxn ang="0">
                    <a:pos x="T0" y="T1"/>
                  </a:cxn>
                  <a:cxn ang="0">
                    <a:pos x="T2" y="T3"/>
                  </a:cxn>
                  <a:cxn ang="0">
                    <a:pos x="T4" y="T5"/>
                  </a:cxn>
                  <a:cxn ang="0">
                    <a:pos x="T6" y="T7"/>
                  </a:cxn>
                </a:cxnLst>
                <a:rect l="0" t="0" r="r" b="b"/>
                <a:pathLst>
                  <a:path w="502" h="312">
                    <a:moveTo>
                      <a:pt x="78" y="0"/>
                    </a:moveTo>
                    <a:lnTo>
                      <a:pt x="0" y="312"/>
                    </a:lnTo>
                    <a:lnTo>
                      <a:pt x="502" y="41"/>
                    </a:lnTo>
                    <a:lnTo>
                      <a:pt x="78" y="0"/>
                    </a:lnTo>
                    <a:close/>
                  </a:path>
                </a:pathLst>
              </a:custGeom>
              <a:solidFill>
                <a:srgbClr val="F68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Freeform 24"/>
              <p:cNvSpPr>
                <a:spLocks/>
              </p:cNvSpPr>
              <p:nvPr userDrawn="1"/>
            </p:nvSpPr>
            <p:spPr bwMode="auto">
              <a:xfrm>
                <a:off x="9572637" y="7166882"/>
                <a:ext cx="65235" cy="92011"/>
              </a:xfrm>
              <a:custGeom>
                <a:avLst/>
                <a:gdLst>
                  <a:gd name="T0" fmla="*/ 0 w 270"/>
                  <a:gd name="T1" fmla="*/ 0 h 376"/>
                  <a:gd name="T2" fmla="*/ 192 w 270"/>
                  <a:gd name="T3" fmla="*/ 376 h 376"/>
                  <a:gd name="T4" fmla="*/ 270 w 270"/>
                  <a:gd name="T5" fmla="*/ 64 h 376"/>
                  <a:gd name="T6" fmla="*/ 0 w 270"/>
                  <a:gd name="T7" fmla="*/ 0 h 376"/>
                </a:gdLst>
                <a:ahLst/>
                <a:cxnLst>
                  <a:cxn ang="0">
                    <a:pos x="T0" y="T1"/>
                  </a:cxn>
                  <a:cxn ang="0">
                    <a:pos x="T2" y="T3"/>
                  </a:cxn>
                  <a:cxn ang="0">
                    <a:pos x="T4" y="T5"/>
                  </a:cxn>
                  <a:cxn ang="0">
                    <a:pos x="T6" y="T7"/>
                  </a:cxn>
                </a:cxnLst>
                <a:rect l="0" t="0" r="r" b="b"/>
                <a:pathLst>
                  <a:path w="270" h="376">
                    <a:moveTo>
                      <a:pt x="0" y="0"/>
                    </a:moveTo>
                    <a:lnTo>
                      <a:pt x="192" y="376"/>
                    </a:lnTo>
                    <a:lnTo>
                      <a:pt x="270" y="64"/>
                    </a:lnTo>
                    <a:lnTo>
                      <a:pt x="0" y="0"/>
                    </a:lnTo>
                    <a:close/>
                  </a:path>
                </a:pathLst>
              </a:custGeom>
              <a:solidFill>
                <a:srgbClr val="F89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Freeform 25"/>
              <p:cNvSpPr>
                <a:spLocks/>
              </p:cNvSpPr>
              <p:nvPr userDrawn="1"/>
            </p:nvSpPr>
            <p:spPr bwMode="auto">
              <a:xfrm>
                <a:off x="9465534" y="7166882"/>
                <a:ext cx="107103" cy="86169"/>
              </a:xfrm>
              <a:custGeom>
                <a:avLst/>
                <a:gdLst>
                  <a:gd name="T0" fmla="*/ 439 w 439"/>
                  <a:gd name="T1" fmla="*/ 0 h 355"/>
                  <a:gd name="T2" fmla="*/ 0 w 439"/>
                  <a:gd name="T3" fmla="*/ 132 h 355"/>
                  <a:gd name="T4" fmla="*/ 424 w 439"/>
                  <a:gd name="T5" fmla="*/ 355 h 355"/>
                  <a:gd name="T6" fmla="*/ 439 w 439"/>
                  <a:gd name="T7" fmla="*/ 0 h 355"/>
                </a:gdLst>
                <a:ahLst/>
                <a:cxnLst>
                  <a:cxn ang="0">
                    <a:pos x="T0" y="T1"/>
                  </a:cxn>
                  <a:cxn ang="0">
                    <a:pos x="T2" y="T3"/>
                  </a:cxn>
                  <a:cxn ang="0">
                    <a:pos x="T4" y="T5"/>
                  </a:cxn>
                  <a:cxn ang="0">
                    <a:pos x="T6" y="T7"/>
                  </a:cxn>
                </a:cxnLst>
                <a:rect l="0" t="0" r="r" b="b"/>
                <a:pathLst>
                  <a:path w="439" h="355">
                    <a:moveTo>
                      <a:pt x="439" y="0"/>
                    </a:moveTo>
                    <a:lnTo>
                      <a:pt x="0" y="132"/>
                    </a:lnTo>
                    <a:lnTo>
                      <a:pt x="424" y="355"/>
                    </a:lnTo>
                    <a:lnTo>
                      <a:pt x="439"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Freeform 26"/>
              <p:cNvSpPr>
                <a:spLocks/>
              </p:cNvSpPr>
              <p:nvPr userDrawn="1"/>
            </p:nvSpPr>
            <p:spPr bwMode="auto">
              <a:xfrm>
                <a:off x="9568743" y="7166882"/>
                <a:ext cx="50144" cy="92011"/>
              </a:xfrm>
              <a:custGeom>
                <a:avLst/>
                <a:gdLst>
                  <a:gd name="T0" fmla="*/ 13 w 207"/>
                  <a:gd name="T1" fmla="*/ 0 h 376"/>
                  <a:gd name="T2" fmla="*/ 0 w 207"/>
                  <a:gd name="T3" fmla="*/ 351 h 376"/>
                  <a:gd name="T4" fmla="*/ 207 w 207"/>
                  <a:gd name="T5" fmla="*/ 376 h 376"/>
                  <a:gd name="T6" fmla="*/ 13 w 207"/>
                  <a:gd name="T7" fmla="*/ 0 h 376"/>
                </a:gdLst>
                <a:ahLst/>
                <a:cxnLst>
                  <a:cxn ang="0">
                    <a:pos x="T0" y="T1"/>
                  </a:cxn>
                  <a:cxn ang="0">
                    <a:pos x="T2" y="T3"/>
                  </a:cxn>
                  <a:cxn ang="0">
                    <a:pos x="T4" y="T5"/>
                  </a:cxn>
                  <a:cxn ang="0">
                    <a:pos x="T6" y="T7"/>
                  </a:cxn>
                </a:cxnLst>
                <a:rect l="0" t="0" r="r" b="b"/>
                <a:pathLst>
                  <a:path w="207" h="376">
                    <a:moveTo>
                      <a:pt x="13" y="0"/>
                    </a:moveTo>
                    <a:lnTo>
                      <a:pt x="0" y="351"/>
                    </a:lnTo>
                    <a:lnTo>
                      <a:pt x="207" y="376"/>
                    </a:lnTo>
                    <a:lnTo>
                      <a:pt x="13"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Freeform 27"/>
              <p:cNvSpPr>
                <a:spLocks/>
              </p:cNvSpPr>
              <p:nvPr userDrawn="1"/>
            </p:nvSpPr>
            <p:spPr bwMode="auto">
              <a:xfrm>
                <a:off x="9637873" y="7139619"/>
                <a:ext cx="132905" cy="54525"/>
              </a:xfrm>
              <a:custGeom>
                <a:avLst/>
                <a:gdLst>
                  <a:gd name="T0" fmla="*/ 546 w 546"/>
                  <a:gd name="T1" fmla="*/ 0 h 224"/>
                  <a:gd name="T2" fmla="*/ 0 w 546"/>
                  <a:gd name="T3" fmla="*/ 176 h 224"/>
                  <a:gd name="T4" fmla="*/ 416 w 546"/>
                  <a:gd name="T5" fmla="*/ 224 h 224"/>
                  <a:gd name="T6" fmla="*/ 546 w 546"/>
                  <a:gd name="T7" fmla="*/ 0 h 224"/>
                </a:gdLst>
                <a:ahLst/>
                <a:cxnLst>
                  <a:cxn ang="0">
                    <a:pos x="T0" y="T1"/>
                  </a:cxn>
                  <a:cxn ang="0">
                    <a:pos x="T2" y="T3"/>
                  </a:cxn>
                  <a:cxn ang="0">
                    <a:pos x="T4" y="T5"/>
                  </a:cxn>
                  <a:cxn ang="0">
                    <a:pos x="T6" y="T7"/>
                  </a:cxn>
                </a:cxnLst>
                <a:rect l="0" t="0" r="r" b="b"/>
                <a:pathLst>
                  <a:path w="546" h="224">
                    <a:moveTo>
                      <a:pt x="546" y="0"/>
                    </a:moveTo>
                    <a:lnTo>
                      <a:pt x="0" y="176"/>
                    </a:lnTo>
                    <a:lnTo>
                      <a:pt x="416" y="224"/>
                    </a:lnTo>
                    <a:lnTo>
                      <a:pt x="546"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Freeform 28"/>
              <p:cNvSpPr>
                <a:spLocks/>
              </p:cNvSpPr>
              <p:nvPr userDrawn="1"/>
            </p:nvSpPr>
            <p:spPr bwMode="auto">
              <a:xfrm>
                <a:off x="9347721" y="7053937"/>
                <a:ext cx="65235" cy="112945"/>
              </a:xfrm>
              <a:custGeom>
                <a:avLst/>
                <a:gdLst>
                  <a:gd name="T0" fmla="*/ 268 w 268"/>
                  <a:gd name="T1" fmla="*/ 0 h 463"/>
                  <a:gd name="T2" fmla="*/ 45 w 268"/>
                  <a:gd name="T3" fmla="*/ 73 h 463"/>
                  <a:gd name="T4" fmla="*/ 10 w 268"/>
                  <a:gd name="T5" fmla="*/ 117 h 463"/>
                  <a:gd name="T6" fmla="*/ 0 w 268"/>
                  <a:gd name="T7" fmla="*/ 132 h 463"/>
                  <a:gd name="T8" fmla="*/ 167 w 268"/>
                  <a:gd name="T9" fmla="*/ 463 h 463"/>
                  <a:gd name="T10" fmla="*/ 268 w 268"/>
                  <a:gd name="T11" fmla="*/ 0 h 463"/>
                </a:gdLst>
                <a:ahLst/>
                <a:cxnLst>
                  <a:cxn ang="0">
                    <a:pos x="T0" y="T1"/>
                  </a:cxn>
                  <a:cxn ang="0">
                    <a:pos x="T2" y="T3"/>
                  </a:cxn>
                  <a:cxn ang="0">
                    <a:pos x="T4" y="T5"/>
                  </a:cxn>
                  <a:cxn ang="0">
                    <a:pos x="T6" y="T7"/>
                  </a:cxn>
                  <a:cxn ang="0">
                    <a:pos x="T8" y="T9"/>
                  </a:cxn>
                  <a:cxn ang="0">
                    <a:pos x="T10" y="T11"/>
                  </a:cxn>
                </a:cxnLst>
                <a:rect l="0" t="0" r="r" b="b"/>
                <a:pathLst>
                  <a:path w="268" h="463">
                    <a:moveTo>
                      <a:pt x="268" y="0"/>
                    </a:moveTo>
                    <a:lnTo>
                      <a:pt x="45" y="73"/>
                    </a:lnTo>
                    <a:lnTo>
                      <a:pt x="10" y="117"/>
                    </a:lnTo>
                    <a:lnTo>
                      <a:pt x="0" y="132"/>
                    </a:lnTo>
                    <a:lnTo>
                      <a:pt x="167" y="463"/>
                    </a:lnTo>
                    <a:lnTo>
                      <a:pt x="26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Freeform 29"/>
              <p:cNvSpPr>
                <a:spLocks/>
              </p:cNvSpPr>
              <p:nvPr userDrawn="1"/>
            </p:nvSpPr>
            <p:spPr bwMode="auto">
              <a:xfrm>
                <a:off x="9331656" y="7085094"/>
                <a:ext cx="56472" cy="84222"/>
              </a:xfrm>
              <a:custGeom>
                <a:avLst/>
                <a:gdLst>
                  <a:gd name="T0" fmla="*/ 68 w 233"/>
                  <a:gd name="T1" fmla="*/ 0 h 346"/>
                  <a:gd name="T2" fmla="*/ 39 w 233"/>
                  <a:gd name="T3" fmla="*/ 51 h 346"/>
                  <a:gd name="T4" fmla="*/ 17 w 233"/>
                  <a:gd name="T5" fmla="*/ 107 h 346"/>
                  <a:gd name="T6" fmla="*/ 4 w 233"/>
                  <a:gd name="T7" fmla="*/ 167 h 346"/>
                  <a:gd name="T8" fmla="*/ 0 w 233"/>
                  <a:gd name="T9" fmla="*/ 228 h 346"/>
                  <a:gd name="T10" fmla="*/ 0 w 233"/>
                  <a:gd name="T11" fmla="*/ 258 h 346"/>
                  <a:gd name="T12" fmla="*/ 4 w 233"/>
                  <a:gd name="T13" fmla="*/ 289 h 346"/>
                  <a:gd name="T14" fmla="*/ 9 w 233"/>
                  <a:gd name="T15" fmla="*/ 318 h 346"/>
                  <a:gd name="T16" fmla="*/ 17 w 233"/>
                  <a:gd name="T17" fmla="*/ 346 h 346"/>
                  <a:gd name="T18" fmla="*/ 233 w 233"/>
                  <a:gd name="T19" fmla="*/ 338 h 346"/>
                  <a:gd name="T20" fmla="*/ 68 w 233"/>
                  <a:gd name="T21"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346">
                    <a:moveTo>
                      <a:pt x="68" y="0"/>
                    </a:moveTo>
                    <a:lnTo>
                      <a:pt x="39" y="51"/>
                    </a:lnTo>
                    <a:lnTo>
                      <a:pt x="17" y="107"/>
                    </a:lnTo>
                    <a:lnTo>
                      <a:pt x="4" y="167"/>
                    </a:lnTo>
                    <a:lnTo>
                      <a:pt x="0" y="228"/>
                    </a:lnTo>
                    <a:lnTo>
                      <a:pt x="0" y="258"/>
                    </a:lnTo>
                    <a:lnTo>
                      <a:pt x="4" y="289"/>
                    </a:lnTo>
                    <a:lnTo>
                      <a:pt x="9" y="318"/>
                    </a:lnTo>
                    <a:lnTo>
                      <a:pt x="17" y="346"/>
                    </a:lnTo>
                    <a:lnTo>
                      <a:pt x="233" y="338"/>
                    </a:lnTo>
                    <a:lnTo>
                      <a:pt x="68"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Freeform 30"/>
              <p:cNvSpPr>
                <a:spLocks/>
              </p:cNvSpPr>
              <p:nvPr userDrawn="1"/>
            </p:nvSpPr>
            <p:spPr bwMode="auto">
              <a:xfrm>
                <a:off x="9336524" y="7166882"/>
                <a:ext cx="51604" cy="62315"/>
              </a:xfrm>
              <a:custGeom>
                <a:avLst/>
                <a:gdLst>
                  <a:gd name="T0" fmla="*/ 214 w 214"/>
                  <a:gd name="T1" fmla="*/ 0 h 254"/>
                  <a:gd name="T2" fmla="*/ 0 w 214"/>
                  <a:gd name="T3" fmla="*/ 8 h 254"/>
                  <a:gd name="T4" fmla="*/ 19 w 214"/>
                  <a:gd name="T5" fmla="*/ 59 h 254"/>
                  <a:gd name="T6" fmla="*/ 44 w 214"/>
                  <a:gd name="T7" fmla="*/ 108 h 254"/>
                  <a:gd name="T8" fmla="*/ 76 w 214"/>
                  <a:gd name="T9" fmla="*/ 153 h 254"/>
                  <a:gd name="T10" fmla="*/ 114 w 214"/>
                  <a:gd name="T11" fmla="*/ 192 h 254"/>
                  <a:gd name="T12" fmla="*/ 156 w 214"/>
                  <a:gd name="T13" fmla="*/ 227 h 254"/>
                  <a:gd name="T14" fmla="*/ 202 w 214"/>
                  <a:gd name="T15" fmla="*/ 254 h 254"/>
                  <a:gd name="T16" fmla="*/ 214 w 214"/>
                  <a:gd name="T1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254">
                    <a:moveTo>
                      <a:pt x="214" y="0"/>
                    </a:moveTo>
                    <a:lnTo>
                      <a:pt x="0" y="8"/>
                    </a:lnTo>
                    <a:lnTo>
                      <a:pt x="19" y="59"/>
                    </a:lnTo>
                    <a:lnTo>
                      <a:pt x="44" y="108"/>
                    </a:lnTo>
                    <a:lnTo>
                      <a:pt x="76" y="153"/>
                    </a:lnTo>
                    <a:lnTo>
                      <a:pt x="114" y="192"/>
                    </a:lnTo>
                    <a:lnTo>
                      <a:pt x="156" y="227"/>
                    </a:lnTo>
                    <a:lnTo>
                      <a:pt x="202" y="254"/>
                    </a:lnTo>
                    <a:lnTo>
                      <a:pt x="214"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31"/>
              <p:cNvSpPr>
                <a:spLocks/>
              </p:cNvSpPr>
              <p:nvPr userDrawn="1"/>
            </p:nvSpPr>
            <p:spPr bwMode="auto">
              <a:xfrm>
                <a:off x="9385694" y="7166882"/>
                <a:ext cx="40407" cy="73512"/>
              </a:xfrm>
              <a:custGeom>
                <a:avLst/>
                <a:gdLst>
                  <a:gd name="T0" fmla="*/ 11 w 164"/>
                  <a:gd name="T1" fmla="*/ 0 h 300"/>
                  <a:gd name="T2" fmla="*/ 0 w 164"/>
                  <a:gd name="T3" fmla="*/ 256 h 300"/>
                  <a:gd name="T4" fmla="*/ 78 w 164"/>
                  <a:gd name="T5" fmla="*/ 287 h 300"/>
                  <a:gd name="T6" fmla="*/ 120 w 164"/>
                  <a:gd name="T7" fmla="*/ 297 h 300"/>
                  <a:gd name="T8" fmla="*/ 164 w 164"/>
                  <a:gd name="T9" fmla="*/ 300 h 300"/>
                  <a:gd name="T10" fmla="*/ 11 w 164"/>
                  <a:gd name="T11" fmla="*/ 0 h 300"/>
                </a:gdLst>
                <a:ahLst/>
                <a:cxnLst>
                  <a:cxn ang="0">
                    <a:pos x="T0" y="T1"/>
                  </a:cxn>
                  <a:cxn ang="0">
                    <a:pos x="T2" y="T3"/>
                  </a:cxn>
                  <a:cxn ang="0">
                    <a:pos x="T4" y="T5"/>
                  </a:cxn>
                  <a:cxn ang="0">
                    <a:pos x="T6" y="T7"/>
                  </a:cxn>
                  <a:cxn ang="0">
                    <a:pos x="T8" y="T9"/>
                  </a:cxn>
                  <a:cxn ang="0">
                    <a:pos x="T10" y="T11"/>
                  </a:cxn>
                </a:cxnLst>
                <a:rect l="0" t="0" r="r" b="b"/>
                <a:pathLst>
                  <a:path w="164" h="300">
                    <a:moveTo>
                      <a:pt x="11" y="0"/>
                    </a:moveTo>
                    <a:lnTo>
                      <a:pt x="0" y="256"/>
                    </a:lnTo>
                    <a:lnTo>
                      <a:pt x="78" y="287"/>
                    </a:lnTo>
                    <a:lnTo>
                      <a:pt x="120" y="297"/>
                    </a:lnTo>
                    <a:lnTo>
                      <a:pt x="164" y="300"/>
                    </a:lnTo>
                    <a:lnTo>
                      <a:pt x="11" y="0"/>
                    </a:lnTo>
                    <a:close/>
                  </a:path>
                </a:pathLst>
              </a:custGeom>
              <a:solidFill>
                <a:srgbClr val="FDD1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Freeform 32"/>
              <p:cNvSpPr>
                <a:spLocks/>
              </p:cNvSpPr>
              <p:nvPr userDrawn="1"/>
            </p:nvSpPr>
            <p:spPr bwMode="auto">
              <a:xfrm>
                <a:off x="9437298" y="7240393"/>
                <a:ext cx="7789" cy="5842"/>
              </a:xfrm>
              <a:custGeom>
                <a:avLst/>
                <a:gdLst>
                  <a:gd name="T0" fmla="*/ 30 w 30"/>
                  <a:gd name="T1" fmla="*/ 0 h 26"/>
                  <a:gd name="T2" fmla="*/ 0 w 30"/>
                  <a:gd name="T3" fmla="*/ 0 h 26"/>
                  <a:gd name="T4" fmla="*/ 5 w 30"/>
                  <a:gd name="T5" fmla="*/ 7 h 26"/>
                  <a:gd name="T6" fmla="*/ 8 w 30"/>
                  <a:gd name="T7" fmla="*/ 14 h 26"/>
                  <a:gd name="T8" fmla="*/ 13 w 30"/>
                  <a:gd name="T9" fmla="*/ 20 h 26"/>
                  <a:gd name="T10" fmla="*/ 17 w 30"/>
                  <a:gd name="T11" fmla="*/ 26 h 26"/>
                  <a:gd name="T12" fmla="*/ 30 w 30"/>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30" y="0"/>
                    </a:moveTo>
                    <a:lnTo>
                      <a:pt x="0" y="0"/>
                    </a:lnTo>
                    <a:lnTo>
                      <a:pt x="5" y="7"/>
                    </a:lnTo>
                    <a:lnTo>
                      <a:pt x="8" y="14"/>
                    </a:lnTo>
                    <a:lnTo>
                      <a:pt x="13" y="20"/>
                    </a:lnTo>
                    <a:lnTo>
                      <a:pt x="17" y="26"/>
                    </a:lnTo>
                    <a:lnTo>
                      <a:pt x="3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Freeform 33"/>
              <p:cNvSpPr>
                <a:spLocks/>
              </p:cNvSpPr>
              <p:nvPr userDrawn="1"/>
            </p:nvSpPr>
            <p:spPr bwMode="auto">
              <a:xfrm>
                <a:off x="9388615" y="7166882"/>
                <a:ext cx="78380" cy="73512"/>
              </a:xfrm>
              <a:custGeom>
                <a:avLst/>
                <a:gdLst>
                  <a:gd name="T0" fmla="*/ 0 w 323"/>
                  <a:gd name="T1" fmla="*/ 0 h 302"/>
                  <a:gd name="T2" fmla="*/ 150 w 323"/>
                  <a:gd name="T3" fmla="*/ 300 h 302"/>
                  <a:gd name="T4" fmla="*/ 158 w 323"/>
                  <a:gd name="T5" fmla="*/ 302 h 302"/>
                  <a:gd name="T6" fmla="*/ 168 w 323"/>
                  <a:gd name="T7" fmla="*/ 302 h 302"/>
                  <a:gd name="T8" fmla="*/ 185 w 323"/>
                  <a:gd name="T9" fmla="*/ 302 h 302"/>
                  <a:gd name="T10" fmla="*/ 194 w 323"/>
                  <a:gd name="T11" fmla="*/ 302 h 302"/>
                  <a:gd name="T12" fmla="*/ 201 w 323"/>
                  <a:gd name="T13" fmla="*/ 300 h 302"/>
                  <a:gd name="T14" fmla="*/ 231 w 323"/>
                  <a:gd name="T15" fmla="*/ 300 h 302"/>
                  <a:gd name="T16" fmla="*/ 323 w 323"/>
                  <a:gd name="T17" fmla="*/ 130 h 302"/>
                  <a:gd name="T18" fmla="*/ 0 w 323"/>
                  <a:gd name="T1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3" h="302">
                    <a:moveTo>
                      <a:pt x="0" y="0"/>
                    </a:moveTo>
                    <a:lnTo>
                      <a:pt x="150" y="300"/>
                    </a:lnTo>
                    <a:lnTo>
                      <a:pt x="158" y="302"/>
                    </a:lnTo>
                    <a:lnTo>
                      <a:pt x="168" y="302"/>
                    </a:lnTo>
                    <a:lnTo>
                      <a:pt x="185" y="302"/>
                    </a:lnTo>
                    <a:lnTo>
                      <a:pt x="194" y="302"/>
                    </a:lnTo>
                    <a:lnTo>
                      <a:pt x="201" y="300"/>
                    </a:lnTo>
                    <a:lnTo>
                      <a:pt x="231" y="300"/>
                    </a:lnTo>
                    <a:lnTo>
                      <a:pt x="323" y="130"/>
                    </a:lnTo>
                    <a:lnTo>
                      <a:pt x="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Freeform 34"/>
              <p:cNvSpPr>
                <a:spLocks/>
              </p:cNvSpPr>
              <p:nvPr userDrawn="1"/>
            </p:nvSpPr>
            <p:spPr bwMode="auto">
              <a:xfrm>
                <a:off x="9441680" y="7199499"/>
                <a:ext cx="127550" cy="58907"/>
              </a:xfrm>
              <a:custGeom>
                <a:avLst/>
                <a:gdLst>
                  <a:gd name="T0" fmla="*/ 103 w 524"/>
                  <a:gd name="T1" fmla="*/ 0 h 241"/>
                  <a:gd name="T2" fmla="*/ 0 w 524"/>
                  <a:gd name="T3" fmla="*/ 192 h 241"/>
                  <a:gd name="T4" fmla="*/ 10 w 524"/>
                  <a:gd name="T5" fmla="*/ 205 h 241"/>
                  <a:gd name="T6" fmla="*/ 20 w 524"/>
                  <a:gd name="T7" fmla="*/ 217 h 241"/>
                  <a:gd name="T8" fmla="*/ 32 w 524"/>
                  <a:gd name="T9" fmla="*/ 229 h 241"/>
                  <a:gd name="T10" fmla="*/ 44 w 524"/>
                  <a:gd name="T11" fmla="*/ 241 h 241"/>
                  <a:gd name="T12" fmla="*/ 524 w 524"/>
                  <a:gd name="T13" fmla="*/ 217 h 241"/>
                  <a:gd name="T14" fmla="*/ 103 w 524"/>
                  <a:gd name="T15" fmla="*/ 0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4" h="241">
                    <a:moveTo>
                      <a:pt x="103" y="0"/>
                    </a:moveTo>
                    <a:lnTo>
                      <a:pt x="0" y="192"/>
                    </a:lnTo>
                    <a:lnTo>
                      <a:pt x="10" y="205"/>
                    </a:lnTo>
                    <a:lnTo>
                      <a:pt x="20" y="217"/>
                    </a:lnTo>
                    <a:lnTo>
                      <a:pt x="32" y="229"/>
                    </a:lnTo>
                    <a:lnTo>
                      <a:pt x="44" y="241"/>
                    </a:lnTo>
                    <a:lnTo>
                      <a:pt x="524" y="217"/>
                    </a:lnTo>
                    <a:lnTo>
                      <a:pt x="103"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35"/>
              <p:cNvSpPr>
                <a:spLocks/>
              </p:cNvSpPr>
              <p:nvPr userDrawn="1"/>
            </p:nvSpPr>
            <p:spPr bwMode="auto">
              <a:xfrm>
                <a:off x="9537099" y="7277879"/>
                <a:ext cx="8763" cy="4868"/>
              </a:xfrm>
              <a:custGeom>
                <a:avLst/>
                <a:gdLst>
                  <a:gd name="T0" fmla="*/ 38 w 38"/>
                  <a:gd name="T1" fmla="*/ 0 h 21"/>
                  <a:gd name="T2" fmla="*/ 0 w 38"/>
                  <a:gd name="T3" fmla="*/ 0 h 21"/>
                  <a:gd name="T4" fmla="*/ 4 w 38"/>
                  <a:gd name="T5" fmla="*/ 6 h 21"/>
                  <a:gd name="T6" fmla="*/ 9 w 38"/>
                  <a:gd name="T7" fmla="*/ 11 h 21"/>
                  <a:gd name="T8" fmla="*/ 14 w 38"/>
                  <a:gd name="T9" fmla="*/ 16 h 21"/>
                  <a:gd name="T10" fmla="*/ 19 w 38"/>
                  <a:gd name="T11" fmla="*/ 21 h 21"/>
                  <a:gd name="T12" fmla="*/ 38 w 38"/>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38" h="21">
                    <a:moveTo>
                      <a:pt x="38" y="0"/>
                    </a:moveTo>
                    <a:lnTo>
                      <a:pt x="0" y="0"/>
                    </a:lnTo>
                    <a:lnTo>
                      <a:pt x="4" y="6"/>
                    </a:lnTo>
                    <a:lnTo>
                      <a:pt x="9" y="11"/>
                    </a:lnTo>
                    <a:lnTo>
                      <a:pt x="14" y="16"/>
                    </a:lnTo>
                    <a:lnTo>
                      <a:pt x="19" y="21"/>
                    </a:lnTo>
                    <a:lnTo>
                      <a:pt x="38"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Freeform 36"/>
              <p:cNvSpPr>
                <a:spLocks/>
              </p:cNvSpPr>
              <p:nvPr userDrawn="1"/>
            </p:nvSpPr>
            <p:spPr bwMode="auto">
              <a:xfrm>
                <a:off x="9451903" y="7252564"/>
                <a:ext cx="116840" cy="28723"/>
              </a:xfrm>
              <a:custGeom>
                <a:avLst/>
                <a:gdLst>
                  <a:gd name="T0" fmla="*/ 480 w 480"/>
                  <a:gd name="T1" fmla="*/ 0 h 119"/>
                  <a:gd name="T2" fmla="*/ 0 w 480"/>
                  <a:gd name="T3" fmla="*/ 22 h 119"/>
                  <a:gd name="T4" fmla="*/ 41 w 480"/>
                  <a:gd name="T5" fmla="*/ 56 h 119"/>
                  <a:gd name="T6" fmla="*/ 85 w 480"/>
                  <a:gd name="T7" fmla="*/ 83 h 119"/>
                  <a:gd name="T8" fmla="*/ 134 w 480"/>
                  <a:gd name="T9" fmla="*/ 102 h 119"/>
                  <a:gd name="T10" fmla="*/ 186 w 480"/>
                  <a:gd name="T11" fmla="*/ 115 h 119"/>
                  <a:gd name="T12" fmla="*/ 242 w 480"/>
                  <a:gd name="T13" fmla="*/ 119 h 119"/>
                  <a:gd name="T14" fmla="*/ 270 w 480"/>
                  <a:gd name="T15" fmla="*/ 119 h 119"/>
                  <a:gd name="T16" fmla="*/ 297 w 480"/>
                  <a:gd name="T17" fmla="*/ 115 h 119"/>
                  <a:gd name="T18" fmla="*/ 322 w 480"/>
                  <a:gd name="T19" fmla="*/ 110 h 119"/>
                  <a:gd name="T20" fmla="*/ 349 w 480"/>
                  <a:gd name="T21" fmla="*/ 103 h 119"/>
                  <a:gd name="T22" fmla="*/ 387 w 480"/>
                  <a:gd name="T23" fmla="*/ 103 h 119"/>
                  <a:gd name="T24" fmla="*/ 480 w 480"/>
                  <a:gd name="T2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0" h="119">
                    <a:moveTo>
                      <a:pt x="480" y="0"/>
                    </a:moveTo>
                    <a:lnTo>
                      <a:pt x="0" y="22"/>
                    </a:lnTo>
                    <a:lnTo>
                      <a:pt x="41" y="56"/>
                    </a:lnTo>
                    <a:lnTo>
                      <a:pt x="85" y="83"/>
                    </a:lnTo>
                    <a:lnTo>
                      <a:pt x="134" y="102"/>
                    </a:lnTo>
                    <a:lnTo>
                      <a:pt x="186" y="115"/>
                    </a:lnTo>
                    <a:lnTo>
                      <a:pt x="242" y="119"/>
                    </a:lnTo>
                    <a:lnTo>
                      <a:pt x="270" y="119"/>
                    </a:lnTo>
                    <a:lnTo>
                      <a:pt x="297" y="115"/>
                    </a:lnTo>
                    <a:lnTo>
                      <a:pt x="322" y="110"/>
                    </a:lnTo>
                    <a:lnTo>
                      <a:pt x="349" y="103"/>
                    </a:lnTo>
                    <a:lnTo>
                      <a:pt x="387" y="103"/>
                    </a:lnTo>
                    <a:lnTo>
                      <a:pt x="480"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37"/>
              <p:cNvSpPr>
                <a:spLocks/>
              </p:cNvSpPr>
              <p:nvPr userDrawn="1"/>
            </p:nvSpPr>
            <p:spPr bwMode="auto">
              <a:xfrm>
                <a:off x="9540993" y="7252564"/>
                <a:ext cx="27750" cy="43328"/>
              </a:xfrm>
              <a:custGeom>
                <a:avLst/>
                <a:gdLst>
                  <a:gd name="T0" fmla="*/ 114 w 114"/>
                  <a:gd name="T1" fmla="*/ 0 h 178"/>
                  <a:gd name="T2" fmla="*/ 0 w 114"/>
                  <a:gd name="T3" fmla="*/ 122 h 178"/>
                  <a:gd name="T4" fmla="*/ 16 w 114"/>
                  <a:gd name="T5" fmla="*/ 137 h 178"/>
                  <a:gd name="T6" fmla="*/ 31 w 114"/>
                  <a:gd name="T7" fmla="*/ 151 h 178"/>
                  <a:gd name="T8" fmla="*/ 48 w 114"/>
                  <a:gd name="T9" fmla="*/ 164 h 178"/>
                  <a:gd name="T10" fmla="*/ 65 w 114"/>
                  <a:gd name="T11" fmla="*/ 178 h 178"/>
                  <a:gd name="T12" fmla="*/ 114 w 11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114" h="178">
                    <a:moveTo>
                      <a:pt x="114" y="0"/>
                    </a:moveTo>
                    <a:lnTo>
                      <a:pt x="0" y="122"/>
                    </a:lnTo>
                    <a:lnTo>
                      <a:pt x="16" y="137"/>
                    </a:lnTo>
                    <a:lnTo>
                      <a:pt x="31" y="151"/>
                    </a:lnTo>
                    <a:lnTo>
                      <a:pt x="48" y="164"/>
                    </a:lnTo>
                    <a:lnTo>
                      <a:pt x="65" y="178"/>
                    </a:lnTo>
                    <a:lnTo>
                      <a:pt x="114" y="0"/>
                    </a:lnTo>
                    <a:close/>
                  </a:path>
                </a:pathLst>
              </a:custGeom>
              <a:solidFill>
                <a:srgbClr val="F796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Freeform 38"/>
              <p:cNvSpPr>
                <a:spLocks/>
              </p:cNvSpPr>
              <p:nvPr userDrawn="1"/>
            </p:nvSpPr>
            <p:spPr bwMode="auto">
              <a:xfrm>
                <a:off x="9556572" y="7252564"/>
                <a:ext cx="62314" cy="54039"/>
              </a:xfrm>
              <a:custGeom>
                <a:avLst/>
                <a:gdLst>
                  <a:gd name="T0" fmla="*/ 47 w 254"/>
                  <a:gd name="T1" fmla="*/ 0 h 222"/>
                  <a:gd name="T2" fmla="*/ 0 w 254"/>
                  <a:gd name="T3" fmla="*/ 178 h 222"/>
                  <a:gd name="T4" fmla="*/ 22 w 254"/>
                  <a:gd name="T5" fmla="*/ 192 h 222"/>
                  <a:gd name="T6" fmla="*/ 46 w 254"/>
                  <a:gd name="T7" fmla="*/ 203 h 222"/>
                  <a:gd name="T8" fmla="*/ 69 w 254"/>
                  <a:gd name="T9" fmla="*/ 214 h 222"/>
                  <a:gd name="T10" fmla="*/ 95 w 254"/>
                  <a:gd name="T11" fmla="*/ 222 h 222"/>
                  <a:gd name="T12" fmla="*/ 254 w 254"/>
                  <a:gd name="T13" fmla="*/ 22 h 222"/>
                  <a:gd name="T14" fmla="*/ 47 w 254"/>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22">
                    <a:moveTo>
                      <a:pt x="47" y="0"/>
                    </a:moveTo>
                    <a:lnTo>
                      <a:pt x="0" y="178"/>
                    </a:lnTo>
                    <a:lnTo>
                      <a:pt x="22" y="192"/>
                    </a:lnTo>
                    <a:lnTo>
                      <a:pt x="46" y="203"/>
                    </a:lnTo>
                    <a:lnTo>
                      <a:pt x="69" y="214"/>
                    </a:lnTo>
                    <a:lnTo>
                      <a:pt x="95" y="222"/>
                    </a:lnTo>
                    <a:lnTo>
                      <a:pt x="254" y="22"/>
                    </a:lnTo>
                    <a:lnTo>
                      <a:pt x="47" y="0"/>
                    </a:lnTo>
                    <a:close/>
                  </a:path>
                </a:pathLst>
              </a:custGeom>
              <a:solidFill>
                <a:srgbClr val="F793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Freeform 39"/>
              <p:cNvSpPr>
                <a:spLocks/>
              </p:cNvSpPr>
              <p:nvPr userDrawn="1"/>
            </p:nvSpPr>
            <p:spPr bwMode="auto">
              <a:xfrm>
                <a:off x="9579940" y="7257919"/>
                <a:ext cx="85682" cy="91524"/>
              </a:xfrm>
              <a:custGeom>
                <a:avLst/>
                <a:gdLst>
                  <a:gd name="T0" fmla="*/ 161 w 352"/>
                  <a:gd name="T1" fmla="*/ 0 h 377"/>
                  <a:gd name="T2" fmla="*/ 0 w 352"/>
                  <a:gd name="T3" fmla="*/ 200 h 377"/>
                  <a:gd name="T4" fmla="*/ 13 w 352"/>
                  <a:gd name="T5" fmla="*/ 204 h 377"/>
                  <a:gd name="T6" fmla="*/ 27 w 352"/>
                  <a:gd name="T7" fmla="*/ 207 h 377"/>
                  <a:gd name="T8" fmla="*/ 42 w 352"/>
                  <a:gd name="T9" fmla="*/ 210 h 377"/>
                  <a:gd name="T10" fmla="*/ 56 w 352"/>
                  <a:gd name="T11" fmla="*/ 212 h 377"/>
                  <a:gd name="T12" fmla="*/ 90 w 352"/>
                  <a:gd name="T13" fmla="*/ 259 h 377"/>
                  <a:gd name="T14" fmla="*/ 125 w 352"/>
                  <a:gd name="T15" fmla="*/ 304 h 377"/>
                  <a:gd name="T16" fmla="*/ 163 w 352"/>
                  <a:gd name="T17" fmla="*/ 343 h 377"/>
                  <a:gd name="T18" fmla="*/ 200 w 352"/>
                  <a:gd name="T19" fmla="*/ 377 h 377"/>
                  <a:gd name="T20" fmla="*/ 352 w 352"/>
                  <a:gd name="T21" fmla="*/ 368 h 377"/>
                  <a:gd name="T22" fmla="*/ 161 w 352"/>
                  <a:gd name="T23"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377">
                    <a:moveTo>
                      <a:pt x="161" y="0"/>
                    </a:moveTo>
                    <a:lnTo>
                      <a:pt x="0" y="200"/>
                    </a:lnTo>
                    <a:lnTo>
                      <a:pt x="13" y="204"/>
                    </a:lnTo>
                    <a:lnTo>
                      <a:pt x="27" y="207"/>
                    </a:lnTo>
                    <a:lnTo>
                      <a:pt x="42" y="210"/>
                    </a:lnTo>
                    <a:lnTo>
                      <a:pt x="56" y="212"/>
                    </a:lnTo>
                    <a:lnTo>
                      <a:pt x="90" y="259"/>
                    </a:lnTo>
                    <a:lnTo>
                      <a:pt x="125" y="304"/>
                    </a:lnTo>
                    <a:lnTo>
                      <a:pt x="163" y="343"/>
                    </a:lnTo>
                    <a:lnTo>
                      <a:pt x="200" y="377"/>
                    </a:lnTo>
                    <a:lnTo>
                      <a:pt x="352" y="368"/>
                    </a:lnTo>
                    <a:lnTo>
                      <a:pt x="161" y="0"/>
                    </a:lnTo>
                    <a:close/>
                  </a:path>
                </a:pathLst>
              </a:custGeom>
              <a:solidFill>
                <a:srgbClr val="F58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40"/>
              <p:cNvSpPr>
                <a:spLocks/>
              </p:cNvSpPr>
              <p:nvPr userDrawn="1"/>
            </p:nvSpPr>
            <p:spPr bwMode="auto">
              <a:xfrm>
                <a:off x="9628136" y="7347009"/>
                <a:ext cx="36513" cy="15579"/>
              </a:xfrm>
              <a:custGeom>
                <a:avLst/>
                <a:gdLst>
                  <a:gd name="T0" fmla="*/ 149 w 149"/>
                  <a:gd name="T1" fmla="*/ 0 h 63"/>
                  <a:gd name="T2" fmla="*/ 0 w 149"/>
                  <a:gd name="T3" fmla="*/ 9 h 63"/>
                  <a:gd name="T4" fmla="*/ 19 w 149"/>
                  <a:gd name="T5" fmla="*/ 26 h 63"/>
                  <a:gd name="T6" fmla="*/ 36 w 149"/>
                  <a:gd name="T7" fmla="*/ 39 h 63"/>
                  <a:gd name="T8" fmla="*/ 54 w 149"/>
                  <a:gd name="T9" fmla="*/ 53 h 63"/>
                  <a:gd name="T10" fmla="*/ 70 w 149"/>
                  <a:gd name="T11" fmla="*/ 63 h 63"/>
                  <a:gd name="T12" fmla="*/ 149 w 14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49" h="63">
                    <a:moveTo>
                      <a:pt x="149" y="0"/>
                    </a:moveTo>
                    <a:lnTo>
                      <a:pt x="0" y="9"/>
                    </a:lnTo>
                    <a:lnTo>
                      <a:pt x="19" y="26"/>
                    </a:lnTo>
                    <a:lnTo>
                      <a:pt x="36" y="39"/>
                    </a:lnTo>
                    <a:lnTo>
                      <a:pt x="54" y="53"/>
                    </a:lnTo>
                    <a:lnTo>
                      <a:pt x="70" y="63"/>
                    </a:lnTo>
                    <a:lnTo>
                      <a:pt x="149" y="0"/>
                    </a:lnTo>
                    <a:close/>
                  </a:path>
                </a:pathLst>
              </a:custGeom>
              <a:solidFill>
                <a:srgbClr val="F479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41"/>
              <p:cNvSpPr>
                <a:spLocks/>
              </p:cNvSpPr>
              <p:nvPr userDrawn="1"/>
            </p:nvSpPr>
            <p:spPr bwMode="auto">
              <a:xfrm>
                <a:off x="9618886" y="7191710"/>
                <a:ext cx="122195" cy="156273"/>
              </a:xfrm>
              <a:custGeom>
                <a:avLst/>
                <a:gdLst>
                  <a:gd name="T0" fmla="*/ 502 w 502"/>
                  <a:gd name="T1" fmla="*/ 0 h 641"/>
                  <a:gd name="T2" fmla="*/ 0 w 502"/>
                  <a:gd name="T3" fmla="*/ 271 h 641"/>
                  <a:gd name="T4" fmla="*/ 192 w 502"/>
                  <a:gd name="T5" fmla="*/ 641 h 641"/>
                  <a:gd name="T6" fmla="*/ 199 w 502"/>
                  <a:gd name="T7" fmla="*/ 627 h 641"/>
                  <a:gd name="T8" fmla="*/ 192 w 502"/>
                  <a:gd name="T9" fmla="*/ 617 h 641"/>
                  <a:gd name="T10" fmla="*/ 183 w 502"/>
                  <a:gd name="T11" fmla="*/ 607 h 641"/>
                  <a:gd name="T12" fmla="*/ 176 w 502"/>
                  <a:gd name="T13" fmla="*/ 597 h 641"/>
                  <a:gd name="T14" fmla="*/ 171 w 502"/>
                  <a:gd name="T15" fmla="*/ 586 h 641"/>
                  <a:gd name="T16" fmla="*/ 170 w 502"/>
                  <a:gd name="T17" fmla="*/ 586 h 641"/>
                  <a:gd name="T18" fmla="*/ 170 w 502"/>
                  <a:gd name="T19" fmla="*/ 585 h 641"/>
                  <a:gd name="T20" fmla="*/ 219 w 502"/>
                  <a:gd name="T21" fmla="*/ 585 h 641"/>
                  <a:gd name="T22" fmla="*/ 502 w 502"/>
                  <a:gd name="T23"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641">
                    <a:moveTo>
                      <a:pt x="502" y="0"/>
                    </a:moveTo>
                    <a:lnTo>
                      <a:pt x="0" y="271"/>
                    </a:lnTo>
                    <a:lnTo>
                      <a:pt x="192" y="641"/>
                    </a:lnTo>
                    <a:lnTo>
                      <a:pt x="199" y="627"/>
                    </a:lnTo>
                    <a:lnTo>
                      <a:pt x="192" y="617"/>
                    </a:lnTo>
                    <a:lnTo>
                      <a:pt x="183" y="607"/>
                    </a:lnTo>
                    <a:lnTo>
                      <a:pt x="176" y="597"/>
                    </a:lnTo>
                    <a:lnTo>
                      <a:pt x="171" y="586"/>
                    </a:lnTo>
                    <a:lnTo>
                      <a:pt x="170" y="586"/>
                    </a:lnTo>
                    <a:lnTo>
                      <a:pt x="170" y="585"/>
                    </a:lnTo>
                    <a:lnTo>
                      <a:pt x="219" y="585"/>
                    </a:lnTo>
                    <a:lnTo>
                      <a:pt x="502"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42"/>
              <p:cNvSpPr>
                <a:spLocks/>
              </p:cNvSpPr>
              <p:nvPr userDrawn="1"/>
            </p:nvSpPr>
            <p:spPr bwMode="auto">
              <a:xfrm>
                <a:off x="9659780" y="7334352"/>
                <a:ext cx="12171" cy="487"/>
              </a:xfrm>
              <a:custGeom>
                <a:avLst/>
                <a:gdLst>
                  <a:gd name="T0" fmla="*/ 49 w 49"/>
                  <a:gd name="T1" fmla="*/ 0 h 1"/>
                  <a:gd name="T2" fmla="*/ 0 w 49"/>
                  <a:gd name="T3" fmla="*/ 0 h 1"/>
                  <a:gd name="T4" fmla="*/ 8 w 49"/>
                  <a:gd name="T5" fmla="*/ 1 h 1"/>
                  <a:gd name="T6" fmla="*/ 15 w 49"/>
                  <a:gd name="T7" fmla="*/ 1 h 1"/>
                  <a:gd name="T8" fmla="*/ 23 w 49"/>
                  <a:gd name="T9" fmla="*/ 1 h 1"/>
                  <a:gd name="T10" fmla="*/ 37 w 49"/>
                  <a:gd name="T11" fmla="*/ 1 h 1"/>
                  <a:gd name="T12" fmla="*/ 42 w 49"/>
                  <a:gd name="T13" fmla="*/ 1 h 1"/>
                  <a:gd name="T14" fmla="*/ 49 w 49"/>
                  <a:gd name="T15" fmla="*/ 1 h 1"/>
                  <a:gd name="T16" fmla="*/ 49 w 49"/>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
                    <a:moveTo>
                      <a:pt x="49" y="0"/>
                    </a:moveTo>
                    <a:lnTo>
                      <a:pt x="0" y="0"/>
                    </a:lnTo>
                    <a:lnTo>
                      <a:pt x="8" y="1"/>
                    </a:lnTo>
                    <a:lnTo>
                      <a:pt x="15" y="1"/>
                    </a:lnTo>
                    <a:lnTo>
                      <a:pt x="23" y="1"/>
                    </a:lnTo>
                    <a:lnTo>
                      <a:pt x="37" y="1"/>
                    </a:lnTo>
                    <a:lnTo>
                      <a:pt x="42" y="1"/>
                    </a:lnTo>
                    <a:lnTo>
                      <a:pt x="49" y="1"/>
                    </a:lnTo>
                    <a:lnTo>
                      <a:pt x="4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43"/>
              <p:cNvSpPr>
                <a:spLocks/>
              </p:cNvSpPr>
              <p:nvPr userDrawn="1"/>
            </p:nvSpPr>
            <p:spPr bwMode="auto">
              <a:xfrm>
                <a:off x="9645175" y="7347009"/>
                <a:ext cx="37973" cy="36513"/>
              </a:xfrm>
              <a:custGeom>
                <a:avLst/>
                <a:gdLst>
                  <a:gd name="T0" fmla="*/ 79 w 156"/>
                  <a:gd name="T1" fmla="*/ 0 h 150"/>
                  <a:gd name="T2" fmla="*/ 0 w 156"/>
                  <a:gd name="T3" fmla="*/ 65 h 150"/>
                  <a:gd name="T4" fmla="*/ 28 w 156"/>
                  <a:gd name="T5" fmla="*/ 85 h 150"/>
                  <a:gd name="T6" fmla="*/ 52 w 156"/>
                  <a:gd name="T7" fmla="*/ 100 h 150"/>
                  <a:gd name="T8" fmla="*/ 67 w 156"/>
                  <a:gd name="T9" fmla="*/ 109 h 150"/>
                  <a:gd name="T10" fmla="*/ 74 w 156"/>
                  <a:gd name="T11" fmla="*/ 112 h 150"/>
                  <a:gd name="T12" fmla="*/ 144 w 156"/>
                  <a:gd name="T13" fmla="*/ 150 h 150"/>
                  <a:gd name="T14" fmla="*/ 156 w 156"/>
                  <a:gd name="T15" fmla="*/ 144 h 150"/>
                  <a:gd name="T16" fmla="*/ 79 w 156"/>
                  <a:gd name="T17"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50">
                    <a:moveTo>
                      <a:pt x="79" y="0"/>
                    </a:moveTo>
                    <a:lnTo>
                      <a:pt x="0" y="65"/>
                    </a:lnTo>
                    <a:lnTo>
                      <a:pt x="28" y="85"/>
                    </a:lnTo>
                    <a:lnTo>
                      <a:pt x="52" y="100"/>
                    </a:lnTo>
                    <a:lnTo>
                      <a:pt x="67" y="109"/>
                    </a:lnTo>
                    <a:lnTo>
                      <a:pt x="74" y="112"/>
                    </a:lnTo>
                    <a:lnTo>
                      <a:pt x="144" y="150"/>
                    </a:lnTo>
                    <a:lnTo>
                      <a:pt x="156" y="144"/>
                    </a:lnTo>
                    <a:lnTo>
                      <a:pt x="79"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44"/>
              <p:cNvSpPr>
                <a:spLocks/>
              </p:cNvSpPr>
              <p:nvPr userDrawn="1"/>
            </p:nvSpPr>
            <p:spPr bwMode="auto">
              <a:xfrm>
                <a:off x="9664162" y="7346523"/>
                <a:ext cx="35539" cy="35539"/>
              </a:xfrm>
              <a:custGeom>
                <a:avLst/>
                <a:gdLst>
                  <a:gd name="T0" fmla="*/ 20 w 146"/>
                  <a:gd name="T1" fmla="*/ 0 h 145"/>
                  <a:gd name="T2" fmla="*/ 0 w 146"/>
                  <a:gd name="T3" fmla="*/ 3 h 145"/>
                  <a:gd name="T4" fmla="*/ 74 w 146"/>
                  <a:gd name="T5" fmla="*/ 145 h 145"/>
                  <a:gd name="T6" fmla="*/ 146 w 146"/>
                  <a:gd name="T7" fmla="*/ 112 h 145"/>
                  <a:gd name="T8" fmla="*/ 103 w 146"/>
                  <a:gd name="T9" fmla="*/ 79 h 145"/>
                  <a:gd name="T10" fmla="*/ 74 w 146"/>
                  <a:gd name="T11" fmla="*/ 57 h 145"/>
                  <a:gd name="T12" fmla="*/ 51 w 146"/>
                  <a:gd name="T13" fmla="*/ 34 h 145"/>
                  <a:gd name="T14" fmla="*/ 20 w 146"/>
                  <a:gd name="T15" fmla="*/ 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145">
                    <a:moveTo>
                      <a:pt x="20" y="0"/>
                    </a:moveTo>
                    <a:lnTo>
                      <a:pt x="0" y="3"/>
                    </a:lnTo>
                    <a:lnTo>
                      <a:pt x="74" y="145"/>
                    </a:lnTo>
                    <a:lnTo>
                      <a:pt x="146" y="112"/>
                    </a:lnTo>
                    <a:lnTo>
                      <a:pt x="103" y="79"/>
                    </a:lnTo>
                    <a:lnTo>
                      <a:pt x="74" y="57"/>
                    </a:lnTo>
                    <a:lnTo>
                      <a:pt x="51" y="34"/>
                    </a:lnTo>
                    <a:lnTo>
                      <a:pt x="20" y="0"/>
                    </a:lnTo>
                    <a:close/>
                  </a:path>
                </a:pathLst>
              </a:custGeom>
              <a:solidFill>
                <a:srgbClr val="F36F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45"/>
              <p:cNvSpPr>
                <a:spLocks/>
              </p:cNvSpPr>
              <p:nvPr userDrawn="1"/>
            </p:nvSpPr>
            <p:spPr bwMode="auto">
              <a:xfrm>
                <a:off x="9664162" y="7343602"/>
                <a:ext cx="5355" cy="4382"/>
              </a:xfrm>
              <a:custGeom>
                <a:avLst/>
                <a:gdLst>
                  <a:gd name="T0" fmla="*/ 8 w 22"/>
                  <a:gd name="T1" fmla="*/ 0 h 19"/>
                  <a:gd name="T2" fmla="*/ 0 w 22"/>
                  <a:gd name="T3" fmla="*/ 19 h 19"/>
                  <a:gd name="T4" fmla="*/ 22 w 22"/>
                  <a:gd name="T5" fmla="*/ 15 h 19"/>
                  <a:gd name="T6" fmla="*/ 17 w 22"/>
                  <a:gd name="T7" fmla="*/ 10 h 19"/>
                  <a:gd name="T8" fmla="*/ 12 w 22"/>
                  <a:gd name="T9" fmla="*/ 5 h 19"/>
                  <a:gd name="T10" fmla="*/ 8 w 22"/>
                  <a:gd name="T11" fmla="*/ 0 h 19"/>
                </a:gdLst>
                <a:ahLst/>
                <a:cxnLst>
                  <a:cxn ang="0">
                    <a:pos x="T0" y="T1"/>
                  </a:cxn>
                  <a:cxn ang="0">
                    <a:pos x="T2" y="T3"/>
                  </a:cxn>
                  <a:cxn ang="0">
                    <a:pos x="T4" y="T5"/>
                  </a:cxn>
                  <a:cxn ang="0">
                    <a:pos x="T6" y="T7"/>
                  </a:cxn>
                  <a:cxn ang="0">
                    <a:pos x="T8" y="T9"/>
                  </a:cxn>
                  <a:cxn ang="0">
                    <a:pos x="T10" y="T11"/>
                  </a:cxn>
                </a:cxnLst>
                <a:rect l="0" t="0" r="r" b="b"/>
                <a:pathLst>
                  <a:path w="22" h="19">
                    <a:moveTo>
                      <a:pt x="8" y="0"/>
                    </a:moveTo>
                    <a:lnTo>
                      <a:pt x="0" y="19"/>
                    </a:lnTo>
                    <a:lnTo>
                      <a:pt x="22" y="15"/>
                    </a:lnTo>
                    <a:lnTo>
                      <a:pt x="17" y="10"/>
                    </a:lnTo>
                    <a:lnTo>
                      <a:pt x="12" y="5"/>
                    </a:lnTo>
                    <a:lnTo>
                      <a:pt x="8"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46"/>
              <p:cNvSpPr>
                <a:spLocks/>
              </p:cNvSpPr>
              <p:nvPr userDrawn="1"/>
            </p:nvSpPr>
            <p:spPr bwMode="auto">
              <a:xfrm>
                <a:off x="9670490" y="7191710"/>
                <a:ext cx="69130" cy="143129"/>
              </a:xfrm>
              <a:custGeom>
                <a:avLst/>
                <a:gdLst>
                  <a:gd name="T0" fmla="*/ 285 w 285"/>
                  <a:gd name="T1" fmla="*/ 0 h 586"/>
                  <a:gd name="T2" fmla="*/ 0 w 285"/>
                  <a:gd name="T3" fmla="*/ 586 h 586"/>
                  <a:gd name="T4" fmla="*/ 48 w 285"/>
                  <a:gd name="T5" fmla="*/ 581 h 586"/>
                  <a:gd name="T6" fmla="*/ 93 w 285"/>
                  <a:gd name="T7" fmla="*/ 571 h 586"/>
                  <a:gd name="T8" fmla="*/ 136 w 285"/>
                  <a:gd name="T9" fmla="*/ 554 h 586"/>
                  <a:gd name="T10" fmla="*/ 176 w 285"/>
                  <a:gd name="T11" fmla="*/ 534 h 586"/>
                  <a:gd name="T12" fmla="*/ 285 w 285"/>
                  <a:gd name="T13" fmla="*/ 0 h 586"/>
                </a:gdLst>
                <a:ahLst/>
                <a:cxnLst>
                  <a:cxn ang="0">
                    <a:pos x="T0" y="T1"/>
                  </a:cxn>
                  <a:cxn ang="0">
                    <a:pos x="T2" y="T3"/>
                  </a:cxn>
                  <a:cxn ang="0">
                    <a:pos x="T4" y="T5"/>
                  </a:cxn>
                  <a:cxn ang="0">
                    <a:pos x="T6" y="T7"/>
                  </a:cxn>
                  <a:cxn ang="0">
                    <a:pos x="T8" y="T9"/>
                  </a:cxn>
                  <a:cxn ang="0">
                    <a:pos x="T10" y="T11"/>
                  </a:cxn>
                  <a:cxn ang="0">
                    <a:pos x="T12" y="T13"/>
                  </a:cxn>
                </a:cxnLst>
                <a:rect l="0" t="0" r="r" b="b"/>
                <a:pathLst>
                  <a:path w="285" h="586">
                    <a:moveTo>
                      <a:pt x="285" y="0"/>
                    </a:moveTo>
                    <a:lnTo>
                      <a:pt x="0" y="586"/>
                    </a:lnTo>
                    <a:lnTo>
                      <a:pt x="48" y="581"/>
                    </a:lnTo>
                    <a:lnTo>
                      <a:pt x="93" y="571"/>
                    </a:lnTo>
                    <a:lnTo>
                      <a:pt x="136" y="554"/>
                    </a:lnTo>
                    <a:lnTo>
                      <a:pt x="176" y="534"/>
                    </a:lnTo>
                    <a:lnTo>
                      <a:pt x="285"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47"/>
              <p:cNvSpPr>
                <a:spLocks/>
              </p:cNvSpPr>
              <p:nvPr userDrawn="1"/>
            </p:nvSpPr>
            <p:spPr bwMode="auto">
              <a:xfrm>
                <a:off x="9739134" y="7139619"/>
                <a:ext cx="57446" cy="81788"/>
              </a:xfrm>
              <a:custGeom>
                <a:avLst/>
                <a:gdLst>
                  <a:gd name="T0" fmla="*/ 124 w 236"/>
                  <a:gd name="T1" fmla="*/ 0 h 338"/>
                  <a:gd name="T2" fmla="*/ 0 w 236"/>
                  <a:gd name="T3" fmla="*/ 217 h 338"/>
                  <a:gd name="T4" fmla="*/ 209 w 236"/>
                  <a:gd name="T5" fmla="*/ 338 h 338"/>
                  <a:gd name="T6" fmla="*/ 217 w 236"/>
                  <a:gd name="T7" fmla="*/ 329 h 338"/>
                  <a:gd name="T8" fmla="*/ 224 w 236"/>
                  <a:gd name="T9" fmla="*/ 317 h 338"/>
                  <a:gd name="T10" fmla="*/ 231 w 236"/>
                  <a:gd name="T11" fmla="*/ 307 h 338"/>
                  <a:gd name="T12" fmla="*/ 236 w 236"/>
                  <a:gd name="T13" fmla="*/ 295 h 338"/>
                  <a:gd name="T14" fmla="*/ 124 w 236"/>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38">
                    <a:moveTo>
                      <a:pt x="124" y="0"/>
                    </a:moveTo>
                    <a:lnTo>
                      <a:pt x="0" y="217"/>
                    </a:lnTo>
                    <a:lnTo>
                      <a:pt x="209" y="338"/>
                    </a:lnTo>
                    <a:lnTo>
                      <a:pt x="217" y="329"/>
                    </a:lnTo>
                    <a:lnTo>
                      <a:pt x="224" y="317"/>
                    </a:lnTo>
                    <a:lnTo>
                      <a:pt x="231" y="307"/>
                    </a:lnTo>
                    <a:lnTo>
                      <a:pt x="236" y="295"/>
                    </a:lnTo>
                    <a:lnTo>
                      <a:pt x="124"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48"/>
              <p:cNvSpPr>
                <a:spLocks/>
              </p:cNvSpPr>
              <p:nvPr userDrawn="1"/>
            </p:nvSpPr>
            <p:spPr bwMode="auto">
              <a:xfrm>
                <a:off x="9713332" y="7192197"/>
                <a:ext cx="76919" cy="129497"/>
              </a:xfrm>
              <a:custGeom>
                <a:avLst/>
                <a:gdLst>
                  <a:gd name="T0" fmla="*/ 107 w 318"/>
                  <a:gd name="T1" fmla="*/ 0 h 533"/>
                  <a:gd name="T2" fmla="*/ 0 w 318"/>
                  <a:gd name="T3" fmla="*/ 533 h 533"/>
                  <a:gd name="T4" fmla="*/ 43 w 318"/>
                  <a:gd name="T5" fmla="*/ 504 h 533"/>
                  <a:gd name="T6" fmla="*/ 80 w 318"/>
                  <a:gd name="T7" fmla="*/ 468 h 533"/>
                  <a:gd name="T8" fmla="*/ 114 w 318"/>
                  <a:gd name="T9" fmla="*/ 426 h 533"/>
                  <a:gd name="T10" fmla="*/ 140 w 318"/>
                  <a:gd name="T11" fmla="*/ 382 h 533"/>
                  <a:gd name="T12" fmla="*/ 160 w 318"/>
                  <a:gd name="T13" fmla="*/ 331 h 533"/>
                  <a:gd name="T14" fmla="*/ 172 w 318"/>
                  <a:gd name="T15" fmla="*/ 278 h 533"/>
                  <a:gd name="T16" fmla="*/ 177 w 318"/>
                  <a:gd name="T17" fmla="*/ 224 h 533"/>
                  <a:gd name="T18" fmla="*/ 218 w 318"/>
                  <a:gd name="T19" fmla="*/ 206 h 533"/>
                  <a:gd name="T20" fmla="*/ 255 w 318"/>
                  <a:gd name="T21" fmla="*/ 182 h 533"/>
                  <a:gd name="T22" fmla="*/ 287 w 318"/>
                  <a:gd name="T23" fmla="*/ 153 h 533"/>
                  <a:gd name="T24" fmla="*/ 318 w 318"/>
                  <a:gd name="T25" fmla="*/ 121 h 533"/>
                  <a:gd name="T26" fmla="*/ 107 w 318"/>
                  <a:gd name="T27"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533">
                    <a:moveTo>
                      <a:pt x="107" y="0"/>
                    </a:moveTo>
                    <a:lnTo>
                      <a:pt x="0" y="533"/>
                    </a:lnTo>
                    <a:lnTo>
                      <a:pt x="43" y="504"/>
                    </a:lnTo>
                    <a:lnTo>
                      <a:pt x="80" y="468"/>
                    </a:lnTo>
                    <a:lnTo>
                      <a:pt x="114" y="426"/>
                    </a:lnTo>
                    <a:lnTo>
                      <a:pt x="140" y="382"/>
                    </a:lnTo>
                    <a:lnTo>
                      <a:pt x="160" y="331"/>
                    </a:lnTo>
                    <a:lnTo>
                      <a:pt x="172" y="278"/>
                    </a:lnTo>
                    <a:lnTo>
                      <a:pt x="177" y="224"/>
                    </a:lnTo>
                    <a:lnTo>
                      <a:pt x="218" y="206"/>
                    </a:lnTo>
                    <a:lnTo>
                      <a:pt x="255" y="182"/>
                    </a:lnTo>
                    <a:lnTo>
                      <a:pt x="287" y="153"/>
                    </a:lnTo>
                    <a:lnTo>
                      <a:pt x="318" y="121"/>
                    </a:lnTo>
                    <a:lnTo>
                      <a:pt x="10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49"/>
              <p:cNvSpPr>
                <a:spLocks/>
              </p:cNvSpPr>
              <p:nvPr userDrawn="1"/>
            </p:nvSpPr>
            <p:spPr bwMode="auto">
              <a:xfrm>
                <a:off x="9769804" y="7120633"/>
                <a:ext cx="31157" cy="30671"/>
              </a:xfrm>
              <a:custGeom>
                <a:avLst/>
                <a:gdLst>
                  <a:gd name="T0" fmla="*/ 41 w 127"/>
                  <a:gd name="T1" fmla="*/ 0 h 127"/>
                  <a:gd name="T2" fmla="*/ 0 w 127"/>
                  <a:gd name="T3" fmla="*/ 80 h 127"/>
                  <a:gd name="T4" fmla="*/ 127 w 127"/>
                  <a:gd name="T5" fmla="*/ 127 h 127"/>
                  <a:gd name="T6" fmla="*/ 112 w 127"/>
                  <a:gd name="T7" fmla="*/ 90 h 127"/>
                  <a:gd name="T8" fmla="*/ 91 w 127"/>
                  <a:gd name="T9" fmla="*/ 58 h 127"/>
                  <a:gd name="T10" fmla="*/ 68 w 127"/>
                  <a:gd name="T11" fmla="*/ 27 h 127"/>
                  <a:gd name="T12" fmla="*/ 41 w 127"/>
                  <a:gd name="T13" fmla="*/ 0 h 127"/>
                </a:gdLst>
                <a:ahLst/>
                <a:cxnLst>
                  <a:cxn ang="0">
                    <a:pos x="T0" y="T1"/>
                  </a:cxn>
                  <a:cxn ang="0">
                    <a:pos x="T2" y="T3"/>
                  </a:cxn>
                  <a:cxn ang="0">
                    <a:pos x="T4" y="T5"/>
                  </a:cxn>
                  <a:cxn ang="0">
                    <a:pos x="T6" y="T7"/>
                  </a:cxn>
                  <a:cxn ang="0">
                    <a:pos x="T8" y="T9"/>
                  </a:cxn>
                  <a:cxn ang="0">
                    <a:pos x="T10" y="T11"/>
                  </a:cxn>
                  <a:cxn ang="0">
                    <a:pos x="T12" y="T13"/>
                  </a:cxn>
                </a:cxnLst>
                <a:rect l="0" t="0" r="r" b="b"/>
                <a:pathLst>
                  <a:path w="127" h="127">
                    <a:moveTo>
                      <a:pt x="41" y="0"/>
                    </a:moveTo>
                    <a:lnTo>
                      <a:pt x="0" y="80"/>
                    </a:lnTo>
                    <a:lnTo>
                      <a:pt x="127" y="127"/>
                    </a:lnTo>
                    <a:lnTo>
                      <a:pt x="112" y="90"/>
                    </a:lnTo>
                    <a:lnTo>
                      <a:pt x="91" y="58"/>
                    </a:lnTo>
                    <a:lnTo>
                      <a:pt x="68" y="27"/>
                    </a:lnTo>
                    <a:lnTo>
                      <a:pt x="41"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50"/>
              <p:cNvSpPr>
                <a:spLocks/>
              </p:cNvSpPr>
              <p:nvPr userDrawn="1"/>
            </p:nvSpPr>
            <p:spPr bwMode="auto">
              <a:xfrm>
                <a:off x="9769317" y="7139619"/>
                <a:ext cx="36026" cy="71564"/>
              </a:xfrm>
              <a:custGeom>
                <a:avLst/>
                <a:gdLst>
                  <a:gd name="T0" fmla="*/ 0 w 148"/>
                  <a:gd name="T1" fmla="*/ 0 h 295"/>
                  <a:gd name="T2" fmla="*/ 112 w 148"/>
                  <a:gd name="T3" fmla="*/ 295 h 295"/>
                  <a:gd name="T4" fmla="*/ 127 w 148"/>
                  <a:gd name="T5" fmla="*/ 263 h 295"/>
                  <a:gd name="T6" fmla="*/ 138 w 148"/>
                  <a:gd name="T7" fmla="*/ 228 h 295"/>
                  <a:gd name="T8" fmla="*/ 144 w 148"/>
                  <a:gd name="T9" fmla="*/ 190 h 295"/>
                  <a:gd name="T10" fmla="*/ 148 w 148"/>
                  <a:gd name="T11" fmla="*/ 153 h 295"/>
                  <a:gd name="T12" fmla="*/ 146 w 148"/>
                  <a:gd name="T13" fmla="*/ 126 h 295"/>
                  <a:gd name="T14" fmla="*/ 143 w 148"/>
                  <a:gd name="T15" fmla="*/ 99 h 295"/>
                  <a:gd name="T16" fmla="*/ 138 w 148"/>
                  <a:gd name="T17" fmla="*/ 73 h 295"/>
                  <a:gd name="T18" fmla="*/ 129 w 148"/>
                  <a:gd name="T19" fmla="*/ 49 h 295"/>
                  <a:gd name="T20" fmla="*/ 0 w 148"/>
                  <a:gd name="T21"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295">
                    <a:moveTo>
                      <a:pt x="0" y="0"/>
                    </a:moveTo>
                    <a:lnTo>
                      <a:pt x="112" y="295"/>
                    </a:lnTo>
                    <a:lnTo>
                      <a:pt x="127" y="263"/>
                    </a:lnTo>
                    <a:lnTo>
                      <a:pt x="138" y="228"/>
                    </a:lnTo>
                    <a:lnTo>
                      <a:pt x="144" y="190"/>
                    </a:lnTo>
                    <a:lnTo>
                      <a:pt x="148" y="153"/>
                    </a:lnTo>
                    <a:lnTo>
                      <a:pt x="146" y="126"/>
                    </a:lnTo>
                    <a:lnTo>
                      <a:pt x="143" y="99"/>
                    </a:lnTo>
                    <a:lnTo>
                      <a:pt x="138" y="73"/>
                    </a:lnTo>
                    <a:lnTo>
                      <a:pt x="129" y="49"/>
                    </a:lnTo>
                    <a:lnTo>
                      <a:pt x="0" y="0"/>
                    </a:lnTo>
                    <a:close/>
                  </a:path>
                </a:pathLst>
              </a:custGeom>
              <a:solidFill>
                <a:srgbClr val="F68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51"/>
              <p:cNvSpPr>
                <a:spLocks/>
              </p:cNvSpPr>
              <p:nvPr userDrawn="1"/>
            </p:nvSpPr>
            <p:spPr bwMode="auto">
              <a:xfrm>
                <a:off x="9709437" y="7077304"/>
                <a:ext cx="70104" cy="63288"/>
              </a:xfrm>
              <a:custGeom>
                <a:avLst/>
                <a:gdLst>
                  <a:gd name="T0" fmla="*/ 178 w 289"/>
                  <a:gd name="T1" fmla="*/ 0 h 259"/>
                  <a:gd name="T2" fmla="*/ 0 w 289"/>
                  <a:gd name="T3" fmla="*/ 0 h 259"/>
                  <a:gd name="T4" fmla="*/ 246 w 289"/>
                  <a:gd name="T5" fmla="*/ 259 h 259"/>
                  <a:gd name="T6" fmla="*/ 289 w 289"/>
                  <a:gd name="T7" fmla="*/ 176 h 259"/>
                  <a:gd name="T8" fmla="*/ 270 w 289"/>
                  <a:gd name="T9" fmla="*/ 161 h 259"/>
                  <a:gd name="T10" fmla="*/ 250 w 289"/>
                  <a:gd name="T11" fmla="*/ 149 h 259"/>
                  <a:gd name="T12" fmla="*/ 229 w 289"/>
                  <a:gd name="T13" fmla="*/ 137 h 259"/>
                  <a:gd name="T14" fmla="*/ 207 w 289"/>
                  <a:gd name="T15" fmla="*/ 127 h 259"/>
                  <a:gd name="T16" fmla="*/ 204 w 289"/>
                  <a:gd name="T17" fmla="*/ 93 h 259"/>
                  <a:gd name="T18" fmla="*/ 199 w 289"/>
                  <a:gd name="T19" fmla="*/ 59 h 259"/>
                  <a:gd name="T20" fmla="*/ 190 w 289"/>
                  <a:gd name="T21" fmla="*/ 27 h 259"/>
                  <a:gd name="T22" fmla="*/ 178 w 289"/>
                  <a:gd name="T23"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 h="259">
                    <a:moveTo>
                      <a:pt x="178" y="0"/>
                    </a:moveTo>
                    <a:lnTo>
                      <a:pt x="0" y="0"/>
                    </a:lnTo>
                    <a:lnTo>
                      <a:pt x="246" y="259"/>
                    </a:lnTo>
                    <a:lnTo>
                      <a:pt x="289" y="176"/>
                    </a:lnTo>
                    <a:lnTo>
                      <a:pt x="270" y="161"/>
                    </a:lnTo>
                    <a:lnTo>
                      <a:pt x="250" y="149"/>
                    </a:lnTo>
                    <a:lnTo>
                      <a:pt x="229" y="137"/>
                    </a:lnTo>
                    <a:lnTo>
                      <a:pt x="207" y="127"/>
                    </a:lnTo>
                    <a:lnTo>
                      <a:pt x="204" y="93"/>
                    </a:lnTo>
                    <a:lnTo>
                      <a:pt x="199" y="59"/>
                    </a:lnTo>
                    <a:lnTo>
                      <a:pt x="190" y="27"/>
                    </a:lnTo>
                    <a:lnTo>
                      <a:pt x="17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52"/>
              <p:cNvSpPr>
                <a:spLocks/>
              </p:cNvSpPr>
              <p:nvPr userDrawn="1"/>
            </p:nvSpPr>
            <p:spPr bwMode="auto">
              <a:xfrm>
                <a:off x="9709437" y="7042253"/>
                <a:ext cx="43328" cy="35052"/>
              </a:xfrm>
              <a:custGeom>
                <a:avLst/>
                <a:gdLst>
                  <a:gd name="T0" fmla="*/ 65 w 178"/>
                  <a:gd name="T1" fmla="*/ 0 h 144"/>
                  <a:gd name="T2" fmla="*/ 0 w 178"/>
                  <a:gd name="T3" fmla="*/ 144 h 144"/>
                  <a:gd name="T4" fmla="*/ 178 w 178"/>
                  <a:gd name="T5" fmla="*/ 144 h 144"/>
                  <a:gd name="T6" fmla="*/ 158 w 178"/>
                  <a:gd name="T7" fmla="*/ 101 h 144"/>
                  <a:gd name="T8" fmla="*/ 131 w 178"/>
                  <a:gd name="T9" fmla="*/ 62 h 144"/>
                  <a:gd name="T10" fmla="*/ 99 w 178"/>
                  <a:gd name="T11" fmla="*/ 29 h 144"/>
                  <a:gd name="T12" fmla="*/ 65 w 178"/>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78" h="144">
                    <a:moveTo>
                      <a:pt x="65" y="0"/>
                    </a:moveTo>
                    <a:lnTo>
                      <a:pt x="0" y="144"/>
                    </a:lnTo>
                    <a:lnTo>
                      <a:pt x="178" y="144"/>
                    </a:lnTo>
                    <a:lnTo>
                      <a:pt x="158" y="101"/>
                    </a:lnTo>
                    <a:lnTo>
                      <a:pt x="131" y="62"/>
                    </a:lnTo>
                    <a:lnTo>
                      <a:pt x="99" y="29"/>
                    </a:lnTo>
                    <a:lnTo>
                      <a:pt x="65"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53"/>
              <p:cNvSpPr>
                <a:spLocks/>
              </p:cNvSpPr>
              <p:nvPr userDrawn="1"/>
            </p:nvSpPr>
            <p:spPr bwMode="auto">
              <a:xfrm>
                <a:off x="9684122" y="7025700"/>
                <a:ext cx="42355" cy="51604"/>
              </a:xfrm>
              <a:custGeom>
                <a:avLst/>
                <a:gdLst>
                  <a:gd name="T0" fmla="*/ 0 w 175"/>
                  <a:gd name="T1" fmla="*/ 0 h 212"/>
                  <a:gd name="T2" fmla="*/ 110 w 175"/>
                  <a:gd name="T3" fmla="*/ 212 h 212"/>
                  <a:gd name="T4" fmla="*/ 175 w 175"/>
                  <a:gd name="T5" fmla="*/ 70 h 212"/>
                  <a:gd name="T6" fmla="*/ 136 w 175"/>
                  <a:gd name="T7" fmla="*/ 44 h 212"/>
                  <a:gd name="T8" fmla="*/ 93 w 175"/>
                  <a:gd name="T9" fmla="*/ 24 h 212"/>
                  <a:gd name="T10" fmla="*/ 48 w 175"/>
                  <a:gd name="T11" fmla="*/ 9 h 212"/>
                  <a:gd name="T12" fmla="*/ 0 w 175"/>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75" h="212">
                    <a:moveTo>
                      <a:pt x="0" y="0"/>
                    </a:moveTo>
                    <a:lnTo>
                      <a:pt x="110" y="212"/>
                    </a:lnTo>
                    <a:lnTo>
                      <a:pt x="175" y="70"/>
                    </a:lnTo>
                    <a:lnTo>
                      <a:pt x="136" y="44"/>
                    </a:lnTo>
                    <a:lnTo>
                      <a:pt x="93" y="24"/>
                    </a:lnTo>
                    <a:lnTo>
                      <a:pt x="48" y="9"/>
                    </a:lnTo>
                    <a:lnTo>
                      <a:pt x="0"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54"/>
              <p:cNvSpPr>
                <a:spLocks/>
              </p:cNvSpPr>
              <p:nvPr userDrawn="1"/>
            </p:nvSpPr>
            <p:spPr bwMode="auto">
              <a:xfrm>
                <a:off x="9605255" y="7004280"/>
                <a:ext cx="106129" cy="119274"/>
              </a:xfrm>
              <a:custGeom>
                <a:avLst/>
                <a:gdLst>
                  <a:gd name="T0" fmla="*/ 212 w 434"/>
                  <a:gd name="T1" fmla="*/ 0 h 490"/>
                  <a:gd name="T2" fmla="*/ 0 w 434"/>
                  <a:gd name="T3" fmla="*/ 490 h 490"/>
                  <a:gd name="T4" fmla="*/ 434 w 434"/>
                  <a:gd name="T5" fmla="*/ 298 h 490"/>
                  <a:gd name="T6" fmla="*/ 324 w 434"/>
                  <a:gd name="T7" fmla="*/ 86 h 490"/>
                  <a:gd name="T8" fmla="*/ 320 w 434"/>
                  <a:gd name="T9" fmla="*/ 84 h 490"/>
                  <a:gd name="T10" fmla="*/ 319 w 434"/>
                  <a:gd name="T11" fmla="*/ 84 h 490"/>
                  <a:gd name="T12" fmla="*/ 295 w 434"/>
                  <a:gd name="T13" fmla="*/ 59 h 490"/>
                  <a:gd name="T14" fmla="*/ 270 w 434"/>
                  <a:gd name="T15" fmla="*/ 37 h 490"/>
                  <a:gd name="T16" fmla="*/ 241 w 434"/>
                  <a:gd name="T17" fmla="*/ 17 h 490"/>
                  <a:gd name="T18" fmla="*/ 212 w 434"/>
                  <a:gd name="T19"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4" h="490">
                    <a:moveTo>
                      <a:pt x="212" y="0"/>
                    </a:moveTo>
                    <a:lnTo>
                      <a:pt x="0" y="490"/>
                    </a:lnTo>
                    <a:lnTo>
                      <a:pt x="434" y="298"/>
                    </a:lnTo>
                    <a:lnTo>
                      <a:pt x="324" y="86"/>
                    </a:lnTo>
                    <a:lnTo>
                      <a:pt x="320" y="84"/>
                    </a:lnTo>
                    <a:lnTo>
                      <a:pt x="319" y="84"/>
                    </a:lnTo>
                    <a:lnTo>
                      <a:pt x="295" y="59"/>
                    </a:lnTo>
                    <a:lnTo>
                      <a:pt x="270" y="37"/>
                    </a:lnTo>
                    <a:lnTo>
                      <a:pt x="241" y="17"/>
                    </a:lnTo>
                    <a:lnTo>
                      <a:pt x="212"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55"/>
              <p:cNvSpPr>
                <a:spLocks/>
              </p:cNvSpPr>
              <p:nvPr userDrawn="1"/>
            </p:nvSpPr>
            <p:spPr bwMode="auto">
              <a:xfrm>
                <a:off x="9576045" y="7003306"/>
                <a:ext cx="80814" cy="119761"/>
              </a:xfrm>
              <a:custGeom>
                <a:avLst/>
                <a:gdLst>
                  <a:gd name="T0" fmla="*/ 0 w 333"/>
                  <a:gd name="T1" fmla="*/ 0 h 491"/>
                  <a:gd name="T2" fmla="*/ 123 w 333"/>
                  <a:gd name="T3" fmla="*/ 491 h 491"/>
                  <a:gd name="T4" fmla="*/ 333 w 333"/>
                  <a:gd name="T5" fmla="*/ 3 h 491"/>
                  <a:gd name="T6" fmla="*/ 331 w 333"/>
                  <a:gd name="T7" fmla="*/ 3 h 491"/>
                  <a:gd name="T8" fmla="*/ 7 w 333"/>
                  <a:gd name="T9" fmla="*/ 3 h 491"/>
                  <a:gd name="T10" fmla="*/ 6 w 333"/>
                  <a:gd name="T11" fmla="*/ 1 h 491"/>
                  <a:gd name="T12" fmla="*/ 2 w 333"/>
                  <a:gd name="T13" fmla="*/ 0 h 491"/>
                  <a:gd name="T14" fmla="*/ 0 w 333"/>
                  <a:gd name="T15" fmla="*/ 0 h 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491">
                    <a:moveTo>
                      <a:pt x="0" y="0"/>
                    </a:moveTo>
                    <a:lnTo>
                      <a:pt x="123" y="491"/>
                    </a:lnTo>
                    <a:lnTo>
                      <a:pt x="333" y="3"/>
                    </a:lnTo>
                    <a:lnTo>
                      <a:pt x="331" y="3"/>
                    </a:lnTo>
                    <a:lnTo>
                      <a:pt x="7" y="3"/>
                    </a:lnTo>
                    <a:lnTo>
                      <a:pt x="6" y="1"/>
                    </a:lnTo>
                    <a:lnTo>
                      <a:pt x="2" y="0"/>
                    </a:lnTo>
                    <a:lnTo>
                      <a:pt x="0"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56"/>
              <p:cNvSpPr>
                <a:spLocks/>
              </p:cNvSpPr>
              <p:nvPr userDrawn="1"/>
            </p:nvSpPr>
            <p:spPr bwMode="auto">
              <a:xfrm>
                <a:off x="9577992" y="6994056"/>
                <a:ext cx="78867" cy="10224"/>
              </a:xfrm>
              <a:custGeom>
                <a:avLst/>
                <a:gdLst>
                  <a:gd name="T0" fmla="*/ 163 w 324"/>
                  <a:gd name="T1" fmla="*/ 0 h 41"/>
                  <a:gd name="T2" fmla="*/ 119 w 324"/>
                  <a:gd name="T3" fmla="*/ 4 h 41"/>
                  <a:gd name="T4" fmla="*/ 78 w 324"/>
                  <a:gd name="T5" fmla="*/ 12 h 41"/>
                  <a:gd name="T6" fmla="*/ 38 w 324"/>
                  <a:gd name="T7" fmla="*/ 24 h 41"/>
                  <a:gd name="T8" fmla="*/ 0 w 324"/>
                  <a:gd name="T9" fmla="*/ 41 h 41"/>
                  <a:gd name="T10" fmla="*/ 324 w 324"/>
                  <a:gd name="T11" fmla="*/ 41 h 41"/>
                  <a:gd name="T12" fmla="*/ 287 w 324"/>
                  <a:gd name="T13" fmla="*/ 24 h 41"/>
                  <a:gd name="T14" fmla="*/ 248 w 324"/>
                  <a:gd name="T15" fmla="*/ 12 h 41"/>
                  <a:gd name="T16" fmla="*/ 205 w 324"/>
                  <a:gd name="T17" fmla="*/ 4 h 41"/>
                  <a:gd name="T18" fmla="*/ 163 w 324"/>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4" h="41">
                    <a:moveTo>
                      <a:pt x="163" y="0"/>
                    </a:moveTo>
                    <a:lnTo>
                      <a:pt x="119" y="4"/>
                    </a:lnTo>
                    <a:lnTo>
                      <a:pt x="78" y="12"/>
                    </a:lnTo>
                    <a:lnTo>
                      <a:pt x="38" y="24"/>
                    </a:lnTo>
                    <a:lnTo>
                      <a:pt x="0" y="41"/>
                    </a:lnTo>
                    <a:lnTo>
                      <a:pt x="324" y="41"/>
                    </a:lnTo>
                    <a:lnTo>
                      <a:pt x="287" y="24"/>
                    </a:lnTo>
                    <a:lnTo>
                      <a:pt x="248" y="12"/>
                    </a:lnTo>
                    <a:lnTo>
                      <a:pt x="205" y="4"/>
                    </a:lnTo>
                    <a:lnTo>
                      <a:pt x="163"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57"/>
              <p:cNvSpPr>
                <a:spLocks/>
              </p:cNvSpPr>
              <p:nvPr userDrawn="1"/>
            </p:nvSpPr>
            <p:spPr bwMode="auto">
              <a:xfrm>
                <a:off x="9524928" y="6997464"/>
                <a:ext cx="81301" cy="126090"/>
              </a:xfrm>
              <a:custGeom>
                <a:avLst/>
                <a:gdLst>
                  <a:gd name="T0" fmla="*/ 141 w 334"/>
                  <a:gd name="T1" fmla="*/ 0 h 519"/>
                  <a:gd name="T2" fmla="*/ 0 w 334"/>
                  <a:gd name="T3" fmla="*/ 327 h 519"/>
                  <a:gd name="T4" fmla="*/ 334 w 334"/>
                  <a:gd name="T5" fmla="*/ 519 h 519"/>
                  <a:gd name="T6" fmla="*/ 210 w 334"/>
                  <a:gd name="T7" fmla="*/ 25 h 519"/>
                  <a:gd name="T8" fmla="*/ 193 w 334"/>
                  <a:gd name="T9" fmla="*/ 17 h 519"/>
                  <a:gd name="T10" fmla="*/ 177 w 334"/>
                  <a:gd name="T11" fmla="*/ 10 h 519"/>
                  <a:gd name="T12" fmla="*/ 160 w 334"/>
                  <a:gd name="T13" fmla="*/ 5 h 519"/>
                  <a:gd name="T14" fmla="*/ 141 w 334"/>
                  <a:gd name="T15" fmla="*/ 0 h 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519">
                    <a:moveTo>
                      <a:pt x="141" y="0"/>
                    </a:moveTo>
                    <a:lnTo>
                      <a:pt x="0" y="327"/>
                    </a:lnTo>
                    <a:lnTo>
                      <a:pt x="334" y="519"/>
                    </a:lnTo>
                    <a:lnTo>
                      <a:pt x="210" y="25"/>
                    </a:lnTo>
                    <a:lnTo>
                      <a:pt x="193" y="17"/>
                    </a:lnTo>
                    <a:lnTo>
                      <a:pt x="177" y="10"/>
                    </a:lnTo>
                    <a:lnTo>
                      <a:pt x="160" y="5"/>
                    </a:lnTo>
                    <a:lnTo>
                      <a:pt x="141"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58"/>
              <p:cNvSpPr>
                <a:spLocks/>
              </p:cNvSpPr>
              <p:nvPr userDrawn="1"/>
            </p:nvSpPr>
            <p:spPr bwMode="auto">
              <a:xfrm>
                <a:off x="9491336" y="6994056"/>
                <a:ext cx="69130" cy="82761"/>
              </a:xfrm>
              <a:custGeom>
                <a:avLst/>
                <a:gdLst>
                  <a:gd name="T0" fmla="*/ 193 w 285"/>
                  <a:gd name="T1" fmla="*/ 0 h 339"/>
                  <a:gd name="T2" fmla="*/ 141 w 285"/>
                  <a:gd name="T3" fmla="*/ 5 h 339"/>
                  <a:gd name="T4" fmla="*/ 92 w 285"/>
                  <a:gd name="T5" fmla="*/ 17 h 339"/>
                  <a:gd name="T6" fmla="*/ 44 w 285"/>
                  <a:gd name="T7" fmla="*/ 36 h 339"/>
                  <a:gd name="T8" fmla="*/ 0 w 285"/>
                  <a:gd name="T9" fmla="*/ 60 h 339"/>
                  <a:gd name="T10" fmla="*/ 144 w 285"/>
                  <a:gd name="T11" fmla="*/ 339 h 339"/>
                  <a:gd name="T12" fmla="*/ 285 w 285"/>
                  <a:gd name="T13" fmla="*/ 14 h 339"/>
                  <a:gd name="T14" fmla="*/ 263 w 285"/>
                  <a:gd name="T15" fmla="*/ 9 h 339"/>
                  <a:gd name="T16" fmla="*/ 241 w 285"/>
                  <a:gd name="T17" fmla="*/ 5 h 339"/>
                  <a:gd name="T18" fmla="*/ 217 w 285"/>
                  <a:gd name="T19" fmla="*/ 2 h 339"/>
                  <a:gd name="T20" fmla="*/ 193 w 285"/>
                  <a:gd name="T21"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39">
                    <a:moveTo>
                      <a:pt x="193" y="0"/>
                    </a:moveTo>
                    <a:lnTo>
                      <a:pt x="141" y="5"/>
                    </a:lnTo>
                    <a:lnTo>
                      <a:pt x="92" y="17"/>
                    </a:lnTo>
                    <a:lnTo>
                      <a:pt x="44" y="36"/>
                    </a:lnTo>
                    <a:lnTo>
                      <a:pt x="0" y="60"/>
                    </a:lnTo>
                    <a:lnTo>
                      <a:pt x="144" y="339"/>
                    </a:lnTo>
                    <a:lnTo>
                      <a:pt x="285" y="14"/>
                    </a:lnTo>
                    <a:lnTo>
                      <a:pt x="263" y="9"/>
                    </a:lnTo>
                    <a:lnTo>
                      <a:pt x="241" y="5"/>
                    </a:lnTo>
                    <a:lnTo>
                      <a:pt x="217" y="2"/>
                    </a:lnTo>
                    <a:lnTo>
                      <a:pt x="193"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59"/>
              <p:cNvSpPr>
                <a:spLocks/>
              </p:cNvSpPr>
              <p:nvPr userDrawn="1"/>
            </p:nvSpPr>
            <p:spPr bwMode="auto">
              <a:xfrm>
                <a:off x="9411496" y="7009148"/>
                <a:ext cx="115379" cy="68156"/>
              </a:xfrm>
              <a:custGeom>
                <a:avLst/>
                <a:gdLst>
                  <a:gd name="T0" fmla="*/ 327 w 475"/>
                  <a:gd name="T1" fmla="*/ 0 h 280"/>
                  <a:gd name="T2" fmla="*/ 320 w 475"/>
                  <a:gd name="T3" fmla="*/ 4 h 280"/>
                  <a:gd name="T4" fmla="*/ 319 w 475"/>
                  <a:gd name="T5" fmla="*/ 7 h 280"/>
                  <a:gd name="T6" fmla="*/ 271 w 475"/>
                  <a:gd name="T7" fmla="*/ 9 h 280"/>
                  <a:gd name="T8" fmla="*/ 227 w 475"/>
                  <a:gd name="T9" fmla="*/ 17 h 280"/>
                  <a:gd name="T10" fmla="*/ 183 w 475"/>
                  <a:gd name="T11" fmla="*/ 29 h 280"/>
                  <a:gd name="T12" fmla="*/ 142 w 475"/>
                  <a:gd name="T13" fmla="*/ 46 h 280"/>
                  <a:gd name="T14" fmla="*/ 0 w 475"/>
                  <a:gd name="T15" fmla="*/ 185 h 280"/>
                  <a:gd name="T16" fmla="*/ 475 w 475"/>
                  <a:gd name="T17" fmla="*/ 280 h 280"/>
                  <a:gd name="T18" fmla="*/ 327 w 475"/>
                  <a:gd name="T1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5" h="280">
                    <a:moveTo>
                      <a:pt x="327" y="0"/>
                    </a:moveTo>
                    <a:lnTo>
                      <a:pt x="320" y="4"/>
                    </a:lnTo>
                    <a:lnTo>
                      <a:pt x="319" y="7"/>
                    </a:lnTo>
                    <a:lnTo>
                      <a:pt x="271" y="9"/>
                    </a:lnTo>
                    <a:lnTo>
                      <a:pt x="227" y="17"/>
                    </a:lnTo>
                    <a:lnTo>
                      <a:pt x="183" y="29"/>
                    </a:lnTo>
                    <a:lnTo>
                      <a:pt x="142" y="46"/>
                    </a:lnTo>
                    <a:lnTo>
                      <a:pt x="0" y="185"/>
                    </a:lnTo>
                    <a:lnTo>
                      <a:pt x="475" y="280"/>
                    </a:lnTo>
                    <a:lnTo>
                      <a:pt x="32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60"/>
              <p:cNvSpPr>
                <a:spLocks/>
              </p:cNvSpPr>
              <p:nvPr userDrawn="1"/>
            </p:nvSpPr>
            <p:spPr bwMode="auto">
              <a:xfrm>
                <a:off x="9409549" y="7019372"/>
                <a:ext cx="37973" cy="33592"/>
              </a:xfrm>
              <a:custGeom>
                <a:avLst/>
                <a:gdLst>
                  <a:gd name="T0" fmla="*/ 158 w 158"/>
                  <a:gd name="T1" fmla="*/ 0 h 139"/>
                  <a:gd name="T2" fmla="*/ 121 w 158"/>
                  <a:gd name="T3" fmla="*/ 18 h 139"/>
                  <a:gd name="T4" fmla="*/ 87 w 158"/>
                  <a:gd name="T5" fmla="*/ 39 h 139"/>
                  <a:gd name="T6" fmla="*/ 56 w 158"/>
                  <a:gd name="T7" fmla="*/ 64 h 139"/>
                  <a:gd name="T8" fmla="*/ 27 w 158"/>
                  <a:gd name="T9" fmla="*/ 91 h 139"/>
                  <a:gd name="T10" fmla="*/ 17 w 158"/>
                  <a:gd name="T11" fmla="*/ 93 h 139"/>
                  <a:gd name="T12" fmla="*/ 9 w 158"/>
                  <a:gd name="T13" fmla="*/ 95 h 139"/>
                  <a:gd name="T14" fmla="*/ 0 w 158"/>
                  <a:gd name="T15" fmla="*/ 98 h 139"/>
                  <a:gd name="T16" fmla="*/ 14 w 158"/>
                  <a:gd name="T17" fmla="*/ 139 h 139"/>
                  <a:gd name="T18" fmla="*/ 158 w 158"/>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39">
                    <a:moveTo>
                      <a:pt x="158" y="0"/>
                    </a:moveTo>
                    <a:lnTo>
                      <a:pt x="121" y="18"/>
                    </a:lnTo>
                    <a:lnTo>
                      <a:pt x="87" y="39"/>
                    </a:lnTo>
                    <a:lnTo>
                      <a:pt x="56" y="64"/>
                    </a:lnTo>
                    <a:lnTo>
                      <a:pt x="27" y="91"/>
                    </a:lnTo>
                    <a:lnTo>
                      <a:pt x="17" y="93"/>
                    </a:lnTo>
                    <a:lnTo>
                      <a:pt x="9" y="95"/>
                    </a:lnTo>
                    <a:lnTo>
                      <a:pt x="0" y="98"/>
                    </a:lnTo>
                    <a:lnTo>
                      <a:pt x="14" y="139"/>
                    </a:lnTo>
                    <a:lnTo>
                      <a:pt x="158"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61"/>
              <p:cNvSpPr>
                <a:spLocks/>
              </p:cNvSpPr>
              <p:nvPr userDrawn="1"/>
            </p:nvSpPr>
            <p:spPr bwMode="auto">
              <a:xfrm>
                <a:off x="9358918" y="7043226"/>
                <a:ext cx="54038" cy="28723"/>
              </a:xfrm>
              <a:custGeom>
                <a:avLst/>
                <a:gdLst>
                  <a:gd name="T0" fmla="*/ 209 w 223"/>
                  <a:gd name="T1" fmla="*/ 0 h 117"/>
                  <a:gd name="T2" fmla="*/ 150 w 223"/>
                  <a:gd name="T3" fmla="*/ 17 h 117"/>
                  <a:gd name="T4" fmla="*/ 94 w 223"/>
                  <a:gd name="T5" fmla="*/ 44 h 117"/>
                  <a:gd name="T6" fmla="*/ 44 w 223"/>
                  <a:gd name="T7" fmla="*/ 78 h 117"/>
                  <a:gd name="T8" fmla="*/ 0 w 223"/>
                  <a:gd name="T9" fmla="*/ 117 h 117"/>
                  <a:gd name="T10" fmla="*/ 223 w 223"/>
                  <a:gd name="T11" fmla="*/ 44 h 117"/>
                  <a:gd name="T12" fmla="*/ 209 w 223"/>
                  <a:gd name="T13" fmla="*/ 0 h 117"/>
                </a:gdLst>
                <a:ahLst/>
                <a:cxnLst>
                  <a:cxn ang="0">
                    <a:pos x="T0" y="T1"/>
                  </a:cxn>
                  <a:cxn ang="0">
                    <a:pos x="T2" y="T3"/>
                  </a:cxn>
                  <a:cxn ang="0">
                    <a:pos x="T4" y="T5"/>
                  </a:cxn>
                  <a:cxn ang="0">
                    <a:pos x="T6" y="T7"/>
                  </a:cxn>
                  <a:cxn ang="0">
                    <a:pos x="T8" y="T9"/>
                  </a:cxn>
                  <a:cxn ang="0">
                    <a:pos x="T10" y="T11"/>
                  </a:cxn>
                  <a:cxn ang="0">
                    <a:pos x="T12" y="T13"/>
                  </a:cxn>
                </a:cxnLst>
                <a:rect l="0" t="0" r="r" b="b"/>
                <a:pathLst>
                  <a:path w="223" h="117">
                    <a:moveTo>
                      <a:pt x="209" y="0"/>
                    </a:moveTo>
                    <a:lnTo>
                      <a:pt x="150" y="17"/>
                    </a:lnTo>
                    <a:lnTo>
                      <a:pt x="94" y="44"/>
                    </a:lnTo>
                    <a:lnTo>
                      <a:pt x="44" y="78"/>
                    </a:lnTo>
                    <a:lnTo>
                      <a:pt x="0" y="117"/>
                    </a:lnTo>
                    <a:lnTo>
                      <a:pt x="223" y="44"/>
                    </a:lnTo>
                    <a:lnTo>
                      <a:pt x="20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62"/>
              <p:cNvSpPr>
                <a:spLocks/>
              </p:cNvSpPr>
              <p:nvPr userDrawn="1"/>
            </p:nvSpPr>
            <p:spPr bwMode="auto">
              <a:xfrm>
                <a:off x="9316077" y="7069515"/>
                <a:ext cx="475635" cy="179154"/>
              </a:xfrm>
              <a:custGeom>
                <a:avLst/>
                <a:gdLst>
                  <a:gd name="T0" fmla="*/ 1954 w 1954"/>
                  <a:gd name="T1" fmla="*/ 627 h 736"/>
                  <a:gd name="T2" fmla="*/ 1732 w 1954"/>
                  <a:gd name="T3" fmla="*/ 541 h 736"/>
                  <a:gd name="T4" fmla="*/ 1270 w 1954"/>
                  <a:gd name="T5" fmla="*/ 736 h 736"/>
                  <a:gd name="T6" fmla="*/ 1304 w 1954"/>
                  <a:gd name="T7" fmla="*/ 471 h 736"/>
                  <a:gd name="T8" fmla="*/ 1562 w 1954"/>
                  <a:gd name="T9" fmla="*/ 79 h 736"/>
                  <a:gd name="T10" fmla="*/ 1167 w 1954"/>
                  <a:gd name="T11" fmla="*/ 227 h 736"/>
                  <a:gd name="T12" fmla="*/ 873 w 1954"/>
                  <a:gd name="T13" fmla="*/ 57 h 736"/>
                  <a:gd name="T14" fmla="*/ 624 w 1954"/>
                  <a:gd name="T15" fmla="*/ 490 h 736"/>
                  <a:gd name="T16" fmla="*/ 407 w 1954"/>
                  <a:gd name="T17" fmla="*/ 0 h 736"/>
                  <a:gd name="T18" fmla="*/ 285 w 1954"/>
                  <a:gd name="T19" fmla="*/ 380 h 736"/>
                  <a:gd name="T20" fmla="*/ 0 w 1954"/>
                  <a:gd name="T21" fmla="*/ 39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4" h="736">
                    <a:moveTo>
                      <a:pt x="1954" y="627"/>
                    </a:moveTo>
                    <a:lnTo>
                      <a:pt x="1732" y="541"/>
                    </a:lnTo>
                    <a:lnTo>
                      <a:pt x="1270" y="736"/>
                    </a:lnTo>
                    <a:lnTo>
                      <a:pt x="1304" y="471"/>
                    </a:lnTo>
                    <a:lnTo>
                      <a:pt x="1562" y="79"/>
                    </a:lnTo>
                    <a:lnTo>
                      <a:pt x="1167" y="227"/>
                    </a:lnTo>
                    <a:lnTo>
                      <a:pt x="873" y="57"/>
                    </a:lnTo>
                    <a:lnTo>
                      <a:pt x="624" y="490"/>
                    </a:lnTo>
                    <a:lnTo>
                      <a:pt x="407" y="0"/>
                    </a:lnTo>
                    <a:lnTo>
                      <a:pt x="285" y="380"/>
                    </a:lnTo>
                    <a:lnTo>
                      <a:pt x="0" y="390"/>
                    </a:lnTo>
                  </a:path>
                </a:pathLst>
              </a:custGeom>
              <a:noFill/>
              <a:ln w="952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3808578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B32297F-5E45-4400-8BB5-4627EF5A9CC9}" type="datetime4">
              <a:rPr lang="nl-NL" smtClean="0"/>
              <a:t>8 februari 2018</a:t>
            </a:fld>
            <a:endParaRPr lang="en-GB"/>
          </a:p>
        </p:txBody>
      </p:sp>
      <p:sp>
        <p:nvSpPr>
          <p:cNvPr id="3" name="Tijdelijke aanduiding voor voettekst 2"/>
          <p:cNvSpPr>
            <a:spLocks noGrp="1"/>
          </p:cNvSpPr>
          <p:nvPr>
            <p:ph type="ftr" sz="quarter" idx="11"/>
          </p:nvPr>
        </p:nvSpPr>
        <p:spPr/>
        <p:txBody>
          <a:bodyPr/>
          <a:lstStyle/>
          <a:p>
            <a:endParaRPr lang="en-GB"/>
          </a:p>
        </p:txBody>
      </p:sp>
      <p:sp>
        <p:nvSpPr>
          <p:cNvPr id="4" name="Tijdelijke aanduiding voor dianummer 3"/>
          <p:cNvSpPr>
            <a:spLocks noGrp="1"/>
          </p:cNvSpPr>
          <p:nvPr>
            <p:ph type="sldNum" sz="quarter" idx="12"/>
          </p:nvPr>
        </p:nvSpPr>
        <p:spPr/>
        <p:txBody>
          <a:bodyPr/>
          <a:lstStyle/>
          <a:p>
            <a:fld id="{1FC37669-FDAE-4F74-A153-7D683747EA76}" type="slidenum">
              <a:rPr lang="en-GB" smtClean="0"/>
              <a:t>‹nr.›</a:t>
            </a:fld>
            <a:endParaRPr lang="en-GB"/>
          </a:p>
        </p:txBody>
      </p:sp>
      <p:grpSp>
        <p:nvGrpSpPr>
          <p:cNvPr id="107" name="Groep 106"/>
          <p:cNvGrpSpPr/>
          <p:nvPr userDrawn="1"/>
        </p:nvGrpSpPr>
        <p:grpSpPr>
          <a:xfrm>
            <a:off x="7342579" y="309272"/>
            <a:ext cx="1402446" cy="727746"/>
            <a:chOff x="7259220" y="6062246"/>
            <a:chExt cx="1402446" cy="727746"/>
          </a:xfrm>
        </p:grpSpPr>
        <p:sp>
          <p:nvSpPr>
            <p:cNvPr id="108" name="Rectangle 6"/>
            <p:cNvSpPr>
              <a:spLocks noChangeArrowheads="1"/>
            </p:cNvSpPr>
            <p:nvPr userDrawn="1"/>
          </p:nvSpPr>
          <p:spPr bwMode="auto">
            <a:xfrm>
              <a:off x="7259220" y="6343716"/>
              <a:ext cx="108843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altLang="en-US" sz="1900" b="1" i="0" u="none" strike="noStrike" cap="none" normalizeH="0" baseline="0" noProof="0" dirty="0">
                  <a:ln>
                    <a:noFill/>
                  </a:ln>
                  <a:solidFill>
                    <a:srgbClr val="034EA2"/>
                  </a:solidFill>
                  <a:effectLst/>
                  <a:latin typeface="Anivers" pitchFamily="2" charset="0"/>
                  <a:cs typeface="Arial" pitchFamily="34" charset="0"/>
                </a:rPr>
                <a:t>Neurologie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a:ln>
                    <a:noFill/>
                  </a:ln>
                  <a:solidFill>
                    <a:srgbClr val="F68B1E"/>
                  </a:solidFill>
                  <a:effectLst/>
                  <a:latin typeface="Anivers" pitchFamily="2" charset="0"/>
                  <a:ea typeface="+mn-ea"/>
                  <a:cs typeface="Arial" pitchFamily="34" charset="0"/>
                </a:rPr>
                <a:t>GRONINGEN</a:t>
              </a:r>
            </a:p>
          </p:txBody>
        </p:sp>
        <p:grpSp>
          <p:nvGrpSpPr>
            <p:cNvPr id="109" name="Groep 108"/>
            <p:cNvGrpSpPr/>
            <p:nvPr userDrawn="1"/>
          </p:nvGrpSpPr>
          <p:grpSpPr>
            <a:xfrm>
              <a:off x="8172400" y="6062246"/>
              <a:ext cx="489266" cy="389466"/>
              <a:chOff x="9316077" y="6994056"/>
              <a:chExt cx="489266" cy="389466"/>
            </a:xfrm>
          </p:grpSpPr>
          <p:sp>
            <p:nvSpPr>
              <p:cNvPr id="110" name="Freeform 16"/>
              <p:cNvSpPr>
                <a:spLocks/>
              </p:cNvSpPr>
              <p:nvPr userDrawn="1"/>
            </p:nvSpPr>
            <p:spPr bwMode="auto">
              <a:xfrm>
                <a:off x="9637873" y="7076331"/>
                <a:ext cx="132905" cy="106616"/>
              </a:xfrm>
              <a:custGeom>
                <a:avLst/>
                <a:gdLst>
                  <a:gd name="T0" fmla="*/ 294 w 546"/>
                  <a:gd name="T1" fmla="*/ 0 h 437"/>
                  <a:gd name="T2" fmla="*/ 0 w 546"/>
                  <a:gd name="T3" fmla="*/ 437 h 437"/>
                  <a:gd name="T4" fmla="*/ 546 w 546"/>
                  <a:gd name="T5" fmla="*/ 261 h 437"/>
                  <a:gd name="T6" fmla="*/ 294 w 546"/>
                  <a:gd name="T7" fmla="*/ 0 h 437"/>
                </a:gdLst>
                <a:ahLst/>
                <a:cxnLst>
                  <a:cxn ang="0">
                    <a:pos x="T0" y="T1"/>
                  </a:cxn>
                  <a:cxn ang="0">
                    <a:pos x="T2" y="T3"/>
                  </a:cxn>
                  <a:cxn ang="0">
                    <a:pos x="T4" y="T5"/>
                  </a:cxn>
                  <a:cxn ang="0">
                    <a:pos x="T6" y="T7"/>
                  </a:cxn>
                </a:cxnLst>
                <a:rect l="0" t="0" r="r" b="b"/>
                <a:pathLst>
                  <a:path w="546" h="437">
                    <a:moveTo>
                      <a:pt x="294" y="0"/>
                    </a:moveTo>
                    <a:lnTo>
                      <a:pt x="0" y="437"/>
                    </a:lnTo>
                    <a:lnTo>
                      <a:pt x="546" y="261"/>
                    </a:lnTo>
                    <a:lnTo>
                      <a:pt x="294"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 name="Freeform 17"/>
              <p:cNvSpPr>
                <a:spLocks/>
              </p:cNvSpPr>
              <p:nvPr userDrawn="1"/>
            </p:nvSpPr>
            <p:spPr bwMode="auto">
              <a:xfrm>
                <a:off x="9571664" y="7123554"/>
                <a:ext cx="66696" cy="59881"/>
              </a:xfrm>
              <a:custGeom>
                <a:avLst/>
                <a:gdLst>
                  <a:gd name="T0" fmla="*/ 142 w 275"/>
                  <a:gd name="T1" fmla="*/ 0 h 248"/>
                  <a:gd name="T2" fmla="*/ 0 w 275"/>
                  <a:gd name="T3" fmla="*/ 180 h 248"/>
                  <a:gd name="T4" fmla="*/ 275 w 275"/>
                  <a:gd name="T5" fmla="*/ 248 h 248"/>
                  <a:gd name="T6" fmla="*/ 142 w 275"/>
                  <a:gd name="T7" fmla="*/ 0 h 248"/>
                </a:gdLst>
                <a:ahLst/>
                <a:cxnLst>
                  <a:cxn ang="0">
                    <a:pos x="T0" y="T1"/>
                  </a:cxn>
                  <a:cxn ang="0">
                    <a:pos x="T2" y="T3"/>
                  </a:cxn>
                  <a:cxn ang="0">
                    <a:pos x="T4" y="T5"/>
                  </a:cxn>
                  <a:cxn ang="0">
                    <a:pos x="T6" y="T7"/>
                  </a:cxn>
                </a:cxnLst>
                <a:rect l="0" t="0" r="r" b="b"/>
                <a:pathLst>
                  <a:path w="275" h="248">
                    <a:moveTo>
                      <a:pt x="142" y="0"/>
                    </a:moveTo>
                    <a:lnTo>
                      <a:pt x="0" y="180"/>
                    </a:lnTo>
                    <a:lnTo>
                      <a:pt x="275" y="248"/>
                    </a:lnTo>
                    <a:lnTo>
                      <a:pt x="142"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 name="Freeform 18"/>
              <p:cNvSpPr>
                <a:spLocks/>
              </p:cNvSpPr>
              <p:nvPr userDrawn="1"/>
            </p:nvSpPr>
            <p:spPr bwMode="auto">
              <a:xfrm>
                <a:off x="9605255" y="7077304"/>
                <a:ext cx="106129" cy="105643"/>
              </a:xfrm>
              <a:custGeom>
                <a:avLst/>
                <a:gdLst>
                  <a:gd name="T0" fmla="*/ 434 w 434"/>
                  <a:gd name="T1" fmla="*/ 0 h 434"/>
                  <a:gd name="T2" fmla="*/ 0 w 434"/>
                  <a:gd name="T3" fmla="*/ 190 h 434"/>
                  <a:gd name="T4" fmla="*/ 134 w 434"/>
                  <a:gd name="T5" fmla="*/ 434 h 434"/>
                  <a:gd name="T6" fmla="*/ 434 w 434"/>
                  <a:gd name="T7" fmla="*/ 0 h 434"/>
                </a:gdLst>
                <a:ahLst/>
                <a:cxnLst>
                  <a:cxn ang="0">
                    <a:pos x="T0" y="T1"/>
                  </a:cxn>
                  <a:cxn ang="0">
                    <a:pos x="T2" y="T3"/>
                  </a:cxn>
                  <a:cxn ang="0">
                    <a:pos x="T4" y="T5"/>
                  </a:cxn>
                  <a:cxn ang="0">
                    <a:pos x="T6" y="T7"/>
                  </a:cxn>
                </a:cxnLst>
                <a:rect l="0" t="0" r="r" b="b"/>
                <a:pathLst>
                  <a:path w="434" h="434">
                    <a:moveTo>
                      <a:pt x="434" y="0"/>
                    </a:moveTo>
                    <a:lnTo>
                      <a:pt x="0" y="190"/>
                    </a:lnTo>
                    <a:lnTo>
                      <a:pt x="134" y="434"/>
                    </a:lnTo>
                    <a:lnTo>
                      <a:pt x="434" y="0"/>
                    </a:lnTo>
                    <a:close/>
                  </a:path>
                </a:pathLst>
              </a:custGeom>
              <a:solidFill>
                <a:srgbClr val="FAB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 name="Freeform 19"/>
              <p:cNvSpPr>
                <a:spLocks/>
              </p:cNvSpPr>
              <p:nvPr userDrawn="1"/>
            </p:nvSpPr>
            <p:spPr bwMode="auto">
              <a:xfrm>
                <a:off x="9465534" y="7077304"/>
                <a:ext cx="106616" cy="121708"/>
              </a:xfrm>
              <a:custGeom>
                <a:avLst/>
                <a:gdLst>
                  <a:gd name="T0" fmla="*/ 246 w 437"/>
                  <a:gd name="T1" fmla="*/ 0 h 500"/>
                  <a:gd name="T2" fmla="*/ 0 w 437"/>
                  <a:gd name="T3" fmla="*/ 500 h 500"/>
                  <a:gd name="T4" fmla="*/ 437 w 437"/>
                  <a:gd name="T5" fmla="*/ 370 h 500"/>
                  <a:gd name="T6" fmla="*/ 246 w 437"/>
                  <a:gd name="T7" fmla="*/ 0 h 500"/>
                </a:gdLst>
                <a:ahLst/>
                <a:cxnLst>
                  <a:cxn ang="0">
                    <a:pos x="T0" y="T1"/>
                  </a:cxn>
                  <a:cxn ang="0">
                    <a:pos x="T2" y="T3"/>
                  </a:cxn>
                  <a:cxn ang="0">
                    <a:pos x="T4" y="T5"/>
                  </a:cxn>
                  <a:cxn ang="0">
                    <a:pos x="T6" y="T7"/>
                  </a:cxn>
                </a:cxnLst>
                <a:rect l="0" t="0" r="r" b="b"/>
                <a:pathLst>
                  <a:path w="437" h="500">
                    <a:moveTo>
                      <a:pt x="246" y="0"/>
                    </a:moveTo>
                    <a:lnTo>
                      <a:pt x="0" y="500"/>
                    </a:lnTo>
                    <a:lnTo>
                      <a:pt x="437" y="370"/>
                    </a:lnTo>
                    <a:lnTo>
                      <a:pt x="246"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20"/>
              <p:cNvSpPr>
                <a:spLocks/>
              </p:cNvSpPr>
              <p:nvPr userDrawn="1"/>
            </p:nvSpPr>
            <p:spPr bwMode="auto">
              <a:xfrm>
                <a:off x="9389589" y="7053937"/>
                <a:ext cx="77893" cy="145076"/>
              </a:xfrm>
              <a:custGeom>
                <a:avLst/>
                <a:gdLst>
                  <a:gd name="T0" fmla="*/ 95 w 320"/>
                  <a:gd name="T1" fmla="*/ 0 h 595"/>
                  <a:gd name="T2" fmla="*/ 0 w 320"/>
                  <a:gd name="T3" fmla="*/ 465 h 595"/>
                  <a:gd name="T4" fmla="*/ 320 w 320"/>
                  <a:gd name="T5" fmla="*/ 595 h 595"/>
                  <a:gd name="T6" fmla="*/ 95 w 320"/>
                  <a:gd name="T7" fmla="*/ 0 h 595"/>
                </a:gdLst>
                <a:ahLst/>
                <a:cxnLst>
                  <a:cxn ang="0">
                    <a:pos x="T0" y="T1"/>
                  </a:cxn>
                  <a:cxn ang="0">
                    <a:pos x="T2" y="T3"/>
                  </a:cxn>
                  <a:cxn ang="0">
                    <a:pos x="T4" y="T5"/>
                  </a:cxn>
                  <a:cxn ang="0">
                    <a:pos x="T6" y="T7"/>
                  </a:cxn>
                </a:cxnLst>
                <a:rect l="0" t="0" r="r" b="b"/>
                <a:pathLst>
                  <a:path w="320" h="595">
                    <a:moveTo>
                      <a:pt x="95" y="0"/>
                    </a:moveTo>
                    <a:lnTo>
                      <a:pt x="0" y="465"/>
                    </a:lnTo>
                    <a:lnTo>
                      <a:pt x="320" y="595"/>
                    </a:lnTo>
                    <a:lnTo>
                      <a:pt x="95" y="0"/>
                    </a:lnTo>
                    <a:close/>
                  </a:path>
                </a:pathLst>
              </a:custGeom>
              <a:solidFill>
                <a:srgbClr val="FDCD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Freeform 21"/>
              <p:cNvSpPr>
                <a:spLocks/>
              </p:cNvSpPr>
              <p:nvPr userDrawn="1"/>
            </p:nvSpPr>
            <p:spPr bwMode="auto">
              <a:xfrm>
                <a:off x="9411496" y="7053937"/>
                <a:ext cx="115379" cy="145076"/>
              </a:xfrm>
              <a:custGeom>
                <a:avLst/>
                <a:gdLst>
                  <a:gd name="T0" fmla="*/ 0 w 475"/>
                  <a:gd name="T1" fmla="*/ 0 h 595"/>
                  <a:gd name="T2" fmla="*/ 227 w 475"/>
                  <a:gd name="T3" fmla="*/ 595 h 595"/>
                  <a:gd name="T4" fmla="*/ 475 w 475"/>
                  <a:gd name="T5" fmla="*/ 95 h 595"/>
                  <a:gd name="T6" fmla="*/ 0 w 475"/>
                  <a:gd name="T7" fmla="*/ 0 h 595"/>
                </a:gdLst>
                <a:ahLst/>
                <a:cxnLst>
                  <a:cxn ang="0">
                    <a:pos x="T0" y="T1"/>
                  </a:cxn>
                  <a:cxn ang="0">
                    <a:pos x="T2" y="T3"/>
                  </a:cxn>
                  <a:cxn ang="0">
                    <a:pos x="T4" y="T5"/>
                  </a:cxn>
                  <a:cxn ang="0">
                    <a:pos x="T6" y="T7"/>
                  </a:cxn>
                </a:cxnLst>
                <a:rect l="0" t="0" r="r" b="b"/>
                <a:pathLst>
                  <a:path w="475" h="595">
                    <a:moveTo>
                      <a:pt x="0" y="0"/>
                    </a:moveTo>
                    <a:lnTo>
                      <a:pt x="227" y="595"/>
                    </a:lnTo>
                    <a:lnTo>
                      <a:pt x="475" y="95"/>
                    </a:lnTo>
                    <a:lnTo>
                      <a:pt x="0" y="0"/>
                    </a:lnTo>
                    <a:close/>
                  </a:path>
                </a:pathLst>
              </a:custGeom>
              <a:solidFill>
                <a:srgbClr val="F9A5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Freeform 22"/>
              <p:cNvSpPr>
                <a:spLocks/>
              </p:cNvSpPr>
              <p:nvPr userDrawn="1"/>
            </p:nvSpPr>
            <p:spPr bwMode="auto">
              <a:xfrm>
                <a:off x="9524928" y="7077304"/>
                <a:ext cx="81301" cy="89577"/>
              </a:xfrm>
              <a:custGeom>
                <a:avLst/>
                <a:gdLst>
                  <a:gd name="T0" fmla="*/ 0 w 334"/>
                  <a:gd name="T1" fmla="*/ 0 h 368"/>
                  <a:gd name="T2" fmla="*/ 192 w 334"/>
                  <a:gd name="T3" fmla="*/ 368 h 368"/>
                  <a:gd name="T4" fmla="*/ 334 w 334"/>
                  <a:gd name="T5" fmla="*/ 190 h 368"/>
                  <a:gd name="T6" fmla="*/ 0 w 334"/>
                  <a:gd name="T7" fmla="*/ 0 h 368"/>
                </a:gdLst>
                <a:ahLst/>
                <a:cxnLst>
                  <a:cxn ang="0">
                    <a:pos x="T0" y="T1"/>
                  </a:cxn>
                  <a:cxn ang="0">
                    <a:pos x="T2" y="T3"/>
                  </a:cxn>
                  <a:cxn ang="0">
                    <a:pos x="T4" y="T5"/>
                  </a:cxn>
                  <a:cxn ang="0">
                    <a:pos x="T6" y="T7"/>
                  </a:cxn>
                </a:cxnLst>
                <a:rect l="0" t="0" r="r" b="b"/>
                <a:pathLst>
                  <a:path w="334" h="368">
                    <a:moveTo>
                      <a:pt x="0" y="0"/>
                    </a:moveTo>
                    <a:lnTo>
                      <a:pt x="192" y="368"/>
                    </a:lnTo>
                    <a:lnTo>
                      <a:pt x="334" y="190"/>
                    </a:lnTo>
                    <a:lnTo>
                      <a:pt x="0"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23"/>
              <p:cNvSpPr>
                <a:spLocks/>
              </p:cNvSpPr>
              <p:nvPr userDrawn="1"/>
            </p:nvSpPr>
            <p:spPr bwMode="auto">
              <a:xfrm>
                <a:off x="9618886" y="7182947"/>
                <a:ext cx="122195" cy="75946"/>
              </a:xfrm>
              <a:custGeom>
                <a:avLst/>
                <a:gdLst>
                  <a:gd name="T0" fmla="*/ 78 w 502"/>
                  <a:gd name="T1" fmla="*/ 0 h 312"/>
                  <a:gd name="T2" fmla="*/ 0 w 502"/>
                  <a:gd name="T3" fmla="*/ 312 h 312"/>
                  <a:gd name="T4" fmla="*/ 502 w 502"/>
                  <a:gd name="T5" fmla="*/ 41 h 312"/>
                  <a:gd name="T6" fmla="*/ 78 w 502"/>
                  <a:gd name="T7" fmla="*/ 0 h 312"/>
                </a:gdLst>
                <a:ahLst/>
                <a:cxnLst>
                  <a:cxn ang="0">
                    <a:pos x="T0" y="T1"/>
                  </a:cxn>
                  <a:cxn ang="0">
                    <a:pos x="T2" y="T3"/>
                  </a:cxn>
                  <a:cxn ang="0">
                    <a:pos x="T4" y="T5"/>
                  </a:cxn>
                  <a:cxn ang="0">
                    <a:pos x="T6" y="T7"/>
                  </a:cxn>
                </a:cxnLst>
                <a:rect l="0" t="0" r="r" b="b"/>
                <a:pathLst>
                  <a:path w="502" h="312">
                    <a:moveTo>
                      <a:pt x="78" y="0"/>
                    </a:moveTo>
                    <a:lnTo>
                      <a:pt x="0" y="312"/>
                    </a:lnTo>
                    <a:lnTo>
                      <a:pt x="502" y="41"/>
                    </a:lnTo>
                    <a:lnTo>
                      <a:pt x="78" y="0"/>
                    </a:lnTo>
                    <a:close/>
                  </a:path>
                </a:pathLst>
              </a:custGeom>
              <a:solidFill>
                <a:srgbClr val="F68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24"/>
              <p:cNvSpPr>
                <a:spLocks/>
              </p:cNvSpPr>
              <p:nvPr userDrawn="1"/>
            </p:nvSpPr>
            <p:spPr bwMode="auto">
              <a:xfrm>
                <a:off x="9572637" y="7166882"/>
                <a:ext cx="65235" cy="92011"/>
              </a:xfrm>
              <a:custGeom>
                <a:avLst/>
                <a:gdLst>
                  <a:gd name="T0" fmla="*/ 0 w 270"/>
                  <a:gd name="T1" fmla="*/ 0 h 376"/>
                  <a:gd name="T2" fmla="*/ 192 w 270"/>
                  <a:gd name="T3" fmla="*/ 376 h 376"/>
                  <a:gd name="T4" fmla="*/ 270 w 270"/>
                  <a:gd name="T5" fmla="*/ 64 h 376"/>
                  <a:gd name="T6" fmla="*/ 0 w 270"/>
                  <a:gd name="T7" fmla="*/ 0 h 376"/>
                </a:gdLst>
                <a:ahLst/>
                <a:cxnLst>
                  <a:cxn ang="0">
                    <a:pos x="T0" y="T1"/>
                  </a:cxn>
                  <a:cxn ang="0">
                    <a:pos x="T2" y="T3"/>
                  </a:cxn>
                  <a:cxn ang="0">
                    <a:pos x="T4" y="T5"/>
                  </a:cxn>
                  <a:cxn ang="0">
                    <a:pos x="T6" y="T7"/>
                  </a:cxn>
                </a:cxnLst>
                <a:rect l="0" t="0" r="r" b="b"/>
                <a:pathLst>
                  <a:path w="270" h="376">
                    <a:moveTo>
                      <a:pt x="0" y="0"/>
                    </a:moveTo>
                    <a:lnTo>
                      <a:pt x="192" y="376"/>
                    </a:lnTo>
                    <a:lnTo>
                      <a:pt x="270" y="64"/>
                    </a:lnTo>
                    <a:lnTo>
                      <a:pt x="0" y="0"/>
                    </a:lnTo>
                    <a:close/>
                  </a:path>
                </a:pathLst>
              </a:custGeom>
              <a:solidFill>
                <a:srgbClr val="F89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25"/>
              <p:cNvSpPr>
                <a:spLocks/>
              </p:cNvSpPr>
              <p:nvPr userDrawn="1"/>
            </p:nvSpPr>
            <p:spPr bwMode="auto">
              <a:xfrm>
                <a:off x="9465534" y="7166882"/>
                <a:ext cx="107103" cy="86169"/>
              </a:xfrm>
              <a:custGeom>
                <a:avLst/>
                <a:gdLst>
                  <a:gd name="T0" fmla="*/ 439 w 439"/>
                  <a:gd name="T1" fmla="*/ 0 h 355"/>
                  <a:gd name="T2" fmla="*/ 0 w 439"/>
                  <a:gd name="T3" fmla="*/ 132 h 355"/>
                  <a:gd name="T4" fmla="*/ 424 w 439"/>
                  <a:gd name="T5" fmla="*/ 355 h 355"/>
                  <a:gd name="T6" fmla="*/ 439 w 439"/>
                  <a:gd name="T7" fmla="*/ 0 h 355"/>
                </a:gdLst>
                <a:ahLst/>
                <a:cxnLst>
                  <a:cxn ang="0">
                    <a:pos x="T0" y="T1"/>
                  </a:cxn>
                  <a:cxn ang="0">
                    <a:pos x="T2" y="T3"/>
                  </a:cxn>
                  <a:cxn ang="0">
                    <a:pos x="T4" y="T5"/>
                  </a:cxn>
                  <a:cxn ang="0">
                    <a:pos x="T6" y="T7"/>
                  </a:cxn>
                </a:cxnLst>
                <a:rect l="0" t="0" r="r" b="b"/>
                <a:pathLst>
                  <a:path w="439" h="355">
                    <a:moveTo>
                      <a:pt x="439" y="0"/>
                    </a:moveTo>
                    <a:lnTo>
                      <a:pt x="0" y="132"/>
                    </a:lnTo>
                    <a:lnTo>
                      <a:pt x="424" y="355"/>
                    </a:lnTo>
                    <a:lnTo>
                      <a:pt x="439"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Freeform 26"/>
              <p:cNvSpPr>
                <a:spLocks/>
              </p:cNvSpPr>
              <p:nvPr userDrawn="1"/>
            </p:nvSpPr>
            <p:spPr bwMode="auto">
              <a:xfrm>
                <a:off x="9568743" y="7166882"/>
                <a:ext cx="50144" cy="92011"/>
              </a:xfrm>
              <a:custGeom>
                <a:avLst/>
                <a:gdLst>
                  <a:gd name="T0" fmla="*/ 13 w 207"/>
                  <a:gd name="T1" fmla="*/ 0 h 376"/>
                  <a:gd name="T2" fmla="*/ 0 w 207"/>
                  <a:gd name="T3" fmla="*/ 351 h 376"/>
                  <a:gd name="T4" fmla="*/ 207 w 207"/>
                  <a:gd name="T5" fmla="*/ 376 h 376"/>
                  <a:gd name="T6" fmla="*/ 13 w 207"/>
                  <a:gd name="T7" fmla="*/ 0 h 376"/>
                </a:gdLst>
                <a:ahLst/>
                <a:cxnLst>
                  <a:cxn ang="0">
                    <a:pos x="T0" y="T1"/>
                  </a:cxn>
                  <a:cxn ang="0">
                    <a:pos x="T2" y="T3"/>
                  </a:cxn>
                  <a:cxn ang="0">
                    <a:pos x="T4" y="T5"/>
                  </a:cxn>
                  <a:cxn ang="0">
                    <a:pos x="T6" y="T7"/>
                  </a:cxn>
                </a:cxnLst>
                <a:rect l="0" t="0" r="r" b="b"/>
                <a:pathLst>
                  <a:path w="207" h="376">
                    <a:moveTo>
                      <a:pt x="13" y="0"/>
                    </a:moveTo>
                    <a:lnTo>
                      <a:pt x="0" y="351"/>
                    </a:lnTo>
                    <a:lnTo>
                      <a:pt x="207" y="376"/>
                    </a:lnTo>
                    <a:lnTo>
                      <a:pt x="13"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Freeform 27"/>
              <p:cNvSpPr>
                <a:spLocks/>
              </p:cNvSpPr>
              <p:nvPr userDrawn="1"/>
            </p:nvSpPr>
            <p:spPr bwMode="auto">
              <a:xfrm>
                <a:off x="9637873" y="7139619"/>
                <a:ext cx="132905" cy="54525"/>
              </a:xfrm>
              <a:custGeom>
                <a:avLst/>
                <a:gdLst>
                  <a:gd name="T0" fmla="*/ 546 w 546"/>
                  <a:gd name="T1" fmla="*/ 0 h 224"/>
                  <a:gd name="T2" fmla="*/ 0 w 546"/>
                  <a:gd name="T3" fmla="*/ 176 h 224"/>
                  <a:gd name="T4" fmla="*/ 416 w 546"/>
                  <a:gd name="T5" fmla="*/ 224 h 224"/>
                  <a:gd name="T6" fmla="*/ 546 w 546"/>
                  <a:gd name="T7" fmla="*/ 0 h 224"/>
                </a:gdLst>
                <a:ahLst/>
                <a:cxnLst>
                  <a:cxn ang="0">
                    <a:pos x="T0" y="T1"/>
                  </a:cxn>
                  <a:cxn ang="0">
                    <a:pos x="T2" y="T3"/>
                  </a:cxn>
                  <a:cxn ang="0">
                    <a:pos x="T4" y="T5"/>
                  </a:cxn>
                  <a:cxn ang="0">
                    <a:pos x="T6" y="T7"/>
                  </a:cxn>
                </a:cxnLst>
                <a:rect l="0" t="0" r="r" b="b"/>
                <a:pathLst>
                  <a:path w="546" h="224">
                    <a:moveTo>
                      <a:pt x="546" y="0"/>
                    </a:moveTo>
                    <a:lnTo>
                      <a:pt x="0" y="176"/>
                    </a:lnTo>
                    <a:lnTo>
                      <a:pt x="416" y="224"/>
                    </a:lnTo>
                    <a:lnTo>
                      <a:pt x="546"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Freeform 28"/>
              <p:cNvSpPr>
                <a:spLocks/>
              </p:cNvSpPr>
              <p:nvPr userDrawn="1"/>
            </p:nvSpPr>
            <p:spPr bwMode="auto">
              <a:xfrm>
                <a:off x="9347721" y="7053937"/>
                <a:ext cx="65235" cy="112945"/>
              </a:xfrm>
              <a:custGeom>
                <a:avLst/>
                <a:gdLst>
                  <a:gd name="T0" fmla="*/ 268 w 268"/>
                  <a:gd name="T1" fmla="*/ 0 h 463"/>
                  <a:gd name="T2" fmla="*/ 45 w 268"/>
                  <a:gd name="T3" fmla="*/ 73 h 463"/>
                  <a:gd name="T4" fmla="*/ 10 w 268"/>
                  <a:gd name="T5" fmla="*/ 117 h 463"/>
                  <a:gd name="T6" fmla="*/ 0 w 268"/>
                  <a:gd name="T7" fmla="*/ 132 h 463"/>
                  <a:gd name="T8" fmla="*/ 167 w 268"/>
                  <a:gd name="T9" fmla="*/ 463 h 463"/>
                  <a:gd name="T10" fmla="*/ 268 w 268"/>
                  <a:gd name="T11" fmla="*/ 0 h 463"/>
                </a:gdLst>
                <a:ahLst/>
                <a:cxnLst>
                  <a:cxn ang="0">
                    <a:pos x="T0" y="T1"/>
                  </a:cxn>
                  <a:cxn ang="0">
                    <a:pos x="T2" y="T3"/>
                  </a:cxn>
                  <a:cxn ang="0">
                    <a:pos x="T4" y="T5"/>
                  </a:cxn>
                  <a:cxn ang="0">
                    <a:pos x="T6" y="T7"/>
                  </a:cxn>
                  <a:cxn ang="0">
                    <a:pos x="T8" y="T9"/>
                  </a:cxn>
                  <a:cxn ang="0">
                    <a:pos x="T10" y="T11"/>
                  </a:cxn>
                </a:cxnLst>
                <a:rect l="0" t="0" r="r" b="b"/>
                <a:pathLst>
                  <a:path w="268" h="463">
                    <a:moveTo>
                      <a:pt x="268" y="0"/>
                    </a:moveTo>
                    <a:lnTo>
                      <a:pt x="45" y="73"/>
                    </a:lnTo>
                    <a:lnTo>
                      <a:pt x="10" y="117"/>
                    </a:lnTo>
                    <a:lnTo>
                      <a:pt x="0" y="132"/>
                    </a:lnTo>
                    <a:lnTo>
                      <a:pt x="167" y="463"/>
                    </a:lnTo>
                    <a:lnTo>
                      <a:pt x="26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Freeform 29"/>
              <p:cNvSpPr>
                <a:spLocks/>
              </p:cNvSpPr>
              <p:nvPr userDrawn="1"/>
            </p:nvSpPr>
            <p:spPr bwMode="auto">
              <a:xfrm>
                <a:off x="9331656" y="7085094"/>
                <a:ext cx="56472" cy="84222"/>
              </a:xfrm>
              <a:custGeom>
                <a:avLst/>
                <a:gdLst>
                  <a:gd name="T0" fmla="*/ 68 w 233"/>
                  <a:gd name="T1" fmla="*/ 0 h 346"/>
                  <a:gd name="T2" fmla="*/ 39 w 233"/>
                  <a:gd name="T3" fmla="*/ 51 h 346"/>
                  <a:gd name="T4" fmla="*/ 17 w 233"/>
                  <a:gd name="T5" fmla="*/ 107 h 346"/>
                  <a:gd name="T6" fmla="*/ 4 w 233"/>
                  <a:gd name="T7" fmla="*/ 167 h 346"/>
                  <a:gd name="T8" fmla="*/ 0 w 233"/>
                  <a:gd name="T9" fmla="*/ 228 h 346"/>
                  <a:gd name="T10" fmla="*/ 0 w 233"/>
                  <a:gd name="T11" fmla="*/ 258 h 346"/>
                  <a:gd name="T12" fmla="*/ 4 w 233"/>
                  <a:gd name="T13" fmla="*/ 289 h 346"/>
                  <a:gd name="T14" fmla="*/ 9 w 233"/>
                  <a:gd name="T15" fmla="*/ 318 h 346"/>
                  <a:gd name="T16" fmla="*/ 17 w 233"/>
                  <a:gd name="T17" fmla="*/ 346 h 346"/>
                  <a:gd name="T18" fmla="*/ 233 w 233"/>
                  <a:gd name="T19" fmla="*/ 338 h 346"/>
                  <a:gd name="T20" fmla="*/ 68 w 233"/>
                  <a:gd name="T21"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346">
                    <a:moveTo>
                      <a:pt x="68" y="0"/>
                    </a:moveTo>
                    <a:lnTo>
                      <a:pt x="39" y="51"/>
                    </a:lnTo>
                    <a:lnTo>
                      <a:pt x="17" y="107"/>
                    </a:lnTo>
                    <a:lnTo>
                      <a:pt x="4" y="167"/>
                    </a:lnTo>
                    <a:lnTo>
                      <a:pt x="0" y="228"/>
                    </a:lnTo>
                    <a:lnTo>
                      <a:pt x="0" y="258"/>
                    </a:lnTo>
                    <a:lnTo>
                      <a:pt x="4" y="289"/>
                    </a:lnTo>
                    <a:lnTo>
                      <a:pt x="9" y="318"/>
                    </a:lnTo>
                    <a:lnTo>
                      <a:pt x="17" y="346"/>
                    </a:lnTo>
                    <a:lnTo>
                      <a:pt x="233" y="338"/>
                    </a:lnTo>
                    <a:lnTo>
                      <a:pt x="68"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Freeform 30"/>
              <p:cNvSpPr>
                <a:spLocks/>
              </p:cNvSpPr>
              <p:nvPr userDrawn="1"/>
            </p:nvSpPr>
            <p:spPr bwMode="auto">
              <a:xfrm>
                <a:off x="9336524" y="7166882"/>
                <a:ext cx="51604" cy="62315"/>
              </a:xfrm>
              <a:custGeom>
                <a:avLst/>
                <a:gdLst>
                  <a:gd name="T0" fmla="*/ 214 w 214"/>
                  <a:gd name="T1" fmla="*/ 0 h 254"/>
                  <a:gd name="T2" fmla="*/ 0 w 214"/>
                  <a:gd name="T3" fmla="*/ 8 h 254"/>
                  <a:gd name="T4" fmla="*/ 19 w 214"/>
                  <a:gd name="T5" fmla="*/ 59 h 254"/>
                  <a:gd name="T6" fmla="*/ 44 w 214"/>
                  <a:gd name="T7" fmla="*/ 108 h 254"/>
                  <a:gd name="T8" fmla="*/ 76 w 214"/>
                  <a:gd name="T9" fmla="*/ 153 h 254"/>
                  <a:gd name="T10" fmla="*/ 114 w 214"/>
                  <a:gd name="T11" fmla="*/ 192 h 254"/>
                  <a:gd name="T12" fmla="*/ 156 w 214"/>
                  <a:gd name="T13" fmla="*/ 227 h 254"/>
                  <a:gd name="T14" fmla="*/ 202 w 214"/>
                  <a:gd name="T15" fmla="*/ 254 h 254"/>
                  <a:gd name="T16" fmla="*/ 214 w 214"/>
                  <a:gd name="T1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254">
                    <a:moveTo>
                      <a:pt x="214" y="0"/>
                    </a:moveTo>
                    <a:lnTo>
                      <a:pt x="0" y="8"/>
                    </a:lnTo>
                    <a:lnTo>
                      <a:pt x="19" y="59"/>
                    </a:lnTo>
                    <a:lnTo>
                      <a:pt x="44" y="108"/>
                    </a:lnTo>
                    <a:lnTo>
                      <a:pt x="76" y="153"/>
                    </a:lnTo>
                    <a:lnTo>
                      <a:pt x="114" y="192"/>
                    </a:lnTo>
                    <a:lnTo>
                      <a:pt x="156" y="227"/>
                    </a:lnTo>
                    <a:lnTo>
                      <a:pt x="202" y="254"/>
                    </a:lnTo>
                    <a:lnTo>
                      <a:pt x="214"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Freeform 31"/>
              <p:cNvSpPr>
                <a:spLocks/>
              </p:cNvSpPr>
              <p:nvPr userDrawn="1"/>
            </p:nvSpPr>
            <p:spPr bwMode="auto">
              <a:xfrm>
                <a:off x="9385694" y="7166882"/>
                <a:ext cx="40407" cy="73512"/>
              </a:xfrm>
              <a:custGeom>
                <a:avLst/>
                <a:gdLst>
                  <a:gd name="T0" fmla="*/ 11 w 164"/>
                  <a:gd name="T1" fmla="*/ 0 h 300"/>
                  <a:gd name="T2" fmla="*/ 0 w 164"/>
                  <a:gd name="T3" fmla="*/ 256 h 300"/>
                  <a:gd name="T4" fmla="*/ 78 w 164"/>
                  <a:gd name="T5" fmla="*/ 287 h 300"/>
                  <a:gd name="T6" fmla="*/ 120 w 164"/>
                  <a:gd name="T7" fmla="*/ 297 h 300"/>
                  <a:gd name="T8" fmla="*/ 164 w 164"/>
                  <a:gd name="T9" fmla="*/ 300 h 300"/>
                  <a:gd name="T10" fmla="*/ 11 w 164"/>
                  <a:gd name="T11" fmla="*/ 0 h 300"/>
                </a:gdLst>
                <a:ahLst/>
                <a:cxnLst>
                  <a:cxn ang="0">
                    <a:pos x="T0" y="T1"/>
                  </a:cxn>
                  <a:cxn ang="0">
                    <a:pos x="T2" y="T3"/>
                  </a:cxn>
                  <a:cxn ang="0">
                    <a:pos x="T4" y="T5"/>
                  </a:cxn>
                  <a:cxn ang="0">
                    <a:pos x="T6" y="T7"/>
                  </a:cxn>
                  <a:cxn ang="0">
                    <a:pos x="T8" y="T9"/>
                  </a:cxn>
                  <a:cxn ang="0">
                    <a:pos x="T10" y="T11"/>
                  </a:cxn>
                </a:cxnLst>
                <a:rect l="0" t="0" r="r" b="b"/>
                <a:pathLst>
                  <a:path w="164" h="300">
                    <a:moveTo>
                      <a:pt x="11" y="0"/>
                    </a:moveTo>
                    <a:lnTo>
                      <a:pt x="0" y="256"/>
                    </a:lnTo>
                    <a:lnTo>
                      <a:pt x="78" y="287"/>
                    </a:lnTo>
                    <a:lnTo>
                      <a:pt x="120" y="297"/>
                    </a:lnTo>
                    <a:lnTo>
                      <a:pt x="164" y="300"/>
                    </a:lnTo>
                    <a:lnTo>
                      <a:pt x="11" y="0"/>
                    </a:lnTo>
                    <a:close/>
                  </a:path>
                </a:pathLst>
              </a:custGeom>
              <a:solidFill>
                <a:srgbClr val="FDD1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Freeform 32"/>
              <p:cNvSpPr>
                <a:spLocks/>
              </p:cNvSpPr>
              <p:nvPr userDrawn="1"/>
            </p:nvSpPr>
            <p:spPr bwMode="auto">
              <a:xfrm>
                <a:off x="9437298" y="7240393"/>
                <a:ext cx="7789" cy="5842"/>
              </a:xfrm>
              <a:custGeom>
                <a:avLst/>
                <a:gdLst>
                  <a:gd name="T0" fmla="*/ 30 w 30"/>
                  <a:gd name="T1" fmla="*/ 0 h 26"/>
                  <a:gd name="T2" fmla="*/ 0 w 30"/>
                  <a:gd name="T3" fmla="*/ 0 h 26"/>
                  <a:gd name="T4" fmla="*/ 5 w 30"/>
                  <a:gd name="T5" fmla="*/ 7 h 26"/>
                  <a:gd name="T6" fmla="*/ 8 w 30"/>
                  <a:gd name="T7" fmla="*/ 14 h 26"/>
                  <a:gd name="T8" fmla="*/ 13 w 30"/>
                  <a:gd name="T9" fmla="*/ 20 h 26"/>
                  <a:gd name="T10" fmla="*/ 17 w 30"/>
                  <a:gd name="T11" fmla="*/ 26 h 26"/>
                  <a:gd name="T12" fmla="*/ 30 w 30"/>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30" y="0"/>
                    </a:moveTo>
                    <a:lnTo>
                      <a:pt x="0" y="0"/>
                    </a:lnTo>
                    <a:lnTo>
                      <a:pt x="5" y="7"/>
                    </a:lnTo>
                    <a:lnTo>
                      <a:pt x="8" y="14"/>
                    </a:lnTo>
                    <a:lnTo>
                      <a:pt x="13" y="20"/>
                    </a:lnTo>
                    <a:lnTo>
                      <a:pt x="17" y="26"/>
                    </a:lnTo>
                    <a:lnTo>
                      <a:pt x="3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33"/>
              <p:cNvSpPr>
                <a:spLocks/>
              </p:cNvSpPr>
              <p:nvPr userDrawn="1"/>
            </p:nvSpPr>
            <p:spPr bwMode="auto">
              <a:xfrm>
                <a:off x="9388615" y="7166882"/>
                <a:ext cx="78380" cy="73512"/>
              </a:xfrm>
              <a:custGeom>
                <a:avLst/>
                <a:gdLst>
                  <a:gd name="T0" fmla="*/ 0 w 323"/>
                  <a:gd name="T1" fmla="*/ 0 h 302"/>
                  <a:gd name="T2" fmla="*/ 150 w 323"/>
                  <a:gd name="T3" fmla="*/ 300 h 302"/>
                  <a:gd name="T4" fmla="*/ 158 w 323"/>
                  <a:gd name="T5" fmla="*/ 302 h 302"/>
                  <a:gd name="T6" fmla="*/ 168 w 323"/>
                  <a:gd name="T7" fmla="*/ 302 h 302"/>
                  <a:gd name="T8" fmla="*/ 185 w 323"/>
                  <a:gd name="T9" fmla="*/ 302 h 302"/>
                  <a:gd name="T10" fmla="*/ 194 w 323"/>
                  <a:gd name="T11" fmla="*/ 302 h 302"/>
                  <a:gd name="T12" fmla="*/ 201 w 323"/>
                  <a:gd name="T13" fmla="*/ 300 h 302"/>
                  <a:gd name="T14" fmla="*/ 231 w 323"/>
                  <a:gd name="T15" fmla="*/ 300 h 302"/>
                  <a:gd name="T16" fmla="*/ 323 w 323"/>
                  <a:gd name="T17" fmla="*/ 130 h 302"/>
                  <a:gd name="T18" fmla="*/ 0 w 323"/>
                  <a:gd name="T1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3" h="302">
                    <a:moveTo>
                      <a:pt x="0" y="0"/>
                    </a:moveTo>
                    <a:lnTo>
                      <a:pt x="150" y="300"/>
                    </a:lnTo>
                    <a:lnTo>
                      <a:pt x="158" y="302"/>
                    </a:lnTo>
                    <a:lnTo>
                      <a:pt x="168" y="302"/>
                    </a:lnTo>
                    <a:lnTo>
                      <a:pt x="185" y="302"/>
                    </a:lnTo>
                    <a:lnTo>
                      <a:pt x="194" y="302"/>
                    </a:lnTo>
                    <a:lnTo>
                      <a:pt x="201" y="300"/>
                    </a:lnTo>
                    <a:lnTo>
                      <a:pt x="231" y="300"/>
                    </a:lnTo>
                    <a:lnTo>
                      <a:pt x="323" y="130"/>
                    </a:lnTo>
                    <a:lnTo>
                      <a:pt x="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Freeform 34"/>
              <p:cNvSpPr>
                <a:spLocks/>
              </p:cNvSpPr>
              <p:nvPr userDrawn="1"/>
            </p:nvSpPr>
            <p:spPr bwMode="auto">
              <a:xfrm>
                <a:off x="9441680" y="7199499"/>
                <a:ext cx="127550" cy="58907"/>
              </a:xfrm>
              <a:custGeom>
                <a:avLst/>
                <a:gdLst>
                  <a:gd name="T0" fmla="*/ 103 w 524"/>
                  <a:gd name="T1" fmla="*/ 0 h 241"/>
                  <a:gd name="T2" fmla="*/ 0 w 524"/>
                  <a:gd name="T3" fmla="*/ 192 h 241"/>
                  <a:gd name="T4" fmla="*/ 10 w 524"/>
                  <a:gd name="T5" fmla="*/ 205 h 241"/>
                  <a:gd name="T6" fmla="*/ 20 w 524"/>
                  <a:gd name="T7" fmla="*/ 217 h 241"/>
                  <a:gd name="T8" fmla="*/ 32 w 524"/>
                  <a:gd name="T9" fmla="*/ 229 h 241"/>
                  <a:gd name="T10" fmla="*/ 44 w 524"/>
                  <a:gd name="T11" fmla="*/ 241 h 241"/>
                  <a:gd name="T12" fmla="*/ 524 w 524"/>
                  <a:gd name="T13" fmla="*/ 217 h 241"/>
                  <a:gd name="T14" fmla="*/ 103 w 524"/>
                  <a:gd name="T15" fmla="*/ 0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4" h="241">
                    <a:moveTo>
                      <a:pt x="103" y="0"/>
                    </a:moveTo>
                    <a:lnTo>
                      <a:pt x="0" y="192"/>
                    </a:lnTo>
                    <a:lnTo>
                      <a:pt x="10" y="205"/>
                    </a:lnTo>
                    <a:lnTo>
                      <a:pt x="20" y="217"/>
                    </a:lnTo>
                    <a:lnTo>
                      <a:pt x="32" y="229"/>
                    </a:lnTo>
                    <a:lnTo>
                      <a:pt x="44" y="241"/>
                    </a:lnTo>
                    <a:lnTo>
                      <a:pt x="524" y="217"/>
                    </a:lnTo>
                    <a:lnTo>
                      <a:pt x="103"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Freeform 35"/>
              <p:cNvSpPr>
                <a:spLocks/>
              </p:cNvSpPr>
              <p:nvPr userDrawn="1"/>
            </p:nvSpPr>
            <p:spPr bwMode="auto">
              <a:xfrm>
                <a:off x="9537099" y="7277879"/>
                <a:ext cx="8763" cy="4868"/>
              </a:xfrm>
              <a:custGeom>
                <a:avLst/>
                <a:gdLst>
                  <a:gd name="T0" fmla="*/ 38 w 38"/>
                  <a:gd name="T1" fmla="*/ 0 h 21"/>
                  <a:gd name="T2" fmla="*/ 0 w 38"/>
                  <a:gd name="T3" fmla="*/ 0 h 21"/>
                  <a:gd name="T4" fmla="*/ 4 w 38"/>
                  <a:gd name="T5" fmla="*/ 6 h 21"/>
                  <a:gd name="T6" fmla="*/ 9 w 38"/>
                  <a:gd name="T7" fmla="*/ 11 h 21"/>
                  <a:gd name="T8" fmla="*/ 14 w 38"/>
                  <a:gd name="T9" fmla="*/ 16 h 21"/>
                  <a:gd name="T10" fmla="*/ 19 w 38"/>
                  <a:gd name="T11" fmla="*/ 21 h 21"/>
                  <a:gd name="T12" fmla="*/ 38 w 38"/>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38" h="21">
                    <a:moveTo>
                      <a:pt x="38" y="0"/>
                    </a:moveTo>
                    <a:lnTo>
                      <a:pt x="0" y="0"/>
                    </a:lnTo>
                    <a:lnTo>
                      <a:pt x="4" y="6"/>
                    </a:lnTo>
                    <a:lnTo>
                      <a:pt x="9" y="11"/>
                    </a:lnTo>
                    <a:lnTo>
                      <a:pt x="14" y="16"/>
                    </a:lnTo>
                    <a:lnTo>
                      <a:pt x="19" y="21"/>
                    </a:lnTo>
                    <a:lnTo>
                      <a:pt x="38"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Freeform 36"/>
              <p:cNvSpPr>
                <a:spLocks/>
              </p:cNvSpPr>
              <p:nvPr userDrawn="1"/>
            </p:nvSpPr>
            <p:spPr bwMode="auto">
              <a:xfrm>
                <a:off x="9451903" y="7252564"/>
                <a:ext cx="116840" cy="28723"/>
              </a:xfrm>
              <a:custGeom>
                <a:avLst/>
                <a:gdLst>
                  <a:gd name="T0" fmla="*/ 480 w 480"/>
                  <a:gd name="T1" fmla="*/ 0 h 119"/>
                  <a:gd name="T2" fmla="*/ 0 w 480"/>
                  <a:gd name="T3" fmla="*/ 22 h 119"/>
                  <a:gd name="T4" fmla="*/ 41 w 480"/>
                  <a:gd name="T5" fmla="*/ 56 h 119"/>
                  <a:gd name="T6" fmla="*/ 85 w 480"/>
                  <a:gd name="T7" fmla="*/ 83 h 119"/>
                  <a:gd name="T8" fmla="*/ 134 w 480"/>
                  <a:gd name="T9" fmla="*/ 102 h 119"/>
                  <a:gd name="T10" fmla="*/ 186 w 480"/>
                  <a:gd name="T11" fmla="*/ 115 h 119"/>
                  <a:gd name="T12" fmla="*/ 242 w 480"/>
                  <a:gd name="T13" fmla="*/ 119 h 119"/>
                  <a:gd name="T14" fmla="*/ 270 w 480"/>
                  <a:gd name="T15" fmla="*/ 119 h 119"/>
                  <a:gd name="T16" fmla="*/ 297 w 480"/>
                  <a:gd name="T17" fmla="*/ 115 h 119"/>
                  <a:gd name="T18" fmla="*/ 322 w 480"/>
                  <a:gd name="T19" fmla="*/ 110 h 119"/>
                  <a:gd name="T20" fmla="*/ 349 w 480"/>
                  <a:gd name="T21" fmla="*/ 103 h 119"/>
                  <a:gd name="T22" fmla="*/ 387 w 480"/>
                  <a:gd name="T23" fmla="*/ 103 h 119"/>
                  <a:gd name="T24" fmla="*/ 480 w 480"/>
                  <a:gd name="T2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0" h="119">
                    <a:moveTo>
                      <a:pt x="480" y="0"/>
                    </a:moveTo>
                    <a:lnTo>
                      <a:pt x="0" y="22"/>
                    </a:lnTo>
                    <a:lnTo>
                      <a:pt x="41" y="56"/>
                    </a:lnTo>
                    <a:lnTo>
                      <a:pt x="85" y="83"/>
                    </a:lnTo>
                    <a:lnTo>
                      <a:pt x="134" y="102"/>
                    </a:lnTo>
                    <a:lnTo>
                      <a:pt x="186" y="115"/>
                    </a:lnTo>
                    <a:lnTo>
                      <a:pt x="242" y="119"/>
                    </a:lnTo>
                    <a:lnTo>
                      <a:pt x="270" y="119"/>
                    </a:lnTo>
                    <a:lnTo>
                      <a:pt x="297" y="115"/>
                    </a:lnTo>
                    <a:lnTo>
                      <a:pt x="322" y="110"/>
                    </a:lnTo>
                    <a:lnTo>
                      <a:pt x="349" y="103"/>
                    </a:lnTo>
                    <a:lnTo>
                      <a:pt x="387" y="103"/>
                    </a:lnTo>
                    <a:lnTo>
                      <a:pt x="480"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37"/>
              <p:cNvSpPr>
                <a:spLocks/>
              </p:cNvSpPr>
              <p:nvPr userDrawn="1"/>
            </p:nvSpPr>
            <p:spPr bwMode="auto">
              <a:xfrm>
                <a:off x="9540993" y="7252564"/>
                <a:ext cx="27750" cy="43328"/>
              </a:xfrm>
              <a:custGeom>
                <a:avLst/>
                <a:gdLst>
                  <a:gd name="T0" fmla="*/ 114 w 114"/>
                  <a:gd name="T1" fmla="*/ 0 h 178"/>
                  <a:gd name="T2" fmla="*/ 0 w 114"/>
                  <a:gd name="T3" fmla="*/ 122 h 178"/>
                  <a:gd name="T4" fmla="*/ 16 w 114"/>
                  <a:gd name="T5" fmla="*/ 137 h 178"/>
                  <a:gd name="T6" fmla="*/ 31 w 114"/>
                  <a:gd name="T7" fmla="*/ 151 h 178"/>
                  <a:gd name="T8" fmla="*/ 48 w 114"/>
                  <a:gd name="T9" fmla="*/ 164 h 178"/>
                  <a:gd name="T10" fmla="*/ 65 w 114"/>
                  <a:gd name="T11" fmla="*/ 178 h 178"/>
                  <a:gd name="T12" fmla="*/ 114 w 11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114" h="178">
                    <a:moveTo>
                      <a:pt x="114" y="0"/>
                    </a:moveTo>
                    <a:lnTo>
                      <a:pt x="0" y="122"/>
                    </a:lnTo>
                    <a:lnTo>
                      <a:pt x="16" y="137"/>
                    </a:lnTo>
                    <a:lnTo>
                      <a:pt x="31" y="151"/>
                    </a:lnTo>
                    <a:lnTo>
                      <a:pt x="48" y="164"/>
                    </a:lnTo>
                    <a:lnTo>
                      <a:pt x="65" y="178"/>
                    </a:lnTo>
                    <a:lnTo>
                      <a:pt x="114" y="0"/>
                    </a:lnTo>
                    <a:close/>
                  </a:path>
                </a:pathLst>
              </a:custGeom>
              <a:solidFill>
                <a:srgbClr val="F796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Freeform 38"/>
              <p:cNvSpPr>
                <a:spLocks/>
              </p:cNvSpPr>
              <p:nvPr userDrawn="1"/>
            </p:nvSpPr>
            <p:spPr bwMode="auto">
              <a:xfrm>
                <a:off x="9556572" y="7252564"/>
                <a:ext cx="62314" cy="54039"/>
              </a:xfrm>
              <a:custGeom>
                <a:avLst/>
                <a:gdLst>
                  <a:gd name="T0" fmla="*/ 47 w 254"/>
                  <a:gd name="T1" fmla="*/ 0 h 222"/>
                  <a:gd name="T2" fmla="*/ 0 w 254"/>
                  <a:gd name="T3" fmla="*/ 178 h 222"/>
                  <a:gd name="T4" fmla="*/ 22 w 254"/>
                  <a:gd name="T5" fmla="*/ 192 h 222"/>
                  <a:gd name="T6" fmla="*/ 46 w 254"/>
                  <a:gd name="T7" fmla="*/ 203 h 222"/>
                  <a:gd name="T8" fmla="*/ 69 w 254"/>
                  <a:gd name="T9" fmla="*/ 214 h 222"/>
                  <a:gd name="T10" fmla="*/ 95 w 254"/>
                  <a:gd name="T11" fmla="*/ 222 h 222"/>
                  <a:gd name="T12" fmla="*/ 254 w 254"/>
                  <a:gd name="T13" fmla="*/ 22 h 222"/>
                  <a:gd name="T14" fmla="*/ 47 w 254"/>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22">
                    <a:moveTo>
                      <a:pt x="47" y="0"/>
                    </a:moveTo>
                    <a:lnTo>
                      <a:pt x="0" y="178"/>
                    </a:lnTo>
                    <a:lnTo>
                      <a:pt x="22" y="192"/>
                    </a:lnTo>
                    <a:lnTo>
                      <a:pt x="46" y="203"/>
                    </a:lnTo>
                    <a:lnTo>
                      <a:pt x="69" y="214"/>
                    </a:lnTo>
                    <a:lnTo>
                      <a:pt x="95" y="222"/>
                    </a:lnTo>
                    <a:lnTo>
                      <a:pt x="254" y="22"/>
                    </a:lnTo>
                    <a:lnTo>
                      <a:pt x="47" y="0"/>
                    </a:lnTo>
                    <a:close/>
                  </a:path>
                </a:pathLst>
              </a:custGeom>
              <a:solidFill>
                <a:srgbClr val="F793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39"/>
              <p:cNvSpPr>
                <a:spLocks/>
              </p:cNvSpPr>
              <p:nvPr userDrawn="1"/>
            </p:nvSpPr>
            <p:spPr bwMode="auto">
              <a:xfrm>
                <a:off x="9579940" y="7257919"/>
                <a:ext cx="85682" cy="91524"/>
              </a:xfrm>
              <a:custGeom>
                <a:avLst/>
                <a:gdLst>
                  <a:gd name="T0" fmla="*/ 161 w 352"/>
                  <a:gd name="T1" fmla="*/ 0 h 377"/>
                  <a:gd name="T2" fmla="*/ 0 w 352"/>
                  <a:gd name="T3" fmla="*/ 200 h 377"/>
                  <a:gd name="T4" fmla="*/ 13 w 352"/>
                  <a:gd name="T5" fmla="*/ 204 h 377"/>
                  <a:gd name="T6" fmla="*/ 27 w 352"/>
                  <a:gd name="T7" fmla="*/ 207 h 377"/>
                  <a:gd name="T8" fmla="*/ 42 w 352"/>
                  <a:gd name="T9" fmla="*/ 210 h 377"/>
                  <a:gd name="T10" fmla="*/ 56 w 352"/>
                  <a:gd name="T11" fmla="*/ 212 h 377"/>
                  <a:gd name="T12" fmla="*/ 90 w 352"/>
                  <a:gd name="T13" fmla="*/ 259 h 377"/>
                  <a:gd name="T14" fmla="*/ 125 w 352"/>
                  <a:gd name="T15" fmla="*/ 304 h 377"/>
                  <a:gd name="T16" fmla="*/ 163 w 352"/>
                  <a:gd name="T17" fmla="*/ 343 h 377"/>
                  <a:gd name="T18" fmla="*/ 200 w 352"/>
                  <a:gd name="T19" fmla="*/ 377 h 377"/>
                  <a:gd name="T20" fmla="*/ 352 w 352"/>
                  <a:gd name="T21" fmla="*/ 368 h 377"/>
                  <a:gd name="T22" fmla="*/ 161 w 352"/>
                  <a:gd name="T23"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377">
                    <a:moveTo>
                      <a:pt x="161" y="0"/>
                    </a:moveTo>
                    <a:lnTo>
                      <a:pt x="0" y="200"/>
                    </a:lnTo>
                    <a:lnTo>
                      <a:pt x="13" y="204"/>
                    </a:lnTo>
                    <a:lnTo>
                      <a:pt x="27" y="207"/>
                    </a:lnTo>
                    <a:lnTo>
                      <a:pt x="42" y="210"/>
                    </a:lnTo>
                    <a:lnTo>
                      <a:pt x="56" y="212"/>
                    </a:lnTo>
                    <a:lnTo>
                      <a:pt x="90" y="259"/>
                    </a:lnTo>
                    <a:lnTo>
                      <a:pt x="125" y="304"/>
                    </a:lnTo>
                    <a:lnTo>
                      <a:pt x="163" y="343"/>
                    </a:lnTo>
                    <a:lnTo>
                      <a:pt x="200" y="377"/>
                    </a:lnTo>
                    <a:lnTo>
                      <a:pt x="352" y="368"/>
                    </a:lnTo>
                    <a:lnTo>
                      <a:pt x="161" y="0"/>
                    </a:lnTo>
                    <a:close/>
                  </a:path>
                </a:pathLst>
              </a:custGeom>
              <a:solidFill>
                <a:srgbClr val="F58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Freeform 40"/>
              <p:cNvSpPr>
                <a:spLocks/>
              </p:cNvSpPr>
              <p:nvPr userDrawn="1"/>
            </p:nvSpPr>
            <p:spPr bwMode="auto">
              <a:xfrm>
                <a:off x="9628136" y="7347009"/>
                <a:ext cx="36513" cy="15579"/>
              </a:xfrm>
              <a:custGeom>
                <a:avLst/>
                <a:gdLst>
                  <a:gd name="T0" fmla="*/ 149 w 149"/>
                  <a:gd name="T1" fmla="*/ 0 h 63"/>
                  <a:gd name="T2" fmla="*/ 0 w 149"/>
                  <a:gd name="T3" fmla="*/ 9 h 63"/>
                  <a:gd name="T4" fmla="*/ 19 w 149"/>
                  <a:gd name="T5" fmla="*/ 26 h 63"/>
                  <a:gd name="T6" fmla="*/ 36 w 149"/>
                  <a:gd name="T7" fmla="*/ 39 h 63"/>
                  <a:gd name="T8" fmla="*/ 54 w 149"/>
                  <a:gd name="T9" fmla="*/ 53 h 63"/>
                  <a:gd name="T10" fmla="*/ 70 w 149"/>
                  <a:gd name="T11" fmla="*/ 63 h 63"/>
                  <a:gd name="T12" fmla="*/ 149 w 14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49" h="63">
                    <a:moveTo>
                      <a:pt x="149" y="0"/>
                    </a:moveTo>
                    <a:lnTo>
                      <a:pt x="0" y="9"/>
                    </a:lnTo>
                    <a:lnTo>
                      <a:pt x="19" y="26"/>
                    </a:lnTo>
                    <a:lnTo>
                      <a:pt x="36" y="39"/>
                    </a:lnTo>
                    <a:lnTo>
                      <a:pt x="54" y="53"/>
                    </a:lnTo>
                    <a:lnTo>
                      <a:pt x="70" y="63"/>
                    </a:lnTo>
                    <a:lnTo>
                      <a:pt x="149" y="0"/>
                    </a:lnTo>
                    <a:close/>
                  </a:path>
                </a:pathLst>
              </a:custGeom>
              <a:solidFill>
                <a:srgbClr val="F479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Freeform 41"/>
              <p:cNvSpPr>
                <a:spLocks/>
              </p:cNvSpPr>
              <p:nvPr userDrawn="1"/>
            </p:nvSpPr>
            <p:spPr bwMode="auto">
              <a:xfrm>
                <a:off x="9618886" y="7191710"/>
                <a:ext cx="122195" cy="156273"/>
              </a:xfrm>
              <a:custGeom>
                <a:avLst/>
                <a:gdLst>
                  <a:gd name="T0" fmla="*/ 502 w 502"/>
                  <a:gd name="T1" fmla="*/ 0 h 641"/>
                  <a:gd name="T2" fmla="*/ 0 w 502"/>
                  <a:gd name="T3" fmla="*/ 271 h 641"/>
                  <a:gd name="T4" fmla="*/ 192 w 502"/>
                  <a:gd name="T5" fmla="*/ 641 h 641"/>
                  <a:gd name="T6" fmla="*/ 199 w 502"/>
                  <a:gd name="T7" fmla="*/ 627 h 641"/>
                  <a:gd name="T8" fmla="*/ 192 w 502"/>
                  <a:gd name="T9" fmla="*/ 617 h 641"/>
                  <a:gd name="T10" fmla="*/ 183 w 502"/>
                  <a:gd name="T11" fmla="*/ 607 h 641"/>
                  <a:gd name="T12" fmla="*/ 176 w 502"/>
                  <a:gd name="T13" fmla="*/ 597 h 641"/>
                  <a:gd name="T14" fmla="*/ 171 w 502"/>
                  <a:gd name="T15" fmla="*/ 586 h 641"/>
                  <a:gd name="T16" fmla="*/ 170 w 502"/>
                  <a:gd name="T17" fmla="*/ 586 h 641"/>
                  <a:gd name="T18" fmla="*/ 170 w 502"/>
                  <a:gd name="T19" fmla="*/ 585 h 641"/>
                  <a:gd name="T20" fmla="*/ 219 w 502"/>
                  <a:gd name="T21" fmla="*/ 585 h 641"/>
                  <a:gd name="T22" fmla="*/ 502 w 502"/>
                  <a:gd name="T23"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641">
                    <a:moveTo>
                      <a:pt x="502" y="0"/>
                    </a:moveTo>
                    <a:lnTo>
                      <a:pt x="0" y="271"/>
                    </a:lnTo>
                    <a:lnTo>
                      <a:pt x="192" y="641"/>
                    </a:lnTo>
                    <a:lnTo>
                      <a:pt x="199" y="627"/>
                    </a:lnTo>
                    <a:lnTo>
                      <a:pt x="192" y="617"/>
                    </a:lnTo>
                    <a:lnTo>
                      <a:pt x="183" y="607"/>
                    </a:lnTo>
                    <a:lnTo>
                      <a:pt x="176" y="597"/>
                    </a:lnTo>
                    <a:lnTo>
                      <a:pt x="171" y="586"/>
                    </a:lnTo>
                    <a:lnTo>
                      <a:pt x="170" y="586"/>
                    </a:lnTo>
                    <a:lnTo>
                      <a:pt x="170" y="585"/>
                    </a:lnTo>
                    <a:lnTo>
                      <a:pt x="219" y="585"/>
                    </a:lnTo>
                    <a:lnTo>
                      <a:pt x="502"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42"/>
              <p:cNvSpPr>
                <a:spLocks/>
              </p:cNvSpPr>
              <p:nvPr userDrawn="1"/>
            </p:nvSpPr>
            <p:spPr bwMode="auto">
              <a:xfrm>
                <a:off x="9659780" y="7334352"/>
                <a:ext cx="12171" cy="487"/>
              </a:xfrm>
              <a:custGeom>
                <a:avLst/>
                <a:gdLst>
                  <a:gd name="T0" fmla="*/ 49 w 49"/>
                  <a:gd name="T1" fmla="*/ 0 h 1"/>
                  <a:gd name="T2" fmla="*/ 0 w 49"/>
                  <a:gd name="T3" fmla="*/ 0 h 1"/>
                  <a:gd name="T4" fmla="*/ 8 w 49"/>
                  <a:gd name="T5" fmla="*/ 1 h 1"/>
                  <a:gd name="T6" fmla="*/ 15 w 49"/>
                  <a:gd name="T7" fmla="*/ 1 h 1"/>
                  <a:gd name="T8" fmla="*/ 23 w 49"/>
                  <a:gd name="T9" fmla="*/ 1 h 1"/>
                  <a:gd name="T10" fmla="*/ 37 w 49"/>
                  <a:gd name="T11" fmla="*/ 1 h 1"/>
                  <a:gd name="T12" fmla="*/ 42 w 49"/>
                  <a:gd name="T13" fmla="*/ 1 h 1"/>
                  <a:gd name="T14" fmla="*/ 49 w 49"/>
                  <a:gd name="T15" fmla="*/ 1 h 1"/>
                  <a:gd name="T16" fmla="*/ 49 w 49"/>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
                    <a:moveTo>
                      <a:pt x="49" y="0"/>
                    </a:moveTo>
                    <a:lnTo>
                      <a:pt x="0" y="0"/>
                    </a:lnTo>
                    <a:lnTo>
                      <a:pt x="8" y="1"/>
                    </a:lnTo>
                    <a:lnTo>
                      <a:pt x="15" y="1"/>
                    </a:lnTo>
                    <a:lnTo>
                      <a:pt x="23" y="1"/>
                    </a:lnTo>
                    <a:lnTo>
                      <a:pt x="37" y="1"/>
                    </a:lnTo>
                    <a:lnTo>
                      <a:pt x="42" y="1"/>
                    </a:lnTo>
                    <a:lnTo>
                      <a:pt x="49" y="1"/>
                    </a:lnTo>
                    <a:lnTo>
                      <a:pt x="4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43"/>
              <p:cNvSpPr>
                <a:spLocks/>
              </p:cNvSpPr>
              <p:nvPr userDrawn="1"/>
            </p:nvSpPr>
            <p:spPr bwMode="auto">
              <a:xfrm>
                <a:off x="9645175" y="7347009"/>
                <a:ext cx="37973" cy="36513"/>
              </a:xfrm>
              <a:custGeom>
                <a:avLst/>
                <a:gdLst>
                  <a:gd name="T0" fmla="*/ 79 w 156"/>
                  <a:gd name="T1" fmla="*/ 0 h 150"/>
                  <a:gd name="T2" fmla="*/ 0 w 156"/>
                  <a:gd name="T3" fmla="*/ 65 h 150"/>
                  <a:gd name="T4" fmla="*/ 28 w 156"/>
                  <a:gd name="T5" fmla="*/ 85 h 150"/>
                  <a:gd name="T6" fmla="*/ 52 w 156"/>
                  <a:gd name="T7" fmla="*/ 100 h 150"/>
                  <a:gd name="T8" fmla="*/ 67 w 156"/>
                  <a:gd name="T9" fmla="*/ 109 h 150"/>
                  <a:gd name="T10" fmla="*/ 74 w 156"/>
                  <a:gd name="T11" fmla="*/ 112 h 150"/>
                  <a:gd name="T12" fmla="*/ 144 w 156"/>
                  <a:gd name="T13" fmla="*/ 150 h 150"/>
                  <a:gd name="T14" fmla="*/ 156 w 156"/>
                  <a:gd name="T15" fmla="*/ 144 h 150"/>
                  <a:gd name="T16" fmla="*/ 79 w 156"/>
                  <a:gd name="T17"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50">
                    <a:moveTo>
                      <a:pt x="79" y="0"/>
                    </a:moveTo>
                    <a:lnTo>
                      <a:pt x="0" y="65"/>
                    </a:lnTo>
                    <a:lnTo>
                      <a:pt x="28" y="85"/>
                    </a:lnTo>
                    <a:lnTo>
                      <a:pt x="52" y="100"/>
                    </a:lnTo>
                    <a:lnTo>
                      <a:pt x="67" y="109"/>
                    </a:lnTo>
                    <a:lnTo>
                      <a:pt x="74" y="112"/>
                    </a:lnTo>
                    <a:lnTo>
                      <a:pt x="144" y="150"/>
                    </a:lnTo>
                    <a:lnTo>
                      <a:pt x="156" y="144"/>
                    </a:lnTo>
                    <a:lnTo>
                      <a:pt x="79"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44"/>
              <p:cNvSpPr>
                <a:spLocks/>
              </p:cNvSpPr>
              <p:nvPr userDrawn="1"/>
            </p:nvSpPr>
            <p:spPr bwMode="auto">
              <a:xfrm>
                <a:off x="9664162" y="7346523"/>
                <a:ext cx="35539" cy="35539"/>
              </a:xfrm>
              <a:custGeom>
                <a:avLst/>
                <a:gdLst>
                  <a:gd name="T0" fmla="*/ 20 w 146"/>
                  <a:gd name="T1" fmla="*/ 0 h 145"/>
                  <a:gd name="T2" fmla="*/ 0 w 146"/>
                  <a:gd name="T3" fmla="*/ 3 h 145"/>
                  <a:gd name="T4" fmla="*/ 74 w 146"/>
                  <a:gd name="T5" fmla="*/ 145 h 145"/>
                  <a:gd name="T6" fmla="*/ 146 w 146"/>
                  <a:gd name="T7" fmla="*/ 112 h 145"/>
                  <a:gd name="T8" fmla="*/ 103 w 146"/>
                  <a:gd name="T9" fmla="*/ 79 h 145"/>
                  <a:gd name="T10" fmla="*/ 74 w 146"/>
                  <a:gd name="T11" fmla="*/ 57 h 145"/>
                  <a:gd name="T12" fmla="*/ 51 w 146"/>
                  <a:gd name="T13" fmla="*/ 34 h 145"/>
                  <a:gd name="T14" fmla="*/ 20 w 146"/>
                  <a:gd name="T15" fmla="*/ 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145">
                    <a:moveTo>
                      <a:pt x="20" y="0"/>
                    </a:moveTo>
                    <a:lnTo>
                      <a:pt x="0" y="3"/>
                    </a:lnTo>
                    <a:lnTo>
                      <a:pt x="74" y="145"/>
                    </a:lnTo>
                    <a:lnTo>
                      <a:pt x="146" y="112"/>
                    </a:lnTo>
                    <a:lnTo>
                      <a:pt x="103" y="79"/>
                    </a:lnTo>
                    <a:lnTo>
                      <a:pt x="74" y="57"/>
                    </a:lnTo>
                    <a:lnTo>
                      <a:pt x="51" y="34"/>
                    </a:lnTo>
                    <a:lnTo>
                      <a:pt x="20" y="0"/>
                    </a:lnTo>
                    <a:close/>
                  </a:path>
                </a:pathLst>
              </a:custGeom>
              <a:solidFill>
                <a:srgbClr val="F36F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45"/>
              <p:cNvSpPr>
                <a:spLocks/>
              </p:cNvSpPr>
              <p:nvPr userDrawn="1"/>
            </p:nvSpPr>
            <p:spPr bwMode="auto">
              <a:xfrm>
                <a:off x="9664162" y="7343602"/>
                <a:ext cx="5355" cy="4382"/>
              </a:xfrm>
              <a:custGeom>
                <a:avLst/>
                <a:gdLst>
                  <a:gd name="T0" fmla="*/ 8 w 22"/>
                  <a:gd name="T1" fmla="*/ 0 h 19"/>
                  <a:gd name="T2" fmla="*/ 0 w 22"/>
                  <a:gd name="T3" fmla="*/ 19 h 19"/>
                  <a:gd name="T4" fmla="*/ 22 w 22"/>
                  <a:gd name="T5" fmla="*/ 15 h 19"/>
                  <a:gd name="T6" fmla="*/ 17 w 22"/>
                  <a:gd name="T7" fmla="*/ 10 h 19"/>
                  <a:gd name="T8" fmla="*/ 12 w 22"/>
                  <a:gd name="T9" fmla="*/ 5 h 19"/>
                  <a:gd name="T10" fmla="*/ 8 w 22"/>
                  <a:gd name="T11" fmla="*/ 0 h 19"/>
                </a:gdLst>
                <a:ahLst/>
                <a:cxnLst>
                  <a:cxn ang="0">
                    <a:pos x="T0" y="T1"/>
                  </a:cxn>
                  <a:cxn ang="0">
                    <a:pos x="T2" y="T3"/>
                  </a:cxn>
                  <a:cxn ang="0">
                    <a:pos x="T4" y="T5"/>
                  </a:cxn>
                  <a:cxn ang="0">
                    <a:pos x="T6" y="T7"/>
                  </a:cxn>
                  <a:cxn ang="0">
                    <a:pos x="T8" y="T9"/>
                  </a:cxn>
                  <a:cxn ang="0">
                    <a:pos x="T10" y="T11"/>
                  </a:cxn>
                </a:cxnLst>
                <a:rect l="0" t="0" r="r" b="b"/>
                <a:pathLst>
                  <a:path w="22" h="19">
                    <a:moveTo>
                      <a:pt x="8" y="0"/>
                    </a:moveTo>
                    <a:lnTo>
                      <a:pt x="0" y="19"/>
                    </a:lnTo>
                    <a:lnTo>
                      <a:pt x="22" y="15"/>
                    </a:lnTo>
                    <a:lnTo>
                      <a:pt x="17" y="10"/>
                    </a:lnTo>
                    <a:lnTo>
                      <a:pt x="12" y="5"/>
                    </a:lnTo>
                    <a:lnTo>
                      <a:pt x="8"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46"/>
              <p:cNvSpPr>
                <a:spLocks/>
              </p:cNvSpPr>
              <p:nvPr userDrawn="1"/>
            </p:nvSpPr>
            <p:spPr bwMode="auto">
              <a:xfrm>
                <a:off x="9670490" y="7191710"/>
                <a:ext cx="69130" cy="143129"/>
              </a:xfrm>
              <a:custGeom>
                <a:avLst/>
                <a:gdLst>
                  <a:gd name="T0" fmla="*/ 285 w 285"/>
                  <a:gd name="T1" fmla="*/ 0 h 586"/>
                  <a:gd name="T2" fmla="*/ 0 w 285"/>
                  <a:gd name="T3" fmla="*/ 586 h 586"/>
                  <a:gd name="T4" fmla="*/ 48 w 285"/>
                  <a:gd name="T5" fmla="*/ 581 h 586"/>
                  <a:gd name="T6" fmla="*/ 93 w 285"/>
                  <a:gd name="T7" fmla="*/ 571 h 586"/>
                  <a:gd name="T8" fmla="*/ 136 w 285"/>
                  <a:gd name="T9" fmla="*/ 554 h 586"/>
                  <a:gd name="T10" fmla="*/ 176 w 285"/>
                  <a:gd name="T11" fmla="*/ 534 h 586"/>
                  <a:gd name="T12" fmla="*/ 285 w 285"/>
                  <a:gd name="T13" fmla="*/ 0 h 586"/>
                </a:gdLst>
                <a:ahLst/>
                <a:cxnLst>
                  <a:cxn ang="0">
                    <a:pos x="T0" y="T1"/>
                  </a:cxn>
                  <a:cxn ang="0">
                    <a:pos x="T2" y="T3"/>
                  </a:cxn>
                  <a:cxn ang="0">
                    <a:pos x="T4" y="T5"/>
                  </a:cxn>
                  <a:cxn ang="0">
                    <a:pos x="T6" y="T7"/>
                  </a:cxn>
                  <a:cxn ang="0">
                    <a:pos x="T8" y="T9"/>
                  </a:cxn>
                  <a:cxn ang="0">
                    <a:pos x="T10" y="T11"/>
                  </a:cxn>
                  <a:cxn ang="0">
                    <a:pos x="T12" y="T13"/>
                  </a:cxn>
                </a:cxnLst>
                <a:rect l="0" t="0" r="r" b="b"/>
                <a:pathLst>
                  <a:path w="285" h="586">
                    <a:moveTo>
                      <a:pt x="285" y="0"/>
                    </a:moveTo>
                    <a:lnTo>
                      <a:pt x="0" y="586"/>
                    </a:lnTo>
                    <a:lnTo>
                      <a:pt x="48" y="581"/>
                    </a:lnTo>
                    <a:lnTo>
                      <a:pt x="93" y="571"/>
                    </a:lnTo>
                    <a:lnTo>
                      <a:pt x="136" y="554"/>
                    </a:lnTo>
                    <a:lnTo>
                      <a:pt x="176" y="534"/>
                    </a:lnTo>
                    <a:lnTo>
                      <a:pt x="285"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47"/>
              <p:cNvSpPr>
                <a:spLocks/>
              </p:cNvSpPr>
              <p:nvPr userDrawn="1"/>
            </p:nvSpPr>
            <p:spPr bwMode="auto">
              <a:xfrm>
                <a:off x="9739134" y="7139619"/>
                <a:ext cx="57446" cy="81788"/>
              </a:xfrm>
              <a:custGeom>
                <a:avLst/>
                <a:gdLst>
                  <a:gd name="T0" fmla="*/ 124 w 236"/>
                  <a:gd name="T1" fmla="*/ 0 h 338"/>
                  <a:gd name="T2" fmla="*/ 0 w 236"/>
                  <a:gd name="T3" fmla="*/ 217 h 338"/>
                  <a:gd name="T4" fmla="*/ 209 w 236"/>
                  <a:gd name="T5" fmla="*/ 338 h 338"/>
                  <a:gd name="T6" fmla="*/ 217 w 236"/>
                  <a:gd name="T7" fmla="*/ 329 h 338"/>
                  <a:gd name="T8" fmla="*/ 224 w 236"/>
                  <a:gd name="T9" fmla="*/ 317 h 338"/>
                  <a:gd name="T10" fmla="*/ 231 w 236"/>
                  <a:gd name="T11" fmla="*/ 307 h 338"/>
                  <a:gd name="T12" fmla="*/ 236 w 236"/>
                  <a:gd name="T13" fmla="*/ 295 h 338"/>
                  <a:gd name="T14" fmla="*/ 124 w 236"/>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38">
                    <a:moveTo>
                      <a:pt x="124" y="0"/>
                    </a:moveTo>
                    <a:lnTo>
                      <a:pt x="0" y="217"/>
                    </a:lnTo>
                    <a:lnTo>
                      <a:pt x="209" y="338"/>
                    </a:lnTo>
                    <a:lnTo>
                      <a:pt x="217" y="329"/>
                    </a:lnTo>
                    <a:lnTo>
                      <a:pt x="224" y="317"/>
                    </a:lnTo>
                    <a:lnTo>
                      <a:pt x="231" y="307"/>
                    </a:lnTo>
                    <a:lnTo>
                      <a:pt x="236" y="295"/>
                    </a:lnTo>
                    <a:lnTo>
                      <a:pt x="124"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48"/>
              <p:cNvSpPr>
                <a:spLocks/>
              </p:cNvSpPr>
              <p:nvPr userDrawn="1"/>
            </p:nvSpPr>
            <p:spPr bwMode="auto">
              <a:xfrm>
                <a:off x="9713332" y="7192197"/>
                <a:ext cx="76919" cy="129497"/>
              </a:xfrm>
              <a:custGeom>
                <a:avLst/>
                <a:gdLst>
                  <a:gd name="T0" fmla="*/ 107 w 318"/>
                  <a:gd name="T1" fmla="*/ 0 h 533"/>
                  <a:gd name="T2" fmla="*/ 0 w 318"/>
                  <a:gd name="T3" fmla="*/ 533 h 533"/>
                  <a:gd name="T4" fmla="*/ 43 w 318"/>
                  <a:gd name="T5" fmla="*/ 504 h 533"/>
                  <a:gd name="T6" fmla="*/ 80 w 318"/>
                  <a:gd name="T7" fmla="*/ 468 h 533"/>
                  <a:gd name="T8" fmla="*/ 114 w 318"/>
                  <a:gd name="T9" fmla="*/ 426 h 533"/>
                  <a:gd name="T10" fmla="*/ 140 w 318"/>
                  <a:gd name="T11" fmla="*/ 382 h 533"/>
                  <a:gd name="T12" fmla="*/ 160 w 318"/>
                  <a:gd name="T13" fmla="*/ 331 h 533"/>
                  <a:gd name="T14" fmla="*/ 172 w 318"/>
                  <a:gd name="T15" fmla="*/ 278 h 533"/>
                  <a:gd name="T16" fmla="*/ 177 w 318"/>
                  <a:gd name="T17" fmla="*/ 224 h 533"/>
                  <a:gd name="T18" fmla="*/ 218 w 318"/>
                  <a:gd name="T19" fmla="*/ 206 h 533"/>
                  <a:gd name="T20" fmla="*/ 255 w 318"/>
                  <a:gd name="T21" fmla="*/ 182 h 533"/>
                  <a:gd name="T22" fmla="*/ 287 w 318"/>
                  <a:gd name="T23" fmla="*/ 153 h 533"/>
                  <a:gd name="T24" fmla="*/ 318 w 318"/>
                  <a:gd name="T25" fmla="*/ 121 h 533"/>
                  <a:gd name="T26" fmla="*/ 107 w 318"/>
                  <a:gd name="T27"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533">
                    <a:moveTo>
                      <a:pt x="107" y="0"/>
                    </a:moveTo>
                    <a:lnTo>
                      <a:pt x="0" y="533"/>
                    </a:lnTo>
                    <a:lnTo>
                      <a:pt x="43" y="504"/>
                    </a:lnTo>
                    <a:lnTo>
                      <a:pt x="80" y="468"/>
                    </a:lnTo>
                    <a:lnTo>
                      <a:pt x="114" y="426"/>
                    </a:lnTo>
                    <a:lnTo>
                      <a:pt x="140" y="382"/>
                    </a:lnTo>
                    <a:lnTo>
                      <a:pt x="160" y="331"/>
                    </a:lnTo>
                    <a:lnTo>
                      <a:pt x="172" y="278"/>
                    </a:lnTo>
                    <a:lnTo>
                      <a:pt x="177" y="224"/>
                    </a:lnTo>
                    <a:lnTo>
                      <a:pt x="218" y="206"/>
                    </a:lnTo>
                    <a:lnTo>
                      <a:pt x="255" y="182"/>
                    </a:lnTo>
                    <a:lnTo>
                      <a:pt x="287" y="153"/>
                    </a:lnTo>
                    <a:lnTo>
                      <a:pt x="318" y="121"/>
                    </a:lnTo>
                    <a:lnTo>
                      <a:pt x="10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49"/>
              <p:cNvSpPr>
                <a:spLocks/>
              </p:cNvSpPr>
              <p:nvPr userDrawn="1"/>
            </p:nvSpPr>
            <p:spPr bwMode="auto">
              <a:xfrm>
                <a:off x="9769804" y="7120633"/>
                <a:ext cx="31157" cy="30671"/>
              </a:xfrm>
              <a:custGeom>
                <a:avLst/>
                <a:gdLst>
                  <a:gd name="T0" fmla="*/ 41 w 127"/>
                  <a:gd name="T1" fmla="*/ 0 h 127"/>
                  <a:gd name="T2" fmla="*/ 0 w 127"/>
                  <a:gd name="T3" fmla="*/ 80 h 127"/>
                  <a:gd name="T4" fmla="*/ 127 w 127"/>
                  <a:gd name="T5" fmla="*/ 127 h 127"/>
                  <a:gd name="T6" fmla="*/ 112 w 127"/>
                  <a:gd name="T7" fmla="*/ 90 h 127"/>
                  <a:gd name="T8" fmla="*/ 91 w 127"/>
                  <a:gd name="T9" fmla="*/ 58 h 127"/>
                  <a:gd name="T10" fmla="*/ 68 w 127"/>
                  <a:gd name="T11" fmla="*/ 27 h 127"/>
                  <a:gd name="T12" fmla="*/ 41 w 127"/>
                  <a:gd name="T13" fmla="*/ 0 h 127"/>
                </a:gdLst>
                <a:ahLst/>
                <a:cxnLst>
                  <a:cxn ang="0">
                    <a:pos x="T0" y="T1"/>
                  </a:cxn>
                  <a:cxn ang="0">
                    <a:pos x="T2" y="T3"/>
                  </a:cxn>
                  <a:cxn ang="0">
                    <a:pos x="T4" y="T5"/>
                  </a:cxn>
                  <a:cxn ang="0">
                    <a:pos x="T6" y="T7"/>
                  </a:cxn>
                  <a:cxn ang="0">
                    <a:pos x="T8" y="T9"/>
                  </a:cxn>
                  <a:cxn ang="0">
                    <a:pos x="T10" y="T11"/>
                  </a:cxn>
                  <a:cxn ang="0">
                    <a:pos x="T12" y="T13"/>
                  </a:cxn>
                </a:cxnLst>
                <a:rect l="0" t="0" r="r" b="b"/>
                <a:pathLst>
                  <a:path w="127" h="127">
                    <a:moveTo>
                      <a:pt x="41" y="0"/>
                    </a:moveTo>
                    <a:lnTo>
                      <a:pt x="0" y="80"/>
                    </a:lnTo>
                    <a:lnTo>
                      <a:pt x="127" y="127"/>
                    </a:lnTo>
                    <a:lnTo>
                      <a:pt x="112" y="90"/>
                    </a:lnTo>
                    <a:lnTo>
                      <a:pt x="91" y="58"/>
                    </a:lnTo>
                    <a:lnTo>
                      <a:pt x="68" y="27"/>
                    </a:lnTo>
                    <a:lnTo>
                      <a:pt x="41"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50"/>
              <p:cNvSpPr>
                <a:spLocks/>
              </p:cNvSpPr>
              <p:nvPr userDrawn="1"/>
            </p:nvSpPr>
            <p:spPr bwMode="auto">
              <a:xfrm>
                <a:off x="9769317" y="7139619"/>
                <a:ext cx="36026" cy="71564"/>
              </a:xfrm>
              <a:custGeom>
                <a:avLst/>
                <a:gdLst>
                  <a:gd name="T0" fmla="*/ 0 w 148"/>
                  <a:gd name="T1" fmla="*/ 0 h 295"/>
                  <a:gd name="T2" fmla="*/ 112 w 148"/>
                  <a:gd name="T3" fmla="*/ 295 h 295"/>
                  <a:gd name="T4" fmla="*/ 127 w 148"/>
                  <a:gd name="T5" fmla="*/ 263 h 295"/>
                  <a:gd name="T6" fmla="*/ 138 w 148"/>
                  <a:gd name="T7" fmla="*/ 228 h 295"/>
                  <a:gd name="T8" fmla="*/ 144 w 148"/>
                  <a:gd name="T9" fmla="*/ 190 h 295"/>
                  <a:gd name="T10" fmla="*/ 148 w 148"/>
                  <a:gd name="T11" fmla="*/ 153 h 295"/>
                  <a:gd name="T12" fmla="*/ 146 w 148"/>
                  <a:gd name="T13" fmla="*/ 126 h 295"/>
                  <a:gd name="T14" fmla="*/ 143 w 148"/>
                  <a:gd name="T15" fmla="*/ 99 h 295"/>
                  <a:gd name="T16" fmla="*/ 138 w 148"/>
                  <a:gd name="T17" fmla="*/ 73 h 295"/>
                  <a:gd name="T18" fmla="*/ 129 w 148"/>
                  <a:gd name="T19" fmla="*/ 49 h 295"/>
                  <a:gd name="T20" fmla="*/ 0 w 148"/>
                  <a:gd name="T21"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295">
                    <a:moveTo>
                      <a:pt x="0" y="0"/>
                    </a:moveTo>
                    <a:lnTo>
                      <a:pt x="112" y="295"/>
                    </a:lnTo>
                    <a:lnTo>
                      <a:pt x="127" y="263"/>
                    </a:lnTo>
                    <a:lnTo>
                      <a:pt x="138" y="228"/>
                    </a:lnTo>
                    <a:lnTo>
                      <a:pt x="144" y="190"/>
                    </a:lnTo>
                    <a:lnTo>
                      <a:pt x="148" y="153"/>
                    </a:lnTo>
                    <a:lnTo>
                      <a:pt x="146" y="126"/>
                    </a:lnTo>
                    <a:lnTo>
                      <a:pt x="143" y="99"/>
                    </a:lnTo>
                    <a:lnTo>
                      <a:pt x="138" y="73"/>
                    </a:lnTo>
                    <a:lnTo>
                      <a:pt x="129" y="49"/>
                    </a:lnTo>
                    <a:lnTo>
                      <a:pt x="0" y="0"/>
                    </a:lnTo>
                    <a:close/>
                  </a:path>
                </a:pathLst>
              </a:custGeom>
              <a:solidFill>
                <a:srgbClr val="F68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51"/>
              <p:cNvSpPr>
                <a:spLocks/>
              </p:cNvSpPr>
              <p:nvPr userDrawn="1"/>
            </p:nvSpPr>
            <p:spPr bwMode="auto">
              <a:xfrm>
                <a:off x="9709437" y="7077304"/>
                <a:ext cx="70104" cy="63288"/>
              </a:xfrm>
              <a:custGeom>
                <a:avLst/>
                <a:gdLst>
                  <a:gd name="T0" fmla="*/ 178 w 289"/>
                  <a:gd name="T1" fmla="*/ 0 h 259"/>
                  <a:gd name="T2" fmla="*/ 0 w 289"/>
                  <a:gd name="T3" fmla="*/ 0 h 259"/>
                  <a:gd name="T4" fmla="*/ 246 w 289"/>
                  <a:gd name="T5" fmla="*/ 259 h 259"/>
                  <a:gd name="T6" fmla="*/ 289 w 289"/>
                  <a:gd name="T7" fmla="*/ 176 h 259"/>
                  <a:gd name="T8" fmla="*/ 270 w 289"/>
                  <a:gd name="T9" fmla="*/ 161 h 259"/>
                  <a:gd name="T10" fmla="*/ 250 w 289"/>
                  <a:gd name="T11" fmla="*/ 149 h 259"/>
                  <a:gd name="T12" fmla="*/ 229 w 289"/>
                  <a:gd name="T13" fmla="*/ 137 h 259"/>
                  <a:gd name="T14" fmla="*/ 207 w 289"/>
                  <a:gd name="T15" fmla="*/ 127 h 259"/>
                  <a:gd name="T16" fmla="*/ 204 w 289"/>
                  <a:gd name="T17" fmla="*/ 93 h 259"/>
                  <a:gd name="T18" fmla="*/ 199 w 289"/>
                  <a:gd name="T19" fmla="*/ 59 h 259"/>
                  <a:gd name="T20" fmla="*/ 190 w 289"/>
                  <a:gd name="T21" fmla="*/ 27 h 259"/>
                  <a:gd name="T22" fmla="*/ 178 w 289"/>
                  <a:gd name="T23"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 h="259">
                    <a:moveTo>
                      <a:pt x="178" y="0"/>
                    </a:moveTo>
                    <a:lnTo>
                      <a:pt x="0" y="0"/>
                    </a:lnTo>
                    <a:lnTo>
                      <a:pt x="246" y="259"/>
                    </a:lnTo>
                    <a:lnTo>
                      <a:pt x="289" y="176"/>
                    </a:lnTo>
                    <a:lnTo>
                      <a:pt x="270" y="161"/>
                    </a:lnTo>
                    <a:lnTo>
                      <a:pt x="250" y="149"/>
                    </a:lnTo>
                    <a:lnTo>
                      <a:pt x="229" y="137"/>
                    </a:lnTo>
                    <a:lnTo>
                      <a:pt x="207" y="127"/>
                    </a:lnTo>
                    <a:lnTo>
                      <a:pt x="204" y="93"/>
                    </a:lnTo>
                    <a:lnTo>
                      <a:pt x="199" y="59"/>
                    </a:lnTo>
                    <a:lnTo>
                      <a:pt x="190" y="27"/>
                    </a:lnTo>
                    <a:lnTo>
                      <a:pt x="17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52"/>
              <p:cNvSpPr>
                <a:spLocks/>
              </p:cNvSpPr>
              <p:nvPr userDrawn="1"/>
            </p:nvSpPr>
            <p:spPr bwMode="auto">
              <a:xfrm>
                <a:off x="9709437" y="7042253"/>
                <a:ext cx="43328" cy="35052"/>
              </a:xfrm>
              <a:custGeom>
                <a:avLst/>
                <a:gdLst>
                  <a:gd name="T0" fmla="*/ 65 w 178"/>
                  <a:gd name="T1" fmla="*/ 0 h 144"/>
                  <a:gd name="T2" fmla="*/ 0 w 178"/>
                  <a:gd name="T3" fmla="*/ 144 h 144"/>
                  <a:gd name="T4" fmla="*/ 178 w 178"/>
                  <a:gd name="T5" fmla="*/ 144 h 144"/>
                  <a:gd name="T6" fmla="*/ 158 w 178"/>
                  <a:gd name="T7" fmla="*/ 101 h 144"/>
                  <a:gd name="T8" fmla="*/ 131 w 178"/>
                  <a:gd name="T9" fmla="*/ 62 h 144"/>
                  <a:gd name="T10" fmla="*/ 99 w 178"/>
                  <a:gd name="T11" fmla="*/ 29 h 144"/>
                  <a:gd name="T12" fmla="*/ 65 w 178"/>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78" h="144">
                    <a:moveTo>
                      <a:pt x="65" y="0"/>
                    </a:moveTo>
                    <a:lnTo>
                      <a:pt x="0" y="144"/>
                    </a:lnTo>
                    <a:lnTo>
                      <a:pt x="178" y="144"/>
                    </a:lnTo>
                    <a:lnTo>
                      <a:pt x="158" y="101"/>
                    </a:lnTo>
                    <a:lnTo>
                      <a:pt x="131" y="62"/>
                    </a:lnTo>
                    <a:lnTo>
                      <a:pt x="99" y="29"/>
                    </a:lnTo>
                    <a:lnTo>
                      <a:pt x="65"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53"/>
              <p:cNvSpPr>
                <a:spLocks/>
              </p:cNvSpPr>
              <p:nvPr userDrawn="1"/>
            </p:nvSpPr>
            <p:spPr bwMode="auto">
              <a:xfrm>
                <a:off x="9684122" y="7025700"/>
                <a:ext cx="42355" cy="51604"/>
              </a:xfrm>
              <a:custGeom>
                <a:avLst/>
                <a:gdLst>
                  <a:gd name="T0" fmla="*/ 0 w 175"/>
                  <a:gd name="T1" fmla="*/ 0 h 212"/>
                  <a:gd name="T2" fmla="*/ 110 w 175"/>
                  <a:gd name="T3" fmla="*/ 212 h 212"/>
                  <a:gd name="T4" fmla="*/ 175 w 175"/>
                  <a:gd name="T5" fmla="*/ 70 h 212"/>
                  <a:gd name="T6" fmla="*/ 136 w 175"/>
                  <a:gd name="T7" fmla="*/ 44 h 212"/>
                  <a:gd name="T8" fmla="*/ 93 w 175"/>
                  <a:gd name="T9" fmla="*/ 24 h 212"/>
                  <a:gd name="T10" fmla="*/ 48 w 175"/>
                  <a:gd name="T11" fmla="*/ 9 h 212"/>
                  <a:gd name="T12" fmla="*/ 0 w 175"/>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75" h="212">
                    <a:moveTo>
                      <a:pt x="0" y="0"/>
                    </a:moveTo>
                    <a:lnTo>
                      <a:pt x="110" y="212"/>
                    </a:lnTo>
                    <a:lnTo>
                      <a:pt x="175" y="70"/>
                    </a:lnTo>
                    <a:lnTo>
                      <a:pt x="136" y="44"/>
                    </a:lnTo>
                    <a:lnTo>
                      <a:pt x="93" y="24"/>
                    </a:lnTo>
                    <a:lnTo>
                      <a:pt x="48" y="9"/>
                    </a:lnTo>
                    <a:lnTo>
                      <a:pt x="0"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54"/>
              <p:cNvSpPr>
                <a:spLocks/>
              </p:cNvSpPr>
              <p:nvPr userDrawn="1"/>
            </p:nvSpPr>
            <p:spPr bwMode="auto">
              <a:xfrm>
                <a:off x="9605255" y="7004280"/>
                <a:ext cx="106129" cy="119274"/>
              </a:xfrm>
              <a:custGeom>
                <a:avLst/>
                <a:gdLst>
                  <a:gd name="T0" fmla="*/ 212 w 434"/>
                  <a:gd name="T1" fmla="*/ 0 h 490"/>
                  <a:gd name="T2" fmla="*/ 0 w 434"/>
                  <a:gd name="T3" fmla="*/ 490 h 490"/>
                  <a:gd name="T4" fmla="*/ 434 w 434"/>
                  <a:gd name="T5" fmla="*/ 298 h 490"/>
                  <a:gd name="T6" fmla="*/ 324 w 434"/>
                  <a:gd name="T7" fmla="*/ 86 h 490"/>
                  <a:gd name="T8" fmla="*/ 320 w 434"/>
                  <a:gd name="T9" fmla="*/ 84 h 490"/>
                  <a:gd name="T10" fmla="*/ 319 w 434"/>
                  <a:gd name="T11" fmla="*/ 84 h 490"/>
                  <a:gd name="T12" fmla="*/ 295 w 434"/>
                  <a:gd name="T13" fmla="*/ 59 h 490"/>
                  <a:gd name="T14" fmla="*/ 270 w 434"/>
                  <a:gd name="T15" fmla="*/ 37 h 490"/>
                  <a:gd name="T16" fmla="*/ 241 w 434"/>
                  <a:gd name="T17" fmla="*/ 17 h 490"/>
                  <a:gd name="T18" fmla="*/ 212 w 434"/>
                  <a:gd name="T19"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4" h="490">
                    <a:moveTo>
                      <a:pt x="212" y="0"/>
                    </a:moveTo>
                    <a:lnTo>
                      <a:pt x="0" y="490"/>
                    </a:lnTo>
                    <a:lnTo>
                      <a:pt x="434" y="298"/>
                    </a:lnTo>
                    <a:lnTo>
                      <a:pt x="324" y="86"/>
                    </a:lnTo>
                    <a:lnTo>
                      <a:pt x="320" y="84"/>
                    </a:lnTo>
                    <a:lnTo>
                      <a:pt x="319" y="84"/>
                    </a:lnTo>
                    <a:lnTo>
                      <a:pt x="295" y="59"/>
                    </a:lnTo>
                    <a:lnTo>
                      <a:pt x="270" y="37"/>
                    </a:lnTo>
                    <a:lnTo>
                      <a:pt x="241" y="17"/>
                    </a:lnTo>
                    <a:lnTo>
                      <a:pt x="212"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55"/>
              <p:cNvSpPr>
                <a:spLocks/>
              </p:cNvSpPr>
              <p:nvPr userDrawn="1"/>
            </p:nvSpPr>
            <p:spPr bwMode="auto">
              <a:xfrm>
                <a:off x="9576045" y="7003306"/>
                <a:ext cx="80814" cy="119761"/>
              </a:xfrm>
              <a:custGeom>
                <a:avLst/>
                <a:gdLst>
                  <a:gd name="T0" fmla="*/ 0 w 333"/>
                  <a:gd name="T1" fmla="*/ 0 h 491"/>
                  <a:gd name="T2" fmla="*/ 123 w 333"/>
                  <a:gd name="T3" fmla="*/ 491 h 491"/>
                  <a:gd name="T4" fmla="*/ 333 w 333"/>
                  <a:gd name="T5" fmla="*/ 3 h 491"/>
                  <a:gd name="T6" fmla="*/ 331 w 333"/>
                  <a:gd name="T7" fmla="*/ 3 h 491"/>
                  <a:gd name="T8" fmla="*/ 7 w 333"/>
                  <a:gd name="T9" fmla="*/ 3 h 491"/>
                  <a:gd name="T10" fmla="*/ 6 w 333"/>
                  <a:gd name="T11" fmla="*/ 1 h 491"/>
                  <a:gd name="T12" fmla="*/ 2 w 333"/>
                  <a:gd name="T13" fmla="*/ 0 h 491"/>
                  <a:gd name="T14" fmla="*/ 0 w 333"/>
                  <a:gd name="T15" fmla="*/ 0 h 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491">
                    <a:moveTo>
                      <a:pt x="0" y="0"/>
                    </a:moveTo>
                    <a:lnTo>
                      <a:pt x="123" y="491"/>
                    </a:lnTo>
                    <a:lnTo>
                      <a:pt x="333" y="3"/>
                    </a:lnTo>
                    <a:lnTo>
                      <a:pt x="331" y="3"/>
                    </a:lnTo>
                    <a:lnTo>
                      <a:pt x="7" y="3"/>
                    </a:lnTo>
                    <a:lnTo>
                      <a:pt x="6" y="1"/>
                    </a:lnTo>
                    <a:lnTo>
                      <a:pt x="2" y="0"/>
                    </a:lnTo>
                    <a:lnTo>
                      <a:pt x="0"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56"/>
              <p:cNvSpPr>
                <a:spLocks/>
              </p:cNvSpPr>
              <p:nvPr userDrawn="1"/>
            </p:nvSpPr>
            <p:spPr bwMode="auto">
              <a:xfrm>
                <a:off x="9577992" y="6994056"/>
                <a:ext cx="78867" cy="10224"/>
              </a:xfrm>
              <a:custGeom>
                <a:avLst/>
                <a:gdLst>
                  <a:gd name="T0" fmla="*/ 163 w 324"/>
                  <a:gd name="T1" fmla="*/ 0 h 41"/>
                  <a:gd name="T2" fmla="*/ 119 w 324"/>
                  <a:gd name="T3" fmla="*/ 4 h 41"/>
                  <a:gd name="T4" fmla="*/ 78 w 324"/>
                  <a:gd name="T5" fmla="*/ 12 h 41"/>
                  <a:gd name="T6" fmla="*/ 38 w 324"/>
                  <a:gd name="T7" fmla="*/ 24 h 41"/>
                  <a:gd name="T8" fmla="*/ 0 w 324"/>
                  <a:gd name="T9" fmla="*/ 41 h 41"/>
                  <a:gd name="T10" fmla="*/ 324 w 324"/>
                  <a:gd name="T11" fmla="*/ 41 h 41"/>
                  <a:gd name="T12" fmla="*/ 287 w 324"/>
                  <a:gd name="T13" fmla="*/ 24 h 41"/>
                  <a:gd name="T14" fmla="*/ 248 w 324"/>
                  <a:gd name="T15" fmla="*/ 12 h 41"/>
                  <a:gd name="T16" fmla="*/ 205 w 324"/>
                  <a:gd name="T17" fmla="*/ 4 h 41"/>
                  <a:gd name="T18" fmla="*/ 163 w 324"/>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4" h="41">
                    <a:moveTo>
                      <a:pt x="163" y="0"/>
                    </a:moveTo>
                    <a:lnTo>
                      <a:pt x="119" y="4"/>
                    </a:lnTo>
                    <a:lnTo>
                      <a:pt x="78" y="12"/>
                    </a:lnTo>
                    <a:lnTo>
                      <a:pt x="38" y="24"/>
                    </a:lnTo>
                    <a:lnTo>
                      <a:pt x="0" y="41"/>
                    </a:lnTo>
                    <a:lnTo>
                      <a:pt x="324" y="41"/>
                    </a:lnTo>
                    <a:lnTo>
                      <a:pt x="287" y="24"/>
                    </a:lnTo>
                    <a:lnTo>
                      <a:pt x="248" y="12"/>
                    </a:lnTo>
                    <a:lnTo>
                      <a:pt x="205" y="4"/>
                    </a:lnTo>
                    <a:lnTo>
                      <a:pt x="163"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57"/>
              <p:cNvSpPr>
                <a:spLocks/>
              </p:cNvSpPr>
              <p:nvPr userDrawn="1"/>
            </p:nvSpPr>
            <p:spPr bwMode="auto">
              <a:xfrm>
                <a:off x="9524928" y="6997464"/>
                <a:ext cx="81301" cy="126090"/>
              </a:xfrm>
              <a:custGeom>
                <a:avLst/>
                <a:gdLst>
                  <a:gd name="T0" fmla="*/ 141 w 334"/>
                  <a:gd name="T1" fmla="*/ 0 h 519"/>
                  <a:gd name="T2" fmla="*/ 0 w 334"/>
                  <a:gd name="T3" fmla="*/ 327 h 519"/>
                  <a:gd name="T4" fmla="*/ 334 w 334"/>
                  <a:gd name="T5" fmla="*/ 519 h 519"/>
                  <a:gd name="T6" fmla="*/ 210 w 334"/>
                  <a:gd name="T7" fmla="*/ 25 h 519"/>
                  <a:gd name="T8" fmla="*/ 193 w 334"/>
                  <a:gd name="T9" fmla="*/ 17 h 519"/>
                  <a:gd name="T10" fmla="*/ 177 w 334"/>
                  <a:gd name="T11" fmla="*/ 10 h 519"/>
                  <a:gd name="T12" fmla="*/ 160 w 334"/>
                  <a:gd name="T13" fmla="*/ 5 h 519"/>
                  <a:gd name="T14" fmla="*/ 141 w 334"/>
                  <a:gd name="T15" fmla="*/ 0 h 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519">
                    <a:moveTo>
                      <a:pt x="141" y="0"/>
                    </a:moveTo>
                    <a:lnTo>
                      <a:pt x="0" y="327"/>
                    </a:lnTo>
                    <a:lnTo>
                      <a:pt x="334" y="519"/>
                    </a:lnTo>
                    <a:lnTo>
                      <a:pt x="210" y="25"/>
                    </a:lnTo>
                    <a:lnTo>
                      <a:pt x="193" y="17"/>
                    </a:lnTo>
                    <a:lnTo>
                      <a:pt x="177" y="10"/>
                    </a:lnTo>
                    <a:lnTo>
                      <a:pt x="160" y="5"/>
                    </a:lnTo>
                    <a:lnTo>
                      <a:pt x="141"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58"/>
              <p:cNvSpPr>
                <a:spLocks/>
              </p:cNvSpPr>
              <p:nvPr userDrawn="1"/>
            </p:nvSpPr>
            <p:spPr bwMode="auto">
              <a:xfrm>
                <a:off x="9491336" y="6994056"/>
                <a:ext cx="69130" cy="82761"/>
              </a:xfrm>
              <a:custGeom>
                <a:avLst/>
                <a:gdLst>
                  <a:gd name="T0" fmla="*/ 193 w 285"/>
                  <a:gd name="T1" fmla="*/ 0 h 339"/>
                  <a:gd name="T2" fmla="*/ 141 w 285"/>
                  <a:gd name="T3" fmla="*/ 5 h 339"/>
                  <a:gd name="T4" fmla="*/ 92 w 285"/>
                  <a:gd name="T5" fmla="*/ 17 h 339"/>
                  <a:gd name="T6" fmla="*/ 44 w 285"/>
                  <a:gd name="T7" fmla="*/ 36 h 339"/>
                  <a:gd name="T8" fmla="*/ 0 w 285"/>
                  <a:gd name="T9" fmla="*/ 60 h 339"/>
                  <a:gd name="T10" fmla="*/ 144 w 285"/>
                  <a:gd name="T11" fmla="*/ 339 h 339"/>
                  <a:gd name="T12" fmla="*/ 285 w 285"/>
                  <a:gd name="T13" fmla="*/ 14 h 339"/>
                  <a:gd name="T14" fmla="*/ 263 w 285"/>
                  <a:gd name="T15" fmla="*/ 9 h 339"/>
                  <a:gd name="T16" fmla="*/ 241 w 285"/>
                  <a:gd name="T17" fmla="*/ 5 h 339"/>
                  <a:gd name="T18" fmla="*/ 217 w 285"/>
                  <a:gd name="T19" fmla="*/ 2 h 339"/>
                  <a:gd name="T20" fmla="*/ 193 w 285"/>
                  <a:gd name="T21"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39">
                    <a:moveTo>
                      <a:pt x="193" y="0"/>
                    </a:moveTo>
                    <a:lnTo>
                      <a:pt x="141" y="5"/>
                    </a:lnTo>
                    <a:lnTo>
                      <a:pt x="92" y="17"/>
                    </a:lnTo>
                    <a:lnTo>
                      <a:pt x="44" y="36"/>
                    </a:lnTo>
                    <a:lnTo>
                      <a:pt x="0" y="60"/>
                    </a:lnTo>
                    <a:lnTo>
                      <a:pt x="144" y="339"/>
                    </a:lnTo>
                    <a:lnTo>
                      <a:pt x="285" y="14"/>
                    </a:lnTo>
                    <a:lnTo>
                      <a:pt x="263" y="9"/>
                    </a:lnTo>
                    <a:lnTo>
                      <a:pt x="241" y="5"/>
                    </a:lnTo>
                    <a:lnTo>
                      <a:pt x="217" y="2"/>
                    </a:lnTo>
                    <a:lnTo>
                      <a:pt x="193"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59"/>
              <p:cNvSpPr>
                <a:spLocks/>
              </p:cNvSpPr>
              <p:nvPr userDrawn="1"/>
            </p:nvSpPr>
            <p:spPr bwMode="auto">
              <a:xfrm>
                <a:off x="9411496" y="7009148"/>
                <a:ext cx="115379" cy="68156"/>
              </a:xfrm>
              <a:custGeom>
                <a:avLst/>
                <a:gdLst>
                  <a:gd name="T0" fmla="*/ 327 w 475"/>
                  <a:gd name="T1" fmla="*/ 0 h 280"/>
                  <a:gd name="T2" fmla="*/ 320 w 475"/>
                  <a:gd name="T3" fmla="*/ 4 h 280"/>
                  <a:gd name="T4" fmla="*/ 319 w 475"/>
                  <a:gd name="T5" fmla="*/ 7 h 280"/>
                  <a:gd name="T6" fmla="*/ 271 w 475"/>
                  <a:gd name="T7" fmla="*/ 9 h 280"/>
                  <a:gd name="T8" fmla="*/ 227 w 475"/>
                  <a:gd name="T9" fmla="*/ 17 h 280"/>
                  <a:gd name="T10" fmla="*/ 183 w 475"/>
                  <a:gd name="T11" fmla="*/ 29 h 280"/>
                  <a:gd name="T12" fmla="*/ 142 w 475"/>
                  <a:gd name="T13" fmla="*/ 46 h 280"/>
                  <a:gd name="T14" fmla="*/ 0 w 475"/>
                  <a:gd name="T15" fmla="*/ 185 h 280"/>
                  <a:gd name="T16" fmla="*/ 475 w 475"/>
                  <a:gd name="T17" fmla="*/ 280 h 280"/>
                  <a:gd name="T18" fmla="*/ 327 w 475"/>
                  <a:gd name="T1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5" h="280">
                    <a:moveTo>
                      <a:pt x="327" y="0"/>
                    </a:moveTo>
                    <a:lnTo>
                      <a:pt x="320" y="4"/>
                    </a:lnTo>
                    <a:lnTo>
                      <a:pt x="319" y="7"/>
                    </a:lnTo>
                    <a:lnTo>
                      <a:pt x="271" y="9"/>
                    </a:lnTo>
                    <a:lnTo>
                      <a:pt x="227" y="17"/>
                    </a:lnTo>
                    <a:lnTo>
                      <a:pt x="183" y="29"/>
                    </a:lnTo>
                    <a:lnTo>
                      <a:pt x="142" y="46"/>
                    </a:lnTo>
                    <a:lnTo>
                      <a:pt x="0" y="185"/>
                    </a:lnTo>
                    <a:lnTo>
                      <a:pt x="475" y="280"/>
                    </a:lnTo>
                    <a:lnTo>
                      <a:pt x="32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60"/>
              <p:cNvSpPr>
                <a:spLocks/>
              </p:cNvSpPr>
              <p:nvPr userDrawn="1"/>
            </p:nvSpPr>
            <p:spPr bwMode="auto">
              <a:xfrm>
                <a:off x="9409549" y="7019372"/>
                <a:ext cx="37973" cy="33592"/>
              </a:xfrm>
              <a:custGeom>
                <a:avLst/>
                <a:gdLst>
                  <a:gd name="T0" fmla="*/ 158 w 158"/>
                  <a:gd name="T1" fmla="*/ 0 h 139"/>
                  <a:gd name="T2" fmla="*/ 121 w 158"/>
                  <a:gd name="T3" fmla="*/ 18 h 139"/>
                  <a:gd name="T4" fmla="*/ 87 w 158"/>
                  <a:gd name="T5" fmla="*/ 39 h 139"/>
                  <a:gd name="T6" fmla="*/ 56 w 158"/>
                  <a:gd name="T7" fmla="*/ 64 h 139"/>
                  <a:gd name="T8" fmla="*/ 27 w 158"/>
                  <a:gd name="T9" fmla="*/ 91 h 139"/>
                  <a:gd name="T10" fmla="*/ 17 w 158"/>
                  <a:gd name="T11" fmla="*/ 93 h 139"/>
                  <a:gd name="T12" fmla="*/ 9 w 158"/>
                  <a:gd name="T13" fmla="*/ 95 h 139"/>
                  <a:gd name="T14" fmla="*/ 0 w 158"/>
                  <a:gd name="T15" fmla="*/ 98 h 139"/>
                  <a:gd name="T16" fmla="*/ 14 w 158"/>
                  <a:gd name="T17" fmla="*/ 139 h 139"/>
                  <a:gd name="T18" fmla="*/ 158 w 158"/>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39">
                    <a:moveTo>
                      <a:pt x="158" y="0"/>
                    </a:moveTo>
                    <a:lnTo>
                      <a:pt x="121" y="18"/>
                    </a:lnTo>
                    <a:lnTo>
                      <a:pt x="87" y="39"/>
                    </a:lnTo>
                    <a:lnTo>
                      <a:pt x="56" y="64"/>
                    </a:lnTo>
                    <a:lnTo>
                      <a:pt x="27" y="91"/>
                    </a:lnTo>
                    <a:lnTo>
                      <a:pt x="17" y="93"/>
                    </a:lnTo>
                    <a:lnTo>
                      <a:pt x="9" y="95"/>
                    </a:lnTo>
                    <a:lnTo>
                      <a:pt x="0" y="98"/>
                    </a:lnTo>
                    <a:lnTo>
                      <a:pt x="14" y="139"/>
                    </a:lnTo>
                    <a:lnTo>
                      <a:pt x="158"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61"/>
              <p:cNvSpPr>
                <a:spLocks/>
              </p:cNvSpPr>
              <p:nvPr userDrawn="1"/>
            </p:nvSpPr>
            <p:spPr bwMode="auto">
              <a:xfrm>
                <a:off x="9358918" y="7043226"/>
                <a:ext cx="54038" cy="28723"/>
              </a:xfrm>
              <a:custGeom>
                <a:avLst/>
                <a:gdLst>
                  <a:gd name="T0" fmla="*/ 209 w 223"/>
                  <a:gd name="T1" fmla="*/ 0 h 117"/>
                  <a:gd name="T2" fmla="*/ 150 w 223"/>
                  <a:gd name="T3" fmla="*/ 17 h 117"/>
                  <a:gd name="T4" fmla="*/ 94 w 223"/>
                  <a:gd name="T5" fmla="*/ 44 h 117"/>
                  <a:gd name="T6" fmla="*/ 44 w 223"/>
                  <a:gd name="T7" fmla="*/ 78 h 117"/>
                  <a:gd name="T8" fmla="*/ 0 w 223"/>
                  <a:gd name="T9" fmla="*/ 117 h 117"/>
                  <a:gd name="T10" fmla="*/ 223 w 223"/>
                  <a:gd name="T11" fmla="*/ 44 h 117"/>
                  <a:gd name="T12" fmla="*/ 209 w 223"/>
                  <a:gd name="T13" fmla="*/ 0 h 117"/>
                </a:gdLst>
                <a:ahLst/>
                <a:cxnLst>
                  <a:cxn ang="0">
                    <a:pos x="T0" y="T1"/>
                  </a:cxn>
                  <a:cxn ang="0">
                    <a:pos x="T2" y="T3"/>
                  </a:cxn>
                  <a:cxn ang="0">
                    <a:pos x="T4" y="T5"/>
                  </a:cxn>
                  <a:cxn ang="0">
                    <a:pos x="T6" y="T7"/>
                  </a:cxn>
                  <a:cxn ang="0">
                    <a:pos x="T8" y="T9"/>
                  </a:cxn>
                  <a:cxn ang="0">
                    <a:pos x="T10" y="T11"/>
                  </a:cxn>
                  <a:cxn ang="0">
                    <a:pos x="T12" y="T13"/>
                  </a:cxn>
                </a:cxnLst>
                <a:rect l="0" t="0" r="r" b="b"/>
                <a:pathLst>
                  <a:path w="223" h="117">
                    <a:moveTo>
                      <a:pt x="209" y="0"/>
                    </a:moveTo>
                    <a:lnTo>
                      <a:pt x="150" y="17"/>
                    </a:lnTo>
                    <a:lnTo>
                      <a:pt x="94" y="44"/>
                    </a:lnTo>
                    <a:lnTo>
                      <a:pt x="44" y="78"/>
                    </a:lnTo>
                    <a:lnTo>
                      <a:pt x="0" y="117"/>
                    </a:lnTo>
                    <a:lnTo>
                      <a:pt x="223" y="44"/>
                    </a:lnTo>
                    <a:lnTo>
                      <a:pt x="20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62"/>
              <p:cNvSpPr>
                <a:spLocks/>
              </p:cNvSpPr>
              <p:nvPr userDrawn="1"/>
            </p:nvSpPr>
            <p:spPr bwMode="auto">
              <a:xfrm>
                <a:off x="9316077" y="7069515"/>
                <a:ext cx="475635" cy="179154"/>
              </a:xfrm>
              <a:custGeom>
                <a:avLst/>
                <a:gdLst>
                  <a:gd name="T0" fmla="*/ 1954 w 1954"/>
                  <a:gd name="T1" fmla="*/ 627 h 736"/>
                  <a:gd name="T2" fmla="*/ 1732 w 1954"/>
                  <a:gd name="T3" fmla="*/ 541 h 736"/>
                  <a:gd name="T4" fmla="*/ 1270 w 1954"/>
                  <a:gd name="T5" fmla="*/ 736 h 736"/>
                  <a:gd name="T6" fmla="*/ 1304 w 1954"/>
                  <a:gd name="T7" fmla="*/ 471 h 736"/>
                  <a:gd name="T8" fmla="*/ 1562 w 1954"/>
                  <a:gd name="T9" fmla="*/ 79 h 736"/>
                  <a:gd name="T10" fmla="*/ 1167 w 1954"/>
                  <a:gd name="T11" fmla="*/ 227 h 736"/>
                  <a:gd name="T12" fmla="*/ 873 w 1954"/>
                  <a:gd name="T13" fmla="*/ 57 h 736"/>
                  <a:gd name="T14" fmla="*/ 624 w 1954"/>
                  <a:gd name="T15" fmla="*/ 490 h 736"/>
                  <a:gd name="T16" fmla="*/ 407 w 1954"/>
                  <a:gd name="T17" fmla="*/ 0 h 736"/>
                  <a:gd name="T18" fmla="*/ 285 w 1954"/>
                  <a:gd name="T19" fmla="*/ 380 h 736"/>
                  <a:gd name="T20" fmla="*/ 0 w 1954"/>
                  <a:gd name="T21" fmla="*/ 39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4" h="736">
                    <a:moveTo>
                      <a:pt x="1954" y="627"/>
                    </a:moveTo>
                    <a:lnTo>
                      <a:pt x="1732" y="541"/>
                    </a:lnTo>
                    <a:lnTo>
                      <a:pt x="1270" y="736"/>
                    </a:lnTo>
                    <a:lnTo>
                      <a:pt x="1304" y="471"/>
                    </a:lnTo>
                    <a:lnTo>
                      <a:pt x="1562" y="79"/>
                    </a:lnTo>
                    <a:lnTo>
                      <a:pt x="1167" y="227"/>
                    </a:lnTo>
                    <a:lnTo>
                      <a:pt x="873" y="57"/>
                    </a:lnTo>
                    <a:lnTo>
                      <a:pt x="624" y="490"/>
                    </a:lnTo>
                    <a:lnTo>
                      <a:pt x="407" y="0"/>
                    </a:lnTo>
                    <a:lnTo>
                      <a:pt x="285" y="380"/>
                    </a:lnTo>
                    <a:lnTo>
                      <a:pt x="0" y="390"/>
                    </a:lnTo>
                  </a:path>
                </a:pathLst>
              </a:custGeom>
              <a:noFill/>
              <a:ln w="952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4159899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50"/>
            <a:ext cx="3008313" cy="1139727"/>
          </a:xfrm>
        </p:spPr>
        <p:txBody>
          <a:bodyPr anchor="b"/>
          <a:lstStyle>
            <a:lvl1pPr algn="l">
              <a:defRPr sz="2000" b="1"/>
            </a:lvl1pPr>
          </a:lstStyle>
          <a:p>
            <a:r>
              <a:rPr lang="nl-NL"/>
              <a:t>Klik om de stijl te bewerken</a:t>
            </a:r>
            <a:endParaRPr lang="en-GB"/>
          </a:p>
        </p:txBody>
      </p:sp>
      <p:sp>
        <p:nvSpPr>
          <p:cNvPr id="3" name="Tijdelijke aanduiding voor inhoud 2"/>
          <p:cNvSpPr>
            <a:spLocks noGrp="1"/>
          </p:cNvSpPr>
          <p:nvPr>
            <p:ph idx="1"/>
          </p:nvPr>
        </p:nvSpPr>
        <p:spPr>
          <a:xfrm>
            <a:off x="3575050" y="1412777"/>
            <a:ext cx="5111750" cy="4713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tekst 3"/>
          <p:cNvSpPr>
            <a:spLocks noGrp="1"/>
          </p:cNvSpPr>
          <p:nvPr>
            <p:ph type="body" sz="half" idx="2"/>
          </p:nvPr>
        </p:nvSpPr>
        <p:spPr>
          <a:xfrm>
            <a:off x="457202" y="1412777"/>
            <a:ext cx="3008313" cy="4713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3473ED0F-4432-434D-A693-63FCB1BF3665}" type="datetime4">
              <a:rPr lang="nl-NL" smtClean="0"/>
              <a:t>8 februari 2018</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1FC37669-FDAE-4F74-A153-7D683747EA76}" type="slidenum">
              <a:rPr lang="en-GB" smtClean="0"/>
              <a:t>‹nr.›</a:t>
            </a:fld>
            <a:endParaRPr lang="en-GB"/>
          </a:p>
        </p:txBody>
      </p:sp>
      <p:grpSp>
        <p:nvGrpSpPr>
          <p:cNvPr id="110" name="Groep 109"/>
          <p:cNvGrpSpPr/>
          <p:nvPr userDrawn="1"/>
        </p:nvGrpSpPr>
        <p:grpSpPr>
          <a:xfrm>
            <a:off x="7342579" y="309272"/>
            <a:ext cx="1402446" cy="727746"/>
            <a:chOff x="7259220" y="6062246"/>
            <a:chExt cx="1402446" cy="727746"/>
          </a:xfrm>
        </p:grpSpPr>
        <p:sp>
          <p:nvSpPr>
            <p:cNvPr id="111" name="Rectangle 6"/>
            <p:cNvSpPr>
              <a:spLocks noChangeArrowheads="1"/>
            </p:cNvSpPr>
            <p:nvPr userDrawn="1"/>
          </p:nvSpPr>
          <p:spPr bwMode="auto">
            <a:xfrm>
              <a:off x="7259220" y="6343716"/>
              <a:ext cx="108843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altLang="en-US" sz="1900" b="1" i="0" u="none" strike="noStrike" cap="none" normalizeH="0" baseline="0" noProof="0" dirty="0">
                  <a:ln>
                    <a:noFill/>
                  </a:ln>
                  <a:solidFill>
                    <a:srgbClr val="034EA2"/>
                  </a:solidFill>
                  <a:effectLst/>
                  <a:latin typeface="Anivers" pitchFamily="2" charset="0"/>
                  <a:cs typeface="Arial" pitchFamily="34" charset="0"/>
                </a:rPr>
                <a:t>Neurologie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a:ln>
                    <a:noFill/>
                  </a:ln>
                  <a:solidFill>
                    <a:srgbClr val="F68B1E"/>
                  </a:solidFill>
                  <a:effectLst/>
                  <a:latin typeface="Anivers" pitchFamily="2" charset="0"/>
                  <a:ea typeface="+mn-ea"/>
                  <a:cs typeface="Arial" pitchFamily="34" charset="0"/>
                </a:rPr>
                <a:t>GRONINGEN</a:t>
              </a:r>
            </a:p>
          </p:txBody>
        </p:sp>
        <p:grpSp>
          <p:nvGrpSpPr>
            <p:cNvPr id="112" name="Groep 111"/>
            <p:cNvGrpSpPr/>
            <p:nvPr userDrawn="1"/>
          </p:nvGrpSpPr>
          <p:grpSpPr>
            <a:xfrm>
              <a:off x="8172400" y="6062246"/>
              <a:ext cx="489266" cy="389466"/>
              <a:chOff x="9316077" y="6994056"/>
              <a:chExt cx="489266" cy="389466"/>
            </a:xfrm>
          </p:grpSpPr>
          <p:sp>
            <p:nvSpPr>
              <p:cNvPr id="113" name="Freeform 16"/>
              <p:cNvSpPr>
                <a:spLocks/>
              </p:cNvSpPr>
              <p:nvPr userDrawn="1"/>
            </p:nvSpPr>
            <p:spPr bwMode="auto">
              <a:xfrm>
                <a:off x="9637873" y="7076331"/>
                <a:ext cx="132905" cy="106616"/>
              </a:xfrm>
              <a:custGeom>
                <a:avLst/>
                <a:gdLst>
                  <a:gd name="T0" fmla="*/ 294 w 546"/>
                  <a:gd name="T1" fmla="*/ 0 h 437"/>
                  <a:gd name="T2" fmla="*/ 0 w 546"/>
                  <a:gd name="T3" fmla="*/ 437 h 437"/>
                  <a:gd name="T4" fmla="*/ 546 w 546"/>
                  <a:gd name="T5" fmla="*/ 261 h 437"/>
                  <a:gd name="T6" fmla="*/ 294 w 546"/>
                  <a:gd name="T7" fmla="*/ 0 h 437"/>
                </a:gdLst>
                <a:ahLst/>
                <a:cxnLst>
                  <a:cxn ang="0">
                    <a:pos x="T0" y="T1"/>
                  </a:cxn>
                  <a:cxn ang="0">
                    <a:pos x="T2" y="T3"/>
                  </a:cxn>
                  <a:cxn ang="0">
                    <a:pos x="T4" y="T5"/>
                  </a:cxn>
                  <a:cxn ang="0">
                    <a:pos x="T6" y="T7"/>
                  </a:cxn>
                </a:cxnLst>
                <a:rect l="0" t="0" r="r" b="b"/>
                <a:pathLst>
                  <a:path w="546" h="437">
                    <a:moveTo>
                      <a:pt x="294" y="0"/>
                    </a:moveTo>
                    <a:lnTo>
                      <a:pt x="0" y="437"/>
                    </a:lnTo>
                    <a:lnTo>
                      <a:pt x="546" y="261"/>
                    </a:lnTo>
                    <a:lnTo>
                      <a:pt x="294"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17"/>
              <p:cNvSpPr>
                <a:spLocks/>
              </p:cNvSpPr>
              <p:nvPr userDrawn="1"/>
            </p:nvSpPr>
            <p:spPr bwMode="auto">
              <a:xfrm>
                <a:off x="9571664" y="7123554"/>
                <a:ext cx="66696" cy="59881"/>
              </a:xfrm>
              <a:custGeom>
                <a:avLst/>
                <a:gdLst>
                  <a:gd name="T0" fmla="*/ 142 w 275"/>
                  <a:gd name="T1" fmla="*/ 0 h 248"/>
                  <a:gd name="T2" fmla="*/ 0 w 275"/>
                  <a:gd name="T3" fmla="*/ 180 h 248"/>
                  <a:gd name="T4" fmla="*/ 275 w 275"/>
                  <a:gd name="T5" fmla="*/ 248 h 248"/>
                  <a:gd name="T6" fmla="*/ 142 w 275"/>
                  <a:gd name="T7" fmla="*/ 0 h 248"/>
                </a:gdLst>
                <a:ahLst/>
                <a:cxnLst>
                  <a:cxn ang="0">
                    <a:pos x="T0" y="T1"/>
                  </a:cxn>
                  <a:cxn ang="0">
                    <a:pos x="T2" y="T3"/>
                  </a:cxn>
                  <a:cxn ang="0">
                    <a:pos x="T4" y="T5"/>
                  </a:cxn>
                  <a:cxn ang="0">
                    <a:pos x="T6" y="T7"/>
                  </a:cxn>
                </a:cxnLst>
                <a:rect l="0" t="0" r="r" b="b"/>
                <a:pathLst>
                  <a:path w="275" h="248">
                    <a:moveTo>
                      <a:pt x="142" y="0"/>
                    </a:moveTo>
                    <a:lnTo>
                      <a:pt x="0" y="180"/>
                    </a:lnTo>
                    <a:lnTo>
                      <a:pt x="275" y="248"/>
                    </a:lnTo>
                    <a:lnTo>
                      <a:pt x="142"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Freeform 18"/>
              <p:cNvSpPr>
                <a:spLocks/>
              </p:cNvSpPr>
              <p:nvPr userDrawn="1"/>
            </p:nvSpPr>
            <p:spPr bwMode="auto">
              <a:xfrm>
                <a:off x="9605255" y="7077304"/>
                <a:ext cx="106129" cy="105643"/>
              </a:xfrm>
              <a:custGeom>
                <a:avLst/>
                <a:gdLst>
                  <a:gd name="T0" fmla="*/ 434 w 434"/>
                  <a:gd name="T1" fmla="*/ 0 h 434"/>
                  <a:gd name="T2" fmla="*/ 0 w 434"/>
                  <a:gd name="T3" fmla="*/ 190 h 434"/>
                  <a:gd name="T4" fmla="*/ 134 w 434"/>
                  <a:gd name="T5" fmla="*/ 434 h 434"/>
                  <a:gd name="T6" fmla="*/ 434 w 434"/>
                  <a:gd name="T7" fmla="*/ 0 h 434"/>
                </a:gdLst>
                <a:ahLst/>
                <a:cxnLst>
                  <a:cxn ang="0">
                    <a:pos x="T0" y="T1"/>
                  </a:cxn>
                  <a:cxn ang="0">
                    <a:pos x="T2" y="T3"/>
                  </a:cxn>
                  <a:cxn ang="0">
                    <a:pos x="T4" y="T5"/>
                  </a:cxn>
                  <a:cxn ang="0">
                    <a:pos x="T6" y="T7"/>
                  </a:cxn>
                </a:cxnLst>
                <a:rect l="0" t="0" r="r" b="b"/>
                <a:pathLst>
                  <a:path w="434" h="434">
                    <a:moveTo>
                      <a:pt x="434" y="0"/>
                    </a:moveTo>
                    <a:lnTo>
                      <a:pt x="0" y="190"/>
                    </a:lnTo>
                    <a:lnTo>
                      <a:pt x="134" y="434"/>
                    </a:lnTo>
                    <a:lnTo>
                      <a:pt x="434" y="0"/>
                    </a:lnTo>
                    <a:close/>
                  </a:path>
                </a:pathLst>
              </a:custGeom>
              <a:solidFill>
                <a:srgbClr val="FAB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Freeform 19"/>
              <p:cNvSpPr>
                <a:spLocks/>
              </p:cNvSpPr>
              <p:nvPr userDrawn="1"/>
            </p:nvSpPr>
            <p:spPr bwMode="auto">
              <a:xfrm>
                <a:off x="9465534" y="7077304"/>
                <a:ext cx="106616" cy="121708"/>
              </a:xfrm>
              <a:custGeom>
                <a:avLst/>
                <a:gdLst>
                  <a:gd name="T0" fmla="*/ 246 w 437"/>
                  <a:gd name="T1" fmla="*/ 0 h 500"/>
                  <a:gd name="T2" fmla="*/ 0 w 437"/>
                  <a:gd name="T3" fmla="*/ 500 h 500"/>
                  <a:gd name="T4" fmla="*/ 437 w 437"/>
                  <a:gd name="T5" fmla="*/ 370 h 500"/>
                  <a:gd name="T6" fmla="*/ 246 w 437"/>
                  <a:gd name="T7" fmla="*/ 0 h 500"/>
                </a:gdLst>
                <a:ahLst/>
                <a:cxnLst>
                  <a:cxn ang="0">
                    <a:pos x="T0" y="T1"/>
                  </a:cxn>
                  <a:cxn ang="0">
                    <a:pos x="T2" y="T3"/>
                  </a:cxn>
                  <a:cxn ang="0">
                    <a:pos x="T4" y="T5"/>
                  </a:cxn>
                  <a:cxn ang="0">
                    <a:pos x="T6" y="T7"/>
                  </a:cxn>
                </a:cxnLst>
                <a:rect l="0" t="0" r="r" b="b"/>
                <a:pathLst>
                  <a:path w="437" h="500">
                    <a:moveTo>
                      <a:pt x="246" y="0"/>
                    </a:moveTo>
                    <a:lnTo>
                      <a:pt x="0" y="500"/>
                    </a:lnTo>
                    <a:lnTo>
                      <a:pt x="437" y="370"/>
                    </a:lnTo>
                    <a:lnTo>
                      <a:pt x="246"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20"/>
              <p:cNvSpPr>
                <a:spLocks/>
              </p:cNvSpPr>
              <p:nvPr userDrawn="1"/>
            </p:nvSpPr>
            <p:spPr bwMode="auto">
              <a:xfrm>
                <a:off x="9389589" y="7053937"/>
                <a:ext cx="77893" cy="145076"/>
              </a:xfrm>
              <a:custGeom>
                <a:avLst/>
                <a:gdLst>
                  <a:gd name="T0" fmla="*/ 95 w 320"/>
                  <a:gd name="T1" fmla="*/ 0 h 595"/>
                  <a:gd name="T2" fmla="*/ 0 w 320"/>
                  <a:gd name="T3" fmla="*/ 465 h 595"/>
                  <a:gd name="T4" fmla="*/ 320 w 320"/>
                  <a:gd name="T5" fmla="*/ 595 h 595"/>
                  <a:gd name="T6" fmla="*/ 95 w 320"/>
                  <a:gd name="T7" fmla="*/ 0 h 595"/>
                </a:gdLst>
                <a:ahLst/>
                <a:cxnLst>
                  <a:cxn ang="0">
                    <a:pos x="T0" y="T1"/>
                  </a:cxn>
                  <a:cxn ang="0">
                    <a:pos x="T2" y="T3"/>
                  </a:cxn>
                  <a:cxn ang="0">
                    <a:pos x="T4" y="T5"/>
                  </a:cxn>
                  <a:cxn ang="0">
                    <a:pos x="T6" y="T7"/>
                  </a:cxn>
                </a:cxnLst>
                <a:rect l="0" t="0" r="r" b="b"/>
                <a:pathLst>
                  <a:path w="320" h="595">
                    <a:moveTo>
                      <a:pt x="95" y="0"/>
                    </a:moveTo>
                    <a:lnTo>
                      <a:pt x="0" y="465"/>
                    </a:lnTo>
                    <a:lnTo>
                      <a:pt x="320" y="595"/>
                    </a:lnTo>
                    <a:lnTo>
                      <a:pt x="95" y="0"/>
                    </a:lnTo>
                    <a:close/>
                  </a:path>
                </a:pathLst>
              </a:custGeom>
              <a:solidFill>
                <a:srgbClr val="FDCD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21"/>
              <p:cNvSpPr>
                <a:spLocks/>
              </p:cNvSpPr>
              <p:nvPr userDrawn="1"/>
            </p:nvSpPr>
            <p:spPr bwMode="auto">
              <a:xfrm>
                <a:off x="9411496" y="7053937"/>
                <a:ext cx="115379" cy="145076"/>
              </a:xfrm>
              <a:custGeom>
                <a:avLst/>
                <a:gdLst>
                  <a:gd name="T0" fmla="*/ 0 w 475"/>
                  <a:gd name="T1" fmla="*/ 0 h 595"/>
                  <a:gd name="T2" fmla="*/ 227 w 475"/>
                  <a:gd name="T3" fmla="*/ 595 h 595"/>
                  <a:gd name="T4" fmla="*/ 475 w 475"/>
                  <a:gd name="T5" fmla="*/ 95 h 595"/>
                  <a:gd name="T6" fmla="*/ 0 w 475"/>
                  <a:gd name="T7" fmla="*/ 0 h 595"/>
                </a:gdLst>
                <a:ahLst/>
                <a:cxnLst>
                  <a:cxn ang="0">
                    <a:pos x="T0" y="T1"/>
                  </a:cxn>
                  <a:cxn ang="0">
                    <a:pos x="T2" y="T3"/>
                  </a:cxn>
                  <a:cxn ang="0">
                    <a:pos x="T4" y="T5"/>
                  </a:cxn>
                  <a:cxn ang="0">
                    <a:pos x="T6" y="T7"/>
                  </a:cxn>
                </a:cxnLst>
                <a:rect l="0" t="0" r="r" b="b"/>
                <a:pathLst>
                  <a:path w="475" h="595">
                    <a:moveTo>
                      <a:pt x="0" y="0"/>
                    </a:moveTo>
                    <a:lnTo>
                      <a:pt x="227" y="595"/>
                    </a:lnTo>
                    <a:lnTo>
                      <a:pt x="475" y="95"/>
                    </a:lnTo>
                    <a:lnTo>
                      <a:pt x="0" y="0"/>
                    </a:lnTo>
                    <a:close/>
                  </a:path>
                </a:pathLst>
              </a:custGeom>
              <a:solidFill>
                <a:srgbClr val="F9A5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22"/>
              <p:cNvSpPr>
                <a:spLocks/>
              </p:cNvSpPr>
              <p:nvPr userDrawn="1"/>
            </p:nvSpPr>
            <p:spPr bwMode="auto">
              <a:xfrm>
                <a:off x="9524928" y="7077304"/>
                <a:ext cx="81301" cy="89577"/>
              </a:xfrm>
              <a:custGeom>
                <a:avLst/>
                <a:gdLst>
                  <a:gd name="T0" fmla="*/ 0 w 334"/>
                  <a:gd name="T1" fmla="*/ 0 h 368"/>
                  <a:gd name="T2" fmla="*/ 192 w 334"/>
                  <a:gd name="T3" fmla="*/ 368 h 368"/>
                  <a:gd name="T4" fmla="*/ 334 w 334"/>
                  <a:gd name="T5" fmla="*/ 190 h 368"/>
                  <a:gd name="T6" fmla="*/ 0 w 334"/>
                  <a:gd name="T7" fmla="*/ 0 h 368"/>
                </a:gdLst>
                <a:ahLst/>
                <a:cxnLst>
                  <a:cxn ang="0">
                    <a:pos x="T0" y="T1"/>
                  </a:cxn>
                  <a:cxn ang="0">
                    <a:pos x="T2" y="T3"/>
                  </a:cxn>
                  <a:cxn ang="0">
                    <a:pos x="T4" y="T5"/>
                  </a:cxn>
                  <a:cxn ang="0">
                    <a:pos x="T6" y="T7"/>
                  </a:cxn>
                </a:cxnLst>
                <a:rect l="0" t="0" r="r" b="b"/>
                <a:pathLst>
                  <a:path w="334" h="368">
                    <a:moveTo>
                      <a:pt x="0" y="0"/>
                    </a:moveTo>
                    <a:lnTo>
                      <a:pt x="192" y="368"/>
                    </a:lnTo>
                    <a:lnTo>
                      <a:pt x="334" y="190"/>
                    </a:lnTo>
                    <a:lnTo>
                      <a:pt x="0"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Freeform 23"/>
              <p:cNvSpPr>
                <a:spLocks/>
              </p:cNvSpPr>
              <p:nvPr userDrawn="1"/>
            </p:nvSpPr>
            <p:spPr bwMode="auto">
              <a:xfrm>
                <a:off x="9618886" y="7182947"/>
                <a:ext cx="122195" cy="75946"/>
              </a:xfrm>
              <a:custGeom>
                <a:avLst/>
                <a:gdLst>
                  <a:gd name="T0" fmla="*/ 78 w 502"/>
                  <a:gd name="T1" fmla="*/ 0 h 312"/>
                  <a:gd name="T2" fmla="*/ 0 w 502"/>
                  <a:gd name="T3" fmla="*/ 312 h 312"/>
                  <a:gd name="T4" fmla="*/ 502 w 502"/>
                  <a:gd name="T5" fmla="*/ 41 h 312"/>
                  <a:gd name="T6" fmla="*/ 78 w 502"/>
                  <a:gd name="T7" fmla="*/ 0 h 312"/>
                </a:gdLst>
                <a:ahLst/>
                <a:cxnLst>
                  <a:cxn ang="0">
                    <a:pos x="T0" y="T1"/>
                  </a:cxn>
                  <a:cxn ang="0">
                    <a:pos x="T2" y="T3"/>
                  </a:cxn>
                  <a:cxn ang="0">
                    <a:pos x="T4" y="T5"/>
                  </a:cxn>
                  <a:cxn ang="0">
                    <a:pos x="T6" y="T7"/>
                  </a:cxn>
                </a:cxnLst>
                <a:rect l="0" t="0" r="r" b="b"/>
                <a:pathLst>
                  <a:path w="502" h="312">
                    <a:moveTo>
                      <a:pt x="78" y="0"/>
                    </a:moveTo>
                    <a:lnTo>
                      <a:pt x="0" y="312"/>
                    </a:lnTo>
                    <a:lnTo>
                      <a:pt x="502" y="41"/>
                    </a:lnTo>
                    <a:lnTo>
                      <a:pt x="78" y="0"/>
                    </a:lnTo>
                    <a:close/>
                  </a:path>
                </a:pathLst>
              </a:custGeom>
              <a:solidFill>
                <a:srgbClr val="F68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Freeform 24"/>
              <p:cNvSpPr>
                <a:spLocks/>
              </p:cNvSpPr>
              <p:nvPr userDrawn="1"/>
            </p:nvSpPr>
            <p:spPr bwMode="auto">
              <a:xfrm>
                <a:off x="9572637" y="7166882"/>
                <a:ext cx="65235" cy="92011"/>
              </a:xfrm>
              <a:custGeom>
                <a:avLst/>
                <a:gdLst>
                  <a:gd name="T0" fmla="*/ 0 w 270"/>
                  <a:gd name="T1" fmla="*/ 0 h 376"/>
                  <a:gd name="T2" fmla="*/ 192 w 270"/>
                  <a:gd name="T3" fmla="*/ 376 h 376"/>
                  <a:gd name="T4" fmla="*/ 270 w 270"/>
                  <a:gd name="T5" fmla="*/ 64 h 376"/>
                  <a:gd name="T6" fmla="*/ 0 w 270"/>
                  <a:gd name="T7" fmla="*/ 0 h 376"/>
                </a:gdLst>
                <a:ahLst/>
                <a:cxnLst>
                  <a:cxn ang="0">
                    <a:pos x="T0" y="T1"/>
                  </a:cxn>
                  <a:cxn ang="0">
                    <a:pos x="T2" y="T3"/>
                  </a:cxn>
                  <a:cxn ang="0">
                    <a:pos x="T4" y="T5"/>
                  </a:cxn>
                  <a:cxn ang="0">
                    <a:pos x="T6" y="T7"/>
                  </a:cxn>
                </a:cxnLst>
                <a:rect l="0" t="0" r="r" b="b"/>
                <a:pathLst>
                  <a:path w="270" h="376">
                    <a:moveTo>
                      <a:pt x="0" y="0"/>
                    </a:moveTo>
                    <a:lnTo>
                      <a:pt x="192" y="376"/>
                    </a:lnTo>
                    <a:lnTo>
                      <a:pt x="270" y="64"/>
                    </a:lnTo>
                    <a:lnTo>
                      <a:pt x="0" y="0"/>
                    </a:lnTo>
                    <a:close/>
                  </a:path>
                </a:pathLst>
              </a:custGeom>
              <a:solidFill>
                <a:srgbClr val="F89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Freeform 25"/>
              <p:cNvSpPr>
                <a:spLocks/>
              </p:cNvSpPr>
              <p:nvPr userDrawn="1"/>
            </p:nvSpPr>
            <p:spPr bwMode="auto">
              <a:xfrm>
                <a:off x="9465534" y="7166882"/>
                <a:ext cx="107103" cy="86169"/>
              </a:xfrm>
              <a:custGeom>
                <a:avLst/>
                <a:gdLst>
                  <a:gd name="T0" fmla="*/ 439 w 439"/>
                  <a:gd name="T1" fmla="*/ 0 h 355"/>
                  <a:gd name="T2" fmla="*/ 0 w 439"/>
                  <a:gd name="T3" fmla="*/ 132 h 355"/>
                  <a:gd name="T4" fmla="*/ 424 w 439"/>
                  <a:gd name="T5" fmla="*/ 355 h 355"/>
                  <a:gd name="T6" fmla="*/ 439 w 439"/>
                  <a:gd name="T7" fmla="*/ 0 h 355"/>
                </a:gdLst>
                <a:ahLst/>
                <a:cxnLst>
                  <a:cxn ang="0">
                    <a:pos x="T0" y="T1"/>
                  </a:cxn>
                  <a:cxn ang="0">
                    <a:pos x="T2" y="T3"/>
                  </a:cxn>
                  <a:cxn ang="0">
                    <a:pos x="T4" y="T5"/>
                  </a:cxn>
                  <a:cxn ang="0">
                    <a:pos x="T6" y="T7"/>
                  </a:cxn>
                </a:cxnLst>
                <a:rect l="0" t="0" r="r" b="b"/>
                <a:pathLst>
                  <a:path w="439" h="355">
                    <a:moveTo>
                      <a:pt x="439" y="0"/>
                    </a:moveTo>
                    <a:lnTo>
                      <a:pt x="0" y="132"/>
                    </a:lnTo>
                    <a:lnTo>
                      <a:pt x="424" y="355"/>
                    </a:lnTo>
                    <a:lnTo>
                      <a:pt x="439"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Freeform 26"/>
              <p:cNvSpPr>
                <a:spLocks/>
              </p:cNvSpPr>
              <p:nvPr userDrawn="1"/>
            </p:nvSpPr>
            <p:spPr bwMode="auto">
              <a:xfrm>
                <a:off x="9568743" y="7166882"/>
                <a:ext cx="50144" cy="92011"/>
              </a:xfrm>
              <a:custGeom>
                <a:avLst/>
                <a:gdLst>
                  <a:gd name="T0" fmla="*/ 13 w 207"/>
                  <a:gd name="T1" fmla="*/ 0 h 376"/>
                  <a:gd name="T2" fmla="*/ 0 w 207"/>
                  <a:gd name="T3" fmla="*/ 351 h 376"/>
                  <a:gd name="T4" fmla="*/ 207 w 207"/>
                  <a:gd name="T5" fmla="*/ 376 h 376"/>
                  <a:gd name="T6" fmla="*/ 13 w 207"/>
                  <a:gd name="T7" fmla="*/ 0 h 376"/>
                </a:gdLst>
                <a:ahLst/>
                <a:cxnLst>
                  <a:cxn ang="0">
                    <a:pos x="T0" y="T1"/>
                  </a:cxn>
                  <a:cxn ang="0">
                    <a:pos x="T2" y="T3"/>
                  </a:cxn>
                  <a:cxn ang="0">
                    <a:pos x="T4" y="T5"/>
                  </a:cxn>
                  <a:cxn ang="0">
                    <a:pos x="T6" y="T7"/>
                  </a:cxn>
                </a:cxnLst>
                <a:rect l="0" t="0" r="r" b="b"/>
                <a:pathLst>
                  <a:path w="207" h="376">
                    <a:moveTo>
                      <a:pt x="13" y="0"/>
                    </a:moveTo>
                    <a:lnTo>
                      <a:pt x="0" y="351"/>
                    </a:lnTo>
                    <a:lnTo>
                      <a:pt x="207" y="376"/>
                    </a:lnTo>
                    <a:lnTo>
                      <a:pt x="13"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Freeform 27"/>
              <p:cNvSpPr>
                <a:spLocks/>
              </p:cNvSpPr>
              <p:nvPr userDrawn="1"/>
            </p:nvSpPr>
            <p:spPr bwMode="auto">
              <a:xfrm>
                <a:off x="9637873" y="7139619"/>
                <a:ext cx="132905" cy="54525"/>
              </a:xfrm>
              <a:custGeom>
                <a:avLst/>
                <a:gdLst>
                  <a:gd name="T0" fmla="*/ 546 w 546"/>
                  <a:gd name="T1" fmla="*/ 0 h 224"/>
                  <a:gd name="T2" fmla="*/ 0 w 546"/>
                  <a:gd name="T3" fmla="*/ 176 h 224"/>
                  <a:gd name="T4" fmla="*/ 416 w 546"/>
                  <a:gd name="T5" fmla="*/ 224 h 224"/>
                  <a:gd name="T6" fmla="*/ 546 w 546"/>
                  <a:gd name="T7" fmla="*/ 0 h 224"/>
                </a:gdLst>
                <a:ahLst/>
                <a:cxnLst>
                  <a:cxn ang="0">
                    <a:pos x="T0" y="T1"/>
                  </a:cxn>
                  <a:cxn ang="0">
                    <a:pos x="T2" y="T3"/>
                  </a:cxn>
                  <a:cxn ang="0">
                    <a:pos x="T4" y="T5"/>
                  </a:cxn>
                  <a:cxn ang="0">
                    <a:pos x="T6" y="T7"/>
                  </a:cxn>
                </a:cxnLst>
                <a:rect l="0" t="0" r="r" b="b"/>
                <a:pathLst>
                  <a:path w="546" h="224">
                    <a:moveTo>
                      <a:pt x="546" y="0"/>
                    </a:moveTo>
                    <a:lnTo>
                      <a:pt x="0" y="176"/>
                    </a:lnTo>
                    <a:lnTo>
                      <a:pt x="416" y="224"/>
                    </a:lnTo>
                    <a:lnTo>
                      <a:pt x="546"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Freeform 28"/>
              <p:cNvSpPr>
                <a:spLocks/>
              </p:cNvSpPr>
              <p:nvPr userDrawn="1"/>
            </p:nvSpPr>
            <p:spPr bwMode="auto">
              <a:xfrm>
                <a:off x="9347721" y="7053937"/>
                <a:ext cx="65235" cy="112945"/>
              </a:xfrm>
              <a:custGeom>
                <a:avLst/>
                <a:gdLst>
                  <a:gd name="T0" fmla="*/ 268 w 268"/>
                  <a:gd name="T1" fmla="*/ 0 h 463"/>
                  <a:gd name="T2" fmla="*/ 45 w 268"/>
                  <a:gd name="T3" fmla="*/ 73 h 463"/>
                  <a:gd name="T4" fmla="*/ 10 w 268"/>
                  <a:gd name="T5" fmla="*/ 117 h 463"/>
                  <a:gd name="T6" fmla="*/ 0 w 268"/>
                  <a:gd name="T7" fmla="*/ 132 h 463"/>
                  <a:gd name="T8" fmla="*/ 167 w 268"/>
                  <a:gd name="T9" fmla="*/ 463 h 463"/>
                  <a:gd name="T10" fmla="*/ 268 w 268"/>
                  <a:gd name="T11" fmla="*/ 0 h 463"/>
                </a:gdLst>
                <a:ahLst/>
                <a:cxnLst>
                  <a:cxn ang="0">
                    <a:pos x="T0" y="T1"/>
                  </a:cxn>
                  <a:cxn ang="0">
                    <a:pos x="T2" y="T3"/>
                  </a:cxn>
                  <a:cxn ang="0">
                    <a:pos x="T4" y="T5"/>
                  </a:cxn>
                  <a:cxn ang="0">
                    <a:pos x="T6" y="T7"/>
                  </a:cxn>
                  <a:cxn ang="0">
                    <a:pos x="T8" y="T9"/>
                  </a:cxn>
                  <a:cxn ang="0">
                    <a:pos x="T10" y="T11"/>
                  </a:cxn>
                </a:cxnLst>
                <a:rect l="0" t="0" r="r" b="b"/>
                <a:pathLst>
                  <a:path w="268" h="463">
                    <a:moveTo>
                      <a:pt x="268" y="0"/>
                    </a:moveTo>
                    <a:lnTo>
                      <a:pt x="45" y="73"/>
                    </a:lnTo>
                    <a:lnTo>
                      <a:pt x="10" y="117"/>
                    </a:lnTo>
                    <a:lnTo>
                      <a:pt x="0" y="132"/>
                    </a:lnTo>
                    <a:lnTo>
                      <a:pt x="167" y="463"/>
                    </a:lnTo>
                    <a:lnTo>
                      <a:pt x="26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Freeform 29"/>
              <p:cNvSpPr>
                <a:spLocks/>
              </p:cNvSpPr>
              <p:nvPr userDrawn="1"/>
            </p:nvSpPr>
            <p:spPr bwMode="auto">
              <a:xfrm>
                <a:off x="9331656" y="7085094"/>
                <a:ext cx="56472" cy="84222"/>
              </a:xfrm>
              <a:custGeom>
                <a:avLst/>
                <a:gdLst>
                  <a:gd name="T0" fmla="*/ 68 w 233"/>
                  <a:gd name="T1" fmla="*/ 0 h 346"/>
                  <a:gd name="T2" fmla="*/ 39 w 233"/>
                  <a:gd name="T3" fmla="*/ 51 h 346"/>
                  <a:gd name="T4" fmla="*/ 17 w 233"/>
                  <a:gd name="T5" fmla="*/ 107 h 346"/>
                  <a:gd name="T6" fmla="*/ 4 w 233"/>
                  <a:gd name="T7" fmla="*/ 167 h 346"/>
                  <a:gd name="T8" fmla="*/ 0 w 233"/>
                  <a:gd name="T9" fmla="*/ 228 h 346"/>
                  <a:gd name="T10" fmla="*/ 0 w 233"/>
                  <a:gd name="T11" fmla="*/ 258 h 346"/>
                  <a:gd name="T12" fmla="*/ 4 w 233"/>
                  <a:gd name="T13" fmla="*/ 289 h 346"/>
                  <a:gd name="T14" fmla="*/ 9 w 233"/>
                  <a:gd name="T15" fmla="*/ 318 h 346"/>
                  <a:gd name="T16" fmla="*/ 17 w 233"/>
                  <a:gd name="T17" fmla="*/ 346 h 346"/>
                  <a:gd name="T18" fmla="*/ 233 w 233"/>
                  <a:gd name="T19" fmla="*/ 338 h 346"/>
                  <a:gd name="T20" fmla="*/ 68 w 233"/>
                  <a:gd name="T21"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346">
                    <a:moveTo>
                      <a:pt x="68" y="0"/>
                    </a:moveTo>
                    <a:lnTo>
                      <a:pt x="39" y="51"/>
                    </a:lnTo>
                    <a:lnTo>
                      <a:pt x="17" y="107"/>
                    </a:lnTo>
                    <a:lnTo>
                      <a:pt x="4" y="167"/>
                    </a:lnTo>
                    <a:lnTo>
                      <a:pt x="0" y="228"/>
                    </a:lnTo>
                    <a:lnTo>
                      <a:pt x="0" y="258"/>
                    </a:lnTo>
                    <a:lnTo>
                      <a:pt x="4" y="289"/>
                    </a:lnTo>
                    <a:lnTo>
                      <a:pt x="9" y="318"/>
                    </a:lnTo>
                    <a:lnTo>
                      <a:pt x="17" y="346"/>
                    </a:lnTo>
                    <a:lnTo>
                      <a:pt x="233" y="338"/>
                    </a:lnTo>
                    <a:lnTo>
                      <a:pt x="68"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30"/>
              <p:cNvSpPr>
                <a:spLocks/>
              </p:cNvSpPr>
              <p:nvPr userDrawn="1"/>
            </p:nvSpPr>
            <p:spPr bwMode="auto">
              <a:xfrm>
                <a:off x="9336524" y="7166882"/>
                <a:ext cx="51604" cy="62315"/>
              </a:xfrm>
              <a:custGeom>
                <a:avLst/>
                <a:gdLst>
                  <a:gd name="T0" fmla="*/ 214 w 214"/>
                  <a:gd name="T1" fmla="*/ 0 h 254"/>
                  <a:gd name="T2" fmla="*/ 0 w 214"/>
                  <a:gd name="T3" fmla="*/ 8 h 254"/>
                  <a:gd name="T4" fmla="*/ 19 w 214"/>
                  <a:gd name="T5" fmla="*/ 59 h 254"/>
                  <a:gd name="T6" fmla="*/ 44 w 214"/>
                  <a:gd name="T7" fmla="*/ 108 h 254"/>
                  <a:gd name="T8" fmla="*/ 76 w 214"/>
                  <a:gd name="T9" fmla="*/ 153 h 254"/>
                  <a:gd name="T10" fmla="*/ 114 w 214"/>
                  <a:gd name="T11" fmla="*/ 192 h 254"/>
                  <a:gd name="T12" fmla="*/ 156 w 214"/>
                  <a:gd name="T13" fmla="*/ 227 h 254"/>
                  <a:gd name="T14" fmla="*/ 202 w 214"/>
                  <a:gd name="T15" fmla="*/ 254 h 254"/>
                  <a:gd name="T16" fmla="*/ 214 w 214"/>
                  <a:gd name="T1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254">
                    <a:moveTo>
                      <a:pt x="214" y="0"/>
                    </a:moveTo>
                    <a:lnTo>
                      <a:pt x="0" y="8"/>
                    </a:lnTo>
                    <a:lnTo>
                      <a:pt x="19" y="59"/>
                    </a:lnTo>
                    <a:lnTo>
                      <a:pt x="44" y="108"/>
                    </a:lnTo>
                    <a:lnTo>
                      <a:pt x="76" y="153"/>
                    </a:lnTo>
                    <a:lnTo>
                      <a:pt x="114" y="192"/>
                    </a:lnTo>
                    <a:lnTo>
                      <a:pt x="156" y="227"/>
                    </a:lnTo>
                    <a:lnTo>
                      <a:pt x="202" y="254"/>
                    </a:lnTo>
                    <a:lnTo>
                      <a:pt x="214"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Freeform 31"/>
              <p:cNvSpPr>
                <a:spLocks/>
              </p:cNvSpPr>
              <p:nvPr userDrawn="1"/>
            </p:nvSpPr>
            <p:spPr bwMode="auto">
              <a:xfrm>
                <a:off x="9385694" y="7166882"/>
                <a:ext cx="40407" cy="73512"/>
              </a:xfrm>
              <a:custGeom>
                <a:avLst/>
                <a:gdLst>
                  <a:gd name="T0" fmla="*/ 11 w 164"/>
                  <a:gd name="T1" fmla="*/ 0 h 300"/>
                  <a:gd name="T2" fmla="*/ 0 w 164"/>
                  <a:gd name="T3" fmla="*/ 256 h 300"/>
                  <a:gd name="T4" fmla="*/ 78 w 164"/>
                  <a:gd name="T5" fmla="*/ 287 h 300"/>
                  <a:gd name="T6" fmla="*/ 120 w 164"/>
                  <a:gd name="T7" fmla="*/ 297 h 300"/>
                  <a:gd name="T8" fmla="*/ 164 w 164"/>
                  <a:gd name="T9" fmla="*/ 300 h 300"/>
                  <a:gd name="T10" fmla="*/ 11 w 164"/>
                  <a:gd name="T11" fmla="*/ 0 h 300"/>
                </a:gdLst>
                <a:ahLst/>
                <a:cxnLst>
                  <a:cxn ang="0">
                    <a:pos x="T0" y="T1"/>
                  </a:cxn>
                  <a:cxn ang="0">
                    <a:pos x="T2" y="T3"/>
                  </a:cxn>
                  <a:cxn ang="0">
                    <a:pos x="T4" y="T5"/>
                  </a:cxn>
                  <a:cxn ang="0">
                    <a:pos x="T6" y="T7"/>
                  </a:cxn>
                  <a:cxn ang="0">
                    <a:pos x="T8" y="T9"/>
                  </a:cxn>
                  <a:cxn ang="0">
                    <a:pos x="T10" y="T11"/>
                  </a:cxn>
                </a:cxnLst>
                <a:rect l="0" t="0" r="r" b="b"/>
                <a:pathLst>
                  <a:path w="164" h="300">
                    <a:moveTo>
                      <a:pt x="11" y="0"/>
                    </a:moveTo>
                    <a:lnTo>
                      <a:pt x="0" y="256"/>
                    </a:lnTo>
                    <a:lnTo>
                      <a:pt x="78" y="287"/>
                    </a:lnTo>
                    <a:lnTo>
                      <a:pt x="120" y="297"/>
                    </a:lnTo>
                    <a:lnTo>
                      <a:pt x="164" y="300"/>
                    </a:lnTo>
                    <a:lnTo>
                      <a:pt x="11" y="0"/>
                    </a:lnTo>
                    <a:close/>
                  </a:path>
                </a:pathLst>
              </a:custGeom>
              <a:solidFill>
                <a:srgbClr val="FDD1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Freeform 32"/>
              <p:cNvSpPr>
                <a:spLocks/>
              </p:cNvSpPr>
              <p:nvPr userDrawn="1"/>
            </p:nvSpPr>
            <p:spPr bwMode="auto">
              <a:xfrm>
                <a:off x="9437298" y="7240393"/>
                <a:ext cx="7789" cy="5842"/>
              </a:xfrm>
              <a:custGeom>
                <a:avLst/>
                <a:gdLst>
                  <a:gd name="T0" fmla="*/ 30 w 30"/>
                  <a:gd name="T1" fmla="*/ 0 h 26"/>
                  <a:gd name="T2" fmla="*/ 0 w 30"/>
                  <a:gd name="T3" fmla="*/ 0 h 26"/>
                  <a:gd name="T4" fmla="*/ 5 w 30"/>
                  <a:gd name="T5" fmla="*/ 7 h 26"/>
                  <a:gd name="T6" fmla="*/ 8 w 30"/>
                  <a:gd name="T7" fmla="*/ 14 h 26"/>
                  <a:gd name="T8" fmla="*/ 13 w 30"/>
                  <a:gd name="T9" fmla="*/ 20 h 26"/>
                  <a:gd name="T10" fmla="*/ 17 w 30"/>
                  <a:gd name="T11" fmla="*/ 26 h 26"/>
                  <a:gd name="T12" fmla="*/ 30 w 30"/>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30" y="0"/>
                    </a:moveTo>
                    <a:lnTo>
                      <a:pt x="0" y="0"/>
                    </a:lnTo>
                    <a:lnTo>
                      <a:pt x="5" y="7"/>
                    </a:lnTo>
                    <a:lnTo>
                      <a:pt x="8" y="14"/>
                    </a:lnTo>
                    <a:lnTo>
                      <a:pt x="13" y="20"/>
                    </a:lnTo>
                    <a:lnTo>
                      <a:pt x="17" y="26"/>
                    </a:lnTo>
                    <a:lnTo>
                      <a:pt x="3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Freeform 33"/>
              <p:cNvSpPr>
                <a:spLocks/>
              </p:cNvSpPr>
              <p:nvPr userDrawn="1"/>
            </p:nvSpPr>
            <p:spPr bwMode="auto">
              <a:xfrm>
                <a:off x="9388615" y="7166882"/>
                <a:ext cx="78380" cy="73512"/>
              </a:xfrm>
              <a:custGeom>
                <a:avLst/>
                <a:gdLst>
                  <a:gd name="T0" fmla="*/ 0 w 323"/>
                  <a:gd name="T1" fmla="*/ 0 h 302"/>
                  <a:gd name="T2" fmla="*/ 150 w 323"/>
                  <a:gd name="T3" fmla="*/ 300 h 302"/>
                  <a:gd name="T4" fmla="*/ 158 w 323"/>
                  <a:gd name="T5" fmla="*/ 302 h 302"/>
                  <a:gd name="T6" fmla="*/ 168 w 323"/>
                  <a:gd name="T7" fmla="*/ 302 h 302"/>
                  <a:gd name="T8" fmla="*/ 185 w 323"/>
                  <a:gd name="T9" fmla="*/ 302 h 302"/>
                  <a:gd name="T10" fmla="*/ 194 w 323"/>
                  <a:gd name="T11" fmla="*/ 302 h 302"/>
                  <a:gd name="T12" fmla="*/ 201 w 323"/>
                  <a:gd name="T13" fmla="*/ 300 h 302"/>
                  <a:gd name="T14" fmla="*/ 231 w 323"/>
                  <a:gd name="T15" fmla="*/ 300 h 302"/>
                  <a:gd name="T16" fmla="*/ 323 w 323"/>
                  <a:gd name="T17" fmla="*/ 130 h 302"/>
                  <a:gd name="T18" fmla="*/ 0 w 323"/>
                  <a:gd name="T1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3" h="302">
                    <a:moveTo>
                      <a:pt x="0" y="0"/>
                    </a:moveTo>
                    <a:lnTo>
                      <a:pt x="150" y="300"/>
                    </a:lnTo>
                    <a:lnTo>
                      <a:pt x="158" y="302"/>
                    </a:lnTo>
                    <a:lnTo>
                      <a:pt x="168" y="302"/>
                    </a:lnTo>
                    <a:lnTo>
                      <a:pt x="185" y="302"/>
                    </a:lnTo>
                    <a:lnTo>
                      <a:pt x="194" y="302"/>
                    </a:lnTo>
                    <a:lnTo>
                      <a:pt x="201" y="300"/>
                    </a:lnTo>
                    <a:lnTo>
                      <a:pt x="231" y="300"/>
                    </a:lnTo>
                    <a:lnTo>
                      <a:pt x="323" y="130"/>
                    </a:lnTo>
                    <a:lnTo>
                      <a:pt x="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34"/>
              <p:cNvSpPr>
                <a:spLocks/>
              </p:cNvSpPr>
              <p:nvPr userDrawn="1"/>
            </p:nvSpPr>
            <p:spPr bwMode="auto">
              <a:xfrm>
                <a:off x="9441680" y="7199499"/>
                <a:ext cx="127550" cy="58907"/>
              </a:xfrm>
              <a:custGeom>
                <a:avLst/>
                <a:gdLst>
                  <a:gd name="T0" fmla="*/ 103 w 524"/>
                  <a:gd name="T1" fmla="*/ 0 h 241"/>
                  <a:gd name="T2" fmla="*/ 0 w 524"/>
                  <a:gd name="T3" fmla="*/ 192 h 241"/>
                  <a:gd name="T4" fmla="*/ 10 w 524"/>
                  <a:gd name="T5" fmla="*/ 205 h 241"/>
                  <a:gd name="T6" fmla="*/ 20 w 524"/>
                  <a:gd name="T7" fmla="*/ 217 h 241"/>
                  <a:gd name="T8" fmla="*/ 32 w 524"/>
                  <a:gd name="T9" fmla="*/ 229 h 241"/>
                  <a:gd name="T10" fmla="*/ 44 w 524"/>
                  <a:gd name="T11" fmla="*/ 241 h 241"/>
                  <a:gd name="T12" fmla="*/ 524 w 524"/>
                  <a:gd name="T13" fmla="*/ 217 h 241"/>
                  <a:gd name="T14" fmla="*/ 103 w 524"/>
                  <a:gd name="T15" fmla="*/ 0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4" h="241">
                    <a:moveTo>
                      <a:pt x="103" y="0"/>
                    </a:moveTo>
                    <a:lnTo>
                      <a:pt x="0" y="192"/>
                    </a:lnTo>
                    <a:lnTo>
                      <a:pt x="10" y="205"/>
                    </a:lnTo>
                    <a:lnTo>
                      <a:pt x="20" y="217"/>
                    </a:lnTo>
                    <a:lnTo>
                      <a:pt x="32" y="229"/>
                    </a:lnTo>
                    <a:lnTo>
                      <a:pt x="44" y="241"/>
                    </a:lnTo>
                    <a:lnTo>
                      <a:pt x="524" y="217"/>
                    </a:lnTo>
                    <a:lnTo>
                      <a:pt x="103"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Freeform 35"/>
              <p:cNvSpPr>
                <a:spLocks/>
              </p:cNvSpPr>
              <p:nvPr userDrawn="1"/>
            </p:nvSpPr>
            <p:spPr bwMode="auto">
              <a:xfrm>
                <a:off x="9537099" y="7277879"/>
                <a:ext cx="8763" cy="4868"/>
              </a:xfrm>
              <a:custGeom>
                <a:avLst/>
                <a:gdLst>
                  <a:gd name="T0" fmla="*/ 38 w 38"/>
                  <a:gd name="T1" fmla="*/ 0 h 21"/>
                  <a:gd name="T2" fmla="*/ 0 w 38"/>
                  <a:gd name="T3" fmla="*/ 0 h 21"/>
                  <a:gd name="T4" fmla="*/ 4 w 38"/>
                  <a:gd name="T5" fmla="*/ 6 h 21"/>
                  <a:gd name="T6" fmla="*/ 9 w 38"/>
                  <a:gd name="T7" fmla="*/ 11 h 21"/>
                  <a:gd name="T8" fmla="*/ 14 w 38"/>
                  <a:gd name="T9" fmla="*/ 16 h 21"/>
                  <a:gd name="T10" fmla="*/ 19 w 38"/>
                  <a:gd name="T11" fmla="*/ 21 h 21"/>
                  <a:gd name="T12" fmla="*/ 38 w 38"/>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38" h="21">
                    <a:moveTo>
                      <a:pt x="38" y="0"/>
                    </a:moveTo>
                    <a:lnTo>
                      <a:pt x="0" y="0"/>
                    </a:lnTo>
                    <a:lnTo>
                      <a:pt x="4" y="6"/>
                    </a:lnTo>
                    <a:lnTo>
                      <a:pt x="9" y="11"/>
                    </a:lnTo>
                    <a:lnTo>
                      <a:pt x="14" y="16"/>
                    </a:lnTo>
                    <a:lnTo>
                      <a:pt x="19" y="21"/>
                    </a:lnTo>
                    <a:lnTo>
                      <a:pt x="38"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36"/>
              <p:cNvSpPr>
                <a:spLocks/>
              </p:cNvSpPr>
              <p:nvPr userDrawn="1"/>
            </p:nvSpPr>
            <p:spPr bwMode="auto">
              <a:xfrm>
                <a:off x="9451903" y="7252564"/>
                <a:ext cx="116840" cy="28723"/>
              </a:xfrm>
              <a:custGeom>
                <a:avLst/>
                <a:gdLst>
                  <a:gd name="T0" fmla="*/ 480 w 480"/>
                  <a:gd name="T1" fmla="*/ 0 h 119"/>
                  <a:gd name="T2" fmla="*/ 0 w 480"/>
                  <a:gd name="T3" fmla="*/ 22 h 119"/>
                  <a:gd name="T4" fmla="*/ 41 w 480"/>
                  <a:gd name="T5" fmla="*/ 56 h 119"/>
                  <a:gd name="T6" fmla="*/ 85 w 480"/>
                  <a:gd name="T7" fmla="*/ 83 h 119"/>
                  <a:gd name="T8" fmla="*/ 134 w 480"/>
                  <a:gd name="T9" fmla="*/ 102 h 119"/>
                  <a:gd name="T10" fmla="*/ 186 w 480"/>
                  <a:gd name="T11" fmla="*/ 115 h 119"/>
                  <a:gd name="T12" fmla="*/ 242 w 480"/>
                  <a:gd name="T13" fmla="*/ 119 h 119"/>
                  <a:gd name="T14" fmla="*/ 270 w 480"/>
                  <a:gd name="T15" fmla="*/ 119 h 119"/>
                  <a:gd name="T16" fmla="*/ 297 w 480"/>
                  <a:gd name="T17" fmla="*/ 115 h 119"/>
                  <a:gd name="T18" fmla="*/ 322 w 480"/>
                  <a:gd name="T19" fmla="*/ 110 h 119"/>
                  <a:gd name="T20" fmla="*/ 349 w 480"/>
                  <a:gd name="T21" fmla="*/ 103 h 119"/>
                  <a:gd name="T22" fmla="*/ 387 w 480"/>
                  <a:gd name="T23" fmla="*/ 103 h 119"/>
                  <a:gd name="T24" fmla="*/ 480 w 480"/>
                  <a:gd name="T2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0" h="119">
                    <a:moveTo>
                      <a:pt x="480" y="0"/>
                    </a:moveTo>
                    <a:lnTo>
                      <a:pt x="0" y="22"/>
                    </a:lnTo>
                    <a:lnTo>
                      <a:pt x="41" y="56"/>
                    </a:lnTo>
                    <a:lnTo>
                      <a:pt x="85" y="83"/>
                    </a:lnTo>
                    <a:lnTo>
                      <a:pt x="134" y="102"/>
                    </a:lnTo>
                    <a:lnTo>
                      <a:pt x="186" y="115"/>
                    </a:lnTo>
                    <a:lnTo>
                      <a:pt x="242" y="119"/>
                    </a:lnTo>
                    <a:lnTo>
                      <a:pt x="270" y="119"/>
                    </a:lnTo>
                    <a:lnTo>
                      <a:pt x="297" y="115"/>
                    </a:lnTo>
                    <a:lnTo>
                      <a:pt x="322" y="110"/>
                    </a:lnTo>
                    <a:lnTo>
                      <a:pt x="349" y="103"/>
                    </a:lnTo>
                    <a:lnTo>
                      <a:pt x="387" y="103"/>
                    </a:lnTo>
                    <a:lnTo>
                      <a:pt x="480"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Freeform 37"/>
              <p:cNvSpPr>
                <a:spLocks/>
              </p:cNvSpPr>
              <p:nvPr userDrawn="1"/>
            </p:nvSpPr>
            <p:spPr bwMode="auto">
              <a:xfrm>
                <a:off x="9540993" y="7252564"/>
                <a:ext cx="27750" cy="43328"/>
              </a:xfrm>
              <a:custGeom>
                <a:avLst/>
                <a:gdLst>
                  <a:gd name="T0" fmla="*/ 114 w 114"/>
                  <a:gd name="T1" fmla="*/ 0 h 178"/>
                  <a:gd name="T2" fmla="*/ 0 w 114"/>
                  <a:gd name="T3" fmla="*/ 122 h 178"/>
                  <a:gd name="T4" fmla="*/ 16 w 114"/>
                  <a:gd name="T5" fmla="*/ 137 h 178"/>
                  <a:gd name="T6" fmla="*/ 31 w 114"/>
                  <a:gd name="T7" fmla="*/ 151 h 178"/>
                  <a:gd name="T8" fmla="*/ 48 w 114"/>
                  <a:gd name="T9" fmla="*/ 164 h 178"/>
                  <a:gd name="T10" fmla="*/ 65 w 114"/>
                  <a:gd name="T11" fmla="*/ 178 h 178"/>
                  <a:gd name="T12" fmla="*/ 114 w 11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114" h="178">
                    <a:moveTo>
                      <a:pt x="114" y="0"/>
                    </a:moveTo>
                    <a:lnTo>
                      <a:pt x="0" y="122"/>
                    </a:lnTo>
                    <a:lnTo>
                      <a:pt x="16" y="137"/>
                    </a:lnTo>
                    <a:lnTo>
                      <a:pt x="31" y="151"/>
                    </a:lnTo>
                    <a:lnTo>
                      <a:pt x="48" y="164"/>
                    </a:lnTo>
                    <a:lnTo>
                      <a:pt x="65" y="178"/>
                    </a:lnTo>
                    <a:lnTo>
                      <a:pt x="114" y="0"/>
                    </a:lnTo>
                    <a:close/>
                  </a:path>
                </a:pathLst>
              </a:custGeom>
              <a:solidFill>
                <a:srgbClr val="F796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Freeform 38"/>
              <p:cNvSpPr>
                <a:spLocks/>
              </p:cNvSpPr>
              <p:nvPr userDrawn="1"/>
            </p:nvSpPr>
            <p:spPr bwMode="auto">
              <a:xfrm>
                <a:off x="9556572" y="7252564"/>
                <a:ext cx="62314" cy="54039"/>
              </a:xfrm>
              <a:custGeom>
                <a:avLst/>
                <a:gdLst>
                  <a:gd name="T0" fmla="*/ 47 w 254"/>
                  <a:gd name="T1" fmla="*/ 0 h 222"/>
                  <a:gd name="T2" fmla="*/ 0 w 254"/>
                  <a:gd name="T3" fmla="*/ 178 h 222"/>
                  <a:gd name="T4" fmla="*/ 22 w 254"/>
                  <a:gd name="T5" fmla="*/ 192 h 222"/>
                  <a:gd name="T6" fmla="*/ 46 w 254"/>
                  <a:gd name="T7" fmla="*/ 203 h 222"/>
                  <a:gd name="T8" fmla="*/ 69 w 254"/>
                  <a:gd name="T9" fmla="*/ 214 h 222"/>
                  <a:gd name="T10" fmla="*/ 95 w 254"/>
                  <a:gd name="T11" fmla="*/ 222 h 222"/>
                  <a:gd name="T12" fmla="*/ 254 w 254"/>
                  <a:gd name="T13" fmla="*/ 22 h 222"/>
                  <a:gd name="T14" fmla="*/ 47 w 254"/>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22">
                    <a:moveTo>
                      <a:pt x="47" y="0"/>
                    </a:moveTo>
                    <a:lnTo>
                      <a:pt x="0" y="178"/>
                    </a:lnTo>
                    <a:lnTo>
                      <a:pt x="22" y="192"/>
                    </a:lnTo>
                    <a:lnTo>
                      <a:pt x="46" y="203"/>
                    </a:lnTo>
                    <a:lnTo>
                      <a:pt x="69" y="214"/>
                    </a:lnTo>
                    <a:lnTo>
                      <a:pt x="95" y="222"/>
                    </a:lnTo>
                    <a:lnTo>
                      <a:pt x="254" y="22"/>
                    </a:lnTo>
                    <a:lnTo>
                      <a:pt x="47" y="0"/>
                    </a:lnTo>
                    <a:close/>
                  </a:path>
                </a:pathLst>
              </a:custGeom>
              <a:solidFill>
                <a:srgbClr val="F793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39"/>
              <p:cNvSpPr>
                <a:spLocks/>
              </p:cNvSpPr>
              <p:nvPr userDrawn="1"/>
            </p:nvSpPr>
            <p:spPr bwMode="auto">
              <a:xfrm>
                <a:off x="9579940" y="7257919"/>
                <a:ext cx="85682" cy="91524"/>
              </a:xfrm>
              <a:custGeom>
                <a:avLst/>
                <a:gdLst>
                  <a:gd name="T0" fmla="*/ 161 w 352"/>
                  <a:gd name="T1" fmla="*/ 0 h 377"/>
                  <a:gd name="T2" fmla="*/ 0 w 352"/>
                  <a:gd name="T3" fmla="*/ 200 h 377"/>
                  <a:gd name="T4" fmla="*/ 13 w 352"/>
                  <a:gd name="T5" fmla="*/ 204 h 377"/>
                  <a:gd name="T6" fmla="*/ 27 w 352"/>
                  <a:gd name="T7" fmla="*/ 207 h 377"/>
                  <a:gd name="T8" fmla="*/ 42 w 352"/>
                  <a:gd name="T9" fmla="*/ 210 h 377"/>
                  <a:gd name="T10" fmla="*/ 56 w 352"/>
                  <a:gd name="T11" fmla="*/ 212 h 377"/>
                  <a:gd name="T12" fmla="*/ 90 w 352"/>
                  <a:gd name="T13" fmla="*/ 259 h 377"/>
                  <a:gd name="T14" fmla="*/ 125 w 352"/>
                  <a:gd name="T15" fmla="*/ 304 h 377"/>
                  <a:gd name="T16" fmla="*/ 163 w 352"/>
                  <a:gd name="T17" fmla="*/ 343 h 377"/>
                  <a:gd name="T18" fmla="*/ 200 w 352"/>
                  <a:gd name="T19" fmla="*/ 377 h 377"/>
                  <a:gd name="T20" fmla="*/ 352 w 352"/>
                  <a:gd name="T21" fmla="*/ 368 h 377"/>
                  <a:gd name="T22" fmla="*/ 161 w 352"/>
                  <a:gd name="T23"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377">
                    <a:moveTo>
                      <a:pt x="161" y="0"/>
                    </a:moveTo>
                    <a:lnTo>
                      <a:pt x="0" y="200"/>
                    </a:lnTo>
                    <a:lnTo>
                      <a:pt x="13" y="204"/>
                    </a:lnTo>
                    <a:lnTo>
                      <a:pt x="27" y="207"/>
                    </a:lnTo>
                    <a:lnTo>
                      <a:pt x="42" y="210"/>
                    </a:lnTo>
                    <a:lnTo>
                      <a:pt x="56" y="212"/>
                    </a:lnTo>
                    <a:lnTo>
                      <a:pt x="90" y="259"/>
                    </a:lnTo>
                    <a:lnTo>
                      <a:pt x="125" y="304"/>
                    </a:lnTo>
                    <a:lnTo>
                      <a:pt x="163" y="343"/>
                    </a:lnTo>
                    <a:lnTo>
                      <a:pt x="200" y="377"/>
                    </a:lnTo>
                    <a:lnTo>
                      <a:pt x="352" y="368"/>
                    </a:lnTo>
                    <a:lnTo>
                      <a:pt x="161" y="0"/>
                    </a:lnTo>
                    <a:close/>
                  </a:path>
                </a:pathLst>
              </a:custGeom>
              <a:solidFill>
                <a:srgbClr val="F58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40"/>
              <p:cNvSpPr>
                <a:spLocks/>
              </p:cNvSpPr>
              <p:nvPr userDrawn="1"/>
            </p:nvSpPr>
            <p:spPr bwMode="auto">
              <a:xfrm>
                <a:off x="9628136" y="7347009"/>
                <a:ext cx="36513" cy="15579"/>
              </a:xfrm>
              <a:custGeom>
                <a:avLst/>
                <a:gdLst>
                  <a:gd name="T0" fmla="*/ 149 w 149"/>
                  <a:gd name="T1" fmla="*/ 0 h 63"/>
                  <a:gd name="T2" fmla="*/ 0 w 149"/>
                  <a:gd name="T3" fmla="*/ 9 h 63"/>
                  <a:gd name="T4" fmla="*/ 19 w 149"/>
                  <a:gd name="T5" fmla="*/ 26 h 63"/>
                  <a:gd name="T6" fmla="*/ 36 w 149"/>
                  <a:gd name="T7" fmla="*/ 39 h 63"/>
                  <a:gd name="T8" fmla="*/ 54 w 149"/>
                  <a:gd name="T9" fmla="*/ 53 h 63"/>
                  <a:gd name="T10" fmla="*/ 70 w 149"/>
                  <a:gd name="T11" fmla="*/ 63 h 63"/>
                  <a:gd name="T12" fmla="*/ 149 w 14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49" h="63">
                    <a:moveTo>
                      <a:pt x="149" y="0"/>
                    </a:moveTo>
                    <a:lnTo>
                      <a:pt x="0" y="9"/>
                    </a:lnTo>
                    <a:lnTo>
                      <a:pt x="19" y="26"/>
                    </a:lnTo>
                    <a:lnTo>
                      <a:pt x="36" y="39"/>
                    </a:lnTo>
                    <a:lnTo>
                      <a:pt x="54" y="53"/>
                    </a:lnTo>
                    <a:lnTo>
                      <a:pt x="70" y="63"/>
                    </a:lnTo>
                    <a:lnTo>
                      <a:pt x="149" y="0"/>
                    </a:lnTo>
                    <a:close/>
                  </a:path>
                </a:pathLst>
              </a:custGeom>
              <a:solidFill>
                <a:srgbClr val="F479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41"/>
              <p:cNvSpPr>
                <a:spLocks/>
              </p:cNvSpPr>
              <p:nvPr userDrawn="1"/>
            </p:nvSpPr>
            <p:spPr bwMode="auto">
              <a:xfrm>
                <a:off x="9618886" y="7191710"/>
                <a:ext cx="122195" cy="156273"/>
              </a:xfrm>
              <a:custGeom>
                <a:avLst/>
                <a:gdLst>
                  <a:gd name="T0" fmla="*/ 502 w 502"/>
                  <a:gd name="T1" fmla="*/ 0 h 641"/>
                  <a:gd name="T2" fmla="*/ 0 w 502"/>
                  <a:gd name="T3" fmla="*/ 271 h 641"/>
                  <a:gd name="T4" fmla="*/ 192 w 502"/>
                  <a:gd name="T5" fmla="*/ 641 h 641"/>
                  <a:gd name="T6" fmla="*/ 199 w 502"/>
                  <a:gd name="T7" fmla="*/ 627 h 641"/>
                  <a:gd name="T8" fmla="*/ 192 w 502"/>
                  <a:gd name="T9" fmla="*/ 617 h 641"/>
                  <a:gd name="T10" fmla="*/ 183 w 502"/>
                  <a:gd name="T11" fmla="*/ 607 h 641"/>
                  <a:gd name="T12" fmla="*/ 176 w 502"/>
                  <a:gd name="T13" fmla="*/ 597 h 641"/>
                  <a:gd name="T14" fmla="*/ 171 w 502"/>
                  <a:gd name="T15" fmla="*/ 586 h 641"/>
                  <a:gd name="T16" fmla="*/ 170 w 502"/>
                  <a:gd name="T17" fmla="*/ 586 h 641"/>
                  <a:gd name="T18" fmla="*/ 170 w 502"/>
                  <a:gd name="T19" fmla="*/ 585 h 641"/>
                  <a:gd name="T20" fmla="*/ 219 w 502"/>
                  <a:gd name="T21" fmla="*/ 585 h 641"/>
                  <a:gd name="T22" fmla="*/ 502 w 502"/>
                  <a:gd name="T23"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641">
                    <a:moveTo>
                      <a:pt x="502" y="0"/>
                    </a:moveTo>
                    <a:lnTo>
                      <a:pt x="0" y="271"/>
                    </a:lnTo>
                    <a:lnTo>
                      <a:pt x="192" y="641"/>
                    </a:lnTo>
                    <a:lnTo>
                      <a:pt x="199" y="627"/>
                    </a:lnTo>
                    <a:lnTo>
                      <a:pt x="192" y="617"/>
                    </a:lnTo>
                    <a:lnTo>
                      <a:pt x="183" y="607"/>
                    </a:lnTo>
                    <a:lnTo>
                      <a:pt x="176" y="597"/>
                    </a:lnTo>
                    <a:lnTo>
                      <a:pt x="171" y="586"/>
                    </a:lnTo>
                    <a:lnTo>
                      <a:pt x="170" y="586"/>
                    </a:lnTo>
                    <a:lnTo>
                      <a:pt x="170" y="585"/>
                    </a:lnTo>
                    <a:lnTo>
                      <a:pt x="219" y="585"/>
                    </a:lnTo>
                    <a:lnTo>
                      <a:pt x="502"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42"/>
              <p:cNvSpPr>
                <a:spLocks/>
              </p:cNvSpPr>
              <p:nvPr userDrawn="1"/>
            </p:nvSpPr>
            <p:spPr bwMode="auto">
              <a:xfrm>
                <a:off x="9659780" y="7334352"/>
                <a:ext cx="12171" cy="487"/>
              </a:xfrm>
              <a:custGeom>
                <a:avLst/>
                <a:gdLst>
                  <a:gd name="T0" fmla="*/ 49 w 49"/>
                  <a:gd name="T1" fmla="*/ 0 h 1"/>
                  <a:gd name="T2" fmla="*/ 0 w 49"/>
                  <a:gd name="T3" fmla="*/ 0 h 1"/>
                  <a:gd name="T4" fmla="*/ 8 w 49"/>
                  <a:gd name="T5" fmla="*/ 1 h 1"/>
                  <a:gd name="T6" fmla="*/ 15 w 49"/>
                  <a:gd name="T7" fmla="*/ 1 h 1"/>
                  <a:gd name="T8" fmla="*/ 23 w 49"/>
                  <a:gd name="T9" fmla="*/ 1 h 1"/>
                  <a:gd name="T10" fmla="*/ 37 w 49"/>
                  <a:gd name="T11" fmla="*/ 1 h 1"/>
                  <a:gd name="T12" fmla="*/ 42 w 49"/>
                  <a:gd name="T13" fmla="*/ 1 h 1"/>
                  <a:gd name="T14" fmla="*/ 49 w 49"/>
                  <a:gd name="T15" fmla="*/ 1 h 1"/>
                  <a:gd name="T16" fmla="*/ 49 w 49"/>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
                    <a:moveTo>
                      <a:pt x="49" y="0"/>
                    </a:moveTo>
                    <a:lnTo>
                      <a:pt x="0" y="0"/>
                    </a:lnTo>
                    <a:lnTo>
                      <a:pt x="8" y="1"/>
                    </a:lnTo>
                    <a:lnTo>
                      <a:pt x="15" y="1"/>
                    </a:lnTo>
                    <a:lnTo>
                      <a:pt x="23" y="1"/>
                    </a:lnTo>
                    <a:lnTo>
                      <a:pt x="37" y="1"/>
                    </a:lnTo>
                    <a:lnTo>
                      <a:pt x="42" y="1"/>
                    </a:lnTo>
                    <a:lnTo>
                      <a:pt x="49" y="1"/>
                    </a:lnTo>
                    <a:lnTo>
                      <a:pt x="4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43"/>
              <p:cNvSpPr>
                <a:spLocks/>
              </p:cNvSpPr>
              <p:nvPr userDrawn="1"/>
            </p:nvSpPr>
            <p:spPr bwMode="auto">
              <a:xfrm>
                <a:off x="9645175" y="7347009"/>
                <a:ext cx="37973" cy="36513"/>
              </a:xfrm>
              <a:custGeom>
                <a:avLst/>
                <a:gdLst>
                  <a:gd name="T0" fmla="*/ 79 w 156"/>
                  <a:gd name="T1" fmla="*/ 0 h 150"/>
                  <a:gd name="T2" fmla="*/ 0 w 156"/>
                  <a:gd name="T3" fmla="*/ 65 h 150"/>
                  <a:gd name="T4" fmla="*/ 28 w 156"/>
                  <a:gd name="T5" fmla="*/ 85 h 150"/>
                  <a:gd name="T6" fmla="*/ 52 w 156"/>
                  <a:gd name="T7" fmla="*/ 100 h 150"/>
                  <a:gd name="T8" fmla="*/ 67 w 156"/>
                  <a:gd name="T9" fmla="*/ 109 h 150"/>
                  <a:gd name="T10" fmla="*/ 74 w 156"/>
                  <a:gd name="T11" fmla="*/ 112 h 150"/>
                  <a:gd name="T12" fmla="*/ 144 w 156"/>
                  <a:gd name="T13" fmla="*/ 150 h 150"/>
                  <a:gd name="T14" fmla="*/ 156 w 156"/>
                  <a:gd name="T15" fmla="*/ 144 h 150"/>
                  <a:gd name="T16" fmla="*/ 79 w 156"/>
                  <a:gd name="T17"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50">
                    <a:moveTo>
                      <a:pt x="79" y="0"/>
                    </a:moveTo>
                    <a:lnTo>
                      <a:pt x="0" y="65"/>
                    </a:lnTo>
                    <a:lnTo>
                      <a:pt x="28" y="85"/>
                    </a:lnTo>
                    <a:lnTo>
                      <a:pt x="52" y="100"/>
                    </a:lnTo>
                    <a:lnTo>
                      <a:pt x="67" y="109"/>
                    </a:lnTo>
                    <a:lnTo>
                      <a:pt x="74" y="112"/>
                    </a:lnTo>
                    <a:lnTo>
                      <a:pt x="144" y="150"/>
                    </a:lnTo>
                    <a:lnTo>
                      <a:pt x="156" y="144"/>
                    </a:lnTo>
                    <a:lnTo>
                      <a:pt x="79"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44"/>
              <p:cNvSpPr>
                <a:spLocks/>
              </p:cNvSpPr>
              <p:nvPr userDrawn="1"/>
            </p:nvSpPr>
            <p:spPr bwMode="auto">
              <a:xfrm>
                <a:off x="9664162" y="7346523"/>
                <a:ext cx="35539" cy="35539"/>
              </a:xfrm>
              <a:custGeom>
                <a:avLst/>
                <a:gdLst>
                  <a:gd name="T0" fmla="*/ 20 w 146"/>
                  <a:gd name="T1" fmla="*/ 0 h 145"/>
                  <a:gd name="T2" fmla="*/ 0 w 146"/>
                  <a:gd name="T3" fmla="*/ 3 h 145"/>
                  <a:gd name="T4" fmla="*/ 74 w 146"/>
                  <a:gd name="T5" fmla="*/ 145 h 145"/>
                  <a:gd name="T6" fmla="*/ 146 w 146"/>
                  <a:gd name="T7" fmla="*/ 112 h 145"/>
                  <a:gd name="T8" fmla="*/ 103 w 146"/>
                  <a:gd name="T9" fmla="*/ 79 h 145"/>
                  <a:gd name="T10" fmla="*/ 74 w 146"/>
                  <a:gd name="T11" fmla="*/ 57 h 145"/>
                  <a:gd name="T12" fmla="*/ 51 w 146"/>
                  <a:gd name="T13" fmla="*/ 34 h 145"/>
                  <a:gd name="T14" fmla="*/ 20 w 146"/>
                  <a:gd name="T15" fmla="*/ 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145">
                    <a:moveTo>
                      <a:pt x="20" y="0"/>
                    </a:moveTo>
                    <a:lnTo>
                      <a:pt x="0" y="3"/>
                    </a:lnTo>
                    <a:lnTo>
                      <a:pt x="74" y="145"/>
                    </a:lnTo>
                    <a:lnTo>
                      <a:pt x="146" y="112"/>
                    </a:lnTo>
                    <a:lnTo>
                      <a:pt x="103" y="79"/>
                    </a:lnTo>
                    <a:lnTo>
                      <a:pt x="74" y="57"/>
                    </a:lnTo>
                    <a:lnTo>
                      <a:pt x="51" y="34"/>
                    </a:lnTo>
                    <a:lnTo>
                      <a:pt x="20" y="0"/>
                    </a:lnTo>
                    <a:close/>
                  </a:path>
                </a:pathLst>
              </a:custGeom>
              <a:solidFill>
                <a:srgbClr val="F36F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45"/>
              <p:cNvSpPr>
                <a:spLocks/>
              </p:cNvSpPr>
              <p:nvPr userDrawn="1"/>
            </p:nvSpPr>
            <p:spPr bwMode="auto">
              <a:xfrm>
                <a:off x="9664162" y="7343602"/>
                <a:ext cx="5355" cy="4382"/>
              </a:xfrm>
              <a:custGeom>
                <a:avLst/>
                <a:gdLst>
                  <a:gd name="T0" fmla="*/ 8 w 22"/>
                  <a:gd name="T1" fmla="*/ 0 h 19"/>
                  <a:gd name="T2" fmla="*/ 0 w 22"/>
                  <a:gd name="T3" fmla="*/ 19 h 19"/>
                  <a:gd name="T4" fmla="*/ 22 w 22"/>
                  <a:gd name="T5" fmla="*/ 15 h 19"/>
                  <a:gd name="T6" fmla="*/ 17 w 22"/>
                  <a:gd name="T7" fmla="*/ 10 h 19"/>
                  <a:gd name="T8" fmla="*/ 12 w 22"/>
                  <a:gd name="T9" fmla="*/ 5 h 19"/>
                  <a:gd name="T10" fmla="*/ 8 w 22"/>
                  <a:gd name="T11" fmla="*/ 0 h 19"/>
                </a:gdLst>
                <a:ahLst/>
                <a:cxnLst>
                  <a:cxn ang="0">
                    <a:pos x="T0" y="T1"/>
                  </a:cxn>
                  <a:cxn ang="0">
                    <a:pos x="T2" y="T3"/>
                  </a:cxn>
                  <a:cxn ang="0">
                    <a:pos x="T4" y="T5"/>
                  </a:cxn>
                  <a:cxn ang="0">
                    <a:pos x="T6" y="T7"/>
                  </a:cxn>
                  <a:cxn ang="0">
                    <a:pos x="T8" y="T9"/>
                  </a:cxn>
                  <a:cxn ang="0">
                    <a:pos x="T10" y="T11"/>
                  </a:cxn>
                </a:cxnLst>
                <a:rect l="0" t="0" r="r" b="b"/>
                <a:pathLst>
                  <a:path w="22" h="19">
                    <a:moveTo>
                      <a:pt x="8" y="0"/>
                    </a:moveTo>
                    <a:lnTo>
                      <a:pt x="0" y="19"/>
                    </a:lnTo>
                    <a:lnTo>
                      <a:pt x="22" y="15"/>
                    </a:lnTo>
                    <a:lnTo>
                      <a:pt x="17" y="10"/>
                    </a:lnTo>
                    <a:lnTo>
                      <a:pt x="12" y="5"/>
                    </a:lnTo>
                    <a:lnTo>
                      <a:pt x="8"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46"/>
              <p:cNvSpPr>
                <a:spLocks/>
              </p:cNvSpPr>
              <p:nvPr userDrawn="1"/>
            </p:nvSpPr>
            <p:spPr bwMode="auto">
              <a:xfrm>
                <a:off x="9670490" y="7191710"/>
                <a:ext cx="69130" cy="143129"/>
              </a:xfrm>
              <a:custGeom>
                <a:avLst/>
                <a:gdLst>
                  <a:gd name="T0" fmla="*/ 285 w 285"/>
                  <a:gd name="T1" fmla="*/ 0 h 586"/>
                  <a:gd name="T2" fmla="*/ 0 w 285"/>
                  <a:gd name="T3" fmla="*/ 586 h 586"/>
                  <a:gd name="T4" fmla="*/ 48 w 285"/>
                  <a:gd name="T5" fmla="*/ 581 h 586"/>
                  <a:gd name="T6" fmla="*/ 93 w 285"/>
                  <a:gd name="T7" fmla="*/ 571 h 586"/>
                  <a:gd name="T8" fmla="*/ 136 w 285"/>
                  <a:gd name="T9" fmla="*/ 554 h 586"/>
                  <a:gd name="T10" fmla="*/ 176 w 285"/>
                  <a:gd name="T11" fmla="*/ 534 h 586"/>
                  <a:gd name="T12" fmla="*/ 285 w 285"/>
                  <a:gd name="T13" fmla="*/ 0 h 586"/>
                </a:gdLst>
                <a:ahLst/>
                <a:cxnLst>
                  <a:cxn ang="0">
                    <a:pos x="T0" y="T1"/>
                  </a:cxn>
                  <a:cxn ang="0">
                    <a:pos x="T2" y="T3"/>
                  </a:cxn>
                  <a:cxn ang="0">
                    <a:pos x="T4" y="T5"/>
                  </a:cxn>
                  <a:cxn ang="0">
                    <a:pos x="T6" y="T7"/>
                  </a:cxn>
                  <a:cxn ang="0">
                    <a:pos x="T8" y="T9"/>
                  </a:cxn>
                  <a:cxn ang="0">
                    <a:pos x="T10" y="T11"/>
                  </a:cxn>
                  <a:cxn ang="0">
                    <a:pos x="T12" y="T13"/>
                  </a:cxn>
                </a:cxnLst>
                <a:rect l="0" t="0" r="r" b="b"/>
                <a:pathLst>
                  <a:path w="285" h="586">
                    <a:moveTo>
                      <a:pt x="285" y="0"/>
                    </a:moveTo>
                    <a:lnTo>
                      <a:pt x="0" y="586"/>
                    </a:lnTo>
                    <a:lnTo>
                      <a:pt x="48" y="581"/>
                    </a:lnTo>
                    <a:lnTo>
                      <a:pt x="93" y="571"/>
                    </a:lnTo>
                    <a:lnTo>
                      <a:pt x="136" y="554"/>
                    </a:lnTo>
                    <a:lnTo>
                      <a:pt x="176" y="534"/>
                    </a:lnTo>
                    <a:lnTo>
                      <a:pt x="285"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47"/>
              <p:cNvSpPr>
                <a:spLocks/>
              </p:cNvSpPr>
              <p:nvPr userDrawn="1"/>
            </p:nvSpPr>
            <p:spPr bwMode="auto">
              <a:xfrm>
                <a:off x="9739134" y="7139619"/>
                <a:ext cx="57446" cy="81788"/>
              </a:xfrm>
              <a:custGeom>
                <a:avLst/>
                <a:gdLst>
                  <a:gd name="T0" fmla="*/ 124 w 236"/>
                  <a:gd name="T1" fmla="*/ 0 h 338"/>
                  <a:gd name="T2" fmla="*/ 0 w 236"/>
                  <a:gd name="T3" fmla="*/ 217 h 338"/>
                  <a:gd name="T4" fmla="*/ 209 w 236"/>
                  <a:gd name="T5" fmla="*/ 338 h 338"/>
                  <a:gd name="T6" fmla="*/ 217 w 236"/>
                  <a:gd name="T7" fmla="*/ 329 h 338"/>
                  <a:gd name="T8" fmla="*/ 224 w 236"/>
                  <a:gd name="T9" fmla="*/ 317 h 338"/>
                  <a:gd name="T10" fmla="*/ 231 w 236"/>
                  <a:gd name="T11" fmla="*/ 307 h 338"/>
                  <a:gd name="T12" fmla="*/ 236 w 236"/>
                  <a:gd name="T13" fmla="*/ 295 h 338"/>
                  <a:gd name="T14" fmla="*/ 124 w 236"/>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38">
                    <a:moveTo>
                      <a:pt x="124" y="0"/>
                    </a:moveTo>
                    <a:lnTo>
                      <a:pt x="0" y="217"/>
                    </a:lnTo>
                    <a:lnTo>
                      <a:pt x="209" y="338"/>
                    </a:lnTo>
                    <a:lnTo>
                      <a:pt x="217" y="329"/>
                    </a:lnTo>
                    <a:lnTo>
                      <a:pt x="224" y="317"/>
                    </a:lnTo>
                    <a:lnTo>
                      <a:pt x="231" y="307"/>
                    </a:lnTo>
                    <a:lnTo>
                      <a:pt x="236" y="295"/>
                    </a:lnTo>
                    <a:lnTo>
                      <a:pt x="124"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48"/>
              <p:cNvSpPr>
                <a:spLocks/>
              </p:cNvSpPr>
              <p:nvPr userDrawn="1"/>
            </p:nvSpPr>
            <p:spPr bwMode="auto">
              <a:xfrm>
                <a:off x="9713332" y="7192197"/>
                <a:ext cx="76919" cy="129497"/>
              </a:xfrm>
              <a:custGeom>
                <a:avLst/>
                <a:gdLst>
                  <a:gd name="T0" fmla="*/ 107 w 318"/>
                  <a:gd name="T1" fmla="*/ 0 h 533"/>
                  <a:gd name="T2" fmla="*/ 0 w 318"/>
                  <a:gd name="T3" fmla="*/ 533 h 533"/>
                  <a:gd name="T4" fmla="*/ 43 w 318"/>
                  <a:gd name="T5" fmla="*/ 504 h 533"/>
                  <a:gd name="T6" fmla="*/ 80 w 318"/>
                  <a:gd name="T7" fmla="*/ 468 h 533"/>
                  <a:gd name="T8" fmla="*/ 114 w 318"/>
                  <a:gd name="T9" fmla="*/ 426 h 533"/>
                  <a:gd name="T10" fmla="*/ 140 w 318"/>
                  <a:gd name="T11" fmla="*/ 382 h 533"/>
                  <a:gd name="T12" fmla="*/ 160 w 318"/>
                  <a:gd name="T13" fmla="*/ 331 h 533"/>
                  <a:gd name="T14" fmla="*/ 172 w 318"/>
                  <a:gd name="T15" fmla="*/ 278 h 533"/>
                  <a:gd name="T16" fmla="*/ 177 w 318"/>
                  <a:gd name="T17" fmla="*/ 224 h 533"/>
                  <a:gd name="T18" fmla="*/ 218 w 318"/>
                  <a:gd name="T19" fmla="*/ 206 h 533"/>
                  <a:gd name="T20" fmla="*/ 255 w 318"/>
                  <a:gd name="T21" fmla="*/ 182 h 533"/>
                  <a:gd name="T22" fmla="*/ 287 w 318"/>
                  <a:gd name="T23" fmla="*/ 153 h 533"/>
                  <a:gd name="T24" fmla="*/ 318 w 318"/>
                  <a:gd name="T25" fmla="*/ 121 h 533"/>
                  <a:gd name="T26" fmla="*/ 107 w 318"/>
                  <a:gd name="T27"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533">
                    <a:moveTo>
                      <a:pt x="107" y="0"/>
                    </a:moveTo>
                    <a:lnTo>
                      <a:pt x="0" y="533"/>
                    </a:lnTo>
                    <a:lnTo>
                      <a:pt x="43" y="504"/>
                    </a:lnTo>
                    <a:lnTo>
                      <a:pt x="80" y="468"/>
                    </a:lnTo>
                    <a:lnTo>
                      <a:pt x="114" y="426"/>
                    </a:lnTo>
                    <a:lnTo>
                      <a:pt x="140" y="382"/>
                    </a:lnTo>
                    <a:lnTo>
                      <a:pt x="160" y="331"/>
                    </a:lnTo>
                    <a:lnTo>
                      <a:pt x="172" y="278"/>
                    </a:lnTo>
                    <a:lnTo>
                      <a:pt x="177" y="224"/>
                    </a:lnTo>
                    <a:lnTo>
                      <a:pt x="218" y="206"/>
                    </a:lnTo>
                    <a:lnTo>
                      <a:pt x="255" y="182"/>
                    </a:lnTo>
                    <a:lnTo>
                      <a:pt x="287" y="153"/>
                    </a:lnTo>
                    <a:lnTo>
                      <a:pt x="318" y="121"/>
                    </a:lnTo>
                    <a:lnTo>
                      <a:pt x="10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49"/>
              <p:cNvSpPr>
                <a:spLocks/>
              </p:cNvSpPr>
              <p:nvPr userDrawn="1"/>
            </p:nvSpPr>
            <p:spPr bwMode="auto">
              <a:xfrm>
                <a:off x="9769804" y="7120633"/>
                <a:ext cx="31157" cy="30671"/>
              </a:xfrm>
              <a:custGeom>
                <a:avLst/>
                <a:gdLst>
                  <a:gd name="T0" fmla="*/ 41 w 127"/>
                  <a:gd name="T1" fmla="*/ 0 h 127"/>
                  <a:gd name="T2" fmla="*/ 0 w 127"/>
                  <a:gd name="T3" fmla="*/ 80 h 127"/>
                  <a:gd name="T4" fmla="*/ 127 w 127"/>
                  <a:gd name="T5" fmla="*/ 127 h 127"/>
                  <a:gd name="T6" fmla="*/ 112 w 127"/>
                  <a:gd name="T7" fmla="*/ 90 h 127"/>
                  <a:gd name="T8" fmla="*/ 91 w 127"/>
                  <a:gd name="T9" fmla="*/ 58 h 127"/>
                  <a:gd name="T10" fmla="*/ 68 w 127"/>
                  <a:gd name="T11" fmla="*/ 27 h 127"/>
                  <a:gd name="T12" fmla="*/ 41 w 127"/>
                  <a:gd name="T13" fmla="*/ 0 h 127"/>
                </a:gdLst>
                <a:ahLst/>
                <a:cxnLst>
                  <a:cxn ang="0">
                    <a:pos x="T0" y="T1"/>
                  </a:cxn>
                  <a:cxn ang="0">
                    <a:pos x="T2" y="T3"/>
                  </a:cxn>
                  <a:cxn ang="0">
                    <a:pos x="T4" y="T5"/>
                  </a:cxn>
                  <a:cxn ang="0">
                    <a:pos x="T6" y="T7"/>
                  </a:cxn>
                  <a:cxn ang="0">
                    <a:pos x="T8" y="T9"/>
                  </a:cxn>
                  <a:cxn ang="0">
                    <a:pos x="T10" y="T11"/>
                  </a:cxn>
                  <a:cxn ang="0">
                    <a:pos x="T12" y="T13"/>
                  </a:cxn>
                </a:cxnLst>
                <a:rect l="0" t="0" r="r" b="b"/>
                <a:pathLst>
                  <a:path w="127" h="127">
                    <a:moveTo>
                      <a:pt x="41" y="0"/>
                    </a:moveTo>
                    <a:lnTo>
                      <a:pt x="0" y="80"/>
                    </a:lnTo>
                    <a:lnTo>
                      <a:pt x="127" y="127"/>
                    </a:lnTo>
                    <a:lnTo>
                      <a:pt x="112" y="90"/>
                    </a:lnTo>
                    <a:lnTo>
                      <a:pt x="91" y="58"/>
                    </a:lnTo>
                    <a:lnTo>
                      <a:pt x="68" y="27"/>
                    </a:lnTo>
                    <a:lnTo>
                      <a:pt x="41"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50"/>
              <p:cNvSpPr>
                <a:spLocks/>
              </p:cNvSpPr>
              <p:nvPr userDrawn="1"/>
            </p:nvSpPr>
            <p:spPr bwMode="auto">
              <a:xfrm>
                <a:off x="9769317" y="7139619"/>
                <a:ext cx="36026" cy="71564"/>
              </a:xfrm>
              <a:custGeom>
                <a:avLst/>
                <a:gdLst>
                  <a:gd name="T0" fmla="*/ 0 w 148"/>
                  <a:gd name="T1" fmla="*/ 0 h 295"/>
                  <a:gd name="T2" fmla="*/ 112 w 148"/>
                  <a:gd name="T3" fmla="*/ 295 h 295"/>
                  <a:gd name="T4" fmla="*/ 127 w 148"/>
                  <a:gd name="T5" fmla="*/ 263 h 295"/>
                  <a:gd name="T6" fmla="*/ 138 w 148"/>
                  <a:gd name="T7" fmla="*/ 228 h 295"/>
                  <a:gd name="T8" fmla="*/ 144 w 148"/>
                  <a:gd name="T9" fmla="*/ 190 h 295"/>
                  <a:gd name="T10" fmla="*/ 148 w 148"/>
                  <a:gd name="T11" fmla="*/ 153 h 295"/>
                  <a:gd name="T12" fmla="*/ 146 w 148"/>
                  <a:gd name="T13" fmla="*/ 126 h 295"/>
                  <a:gd name="T14" fmla="*/ 143 w 148"/>
                  <a:gd name="T15" fmla="*/ 99 h 295"/>
                  <a:gd name="T16" fmla="*/ 138 w 148"/>
                  <a:gd name="T17" fmla="*/ 73 h 295"/>
                  <a:gd name="T18" fmla="*/ 129 w 148"/>
                  <a:gd name="T19" fmla="*/ 49 h 295"/>
                  <a:gd name="T20" fmla="*/ 0 w 148"/>
                  <a:gd name="T21"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295">
                    <a:moveTo>
                      <a:pt x="0" y="0"/>
                    </a:moveTo>
                    <a:lnTo>
                      <a:pt x="112" y="295"/>
                    </a:lnTo>
                    <a:lnTo>
                      <a:pt x="127" y="263"/>
                    </a:lnTo>
                    <a:lnTo>
                      <a:pt x="138" y="228"/>
                    </a:lnTo>
                    <a:lnTo>
                      <a:pt x="144" y="190"/>
                    </a:lnTo>
                    <a:lnTo>
                      <a:pt x="148" y="153"/>
                    </a:lnTo>
                    <a:lnTo>
                      <a:pt x="146" y="126"/>
                    </a:lnTo>
                    <a:lnTo>
                      <a:pt x="143" y="99"/>
                    </a:lnTo>
                    <a:lnTo>
                      <a:pt x="138" y="73"/>
                    </a:lnTo>
                    <a:lnTo>
                      <a:pt x="129" y="49"/>
                    </a:lnTo>
                    <a:lnTo>
                      <a:pt x="0" y="0"/>
                    </a:lnTo>
                    <a:close/>
                  </a:path>
                </a:pathLst>
              </a:custGeom>
              <a:solidFill>
                <a:srgbClr val="F68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51"/>
              <p:cNvSpPr>
                <a:spLocks/>
              </p:cNvSpPr>
              <p:nvPr userDrawn="1"/>
            </p:nvSpPr>
            <p:spPr bwMode="auto">
              <a:xfrm>
                <a:off x="9709437" y="7077304"/>
                <a:ext cx="70104" cy="63288"/>
              </a:xfrm>
              <a:custGeom>
                <a:avLst/>
                <a:gdLst>
                  <a:gd name="T0" fmla="*/ 178 w 289"/>
                  <a:gd name="T1" fmla="*/ 0 h 259"/>
                  <a:gd name="T2" fmla="*/ 0 w 289"/>
                  <a:gd name="T3" fmla="*/ 0 h 259"/>
                  <a:gd name="T4" fmla="*/ 246 w 289"/>
                  <a:gd name="T5" fmla="*/ 259 h 259"/>
                  <a:gd name="T6" fmla="*/ 289 w 289"/>
                  <a:gd name="T7" fmla="*/ 176 h 259"/>
                  <a:gd name="T8" fmla="*/ 270 w 289"/>
                  <a:gd name="T9" fmla="*/ 161 h 259"/>
                  <a:gd name="T10" fmla="*/ 250 w 289"/>
                  <a:gd name="T11" fmla="*/ 149 h 259"/>
                  <a:gd name="T12" fmla="*/ 229 w 289"/>
                  <a:gd name="T13" fmla="*/ 137 h 259"/>
                  <a:gd name="T14" fmla="*/ 207 w 289"/>
                  <a:gd name="T15" fmla="*/ 127 h 259"/>
                  <a:gd name="T16" fmla="*/ 204 w 289"/>
                  <a:gd name="T17" fmla="*/ 93 h 259"/>
                  <a:gd name="T18" fmla="*/ 199 w 289"/>
                  <a:gd name="T19" fmla="*/ 59 h 259"/>
                  <a:gd name="T20" fmla="*/ 190 w 289"/>
                  <a:gd name="T21" fmla="*/ 27 h 259"/>
                  <a:gd name="T22" fmla="*/ 178 w 289"/>
                  <a:gd name="T23"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 h="259">
                    <a:moveTo>
                      <a:pt x="178" y="0"/>
                    </a:moveTo>
                    <a:lnTo>
                      <a:pt x="0" y="0"/>
                    </a:lnTo>
                    <a:lnTo>
                      <a:pt x="246" y="259"/>
                    </a:lnTo>
                    <a:lnTo>
                      <a:pt x="289" y="176"/>
                    </a:lnTo>
                    <a:lnTo>
                      <a:pt x="270" y="161"/>
                    </a:lnTo>
                    <a:lnTo>
                      <a:pt x="250" y="149"/>
                    </a:lnTo>
                    <a:lnTo>
                      <a:pt x="229" y="137"/>
                    </a:lnTo>
                    <a:lnTo>
                      <a:pt x="207" y="127"/>
                    </a:lnTo>
                    <a:lnTo>
                      <a:pt x="204" y="93"/>
                    </a:lnTo>
                    <a:lnTo>
                      <a:pt x="199" y="59"/>
                    </a:lnTo>
                    <a:lnTo>
                      <a:pt x="190" y="27"/>
                    </a:lnTo>
                    <a:lnTo>
                      <a:pt x="17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52"/>
              <p:cNvSpPr>
                <a:spLocks/>
              </p:cNvSpPr>
              <p:nvPr userDrawn="1"/>
            </p:nvSpPr>
            <p:spPr bwMode="auto">
              <a:xfrm>
                <a:off x="9709437" y="7042253"/>
                <a:ext cx="43328" cy="35052"/>
              </a:xfrm>
              <a:custGeom>
                <a:avLst/>
                <a:gdLst>
                  <a:gd name="T0" fmla="*/ 65 w 178"/>
                  <a:gd name="T1" fmla="*/ 0 h 144"/>
                  <a:gd name="T2" fmla="*/ 0 w 178"/>
                  <a:gd name="T3" fmla="*/ 144 h 144"/>
                  <a:gd name="T4" fmla="*/ 178 w 178"/>
                  <a:gd name="T5" fmla="*/ 144 h 144"/>
                  <a:gd name="T6" fmla="*/ 158 w 178"/>
                  <a:gd name="T7" fmla="*/ 101 h 144"/>
                  <a:gd name="T8" fmla="*/ 131 w 178"/>
                  <a:gd name="T9" fmla="*/ 62 h 144"/>
                  <a:gd name="T10" fmla="*/ 99 w 178"/>
                  <a:gd name="T11" fmla="*/ 29 h 144"/>
                  <a:gd name="T12" fmla="*/ 65 w 178"/>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78" h="144">
                    <a:moveTo>
                      <a:pt x="65" y="0"/>
                    </a:moveTo>
                    <a:lnTo>
                      <a:pt x="0" y="144"/>
                    </a:lnTo>
                    <a:lnTo>
                      <a:pt x="178" y="144"/>
                    </a:lnTo>
                    <a:lnTo>
                      <a:pt x="158" y="101"/>
                    </a:lnTo>
                    <a:lnTo>
                      <a:pt x="131" y="62"/>
                    </a:lnTo>
                    <a:lnTo>
                      <a:pt x="99" y="29"/>
                    </a:lnTo>
                    <a:lnTo>
                      <a:pt x="65"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53"/>
              <p:cNvSpPr>
                <a:spLocks/>
              </p:cNvSpPr>
              <p:nvPr userDrawn="1"/>
            </p:nvSpPr>
            <p:spPr bwMode="auto">
              <a:xfrm>
                <a:off x="9684122" y="7025700"/>
                <a:ext cx="42355" cy="51604"/>
              </a:xfrm>
              <a:custGeom>
                <a:avLst/>
                <a:gdLst>
                  <a:gd name="T0" fmla="*/ 0 w 175"/>
                  <a:gd name="T1" fmla="*/ 0 h 212"/>
                  <a:gd name="T2" fmla="*/ 110 w 175"/>
                  <a:gd name="T3" fmla="*/ 212 h 212"/>
                  <a:gd name="T4" fmla="*/ 175 w 175"/>
                  <a:gd name="T5" fmla="*/ 70 h 212"/>
                  <a:gd name="T6" fmla="*/ 136 w 175"/>
                  <a:gd name="T7" fmla="*/ 44 h 212"/>
                  <a:gd name="T8" fmla="*/ 93 w 175"/>
                  <a:gd name="T9" fmla="*/ 24 h 212"/>
                  <a:gd name="T10" fmla="*/ 48 w 175"/>
                  <a:gd name="T11" fmla="*/ 9 h 212"/>
                  <a:gd name="T12" fmla="*/ 0 w 175"/>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75" h="212">
                    <a:moveTo>
                      <a:pt x="0" y="0"/>
                    </a:moveTo>
                    <a:lnTo>
                      <a:pt x="110" y="212"/>
                    </a:lnTo>
                    <a:lnTo>
                      <a:pt x="175" y="70"/>
                    </a:lnTo>
                    <a:lnTo>
                      <a:pt x="136" y="44"/>
                    </a:lnTo>
                    <a:lnTo>
                      <a:pt x="93" y="24"/>
                    </a:lnTo>
                    <a:lnTo>
                      <a:pt x="48" y="9"/>
                    </a:lnTo>
                    <a:lnTo>
                      <a:pt x="0"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54"/>
              <p:cNvSpPr>
                <a:spLocks/>
              </p:cNvSpPr>
              <p:nvPr userDrawn="1"/>
            </p:nvSpPr>
            <p:spPr bwMode="auto">
              <a:xfrm>
                <a:off x="9605255" y="7004280"/>
                <a:ext cx="106129" cy="119274"/>
              </a:xfrm>
              <a:custGeom>
                <a:avLst/>
                <a:gdLst>
                  <a:gd name="T0" fmla="*/ 212 w 434"/>
                  <a:gd name="T1" fmla="*/ 0 h 490"/>
                  <a:gd name="T2" fmla="*/ 0 w 434"/>
                  <a:gd name="T3" fmla="*/ 490 h 490"/>
                  <a:gd name="T4" fmla="*/ 434 w 434"/>
                  <a:gd name="T5" fmla="*/ 298 h 490"/>
                  <a:gd name="T6" fmla="*/ 324 w 434"/>
                  <a:gd name="T7" fmla="*/ 86 h 490"/>
                  <a:gd name="T8" fmla="*/ 320 w 434"/>
                  <a:gd name="T9" fmla="*/ 84 h 490"/>
                  <a:gd name="T10" fmla="*/ 319 w 434"/>
                  <a:gd name="T11" fmla="*/ 84 h 490"/>
                  <a:gd name="T12" fmla="*/ 295 w 434"/>
                  <a:gd name="T13" fmla="*/ 59 h 490"/>
                  <a:gd name="T14" fmla="*/ 270 w 434"/>
                  <a:gd name="T15" fmla="*/ 37 h 490"/>
                  <a:gd name="T16" fmla="*/ 241 w 434"/>
                  <a:gd name="T17" fmla="*/ 17 h 490"/>
                  <a:gd name="T18" fmla="*/ 212 w 434"/>
                  <a:gd name="T19"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4" h="490">
                    <a:moveTo>
                      <a:pt x="212" y="0"/>
                    </a:moveTo>
                    <a:lnTo>
                      <a:pt x="0" y="490"/>
                    </a:lnTo>
                    <a:lnTo>
                      <a:pt x="434" y="298"/>
                    </a:lnTo>
                    <a:lnTo>
                      <a:pt x="324" y="86"/>
                    </a:lnTo>
                    <a:lnTo>
                      <a:pt x="320" y="84"/>
                    </a:lnTo>
                    <a:lnTo>
                      <a:pt x="319" y="84"/>
                    </a:lnTo>
                    <a:lnTo>
                      <a:pt x="295" y="59"/>
                    </a:lnTo>
                    <a:lnTo>
                      <a:pt x="270" y="37"/>
                    </a:lnTo>
                    <a:lnTo>
                      <a:pt x="241" y="17"/>
                    </a:lnTo>
                    <a:lnTo>
                      <a:pt x="212"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55"/>
              <p:cNvSpPr>
                <a:spLocks/>
              </p:cNvSpPr>
              <p:nvPr userDrawn="1"/>
            </p:nvSpPr>
            <p:spPr bwMode="auto">
              <a:xfrm>
                <a:off x="9576045" y="7003306"/>
                <a:ext cx="80814" cy="119761"/>
              </a:xfrm>
              <a:custGeom>
                <a:avLst/>
                <a:gdLst>
                  <a:gd name="T0" fmla="*/ 0 w 333"/>
                  <a:gd name="T1" fmla="*/ 0 h 491"/>
                  <a:gd name="T2" fmla="*/ 123 w 333"/>
                  <a:gd name="T3" fmla="*/ 491 h 491"/>
                  <a:gd name="T4" fmla="*/ 333 w 333"/>
                  <a:gd name="T5" fmla="*/ 3 h 491"/>
                  <a:gd name="T6" fmla="*/ 331 w 333"/>
                  <a:gd name="T7" fmla="*/ 3 h 491"/>
                  <a:gd name="T8" fmla="*/ 7 w 333"/>
                  <a:gd name="T9" fmla="*/ 3 h 491"/>
                  <a:gd name="T10" fmla="*/ 6 w 333"/>
                  <a:gd name="T11" fmla="*/ 1 h 491"/>
                  <a:gd name="T12" fmla="*/ 2 w 333"/>
                  <a:gd name="T13" fmla="*/ 0 h 491"/>
                  <a:gd name="T14" fmla="*/ 0 w 333"/>
                  <a:gd name="T15" fmla="*/ 0 h 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491">
                    <a:moveTo>
                      <a:pt x="0" y="0"/>
                    </a:moveTo>
                    <a:lnTo>
                      <a:pt x="123" y="491"/>
                    </a:lnTo>
                    <a:lnTo>
                      <a:pt x="333" y="3"/>
                    </a:lnTo>
                    <a:lnTo>
                      <a:pt x="331" y="3"/>
                    </a:lnTo>
                    <a:lnTo>
                      <a:pt x="7" y="3"/>
                    </a:lnTo>
                    <a:lnTo>
                      <a:pt x="6" y="1"/>
                    </a:lnTo>
                    <a:lnTo>
                      <a:pt x="2" y="0"/>
                    </a:lnTo>
                    <a:lnTo>
                      <a:pt x="0"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56"/>
              <p:cNvSpPr>
                <a:spLocks/>
              </p:cNvSpPr>
              <p:nvPr userDrawn="1"/>
            </p:nvSpPr>
            <p:spPr bwMode="auto">
              <a:xfrm>
                <a:off x="9577992" y="6994056"/>
                <a:ext cx="78867" cy="10224"/>
              </a:xfrm>
              <a:custGeom>
                <a:avLst/>
                <a:gdLst>
                  <a:gd name="T0" fmla="*/ 163 w 324"/>
                  <a:gd name="T1" fmla="*/ 0 h 41"/>
                  <a:gd name="T2" fmla="*/ 119 w 324"/>
                  <a:gd name="T3" fmla="*/ 4 h 41"/>
                  <a:gd name="T4" fmla="*/ 78 w 324"/>
                  <a:gd name="T5" fmla="*/ 12 h 41"/>
                  <a:gd name="T6" fmla="*/ 38 w 324"/>
                  <a:gd name="T7" fmla="*/ 24 h 41"/>
                  <a:gd name="T8" fmla="*/ 0 w 324"/>
                  <a:gd name="T9" fmla="*/ 41 h 41"/>
                  <a:gd name="T10" fmla="*/ 324 w 324"/>
                  <a:gd name="T11" fmla="*/ 41 h 41"/>
                  <a:gd name="T12" fmla="*/ 287 w 324"/>
                  <a:gd name="T13" fmla="*/ 24 h 41"/>
                  <a:gd name="T14" fmla="*/ 248 w 324"/>
                  <a:gd name="T15" fmla="*/ 12 h 41"/>
                  <a:gd name="T16" fmla="*/ 205 w 324"/>
                  <a:gd name="T17" fmla="*/ 4 h 41"/>
                  <a:gd name="T18" fmla="*/ 163 w 324"/>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4" h="41">
                    <a:moveTo>
                      <a:pt x="163" y="0"/>
                    </a:moveTo>
                    <a:lnTo>
                      <a:pt x="119" y="4"/>
                    </a:lnTo>
                    <a:lnTo>
                      <a:pt x="78" y="12"/>
                    </a:lnTo>
                    <a:lnTo>
                      <a:pt x="38" y="24"/>
                    </a:lnTo>
                    <a:lnTo>
                      <a:pt x="0" y="41"/>
                    </a:lnTo>
                    <a:lnTo>
                      <a:pt x="324" y="41"/>
                    </a:lnTo>
                    <a:lnTo>
                      <a:pt x="287" y="24"/>
                    </a:lnTo>
                    <a:lnTo>
                      <a:pt x="248" y="12"/>
                    </a:lnTo>
                    <a:lnTo>
                      <a:pt x="205" y="4"/>
                    </a:lnTo>
                    <a:lnTo>
                      <a:pt x="163"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57"/>
              <p:cNvSpPr>
                <a:spLocks/>
              </p:cNvSpPr>
              <p:nvPr userDrawn="1"/>
            </p:nvSpPr>
            <p:spPr bwMode="auto">
              <a:xfrm>
                <a:off x="9524928" y="6997464"/>
                <a:ext cx="81301" cy="126090"/>
              </a:xfrm>
              <a:custGeom>
                <a:avLst/>
                <a:gdLst>
                  <a:gd name="T0" fmla="*/ 141 w 334"/>
                  <a:gd name="T1" fmla="*/ 0 h 519"/>
                  <a:gd name="T2" fmla="*/ 0 w 334"/>
                  <a:gd name="T3" fmla="*/ 327 h 519"/>
                  <a:gd name="T4" fmla="*/ 334 w 334"/>
                  <a:gd name="T5" fmla="*/ 519 h 519"/>
                  <a:gd name="T6" fmla="*/ 210 w 334"/>
                  <a:gd name="T7" fmla="*/ 25 h 519"/>
                  <a:gd name="T8" fmla="*/ 193 w 334"/>
                  <a:gd name="T9" fmla="*/ 17 h 519"/>
                  <a:gd name="T10" fmla="*/ 177 w 334"/>
                  <a:gd name="T11" fmla="*/ 10 h 519"/>
                  <a:gd name="T12" fmla="*/ 160 w 334"/>
                  <a:gd name="T13" fmla="*/ 5 h 519"/>
                  <a:gd name="T14" fmla="*/ 141 w 334"/>
                  <a:gd name="T15" fmla="*/ 0 h 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519">
                    <a:moveTo>
                      <a:pt x="141" y="0"/>
                    </a:moveTo>
                    <a:lnTo>
                      <a:pt x="0" y="327"/>
                    </a:lnTo>
                    <a:lnTo>
                      <a:pt x="334" y="519"/>
                    </a:lnTo>
                    <a:lnTo>
                      <a:pt x="210" y="25"/>
                    </a:lnTo>
                    <a:lnTo>
                      <a:pt x="193" y="17"/>
                    </a:lnTo>
                    <a:lnTo>
                      <a:pt x="177" y="10"/>
                    </a:lnTo>
                    <a:lnTo>
                      <a:pt x="160" y="5"/>
                    </a:lnTo>
                    <a:lnTo>
                      <a:pt x="141"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58"/>
              <p:cNvSpPr>
                <a:spLocks/>
              </p:cNvSpPr>
              <p:nvPr userDrawn="1"/>
            </p:nvSpPr>
            <p:spPr bwMode="auto">
              <a:xfrm>
                <a:off x="9491336" y="6994056"/>
                <a:ext cx="69130" cy="82761"/>
              </a:xfrm>
              <a:custGeom>
                <a:avLst/>
                <a:gdLst>
                  <a:gd name="T0" fmla="*/ 193 w 285"/>
                  <a:gd name="T1" fmla="*/ 0 h 339"/>
                  <a:gd name="T2" fmla="*/ 141 w 285"/>
                  <a:gd name="T3" fmla="*/ 5 h 339"/>
                  <a:gd name="T4" fmla="*/ 92 w 285"/>
                  <a:gd name="T5" fmla="*/ 17 h 339"/>
                  <a:gd name="T6" fmla="*/ 44 w 285"/>
                  <a:gd name="T7" fmla="*/ 36 h 339"/>
                  <a:gd name="T8" fmla="*/ 0 w 285"/>
                  <a:gd name="T9" fmla="*/ 60 h 339"/>
                  <a:gd name="T10" fmla="*/ 144 w 285"/>
                  <a:gd name="T11" fmla="*/ 339 h 339"/>
                  <a:gd name="T12" fmla="*/ 285 w 285"/>
                  <a:gd name="T13" fmla="*/ 14 h 339"/>
                  <a:gd name="T14" fmla="*/ 263 w 285"/>
                  <a:gd name="T15" fmla="*/ 9 h 339"/>
                  <a:gd name="T16" fmla="*/ 241 w 285"/>
                  <a:gd name="T17" fmla="*/ 5 h 339"/>
                  <a:gd name="T18" fmla="*/ 217 w 285"/>
                  <a:gd name="T19" fmla="*/ 2 h 339"/>
                  <a:gd name="T20" fmla="*/ 193 w 285"/>
                  <a:gd name="T21"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39">
                    <a:moveTo>
                      <a:pt x="193" y="0"/>
                    </a:moveTo>
                    <a:lnTo>
                      <a:pt x="141" y="5"/>
                    </a:lnTo>
                    <a:lnTo>
                      <a:pt x="92" y="17"/>
                    </a:lnTo>
                    <a:lnTo>
                      <a:pt x="44" y="36"/>
                    </a:lnTo>
                    <a:lnTo>
                      <a:pt x="0" y="60"/>
                    </a:lnTo>
                    <a:lnTo>
                      <a:pt x="144" y="339"/>
                    </a:lnTo>
                    <a:lnTo>
                      <a:pt x="285" y="14"/>
                    </a:lnTo>
                    <a:lnTo>
                      <a:pt x="263" y="9"/>
                    </a:lnTo>
                    <a:lnTo>
                      <a:pt x="241" y="5"/>
                    </a:lnTo>
                    <a:lnTo>
                      <a:pt x="217" y="2"/>
                    </a:lnTo>
                    <a:lnTo>
                      <a:pt x="193"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59"/>
              <p:cNvSpPr>
                <a:spLocks/>
              </p:cNvSpPr>
              <p:nvPr userDrawn="1"/>
            </p:nvSpPr>
            <p:spPr bwMode="auto">
              <a:xfrm>
                <a:off x="9411496" y="7009148"/>
                <a:ext cx="115379" cy="68156"/>
              </a:xfrm>
              <a:custGeom>
                <a:avLst/>
                <a:gdLst>
                  <a:gd name="T0" fmla="*/ 327 w 475"/>
                  <a:gd name="T1" fmla="*/ 0 h 280"/>
                  <a:gd name="T2" fmla="*/ 320 w 475"/>
                  <a:gd name="T3" fmla="*/ 4 h 280"/>
                  <a:gd name="T4" fmla="*/ 319 w 475"/>
                  <a:gd name="T5" fmla="*/ 7 h 280"/>
                  <a:gd name="T6" fmla="*/ 271 w 475"/>
                  <a:gd name="T7" fmla="*/ 9 h 280"/>
                  <a:gd name="T8" fmla="*/ 227 w 475"/>
                  <a:gd name="T9" fmla="*/ 17 h 280"/>
                  <a:gd name="T10" fmla="*/ 183 w 475"/>
                  <a:gd name="T11" fmla="*/ 29 h 280"/>
                  <a:gd name="T12" fmla="*/ 142 w 475"/>
                  <a:gd name="T13" fmla="*/ 46 h 280"/>
                  <a:gd name="T14" fmla="*/ 0 w 475"/>
                  <a:gd name="T15" fmla="*/ 185 h 280"/>
                  <a:gd name="T16" fmla="*/ 475 w 475"/>
                  <a:gd name="T17" fmla="*/ 280 h 280"/>
                  <a:gd name="T18" fmla="*/ 327 w 475"/>
                  <a:gd name="T1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5" h="280">
                    <a:moveTo>
                      <a:pt x="327" y="0"/>
                    </a:moveTo>
                    <a:lnTo>
                      <a:pt x="320" y="4"/>
                    </a:lnTo>
                    <a:lnTo>
                      <a:pt x="319" y="7"/>
                    </a:lnTo>
                    <a:lnTo>
                      <a:pt x="271" y="9"/>
                    </a:lnTo>
                    <a:lnTo>
                      <a:pt x="227" y="17"/>
                    </a:lnTo>
                    <a:lnTo>
                      <a:pt x="183" y="29"/>
                    </a:lnTo>
                    <a:lnTo>
                      <a:pt x="142" y="46"/>
                    </a:lnTo>
                    <a:lnTo>
                      <a:pt x="0" y="185"/>
                    </a:lnTo>
                    <a:lnTo>
                      <a:pt x="475" y="280"/>
                    </a:lnTo>
                    <a:lnTo>
                      <a:pt x="32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60"/>
              <p:cNvSpPr>
                <a:spLocks/>
              </p:cNvSpPr>
              <p:nvPr userDrawn="1"/>
            </p:nvSpPr>
            <p:spPr bwMode="auto">
              <a:xfrm>
                <a:off x="9409549" y="7019372"/>
                <a:ext cx="37973" cy="33592"/>
              </a:xfrm>
              <a:custGeom>
                <a:avLst/>
                <a:gdLst>
                  <a:gd name="T0" fmla="*/ 158 w 158"/>
                  <a:gd name="T1" fmla="*/ 0 h 139"/>
                  <a:gd name="T2" fmla="*/ 121 w 158"/>
                  <a:gd name="T3" fmla="*/ 18 h 139"/>
                  <a:gd name="T4" fmla="*/ 87 w 158"/>
                  <a:gd name="T5" fmla="*/ 39 h 139"/>
                  <a:gd name="T6" fmla="*/ 56 w 158"/>
                  <a:gd name="T7" fmla="*/ 64 h 139"/>
                  <a:gd name="T8" fmla="*/ 27 w 158"/>
                  <a:gd name="T9" fmla="*/ 91 h 139"/>
                  <a:gd name="T10" fmla="*/ 17 w 158"/>
                  <a:gd name="T11" fmla="*/ 93 h 139"/>
                  <a:gd name="T12" fmla="*/ 9 w 158"/>
                  <a:gd name="T13" fmla="*/ 95 h 139"/>
                  <a:gd name="T14" fmla="*/ 0 w 158"/>
                  <a:gd name="T15" fmla="*/ 98 h 139"/>
                  <a:gd name="T16" fmla="*/ 14 w 158"/>
                  <a:gd name="T17" fmla="*/ 139 h 139"/>
                  <a:gd name="T18" fmla="*/ 158 w 158"/>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39">
                    <a:moveTo>
                      <a:pt x="158" y="0"/>
                    </a:moveTo>
                    <a:lnTo>
                      <a:pt x="121" y="18"/>
                    </a:lnTo>
                    <a:lnTo>
                      <a:pt x="87" y="39"/>
                    </a:lnTo>
                    <a:lnTo>
                      <a:pt x="56" y="64"/>
                    </a:lnTo>
                    <a:lnTo>
                      <a:pt x="27" y="91"/>
                    </a:lnTo>
                    <a:lnTo>
                      <a:pt x="17" y="93"/>
                    </a:lnTo>
                    <a:lnTo>
                      <a:pt x="9" y="95"/>
                    </a:lnTo>
                    <a:lnTo>
                      <a:pt x="0" y="98"/>
                    </a:lnTo>
                    <a:lnTo>
                      <a:pt x="14" y="139"/>
                    </a:lnTo>
                    <a:lnTo>
                      <a:pt x="158"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61"/>
              <p:cNvSpPr>
                <a:spLocks/>
              </p:cNvSpPr>
              <p:nvPr userDrawn="1"/>
            </p:nvSpPr>
            <p:spPr bwMode="auto">
              <a:xfrm>
                <a:off x="9358918" y="7043226"/>
                <a:ext cx="54038" cy="28723"/>
              </a:xfrm>
              <a:custGeom>
                <a:avLst/>
                <a:gdLst>
                  <a:gd name="T0" fmla="*/ 209 w 223"/>
                  <a:gd name="T1" fmla="*/ 0 h 117"/>
                  <a:gd name="T2" fmla="*/ 150 w 223"/>
                  <a:gd name="T3" fmla="*/ 17 h 117"/>
                  <a:gd name="T4" fmla="*/ 94 w 223"/>
                  <a:gd name="T5" fmla="*/ 44 h 117"/>
                  <a:gd name="T6" fmla="*/ 44 w 223"/>
                  <a:gd name="T7" fmla="*/ 78 h 117"/>
                  <a:gd name="T8" fmla="*/ 0 w 223"/>
                  <a:gd name="T9" fmla="*/ 117 h 117"/>
                  <a:gd name="T10" fmla="*/ 223 w 223"/>
                  <a:gd name="T11" fmla="*/ 44 h 117"/>
                  <a:gd name="T12" fmla="*/ 209 w 223"/>
                  <a:gd name="T13" fmla="*/ 0 h 117"/>
                </a:gdLst>
                <a:ahLst/>
                <a:cxnLst>
                  <a:cxn ang="0">
                    <a:pos x="T0" y="T1"/>
                  </a:cxn>
                  <a:cxn ang="0">
                    <a:pos x="T2" y="T3"/>
                  </a:cxn>
                  <a:cxn ang="0">
                    <a:pos x="T4" y="T5"/>
                  </a:cxn>
                  <a:cxn ang="0">
                    <a:pos x="T6" y="T7"/>
                  </a:cxn>
                  <a:cxn ang="0">
                    <a:pos x="T8" y="T9"/>
                  </a:cxn>
                  <a:cxn ang="0">
                    <a:pos x="T10" y="T11"/>
                  </a:cxn>
                  <a:cxn ang="0">
                    <a:pos x="T12" y="T13"/>
                  </a:cxn>
                </a:cxnLst>
                <a:rect l="0" t="0" r="r" b="b"/>
                <a:pathLst>
                  <a:path w="223" h="117">
                    <a:moveTo>
                      <a:pt x="209" y="0"/>
                    </a:moveTo>
                    <a:lnTo>
                      <a:pt x="150" y="17"/>
                    </a:lnTo>
                    <a:lnTo>
                      <a:pt x="94" y="44"/>
                    </a:lnTo>
                    <a:lnTo>
                      <a:pt x="44" y="78"/>
                    </a:lnTo>
                    <a:lnTo>
                      <a:pt x="0" y="117"/>
                    </a:lnTo>
                    <a:lnTo>
                      <a:pt x="223" y="44"/>
                    </a:lnTo>
                    <a:lnTo>
                      <a:pt x="20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Freeform 62"/>
              <p:cNvSpPr>
                <a:spLocks/>
              </p:cNvSpPr>
              <p:nvPr userDrawn="1"/>
            </p:nvSpPr>
            <p:spPr bwMode="auto">
              <a:xfrm>
                <a:off x="9316077" y="7069515"/>
                <a:ext cx="475635" cy="179154"/>
              </a:xfrm>
              <a:custGeom>
                <a:avLst/>
                <a:gdLst>
                  <a:gd name="T0" fmla="*/ 1954 w 1954"/>
                  <a:gd name="T1" fmla="*/ 627 h 736"/>
                  <a:gd name="T2" fmla="*/ 1732 w 1954"/>
                  <a:gd name="T3" fmla="*/ 541 h 736"/>
                  <a:gd name="T4" fmla="*/ 1270 w 1954"/>
                  <a:gd name="T5" fmla="*/ 736 h 736"/>
                  <a:gd name="T6" fmla="*/ 1304 w 1954"/>
                  <a:gd name="T7" fmla="*/ 471 h 736"/>
                  <a:gd name="T8" fmla="*/ 1562 w 1954"/>
                  <a:gd name="T9" fmla="*/ 79 h 736"/>
                  <a:gd name="T10" fmla="*/ 1167 w 1954"/>
                  <a:gd name="T11" fmla="*/ 227 h 736"/>
                  <a:gd name="T12" fmla="*/ 873 w 1954"/>
                  <a:gd name="T13" fmla="*/ 57 h 736"/>
                  <a:gd name="T14" fmla="*/ 624 w 1954"/>
                  <a:gd name="T15" fmla="*/ 490 h 736"/>
                  <a:gd name="T16" fmla="*/ 407 w 1954"/>
                  <a:gd name="T17" fmla="*/ 0 h 736"/>
                  <a:gd name="T18" fmla="*/ 285 w 1954"/>
                  <a:gd name="T19" fmla="*/ 380 h 736"/>
                  <a:gd name="T20" fmla="*/ 0 w 1954"/>
                  <a:gd name="T21" fmla="*/ 39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4" h="736">
                    <a:moveTo>
                      <a:pt x="1954" y="627"/>
                    </a:moveTo>
                    <a:lnTo>
                      <a:pt x="1732" y="541"/>
                    </a:lnTo>
                    <a:lnTo>
                      <a:pt x="1270" y="736"/>
                    </a:lnTo>
                    <a:lnTo>
                      <a:pt x="1304" y="471"/>
                    </a:lnTo>
                    <a:lnTo>
                      <a:pt x="1562" y="79"/>
                    </a:lnTo>
                    <a:lnTo>
                      <a:pt x="1167" y="227"/>
                    </a:lnTo>
                    <a:lnTo>
                      <a:pt x="873" y="57"/>
                    </a:lnTo>
                    <a:lnTo>
                      <a:pt x="624" y="490"/>
                    </a:lnTo>
                    <a:lnTo>
                      <a:pt x="407" y="0"/>
                    </a:lnTo>
                    <a:lnTo>
                      <a:pt x="285" y="380"/>
                    </a:lnTo>
                    <a:lnTo>
                      <a:pt x="0" y="390"/>
                    </a:lnTo>
                  </a:path>
                </a:pathLst>
              </a:custGeom>
              <a:noFill/>
              <a:ln w="952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273553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9"/>
          </a:xfrm>
        </p:spPr>
        <p:txBody>
          <a:bodyPr anchor="b"/>
          <a:lstStyle>
            <a:lvl1pPr algn="l">
              <a:defRPr sz="2000" b="1"/>
            </a:lvl1pPr>
          </a:lstStyle>
          <a:p>
            <a:r>
              <a:rPr lang="nl-NL"/>
              <a:t>Klik om de stijl te bewerken</a:t>
            </a:r>
            <a:endParaRPr lang="en-GB"/>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ijdelijke aanduiding voor tekst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854844ED-BB4D-437A-ABE2-7228A591078D}" type="datetime4">
              <a:rPr lang="nl-NL" smtClean="0"/>
              <a:t>8 februari 2018</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1FC37669-FDAE-4F74-A153-7D683747EA76}" type="slidenum">
              <a:rPr lang="en-GB" smtClean="0"/>
              <a:t>‹nr.›</a:t>
            </a:fld>
            <a:endParaRPr lang="en-GB"/>
          </a:p>
        </p:txBody>
      </p:sp>
      <p:grpSp>
        <p:nvGrpSpPr>
          <p:cNvPr id="110" name="Groep 109"/>
          <p:cNvGrpSpPr/>
          <p:nvPr userDrawn="1"/>
        </p:nvGrpSpPr>
        <p:grpSpPr>
          <a:xfrm>
            <a:off x="7342579" y="309272"/>
            <a:ext cx="1402446" cy="727746"/>
            <a:chOff x="7259220" y="6062246"/>
            <a:chExt cx="1402446" cy="727746"/>
          </a:xfrm>
        </p:grpSpPr>
        <p:sp>
          <p:nvSpPr>
            <p:cNvPr id="111" name="Rectangle 6"/>
            <p:cNvSpPr>
              <a:spLocks noChangeArrowheads="1"/>
            </p:cNvSpPr>
            <p:nvPr userDrawn="1"/>
          </p:nvSpPr>
          <p:spPr bwMode="auto">
            <a:xfrm>
              <a:off x="7259220" y="6343716"/>
              <a:ext cx="108843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altLang="en-US" sz="1900" b="1" i="0" u="none" strike="noStrike" cap="none" normalizeH="0" baseline="0" noProof="0" dirty="0">
                  <a:ln>
                    <a:noFill/>
                  </a:ln>
                  <a:solidFill>
                    <a:srgbClr val="034EA2"/>
                  </a:solidFill>
                  <a:effectLst/>
                  <a:latin typeface="Anivers" pitchFamily="2" charset="0"/>
                  <a:cs typeface="Arial" pitchFamily="34" charset="0"/>
                </a:rPr>
                <a:t>Neurologie</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a:ln>
                    <a:noFill/>
                  </a:ln>
                  <a:solidFill>
                    <a:srgbClr val="F68B1E"/>
                  </a:solidFill>
                  <a:effectLst/>
                  <a:latin typeface="Anivers" pitchFamily="2" charset="0"/>
                  <a:ea typeface="+mn-ea"/>
                  <a:cs typeface="Arial" pitchFamily="34" charset="0"/>
                </a:rPr>
                <a:t>GRONINGEN</a:t>
              </a:r>
            </a:p>
          </p:txBody>
        </p:sp>
        <p:grpSp>
          <p:nvGrpSpPr>
            <p:cNvPr id="112" name="Groep 111"/>
            <p:cNvGrpSpPr/>
            <p:nvPr userDrawn="1"/>
          </p:nvGrpSpPr>
          <p:grpSpPr>
            <a:xfrm>
              <a:off x="8172400" y="6062246"/>
              <a:ext cx="489266" cy="389466"/>
              <a:chOff x="9316077" y="6994056"/>
              <a:chExt cx="489266" cy="389466"/>
            </a:xfrm>
          </p:grpSpPr>
          <p:sp>
            <p:nvSpPr>
              <p:cNvPr id="113" name="Freeform 16"/>
              <p:cNvSpPr>
                <a:spLocks/>
              </p:cNvSpPr>
              <p:nvPr userDrawn="1"/>
            </p:nvSpPr>
            <p:spPr bwMode="auto">
              <a:xfrm>
                <a:off x="9637873" y="7076331"/>
                <a:ext cx="132905" cy="106616"/>
              </a:xfrm>
              <a:custGeom>
                <a:avLst/>
                <a:gdLst>
                  <a:gd name="T0" fmla="*/ 294 w 546"/>
                  <a:gd name="T1" fmla="*/ 0 h 437"/>
                  <a:gd name="T2" fmla="*/ 0 w 546"/>
                  <a:gd name="T3" fmla="*/ 437 h 437"/>
                  <a:gd name="T4" fmla="*/ 546 w 546"/>
                  <a:gd name="T5" fmla="*/ 261 h 437"/>
                  <a:gd name="T6" fmla="*/ 294 w 546"/>
                  <a:gd name="T7" fmla="*/ 0 h 437"/>
                </a:gdLst>
                <a:ahLst/>
                <a:cxnLst>
                  <a:cxn ang="0">
                    <a:pos x="T0" y="T1"/>
                  </a:cxn>
                  <a:cxn ang="0">
                    <a:pos x="T2" y="T3"/>
                  </a:cxn>
                  <a:cxn ang="0">
                    <a:pos x="T4" y="T5"/>
                  </a:cxn>
                  <a:cxn ang="0">
                    <a:pos x="T6" y="T7"/>
                  </a:cxn>
                </a:cxnLst>
                <a:rect l="0" t="0" r="r" b="b"/>
                <a:pathLst>
                  <a:path w="546" h="437">
                    <a:moveTo>
                      <a:pt x="294" y="0"/>
                    </a:moveTo>
                    <a:lnTo>
                      <a:pt x="0" y="437"/>
                    </a:lnTo>
                    <a:lnTo>
                      <a:pt x="546" y="261"/>
                    </a:lnTo>
                    <a:lnTo>
                      <a:pt x="294"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17"/>
              <p:cNvSpPr>
                <a:spLocks/>
              </p:cNvSpPr>
              <p:nvPr userDrawn="1"/>
            </p:nvSpPr>
            <p:spPr bwMode="auto">
              <a:xfrm>
                <a:off x="9571664" y="7123554"/>
                <a:ext cx="66696" cy="59881"/>
              </a:xfrm>
              <a:custGeom>
                <a:avLst/>
                <a:gdLst>
                  <a:gd name="T0" fmla="*/ 142 w 275"/>
                  <a:gd name="T1" fmla="*/ 0 h 248"/>
                  <a:gd name="T2" fmla="*/ 0 w 275"/>
                  <a:gd name="T3" fmla="*/ 180 h 248"/>
                  <a:gd name="T4" fmla="*/ 275 w 275"/>
                  <a:gd name="T5" fmla="*/ 248 h 248"/>
                  <a:gd name="T6" fmla="*/ 142 w 275"/>
                  <a:gd name="T7" fmla="*/ 0 h 248"/>
                </a:gdLst>
                <a:ahLst/>
                <a:cxnLst>
                  <a:cxn ang="0">
                    <a:pos x="T0" y="T1"/>
                  </a:cxn>
                  <a:cxn ang="0">
                    <a:pos x="T2" y="T3"/>
                  </a:cxn>
                  <a:cxn ang="0">
                    <a:pos x="T4" y="T5"/>
                  </a:cxn>
                  <a:cxn ang="0">
                    <a:pos x="T6" y="T7"/>
                  </a:cxn>
                </a:cxnLst>
                <a:rect l="0" t="0" r="r" b="b"/>
                <a:pathLst>
                  <a:path w="275" h="248">
                    <a:moveTo>
                      <a:pt x="142" y="0"/>
                    </a:moveTo>
                    <a:lnTo>
                      <a:pt x="0" y="180"/>
                    </a:lnTo>
                    <a:lnTo>
                      <a:pt x="275" y="248"/>
                    </a:lnTo>
                    <a:lnTo>
                      <a:pt x="142"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Freeform 18"/>
              <p:cNvSpPr>
                <a:spLocks/>
              </p:cNvSpPr>
              <p:nvPr userDrawn="1"/>
            </p:nvSpPr>
            <p:spPr bwMode="auto">
              <a:xfrm>
                <a:off x="9605255" y="7077304"/>
                <a:ext cx="106129" cy="105643"/>
              </a:xfrm>
              <a:custGeom>
                <a:avLst/>
                <a:gdLst>
                  <a:gd name="T0" fmla="*/ 434 w 434"/>
                  <a:gd name="T1" fmla="*/ 0 h 434"/>
                  <a:gd name="T2" fmla="*/ 0 w 434"/>
                  <a:gd name="T3" fmla="*/ 190 h 434"/>
                  <a:gd name="T4" fmla="*/ 134 w 434"/>
                  <a:gd name="T5" fmla="*/ 434 h 434"/>
                  <a:gd name="T6" fmla="*/ 434 w 434"/>
                  <a:gd name="T7" fmla="*/ 0 h 434"/>
                </a:gdLst>
                <a:ahLst/>
                <a:cxnLst>
                  <a:cxn ang="0">
                    <a:pos x="T0" y="T1"/>
                  </a:cxn>
                  <a:cxn ang="0">
                    <a:pos x="T2" y="T3"/>
                  </a:cxn>
                  <a:cxn ang="0">
                    <a:pos x="T4" y="T5"/>
                  </a:cxn>
                  <a:cxn ang="0">
                    <a:pos x="T6" y="T7"/>
                  </a:cxn>
                </a:cxnLst>
                <a:rect l="0" t="0" r="r" b="b"/>
                <a:pathLst>
                  <a:path w="434" h="434">
                    <a:moveTo>
                      <a:pt x="434" y="0"/>
                    </a:moveTo>
                    <a:lnTo>
                      <a:pt x="0" y="190"/>
                    </a:lnTo>
                    <a:lnTo>
                      <a:pt x="134" y="434"/>
                    </a:lnTo>
                    <a:lnTo>
                      <a:pt x="434" y="0"/>
                    </a:lnTo>
                    <a:close/>
                  </a:path>
                </a:pathLst>
              </a:custGeom>
              <a:solidFill>
                <a:srgbClr val="FAB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Freeform 19"/>
              <p:cNvSpPr>
                <a:spLocks/>
              </p:cNvSpPr>
              <p:nvPr userDrawn="1"/>
            </p:nvSpPr>
            <p:spPr bwMode="auto">
              <a:xfrm>
                <a:off x="9465534" y="7077304"/>
                <a:ext cx="106616" cy="121708"/>
              </a:xfrm>
              <a:custGeom>
                <a:avLst/>
                <a:gdLst>
                  <a:gd name="T0" fmla="*/ 246 w 437"/>
                  <a:gd name="T1" fmla="*/ 0 h 500"/>
                  <a:gd name="T2" fmla="*/ 0 w 437"/>
                  <a:gd name="T3" fmla="*/ 500 h 500"/>
                  <a:gd name="T4" fmla="*/ 437 w 437"/>
                  <a:gd name="T5" fmla="*/ 370 h 500"/>
                  <a:gd name="T6" fmla="*/ 246 w 437"/>
                  <a:gd name="T7" fmla="*/ 0 h 500"/>
                </a:gdLst>
                <a:ahLst/>
                <a:cxnLst>
                  <a:cxn ang="0">
                    <a:pos x="T0" y="T1"/>
                  </a:cxn>
                  <a:cxn ang="0">
                    <a:pos x="T2" y="T3"/>
                  </a:cxn>
                  <a:cxn ang="0">
                    <a:pos x="T4" y="T5"/>
                  </a:cxn>
                  <a:cxn ang="0">
                    <a:pos x="T6" y="T7"/>
                  </a:cxn>
                </a:cxnLst>
                <a:rect l="0" t="0" r="r" b="b"/>
                <a:pathLst>
                  <a:path w="437" h="500">
                    <a:moveTo>
                      <a:pt x="246" y="0"/>
                    </a:moveTo>
                    <a:lnTo>
                      <a:pt x="0" y="500"/>
                    </a:lnTo>
                    <a:lnTo>
                      <a:pt x="437" y="370"/>
                    </a:lnTo>
                    <a:lnTo>
                      <a:pt x="246"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20"/>
              <p:cNvSpPr>
                <a:spLocks/>
              </p:cNvSpPr>
              <p:nvPr userDrawn="1"/>
            </p:nvSpPr>
            <p:spPr bwMode="auto">
              <a:xfrm>
                <a:off x="9389589" y="7053937"/>
                <a:ext cx="77893" cy="145076"/>
              </a:xfrm>
              <a:custGeom>
                <a:avLst/>
                <a:gdLst>
                  <a:gd name="T0" fmla="*/ 95 w 320"/>
                  <a:gd name="T1" fmla="*/ 0 h 595"/>
                  <a:gd name="T2" fmla="*/ 0 w 320"/>
                  <a:gd name="T3" fmla="*/ 465 h 595"/>
                  <a:gd name="T4" fmla="*/ 320 w 320"/>
                  <a:gd name="T5" fmla="*/ 595 h 595"/>
                  <a:gd name="T6" fmla="*/ 95 w 320"/>
                  <a:gd name="T7" fmla="*/ 0 h 595"/>
                </a:gdLst>
                <a:ahLst/>
                <a:cxnLst>
                  <a:cxn ang="0">
                    <a:pos x="T0" y="T1"/>
                  </a:cxn>
                  <a:cxn ang="0">
                    <a:pos x="T2" y="T3"/>
                  </a:cxn>
                  <a:cxn ang="0">
                    <a:pos x="T4" y="T5"/>
                  </a:cxn>
                  <a:cxn ang="0">
                    <a:pos x="T6" y="T7"/>
                  </a:cxn>
                </a:cxnLst>
                <a:rect l="0" t="0" r="r" b="b"/>
                <a:pathLst>
                  <a:path w="320" h="595">
                    <a:moveTo>
                      <a:pt x="95" y="0"/>
                    </a:moveTo>
                    <a:lnTo>
                      <a:pt x="0" y="465"/>
                    </a:lnTo>
                    <a:lnTo>
                      <a:pt x="320" y="595"/>
                    </a:lnTo>
                    <a:lnTo>
                      <a:pt x="95" y="0"/>
                    </a:lnTo>
                    <a:close/>
                  </a:path>
                </a:pathLst>
              </a:custGeom>
              <a:solidFill>
                <a:srgbClr val="FDCD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21"/>
              <p:cNvSpPr>
                <a:spLocks/>
              </p:cNvSpPr>
              <p:nvPr userDrawn="1"/>
            </p:nvSpPr>
            <p:spPr bwMode="auto">
              <a:xfrm>
                <a:off x="9411496" y="7053937"/>
                <a:ext cx="115379" cy="145076"/>
              </a:xfrm>
              <a:custGeom>
                <a:avLst/>
                <a:gdLst>
                  <a:gd name="T0" fmla="*/ 0 w 475"/>
                  <a:gd name="T1" fmla="*/ 0 h 595"/>
                  <a:gd name="T2" fmla="*/ 227 w 475"/>
                  <a:gd name="T3" fmla="*/ 595 h 595"/>
                  <a:gd name="T4" fmla="*/ 475 w 475"/>
                  <a:gd name="T5" fmla="*/ 95 h 595"/>
                  <a:gd name="T6" fmla="*/ 0 w 475"/>
                  <a:gd name="T7" fmla="*/ 0 h 595"/>
                </a:gdLst>
                <a:ahLst/>
                <a:cxnLst>
                  <a:cxn ang="0">
                    <a:pos x="T0" y="T1"/>
                  </a:cxn>
                  <a:cxn ang="0">
                    <a:pos x="T2" y="T3"/>
                  </a:cxn>
                  <a:cxn ang="0">
                    <a:pos x="T4" y="T5"/>
                  </a:cxn>
                  <a:cxn ang="0">
                    <a:pos x="T6" y="T7"/>
                  </a:cxn>
                </a:cxnLst>
                <a:rect l="0" t="0" r="r" b="b"/>
                <a:pathLst>
                  <a:path w="475" h="595">
                    <a:moveTo>
                      <a:pt x="0" y="0"/>
                    </a:moveTo>
                    <a:lnTo>
                      <a:pt x="227" y="595"/>
                    </a:lnTo>
                    <a:lnTo>
                      <a:pt x="475" y="95"/>
                    </a:lnTo>
                    <a:lnTo>
                      <a:pt x="0" y="0"/>
                    </a:lnTo>
                    <a:close/>
                  </a:path>
                </a:pathLst>
              </a:custGeom>
              <a:solidFill>
                <a:srgbClr val="F9A5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22"/>
              <p:cNvSpPr>
                <a:spLocks/>
              </p:cNvSpPr>
              <p:nvPr userDrawn="1"/>
            </p:nvSpPr>
            <p:spPr bwMode="auto">
              <a:xfrm>
                <a:off x="9524928" y="7077304"/>
                <a:ext cx="81301" cy="89577"/>
              </a:xfrm>
              <a:custGeom>
                <a:avLst/>
                <a:gdLst>
                  <a:gd name="T0" fmla="*/ 0 w 334"/>
                  <a:gd name="T1" fmla="*/ 0 h 368"/>
                  <a:gd name="T2" fmla="*/ 192 w 334"/>
                  <a:gd name="T3" fmla="*/ 368 h 368"/>
                  <a:gd name="T4" fmla="*/ 334 w 334"/>
                  <a:gd name="T5" fmla="*/ 190 h 368"/>
                  <a:gd name="T6" fmla="*/ 0 w 334"/>
                  <a:gd name="T7" fmla="*/ 0 h 368"/>
                </a:gdLst>
                <a:ahLst/>
                <a:cxnLst>
                  <a:cxn ang="0">
                    <a:pos x="T0" y="T1"/>
                  </a:cxn>
                  <a:cxn ang="0">
                    <a:pos x="T2" y="T3"/>
                  </a:cxn>
                  <a:cxn ang="0">
                    <a:pos x="T4" y="T5"/>
                  </a:cxn>
                  <a:cxn ang="0">
                    <a:pos x="T6" y="T7"/>
                  </a:cxn>
                </a:cxnLst>
                <a:rect l="0" t="0" r="r" b="b"/>
                <a:pathLst>
                  <a:path w="334" h="368">
                    <a:moveTo>
                      <a:pt x="0" y="0"/>
                    </a:moveTo>
                    <a:lnTo>
                      <a:pt x="192" y="368"/>
                    </a:lnTo>
                    <a:lnTo>
                      <a:pt x="334" y="190"/>
                    </a:lnTo>
                    <a:lnTo>
                      <a:pt x="0"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Freeform 23"/>
              <p:cNvSpPr>
                <a:spLocks/>
              </p:cNvSpPr>
              <p:nvPr userDrawn="1"/>
            </p:nvSpPr>
            <p:spPr bwMode="auto">
              <a:xfrm>
                <a:off x="9618886" y="7182947"/>
                <a:ext cx="122195" cy="75946"/>
              </a:xfrm>
              <a:custGeom>
                <a:avLst/>
                <a:gdLst>
                  <a:gd name="T0" fmla="*/ 78 w 502"/>
                  <a:gd name="T1" fmla="*/ 0 h 312"/>
                  <a:gd name="T2" fmla="*/ 0 w 502"/>
                  <a:gd name="T3" fmla="*/ 312 h 312"/>
                  <a:gd name="T4" fmla="*/ 502 w 502"/>
                  <a:gd name="T5" fmla="*/ 41 h 312"/>
                  <a:gd name="T6" fmla="*/ 78 w 502"/>
                  <a:gd name="T7" fmla="*/ 0 h 312"/>
                </a:gdLst>
                <a:ahLst/>
                <a:cxnLst>
                  <a:cxn ang="0">
                    <a:pos x="T0" y="T1"/>
                  </a:cxn>
                  <a:cxn ang="0">
                    <a:pos x="T2" y="T3"/>
                  </a:cxn>
                  <a:cxn ang="0">
                    <a:pos x="T4" y="T5"/>
                  </a:cxn>
                  <a:cxn ang="0">
                    <a:pos x="T6" y="T7"/>
                  </a:cxn>
                </a:cxnLst>
                <a:rect l="0" t="0" r="r" b="b"/>
                <a:pathLst>
                  <a:path w="502" h="312">
                    <a:moveTo>
                      <a:pt x="78" y="0"/>
                    </a:moveTo>
                    <a:lnTo>
                      <a:pt x="0" y="312"/>
                    </a:lnTo>
                    <a:lnTo>
                      <a:pt x="502" y="41"/>
                    </a:lnTo>
                    <a:lnTo>
                      <a:pt x="78" y="0"/>
                    </a:lnTo>
                    <a:close/>
                  </a:path>
                </a:pathLst>
              </a:custGeom>
              <a:solidFill>
                <a:srgbClr val="F68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Freeform 24"/>
              <p:cNvSpPr>
                <a:spLocks/>
              </p:cNvSpPr>
              <p:nvPr userDrawn="1"/>
            </p:nvSpPr>
            <p:spPr bwMode="auto">
              <a:xfrm>
                <a:off x="9572637" y="7166882"/>
                <a:ext cx="65235" cy="92011"/>
              </a:xfrm>
              <a:custGeom>
                <a:avLst/>
                <a:gdLst>
                  <a:gd name="T0" fmla="*/ 0 w 270"/>
                  <a:gd name="T1" fmla="*/ 0 h 376"/>
                  <a:gd name="T2" fmla="*/ 192 w 270"/>
                  <a:gd name="T3" fmla="*/ 376 h 376"/>
                  <a:gd name="T4" fmla="*/ 270 w 270"/>
                  <a:gd name="T5" fmla="*/ 64 h 376"/>
                  <a:gd name="T6" fmla="*/ 0 w 270"/>
                  <a:gd name="T7" fmla="*/ 0 h 376"/>
                </a:gdLst>
                <a:ahLst/>
                <a:cxnLst>
                  <a:cxn ang="0">
                    <a:pos x="T0" y="T1"/>
                  </a:cxn>
                  <a:cxn ang="0">
                    <a:pos x="T2" y="T3"/>
                  </a:cxn>
                  <a:cxn ang="0">
                    <a:pos x="T4" y="T5"/>
                  </a:cxn>
                  <a:cxn ang="0">
                    <a:pos x="T6" y="T7"/>
                  </a:cxn>
                </a:cxnLst>
                <a:rect l="0" t="0" r="r" b="b"/>
                <a:pathLst>
                  <a:path w="270" h="376">
                    <a:moveTo>
                      <a:pt x="0" y="0"/>
                    </a:moveTo>
                    <a:lnTo>
                      <a:pt x="192" y="376"/>
                    </a:lnTo>
                    <a:lnTo>
                      <a:pt x="270" y="64"/>
                    </a:lnTo>
                    <a:lnTo>
                      <a:pt x="0" y="0"/>
                    </a:lnTo>
                    <a:close/>
                  </a:path>
                </a:pathLst>
              </a:custGeom>
              <a:solidFill>
                <a:srgbClr val="F89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Freeform 25"/>
              <p:cNvSpPr>
                <a:spLocks/>
              </p:cNvSpPr>
              <p:nvPr userDrawn="1"/>
            </p:nvSpPr>
            <p:spPr bwMode="auto">
              <a:xfrm>
                <a:off x="9465534" y="7166882"/>
                <a:ext cx="107103" cy="86169"/>
              </a:xfrm>
              <a:custGeom>
                <a:avLst/>
                <a:gdLst>
                  <a:gd name="T0" fmla="*/ 439 w 439"/>
                  <a:gd name="T1" fmla="*/ 0 h 355"/>
                  <a:gd name="T2" fmla="*/ 0 w 439"/>
                  <a:gd name="T3" fmla="*/ 132 h 355"/>
                  <a:gd name="T4" fmla="*/ 424 w 439"/>
                  <a:gd name="T5" fmla="*/ 355 h 355"/>
                  <a:gd name="T6" fmla="*/ 439 w 439"/>
                  <a:gd name="T7" fmla="*/ 0 h 355"/>
                </a:gdLst>
                <a:ahLst/>
                <a:cxnLst>
                  <a:cxn ang="0">
                    <a:pos x="T0" y="T1"/>
                  </a:cxn>
                  <a:cxn ang="0">
                    <a:pos x="T2" y="T3"/>
                  </a:cxn>
                  <a:cxn ang="0">
                    <a:pos x="T4" y="T5"/>
                  </a:cxn>
                  <a:cxn ang="0">
                    <a:pos x="T6" y="T7"/>
                  </a:cxn>
                </a:cxnLst>
                <a:rect l="0" t="0" r="r" b="b"/>
                <a:pathLst>
                  <a:path w="439" h="355">
                    <a:moveTo>
                      <a:pt x="439" y="0"/>
                    </a:moveTo>
                    <a:lnTo>
                      <a:pt x="0" y="132"/>
                    </a:lnTo>
                    <a:lnTo>
                      <a:pt x="424" y="355"/>
                    </a:lnTo>
                    <a:lnTo>
                      <a:pt x="439"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Freeform 26"/>
              <p:cNvSpPr>
                <a:spLocks/>
              </p:cNvSpPr>
              <p:nvPr userDrawn="1"/>
            </p:nvSpPr>
            <p:spPr bwMode="auto">
              <a:xfrm>
                <a:off x="9568743" y="7166882"/>
                <a:ext cx="50144" cy="92011"/>
              </a:xfrm>
              <a:custGeom>
                <a:avLst/>
                <a:gdLst>
                  <a:gd name="T0" fmla="*/ 13 w 207"/>
                  <a:gd name="T1" fmla="*/ 0 h 376"/>
                  <a:gd name="T2" fmla="*/ 0 w 207"/>
                  <a:gd name="T3" fmla="*/ 351 h 376"/>
                  <a:gd name="T4" fmla="*/ 207 w 207"/>
                  <a:gd name="T5" fmla="*/ 376 h 376"/>
                  <a:gd name="T6" fmla="*/ 13 w 207"/>
                  <a:gd name="T7" fmla="*/ 0 h 376"/>
                </a:gdLst>
                <a:ahLst/>
                <a:cxnLst>
                  <a:cxn ang="0">
                    <a:pos x="T0" y="T1"/>
                  </a:cxn>
                  <a:cxn ang="0">
                    <a:pos x="T2" y="T3"/>
                  </a:cxn>
                  <a:cxn ang="0">
                    <a:pos x="T4" y="T5"/>
                  </a:cxn>
                  <a:cxn ang="0">
                    <a:pos x="T6" y="T7"/>
                  </a:cxn>
                </a:cxnLst>
                <a:rect l="0" t="0" r="r" b="b"/>
                <a:pathLst>
                  <a:path w="207" h="376">
                    <a:moveTo>
                      <a:pt x="13" y="0"/>
                    </a:moveTo>
                    <a:lnTo>
                      <a:pt x="0" y="351"/>
                    </a:lnTo>
                    <a:lnTo>
                      <a:pt x="207" y="376"/>
                    </a:lnTo>
                    <a:lnTo>
                      <a:pt x="13"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Freeform 27"/>
              <p:cNvSpPr>
                <a:spLocks/>
              </p:cNvSpPr>
              <p:nvPr userDrawn="1"/>
            </p:nvSpPr>
            <p:spPr bwMode="auto">
              <a:xfrm>
                <a:off x="9637873" y="7139619"/>
                <a:ext cx="132905" cy="54525"/>
              </a:xfrm>
              <a:custGeom>
                <a:avLst/>
                <a:gdLst>
                  <a:gd name="T0" fmla="*/ 546 w 546"/>
                  <a:gd name="T1" fmla="*/ 0 h 224"/>
                  <a:gd name="T2" fmla="*/ 0 w 546"/>
                  <a:gd name="T3" fmla="*/ 176 h 224"/>
                  <a:gd name="T4" fmla="*/ 416 w 546"/>
                  <a:gd name="T5" fmla="*/ 224 h 224"/>
                  <a:gd name="T6" fmla="*/ 546 w 546"/>
                  <a:gd name="T7" fmla="*/ 0 h 224"/>
                </a:gdLst>
                <a:ahLst/>
                <a:cxnLst>
                  <a:cxn ang="0">
                    <a:pos x="T0" y="T1"/>
                  </a:cxn>
                  <a:cxn ang="0">
                    <a:pos x="T2" y="T3"/>
                  </a:cxn>
                  <a:cxn ang="0">
                    <a:pos x="T4" y="T5"/>
                  </a:cxn>
                  <a:cxn ang="0">
                    <a:pos x="T6" y="T7"/>
                  </a:cxn>
                </a:cxnLst>
                <a:rect l="0" t="0" r="r" b="b"/>
                <a:pathLst>
                  <a:path w="546" h="224">
                    <a:moveTo>
                      <a:pt x="546" y="0"/>
                    </a:moveTo>
                    <a:lnTo>
                      <a:pt x="0" y="176"/>
                    </a:lnTo>
                    <a:lnTo>
                      <a:pt x="416" y="224"/>
                    </a:lnTo>
                    <a:lnTo>
                      <a:pt x="546"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Freeform 28"/>
              <p:cNvSpPr>
                <a:spLocks/>
              </p:cNvSpPr>
              <p:nvPr userDrawn="1"/>
            </p:nvSpPr>
            <p:spPr bwMode="auto">
              <a:xfrm>
                <a:off x="9347721" y="7053937"/>
                <a:ext cx="65235" cy="112945"/>
              </a:xfrm>
              <a:custGeom>
                <a:avLst/>
                <a:gdLst>
                  <a:gd name="T0" fmla="*/ 268 w 268"/>
                  <a:gd name="T1" fmla="*/ 0 h 463"/>
                  <a:gd name="T2" fmla="*/ 45 w 268"/>
                  <a:gd name="T3" fmla="*/ 73 h 463"/>
                  <a:gd name="T4" fmla="*/ 10 w 268"/>
                  <a:gd name="T5" fmla="*/ 117 h 463"/>
                  <a:gd name="T6" fmla="*/ 0 w 268"/>
                  <a:gd name="T7" fmla="*/ 132 h 463"/>
                  <a:gd name="T8" fmla="*/ 167 w 268"/>
                  <a:gd name="T9" fmla="*/ 463 h 463"/>
                  <a:gd name="T10" fmla="*/ 268 w 268"/>
                  <a:gd name="T11" fmla="*/ 0 h 463"/>
                </a:gdLst>
                <a:ahLst/>
                <a:cxnLst>
                  <a:cxn ang="0">
                    <a:pos x="T0" y="T1"/>
                  </a:cxn>
                  <a:cxn ang="0">
                    <a:pos x="T2" y="T3"/>
                  </a:cxn>
                  <a:cxn ang="0">
                    <a:pos x="T4" y="T5"/>
                  </a:cxn>
                  <a:cxn ang="0">
                    <a:pos x="T6" y="T7"/>
                  </a:cxn>
                  <a:cxn ang="0">
                    <a:pos x="T8" y="T9"/>
                  </a:cxn>
                  <a:cxn ang="0">
                    <a:pos x="T10" y="T11"/>
                  </a:cxn>
                </a:cxnLst>
                <a:rect l="0" t="0" r="r" b="b"/>
                <a:pathLst>
                  <a:path w="268" h="463">
                    <a:moveTo>
                      <a:pt x="268" y="0"/>
                    </a:moveTo>
                    <a:lnTo>
                      <a:pt x="45" y="73"/>
                    </a:lnTo>
                    <a:lnTo>
                      <a:pt x="10" y="117"/>
                    </a:lnTo>
                    <a:lnTo>
                      <a:pt x="0" y="132"/>
                    </a:lnTo>
                    <a:lnTo>
                      <a:pt x="167" y="463"/>
                    </a:lnTo>
                    <a:lnTo>
                      <a:pt x="26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Freeform 29"/>
              <p:cNvSpPr>
                <a:spLocks/>
              </p:cNvSpPr>
              <p:nvPr userDrawn="1"/>
            </p:nvSpPr>
            <p:spPr bwMode="auto">
              <a:xfrm>
                <a:off x="9331656" y="7085094"/>
                <a:ext cx="56472" cy="84222"/>
              </a:xfrm>
              <a:custGeom>
                <a:avLst/>
                <a:gdLst>
                  <a:gd name="T0" fmla="*/ 68 w 233"/>
                  <a:gd name="T1" fmla="*/ 0 h 346"/>
                  <a:gd name="T2" fmla="*/ 39 w 233"/>
                  <a:gd name="T3" fmla="*/ 51 h 346"/>
                  <a:gd name="T4" fmla="*/ 17 w 233"/>
                  <a:gd name="T5" fmla="*/ 107 h 346"/>
                  <a:gd name="T6" fmla="*/ 4 w 233"/>
                  <a:gd name="T7" fmla="*/ 167 h 346"/>
                  <a:gd name="T8" fmla="*/ 0 w 233"/>
                  <a:gd name="T9" fmla="*/ 228 h 346"/>
                  <a:gd name="T10" fmla="*/ 0 w 233"/>
                  <a:gd name="T11" fmla="*/ 258 h 346"/>
                  <a:gd name="T12" fmla="*/ 4 w 233"/>
                  <a:gd name="T13" fmla="*/ 289 h 346"/>
                  <a:gd name="T14" fmla="*/ 9 w 233"/>
                  <a:gd name="T15" fmla="*/ 318 h 346"/>
                  <a:gd name="T16" fmla="*/ 17 w 233"/>
                  <a:gd name="T17" fmla="*/ 346 h 346"/>
                  <a:gd name="T18" fmla="*/ 233 w 233"/>
                  <a:gd name="T19" fmla="*/ 338 h 346"/>
                  <a:gd name="T20" fmla="*/ 68 w 233"/>
                  <a:gd name="T21"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346">
                    <a:moveTo>
                      <a:pt x="68" y="0"/>
                    </a:moveTo>
                    <a:lnTo>
                      <a:pt x="39" y="51"/>
                    </a:lnTo>
                    <a:lnTo>
                      <a:pt x="17" y="107"/>
                    </a:lnTo>
                    <a:lnTo>
                      <a:pt x="4" y="167"/>
                    </a:lnTo>
                    <a:lnTo>
                      <a:pt x="0" y="228"/>
                    </a:lnTo>
                    <a:lnTo>
                      <a:pt x="0" y="258"/>
                    </a:lnTo>
                    <a:lnTo>
                      <a:pt x="4" y="289"/>
                    </a:lnTo>
                    <a:lnTo>
                      <a:pt x="9" y="318"/>
                    </a:lnTo>
                    <a:lnTo>
                      <a:pt x="17" y="346"/>
                    </a:lnTo>
                    <a:lnTo>
                      <a:pt x="233" y="338"/>
                    </a:lnTo>
                    <a:lnTo>
                      <a:pt x="68"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30"/>
              <p:cNvSpPr>
                <a:spLocks/>
              </p:cNvSpPr>
              <p:nvPr userDrawn="1"/>
            </p:nvSpPr>
            <p:spPr bwMode="auto">
              <a:xfrm>
                <a:off x="9336524" y="7166882"/>
                <a:ext cx="51604" cy="62315"/>
              </a:xfrm>
              <a:custGeom>
                <a:avLst/>
                <a:gdLst>
                  <a:gd name="T0" fmla="*/ 214 w 214"/>
                  <a:gd name="T1" fmla="*/ 0 h 254"/>
                  <a:gd name="T2" fmla="*/ 0 w 214"/>
                  <a:gd name="T3" fmla="*/ 8 h 254"/>
                  <a:gd name="T4" fmla="*/ 19 w 214"/>
                  <a:gd name="T5" fmla="*/ 59 h 254"/>
                  <a:gd name="T6" fmla="*/ 44 w 214"/>
                  <a:gd name="T7" fmla="*/ 108 h 254"/>
                  <a:gd name="T8" fmla="*/ 76 w 214"/>
                  <a:gd name="T9" fmla="*/ 153 h 254"/>
                  <a:gd name="T10" fmla="*/ 114 w 214"/>
                  <a:gd name="T11" fmla="*/ 192 h 254"/>
                  <a:gd name="T12" fmla="*/ 156 w 214"/>
                  <a:gd name="T13" fmla="*/ 227 h 254"/>
                  <a:gd name="T14" fmla="*/ 202 w 214"/>
                  <a:gd name="T15" fmla="*/ 254 h 254"/>
                  <a:gd name="T16" fmla="*/ 214 w 214"/>
                  <a:gd name="T1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 h="254">
                    <a:moveTo>
                      <a:pt x="214" y="0"/>
                    </a:moveTo>
                    <a:lnTo>
                      <a:pt x="0" y="8"/>
                    </a:lnTo>
                    <a:lnTo>
                      <a:pt x="19" y="59"/>
                    </a:lnTo>
                    <a:lnTo>
                      <a:pt x="44" y="108"/>
                    </a:lnTo>
                    <a:lnTo>
                      <a:pt x="76" y="153"/>
                    </a:lnTo>
                    <a:lnTo>
                      <a:pt x="114" y="192"/>
                    </a:lnTo>
                    <a:lnTo>
                      <a:pt x="156" y="227"/>
                    </a:lnTo>
                    <a:lnTo>
                      <a:pt x="202" y="254"/>
                    </a:lnTo>
                    <a:lnTo>
                      <a:pt x="214"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Freeform 31"/>
              <p:cNvSpPr>
                <a:spLocks/>
              </p:cNvSpPr>
              <p:nvPr userDrawn="1"/>
            </p:nvSpPr>
            <p:spPr bwMode="auto">
              <a:xfrm>
                <a:off x="9385694" y="7166882"/>
                <a:ext cx="40407" cy="73512"/>
              </a:xfrm>
              <a:custGeom>
                <a:avLst/>
                <a:gdLst>
                  <a:gd name="T0" fmla="*/ 11 w 164"/>
                  <a:gd name="T1" fmla="*/ 0 h 300"/>
                  <a:gd name="T2" fmla="*/ 0 w 164"/>
                  <a:gd name="T3" fmla="*/ 256 h 300"/>
                  <a:gd name="T4" fmla="*/ 78 w 164"/>
                  <a:gd name="T5" fmla="*/ 287 h 300"/>
                  <a:gd name="T6" fmla="*/ 120 w 164"/>
                  <a:gd name="T7" fmla="*/ 297 h 300"/>
                  <a:gd name="T8" fmla="*/ 164 w 164"/>
                  <a:gd name="T9" fmla="*/ 300 h 300"/>
                  <a:gd name="T10" fmla="*/ 11 w 164"/>
                  <a:gd name="T11" fmla="*/ 0 h 300"/>
                </a:gdLst>
                <a:ahLst/>
                <a:cxnLst>
                  <a:cxn ang="0">
                    <a:pos x="T0" y="T1"/>
                  </a:cxn>
                  <a:cxn ang="0">
                    <a:pos x="T2" y="T3"/>
                  </a:cxn>
                  <a:cxn ang="0">
                    <a:pos x="T4" y="T5"/>
                  </a:cxn>
                  <a:cxn ang="0">
                    <a:pos x="T6" y="T7"/>
                  </a:cxn>
                  <a:cxn ang="0">
                    <a:pos x="T8" y="T9"/>
                  </a:cxn>
                  <a:cxn ang="0">
                    <a:pos x="T10" y="T11"/>
                  </a:cxn>
                </a:cxnLst>
                <a:rect l="0" t="0" r="r" b="b"/>
                <a:pathLst>
                  <a:path w="164" h="300">
                    <a:moveTo>
                      <a:pt x="11" y="0"/>
                    </a:moveTo>
                    <a:lnTo>
                      <a:pt x="0" y="256"/>
                    </a:lnTo>
                    <a:lnTo>
                      <a:pt x="78" y="287"/>
                    </a:lnTo>
                    <a:lnTo>
                      <a:pt x="120" y="297"/>
                    </a:lnTo>
                    <a:lnTo>
                      <a:pt x="164" y="300"/>
                    </a:lnTo>
                    <a:lnTo>
                      <a:pt x="11" y="0"/>
                    </a:lnTo>
                    <a:close/>
                  </a:path>
                </a:pathLst>
              </a:custGeom>
              <a:solidFill>
                <a:srgbClr val="FDD1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Freeform 32"/>
              <p:cNvSpPr>
                <a:spLocks/>
              </p:cNvSpPr>
              <p:nvPr userDrawn="1"/>
            </p:nvSpPr>
            <p:spPr bwMode="auto">
              <a:xfrm>
                <a:off x="9437298" y="7240393"/>
                <a:ext cx="7789" cy="5842"/>
              </a:xfrm>
              <a:custGeom>
                <a:avLst/>
                <a:gdLst>
                  <a:gd name="T0" fmla="*/ 30 w 30"/>
                  <a:gd name="T1" fmla="*/ 0 h 26"/>
                  <a:gd name="T2" fmla="*/ 0 w 30"/>
                  <a:gd name="T3" fmla="*/ 0 h 26"/>
                  <a:gd name="T4" fmla="*/ 5 w 30"/>
                  <a:gd name="T5" fmla="*/ 7 h 26"/>
                  <a:gd name="T6" fmla="*/ 8 w 30"/>
                  <a:gd name="T7" fmla="*/ 14 h 26"/>
                  <a:gd name="T8" fmla="*/ 13 w 30"/>
                  <a:gd name="T9" fmla="*/ 20 h 26"/>
                  <a:gd name="T10" fmla="*/ 17 w 30"/>
                  <a:gd name="T11" fmla="*/ 26 h 26"/>
                  <a:gd name="T12" fmla="*/ 30 w 30"/>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30" y="0"/>
                    </a:moveTo>
                    <a:lnTo>
                      <a:pt x="0" y="0"/>
                    </a:lnTo>
                    <a:lnTo>
                      <a:pt x="5" y="7"/>
                    </a:lnTo>
                    <a:lnTo>
                      <a:pt x="8" y="14"/>
                    </a:lnTo>
                    <a:lnTo>
                      <a:pt x="13" y="20"/>
                    </a:lnTo>
                    <a:lnTo>
                      <a:pt x="17" y="26"/>
                    </a:lnTo>
                    <a:lnTo>
                      <a:pt x="3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Freeform 33"/>
              <p:cNvSpPr>
                <a:spLocks/>
              </p:cNvSpPr>
              <p:nvPr userDrawn="1"/>
            </p:nvSpPr>
            <p:spPr bwMode="auto">
              <a:xfrm>
                <a:off x="9388615" y="7166882"/>
                <a:ext cx="78380" cy="73512"/>
              </a:xfrm>
              <a:custGeom>
                <a:avLst/>
                <a:gdLst>
                  <a:gd name="T0" fmla="*/ 0 w 323"/>
                  <a:gd name="T1" fmla="*/ 0 h 302"/>
                  <a:gd name="T2" fmla="*/ 150 w 323"/>
                  <a:gd name="T3" fmla="*/ 300 h 302"/>
                  <a:gd name="T4" fmla="*/ 158 w 323"/>
                  <a:gd name="T5" fmla="*/ 302 h 302"/>
                  <a:gd name="T6" fmla="*/ 168 w 323"/>
                  <a:gd name="T7" fmla="*/ 302 h 302"/>
                  <a:gd name="T8" fmla="*/ 185 w 323"/>
                  <a:gd name="T9" fmla="*/ 302 h 302"/>
                  <a:gd name="T10" fmla="*/ 194 w 323"/>
                  <a:gd name="T11" fmla="*/ 302 h 302"/>
                  <a:gd name="T12" fmla="*/ 201 w 323"/>
                  <a:gd name="T13" fmla="*/ 300 h 302"/>
                  <a:gd name="T14" fmla="*/ 231 w 323"/>
                  <a:gd name="T15" fmla="*/ 300 h 302"/>
                  <a:gd name="T16" fmla="*/ 323 w 323"/>
                  <a:gd name="T17" fmla="*/ 130 h 302"/>
                  <a:gd name="T18" fmla="*/ 0 w 323"/>
                  <a:gd name="T1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3" h="302">
                    <a:moveTo>
                      <a:pt x="0" y="0"/>
                    </a:moveTo>
                    <a:lnTo>
                      <a:pt x="150" y="300"/>
                    </a:lnTo>
                    <a:lnTo>
                      <a:pt x="158" y="302"/>
                    </a:lnTo>
                    <a:lnTo>
                      <a:pt x="168" y="302"/>
                    </a:lnTo>
                    <a:lnTo>
                      <a:pt x="185" y="302"/>
                    </a:lnTo>
                    <a:lnTo>
                      <a:pt x="194" y="302"/>
                    </a:lnTo>
                    <a:lnTo>
                      <a:pt x="201" y="300"/>
                    </a:lnTo>
                    <a:lnTo>
                      <a:pt x="231" y="300"/>
                    </a:lnTo>
                    <a:lnTo>
                      <a:pt x="323" y="130"/>
                    </a:lnTo>
                    <a:lnTo>
                      <a:pt x="0" y="0"/>
                    </a:lnTo>
                    <a:close/>
                  </a:path>
                </a:pathLst>
              </a:custGeom>
              <a:solidFill>
                <a:srgbClr val="FCC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34"/>
              <p:cNvSpPr>
                <a:spLocks/>
              </p:cNvSpPr>
              <p:nvPr userDrawn="1"/>
            </p:nvSpPr>
            <p:spPr bwMode="auto">
              <a:xfrm>
                <a:off x="9441680" y="7199499"/>
                <a:ext cx="127550" cy="58907"/>
              </a:xfrm>
              <a:custGeom>
                <a:avLst/>
                <a:gdLst>
                  <a:gd name="T0" fmla="*/ 103 w 524"/>
                  <a:gd name="T1" fmla="*/ 0 h 241"/>
                  <a:gd name="T2" fmla="*/ 0 w 524"/>
                  <a:gd name="T3" fmla="*/ 192 h 241"/>
                  <a:gd name="T4" fmla="*/ 10 w 524"/>
                  <a:gd name="T5" fmla="*/ 205 h 241"/>
                  <a:gd name="T6" fmla="*/ 20 w 524"/>
                  <a:gd name="T7" fmla="*/ 217 h 241"/>
                  <a:gd name="T8" fmla="*/ 32 w 524"/>
                  <a:gd name="T9" fmla="*/ 229 h 241"/>
                  <a:gd name="T10" fmla="*/ 44 w 524"/>
                  <a:gd name="T11" fmla="*/ 241 h 241"/>
                  <a:gd name="T12" fmla="*/ 524 w 524"/>
                  <a:gd name="T13" fmla="*/ 217 h 241"/>
                  <a:gd name="T14" fmla="*/ 103 w 524"/>
                  <a:gd name="T15" fmla="*/ 0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4" h="241">
                    <a:moveTo>
                      <a:pt x="103" y="0"/>
                    </a:moveTo>
                    <a:lnTo>
                      <a:pt x="0" y="192"/>
                    </a:lnTo>
                    <a:lnTo>
                      <a:pt x="10" y="205"/>
                    </a:lnTo>
                    <a:lnTo>
                      <a:pt x="20" y="217"/>
                    </a:lnTo>
                    <a:lnTo>
                      <a:pt x="32" y="229"/>
                    </a:lnTo>
                    <a:lnTo>
                      <a:pt x="44" y="241"/>
                    </a:lnTo>
                    <a:lnTo>
                      <a:pt x="524" y="217"/>
                    </a:lnTo>
                    <a:lnTo>
                      <a:pt x="103" y="0"/>
                    </a:lnTo>
                    <a:close/>
                  </a:path>
                </a:pathLst>
              </a:custGeom>
              <a:solidFill>
                <a:srgbClr val="F8A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Freeform 35"/>
              <p:cNvSpPr>
                <a:spLocks/>
              </p:cNvSpPr>
              <p:nvPr userDrawn="1"/>
            </p:nvSpPr>
            <p:spPr bwMode="auto">
              <a:xfrm>
                <a:off x="9537099" y="7277879"/>
                <a:ext cx="8763" cy="4868"/>
              </a:xfrm>
              <a:custGeom>
                <a:avLst/>
                <a:gdLst>
                  <a:gd name="T0" fmla="*/ 38 w 38"/>
                  <a:gd name="T1" fmla="*/ 0 h 21"/>
                  <a:gd name="T2" fmla="*/ 0 w 38"/>
                  <a:gd name="T3" fmla="*/ 0 h 21"/>
                  <a:gd name="T4" fmla="*/ 4 w 38"/>
                  <a:gd name="T5" fmla="*/ 6 h 21"/>
                  <a:gd name="T6" fmla="*/ 9 w 38"/>
                  <a:gd name="T7" fmla="*/ 11 h 21"/>
                  <a:gd name="T8" fmla="*/ 14 w 38"/>
                  <a:gd name="T9" fmla="*/ 16 h 21"/>
                  <a:gd name="T10" fmla="*/ 19 w 38"/>
                  <a:gd name="T11" fmla="*/ 21 h 21"/>
                  <a:gd name="T12" fmla="*/ 38 w 38"/>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38" h="21">
                    <a:moveTo>
                      <a:pt x="38" y="0"/>
                    </a:moveTo>
                    <a:lnTo>
                      <a:pt x="0" y="0"/>
                    </a:lnTo>
                    <a:lnTo>
                      <a:pt x="4" y="6"/>
                    </a:lnTo>
                    <a:lnTo>
                      <a:pt x="9" y="11"/>
                    </a:lnTo>
                    <a:lnTo>
                      <a:pt x="14" y="16"/>
                    </a:lnTo>
                    <a:lnTo>
                      <a:pt x="19" y="21"/>
                    </a:lnTo>
                    <a:lnTo>
                      <a:pt x="38"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36"/>
              <p:cNvSpPr>
                <a:spLocks/>
              </p:cNvSpPr>
              <p:nvPr userDrawn="1"/>
            </p:nvSpPr>
            <p:spPr bwMode="auto">
              <a:xfrm>
                <a:off x="9451903" y="7252564"/>
                <a:ext cx="116840" cy="28723"/>
              </a:xfrm>
              <a:custGeom>
                <a:avLst/>
                <a:gdLst>
                  <a:gd name="T0" fmla="*/ 480 w 480"/>
                  <a:gd name="T1" fmla="*/ 0 h 119"/>
                  <a:gd name="T2" fmla="*/ 0 w 480"/>
                  <a:gd name="T3" fmla="*/ 22 h 119"/>
                  <a:gd name="T4" fmla="*/ 41 w 480"/>
                  <a:gd name="T5" fmla="*/ 56 h 119"/>
                  <a:gd name="T6" fmla="*/ 85 w 480"/>
                  <a:gd name="T7" fmla="*/ 83 h 119"/>
                  <a:gd name="T8" fmla="*/ 134 w 480"/>
                  <a:gd name="T9" fmla="*/ 102 h 119"/>
                  <a:gd name="T10" fmla="*/ 186 w 480"/>
                  <a:gd name="T11" fmla="*/ 115 h 119"/>
                  <a:gd name="T12" fmla="*/ 242 w 480"/>
                  <a:gd name="T13" fmla="*/ 119 h 119"/>
                  <a:gd name="T14" fmla="*/ 270 w 480"/>
                  <a:gd name="T15" fmla="*/ 119 h 119"/>
                  <a:gd name="T16" fmla="*/ 297 w 480"/>
                  <a:gd name="T17" fmla="*/ 115 h 119"/>
                  <a:gd name="T18" fmla="*/ 322 w 480"/>
                  <a:gd name="T19" fmla="*/ 110 h 119"/>
                  <a:gd name="T20" fmla="*/ 349 w 480"/>
                  <a:gd name="T21" fmla="*/ 103 h 119"/>
                  <a:gd name="T22" fmla="*/ 387 w 480"/>
                  <a:gd name="T23" fmla="*/ 103 h 119"/>
                  <a:gd name="T24" fmla="*/ 480 w 480"/>
                  <a:gd name="T2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0" h="119">
                    <a:moveTo>
                      <a:pt x="480" y="0"/>
                    </a:moveTo>
                    <a:lnTo>
                      <a:pt x="0" y="22"/>
                    </a:lnTo>
                    <a:lnTo>
                      <a:pt x="41" y="56"/>
                    </a:lnTo>
                    <a:lnTo>
                      <a:pt x="85" y="83"/>
                    </a:lnTo>
                    <a:lnTo>
                      <a:pt x="134" y="102"/>
                    </a:lnTo>
                    <a:lnTo>
                      <a:pt x="186" y="115"/>
                    </a:lnTo>
                    <a:lnTo>
                      <a:pt x="242" y="119"/>
                    </a:lnTo>
                    <a:lnTo>
                      <a:pt x="270" y="119"/>
                    </a:lnTo>
                    <a:lnTo>
                      <a:pt x="297" y="115"/>
                    </a:lnTo>
                    <a:lnTo>
                      <a:pt x="322" y="110"/>
                    </a:lnTo>
                    <a:lnTo>
                      <a:pt x="349" y="103"/>
                    </a:lnTo>
                    <a:lnTo>
                      <a:pt x="387" y="103"/>
                    </a:lnTo>
                    <a:lnTo>
                      <a:pt x="480" y="0"/>
                    </a:lnTo>
                    <a:close/>
                  </a:path>
                </a:pathLst>
              </a:custGeom>
              <a:solidFill>
                <a:srgbClr val="FAB4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Freeform 37"/>
              <p:cNvSpPr>
                <a:spLocks/>
              </p:cNvSpPr>
              <p:nvPr userDrawn="1"/>
            </p:nvSpPr>
            <p:spPr bwMode="auto">
              <a:xfrm>
                <a:off x="9540993" y="7252564"/>
                <a:ext cx="27750" cy="43328"/>
              </a:xfrm>
              <a:custGeom>
                <a:avLst/>
                <a:gdLst>
                  <a:gd name="T0" fmla="*/ 114 w 114"/>
                  <a:gd name="T1" fmla="*/ 0 h 178"/>
                  <a:gd name="T2" fmla="*/ 0 w 114"/>
                  <a:gd name="T3" fmla="*/ 122 h 178"/>
                  <a:gd name="T4" fmla="*/ 16 w 114"/>
                  <a:gd name="T5" fmla="*/ 137 h 178"/>
                  <a:gd name="T6" fmla="*/ 31 w 114"/>
                  <a:gd name="T7" fmla="*/ 151 h 178"/>
                  <a:gd name="T8" fmla="*/ 48 w 114"/>
                  <a:gd name="T9" fmla="*/ 164 h 178"/>
                  <a:gd name="T10" fmla="*/ 65 w 114"/>
                  <a:gd name="T11" fmla="*/ 178 h 178"/>
                  <a:gd name="T12" fmla="*/ 114 w 11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114" h="178">
                    <a:moveTo>
                      <a:pt x="114" y="0"/>
                    </a:moveTo>
                    <a:lnTo>
                      <a:pt x="0" y="122"/>
                    </a:lnTo>
                    <a:lnTo>
                      <a:pt x="16" y="137"/>
                    </a:lnTo>
                    <a:lnTo>
                      <a:pt x="31" y="151"/>
                    </a:lnTo>
                    <a:lnTo>
                      <a:pt x="48" y="164"/>
                    </a:lnTo>
                    <a:lnTo>
                      <a:pt x="65" y="178"/>
                    </a:lnTo>
                    <a:lnTo>
                      <a:pt x="114" y="0"/>
                    </a:lnTo>
                    <a:close/>
                  </a:path>
                </a:pathLst>
              </a:custGeom>
              <a:solidFill>
                <a:srgbClr val="F796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Freeform 38"/>
              <p:cNvSpPr>
                <a:spLocks/>
              </p:cNvSpPr>
              <p:nvPr userDrawn="1"/>
            </p:nvSpPr>
            <p:spPr bwMode="auto">
              <a:xfrm>
                <a:off x="9556572" y="7252564"/>
                <a:ext cx="62314" cy="54039"/>
              </a:xfrm>
              <a:custGeom>
                <a:avLst/>
                <a:gdLst>
                  <a:gd name="T0" fmla="*/ 47 w 254"/>
                  <a:gd name="T1" fmla="*/ 0 h 222"/>
                  <a:gd name="T2" fmla="*/ 0 w 254"/>
                  <a:gd name="T3" fmla="*/ 178 h 222"/>
                  <a:gd name="T4" fmla="*/ 22 w 254"/>
                  <a:gd name="T5" fmla="*/ 192 h 222"/>
                  <a:gd name="T6" fmla="*/ 46 w 254"/>
                  <a:gd name="T7" fmla="*/ 203 h 222"/>
                  <a:gd name="T8" fmla="*/ 69 w 254"/>
                  <a:gd name="T9" fmla="*/ 214 h 222"/>
                  <a:gd name="T10" fmla="*/ 95 w 254"/>
                  <a:gd name="T11" fmla="*/ 222 h 222"/>
                  <a:gd name="T12" fmla="*/ 254 w 254"/>
                  <a:gd name="T13" fmla="*/ 22 h 222"/>
                  <a:gd name="T14" fmla="*/ 47 w 254"/>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222">
                    <a:moveTo>
                      <a:pt x="47" y="0"/>
                    </a:moveTo>
                    <a:lnTo>
                      <a:pt x="0" y="178"/>
                    </a:lnTo>
                    <a:lnTo>
                      <a:pt x="22" y="192"/>
                    </a:lnTo>
                    <a:lnTo>
                      <a:pt x="46" y="203"/>
                    </a:lnTo>
                    <a:lnTo>
                      <a:pt x="69" y="214"/>
                    </a:lnTo>
                    <a:lnTo>
                      <a:pt x="95" y="222"/>
                    </a:lnTo>
                    <a:lnTo>
                      <a:pt x="254" y="22"/>
                    </a:lnTo>
                    <a:lnTo>
                      <a:pt x="47" y="0"/>
                    </a:lnTo>
                    <a:close/>
                  </a:path>
                </a:pathLst>
              </a:custGeom>
              <a:solidFill>
                <a:srgbClr val="F793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39"/>
              <p:cNvSpPr>
                <a:spLocks/>
              </p:cNvSpPr>
              <p:nvPr userDrawn="1"/>
            </p:nvSpPr>
            <p:spPr bwMode="auto">
              <a:xfrm>
                <a:off x="9579940" y="7257919"/>
                <a:ext cx="85682" cy="91524"/>
              </a:xfrm>
              <a:custGeom>
                <a:avLst/>
                <a:gdLst>
                  <a:gd name="T0" fmla="*/ 161 w 352"/>
                  <a:gd name="T1" fmla="*/ 0 h 377"/>
                  <a:gd name="T2" fmla="*/ 0 w 352"/>
                  <a:gd name="T3" fmla="*/ 200 h 377"/>
                  <a:gd name="T4" fmla="*/ 13 w 352"/>
                  <a:gd name="T5" fmla="*/ 204 h 377"/>
                  <a:gd name="T6" fmla="*/ 27 w 352"/>
                  <a:gd name="T7" fmla="*/ 207 h 377"/>
                  <a:gd name="T8" fmla="*/ 42 w 352"/>
                  <a:gd name="T9" fmla="*/ 210 h 377"/>
                  <a:gd name="T10" fmla="*/ 56 w 352"/>
                  <a:gd name="T11" fmla="*/ 212 h 377"/>
                  <a:gd name="T12" fmla="*/ 90 w 352"/>
                  <a:gd name="T13" fmla="*/ 259 h 377"/>
                  <a:gd name="T14" fmla="*/ 125 w 352"/>
                  <a:gd name="T15" fmla="*/ 304 h 377"/>
                  <a:gd name="T16" fmla="*/ 163 w 352"/>
                  <a:gd name="T17" fmla="*/ 343 h 377"/>
                  <a:gd name="T18" fmla="*/ 200 w 352"/>
                  <a:gd name="T19" fmla="*/ 377 h 377"/>
                  <a:gd name="T20" fmla="*/ 352 w 352"/>
                  <a:gd name="T21" fmla="*/ 368 h 377"/>
                  <a:gd name="T22" fmla="*/ 161 w 352"/>
                  <a:gd name="T23"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377">
                    <a:moveTo>
                      <a:pt x="161" y="0"/>
                    </a:moveTo>
                    <a:lnTo>
                      <a:pt x="0" y="200"/>
                    </a:lnTo>
                    <a:lnTo>
                      <a:pt x="13" y="204"/>
                    </a:lnTo>
                    <a:lnTo>
                      <a:pt x="27" y="207"/>
                    </a:lnTo>
                    <a:lnTo>
                      <a:pt x="42" y="210"/>
                    </a:lnTo>
                    <a:lnTo>
                      <a:pt x="56" y="212"/>
                    </a:lnTo>
                    <a:lnTo>
                      <a:pt x="90" y="259"/>
                    </a:lnTo>
                    <a:lnTo>
                      <a:pt x="125" y="304"/>
                    </a:lnTo>
                    <a:lnTo>
                      <a:pt x="163" y="343"/>
                    </a:lnTo>
                    <a:lnTo>
                      <a:pt x="200" y="377"/>
                    </a:lnTo>
                    <a:lnTo>
                      <a:pt x="352" y="368"/>
                    </a:lnTo>
                    <a:lnTo>
                      <a:pt x="161" y="0"/>
                    </a:lnTo>
                    <a:close/>
                  </a:path>
                </a:pathLst>
              </a:custGeom>
              <a:solidFill>
                <a:srgbClr val="F58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40"/>
              <p:cNvSpPr>
                <a:spLocks/>
              </p:cNvSpPr>
              <p:nvPr userDrawn="1"/>
            </p:nvSpPr>
            <p:spPr bwMode="auto">
              <a:xfrm>
                <a:off x="9628136" y="7347009"/>
                <a:ext cx="36513" cy="15579"/>
              </a:xfrm>
              <a:custGeom>
                <a:avLst/>
                <a:gdLst>
                  <a:gd name="T0" fmla="*/ 149 w 149"/>
                  <a:gd name="T1" fmla="*/ 0 h 63"/>
                  <a:gd name="T2" fmla="*/ 0 w 149"/>
                  <a:gd name="T3" fmla="*/ 9 h 63"/>
                  <a:gd name="T4" fmla="*/ 19 w 149"/>
                  <a:gd name="T5" fmla="*/ 26 h 63"/>
                  <a:gd name="T6" fmla="*/ 36 w 149"/>
                  <a:gd name="T7" fmla="*/ 39 h 63"/>
                  <a:gd name="T8" fmla="*/ 54 w 149"/>
                  <a:gd name="T9" fmla="*/ 53 h 63"/>
                  <a:gd name="T10" fmla="*/ 70 w 149"/>
                  <a:gd name="T11" fmla="*/ 63 h 63"/>
                  <a:gd name="T12" fmla="*/ 149 w 149"/>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49" h="63">
                    <a:moveTo>
                      <a:pt x="149" y="0"/>
                    </a:moveTo>
                    <a:lnTo>
                      <a:pt x="0" y="9"/>
                    </a:lnTo>
                    <a:lnTo>
                      <a:pt x="19" y="26"/>
                    </a:lnTo>
                    <a:lnTo>
                      <a:pt x="36" y="39"/>
                    </a:lnTo>
                    <a:lnTo>
                      <a:pt x="54" y="53"/>
                    </a:lnTo>
                    <a:lnTo>
                      <a:pt x="70" y="63"/>
                    </a:lnTo>
                    <a:lnTo>
                      <a:pt x="149" y="0"/>
                    </a:lnTo>
                    <a:close/>
                  </a:path>
                </a:pathLst>
              </a:custGeom>
              <a:solidFill>
                <a:srgbClr val="F479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41"/>
              <p:cNvSpPr>
                <a:spLocks/>
              </p:cNvSpPr>
              <p:nvPr userDrawn="1"/>
            </p:nvSpPr>
            <p:spPr bwMode="auto">
              <a:xfrm>
                <a:off x="9618886" y="7191710"/>
                <a:ext cx="122195" cy="156273"/>
              </a:xfrm>
              <a:custGeom>
                <a:avLst/>
                <a:gdLst>
                  <a:gd name="T0" fmla="*/ 502 w 502"/>
                  <a:gd name="T1" fmla="*/ 0 h 641"/>
                  <a:gd name="T2" fmla="*/ 0 w 502"/>
                  <a:gd name="T3" fmla="*/ 271 h 641"/>
                  <a:gd name="T4" fmla="*/ 192 w 502"/>
                  <a:gd name="T5" fmla="*/ 641 h 641"/>
                  <a:gd name="T6" fmla="*/ 199 w 502"/>
                  <a:gd name="T7" fmla="*/ 627 h 641"/>
                  <a:gd name="T8" fmla="*/ 192 w 502"/>
                  <a:gd name="T9" fmla="*/ 617 h 641"/>
                  <a:gd name="T10" fmla="*/ 183 w 502"/>
                  <a:gd name="T11" fmla="*/ 607 h 641"/>
                  <a:gd name="T12" fmla="*/ 176 w 502"/>
                  <a:gd name="T13" fmla="*/ 597 h 641"/>
                  <a:gd name="T14" fmla="*/ 171 w 502"/>
                  <a:gd name="T15" fmla="*/ 586 h 641"/>
                  <a:gd name="T16" fmla="*/ 170 w 502"/>
                  <a:gd name="T17" fmla="*/ 586 h 641"/>
                  <a:gd name="T18" fmla="*/ 170 w 502"/>
                  <a:gd name="T19" fmla="*/ 585 h 641"/>
                  <a:gd name="T20" fmla="*/ 219 w 502"/>
                  <a:gd name="T21" fmla="*/ 585 h 641"/>
                  <a:gd name="T22" fmla="*/ 502 w 502"/>
                  <a:gd name="T23"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641">
                    <a:moveTo>
                      <a:pt x="502" y="0"/>
                    </a:moveTo>
                    <a:lnTo>
                      <a:pt x="0" y="271"/>
                    </a:lnTo>
                    <a:lnTo>
                      <a:pt x="192" y="641"/>
                    </a:lnTo>
                    <a:lnTo>
                      <a:pt x="199" y="627"/>
                    </a:lnTo>
                    <a:lnTo>
                      <a:pt x="192" y="617"/>
                    </a:lnTo>
                    <a:lnTo>
                      <a:pt x="183" y="607"/>
                    </a:lnTo>
                    <a:lnTo>
                      <a:pt x="176" y="597"/>
                    </a:lnTo>
                    <a:lnTo>
                      <a:pt x="171" y="586"/>
                    </a:lnTo>
                    <a:lnTo>
                      <a:pt x="170" y="586"/>
                    </a:lnTo>
                    <a:lnTo>
                      <a:pt x="170" y="585"/>
                    </a:lnTo>
                    <a:lnTo>
                      <a:pt x="219" y="585"/>
                    </a:lnTo>
                    <a:lnTo>
                      <a:pt x="502"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42"/>
              <p:cNvSpPr>
                <a:spLocks/>
              </p:cNvSpPr>
              <p:nvPr userDrawn="1"/>
            </p:nvSpPr>
            <p:spPr bwMode="auto">
              <a:xfrm>
                <a:off x="9659780" y="7334352"/>
                <a:ext cx="12171" cy="487"/>
              </a:xfrm>
              <a:custGeom>
                <a:avLst/>
                <a:gdLst>
                  <a:gd name="T0" fmla="*/ 49 w 49"/>
                  <a:gd name="T1" fmla="*/ 0 h 1"/>
                  <a:gd name="T2" fmla="*/ 0 w 49"/>
                  <a:gd name="T3" fmla="*/ 0 h 1"/>
                  <a:gd name="T4" fmla="*/ 8 w 49"/>
                  <a:gd name="T5" fmla="*/ 1 h 1"/>
                  <a:gd name="T6" fmla="*/ 15 w 49"/>
                  <a:gd name="T7" fmla="*/ 1 h 1"/>
                  <a:gd name="T8" fmla="*/ 23 w 49"/>
                  <a:gd name="T9" fmla="*/ 1 h 1"/>
                  <a:gd name="T10" fmla="*/ 37 w 49"/>
                  <a:gd name="T11" fmla="*/ 1 h 1"/>
                  <a:gd name="T12" fmla="*/ 42 w 49"/>
                  <a:gd name="T13" fmla="*/ 1 h 1"/>
                  <a:gd name="T14" fmla="*/ 49 w 49"/>
                  <a:gd name="T15" fmla="*/ 1 h 1"/>
                  <a:gd name="T16" fmla="*/ 49 w 49"/>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
                    <a:moveTo>
                      <a:pt x="49" y="0"/>
                    </a:moveTo>
                    <a:lnTo>
                      <a:pt x="0" y="0"/>
                    </a:lnTo>
                    <a:lnTo>
                      <a:pt x="8" y="1"/>
                    </a:lnTo>
                    <a:lnTo>
                      <a:pt x="15" y="1"/>
                    </a:lnTo>
                    <a:lnTo>
                      <a:pt x="23" y="1"/>
                    </a:lnTo>
                    <a:lnTo>
                      <a:pt x="37" y="1"/>
                    </a:lnTo>
                    <a:lnTo>
                      <a:pt x="42" y="1"/>
                    </a:lnTo>
                    <a:lnTo>
                      <a:pt x="49" y="1"/>
                    </a:lnTo>
                    <a:lnTo>
                      <a:pt x="4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43"/>
              <p:cNvSpPr>
                <a:spLocks/>
              </p:cNvSpPr>
              <p:nvPr userDrawn="1"/>
            </p:nvSpPr>
            <p:spPr bwMode="auto">
              <a:xfrm>
                <a:off x="9645175" y="7347009"/>
                <a:ext cx="37973" cy="36513"/>
              </a:xfrm>
              <a:custGeom>
                <a:avLst/>
                <a:gdLst>
                  <a:gd name="T0" fmla="*/ 79 w 156"/>
                  <a:gd name="T1" fmla="*/ 0 h 150"/>
                  <a:gd name="T2" fmla="*/ 0 w 156"/>
                  <a:gd name="T3" fmla="*/ 65 h 150"/>
                  <a:gd name="T4" fmla="*/ 28 w 156"/>
                  <a:gd name="T5" fmla="*/ 85 h 150"/>
                  <a:gd name="T6" fmla="*/ 52 w 156"/>
                  <a:gd name="T7" fmla="*/ 100 h 150"/>
                  <a:gd name="T8" fmla="*/ 67 w 156"/>
                  <a:gd name="T9" fmla="*/ 109 h 150"/>
                  <a:gd name="T10" fmla="*/ 74 w 156"/>
                  <a:gd name="T11" fmla="*/ 112 h 150"/>
                  <a:gd name="T12" fmla="*/ 144 w 156"/>
                  <a:gd name="T13" fmla="*/ 150 h 150"/>
                  <a:gd name="T14" fmla="*/ 156 w 156"/>
                  <a:gd name="T15" fmla="*/ 144 h 150"/>
                  <a:gd name="T16" fmla="*/ 79 w 156"/>
                  <a:gd name="T17"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50">
                    <a:moveTo>
                      <a:pt x="79" y="0"/>
                    </a:moveTo>
                    <a:lnTo>
                      <a:pt x="0" y="65"/>
                    </a:lnTo>
                    <a:lnTo>
                      <a:pt x="28" y="85"/>
                    </a:lnTo>
                    <a:lnTo>
                      <a:pt x="52" y="100"/>
                    </a:lnTo>
                    <a:lnTo>
                      <a:pt x="67" y="109"/>
                    </a:lnTo>
                    <a:lnTo>
                      <a:pt x="74" y="112"/>
                    </a:lnTo>
                    <a:lnTo>
                      <a:pt x="144" y="150"/>
                    </a:lnTo>
                    <a:lnTo>
                      <a:pt x="156" y="144"/>
                    </a:lnTo>
                    <a:lnTo>
                      <a:pt x="79"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44"/>
              <p:cNvSpPr>
                <a:spLocks/>
              </p:cNvSpPr>
              <p:nvPr userDrawn="1"/>
            </p:nvSpPr>
            <p:spPr bwMode="auto">
              <a:xfrm>
                <a:off x="9664162" y="7346523"/>
                <a:ext cx="35539" cy="35539"/>
              </a:xfrm>
              <a:custGeom>
                <a:avLst/>
                <a:gdLst>
                  <a:gd name="T0" fmla="*/ 20 w 146"/>
                  <a:gd name="T1" fmla="*/ 0 h 145"/>
                  <a:gd name="T2" fmla="*/ 0 w 146"/>
                  <a:gd name="T3" fmla="*/ 3 h 145"/>
                  <a:gd name="T4" fmla="*/ 74 w 146"/>
                  <a:gd name="T5" fmla="*/ 145 h 145"/>
                  <a:gd name="T6" fmla="*/ 146 w 146"/>
                  <a:gd name="T7" fmla="*/ 112 h 145"/>
                  <a:gd name="T8" fmla="*/ 103 w 146"/>
                  <a:gd name="T9" fmla="*/ 79 h 145"/>
                  <a:gd name="T10" fmla="*/ 74 w 146"/>
                  <a:gd name="T11" fmla="*/ 57 h 145"/>
                  <a:gd name="T12" fmla="*/ 51 w 146"/>
                  <a:gd name="T13" fmla="*/ 34 h 145"/>
                  <a:gd name="T14" fmla="*/ 20 w 146"/>
                  <a:gd name="T15" fmla="*/ 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145">
                    <a:moveTo>
                      <a:pt x="20" y="0"/>
                    </a:moveTo>
                    <a:lnTo>
                      <a:pt x="0" y="3"/>
                    </a:lnTo>
                    <a:lnTo>
                      <a:pt x="74" y="145"/>
                    </a:lnTo>
                    <a:lnTo>
                      <a:pt x="146" y="112"/>
                    </a:lnTo>
                    <a:lnTo>
                      <a:pt x="103" y="79"/>
                    </a:lnTo>
                    <a:lnTo>
                      <a:pt x="74" y="57"/>
                    </a:lnTo>
                    <a:lnTo>
                      <a:pt x="51" y="34"/>
                    </a:lnTo>
                    <a:lnTo>
                      <a:pt x="20" y="0"/>
                    </a:lnTo>
                    <a:close/>
                  </a:path>
                </a:pathLst>
              </a:custGeom>
              <a:solidFill>
                <a:srgbClr val="F36F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45"/>
              <p:cNvSpPr>
                <a:spLocks/>
              </p:cNvSpPr>
              <p:nvPr userDrawn="1"/>
            </p:nvSpPr>
            <p:spPr bwMode="auto">
              <a:xfrm>
                <a:off x="9664162" y="7343602"/>
                <a:ext cx="5355" cy="4382"/>
              </a:xfrm>
              <a:custGeom>
                <a:avLst/>
                <a:gdLst>
                  <a:gd name="T0" fmla="*/ 8 w 22"/>
                  <a:gd name="T1" fmla="*/ 0 h 19"/>
                  <a:gd name="T2" fmla="*/ 0 w 22"/>
                  <a:gd name="T3" fmla="*/ 19 h 19"/>
                  <a:gd name="T4" fmla="*/ 22 w 22"/>
                  <a:gd name="T5" fmla="*/ 15 h 19"/>
                  <a:gd name="T6" fmla="*/ 17 w 22"/>
                  <a:gd name="T7" fmla="*/ 10 h 19"/>
                  <a:gd name="T8" fmla="*/ 12 w 22"/>
                  <a:gd name="T9" fmla="*/ 5 h 19"/>
                  <a:gd name="T10" fmla="*/ 8 w 22"/>
                  <a:gd name="T11" fmla="*/ 0 h 19"/>
                </a:gdLst>
                <a:ahLst/>
                <a:cxnLst>
                  <a:cxn ang="0">
                    <a:pos x="T0" y="T1"/>
                  </a:cxn>
                  <a:cxn ang="0">
                    <a:pos x="T2" y="T3"/>
                  </a:cxn>
                  <a:cxn ang="0">
                    <a:pos x="T4" y="T5"/>
                  </a:cxn>
                  <a:cxn ang="0">
                    <a:pos x="T6" y="T7"/>
                  </a:cxn>
                  <a:cxn ang="0">
                    <a:pos x="T8" y="T9"/>
                  </a:cxn>
                  <a:cxn ang="0">
                    <a:pos x="T10" y="T11"/>
                  </a:cxn>
                </a:cxnLst>
                <a:rect l="0" t="0" r="r" b="b"/>
                <a:pathLst>
                  <a:path w="22" h="19">
                    <a:moveTo>
                      <a:pt x="8" y="0"/>
                    </a:moveTo>
                    <a:lnTo>
                      <a:pt x="0" y="19"/>
                    </a:lnTo>
                    <a:lnTo>
                      <a:pt x="22" y="15"/>
                    </a:lnTo>
                    <a:lnTo>
                      <a:pt x="17" y="10"/>
                    </a:lnTo>
                    <a:lnTo>
                      <a:pt x="12" y="5"/>
                    </a:lnTo>
                    <a:lnTo>
                      <a:pt x="8"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46"/>
              <p:cNvSpPr>
                <a:spLocks/>
              </p:cNvSpPr>
              <p:nvPr userDrawn="1"/>
            </p:nvSpPr>
            <p:spPr bwMode="auto">
              <a:xfrm>
                <a:off x="9670490" y="7191710"/>
                <a:ext cx="69130" cy="143129"/>
              </a:xfrm>
              <a:custGeom>
                <a:avLst/>
                <a:gdLst>
                  <a:gd name="T0" fmla="*/ 285 w 285"/>
                  <a:gd name="T1" fmla="*/ 0 h 586"/>
                  <a:gd name="T2" fmla="*/ 0 w 285"/>
                  <a:gd name="T3" fmla="*/ 586 h 586"/>
                  <a:gd name="T4" fmla="*/ 48 w 285"/>
                  <a:gd name="T5" fmla="*/ 581 h 586"/>
                  <a:gd name="T6" fmla="*/ 93 w 285"/>
                  <a:gd name="T7" fmla="*/ 571 h 586"/>
                  <a:gd name="T8" fmla="*/ 136 w 285"/>
                  <a:gd name="T9" fmla="*/ 554 h 586"/>
                  <a:gd name="T10" fmla="*/ 176 w 285"/>
                  <a:gd name="T11" fmla="*/ 534 h 586"/>
                  <a:gd name="T12" fmla="*/ 285 w 285"/>
                  <a:gd name="T13" fmla="*/ 0 h 586"/>
                </a:gdLst>
                <a:ahLst/>
                <a:cxnLst>
                  <a:cxn ang="0">
                    <a:pos x="T0" y="T1"/>
                  </a:cxn>
                  <a:cxn ang="0">
                    <a:pos x="T2" y="T3"/>
                  </a:cxn>
                  <a:cxn ang="0">
                    <a:pos x="T4" y="T5"/>
                  </a:cxn>
                  <a:cxn ang="0">
                    <a:pos x="T6" y="T7"/>
                  </a:cxn>
                  <a:cxn ang="0">
                    <a:pos x="T8" y="T9"/>
                  </a:cxn>
                  <a:cxn ang="0">
                    <a:pos x="T10" y="T11"/>
                  </a:cxn>
                  <a:cxn ang="0">
                    <a:pos x="T12" y="T13"/>
                  </a:cxn>
                </a:cxnLst>
                <a:rect l="0" t="0" r="r" b="b"/>
                <a:pathLst>
                  <a:path w="285" h="586">
                    <a:moveTo>
                      <a:pt x="285" y="0"/>
                    </a:moveTo>
                    <a:lnTo>
                      <a:pt x="0" y="586"/>
                    </a:lnTo>
                    <a:lnTo>
                      <a:pt x="48" y="581"/>
                    </a:lnTo>
                    <a:lnTo>
                      <a:pt x="93" y="571"/>
                    </a:lnTo>
                    <a:lnTo>
                      <a:pt x="136" y="554"/>
                    </a:lnTo>
                    <a:lnTo>
                      <a:pt x="176" y="534"/>
                    </a:lnTo>
                    <a:lnTo>
                      <a:pt x="285" y="0"/>
                    </a:lnTo>
                    <a:close/>
                  </a:path>
                </a:pathLst>
              </a:custGeom>
              <a:solidFill>
                <a:srgbClr val="F374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47"/>
              <p:cNvSpPr>
                <a:spLocks/>
              </p:cNvSpPr>
              <p:nvPr userDrawn="1"/>
            </p:nvSpPr>
            <p:spPr bwMode="auto">
              <a:xfrm>
                <a:off x="9739134" y="7139619"/>
                <a:ext cx="57446" cy="81788"/>
              </a:xfrm>
              <a:custGeom>
                <a:avLst/>
                <a:gdLst>
                  <a:gd name="T0" fmla="*/ 124 w 236"/>
                  <a:gd name="T1" fmla="*/ 0 h 338"/>
                  <a:gd name="T2" fmla="*/ 0 w 236"/>
                  <a:gd name="T3" fmla="*/ 217 h 338"/>
                  <a:gd name="T4" fmla="*/ 209 w 236"/>
                  <a:gd name="T5" fmla="*/ 338 h 338"/>
                  <a:gd name="T6" fmla="*/ 217 w 236"/>
                  <a:gd name="T7" fmla="*/ 329 h 338"/>
                  <a:gd name="T8" fmla="*/ 224 w 236"/>
                  <a:gd name="T9" fmla="*/ 317 h 338"/>
                  <a:gd name="T10" fmla="*/ 231 w 236"/>
                  <a:gd name="T11" fmla="*/ 307 h 338"/>
                  <a:gd name="T12" fmla="*/ 236 w 236"/>
                  <a:gd name="T13" fmla="*/ 295 h 338"/>
                  <a:gd name="T14" fmla="*/ 124 w 236"/>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38">
                    <a:moveTo>
                      <a:pt x="124" y="0"/>
                    </a:moveTo>
                    <a:lnTo>
                      <a:pt x="0" y="217"/>
                    </a:lnTo>
                    <a:lnTo>
                      <a:pt x="209" y="338"/>
                    </a:lnTo>
                    <a:lnTo>
                      <a:pt x="217" y="329"/>
                    </a:lnTo>
                    <a:lnTo>
                      <a:pt x="224" y="317"/>
                    </a:lnTo>
                    <a:lnTo>
                      <a:pt x="231" y="307"/>
                    </a:lnTo>
                    <a:lnTo>
                      <a:pt x="236" y="295"/>
                    </a:lnTo>
                    <a:lnTo>
                      <a:pt x="124" y="0"/>
                    </a:lnTo>
                    <a:close/>
                  </a:path>
                </a:pathLst>
              </a:custGeom>
              <a:solidFill>
                <a:srgbClr val="F583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48"/>
              <p:cNvSpPr>
                <a:spLocks/>
              </p:cNvSpPr>
              <p:nvPr userDrawn="1"/>
            </p:nvSpPr>
            <p:spPr bwMode="auto">
              <a:xfrm>
                <a:off x="9713332" y="7192197"/>
                <a:ext cx="76919" cy="129497"/>
              </a:xfrm>
              <a:custGeom>
                <a:avLst/>
                <a:gdLst>
                  <a:gd name="T0" fmla="*/ 107 w 318"/>
                  <a:gd name="T1" fmla="*/ 0 h 533"/>
                  <a:gd name="T2" fmla="*/ 0 w 318"/>
                  <a:gd name="T3" fmla="*/ 533 h 533"/>
                  <a:gd name="T4" fmla="*/ 43 w 318"/>
                  <a:gd name="T5" fmla="*/ 504 h 533"/>
                  <a:gd name="T6" fmla="*/ 80 w 318"/>
                  <a:gd name="T7" fmla="*/ 468 h 533"/>
                  <a:gd name="T8" fmla="*/ 114 w 318"/>
                  <a:gd name="T9" fmla="*/ 426 h 533"/>
                  <a:gd name="T10" fmla="*/ 140 w 318"/>
                  <a:gd name="T11" fmla="*/ 382 h 533"/>
                  <a:gd name="T12" fmla="*/ 160 w 318"/>
                  <a:gd name="T13" fmla="*/ 331 h 533"/>
                  <a:gd name="T14" fmla="*/ 172 w 318"/>
                  <a:gd name="T15" fmla="*/ 278 h 533"/>
                  <a:gd name="T16" fmla="*/ 177 w 318"/>
                  <a:gd name="T17" fmla="*/ 224 h 533"/>
                  <a:gd name="T18" fmla="*/ 218 w 318"/>
                  <a:gd name="T19" fmla="*/ 206 h 533"/>
                  <a:gd name="T20" fmla="*/ 255 w 318"/>
                  <a:gd name="T21" fmla="*/ 182 h 533"/>
                  <a:gd name="T22" fmla="*/ 287 w 318"/>
                  <a:gd name="T23" fmla="*/ 153 h 533"/>
                  <a:gd name="T24" fmla="*/ 318 w 318"/>
                  <a:gd name="T25" fmla="*/ 121 h 533"/>
                  <a:gd name="T26" fmla="*/ 107 w 318"/>
                  <a:gd name="T27"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533">
                    <a:moveTo>
                      <a:pt x="107" y="0"/>
                    </a:moveTo>
                    <a:lnTo>
                      <a:pt x="0" y="533"/>
                    </a:lnTo>
                    <a:lnTo>
                      <a:pt x="43" y="504"/>
                    </a:lnTo>
                    <a:lnTo>
                      <a:pt x="80" y="468"/>
                    </a:lnTo>
                    <a:lnTo>
                      <a:pt x="114" y="426"/>
                    </a:lnTo>
                    <a:lnTo>
                      <a:pt x="140" y="382"/>
                    </a:lnTo>
                    <a:lnTo>
                      <a:pt x="160" y="331"/>
                    </a:lnTo>
                    <a:lnTo>
                      <a:pt x="172" y="278"/>
                    </a:lnTo>
                    <a:lnTo>
                      <a:pt x="177" y="224"/>
                    </a:lnTo>
                    <a:lnTo>
                      <a:pt x="218" y="206"/>
                    </a:lnTo>
                    <a:lnTo>
                      <a:pt x="255" y="182"/>
                    </a:lnTo>
                    <a:lnTo>
                      <a:pt x="287" y="153"/>
                    </a:lnTo>
                    <a:lnTo>
                      <a:pt x="318" y="121"/>
                    </a:lnTo>
                    <a:lnTo>
                      <a:pt x="10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49"/>
              <p:cNvSpPr>
                <a:spLocks/>
              </p:cNvSpPr>
              <p:nvPr userDrawn="1"/>
            </p:nvSpPr>
            <p:spPr bwMode="auto">
              <a:xfrm>
                <a:off x="9769804" y="7120633"/>
                <a:ext cx="31157" cy="30671"/>
              </a:xfrm>
              <a:custGeom>
                <a:avLst/>
                <a:gdLst>
                  <a:gd name="T0" fmla="*/ 41 w 127"/>
                  <a:gd name="T1" fmla="*/ 0 h 127"/>
                  <a:gd name="T2" fmla="*/ 0 w 127"/>
                  <a:gd name="T3" fmla="*/ 80 h 127"/>
                  <a:gd name="T4" fmla="*/ 127 w 127"/>
                  <a:gd name="T5" fmla="*/ 127 h 127"/>
                  <a:gd name="T6" fmla="*/ 112 w 127"/>
                  <a:gd name="T7" fmla="*/ 90 h 127"/>
                  <a:gd name="T8" fmla="*/ 91 w 127"/>
                  <a:gd name="T9" fmla="*/ 58 h 127"/>
                  <a:gd name="T10" fmla="*/ 68 w 127"/>
                  <a:gd name="T11" fmla="*/ 27 h 127"/>
                  <a:gd name="T12" fmla="*/ 41 w 127"/>
                  <a:gd name="T13" fmla="*/ 0 h 127"/>
                </a:gdLst>
                <a:ahLst/>
                <a:cxnLst>
                  <a:cxn ang="0">
                    <a:pos x="T0" y="T1"/>
                  </a:cxn>
                  <a:cxn ang="0">
                    <a:pos x="T2" y="T3"/>
                  </a:cxn>
                  <a:cxn ang="0">
                    <a:pos x="T4" y="T5"/>
                  </a:cxn>
                  <a:cxn ang="0">
                    <a:pos x="T6" y="T7"/>
                  </a:cxn>
                  <a:cxn ang="0">
                    <a:pos x="T8" y="T9"/>
                  </a:cxn>
                  <a:cxn ang="0">
                    <a:pos x="T10" y="T11"/>
                  </a:cxn>
                  <a:cxn ang="0">
                    <a:pos x="T12" y="T13"/>
                  </a:cxn>
                </a:cxnLst>
                <a:rect l="0" t="0" r="r" b="b"/>
                <a:pathLst>
                  <a:path w="127" h="127">
                    <a:moveTo>
                      <a:pt x="41" y="0"/>
                    </a:moveTo>
                    <a:lnTo>
                      <a:pt x="0" y="80"/>
                    </a:lnTo>
                    <a:lnTo>
                      <a:pt x="127" y="127"/>
                    </a:lnTo>
                    <a:lnTo>
                      <a:pt x="112" y="90"/>
                    </a:lnTo>
                    <a:lnTo>
                      <a:pt x="91" y="58"/>
                    </a:lnTo>
                    <a:lnTo>
                      <a:pt x="68" y="27"/>
                    </a:lnTo>
                    <a:lnTo>
                      <a:pt x="41" y="0"/>
                    </a:lnTo>
                    <a:close/>
                  </a:path>
                </a:pathLst>
              </a:custGeom>
              <a:solidFill>
                <a:srgbClr val="F58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50"/>
              <p:cNvSpPr>
                <a:spLocks/>
              </p:cNvSpPr>
              <p:nvPr userDrawn="1"/>
            </p:nvSpPr>
            <p:spPr bwMode="auto">
              <a:xfrm>
                <a:off x="9769317" y="7139619"/>
                <a:ext cx="36026" cy="71564"/>
              </a:xfrm>
              <a:custGeom>
                <a:avLst/>
                <a:gdLst>
                  <a:gd name="T0" fmla="*/ 0 w 148"/>
                  <a:gd name="T1" fmla="*/ 0 h 295"/>
                  <a:gd name="T2" fmla="*/ 112 w 148"/>
                  <a:gd name="T3" fmla="*/ 295 h 295"/>
                  <a:gd name="T4" fmla="*/ 127 w 148"/>
                  <a:gd name="T5" fmla="*/ 263 h 295"/>
                  <a:gd name="T6" fmla="*/ 138 w 148"/>
                  <a:gd name="T7" fmla="*/ 228 h 295"/>
                  <a:gd name="T8" fmla="*/ 144 w 148"/>
                  <a:gd name="T9" fmla="*/ 190 h 295"/>
                  <a:gd name="T10" fmla="*/ 148 w 148"/>
                  <a:gd name="T11" fmla="*/ 153 h 295"/>
                  <a:gd name="T12" fmla="*/ 146 w 148"/>
                  <a:gd name="T13" fmla="*/ 126 h 295"/>
                  <a:gd name="T14" fmla="*/ 143 w 148"/>
                  <a:gd name="T15" fmla="*/ 99 h 295"/>
                  <a:gd name="T16" fmla="*/ 138 w 148"/>
                  <a:gd name="T17" fmla="*/ 73 h 295"/>
                  <a:gd name="T18" fmla="*/ 129 w 148"/>
                  <a:gd name="T19" fmla="*/ 49 h 295"/>
                  <a:gd name="T20" fmla="*/ 0 w 148"/>
                  <a:gd name="T21"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295">
                    <a:moveTo>
                      <a:pt x="0" y="0"/>
                    </a:moveTo>
                    <a:lnTo>
                      <a:pt x="112" y="295"/>
                    </a:lnTo>
                    <a:lnTo>
                      <a:pt x="127" y="263"/>
                    </a:lnTo>
                    <a:lnTo>
                      <a:pt x="138" y="228"/>
                    </a:lnTo>
                    <a:lnTo>
                      <a:pt x="144" y="190"/>
                    </a:lnTo>
                    <a:lnTo>
                      <a:pt x="148" y="153"/>
                    </a:lnTo>
                    <a:lnTo>
                      <a:pt x="146" y="126"/>
                    </a:lnTo>
                    <a:lnTo>
                      <a:pt x="143" y="99"/>
                    </a:lnTo>
                    <a:lnTo>
                      <a:pt x="138" y="73"/>
                    </a:lnTo>
                    <a:lnTo>
                      <a:pt x="129" y="49"/>
                    </a:lnTo>
                    <a:lnTo>
                      <a:pt x="0" y="0"/>
                    </a:lnTo>
                    <a:close/>
                  </a:path>
                </a:pathLst>
              </a:custGeom>
              <a:solidFill>
                <a:srgbClr val="F68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51"/>
              <p:cNvSpPr>
                <a:spLocks/>
              </p:cNvSpPr>
              <p:nvPr userDrawn="1"/>
            </p:nvSpPr>
            <p:spPr bwMode="auto">
              <a:xfrm>
                <a:off x="9709437" y="7077304"/>
                <a:ext cx="70104" cy="63288"/>
              </a:xfrm>
              <a:custGeom>
                <a:avLst/>
                <a:gdLst>
                  <a:gd name="T0" fmla="*/ 178 w 289"/>
                  <a:gd name="T1" fmla="*/ 0 h 259"/>
                  <a:gd name="T2" fmla="*/ 0 w 289"/>
                  <a:gd name="T3" fmla="*/ 0 h 259"/>
                  <a:gd name="T4" fmla="*/ 246 w 289"/>
                  <a:gd name="T5" fmla="*/ 259 h 259"/>
                  <a:gd name="T6" fmla="*/ 289 w 289"/>
                  <a:gd name="T7" fmla="*/ 176 h 259"/>
                  <a:gd name="T8" fmla="*/ 270 w 289"/>
                  <a:gd name="T9" fmla="*/ 161 h 259"/>
                  <a:gd name="T10" fmla="*/ 250 w 289"/>
                  <a:gd name="T11" fmla="*/ 149 h 259"/>
                  <a:gd name="T12" fmla="*/ 229 w 289"/>
                  <a:gd name="T13" fmla="*/ 137 h 259"/>
                  <a:gd name="T14" fmla="*/ 207 w 289"/>
                  <a:gd name="T15" fmla="*/ 127 h 259"/>
                  <a:gd name="T16" fmla="*/ 204 w 289"/>
                  <a:gd name="T17" fmla="*/ 93 h 259"/>
                  <a:gd name="T18" fmla="*/ 199 w 289"/>
                  <a:gd name="T19" fmla="*/ 59 h 259"/>
                  <a:gd name="T20" fmla="*/ 190 w 289"/>
                  <a:gd name="T21" fmla="*/ 27 h 259"/>
                  <a:gd name="T22" fmla="*/ 178 w 289"/>
                  <a:gd name="T23"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9" h="259">
                    <a:moveTo>
                      <a:pt x="178" y="0"/>
                    </a:moveTo>
                    <a:lnTo>
                      <a:pt x="0" y="0"/>
                    </a:lnTo>
                    <a:lnTo>
                      <a:pt x="246" y="259"/>
                    </a:lnTo>
                    <a:lnTo>
                      <a:pt x="289" y="176"/>
                    </a:lnTo>
                    <a:lnTo>
                      <a:pt x="270" y="161"/>
                    </a:lnTo>
                    <a:lnTo>
                      <a:pt x="250" y="149"/>
                    </a:lnTo>
                    <a:lnTo>
                      <a:pt x="229" y="137"/>
                    </a:lnTo>
                    <a:lnTo>
                      <a:pt x="207" y="127"/>
                    </a:lnTo>
                    <a:lnTo>
                      <a:pt x="204" y="93"/>
                    </a:lnTo>
                    <a:lnTo>
                      <a:pt x="199" y="59"/>
                    </a:lnTo>
                    <a:lnTo>
                      <a:pt x="190" y="27"/>
                    </a:lnTo>
                    <a:lnTo>
                      <a:pt x="178"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52"/>
              <p:cNvSpPr>
                <a:spLocks/>
              </p:cNvSpPr>
              <p:nvPr userDrawn="1"/>
            </p:nvSpPr>
            <p:spPr bwMode="auto">
              <a:xfrm>
                <a:off x="9709437" y="7042253"/>
                <a:ext cx="43328" cy="35052"/>
              </a:xfrm>
              <a:custGeom>
                <a:avLst/>
                <a:gdLst>
                  <a:gd name="T0" fmla="*/ 65 w 178"/>
                  <a:gd name="T1" fmla="*/ 0 h 144"/>
                  <a:gd name="T2" fmla="*/ 0 w 178"/>
                  <a:gd name="T3" fmla="*/ 144 h 144"/>
                  <a:gd name="T4" fmla="*/ 178 w 178"/>
                  <a:gd name="T5" fmla="*/ 144 h 144"/>
                  <a:gd name="T6" fmla="*/ 158 w 178"/>
                  <a:gd name="T7" fmla="*/ 101 h 144"/>
                  <a:gd name="T8" fmla="*/ 131 w 178"/>
                  <a:gd name="T9" fmla="*/ 62 h 144"/>
                  <a:gd name="T10" fmla="*/ 99 w 178"/>
                  <a:gd name="T11" fmla="*/ 29 h 144"/>
                  <a:gd name="T12" fmla="*/ 65 w 178"/>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78" h="144">
                    <a:moveTo>
                      <a:pt x="65" y="0"/>
                    </a:moveTo>
                    <a:lnTo>
                      <a:pt x="0" y="144"/>
                    </a:lnTo>
                    <a:lnTo>
                      <a:pt x="178" y="144"/>
                    </a:lnTo>
                    <a:lnTo>
                      <a:pt x="158" y="101"/>
                    </a:lnTo>
                    <a:lnTo>
                      <a:pt x="131" y="62"/>
                    </a:lnTo>
                    <a:lnTo>
                      <a:pt x="99" y="29"/>
                    </a:lnTo>
                    <a:lnTo>
                      <a:pt x="65"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53"/>
              <p:cNvSpPr>
                <a:spLocks/>
              </p:cNvSpPr>
              <p:nvPr userDrawn="1"/>
            </p:nvSpPr>
            <p:spPr bwMode="auto">
              <a:xfrm>
                <a:off x="9684122" y="7025700"/>
                <a:ext cx="42355" cy="51604"/>
              </a:xfrm>
              <a:custGeom>
                <a:avLst/>
                <a:gdLst>
                  <a:gd name="T0" fmla="*/ 0 w 175"/>
                  <a:gd name="T1" fmla="*/ 0 h 212"/>
                  <a:gd name="T2" fmla="*/ 110 w 175"/>
                  <a:gd name="T3" fmla="*/ 212 h 212"/>
                  <a:gd name="T4" fmla="*/ 175 w 175"/>
                  <a:gd name="T5" fmla="*/ 70 h 212"/>
                  <a:gd name="T6" fmla="*/ 136 w 175"/>
                  <a:gd name="T7" fmla="*/ 44 h 212"/>
                  <a:gd name="T8" fmla="*/ 93 w 175"/>
                  <a:gd name="T9" fmla="*/ 24 h 212"/>
                  <a:gd name="T10" fmla="*/ 48 w 175"/>
                  <a:gd name="T11" fmla="*/ 9 h 212"/>
                  <a:gd name="T12" fmla="*/ 0 w 175"/>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75" h="212">
                    <a:moveTo>
                      <a:pt x="0" y="0"/>
                    </a:moveTo>
                    <a:lnTo>
                      <a:pt x="110" y="212"/>
                    </a:lnTo>
                    <a:lnTo>
                      <a:pt x="175" y="70"/>
                    </a:lnTo>
                    <a:lnTo>
                      <a:pt x="136" y="44"/>
                    </a:lnTo>
                    <a:lnTo>
                      <a:pt x="93" y="24"/>
                    </a:lnTo>
                    <a:lnTo>
                      <a:pt x="48" y="9"/>
                    </a:lnTo>
                    <a:lnTo>
                      <a:pt x="0"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54"/>
              <p:cNvSpPr>
                <a:spLocks/>
              </p:cNvSpPr>
              <p:nvPr userDrawn="1"/>
            </p:nvSpPr>
            <p:spPr bwMode="auto">
              <a:xfrm>
                <a:off x="9605255" y="7004280"/>
                <a:ext cx="106129" cy="119274"/>
              </a:xfrm>
              <a:custGeom>
                <a:avLst/>
                <a:gdLst>
                  <a:gd name="T0" fmla="*/ 212 w 434"/>
                  <a:gd name="T1" fmla="*/ 0 h 490"/>
                  <a:gd name="T2" fmla="*/ 0 w 434"/>
                  <a:gd name="T3" fmla="*/ 490 h 490"/>
                  <a:gd name="T4" fmla="*/ 434 w 434"/>
                  <a:gd name="T5" fmla="*/ 298 h 490"/>
                  <a:gd name="T6" fmla="*/ 324 w 434"/>
                  <a:gd name="T7" fmla="*/ 86 h 490"/>
                  <a:gd name="T8" fmla="*/ 320 w 434"/>
                  <a:gd name="T9" fmla="*/ 84 h 490"/>
                  <a:gd name="T10" fmla="*/ 319 w 434"/>
                  <a:gd name="T11" fmla="*/ 84 h 490"/>
                  <a:gd name="T12" fmla="*/ 295 w 434"/>
                  <a:gd name="T13" fmla="*/ 59 h 490"/>
                  <a:gd name="T14" fmla="*/ 270 w 434"/>
                  <a:gd name="T15" fmla="*/ 37 h 490"/>
                  <a:gd name="T16" fmla="*/ 241 w 434"/>
                  <a:gd name="T17" fmla="*/ 17 h 490"/>
                  <a:gd name="T18" fmla="*/ 212 w 434"/>
                  <a:gd name="T19"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4" h="490">
                    <a:moveTo>
                      <a:pt x="212" y="0"/>
                    </a:moveTo>
                    <a:lnTo>
                      <a:pt x="0" y="490"/>
                    </a:lnTo>
                    <a:lnTo>
                      <a:pt x="434" y="298"/>
                    </a:lnTo>
                    <a:lnTo>
                      <a:pt x="324" y="86"/>
                    </a:lnTo>
                    <a:lnTo>
                      <a:pt x="320" y="84"/>
                    </a:lnTo>
                    <a:lnTo>
                      <a:pt x="319" y="84"/>
                    </a:lnTo>
                    <a:lnTo>
                      <a:pt x="295" y="59"/>
                    </a:lnTo>
                    <a:lnTo>
                      <a:pt x="270" y="37"/>
                    </a:lnTo>
                    <a:lnTo>
                      <a:pt x="241" y="17"/>
                    </a:lnTo>
                    <a:lnTo>
                      <a:pt x="212"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55"/>
              <p:cNvSpPr>
                <a:spLocks/>
              </p:cNvSpPr>
              <p:nvPr userDrawn="1"/>
            </p:nvSpPr>
            <p:spPr bwMode="auto">
              <a:xfrm>
                <a:off x="9576045" y="7003306"/>
                <a:ext cx="80814" cy="119761"/>
              </a:xfrm>
              <a:custGeom>
                <a:avLst/>
                <a:gdLst>
                  <a:gd name="T0" fmla="*/ 0 w 333"/>
                  <a:gd name="T1" fmla="*/ 0 h 491"/>
                  <a:gd name="T2" fmla="*/ 123 w 333"/>
                  <a:gd name="T3" fmla="*/ 491 h 491"/>
                  <a:gd name="T4" fmla="*/ 333 w 333"/>
                  <a:gd name="T5" fmla="*/ 3 h 491"/>
                  <a:gd name="T6" fmla="*/ 331 w 333"/>
                  <a:gd name="T7" fmla="*/ 3 h 491"/>
                  <a:gd name="T8" fmla="*/ 7 w 333"/>
                  <a:gd name="T9" fmla="*/ 3 h 491"/>
                  <a:gd name="T10" fmla="*/ 6 w 333"/>
                  <a:gd name="T11" fmla="*/ 1 h 491"/>
                  <a:gd name="T12" fmla="*/ 2 w 333"/>
                  <a:gd name="T13" fmla="*/ 0 h 491"/>
                  <a:gd name="T14" fmla="*/ 0 w 333"/>
                  <a:gd name="T15" fmla="*/ 0 h 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3" h="491">
                    <a:moveTo>
                      <a:pt x="0" y="0"/>
                    </a:moveTo>
                    <a:lnTo>
                      <a:pt x="123" y="491"/>
                    </a:lnTo>
                    <a:lnTo>
                      <a:pt x="333" y="3"/>
                    </a:lnTo>
                    <a:lnTo>
                      <a:pt x="331" y="3"/>
                    </a:lnTo>
                    <a:lnTo>
                      <a:pt x="7" y="3"/>
                    </a:lnTo>
                    <a:lnTo>
                      <a:pt x="6" y="1"/>
                    </a:lnTo>
                    <a:lnTo>
                      <a:pt x="2" y="0"/>
                    </a:lnTo>
                    <a:lnTo>
                      <a:pt x="0"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56"/>
              <p:cNvSpPr>
                <a:spLocks/>
              </p:cNvSpPr>
              <p:nvPr userDrawn="1"/>
            </p:nvSpPr>
            <p:spPr bwMode="auto">
              <a:xfrm>
                <a:off x="9577992" y="6994056"/>
                <a:ext cx="78867" cy="10224"/>
              </a:xfrm>
              <a:custGeom>
                <a:avLst/>
                <a:gdLst>
                  <a:gd name="T0" fmla="*/ 163 w 324"/>
                  <a:gd name="T1" fmla="*/ 0 h 41"/>
                  <a:gd name="T2" fmla="*/ 119 w 324"/>
                  <a:gd name="T3" fmla="*/ 4 h 41"/>
                  <a:gd name="T4" fmla="*/ 78 w 324"/>
                  <a:gd name="T5" fmla="*/ 12 h 41"/>
                  <a:gd name="T6" fmla="*/ 38 w 324"/>
                  <a:gd name="T7" fmla="*/ 24 h 41"/>
                  <a:gd name="T8" fmla="*/ 0 w 324"/>
                  <a:gd name="T9" fmla="*/ 41 h 41"/>
                  <a:gd name="T10" fmla="*/ 324 w 324"/>
                  <a:gd name="T11" fmla="*/ 41 h 41"/>
                  <a:gd name="T12" fmla="*/ 287 w 324"/>
                  <a:gd name="T13" fmla="*/ 24 h 41"/>
                  <a:gd name="T14" fmla="*/ 248 w 324"/>
                  <a:gd name="T15" fmla="*/ 12 h 41"/>
                  <a:gd name="T16" fmla="*/ 205 w 324"/>
                  <a:gd name="T17" fmla="*/ 4 h 41"/>
                  <a:gd name="T18" fmla="*/ 163 w 324"/>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4" h="41">
                    <a:moveTo>
                      <a:pt x="163" y="0"/>
                    </a:moveTo>
                    <a:lnTo>
                      <a:pt x="119" y="4"/>
                    </a:lnTo>
                    <a:lnTo>
                      <a:pt x="78" y="12"/>
                    </a:lnTo>
                    <a:lnTo>
                      <a:pt x="38" y="24"/>
                    </a:lnTo>
                    <a:lnTo>
                      <a:pt x="0" y="41"/>
                    </a:lnTo>
                    <a:lnTo>
                      <a:pt x="324" y="41"/>
                    </a:lnTo>
                    <a:lnTo>
                      <a:pt x="287" y="24"/>
                    </a:lnTo>
                    <a:lnTo>
                      <a:pt x="248" y="12"/>
                    </a:lnTo>
                    <a:lnTo>
                      <a:pt x="205" y="4"/>
                    </a:lnTo>
                    <a:lnTo>
                      <a:pt x="163"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57"/>
              <p:cNvSpPr>
                <a:spLocks/>
              </p:cNvSpPr>
              <p:nvPr userDrawn="1"/>
            </p:nvSpPr>
            <p:spPr bwMode="auto">
              <a:xfrm>
                <a:off x="9524928" y="6997464"/>
                <a:ext cx="81301" cy="126090"/>
              </a:xfrm>
              <a:custGeom>
                <a:avLst/>
                <a:gdLst>
                  <a:gd name="T0" fmla="*/ 141 w 334"/>
                  <a:gd name="T1" fmla="*/ 0 h 519"/>
                  <a:gd name="T2" fmla="*/ 0 w 334"/>
                  <a:gd name="T3" fmla="*/ 327 h 519"/>
                  <a:gd name="T4" fmla="*/ 334 w 334"/>
                  <a:gd name="T5" fmla="*/ 519 h 519"/>
                  <a:gd name="T6" fmla="*/ 210 w 334"/>
                  <a:gd name="T7" fmla="*/ 25 h 519"/>
                  <a:gd name="T8" fmla="*/ 193 w 334"/>
                  <a:gd name="T9" fmla="*/ 17 h 519"/>
                  <a:gd name="T10" fmla="*/ 177 w 334"/>
                  <a:gd name="T11" fmla="*/ 10 h 519"/>
                  <a:gd name="T12" fmla="*/ 160 w 334"/>
                  <a:gd name="T13" fmla="*/ 5 h 519"/>
                  <a:gd name="T14" fmla="*/ 141 w 334"/>
                  <a:gd name="T15" fmla="*/ 0 h 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519">
                    <a:moveTo>
                      <a:pt x="141" y="0"/>
                    </a:moveTo>
                    <a:lnTo>
                      <a:pt x="0" y="327"/>
                    </a:lnTo>
                    <a:lnTo>
                      <a:pt x="334" y="519"/>
                    </a:lnTo>
                    <a:lnTo>
                      <a:pt x="210" y="25"/>
                    </a:lnTo>
                    <a:lnTo>
                      <a:pt x="193" y="17"/>
                    </a:lnTo>
                    <a:lnTo>
                      <a:pt x="177" y="10"/>
                    </a:lnTo>
                    <a:lnTo>
                      <a:pt x="160" y="5"/>
                    </a:lnTo>
                    <a:lnTo>
                      <a:pt x="141"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58"/>
              <p:cNvSpPr>
                <a:spLocks/>
              </p:cNvSpPr>
              <p:nvPr userDrawn="1"/>
            </p:nvSpPr>
            <p:spPr bwMode="auto">
              <a:xfrm>
                <a:off x="9491336" y="6994056"/>
                <a:ext cx="69130" cy="82761"/>
              </a:xfrm>
              <a:custGeom>
                <a:avLst/>
                <a:gdLst>
                  <a:gd name="T0" fmla="*/ 193 w 285"/>
                  <a:gd name="T1" fmla="*/ 0 h 339"/>
                  <a:gd name="T2" fmla="*/ 141 w 285"/>
                  <a:gd name="T3" fmla="*/ 5 h 339"/>
                  <a:gd name="T4" fmla="*/ 92 w 285"/>
                  <a:gd name="T5" fmla="*/ 17 h 339"/>
                  <a:gd name="T6" fmla="*/ 44 w 285"/>
                  <a:gd name="T7" fmla="*/ 36 h 339"/>
                  <a:gd name="T8" fmla="*/ 0 w 285"/>
                  <a:gd name="T9" fmla="*/ 60 h 339"/>
                  <a:gd name="T10" fmla="*/ 144 w 285"/>
                  <a:gd name="T11" fmla="*/ 339 h 339"/>
                  <a:gd name="T12" fmla="*/ 285 w 285"/>
                  <a:gd name="T13" fmla="*/ 14 h 339"/>
                  <a:gd name="T14" fmla="*/ 263 w 285"/>
                  <a:gd name="T15" fmla="*/ 9 h 339"/>
                  <a:gd name="T16" fmla="*/ 241 w 285"/>
                  <a:gd name="T17" fmla="*/ 5 h 339"/>
                  <a:gd name="T18" fmla="*/ 217 w 285"/>
                  <a:gd name="T19" fmla="*/ 2 h 339"/>
                  <a:gd name="T20" fmla="*/ 193 w 285"/>
                  <a:gd name="T21"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39">
                    <a:moveTo>
                      <a:pt x="193" y="0"/>
                    </a:moveTo>
                    <a:lnTo>
                      <a:pt x="141" y="5"/>
                    </a:lnTo>
                    <a:lnTo>
                      <a:pt x="92" y="17"/>
                    </a:lnTo>
                    <a:lnTo>
                      <a:pt x="44" y="36"/>
                    </a:lnTo>
                    <a:lnTo>
                      <a:pt x="0" y="60"/>
                    </a:lnTo>
                    <a:lnTo>
                      <a:pt x="144" y="339"/>
                    </a:lnTo>
                    <a:lnTo>
                      <a:pt x="285" y="14"/>
                    </a:lnTo>
                    <a:lnTo>
                      <a:pt x="263" y="9"/>
                    </a:lnTo>
                    <a:lnTo>
                      <a:pt x="241" y="5"/>
                    </a:lnTo>
                    <a:lnTo>
                      <a:pt x="217" y="2"/>
                    </a:lnTo>
                    <a:lnTo>
                      <a:pt x="193" y="0"/>
                    </a:lnTo>
                    <a:close/>
                  </a:path>
                </a:pathLst>
              </a:custGeom>
              <a:solidFill>
                <a:srgbClr val="F89E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59"/>
              <p:cNvSpPr>
                <a:spLocks/>
              </p:cNvSpPr>
              <p:nvPr userDrawn="1"/>
            </p:nvSpPr>
            <p:spPr bwMode="auto">
              <a:xfrm>
                <a:off x="9411496" y="7009148"/>
                <a:ext cx="115379" cy="68156"/>
              </a:xfrm>
              <a:custGeom>
                <a:avLst/>
                <a:gdLst>
                  <a:gd name="T0" fmla="*/ 327 w 475"/>
                  <a:gd name="T1" fmla="*/ 0 h 280"/>
                  <a:gd name="T2" fmla="*/ 320 w 475"/>
                  <a:gd name="T3" fmla="*/ 4 h 280"/>
                  <a:gd name="T4" fmla="*/ 319 w 475"/>
                  <a:gd name="T5" fmla="*/ 7 h 280"/>
                  <a:gd name="T6" fmla="*/ 271 w 475"/>
                  <a:gd name="T7" fmla="*/ 9 h 280"/>
                  <a:gd name="T8" fmla="*/ 227 w 475"/>
                  <a:gd name="T9" fmla="*/ 17 h 280"/>
                  <a:gd name="T10" fmla="*/ 183 w 475"/>
                  <a:gd name="T11" fmla="*/ 29 h 280"/>
                  <a:gd name="T12" fmla="*/ 142 w 475"/>
                  <a:gd name="T13" fmla="*/ 46 h 280"/>
                  <a:gd name="T14" fmla="*/ 0 w 475"/>
                  <a:gd name="T15" fmla="*/ 185 h 280"/>
                  <a:gd name="T16" fmla="*/ 475 w 475"/>
                  <a:gd name="T17" fmla="*/ 280 h 280"/>
                  <a:gd name="T18" fmla="*/ 327 w 475"/>
                  <a:gd name="T1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5" h="280">
                    <a:moveTo>
                      <a:pt x="327" y="0"/>
                    </a:moveTo>
                    <a:lnTo>
                      <a:pt x="320" y="4"/>
                    </a:lnTo>
                    <a:lnTo>
                      <a:pt x="319" y="7"/>
                    </a:lnTo>
                    <a:lnTo>
                      <a:pt x="271" y="9"/>
                    </a:lnTo>
                    <a:lnTo>
                      <a:pt x="227" y="17"/>
                    </a:lnTo>
                    <a:lnTo>
                      <a:pt x="183" y="29"/>
                    </a:lnTo>
                    <a:lnTo>
                      <a:pt x="142" y="46"/>
                    </a:lnTo>
                    <a:lnTo>
                      <a:pt x="0" y="185"/>
                    </a:lnTo>
                    <a:lnTo>
                      <a:pt x="475" y="280"/>
                    </a:lnTo>
                    <a:lnTo>
                      <a:pt x="327"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60"/>
              <p:cNvSpPr>
                <a:spLocks/>
              </p:cNvSpPr>
              <p:nvPr userDrawn="1"/>
            </p:nvSpPr>
            <p:spPr bwMode="auto">
              <a:xfrm>
                <a:off x="9409549" y="7019372"/>
                <a:ext cx="37973" cy="33592"/>
              </a:xfrm>
              <a:custGeom>
                <a:avLst/>
                <a:gdLst>
                  <a:gd name="T0" fmla="*/ 158 w 158"/>
                  <a:gd name="T1" fmla="*/ 0 h 139"/>
                  <a:gd name="T2" fmla="*/ 121 w 158"/>
                  <a:gd name="T3" fmla="*/ 18 h 139"/>
                  <a:gd name="T4" fmla="*/ 87 w 158"/>
                  <a:gd name="T5" fmla="*/ 39 h 139"/>
                  <a:gd name="T6" fmla="*/ 56 w 158"/>
                  <a:gd name="T7" fmla="*/ 64 h 139"/>
                  <a:gd name="T8" fmla="*/ 27 w 158"/>
                  <a:gd name="T9" fmla="*/ 91 h 139"/>
                  <a:gd name="T10" fmla="*/ 17 w 158"/>
                  <a:gd name="T11" fmla="*/ 93 h 139"/>
                  <a:gd name="T12" fmla="*/ 9 w 158"/>
                  <a:gd name="T13" fmla="*/ 95 h 139"/>
                  <a:gd name="T14" fmla="*/ 0 w 158"/>
                  <a:gd name="T15" fmla="*/ 98 h 139"/>
                  <a:gd name="T16" fmla="*/ 14 w 158"/>
                  <a:gd name="T17" fmla="*/ 139 h 139"/>
                  <a:gd name="T18" fmla="*/ 158 w 158"/>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139">
                    <a:moveTo>
                      <a:pt x="158" y="0"/>
                    </a:moveTo>
                    <a:lnTo>
                      <a:pt x="121" y="18"/>
                    </a:lnTo>
                    <a:lnTo>
                      <a:pt x="87" y="39"/>
                    </a:lnTo>
                    <a:lnTo>
                      <a:pt x="56" y="64"/>
                    </a:lnTo>
                    <a:lnTo>
                      <a:pt x="27" y="91"/>
                    </a:lnTo>
                    <a:lnTo>
                      <a:pt x="17" y="93"/>
                    </a:lnTo>
                    <a:lnTo>
                      <a:pt x="9" y="95"/>
                    </a:lnTo>
                    <a:lnTo>
                      <a:pt x="0" y="98"/>
                    </a:lnTo>
                    <a:lnTo>
                      <a:pt x="14" y="139"/>
                    </a:lnTo>
                    <a:lnTo>
                      <a:pt x="158" y="0"/>
                    </a:lnTo>
                    <a:close/>
                  </a:path>
                </a:pathLst>
              </a:custGeom>
              <a:solidFill>
                <a:srgbClr val="F6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61"/>
              <p:cNvSpPr>
                <a:spLocks/>
              </p:cNvSpPr>
              <p:nvPr userDrawn="1"/>
            </p:nvSpPr>
            <p:spPr bwMode="auto">
              <a:xfrm>
                <a:off x="9358918" y="7043226"/>
                <a:ext cx="54038" cy="28723"/>
              </a:xfrm>
              <a:custGeom>
                <a:avLst/>
                <a:gdLst>
                  <a:gd name="T0" fmla="*/ 209 w 223"/>
                  <a:gd name="T1" fmla="*/ 0 h 117"/>
                  <a:gd name="T2" fmla="*/ 150 w 223"/>
                  <a:gd name="T3" fmla="*/ 17 h 117"/>
                  <a:gd name="T4" fmla="*/ 94 w 223"/>
                  <a:gd name="T5" fmla="*/ 44 h 117"/>
                  <a:gd name="T6" fmla="*/ 44 w 223"/>
                  <a:gd name="T7" fmla="*/ 78 h 117"/>
                  <a:gd name="T8" fmla="*/ 0 w 223"/>
                  <a:gd name="T9" fmla="*/ 117 h 117"/>
                  <a:gd name="T10" fmla="*/ 223 w 223"/>
                  <a:gd name="T11" fmla="*/ 44 h 117"/>
                  <a:gd name="T12" fmla="*/ 209 w 223"/>
                  <a:gd name="T13" fmla="*/ 0 h 117"/>
                </a:gdLst>
                <a:ahLst/>
                <a:cxnLst>
                  <a:cxn ang="0">
                    <a:pos x="T0" y="T1"/>
                  </a:cxn>
                  <a:cxn ang="0">
                    <a:pos x="T2" y="T3"/>
                  </a:cxn>
                  <a:cxn ang="0">
                    <a:pos x="T4" y="T5"/>
                  </a:cxn>
                  <a:cxn ang="0">
                    <a:pos x="T6" y="T7"/>
                  </a:cxn>
                  <a:cxn ang="0">
                    <a:pos x="T8" y="T9"/>
                  </a:cxn>
                  <a:cxn ang="0">
                    <a:pos x="T10" y="T11"/>
                  </a:cxn>
                  <a:cxn ang="0">
                    <a:pos x="T12" y="T13"/>
                  </a:cxn>
                </a:cxnLst>
                <a:rect l="0" t="0" r="r" b="b"/>
                <a:pathLst>
                  <a:path w="223" h="117">
                    <a:moveTo>
                      <a:pt x="209" y="0"/>
                    </a:moveTo>
                    <a:lnTo>
                      <a:pt x="150" y="17"/>
                    </a:lnTo>
                    <a:lnTo>
                      <a:pt x="94" y="44"/>
                    </a:lnTo>
                    <a:lnTo>
                      <a:pt x="44" y="78"/>
                    </a:lnTo>
                    <a:lnTo>
                      <a:pt x="0" y="117"/>
                    </a:lnTo>
                    <a:lnTo>
                      <a:pt x="223" y="44"/>
                    </a:lnTo>
                    <a:lnTo>
                      <a:pt x="209" y="0"/>
                    </a:lnTo>
                    <a:close/>
                  </a:path>
                </a:pathLst>
              </a:custGeom>
              <a:solidFill>
                <a:srgbClr val="F47C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Freeform 62"/>
              <p:cNvSpPr>
                <a:spLocks/>
              </p:cNvSpPr>
              <p:nvPr userDrawn="1"/>
            </p:nvSpPr>
            <p:spPr bwMode="auto">
              <a:xfrm>
                <a:off x="9316077" y="7069515"/>
                <a:ext cx="475635" cy="179154"/>
              </a:xfrm>
              <a:custGeom>
                <a:avLst/>
                <a:gdLst>
                  <a:gd name="T0" fmla="*/ 1954 w 1954"/>
                  <a:gd name="T1" fmla="*/ 627 h 736"/>
                  <a:gd name="T2" fmla="*/ 1732 w 1954"/>
                  <a:gd name="T3" fmla="*/ 541 h 736"/>
                  <a:gd name="T4" fmla="*/ 1270 w 1954"/>
                  <a:gd name="T5" fmla="*/ 736 h 736"/>
                  <a:gd name="T6" fmla="*/ 1304 w 1954"/>
                  <a:gd name="T7" fmla="*/ 471 h 736"/>
                  <a:gd name="T8" fmla="*/ 1562 w 1954"/>
                  <a:gd name="T9" fmla="*/ 79 h 736"/>
                  <a:gd name="T10" fmla="*/ 1167 w 1954"/>
                  <a:gd name="T11" fmla="*/ 227 h 736"/>
                  <a:gd name="T12" fmla="*/ 873 w 1954"/>
                  <a:gd name="T13" fmla="*/ 57 h 736"/>
                  <a:gd name="T14" fmla="*/ 624 w 1954"/>
                  <a:gd name="T15" fmla="*/ 490 h 736"/>
                  <a:gd name="T16" fmla="*/ 407 w 1954"/>
                  <a:gd name="T17" fmla="*/ 0 h 736"/>
                  <a:gd name="T18" fmla="*/ 285 w 1954"/>
                  <a:gd name="T19" fmla="*/ 380 h 736"/>
                  <a:gd name="T20" fmla="*/ 0 w 1954"/>
                  <a:gd name="T21" fmla="*/ 39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54" h="736">
                    <a:moveTo>
                      <a:pt x="1954" y="627"/>
                    </a:moveTo>
                    <a:lnTo>
                      <a:pt x="1732" y="541"/>
                    </a:lnTo>
                    <a:lnTo>
                      <a:pt x="1270" y="736"/>
                    </a:lnTo>
                    <a:lnTo>
                      <a:pt x="1304" y="471"/>
                    </a:lnTo>
                    <a:lnTo>
                      <a:pt x="1562" y="79"/>
                    </a:lnTo>
                    <a:lnTo>
                      <a:pt x="1167" y="227"/>
                    </a:lnTo>
                    <a:lnTo>
                      <a:pt x="873" y="57"/>
                    </a:lnTo>
                    <a:lnTo>
                      <a:pt x="624" y="490"/>
                    </a:lnTo>
                    <a:lnTo>
                      <a:pt x="407" y="0"/>
                    </a:lnTo>
                    <a:lnTo>
                      <a:pt x="285" y="380"/>
                    </a:lnTo>
                    <a:lnTo>
                      <a:pt x="0" y="390"/>
                    </a:lnTo>
                  </a:path>
                </a:pathLst>
              </a:custGeom>
              <a:noFill/>
              <a:ln w="952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1757196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7"/>
            <a:ext cx="6563072" cy="850107"/>
          </a:xfrm>
          <a:prstGeom prst="rect">
            <a:avLst/>
          </a:prstGeom>
        </p:spPr>
        <p:txBody>
          <a:bodyPr vert="horz" lIns="91440" tIns="45720" rIns="91440" bIns="45720" rtlCol="0" anchor="ctr">
            <a:normAutofit/>
          </a:bodyPr>
          <a:lstStyle/>
          <a:p>
            <a:r>
              <a:rPr lang="nl-NL" dirty="0"/>
              <a:t>Klik om de stijl te bewerken</a:t>
            </a:r>
            <a:endParaRPr lang="en-GB" dirty="0"/>
          </a:p>
        </p:txBody>
      </p:sp>
      <p:sp>
        <p:nvSpPr>
          <p:cNvPr id="3" name="Tijdelijke aanduiding voor tekst 2"/>
          <p:cNvSpPr>
            <a:spLocks noGrp="1"/>
          </p:cNvSpPr>
          <p:nvPr>
            <p:ph type="body" idx="1"/>
          </p:nvPr>
        </p:nvSpPr>
        <p:spPr>
          <a:xfrm>
            <a:off x="457200" y="1268761"/>
            <a:ext cx="8229600" cy="485740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4" name="Tijdelijke aanduiding voor datum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FAE51-DD64-47EE-975B-22D27EF6E3C3}" type="datetime4">
              <a:rPr lang="nl-NL" smtClean="0"/>
              <a:t>8 februari 2018</a:t>
            </a:fld>
            <a:endParaRPr lang="en-GB" dirty="0"/>
          </a:p>
        </p:txBody>
      </p:sp>
      <p:sp>
        <p:nvSpPr>
          <p:cNvPr id="5" name="Tijdelijke aanduiding voor voettekst 4"/>
          <p:cNvSpPr>
            <a:spLocks noGrp="1"/>
          </p:cNvSpPr>
          <p:nvPr>
            <p:ph type="ftr" sz="quarter" idx="3"/>
          </p:nvPr>
        </p:nvSpPr>
        <p:spPr>
          <a:xfrm>
            <a:off x="2627784" y="6356351"/>
            <a:ext cx="5832648"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6" name="Tijdelijke aanduiding voor dianummer 5"/>
          <p:cNvSpPr>
            <a:spLocks noGrp="1"/>
          </p:cNvSpPr>
          <p:nvPr>
            <p:ph type="sldNum" sz="quarter" idx="4"/>
          </p:nvPr>
        </p:nvSpPr>
        <p:spPr>
          <a:xfrm>
            <a:off x="7020272" y="764705"/>
            <a:ext cx="1773560" cy="360040"/>
          </a:xfrm>
          <a:prstGeom prst="rect">
            <a:avLst/>
          </a:prstGeom>
        </p:spPr>
        <p:txBody>
          <a:bodyPr vert="horz" lIns="36000" tIns="45720" rIns="36000" bIns="45720" rtlCol="0" anchor="ctr"/>
          <a:lstStyle>
            <a:lvl1pPr algn="r">
              <a:defRPr sz="1200">
                <a:solidFill>
                  <a:srgbClr val="123481"/>
                </a:solidFill>
              </a:defRPr>
            </a:lvl1pPr>
          </a:lstStyle>
          <a:p>
            <a:fld id="{B6E7B7B1-FFD7-4082-918C-DE8F89AE8A32}" type="slidenum">
              <a:rPr lang="en-GB" smtClean="0"/>
              <a:t>‹nr.›</a:t>
            </a:fld>
            <a:endParaRPr lang="en-GB" dirty="0"/>
          </a:p>
        </p:txBody>
      </p:sp>
      <p:sp>
        <p:nvSpPr>
          <p:cNvPr id="7" name="Rechthoek 6"/>
          <p:cNvSpPr/>
          <p:nvPr userDrawn="1"/>
        </p:nvSpPr>
        <p:spPr>
          <a:xfrm>
            <a:off x="0" y="0"/>
            <a:ext cx="9144000" cy="1196752"/>
          </a:xfrm>
          <a:prstGeom prst="rect">
            <a:avLst/>
          </a:prstGeom>
          <a:gradFill flip="none" rotWithShape="1">
            <a:gsLst>
              <a:gs pos="0">
                <a:schemeClr val="bg1"/>
              </a:gs>
              <a:gs pos="50000">
                <a:schemeClr val="bg1">
                  <a:lumMod val="95000"/>
                </a:schemeClr>
              </a:gs>
              <a:gs pos="100000">
                <a:schemeClr val="bg1">
                  <a:lumMod val="8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021301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p:txStyles>
    <p:titleStyle>
      <a:lvl1pPr algn="l" defTabSz="914400" rtl="0" eaLnBrk="1" latinLnBrk="0" hangingPunct="1">
        <a:spcBef>
          <a:spcPct val="0"/>
        </a:spcBef>
        <a:buNone/>
        <a:defRPr sz="3200" b="1" kern="1200">
          <a:solidFill>
            <a:srgbClr val="123481"/>
          </a:solidFill>
          <a:latin typeface="+mj-lt"/>
          <a:ea typeface="+mj-ea"/>
          <a:cs typeface="+mj-cs"/>
        </a:defRPr>
      </a:lvl1pPr>
    </p:titleStyle>
    <p:bodyStyle>
      <a:lvl1pPr marL="0" indent="0" algn="l" defTabSz="914400" rtl="0" eaLnBrk="1" latinLnBrk="0" hangingPunct="1">
        <a:spcBef>
          <a:spcPct val="20000"/>
        </a:spcBef>
        <a:buClr>
          <a:srgbClr val="123481"/>
        </a:buClr>
        <a:buFont typeface="Arial" panose="020B0604020202020204" pitchFamily="34" charset="0"/>
        <a:buNone/>
        <a:defRPr sz="2400" b="1" kern="1200">
          <a:solidFill>
            <a:srgbClr val="123481"/>
          </a:solidFill>
          <a:latin typeface="+mn-lt"/>
          <a:ea typeface="+mn-ea"/>
          <a:cs typeface="+mn-cs"/>
        </a:defRPr>
      </a:lvl1pPr>
      <a:lvl2pPr marL="266700" indent="-266700" algn="l" defTabSz="914400" rtl="0" eaLnBrk="1" latinLnBrk="0" hangingPunct="1">
        <a:spcBef>
          <a:spcPts val="500"/>
        </a:spcBef>
        <a:buClr>
          <a:srgbClr val="FF7C00"/>
        </a:buClr>
        <a:buFont typeface="Arial" panose="020B0604020202020204" pitchFamily="34" charset="0"/>
        <a:buChar char="•"/>
        <a:defRPr sz="2200" b="1" kern="1200">
          <a:solidFill>
            <a:srgbClr val="FF7C00"/>
          </a:solidFill>
          <a:latin typeface="+mn-lt"/>
          <a:ea typeface="+mn-ea"/>
          <a:cs typeface="+mn-cs"/>
        </a:defRPr>
      </a:lvl2pPr>
      <a:lvl3pPr marL="542925" indent="-276225" algn="l" defTabSz="809625" rtl="0" eaLnBrk="1" latinLnBrk="0" hangingPunct="1">
        <a:spcBef>
          <a:spcPts val="500"/>
        </a:spcBef>
        <a:buClr>
          <a:srgbClr val="123481"/>
        </a:buClr>
        <a:buFont typeface="Arial" panose="020B0604020202020204" pitchFamily="34" charset="0"/>
        <a:buChar char="•"/>
        <a:defRPr sz="1800" i="0" kern="1200">
          <a:solidFill>
            <a:srgbClr val="123481"/>
          </a:solidFill>
          <a:latin typeface="+mn-lt"/>
          <a:ea typeface="+mn-ea"/>
          <a:cs typeface="+mn-cs"/>
        </a:defRPr>
      </a:lvl3pPr>
      <a:lvl4pPr marL="809625" indent="-266700" algn="l" defTabSz="914400" rtl="0" eaLnBrk="1" latinLnBrk="0" hangingPunct="1">
        <a:spcBef>
          <a:spcPts val="500"/>
        </a:spcBef>
        <a:buClr>
          <a:srgbClr val="123481"/>
        </a:buClr>
        <a:buFont typeface="Arial" panose="020B0604020202020204" pitchFamily="34" charset="0"/>
        <a:buChar char="•"/>
        <a:tabLst/>
        <a:defRPr sz="1800" i="1" kern="1200">
          <a:solidFill>
            <a:srgbClr val="123481"/>
          </a:solidFill>
          <a:latin typeface="+mn-lt"/>
          <a:ea typeface="+mn-ea"/>
          <a:cs typeface="+mn-cs"/>
        </a:defRPr>
      </a:lvl4pPr>
      <a:lvl5pPr marL="1076325" indent="-266700" algn="l" defTabSz="914400" rtl="0" eaLnBrk="1" latinLnBrk="0" hangingPunct="1">
        <a:spcBef>
          <a:spcPts val="500"/>
        </a:spcBef>
        <a:buClr>
          <a:srgbClr val="123481"/>
        </a:buClr>
        <a:buFont typeface="Arial" panose="020B0604020202020204" pitchFamily="34" charset="0"/>
        <a:buChar char="•"/>
        <a:defRPr sz="1600" i="1" kern="1200">
          <a:solidFill>
            <a:srgbClr val="12348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nl-NL" dirty="0"/>
              <a:t>Roosteren van AIOS neurologie UMCG</a:t>
            </a:r>
            <a:endParaRPr lang="en-GB" dirty="0"/>
          </a:p>
        </p:txBody>
      </p:sp>
      <p:sp>
        <p:nvSpPr>
          <p:cNvPr id="4" name="Ondertitel 3"/>
          <p:cNvSpPr>
            <a:spLocks noGrp="1"/>
          </p:cNvSpPr>
          <p:nvPr>
            <p:ph type="subTitle" idx="1"/>
          </p:nvPr>
        </p:nvSpPr>
        <p:spPr/>
        <p:txBody>
          <a:bodyPr/>
          <a:lstStyle/>
          <a:p>
            <a:r>
              <a:rPr lang="nl-NL" dirty="0" err="1"/>
              <a:t>Annebet</a:t>
            </a:r>
            <a:r>
              <a:rPr lang="nl-NL" dirty="0"/>
              <a:t> van der Meulen, neuroloog i.o.</a:t>
            </a:r>
            <a:endParaRPr lang="en-GB" dirty="0"/>
          </a:p>
        </p:txBody>
      </p:sp>
      <p:sp>
        <p:nvSpPr>
          <p:cNvPr id="7" name="Tijdelijke aanduiding voor datum 6"/>
          <p:cNvSpPr>
            <a:spLocks noGrp="1"/>
          </p:cNvSpPr>
          <p:nvPr>
            <p:ph type="dt" sz="half" idx="10"/>
          </p:nvPr>
        </p:nvSpPr>
        <p:spPr/>
        <p:txBody>
          <a:bodyPr/>
          <a:lstStyle/>
          <a:p>
            <a:fld id="{233ECF6B-CE65-4A71-BBCC-1894FE6232CE}" type="datetime4">
              <a:rPr lang="nl-NL" smtClean="0"/>
              <a:t>8 februari 2018</a:t>
            </a:fld>
            <a:endParaRPr lang="en-GB" dirty="0"/>
          </a:p>
        </p:txBody>
      </p:sp>
    </p:spTree>
    <p:extLst>
      <p:ext uri="{BB962C8B-B14F-4D97-AF65-F5344CB8AC3E}">
        <p14:creationId xmlns:p14="http://schemas.microsoft.com/office/powerpoint/2010/main" val="2098059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Tijdelijke aanduiding voor inhoud 6">
            <a:extLst>
              <a:ext uri="{FF2B5EF4-FFF2-40B4-BE49-F238E27FC236}">
                <a16:creationId xmlns:a16="http://schemas.microsoft.com/office/drawing/2014/main" id="{05C3E3AB-B91E-7140-8E1A-56AA8A7F7F2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4074" t="6469" r="67500" b="32573"/>
          <a:stretch/>
        </p:blipFill>
        <p:spPr>
          <a:xfrm>
            <a:off x="6146941" y="1926482"/>
            <a:ext cx="2530623" cy="3541960"/>
          </a:xfrm>
        </p:spPr>
      </p:pic>
      <p:sp>
        <p:nvSpPr>
          <p:cNvPr id="3" name="Titel 2">
            <a:extLst>
              <a:ext uri="{FF2B5EF4-FFF2-40B4-BE49-F238E27FC236}">
                <a16:creationId xmlns:a16="http://schemas.microsoft.com/office/drawing/2014/main" id="{78772160-F0C2-2143-8EAC-068081C98C2E}"/>
              </a:ext>
            </a:extLst>
          </p:cNvPr>
          <p:cNvSpPr>
            <a:spLocks noGrp="1"/>
          </p:cNvSpPr>
          <p:nvPr>
            <p:ph type="title"/>
          </p:nvPr>
        </p:nvSpPr>
        <p:spPr/>
        <p:txBody>
          <a:bodyPr/>
          <a:lstStyle/>
          <a:p>
            <a:r>
              <a:rPr lang="nl-NL" dirty="0" err="1"/>
              <a:t>Dagrooster</a:t>
            </a:r>
            <a:endParaRPr lang="nl-NL" dirty="0"/>
          </a:p>
        </p:txBody>
      </p:sp>
      <p:sp>
        <p:nvSpPr>
          <p:cNvPr id="4" name="Tijdelijke aanduiding voor datum 3">
            <a:extLst>
              <a:ext uri="{FF2B5EF4-FFF2-40B4-BE49-F238E27FC236}">
                <a16:creationId xmlns:a16="http://schemas.microsoft.com/office/drawing/2014/main" id="{8BD1E2F9-5C28-A947-ADD4-95EF9928494F}"/>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E724892E-F518-7D4A-B0D1-E6458A42DF33}"/>
              </a:ext>
            </a:extLst>
          </p:cNvPr>
          <p:cNvSpPr>
            <a:spLocks noGrp="1"/>
          </p:cNvSpPr>
          <p:nvPr>
            <p:ph type="sldNum" sz="quarter" idx="12"/>
          </p:nvPr>
        </p:nvSpPr>
        <p:spPr/>
        <p:txBody>
          <a:bodyPr/>
          <a:lstStyle/>
          <a:p>
            <a:fld id="{B6E7B7B1-FFD7-4082-918C-DE8F89AE8A32}" type="slidenum">
              <a:rPr lang="en-GB" smtClean="0"/>
              <a:t>10</a:t>
            </a:fld>
            <a:endParaRPr lang="en-GB" dirty="0"/>
          </a:p>
        </p:txBody>
      </p:sp>
      <p:sp>
        <p:nvSpPr>
          <p:cNvPr id="6" name="Tijdelijke aanduiding voor inhoud 1">
            <a:extLst>
              <a:ext uri="{FF2B5EF4-FFF2-40B4-BE49-F238E27FC236}">
                <a16:creationId xmlns:a16="http://schemas.microsoft.com/office/drawing/2014/main" id="{DA03E2FC-C5B2-064B-9077-2FAA47FB14E0}"/>
              </a:ext>
            </a:extLst>
          </p:cNvPr>
          <p:cNvSpPr txBox="1">
            <a:spLocks/>
          </p:cNvSpPr>
          <p:nvPr/>
        </p:nvSpPr>
        <p:spPr>
          <a:xfrm>
            <a:off x="457200" y="1268761"/>
            <a:ext cx="8229600" cy="4857403"/>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123481"/>
              </a:buClr>
              <a:buFont typeface="Arial" panose="020B0604020202020204" pitchFamily="34" charset="0"/>
              <a:buNone/>
              <a:defRPr sz="2400" b="1" kern="1200">
                <a:solidFill>
                  <a:srgbClr val="123481"/>
                </a:solidFill>
                <a:latin typeface="+mn-lt"/>
                <a:ea typeface="+mn-ea"/>
                <a:cs typeface="+mn-cs"/>
              </a:defRPr>
            </a:lvl1pPr>
            <a:lvl2pPr marL="266700" indent="-266700" algn="l" defTabSz="914400" rtl="0" eaLnBrk="1" latinLnBrk="0" hangingPunct="1">
              <a:spcBef>
                <a:spcPts val="500"/>
              </a:spcBef>
              <a:buClr>
                <a:srgbClr val="FF7C00"/>
              </a:buClr>
              <a:buFont typeface="Arial" panose="020B0604020202020204" pitchFamily="34" charset="0"/>
              <a:buChar char="•"/>
              <a:defRPr sz="2200" b="1" kern="1200">
                <a:solidFill>
                  <a:srgbClr val="FF7C00"/>
                </a:solidFill>
                <a:latin typeface="+mn-lt"/>
                <a:ea typeface="+mn-ea"/>
                <a:cs typeface="+mn-cs"/>
              </a:defRPr>
            </a:lvl2pPr>
            <a:lvl3pPr marL="542925" indent="-276225" algn="l" defTabSz="809625" rtl="0" eaLnBrk="1" latinLnBrk="0" hangingPunct="1">
              <a:spcBef>
                <a:spcPts val="500"/>
              </a:spcBef>
              <a:buClr>
                <a:srgbClr val="123481"/>
              </a:buClr>
              <a:buFont typeface="Arial" panose="020B0604020202020204" pitchFamily="34" charset="0"/>
              <a:buChar char="•"/>
              <a:defRPr sz="1800" i="0" kern="1200">
                <a:solidFill>
                  <a:srgbClr val="123481"/>
                </a:solidFill>
                <a:latin typeface="+mn-lt"/>
                <a:ea typeface="+mn-ea"/>
                <a:cs typeface="+mn-cs"/>
              </a:defRPr>
            </a:lvl3pPr>
            <a:lvl4pPr marL="809625" indent="-266700" algn="l" defTabSz="914400" rtl="0" eaLnBrk="1" latinLnBrk="0" hangingPunct="1">
              <a:spcBef>
                <a:spcPts val="500"/>
              </a:spcBef>
              <a:buClr>
                <a:srgbClr val="123481"/>
              </a:buClr>
              <a:buFont typeface="Arial" panose="020B0604020202020204" pitchFamily="34" charset="0"/>
              <a:buChar char="•"/>
              <a:tabLst/>
              <a:defRPr sz="1800" i="1" kern="1200">
                <a:solidFill>
                  <a:srgbClr val="123481"/>
                </a:solidFill>
                <a:latin typeface="+mn-lt"/>
                <a:ea typeface="+mn-ea"/>
                <a:cs typeface="+mn-cs"/>
              </a:defRPr>
            </a:lvl4pPr>
            <a:lvl5pPr marL="1076325" indent="-266700" algn="l" defTabSz="914400" rtl="0" eaLnBrk="1" latinLnBrk="0" hangingPunct="1">
              <a:spcBef>
                <a:spcPts val="500"/>
              </a:spcBef>
              <a:buClr>
                <a:srgbClr val="123481"/>
              </a:buClr>
              <a:buFont typeface="Arial" panose="020B0604020202020204" pitchFamily="34" charset="0"/>
              <a:buChar char="•"/>
              <a:defRPr sz="1600" i="1" kern="1200">
                <a:solidFill>
                  <a:srgbClr val="12348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dirty="0"/>
              <a:t>Vullen van plekken voor bedrijfsvoering</a:t>
            </a:r>
          </a:p>
          <a:p>
            <a:r>
              <a:rPr lang="nl-NL" dirty="0"/>
              <a:t>Diensten</a:t>
            </a:r>
          </a:p>
          <a:p>
            <a:r>
              <a:rPr lang="nl-NL" dirty="0"/>
              <a:t>Vervanging bij afwezigheid</a:t>
            </a:r>
          </a:p>
          <a:p>
            <a:r>
              <a:rPr lang="nl-NL" dirty="0"/>
              <a:t>	- Vliegende keep</a:t>
            </a:r>
          </a:p>
          <a:p>
            <a:r>
              <a:rPr lang="nl-NL" dirty="0"/>
              <a:t>	- Invallen vanuit differentiatie </a:t>
            </a:r>
          </a:p>
          <a:p>
            <a:endParaRPr lang="nl-NL" dirty="0"/>
          </a:p>
          <a:p>
            <a:r>
              <a:rPr lang="nl-NL" dirty="0"/>
              <a:t>Te weinig AIOS om het rooster normaal </a:t>
            </a:r>
          </a:p>
          <a:p>
            <a:r>
              <a:rPr lang="nl-NL" dirty="0"/>
              <a:t>te vullen!</a:t>
            </a:r>
          </a:p>
          <a:p>
            <a:pPr marL="342900" indent="-342900">
              <a:buFontTx/>
              <a:buChar char="-"/>
            </a:pPr>
            <a:endParaRPr lang="nl-NL" dirty="0"/>
          </a:p>
          <a:p>
            <a:endParaRPr lang="nl-NL" dirty="0"/>
          </a:p>
        </p:txBody>
      </p:sp>
    </p:spTree>
    <p:extLst>
      <p:ext uri="{BB962C8B-B14F-4D97-AF65-F5344CB8AC3E}">
        <p14:creationId xmlns:p14="http://schemas.microsoft.com/office/powerpoint/2010/main" val="1049517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Tijdelijke aanduiding voor inhoud 6">
            <a:extLst>
              <a:ext uri="{FF2B5EF4-FFF2-40B4-BE49-F238E27FC236}">
                <a16:creationId xmlns:a16="http://schemas.microsoft.com/office/drawing/2014/main" id="{9D08D6CF-EC0C-9F43-8F4B-01520428DE8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38781"/>
            <a:ext cx="7984792" cy="3606443"/>
          </a:xfrm>
        </p:spPr>
      </p:pic>
      <p:sp>
        <p:nvSpPr>
          <p:cNvPr id="3" name="Titel 2">
            <a:extLst>
              <a:ext uri="{FF2B5EF4-FFF2-40B4-BE49-F238E27FC236}">
                <a16:creationId xmlns:a16="http://schemas.microsoft.com/office/drawing/2014/main" id="{530632A1-8702-8849-9D64-B4A241CB8C82}"/>
              </a:ext>
            </a:extLst>
          </p:cNvPr>
          <p:cNvSpPr>
            <a:spLocks noGrp="1"/>
          </p:cNvSpPr>
          <p:nvPr>
            <p:ph type="title"/>
          </p:nvPr>
        </p:nvSpPr>
        <p:spPr/>
        <p:txBody>
          <a:bodyPr/>
          <a:lstStyle/>
          <a:p>
            <a:r>
              <a:rPr lang="nl-NL" dirty="0"/>
              <a:t>Lange termijn</a:t>
            </a:r>
          </a:p>
        </p:txBody>
      </p:sp>
      <p:sp>
        <p:nvSpPr>
          <p:cNvPr id="4" name="Tijdelijke aanduiding voor datum 3">
            <a:extLst>
              <a:ext uri="{FF2B5EF4-FFF2-40B4-BE49-F238E27FC236}">
                <a16:creationId xmlns:a16="http://schemas.microsoft.com/office/drawing/2014/main" id="{F5849353-7F91-FB4E-AD74-B6322E1F7E37}"/>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EB50C4AD-AAF9-F74C-83AF-B60890C52C6E}"/>
              </a:ext>
            </a:extLst>
          </p:cNvPr>
          <p:cNvSpPr>
            <a:spLocks noGrp="1"/>
          </p:cNvSpPr>
          <p:nvPr>
            <p:ph type="sldNum" sz="quarter" idx="12"/>
          </p:nvPr>
        </p:nvSpPr>
        <p:spPr/>
        <p:txBody>
          <a:bodyPr/>
          <a:lstStyle/>
          <a:p>
            <a:fld id="{B6E7B7B1-FFD7-4082-918C-DE8F89AE8A32}" type="slidenum">
              <a:rPr lang="en-GB" smtClean="0"/>
              <a:t>11</a:t>
            </a:fld>
            <a:endParaRPr lang="en-GB" dirty="0"/>
          </a:p>
        </p:txBody>
      </p:sp>
    </p:spTree>
    <p:extLst>
      <p:ext uri="{BB962C8B-B14F-4D97-AF65-F5344CB8AC3E}">
        <p14:creationId xmlns:p14="http://schemas.microsoft.com/office/powerpoint/2010/main" val="392231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AEE0113-6617-824B-A6A3-AC1AE72532BB}"/>
              </a:ext>
            </a:extLst>
          </p:cNvPr>
          <p:cNvSpPr>
            <a:spLocks noGrp="1"/>
          </p:cNvSpPr>
          <p:nvPr>
            <p:ph idx="1"/>
          </p:nvPr>
        </p:nvSpPr>
        <p:spPr/>
        <p:txBody>
          <a:bodyPr/>
          <a:lstStyle/>
          <a:p>
            <a:pPr marL="342900" indent="-342900">
              <a:buFontTx/>
              <a:buChar char="-"/>
            </a:pPr>
            <a:endParaRPr lang="nl-NL" dirty="0"/>
          </a:p>
          <a:p>
            <a:pPr marL="342900" indent="-342900">
              <a:buFontTx/>
              <a:buChar char="-"/>
            </a:pPr>
            <a:r>
              <a:rPr lang="nl-NL" dirty="0"/>
              <a:t>“ Opleidingsschema” per 3 maanden</a:t>
            </a:r>
          </a:p>
          <a:p>
            <a:pPr marL="342900" indent="-342900">
              <a:buFontTx/>
              <a:buChar char="-"/>
            </a:pPr>
            <a:endParaRPr lang="nl-NL" dirty="0"/>
          </a:p>
          <a:p>
            <a:pPr marL="342900" indent="-342900">
              <a:buFontTx/>
              <a:buChar char="-"/>
            </a:pPr>
            <a:r>
              <a:rPr lang="nl-NL" dirty="0"/>
              <a:t>Ook rekening houden met bedrijfsvoering </a:t>
            </a:r>
          </a:p>
          <a:p>
            <a:pPr marL="609600" lvl="1" indent="-342900">
              <a:buFontTx/>
              <a:buChar char="-"/>
            </a:pPr>
            <a:r>
              <a:rPr lang="nl-NL" dirty="0"/>
              <a:t>Vliegende keep stage</a:t>
            </a:r>
          </a:p>
          <a:p>
            <a:pPr marL="609600" lvl="1" indent="-342900">
              <a:buFontTx/>
              <a:buChar char="-"/>
            </a:pPr>
            <a:r>
              <a:rPr lang="nl-NL" dirty="0"/>
              <a:t>Veel wijzigingen</a:t>
            </a:r>
          </a:p>
          <a:p>
            <a:pPr marL="342900" indent="-342900">
              <a:buFontTx/>
              <a:buChar char="-"/>
            </a:pPr>
            <a:endParaRPr lang="nl-NL" dirty="0"/>
          </a:p>
        </p:txBody>
      </p:sp>
      <p:sp>
        <p:nvSpPr>
          <p:cNvPr id="3" name="Titel 2">
            <a:extLst>
              <a:ext uri="{FF2B5EF4-FFF2-40B4-BE49-F238E27FC236}">
                <a16:creationId xmlns:a16="http://schemas.microsoft.com/office/drawing/2014/main" id="{B262D49B-699C-FE45-A4BB-CB7161FFFBBC}"/>
              </a:ext>
            </a:extLst>
          </p:cNvPr>
          <p:cNvSpPr>
            <a:spLocks noGrp="1"/>
          </p:cNvSpPr>
          <p:nvPr>
            <p:ph type="title"/>
          </p:nvPr>
        </p:nvSpPr>
        <p:spPr/>
        <p:txBody>
          <a:bodyPr/>
          <a:lstStyle/>
          <a:p>
            <a:r>
              <a:rPr lang="nl-NL" dirty="0"/>
              <a:t>Lange termijn </a:t>
            </a:r>
          </a:p>
        </p:txBody>
      </p:sp>
      <p:sp>
        <p:nvSpPr>
          <p:cNvPr id="4" name="Tijdelijke aanduiding voor datum 3">
            <a:extLst>
              <a:ext uri="{FF2B5EF4-FFF2-40B4-BE49-F238E27FC236}">
                <a16:creationId xmlns:a16="http://schemas.microsoft.com/office/drawing/2014/main" id="{B5A956F4-3055-3343-82BD-035929464A8A}"/>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0FE230DB-0CCA-3B4D-8C45-DC2048AE7E57}"/>
              </a:ext>
            </a:extLst>
          </p:cNvPr>
          <p:cNvSpPr>
            <a:spLocks noGrp="1"/>
          </p:cNvSpPr>
          <p:nvPr>
            <p:ph type="sldNum" sz="quarter" idx="12"/>
          </p:nvPr>
        </p:nvSpPr>
        <p:spPr/>
        <p:txBody>
          <a:bodyPr/>
          <a:lstStyle/>
          <a:p>
            <a:fld id="{B6E7B7B1-FFD7-4082-918C-DE8F89AE8A32}" type="slidenum">
              <a:rPr lang="en-GB" smtClean="0"/>
              <a:t>12</a:t>
            </a:fld>
            <a:endParaRPr lang="en-GB" dirty="0"/>
          </a:p>
        </p:txBody>
      </p:sp>
    </p:spTree>
    <p:extLst>
      <p:ext uri="{BB962C8B-B14F-4D97-AF65-F5344CB8AC3E}">
        <p14:creationId xmlns:p14="http://schemas.microsoft.com/office/powerpoint/2010/main" val="1019780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B0039A8-CA98-E745-BE87-CC1B2D2C0A07}"/>
              </a:ext>
            </a:extLst>
          </p:cNvPr>
          <p:cNvSpPr>
            <a:spLocks noGrp="1"/>
          </p:cNvSpPr>
          <p:nvPr>
            <p:ph idx="1"/>
          </p:nvPr>
        </p:nvSpPr>
        <p:spPr/>
        <p:txBody>
          <a:bodyPr/>
          <a:lstStyle/>
          <a:p>
            <a:endParaRPr lang="nl-NL" dirty="0"/>
          </a:p>
          <a:p>
            <a:r>
              <a:rPr lang="nl-NL" dirty="0"/>
              <a:t>Geen populaire taak…</a:t>
            </a:r>
          </a:p>
        </p:txBody>
      </p:sp>
      <p:sp>
        <p:nvSpPr>
          <p:cNvPr id="3" name="Titel 2">
            <a:extLst>
              <a:ext uri="{FF2B5EF4-FFF2-40B4-BE49-F238E27FC236}">
                <a16:creationId xmlns:a16="http://schemas.microsoft.com/office/drawing/2014/main" id="{1F1A345C-FA35-494A-BCF9-AD4775DEB3A0}"/>
              </a:ext>
            </a:extLst>
          </p:cNvPr>
          <p:cNvSpPr>
            <a:spLocks noGrp="1"/>
          </p:cNvSpPr>
          <p:nvPr>
            <p:ph type="title"/>
          </p:nvPr>
        </p:nvSpPr>
        <p:spPr/>
        <p:txBody>
          <a:bodyPr/>
          <a:lstStyle/>
          <a:p>
            <a:r>
              <a:rPr lang="nl-NL" dirty="0"/>
              <a:t>Roosteren</a:t>
            </a:r>
          </a:p>
        </p:txBody>
      </p:sp>
      <p:sp>
        <p:nvSpPr>
          <p:cNvPr id="4" name="Tijdelijke aanduiding voor datum 3">
            <a:extLst>
              <a:ext uri="{FF2B5EF4-FFF2-40B4-BE49-F238E27FC236}">
                <a16:creationId xmlns:a16="http://schemas.microsoft.com/office/drawing/2014/main" id="{00D9D874-AA32-E842-B3DA-0A77E3AEE858}"/>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C01D0589-859A-C740-8D55-1373CE789782}"/>
              </a:ext>
            </a:extLst>
          </p:cNvPr>
          <p:cNvSpPr>
            <a:spLocks noGrp="1"/>
          </p:cNvSpPr>
          <p:nvPr>
            <p:ph type="sldNum" sz="quarter" idx="12"/>
          </p:nvPr>
        </p:nvSpPr>
        <p:spPr/>
        <p:txBody>
          <a:bodyPr/>
          <a:lstStyle/>
          <a:p>
            <a:fld id="{B6E7B7B1-FFD7-4082-918C-DE8F89AE8A32}" type="slidenum">
              <a:rPr lang="en-GB" smtClean="0"/>
              <a:t>13</a:t>
            </a:fld>
            <a:endParaRPr lang="en-GB" dirty="0"/>
          </a:p>
        </p:txBody>
      </p:sp>
      <p:pic>
        <p:nvPicPr>
          <p:cNvPr id="2050" name="Picture 2" descr="http://www.dekapel.nu/wp-content/uploads/2017/12/Im-a-roostermaker-214x250.jpg">
            <a:extLst>
              <a:ext uri="{FF2B5EF4-FFF2-40B4-BE49-F238E27FC236}">
                <a16:creationId xmlns:a16="http://schemas.microsoft.com/office/drawing/2014/main" id="{4E6224EB-9E25-3549-B6CB-18C496EB92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3066258"/>
            <a:ext cx="2717800" cy="317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8700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CDAA210-5E7F-4B4B-BBB3-36B8B35961ED}"/>
              </a:ext>
            </a:extLst>
          </p:cNvPr>
          <p:cNvSpPr>
            <a:spLocks noGrp="1"/>
          </p:cNvSpPr>
          <p:nvPr>
            <p:ph idx="1"/>
          </p:nvPr>
        </p:nvSpPr>
        <p:spPr/>
        <p:txBody>
          <a:bodyPr>
            <a:normAutofit fontScale="92500" lnSpcReduction="20000"/>
          </a:bodyPr>
          <a:lstStyle/>
          <a:p>
            <a:pPr marL="342900" indent="-342900">
              <a:buFontTx/>
              <a:buChar char="-"/>
            </a:pPr>
            <a:endParaRPr lang="nl-NL" dirty="0"/>
          </a:p>
          <a:p>
            <a:pPr marL="342900" indent="-342900">
              <a:buFontTx/>
              <a:buChar char="-"/>
            </a:pPr>
            <a:r>
              <a:rPr lang="nl-NL" dirty="0"/>
              <a:t>Uitval onder AIOS neurologie afgelopen jaren gemiddeld 10% per jaar</a:t>
            </a:r>
          </a:p>
          <a:p>
            <a:pPr marL="342900" indent="-342900">
              <a:buFontTx/>
              <a:buChar char="-"/>
            </a:pPr>
            <a:endParaRPr lang="nl-NL" dirty="0"/>
          </a:p>
          <a:p>
            <a:pPr marL="342900" indent="-342900">
              <a:buFontTx/>
              <a:buChar char="-"/>
            </a:pPr>
            <a:r>
              <a:rPr lang="nl-NL" dirty="0"/>
              <a:t>Onderzoek naar </a:t>
            </a:r>
            <a:r>
              <a:rPr lang="nl-NL" dirty="0" err="1"/>
              <a:t>burnout</a:t>
            </a:r>
            <a:r>
              <a:rPr lang="nl-NL" dirty="0"/>
              <a:t> onder AIOS	</a:t>
            </a:r>
          </a:p>
          <a:p>
            <a:pPr marL="609600" lvl="1" indent="-342900">
              <a:buFontTx/>
              <a:buChar char="-"/>
            </a:pPr>
            <a:r>
              <a:rPr lang="nl-NL" dirty="0"/>
              <a:t>Tot 39% rapportage van burn-out</a:t>
            </a:r>
          </a:p>
          <a:p>
            <a:pPr marL="609600" lvl="1" indent="-342900">
              <a:buFontTx/>
              <a:buChar char="-"/>
            </a:pPr>
            <a:r>
              <a:rPr lang="nl-NL" dirty="0"/>
              <a:t>Bij eerstejaars AIOS komt burn-out het frequentst voor.</a:t>
            </a:r>
          </a:p>
          <a:p>
            <a:pPr marL="609600" lvl="1" indent="-342900">
              <a:buFontTx/>
              <a:buChar char="-"/>
            </a:pPr>
            <a:r>
              <a:rPr lang="nl-NL" dirty="0"/>
              <a:t>AIOS ervaren geringe autonomie, weinig invloed op de 	werkomstandigheden</a:t>
            </a:r>
          </a:p>
          <a:p>
            <a:pPr marL="609600" lvl="1" indent="-342900">
              <a:buFontTx/>
              <a:buChar char="-"/>
            </a:pPr>
            <a:r>
              <a:rPr lang="nl-NL" dirty="0"/>
              <a:t>Bij burn-out klachten grotere kans op maken van fouten met bv medicatie voorschrijven.</a:t>
            </a:r>
          </a:p>
          <a:p>
            <a:pPr marL="609600" lvl="1" indent="-342900">
              <a:buFontTx/>
              <a:buChar char="-"/>
            </a:pPr>
            <a:endParaRPr lang="nl-NL" dirty="0"/>
          </a:p>
          <a:p>
            <a:pPr marL="609600" lvl="1" indent="-342900">
              <a:buFontTx/>
              <a:buChar char="-"/>
            </a:pPr>
            <a:endParaRPr lang="nl-NL" dirty="0"/>
          </a:p>
          <a:p>
            <a:pPr marL="609600" lvl="1" indent="-342900">
              <a:buFontTx/>
              <a:buChar char="-"/>
            </a:pPr>
            <a:endParaRPr lang="nl-NL" dirty="0"/>
          </a:p>
          <a:p>
            <a:pPr lvl="1" indent="0">
              <a:buNone/>
            </a:pPr>
            <a:r>
              <a:rPr lang="en-US" sz="1200" dirty="0">
                <a:solidFill>
                  <a:srgbClr val="003399"/>
                </a:solidFill>
              </a:rPr>
              <a:t>Baer et al 2017 Pediatrics</a:t>
            </a:r>
            <a:r>
              <a:rPr lang="en-US" sz="1200" i="1" dirty="0">
                <a:solidFill>
                  <a:srgbClr val="003399"/>
                </a:solidFill>
              </a:rPr>
              <a:t>.</a:t>
            </a:r>
            <a:r>
              <a:rPr lang="en-US" sz="1200" dirty="0">
                <a:solidFill>
                  <a:srgbClr val="003399"/>
                </a:solidFill>
              </a:rPr>
              <a:t>139(3):e20162163. </a:t>
            </a:r>
          </a:p>
          <a:p>
            <a:pPr lvl="1" indent="0">
              <a:buNone/>
            </a:pPr>
            <a:r>
              <a:rPr lang="en-US" sz="1200" dirty="0" err="1">
                <a:solidFill>
                  <a:srgbClr val="003399"/>
                </a:solidFill>
              </a:rPr>
              <a:t>Prins</a:t>
            </a:r>
            <a:r>
              <a:rPr lang="en-US" sz="1200" dirty="0">
                <a:solidFill>
                  <a:srgbClr val="003399"/>
                </a:solidFill>
              </a:rPr>
              <a:t> et al 2009. Health &amp; Medicine Vol. 14: 654–666</a:t>
            </a:r>
            <a:endParaRPr lang="nl-NL" sz="600" dirty="0">
              <a:solidFill>
                <a:srgbClr val="003399"/>
              </a:solidFill>
            </a:endParaRPr>
          </a:p>
          <a:p>
            <a:pPr lvl="1" indent="0">
              <a:buNone/>
            </a:pPr>
            <a:endParaRPr lang="nl-NL" sz="1200" dirty="0">
              <a:solidFill>
                <a:srgbClr val="003399"/>
              </a:solidFill>
            </a:endParaRPr>
          </a:p>
          <a:p>
            <a:pPr marL="342900" indent="-342900">
              <a:buFontTx/>
              <a:buChar char="-"/>
            </a:pPr>
            <a:endParaRPr lang="nl-NL" dirty="0"/>
          </a:p>
          <a:p>
            <a:pPr marL="342900" indent="-342900">
              <a:buFontTx/>
              <a:buChar char="-"/>
            </a:pPr>
            <a:endParaRPr lang="nl-NL" dirty="0"/>
          </a:p>
        </p:txBody>
      </p:sp>
      <p:sp>
        <p:nvSpPr>
          <p:cNvPr id="3" name="Titel 2">
            <a:extLst>
              <a:ext uri="{FF2B5EF4-FFF2-40B4-BE49-F238E27FC236}">
                <a16:creationId xmlns:a16="http://schemas.microsoft.com/office/drawing/2014/main" id="{B977B405-CC25-8C40-A8F0-A1F8A7B7D590}"/>
              </a:ext>
            </a:extLst>
          </p:cNvPr>
          <p:cNvSpPr>
            <a:spLocks noGrp="1"/>
          </p:cNvSpPr>
          <p:nvPr>
            <p:ph type="title"/>
          </p:nvPr>
        </p:nvSpPr>
        <p:spPr/>
        <p:txBody>
          <a:bodyPr/>
          <a:lstStyle/>
          <a:p>
            <a:r>
              <a:rPr lang="nl-NL" dirty="0"/>
              <a:t>Belang van een goed rooster</a:t>
            </a:r>
          </a:p>
        </p:txBody>
      </p:sp>
      <p:sp>
        <p:nvSpPr>
          <p:cNvPr id="4" name="Tijdelijke aanduiding voor datum 3">
            <a:extLst>
              <a:ext uri="{FF2B5EF4-FFF2-40B4-BE49-F238E27FC236}">
                <a16:creationId xmlns:a16="http://schemas.microsoft.com/office/drawing/2014/main" id="{CF832BE9-E2F9-C443-9EEA-53E333A55CF8}"/>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A2863CDD-11D6-4F49-967C-2C05B6F90A87}"/>
              </a:ext>
            </a:extLst>
          </p:cNvPr>
          <p:cNvSpPr>
            <a:spLocks noGrp="1"/>
          </p:cNvSpPr>
          <p:nvPr>
            <p:ph type="sldNum" sz="quarter" idx="12"/>
          </p:nvPr>
        </p:nvSpPr>
        <p:spPr/>
        <p:txBody>
          <a:bodyPr/>
          <a:lstStyle/>
          <a:p>
            <a:fld id="{B6E7B7B1-FFD7-4082-918C-DE8F89AE8A32}" type="slidenum">
              <a:rPr lang="en-GB" smtClean="0"/>
              <a:t>14</a:t>
            </a:fld>
            <a:endParaRPr lang="en-GB" dirty="0"/>
          </a:p>
        </p:txBody>
      </p:sp>
    </p:spTree>
    <p:extLst>
      <p:ext uri="{BB962C8B-B14F-4D97-AF65-F5344CB8AC3E}">
        <p14:creationId xmlns:p14="http://schemas.microsoft.com/office/powerpoint/2010/main" val="3663107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342900" indent="-342900">
              <a:buFontTx/>
              <a:buChar char="-"/>
            </a:pPr>
            <a:endParaRPr lang="nl-NL" dirty="0"/>
          </a:p>
          <a:p>
            <a:pPr marL="342900" indent="-342900">
              <a:buFontTx/>
              <a:buChar char="-"/>
            </a:pPr>
            <a:r>
              <a:rPr lang="nl-NL" dirty="0"/>
              <a:t>Vast lange termijn opleidingsschema</a:t>
            </a:r>
          </a:p>
          <a:p>
            <a:pPr marL="342900" indent="-342900">
              <a:buFontTx/>
              <a:buChar char="-"/>
            </a:pPr>
            <a:r>
              <a:rPr lang="nl-NL" dirty="0"/>
              <a:t>Vaste stages</a:t>
            </a:r>
          </a:p>
          <a:p>
            <a:pPr marL="342900" indent="-342900">
              <a:buFontTx/>
              <a:buChar char="-"/>
            </a:pPr>
            <a:r>
              <a:rPr lang="nl-NL" dirty="0"/>
              <a:t>Geen (last minute) verschuivingen </a:t>
            </a:r>
          </a:p>
          <a:p>
            <a:endParaRPr lang="nl-NL" dirty="0"/>
          </a:p>
        </p:txBody>
      </p:sp>
      <p:sp>
        <p:nvSpPr>
          <p:cNvPr id="3" name="Titel 2"/>
          <p:cNvSpPr>
            <a:spLocks noGrp="1"/>
          </p:cNvSpPr>
          <p:nvPr>
            <p:ph type="title"/>
          </p:nvPr>
        </p:nvSpPr>
        <p:spPr/>
        <p:txBody>
          <a:bodyPr/>
          <a:lstStyle/>
          <a:p>
            <a:r>
              <a:rPr lang="nl-NL" dirty="0"/>
              <a:t>Het ideale rooster</a:t>
            </a:r>
          </a:p>
        </p:txBody>
      </p:sp>
      <p:sp>
        <p:nvSpPr>
          <p:cNvPr id="4" name="Tijdelijke aanduiding voor datum 3"/>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p:cNvSpPr>
            <a:spLocks noGrp="1"/>
          </p:cNvSpPr>
          <p:nvPr>
            <p:ph type="sldNum" sz="quarter" idx="12"/>
          </p:nvPr>
        </p:nvSpPr>
        <p:spPr/>
        <p:txBody>
          <a:bodyPr/>
          <a:lstStyle/>
          <a:p>
            <a:fld id="{B6E7B7B1-FFD7-4082-918C-DE8F89AE8A32}" type="slidenum">
              <a:rPr lang="en-GB" smtClean="0"/>
              <a:t>15</a:t>
            </a:fld>
            <a:endParaRPr lang="en-GB" dirty="0"/>
          </a:p>
        </p:txBody>
      </p:sp>
    </p:spTree>
    <p:extLst>
      <p:ext uri="{BB962C8B-B14F-4D97-AF65-F5344CB8AC3E}">
        <p14:creationId xmlns:p14="http://schemas.microsoft.com/office/powerpoint/2010/main" val="2909218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3450F26-6526-224B-A0DC-42FE623BA039}"/>
              </a:ext>
            </a:extLst>
          </p:cNvPr>
          <p:cNvSpPr>
            <a:spLocks noGrp="1"/>
          </p:cNvSpPr>
          <p:nvPr>
            <p:ph idx="1"/>
          </p:nvPr>
        </p:nvSpPr>
        <p:spPr/>
        <p:txBody>
          <a:bodyPr/>
          <a:lstStyle/>
          <a:p>
            <a:endParaRPr lang="nl-NL" dirty="0"/>
          </a:p>
          <a:p>
            <a:r>
              <a:rPr lang="nl-NL" dirty="0"/>
              <a:t>Een goed rooster is erg belangrijk, maar nu </a:t>
            </a:r>
          </a:p>
          <a:p>
            <a:r>
              <a:rPr lang="nl-NL" dirty="0"/>
              <a:t>handwerk met veel last minute aanpassingen</a:t>
            </a:r>
          </a:p>
          <a:p>
            <a:endParaRPr lang="nl-NL" dirty="0"/>
          </a:p>
          <a:p>
            <a:r>
              <a:rPr lang="nl-NL" dirty="0"/>
              <a:t>Dat moet toch beter kunnen…!</a:t>
            </a:r>
          </a:p>
        </p:txBody>
      </p:sp>
      <p:sp>
        <p:nvSpPr>
          <p:cNvPr id="3" name="Titel 2">
            <a:extLst>
              <a:ext uri="{FF2B5EF4-FFF2-40B4-BE49-F238E27FC236}">
                <a16:creationId xmlns:a16="http://schemas.microsoft.com/office/drawing/2014/main" id="{D7EC1FA9-E411-1A43-8E5F-9F13CFB26C37}"/>
              </a:ext>
            </a:extLst>
          </p:cNvPr>
          <p:cNvSpPr>
            <a:spLocks noGrp="1"/>
          </p:cNvSpPr>
          <p:nvPr>
            <p:ph type="title"/>
          </p:nvPr>
        </p:nvSpPr>
        <p:spPr/>
        <p:txBody>
          <a:bodyPr/>
          <a:lstStyle/>
          <a:p>
            <a:r>
              <a:rPr lang="nl-NL" dirty="0"/>
              <a:t>Samenvattend</a:t>
            </a:r>
          </a:p>
        </p:txBody>
      </p:sp>
      <p:sp>
        <p:nvSpPr>
          <p:cNvPr id="4" name="Tijdelijke aanduiding voor datum 3">
            <a:extLst>
              <a:ext uri="{FF2B5EF4-FFF2-40B4-BE49-F238E27FC236}">
                <a16:creationId xmlns:a16="http://schemas.microsoft.com/office/drawing/2014/main" id="{EC2FFA53-AA37-524B-AA93-67F0D2E3271A}"/>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1A69FB2F-52F5-0546-8E03-5C03F01A0DE1}"/>
              </a:ext>
            </a:extLst>
          </p:cNvPr>
          <p:cNvSpPr>
            <a:spLocks noGrp="1"/>
          </p:cNvSpPr>
          <p:nvPr>
            <p:ph type="sldNum" sz="quarter" idx="12"/>
          </p:nvPr>
        </p:nvSpPr>
        <p:spPr/>
        <p:txBody>
          <a:bodyPr/>
          <a:lstStyle/>
          <a:p>
            <a:fld id="{B6E7B7B1-FFD7-4082-918C-DE8F89AE8A32}" type="slidenum">
              <a:rPr lang="en-GB" smtClean="0"/>
              <a:t>16</a:t>
            </a:fld>
            <a:endParaRPr lang="en-GB" dirty="0"/>
          </a:p>
        </p:txBody>
      </p:sp>
    </p:spTree>
    <p:extLst>
      <p:ext uri="{BB962C8B-B14F-4D97-AF65-F5344CB8AC3E}">
        <p14:creationId xmlns:p14="http://schemas.microsoft.com/office/powerpoint/2010/main" val="1518080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42EFDA13-1F0F-B249-8FA6-9E39C9A0145C}"/>
              </a:ext>
            </a:extLst>
          </p:cNvPr>
          <p:cNvSpPr>
            <a:spLocks noGrp="1"/>
          </p:cNvSpPr>
          <p:nvPr>
            <p:ph type="title"/>
          </p:nvPr>
        </p:nvSpPr>
        <p:spPr/>
        <p:txBody>
          <a:bodyPr/>
          <a:lstStyle/>
          <a:p>
            <a:r>
              <a:rPr lang="nl-NL" dirty="0"/>
              <a:t>Vragen?</a:t>
            </a:r>
          </a:p>
        </p:txBody>
      </p:sp>
      <p:sp>
        <p:nvSpPr>
          <p:cNvPr id="4" name="Tijdelijke aanduiding voor datum 3">
            <a:extLst>
              <a:ext uri="{FF2B5EF4-FFF2-40B4-BE49-F238E27FC236}">
                <a16:creationId xmlns:a16="http://schemas.microsoft.com/office/drawing/2014/main" id="{CA1C7A16-A310-C042-ACF9-A21AFBEF541B}"/>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3FCC9D53-BAD5-7D44-B0C3-3F5FBE4F64CD}"/>
              </a:ext>
            </a:extLst>
          </p:cNvPr>
          <p:cNvSpPr>
            <a:spLocks noGrp="1"/>
          </p:cNvSpPr>
          <p:nvPr>
            <p:ph type="sldNum" sz="quarter" idx="12"/>
          </p:nvPr>
        </p:nvSpPr>
        <p:spPr/>
        <p:txBody>
          <a:bodyPr/>
          <a:lstStyle/>
          <a:p>
            <a:fld id="{B6E7B7B1-FFD7-4082-918C-DE8F89AE8A32}" type="slidenum">
              <a:rPr lang="en-GB" smtClean="0"/>
              <a:t>17</a:t>
            </a:fld>
            <a:endParaRPr lang="en-GB" dirty="0"/>
          </a:p>
        </p:txBody>
      </p:sp>
      <p:pic>
        <p:nvPicPr>
          <p:cNvPr id="1026" name="Picture 2" descr="http://www.quatremains.nl/Content/faq.jpg">
            <a:extLst>
              <a:ext uri="{FF2B5EF4-FFF2-40B4-BE49-F238E27FC236}">
                <a16:creationId xmlns:a16="http://schemas.microsoft.com/office/drawing/2014/main" id="{3068EE02-909B-3945-8C3F-7C17F078A40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15816" y="1700808"/>
            <a:ext cx="3600400" cy="45380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461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1369E198-8740-CA48-9228-0ABB9F96C74F}"/>
              </a:ext>
            </a:extLst>
          </p:cNvPr>
          <p:cNvSpPr>
            <a:spLocks noGrp="1"/>
          </p:cNvSpPr>
          <p:nvPr>
            <p:ph idx="1"/>
          </p:nvPr>
        </p:nvSpPr>
        <p:spPr/>
        <p:txBody>
          <a:bodyPr/>
          <a:lstStyle/>
          <a:p>
            <a:endParaRPr lang="nl-NL" dirty="0"/>
          </a:p>
          <a:p>
            <a:r>
              <a:rPr lang="nl-NL" dirty="0" err="1"/>
              <a:t>Dr</a:t>
            </a:r>
            <a:r>
              <a:rPr lang="nl-NL" dirty="0"/>
              <a:t> T.J. de Koning, kinderarts metabole ziekten</a:t>
            </a:r>
          </a:p>
          <a:p>
            <a:endParaRPr lang="nl-NL" dirty="0"/>
          </a:p>
          <a:p>
            <a:r>
              <a:rPr lang="nl-NL" dirty="0" err="1"/>
              <a:t>Drs</a:t>
            </a:r>
            <a:r>
              <a:rPr lang="nl-NL" dirty="0"/>
              <a:t> J. </a:t>
            </a:r>
            <a:r>
              <a:rPr lang="nl-NL" dirty="0" err="1"/>
              <a:t>Helfferich</a:t>
            </a:r>
            <a:r>
              <a:rPr lang="nl-NL" dirty="0"/>
              <a:t>, AIOS neurologie UMCG</a:t>
            </a:r>
          </a:p>
          <a:p>
            <a:endParaRPr lang="nl-NL" dirty="0"/>
          </a:p>
        </p:txBody>
      </p:sp>
      <p:sp>
        <p:nvSpPr>
          <p:cNvPr id="3" name="Titel 2">
            <a:extLst>
              <a:ext uri="{FF2B5EF4-FFF2-40B4-BE49-F238E27FC236}">
                <a16:creationId xmlns:a16="http://schemas.microsoft.com/office/drawing/2014/main" id="{47571B22-FAE7-154E-AD18-B0D5A8FA1D6B}"/>
              </a:ext>
            </a:extLst>
          </p:cNvPr>
          <p:cNvSpPr>
            <a:spLocks noGrp="1"/>
          </p:cNvSpPr>
          <p:nvPr>
            <p:ph type="title"/>
          </p:nvPr>
        </p:nvSpPr>
        <p:spPr/>
        <p:txBody>
          <a:bodyPr/>
          <a:lstStyle/>
          <a:p>
            <a:r>
              <a:rPr lang="nl-NL" dirty="0"/>
              <a:t>Met dank aan</a:t>
            </a:r>
          </a:p>
        </p:txBody>
      </p:sp>
      <p:sp>
        <p:nvSpPr>
          <p:cNvPr id="4" name="Tijdelijke aanduiding voor datum 3">
            <a:extLst>
              <a:ext uri="{FF2B5EF4-FFF2-40B4-BE49-F238E27FC236}">
                <a16:creationId xmlns:a16="http://schemas.microsoft.com/office/drawing/2014/main" id="{7AB478FC-26C4-6C4F-BF8F-0551ECFAEEB1}"/>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FA675335-BDD4-7C49-B84A-1676FF48D67F}"/>
              </a:ext>
            </a:extLst>
          </p:cNvPr>
          <p:cNvSpPr>
            <a:spLocks noGrp="1"/>
          </p:cNvSpPr>
          <p:nvPr>
            <p:ph type="sldNum" sz="quarter" idx="12"/>
          </p:nvPr>
        </p:nvSpPr>
        <p:spPr/>
        <p:txBody>
          <a:bodyPr/>
          <a:lstStyle/>
          <a:p>
            <a:fld id="{B6E7B7B1-FFD7-4082-918C-DE8F89AE8A32}" type="slidenum">
              <a:rPr lang="en-GB" smtClean="0"/>
              <a:t>18</a:t>
            </a:fld>
            <a:endParaRPr lang="en-GB" dirty="0"/>
          </a:p>
        </p:txBody>
      </p:sp>
    </p:spTree>
    <p:extLst>
      <p:ext uri="{BB962C8B-B14F-4D97-AF65-F5344CB8AC3E}">
        <p14:creationId xmlns:p14="http://schemas.microsoft.com/office/powerpoint/2010/main" val="114650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AE3641A8-3C5D-A341-BADB-074C733614CD}"/>
              </a:ext>
            </a:extLst>
          </p:cNvPr>
          <p:cNvSpPr>
            <a:spLocks noGrp="1"/>
          </p:cNvSpPr>
          <p:nvPr>
            <p:ph idx="1"/>
          </p:nvPr>
        </p:nvSpPr>
        <p:spPr/>
        <p:txBody>
          <a:bodyPr/>
          <a:lstStyle/>
          <a:p>
            <a:pPr marL="342900" indent="-342900">
              <a:buFontTx/>
              <a:buChar char="-"/>
            </a:pPr>
            <a:endParaRPr lang="nl-NL" dirty="0"/>
          </a:p>
          <a:p>
            <a:pPr marL="342900" indent="-342900">
              <a:buFontTx/>
              <a:buChar char="-"/>
            </a:pPr>
            <a:r>
              <a:rPr lang="nl-NL" dirty="0"/>
              <a:t>Arts in opleiding tot specialist </a:t>
            </a:r>
            <a:r>
              <a:rPr lang="nl-NL" dirty="0">
                <a:sym typeface="Wingdings" pitchFamily="2" charset="2"/>
              </a:rPr>
              <a:t></a:t>
            </a:r>
            <a:r>
              <a:rPr lang="nl-NL" dirty="0"/>
              <a:t> neuroloog</a:t>
            </a:r>
          </a:p>
          <a:p>
            <a:pPr marL="342900" indent="-342900">
              <a:buFontTx/>
              <a:buChar char="-"/>
            </a:pPr>
            <a:endParaRPr lang="nl-NL" dirty="0"/>
          </a:p>
          <a:p>
            <a:pPr marL="342900" indent="-342900">
              <a:buFontTx/>
              <a:buChar char="-"/>
            </a:pPr>
            <a:r>
              <a:rPr lang="nl-NL" dirty="0"/>
              <a:t>Werk = opleiding</a:t>
            </a:r>
          </a:p>
          <a:p>
            <a:pPr marL="342900" indent="-342900">
              <a:buFontTx/>
              <a:buChar char="-"/>
            </a:pPr>
            <a:endParaRPr lang="nl-NL" dirty="0"/>
          </a:p>
          <a:p>
            <a:pPr marL="342900" indent="-342900">
              <a:buFontTx/>
              <a:buChar char="-"/>
            </a:pPr>
            <a:r>
              <a:rPr lang="nl-NL" dirty="0"/>
              <a:t>Officiële duur 6 jaar, doel is verkorten naar 5.5 jaar </a:t>
            </a:r>
          </a:p>
          <a:p>
            <a:pPr marL="609600" lvl="1" indent="-342900">
              <a:buFontTx/>
              <a:buChar char="-"/>
            </a:pPr>
            <a:endParaRPr lang="nl-NL" dirty="0"/>
          </a:p>
          <a:p>
            <a:pPr marL="609600" lvl="1" indent="-342900">
              <a:buFontTx/>
              <a:buChar char="-"/>
            </a:pPr>
            <a:endParaRPr lang="nl-NL" dirty="0"/>
          </a:p>
          <a:p>
            <a:pPr marL="342900" indent="-342900">
              <a:buFontTx/>
              <a:buChar char="-"/>
            </a:pPr>
            <a:endParaRPr lang="nl-NL" dirty="0"/>
          </a:p>
          <a:p>
            <a:endParaRPr lang="nl-NL" dirty="0"/>
          </a:p>
        </p:txBody>
      </p:sp>
      <p:sp>
        <p:nvSpPr>
          <p:cNvPr id="3" name="Titel 2">
            <a:extLst>
              <a:ext uri="{FF2B5EF4-FFF2-40B4-BE49-F238E27FC236}">
                <a16:creationId xmlns:a16="http://schemas.microsoft.com/office/drawing/2014/main" id="{203D587A-91C4-2241-813A-FC06271A40EE}"/>
              </a:ext>
            </a:extLst>
          </p:cNvPr>
          <p:cNvSpPr>
            <a:spLocks noGrp="1"/>
          </p:cNvSpPr>
          <p:nvPr>
            <p:ph type="title"/>
          </p:nvPr>
        </p:nvSpPr>
        <p:spPr/>
        <p:txBody>
          <a:bodyPr/>
          <a:lstStyle/>
          <a:p>
            <a:r>
              <a:rPr lang="nl-NL" dirty="0"/>
              <a:t>AIOS neurologie UMCG</a:t>
            </a:r>
          </a:p>
        </p:txBody>
      </p:sp>
      <p:sp>
        <p:nvSpPr>
          <p:cNvPr id="4" name="Tijdelijke aanduiding voor datum 3">
            <a:extLst>
              <a:ext uri="{FF2B5EF4-FFF2-40B4-BE49-F238E27FC236}">
                <a16:creationId xmlns:a16="http://schemas.microsoft.com/office/drawing/2014/main" id="{15CFF18A-CF10-9A4C-B61C-CABC1981E138}"/>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6F0F3DB2-7213-094B-B7F4-16FED5B4333D}"/>
              </a:ext>
            </a:extLst>
          </p:cNvPr>
          <p:cNvSpPr>
            <a:spLocks noGrp="1"/>
          </p:cNvSpPr>
          <p:nvPr>
            <p:ph type="sldNum" sz="quarter" idx="12"/>
          </p:nvPr>
        </p:nvSpPr>
        <p:spPr/>
        <p:txBody>
          <a:bodyPr/>
          <a:lstStyle/>
          <a:p>
            <a:fld id="{B6E7B7B1-FFD7-4082-918C-DE8F89AE8A32}" type="slidenum">
              <a:rPr lang="en-GB" smtClean="0"/>
              <a:t>2</a:t>
            </a:fld>
            <a:endParaRPr lang="en-GB" dirty="0"/>
          </a:p>
        </p:txBody>
      </p:sp>
    </p:spTree>
    <p:extLst>
      <p:ext uri="{BB962C8B-B14F-4D97-AF65-F5344CB8AC3E}">
        <p14:creationId xmlns:p14="http://schemas.microsoft.com/office/powerpoint/2010/main" val="3834791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AAB157F-511D-7446-BCE5-19489C99EB59}"/>
              </a:ext>
            </a:extLst>
          </p:cNvPr>
          <p:cNvSpPr>
            <a:spLocks noGrp="1"/>
          </p:cNvSpPr>
          <p:nvPr>
            <p:ph idx="1"/>
          </p:nvPr>
        </p:nvSpPr>
        <p:spPr/>
        <p:txBody>
          <a:bodyPr/>
          <a:lstStyle/>
          <a:p>
            <a:pPr marL="342900" indent="-342900">
              <a:buFontTx/>
              <a:buChar char="-"/>
            </a:pPr>
            <a:endParaRPr lang="nl-NL" dirty="0"/>
          </a:p>
          <a:p>
            <a:r>
              <a:rPr lang="nl-NL" dirty="0"/>
              <a:t>Opleidingsplan (Neuron 2) met verplichte stage onderdelen</a:t>
            </a:r>
          </a:p>
          <a:p>
            <a:endParaRPr lang="nl-NL" dirty="0"/>
          </a:p>
          <a:p>
            <a:pPr marL="609600" lvl="1" indent="-342900">
              <a:buFontTx/>
              <a:buChar char="-"/>
            </a:pPr>
            <a:r>
              <a:rPr lang="nl-NL" dirty="0"/>
              <a:t>Algemene neurologie (verpleegafdeling en polikliniek)</a:t>
            </a:r>
          </a:p>
          <a:p>
            <a:pPr marL="609600" lvl="1" indent="-342900">
              <a:buFontTx/>
              <a:buChar char="-"/>
            </a:pPr>
            <a:r>
              <a:rPr lang="nl-NL" dirty="0"/>
              <a:t>Kinderneurologie</a:t>
            </a:r>
          </a:p>
          <a:p>
            <a:pPr marL="609600" lvl="1" indent="-342900">
              <a:buFontTx/>
              <a:buChar char="-"/>
            </a:pPr>
            <a:r>
              <a:rPr lang="nl-NL" dirty="0"/>
              <a:t>Intensive care </a:t>
            </a:r>
          </a:p>
          <a:p>
            <a:pPr marL="609600" lvl="1" indent="-342900">
              <a:buFontTx/>
              <a:buChar char="-"/>
            </a:pPr>
            <a:r>
              <a:rPr lang="nl-NL" dirty="0"/>
              <a:t>Neurochirurgie</a:t>
            </a:r>
          </a:p>
          <a:p>
            <a:pPr marL="609600" lvl="1" indent="-342900">
              <a:buFontTx/>
              <a:buChar char="-"/>
            </a:pPr>
            <a:r>
              <a:rPr lang="nl-NL" dirty="0"/>
              <a:t>Klinische neurofysiologie</a:t>
            </a:r>
          </a:p>
          <a:p>
            <a:pPr marL="609600" lvl="1" indent="-342900">
              <a:buFontTx/>
              <a:buChar char="-"/>
            </a:pPr>
            <a:r>
              <a:rPr lang="nl-NL" dirty="0"/>
              <a:t>1 jaar in een perifeer ziekenhuis</a:t>
            </a:r>
          </a:p>
          <a:p>
            <a:pPr marL="609600" lvl="1" indent="-342900">
              <a:buFontTx/>
              <a:buChar char="-"/>
            </a:pPr>
            <a:r>
              <a:rPr lang="nl-NL" dirty="0"/>
              <a:t>1 jaar differentiatie/verdieping </a:t>
            </a:r>
          </a:p>
          <a:p>
            <a:endParaRPr lang="nl-NL" dirty="0"/>
          </a:p>
        </p:txBody>
      </p:sp>
      <p:sp>
        <p:nvSpPr>
          <p:cNvPr id="3" name="Titel 2">
            <a:extLst>
              <a:ext uri="{FF2B5EF4-FFF2-40B4-BE49-F238E27FC236}">
                <a16:creationId xmlns:a16="http://schemas.microsoft.com/office/drawing/2014/main" id="{8F522D15-8BA2-7647-898B-B4368DF483C6}"/>
              </a:ext>
            </a:extLst>
          </p:cNvPr>
          <p:cNvSpPr>
            <a:spLocks noGrp="1"/>
          </p:cNvSpPr>
          <p:nvPr>
            <p:ph type="title"/>
          </p:nvPr>
        </p:nvSpPr>
        <p:spPr/>
        <p:txBody>
          <a:bodyPr/>
          <a:lstStyle/>
          <a:p>
            <a:r>
              <a:rPr lang="nl-NL" dirty="0"/>
              <a:t>AIOS neurologie UMCG</a:t>
            </a:r>
          </a:p>
        </p:txBody>
      </p:sp>
      <p:sp>
        <p:nvSpPr>
          <p:cNvPr id="4" name="Tijdelijke aanduiding voor datum 3">
            <a:extLst>
              <a:ext uri="{FF2B5EF4-FFF2-40B4-BE49-F238E27FC236}">
                <a16:creationId xmlns:a16="http://schemas.microsoft.com/office/drawing/2014/main" id="{AD056C07-DF16-0A45-8642-71F59D4A7C77}"/>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89A57432-EB7A-0F40-B4DF-734C7604AAA2}"/>
              </a:ext>
            </a:extLst>
          </p:cNvPr>
          <p:cNvSpPr>
            <a:spLocks noGrp="1"/>
          </p:cNvSpPr>
          <p:nvPr>
            <p:ph type="sldNum" sz="quarter" idx="12"/>
          </p:nvPr>
        </p:nvSpPr>
        <p:spPr/>
        <p:txBody>
          <a:bodyPr/>
          <a:lstStyle/>
          <a:p>
            <a:fld id="{B6E7B7B1-FFD7-4082-918C-DE8F89AE8A32}" type="slidenum">
              <a:rPr lang="en-GB" smtClean="0"/>
              <a:t>3</a:t>
            </a:fld>
            <a:endParaRPr lang="en-GB" dirty="0"/>
          </a:p>
        </p:txBody>
      </p:sp>
    </p:spTree>
    <p:extLst>
      <p:ext uri="{BB962C8B-B14F-4D97-AF65-F5344CB8AC3E}">
        <p14:creationId xmlns:p14="http://schemas.microsoft.com/office/powerpoint/2010/main" val="2431929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CC1B2E7-797C-BC41-9121-59403D922D5D}"/>
              </a:ext>
            </a:extLst>
          </p:cNvPr>
          <p:cNvSpPr>
            <a:spLocks noGrp="1"/>
          </p:cNvSpPr>
          <p:nvPr>
            <p:ph idx="1"/>
          </p:nvPr>
        </p:nvSpPr>
        <p:spPr/>
        <p:txBody>
          <a:bodyPr/>
          <a:lstStyle/>
          <a:p>
            <a:pPr marL="342900" indent="-342900">
              <a:buFontTx/>
              <a:buChar char="-"/>
            </a:pPr>
            <a:endParaRPr lang="nl-NL" dirty="0"/>
          </a:p>
          <a:p>
            <a:r>
              <a:rPr lang="nl-NL" dirty="0"/>
              <a:t>Nu totaal 25 AIOS neurologie</a:t>
            </a:r>
          </a:p>
          <a:p>
            <a:pPr marL="342900" indent="-342900">
              <a:buFontTx/>
              <a:buChar char="-"/>
            </a:pPr>
            <a:endParaRPr lang="nl-NL" dirty="0"/>
          </a:p>
          <a:p>
            <a:pPr marL="609600" lvl="1" indent="-342900">
              <a:buFontTx/>
              <a:buChar char="-"/>
            </a:pPr>
            <a:r>
              <a:rPr lang="nl-NL" dirty="0"/>
              <a:t>7 AIOS nu niet in het UMCG</a:t>
            </a:r>
          </a:p>
          <a:p>
            <a:pPr marL="609600" lvl="1" indent="-342900">
              <a:buFontTx/>
              <a:buChar char="-"/>
            </a:pPr>
            <a:r>
              <a:rPr lang="nl-NL" dirty="0"/>
              <a:t>Gemiddeld 2.5 AIOS per jaar uit Enschede</a:t>
            </a:r>
          </a:p>
          <a:p>
            <a:endParaRPr lang="nl-NL" dirty="0"/>
          </a:p>
        </p:txBody>
      </p:sp>
      <p:sp>
        <p:nvSpPr>
          <p:cNvPr id="3" name="Titel 2">
            <a:extLst>
              <a:ext uri="{FF2B5EF4-FFF2-40B4-BE49-F238E27FC236}">
                <a16:creationId xmlns:a16="http://schemas.microsoft.com/office/drawing/2014/main" id="{BBA3F9EE-3B35-2D47-94D4-7F75FE49661D}"/>
              </a:ext>
            </a:extLst>
          </p:cNvPr>
          <p:cNvSpPr>
            <a:spLocks noGrp="1"/>
          </p:cNvSpPr>
          <p:nvPr>
            <p:ph type="title"/>
          </p:nvPr>
        </p:nvSpPr>
        <p:spPr/>
        <p:txBody>
          <a:bodyPr/>
          <a:lstStyle/>
          <a:p>
            <a:r>
              <a:rPr lang="nl-NL" dirty="0"/>
              <a:t>AIOS neurologie UMCG</a:t>
            </a:r>
          </a:p>
        </p:txBody>
      </p:sp>
      <p:sp>
        <p:nvSpPr>
          <p:cNvPr id="4" name="Tijdelijke aanduiding voor datum 3">
            <a:extLst>
              <a:ext uri="{FF2B5EF4-FFF2-40B4-BE49-F238E27FC236}">
                <a16:creationId xmlns:a16="http://schemas.microsoft.com/office/drawing/2014/main" id="{6C20000C-89A4-2847-A47F-4834DC0F4EAE}"/>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545BA2A1-A26C-B04B-B010-84643288431B}"/>
              </a:ext>
            </a:extLst>
          </p:cNvPr>
          <p:cNvSpPr>
            <a:spLocks noGrp="1"/>
          </p:cNvSpPr>
          <p:nvPr>
            <p:ph type="sldNum" sz="quarter" idx="12"/>
          </p:nvPr>
        </p:nvSpPr>
        <p:spPr/>
        <p:txBody>
          <a:bodyPr/>
          <a:lstStyle/>
          <a:p>
            <a:fld id="{B6E7B7B1-FFD7-4082-918C-DE8F89AE8A32}" type="slidenum">
              <a:rPr lang="en-GB" smtClean="0"/>
              <a:t>4</a:t>
            </a:fld>
            <a:endParaRPr lang="en-GB" dirty="0"/>
          </a:p>
        </p:txBody>
      </p:sp>
    </p:spTree>
    <p:extLst>
      <p:ext uri="{BB962C8B-B14F-4D97-AF65-F5344CB8AC3E}">
        <p14:creationId xmlns:p14="http://schemas.microsoft.com/office/powerpoint/2010/main" val="3566922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169CC-F813-5441-BBA2-78D091809F09}"/>
              </a:ext>
            </a:extLst>
          </p:cNvPr>
          <p:cNvSpPr>
            <a:spLocks noGrp="1"/>
          </p:cNvSpPr>
          <p:nvPr>
            <p:ph idx="1"/>
          </p:nvPr>
        </p:nvSpPr>
        <p:spPr/>
        <p:txBody>
          <a:bodyPr/>
          <a:lstStyle/>
          <a:p>
            <a:endParaRPr lang="nl-NL" dirty="0"/>
          </a:p>
          <a:p>
            <a:r>
              <a:rPr lang="nl-NL" dirty="0"/>
              <a:t>Bedrijfsvoering </a:t>
            </a:r>
            <a:r>
              <a:rPr lang="nl-NL" dirty="0" err="1"/>
              <a:t>vs</a:t>
            </a:r>
            <a:r>
              <a:rPr lang="nl-NL" dirty="0"/>
              <a:t> opleidingseisen</a:t>
            </a:r>
          </a:p>
          <a:p>
            <a:endParaRPr lang="nl-NL" dirty="0"/>
          </a:p>
          <a:p>
            <a:pPr marL="609600" lvl="1" indent="-342900">
              <a:buFontTx/>
              <a:buChar char="-"/>
            </a:pPr>
            <a:r>
              <a:rPr lang="nl-NL" dirty="0"/>
              <a:t>Diensten</a:t>
            </a:r>
          </a:p>
          <a:p>
            <a:pPr marL="609600" lvl="1" indent="-342900">
              <a:buFontTx/>
              <a:buChar char="-"/>
            </a:pPr>
            <a:r>
              <a:rPr lang="nl-NL" dirty="0"/>
              <a:t>SEH</a:t>
            </a:r>
          </a:p>
          <a:p>
            <a:pPr marL="609600" lvl="1" indent="-342900">
              <a:buFontTx/>
              <a:buChar char="-"/>
            </a:pPr>
            <a:r>
              <a:rPr lang="nl-NL" dirty="0"/>
              <a:t>Minimale bezetting op bepaalde werkplekken </a:t>
            </a:r>
          </a:p>
        </p:txBody>
      </p:sp>
      <p:sp>
        <p:nvSpPr>
          <p:cNvPr id="3" name="Titel 2">
            <a:extLst>
              <a:ext uri="{FF2B5EF4-FFF2-40B4-BE49-F238E27FC236}">
                <a16:creationId xmlns:a16="http://schemas.microsoft.com/office/drawing/2014/main" id="{F2081A4F-088B-264E-871D-1826680C9CE7}"/>
              </a:ext>
            </a:extLst>
          </p:cNvPr>
          <p:cNvSpPr>
            <a:spLocks noGrp="1"/>
          </p:cNvSpPr>
          <p:nvPr>
            <p:ph type="title"/>
          </p:nvPr>
        </p:nvSpPr>
        <p:spPr/>
        <p:txBody>
          <a:bodyPr/>
          <a:lstStyle/>
          <a:p>
            <a:r>
              <a:rPr lang="nl-NL" dirty="0"/>
              <a:t>Roosteren AIOS neurologie</a:t>
            </a:r>
          </a:p>
        </p:txBody>
      </p:sp>
      <p:sp>
        <p:nvSpPr>
          <p:cNvPr id="4" name="Tijdelijke aanduiding voor datum 3">
            <a:extLst>
              <a:ext uri="{FF2B5EF4-FFF2-40B4-BE49-F238E27FC236}">
                <a16:creationId xmlns:a16="http://schemas.microsoft.com/office/drawing/2014/main" id="{8474D925-EE5A-DD4F-825A-BFB6197E3B97}"/>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CD28BB31-CBE7-814D-8D8C-94BD4B4CCBF8}"/>
              </a:ext>
            </a:extLst>
          </p:cNvPr>
          <p:cNvSpPr>
            <a:spLocks noGrp="1"/>
          </p:cNvSpPr>
          <p:nvPr>
            <p:ph type="sldNum" sz="quarter" idx="12"/>
          </p:nvPr>
        </p:nvSpPr>
        <p:spPr/>
        <p:txBody>
          <a:bodyPr/>
          <a:lstStyle/>
          <a:p>
            <a:fld id="{B6E7B7B1-FFD7-4082-918C-DE8F89AE8A32}" type="slidenum">
              <a:rPr lang="en-GB" smtClean="0"/>
              <a:t>5</a:t>
            </a:fld>
            <a:endParaRPr lang="en-GB" dirty="0"/>
          </a:p>
        </p:txBody>
      </p:sp>
    </p:spTree>
    <p:extLst>
      <p:ext uri="{BB962C8B-B14F-4D97-AF65-F5344CB8AC3E}">
        <p14:creationId xmlns:p14="http://schemas.microsoft.com/office/powerpoint/2010/main" val="2955904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8139C0C-2D2E-5043-AC90-7F471F92024F}"/>
              </a:ext>
            </a:extLst>
          </p:cNvPr>
          <p:cNvSpPr>
            <a:spLocks noGrp="1"/>
          </p:cNvSpPr>
          <p:nvPr>
            <p:ph idx="1"/>
          </p:nvPr>
        </p:nvSpPr>
        <p:spPr/>
        <p:txBody>
          <a:bodyPr/>
          <a:lstStyle/>
          <a:p>
            <a:pPr marL="342900" indent="-342900">
              <a:buFontTx/>
              <a:buChar char="-"/>
            </a:pPr>
            <a:endParaRPr lang="nl-NL" dirty="0"/>
          </a:p>
          <a:p>
            <a:r>
              <a:rPr lang="nl-NL" dirty="0"/>
              <a:t>Minimale bezetting is 13 AIOS </a:t>
            </a:r>
          </a:p>
          <a:p>
            <a:r>
              <a:rPr lang="nl-NL" dirty="0"/>
              <a:t>		</a:t>
            </a:r>
            <a:r>
              <a:rPr lang="nl-NL" sz="4000" dirty="0"/>
              <a:t>+ </a:t>
            </a:r>
            <a:endParaRPr lang="nl-NL" dirty="0"/>
          </a:p>
          <a:p>
            <a:pPr marL="342900" indent="-342900">
              <a:buFontTx/>
              <a:buChar char="-"/>
            </a:pPr>
            <a:r>
              <a:rPr lang="nl-NL" dirty="0" err="1"/>
              <a:t>Dienstdoenden</a:t>
            </a:r>
            <a:r>
              <a:rPr lang="nl-NL" dirty="0"/>
              <a:t> </a:t>
            </a:r>
          </a:p>
          <a:p>
            <a:pPr marL="342900" indent="-342900">
              <a:buFontTx/>
              <a:buChar char="-"/>
            </a:pPr>
            <a:r>
              <a:rPr lang="nl-NL" dirty="0"/>
              <a:t>Vervanging van parttimers, </a:t>
            </a:r>
            <a:r>
              <a:rPr lang="nl-NL" dirty="0" err="1"/>
              <a:t>zwangeren</a:t>
            </a:r>
            <a:r>
              <a:rPr lang="nl-NL" dirty="0"/>
              <a:t>, compensatie, vakantie</a:t>
            </a:r>
          </a:p>
          <a:p>
            <a:pPr marL="342900" indent="-342900">
              <a:buFontTx/>
              <a:buChar char="-"/>
            </a:pPr>
            <a:r>
              <a:rPr lang="nl-NL" dirty="0"/>
              <a:t>Verplichte onderwijsdagen</a:t>
            </a:r>
          </a:p>
          <a:p>
            <a:pPr marL="342900" indent="-342900">
              <a:buFontTx/>
              <a:buChar char="-"/>
            </a:pPr>
            <a:r>
              <a:rPr lang="nl-NL" dirty="0"/>
              <a:t>Onvoorziene uitval</a:t>
            </a:r>
          </a:p>
          <a:p>
            <a:pPr marL="342900" indent="-342900">
              <a:buFontTx/>
              <a:buChar char="-"/>
            </a:pPr>
            <a:r>
              <a:rPr lang="nl-NL" dirty="0"/>
              <a:t>Afname instroom aantal AIOS?</a:t>
            </a:r>
          </a:p>
          <a:p>
            <a:pPr marL="342900" indent="-342900">
              <a:buFontTx/>
              <a:buChar char="-"/>
            </a:pPr>
            <a:endParaRPr lang="nl-NL" dirty="0"/>
          </a:p>
          <a:p>
            <a:endParaRPr lang="nl-NL" dirty="0"/>
          </a:p>
        </p:txBody>
      </p:sp>
      <p:sp>
        <p:nvSpPr>
          <p:cNvPr id="3" name="Titel 2">
            <a:extLst>
              <a:ext uri="{FF2B5EF4-FFF2-40B4-BE49-F238E27FC236}">
                <a16:creationId xmlns:a16="http://schemas.microsoft.com/office/drawing/2014/main" id="{44D78C4B-D8DE-8D4D-B68F-D5F1A66A0EFE}"/>
              </a:ext>
            </a:extLst>
          </p:cNvPr>
          <p:cNvSpPr>
            <a:spLocks noGrp="1"/>
          </p:cNvSpPr>
          <p:nvPr>
            <p:ph type="title"/>
          </p:nvPr>
        </p:nvSpPr>
        <p:spPr/>
        <p:txBody>
          <a:bodyPr/>
          <a:lstStyle/>
          <a:p>
            <a:r>
              <a:rPr lang="nl-NL" dirty="0"/>
              <a:t>Roosteren AIOS neurologie</a:t>
            </a:r>
          </a:p>
        </p:txBody>
      </p:sp>
      <p:sp>
        <p:nvSpPr>
          <p:cNvPr id="4" name="Tijdelijke aanduiding voor datum 3">
            <a:extLst>
              <a:ext uri="{FF2B5EF4-FFF2-40B4-BE49-F238E27FC236}">
                <a16:creationId xmlns:a16="http://schemas.microsoft.com/office/drawing/2014/main" id="{BDD16A77-B790-D445-BE79-E3D6EFFBCFD0}"/>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8AA4D36A-86F1-1D46-B40D-E65D0DBC5C46}"/>
              </a:ext>
            </a:extLst>
          </p:cNvPr>
          <p:cNvSpPr>
            <a:spLocks noGrp="1"/>
          </p:cNvSpPr>
          <p:nvPr>
            <p:ph type="sldNum" sz="quarter" idx="12"/>
          </p:nvPr>
        </p:nvSpPr>
        <p:spPr/>
        <p:txBody>
          <a:bodyPr/>
          <a:lstStyle/>
          <a:p>
            <a:fld id="{B6E7B7B1-FFD7-4082-918C-DE8F89AE8A32}" type="slidenum">
              <a:rPr lang="en-GB" smtClean="0"/>
              <a:t>6</a:t>
            </a:fld>
            <a:endParaRPr lang="en-GB" dirty="0"/>
          </a:p>
        </p:txBody>
      </p:sp>
    </p:spTree>
    <p:extLst>
      <p:ext uri="{BB962C8B-B14F-4D97-AF65-F5344CB8AC3E}">
        <p14:creationId xmlns:p14="http://schemas.microsoft.com/office/powerpoint/2010/main" val="3663206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FD3B191-84CE-6E40-9E2B-44565B7E9E8E}"/>
              </a:ext>
            </a:extLst>
          </p:cNvPr>
          <p:cNvSpPr>
            <a:spLocks noGrp="1"/>
          </p:cNvSpPr>
          <p:nvPr>
            <p:ph idx="1"/>
          </p:nvPr>
        </p:nvSpPr>
        <p:spPr/>
        <p:txBody>
          <a:bodyPr/>
          <a:lstStyle/>
          <a:p>
            <a:pPr marL="342900" indent="-342900">
              <a:buFontTx/>
              <a:buChar char="-"/>
            </a:pPr>
            <a:endParaRPr lang="nl-NL" dirty="0"/>
          </a:p>
          <a:p>
            <a:pPr marL="342900" indent="-342900">
              <a:buFontTx/>
              <a:buChar char="-"/>
            </a:pPr>
            <a:r>
              <a:rPr lang="nl-NL" dirty="0" err="1"/>
              <a:t>Dagrooster</a:t>
            </a:r>
            <a:endParaRPr lang="nl-NL" dirty="0"/>
          </a:p>
          <a:p>
            <a:pPr marL="342900" indent="-342900">
              <a:buFontTx/>
              <a:buChar char="-"/>
            </a:pPr>
            <a:endParaRPr lang="nl-NL" dirty="0"/>
          </a:p>
          <a:p>
            <a:pPr marL="342900" indent="-342900">
              <a:buFontTx/>
              <a:buChar char="-"/>
            </a:pPr>
            <a:r>
              <a:rPr lang="nl-NL" dirty="0"/>
              <a:t>Opleidingsschema</a:t>
            </a:r>
          </a:p>
          <a:p>
            <a:pPr marL="342900" indent="-342900">
              <a:buFontTx/>
              <a:buChar char="-"/>
            </a:pPr>
            <a:endParaRPr lang="nl-NL" dirty="0"/>
          </a:p>
          <a:p>
            <a:endParaRPr lang="nl-NL" dirty="0"/>
          </a:p>
        </p:txBody>
      </p:sp>
      <p:sp>
        <p:nvSpPr>
          <p:cNvPr id="3" name="Titel 2">
            <a:extLst>
              <a:ext uri="{FF2B5EF4-FFF2-40B4-BE49-F238E27FC236}">
                <a16:creationId xmlns:a16="http://schemas.microsoft.com/office/drawing/2014/main" id="{DF13425B-A562-5047-BEE6-A2F3F2D1D0F6}"/>
              </a:ext>
            </a:extLst>
          </p:cNvPr>
          <p:cNvSpPr>
            <a:spLocks noGrp="1"/>
          </p:cNvSpPr>
          <p:nvPr>
            <p:ph type="title"/>
          </p:nvPr>
        </p:nvSpPr>
        <p:spPr/>
        <p:txBody>
          <a:bodyPr/>
          <a:lstStyle/>
          <a:p>
            <a:r>
              <a:rPr lang="nl-NL" dirty="0"/>
              <a:t>Lange termijn </a:t>
            </a:r>
            <a:r>
              <a:rPr lang="nl-NL" dirty="0" err="1"/>
              <a:t>vs</a:t>
            </a:r>
            <a:r>
              <a:rPr lang="nl-NL" dirty="0"/>
              <a:t> korte termijn</a:t>
            </a:r>
          </a:p>
        </p:txBody>
      </p:sp>
      <p:sp>
        <p:nvSpPr>
          <p:cNvPr id="4" name="Tijdelijke aanduiding voor datum 3">
            <a:extLst>
              <a:ext uri="{FF2B5EF4-FFF2-40B4-BE49-F238E27FC236}">
                <a16:creationId xmlns:a16="http://schemas.microsoft.com/office/drawing/2014/main" id="{CA30A1C0-B666-F044-BB0A-24AE08426DC4}"/>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EB0E9349-C7A3-7D4C-A89B-A793BF6265CD}"/>
              </a:ext>
            </a:extLst>
          </p:cNvPr>
          <p:cNvSpPr>
            <a:spLocks noGrp="1"/>
          </p:cNvSpPr>
          <p:nvPr>
            <p:ph type="sldNum" sz="quarter" idx="12"/>
          </p:nvPr>
        </p:nvSpPr>
        <p:spPr/>
        <p:txBody>
          <a:bodyPr/>
          <a:lstStyle/>
          <a:p>
            <a:fld id="{B6E7B7B1-FFD7-4082-918C-DE8F89AE8A32}" type="slidenum">
              <a:rPr lang="en-GB" smtClean="0"/>
              <a:t>7</a:t>
            </a:fld>
            <a:endParaRPr lang="en-GB" dirty="0"/>
          </a:p>
        </p:txBody>
      </p:sp>
    </p:spTree>
    <p:extLst>
      <p:ext uri="{BB962C8B-B14F-4D97-AF65-F5344CB8AC3E}">
        <p14:creationId xmlns:p14="http://schemas.microsoft.com/office/powerpoint/2010/main" val="4280803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Tijdelijke aanduiding voor inhoud 6">
            <a:extLst>
              <a:ext uri="{FF2B5EF4-FFF2-40B4-BE49-F238E27FC236}">
                <a16:creationId xmlns:a16="http://schemas.microsoft.com/office/drawing/2014/main" id="{9FAB3A59-7489-8F43-BA5C-A6490ABE56F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1916832"/>
            <a:ext cx="8246287" cy="3488813"/>
          </a:xfrm>
        </p:spPr>
      </p:pic>
      <p:sp>
        <p:nvSpPr>
          <p:cNvPr id="3" name="Titel 2"/>
          <p:cNvSpPr>
            <a:spLocks noGrp="1"/>
          </p:cNvSpPr>
          <p:nvPr>
            <p:ph type="title"/>
          </p:nvPr>
        </p:nvSpPr>
        <p:spPr/>
        <p:txBody>
          <a:bodyPr/>
          <a:lstStyle/>
          <a:p>
            <a:r>
              <a:rPr lang="nl-NL" dirty="0" err="1"/>
              <a:t>Dagrooster</a:t>
            </a:r>
            <a:endParaRPr lang="en-GB" dirty="0"/>
          </a:p>
        </p:txBody>
      </p:sp>
      <p:sp>
        <p:nvSpPr>
          <p:cNvPr id="4" name="Tijdelijke aanduiding voor datum 3"/>
          <p:cNvSpPr>
            <a:spLocks noGrp="1"/>
          </p:cNvSpPr>
          <p:nvPr>
            <p:ph type="dt" sz="half" idx="10"/>
          </p:nvPr>
        </p:nvSpPr>
        <p:spPr/>
        <p:txBody>
          <a:bodyPr/>
          <a:lstStyle/>
          <a:p>
            <a:fld id="{A7E8D8FF-C046-446A-B7F4-245161F6EB5A}" type="datetime4">
              <a:rPr lang="nl-NL" smtClean="0"/>
              <a:t>8 februari 2018</a:t>
            </a:fld>
            <a:endParaRPr lang="en-GB" dirty="0"/>
          </a:p>
        </p:txBody>
      </p:sp>
      <p:sp>
        <p:nvSpPr>
          <p:cNvPr id="6" name="Tijdelijke aanduiding voor dianummer 5"/>
          <p:cNvSpPr>
            <a:spLocks noGrp="1"/>
          </p:cNvSpPr>
          <p:nvPr>
            <p:ph type="sldNum" sz="quarter" idx="12"/>
          </p:nvPr>
        </p:nvSpPr>
        <p:spPr/>
        <p:txBody>
          <a:bodyPr/>
          <a:lstStyle/>
          <a:p>
            <a:fld id="{B6E7B7B1-FFD7-4082-918C-DE8F89AE8A32}" type="slidenum">
              <a:rPr lang="en-GB" smtClean="0"/>
              <a:t>8</a:t>
            </a:fld>
            <a:endParaRPr lang="en-GB" dirty="0"/>
          </a:p>
        </p:txBody>
      </p:sp>
    </p:spTree>
    <p:extLst>
      <p:ext uri="{BB962C8B-B14F-4D97-AF65-F5344CB8AC3E}">
        <p14:creationId xmlns:p14="http://schemas.microsoft.com/office/powerpoint/2010/main" val="1332094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8772160-F0C2-2143-8EAC-068081C98C2E}"/>
              </a:ext>
            </a:extLst>
          </p:cNvPr>
          <p:cNvSpPr>
            <a:spLocks noGrp="1"/>
          </p:cNvSpPr>
          <p:nvPr>
            <p:ph type="title"/>
          </p:nvPr>
        </p:nvSpPr>
        <p:spPr/>
        <p:txBody>
          <a:bodyPr/>
          <a:lstStyle/>
          <a:p>
            <a:r>
              <a:rPr lang="nl-NL" dirty="0"/>
              <a:t>Roosteren AIOS neurologie</a:t>
            </a:r>
          </a:p>
        </p:txBody>
      </p:sp>
      <p:sp>
        <p:nvSpPr>
          <p:cNvPr id="4" name="Tijdelijke aanduiding voor datum 3">
            <a:extLst>
              <a:ext uri="{FF2B5EF4-FFF2-40B4-BE49-F238E27FC236}">
                <a16:creationId xmlns:a16="http://schemas.microsoft.com/office/drawing/2014/main" id="{8BD1E2F9-5C28-A947-ADD4-95EF9928494F}"/>
              </a:ext>
            </a:extLst>
          </p:cNvPr>
          <p:cNvSpPr>
            <a:spLocks noGrp="1"/>
          </p:cNvSpPr>
          <p:nvPr>
            <p:ph type="dt" sz="half" idx="10"/>
          </p:nvPr>
        </p:nvSpPr>
        <p:spPr/>
        <p:txBody>
          <a:bodyPr/>
          <a:lstStyle/>
          <a:p>
            <a:fld id="{25257D80-12C3-4B31-9ED6-DEEDDBE4449C}" type="datetime4">
              <a:rPr lang="nl-NL" smtClean="0"/>
              <a:t>8 februari 2018</a:t>
            </a:fld>
            <a:endParaRPr lang="en-GB"/>
          </a:p>
        </p:txBody>
      </p:sp>
      <p:sp>
        <p:nvSpPr>
          <p:cNvPr id="5" name="Tijdelijke aanduiding voor dianummer 4">
            <a:extLst>
              <a:ext uri="{FF2B5EF4-FFF2-40B4-BE49-F238E27FC236}">
                <a16:creationId xmlns:a16="http://schemas.microsoft.com/office/drawing/2014/main" id="{E724892E-F518-7D4A-B0D1-E6458A42DF33}"/>
              </a:ext>
            </a:extLst>
          </p:cNvPr>
          <p:cNvSpPr>
            <a:spLocks noGrp="1"/>
          </p:cNvSpPr>
          <p:nvPr>
            <p:ph type="sldNum" sz="quarter" idx="12"/>
          </p:nvPr>
        </p:nvSpPr>
        <p:spPr/>
        <p:txBody>
          <a:bodyPr/>
          <a:lstStyle/>
          <a:p>
            <a:fld id="{B6E7B7B1-FFD7-4082-918C-DE8F89AE8A32}" type="slidenum">
              <a:rPr lang="en-GB" smtClean="0"/>
              <a:t>9</a:t>
            </a:fld>
            <a:endParaRPr lang="en-GB"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215" t="24470" r="21441" b="11968"/>
          <a:stretch/>
        </p:blipFill>
        <p:spPr bwMode="auto">
          <a:xfrm>
            <a:off x="539552" y="1708951"/>
            <a:ext cx="7920975"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314169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232</TotalTime>
  <Words>355</Words>
  <Application>Microsoft Macintosh PowerPoint</Application>
  <PresentationFormat>Diavoorstelling (4:3)</PresentationFormat>
  <Paragraphs>140</Paragraphs>
  <Slides>18</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18</vt:i4>
      </vt:variant>
    </vt:vector>
  </HeadingPairs>
  <TitlesOfParts>
    <vt:vector size="23" baseType="lpstr">
      <vt:lpstr>Anivers</vt:lpstr>
      <vt:lpstr>Arial</vt:lpstr>
      <vt:lpstr>Calibri</vt:lpstr>
      <vt:lpstr>Wingdings</vt:lpstr>
      <vt:lpstr>Kantoorthema</vt:lpstr>
      <vt:lpstr>Roosteren van AIOS neurologie UMCG</vt:lpstr>
      <vt:lpstr>AIOS neurologie UMCG</vt:lpstr>
      <vt:lpstr>AIOS neurologie UMCG</vt:lpstr>
      <vt:lpstr>AIOS neurologie UMCG</vt:lpstr>
      <vt:lpstr>Roosteren AIOS neurologie</vt:lpstr>
      <vt:lpstr>Roosteren AIOS neurologie</vt:lpstr>
      <vt:lpstr>Lange termijn vs korte termijn</vt:lpstr>
      <vt:lpstr>Dagrooster</vt:lpstr>
      <vt:lpstr>Roosteren AIOS neurologie</vt:lpstr>
      <vt:lpstr>Dagrooster</vt:lpstr>
      <vt:lpstr>Lange termijn</vt:lpstr>
      <vt:lpstr>Lange termijn </vt:lpstr>
      <vt:lpstr>Roosteren</vt:lpstr>
      <vt:lpstr>Belang van een goed rooster</vt:lpstr>
      <vt:lpstr>Het ideale rooster</vt:lpstr>
      <vt:lpstr>Samenvattend</vt:lpstr>
      <vt:lpstr>Vragen?</vt:lpstr>
      <vt:lpstr>Met dank aan</vt:lpstr>
    </vt:vector>
  </TitlesOfParts>
  <Company>Unattended</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J.Steenbergen</dc:creator>
  <cp:lastModifiedBy>Annebet van der Meulen</cp:lastModifiedBy>
  <cp:revision>62</cp:revision>
  <dcterms:created xsi:type="dcterms:W3CDTF">2015-11-02T14:55:51Z</dcterms:created>
  <dcterms:modified xsi:type="dcterms:W3CDTF">2018-02-08T21:25:01Z</dcterms:modified>
</cp:coreProperties>
</file>