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modernComment_100_0.xml" ContentType="application/vnd.ms-powerpoint.comments+xml"/>
  <Override PartName="/ppt/notesSlides/notesSlide2.xml" ContentType="application/vnd.openxmlformats-officedocument.presentationml.notesSlide+xml"/>
  <Override PartName="/ppt/comments/modernComment_101_0.xml" ContentType="application/vnd.ms-powerpoint.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modernComment_13F_FC83C816.xml" ContentType="application/vnd.ms-powerpoint.comments+xml"/>
  <Override PartName="/ppt/notesSlides/notesSlide5.xml" ContentType="application/vnd.openxmlformats-officedocument.presentationml.notesSlide+xml"/>
  <Override PartName="/ppt/comments/modernComment_140_A3F85582.xml" ContentType="application/vnd.ms-powerpoint.comments+xml"/>
  <Override PartName="/ppt/notesSlides/notesSlide6.xml" ContentType="application/vnd.openxmlformats-officedocument.presentationml.notesSlide+xml"/>
  <Override PartName="/ppt/comments/modernComment_142_F077E48A.xml" ContentType="application/vnd.ms-powerpoint.comments+xml"/>
  <Override PartName="/ppt/comments/modernComment_15A_650AF0AE.xml" ContentType="application/vnd.ms-powerpoint.comments+xml"/>
  <Override PartName="/ppt/comments/modernComment_143_2AD9B062.xml" ContentType="application/vnd.ms-powerpoint.comments+xml"/>
  <Override PartName="/ppt/comments/modernComment_12A_41E9756D.xml" ContentType="application/vnd.ms-powerpoint.comments+xml"/>
  <Override PartName="/ppt/comments/modernComment_158_85F327EC.xml" ContentType="application/vnd.ms-powerpoint.comments+xml"/>
  <Override PartName="/ppt/notesSlides/notesSlide7.xml" ContentType="application/vnd.openxmlformats-officedocument.presentationml.notesSlide+xml"/>
  <Override PartName="/ppt/notesSlides/notesSlide8.xml" ContentType="application/vnd.openxmlformats-officedocument.presentationml.notesSlide+xml"/>
  <Override PartName="/ppt/comments/modernComment_15B_C411D94E.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8"/>
  </p:notesMasterIdLst>
  <p:sldIdLst>
    <p:sldId id="256" r:id="rId5"/>
    <p:sldId id="321" r:id="rId6"/>
    <p:sldId id="257" r:id="rId7"/>
    <p:sldId id="318" r:id="rId8"/>
    <p:sldId id="319" r:id="rId9"/>
    <p:sldId id="320" r:id="rId10"/>
    <p:sldId id="322" r:id="rId11"/>
    <p:sldId id="345" r:id="rId12"/>
    <p:sldId id="346" r:id="rId13"/>
    <p:sldId id="323" r:id="rId14"/>
    <p:sldId id="298" r:id="rId15"/>
    <p:sldId id="325" r:id="rId16"/>
    <p:sldId id="327" r:id="rId17"/>
    <p:sldId id="329" r:id="rId18"/>
    <p:sldId id="331" r:id="rId19"/>
    <p:sldId id="333" r:id="rId20"/>
    <p:sldId id="335" r:id="rId21"/>
    <p:sldId id="337" r:id="rId22"/>
    <p:sldId id="339" r:id="rId23"/>
    <p:sldId id="341" r:id="rId24"/>
    <p:sldId id="344" r:id="rId25"/>
    <p:sldId id="343" r:id="rId26"/>
    <p:sldId id="347" r:id="rId27"/>
  </p:sldIdLst>
  <p:sldSz cx="12192000" cy="6858000"/>
  <p:notesSz cx="9929813" cy="6797675"/>
  <p:defaultTextStyle>
    <a:defPPr>
      <a:defRP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8B90DE1-AF33-56FA-4AB1-6439F42814B1}" name="Wiefferink, Britt (UT-BMS)" initials="BW" userId="S::b.b.wiefferink@utwente.nl::13e6015a-62e8-4071-9d7d-cffa390cd2e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9E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89D86BE-6437-6398-0937-5432BB1A058B}">
  <a:tblStyle styleId="{789D86BE-6437-6398-0937-5432BB1A058B}" styleName="Stijl, gemiddeld 2 - Accent 1">
    <a:wholeTbl>
      <a:tcTxStyle>
        <a:fontRef idx="minor">
          <a:prstClr val="black"/>
        </a:fontRef>
        <a:schemeClr val="dk1"/>
      </a:tcTxStyle>
      <a:tcStyle>
        <a:tcBdr>
          <a:left>
            <a:ln w="12700">
              <a:solidFill>
                <a:schemeClr val="lt1"/>
              </a:solidFill>
            </a:ln>
          </a:left>
          <a:right>
            <a:ln w="12700">
              <a:solidFill>
                <a:schemeClr val="lt1"/>
              </a:solidFill>
            </a:ln>
          </a:right>
          <a:top>
            <a:ln w="12700">
              <a:solidFill>
                <a:schemeClr val="lt1"/>
              </a:solidFill>
            </a:ln>
          </a:top>
          <a:bottom>
            <a:ln w="12700">
              <a:solidFill>
                <a:schemeClr val="lt1"/>
              </a:solidFill>
            </a:ln>
          </a:bottom>
          <a:insideH>
            <a:ln w="12700">
              <a:solidFill>
                <a:schemeClr val="lt1"/>
              </a:solidFill>
            </a:ln>
          </a:insideH>
          <a:insideV>
            <a:ln w="12700">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fill>
          <a:solidFill>
            <a:schemeClr val="accent1">
              <a:tint val="40000"/>
            </a:schemeClr>
          </a:solidFill>
        </a:fill>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a:solidFill>
                <a:schemeClr val="lt1"/>
              </a:solidFill>
            </a:ln>
          </a:top>
        </a:tcBdr>
        <a:fill>
          <a:solidFill>
            <a:schemeClr val="accent1"/>
          </a:solidFill>
        </a:fill>
      </a:tcStyle>
    </a:lastRow>
    <a:seCell>
      <a:tcStyle>
        <a:tcBdr/>
      </a:tcStyle>
    </a:seCell>
    <a:swCell>
      <a:tcStyle>
        <a:tcBdr/>
      </a:tcStyle>
    </a:swCell>
    <a:firstRow>
      <a:tcTxStyle b="on">
        <a:fontRef idx="minor">
          <a:prstClr val="black"/>
        </a:fontRef>
        <a:schemeClr val="lt1"/>
      </a:tcTxStyle>
      <a:tcStyle>
        <a:tcBdr>
          <a:bottom>
            <a:ln w="38100">
              <a:solidFill>
                <a:schemeClr val="lt1"/>
              </a:solidFill>
            </a:ln>
          </a:bottom>
        </a:tcBdr>
        <a:fill>
          <a:solidFill>
            <a:schemeClr val="accent1"/>
          </a:solidFill>
        </a:fill>
      </a:tcStyle>
    </a:firstRow>
    <a:neCell>
      <a:tcStyle>
        <a:tcBdr/>
      </a:tcStyle>
    </a:neCell>
    <a:nwCell>
      <a:tcStyle>
        <a:tcBdr/>
      </a:tcStyle>
    </a:nw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4307"/>
    <p:restoredTop sz="71219" autoAdjust="0"/>
  </p:normalViewPr>
  <p:slideViewPr>
    <p:cSldViewPr>
      <p:cViewPr>
        <p:scale>
          <a:sx n="95" d="100"/>
          <a:sy n="95" d="100"/>
        </p:scale>
        <p:origin x="80" y="-19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 Id="rId8" Type="http://schemas.openxmlformats.org/officeDocument/2006/relationships/slide" Target="slides/slide4.xml"/></Relationships>
</file>

<file path=ppt/comments/modernComment_100_0.xml><?xml version="1.0" encoding="utf-8"?>
<p188:cmLst xmlns:a="http://schemas.openxmlformats.org/drawingml/2006/main" xmlns:r="http://schemas.openxmlformats.org/officeDocument/2006/relationships" xmlns:p188="http://schemas.microsoft.com/office/powerpoint/2018/8/main">
  <p188:cm id="{C12306E2-A771-A043-B6F0-FFB9BFD53DC2}" authorId="{68B90DE1-AF33-56FA-4AB1-6439F42814B1}" created="2023-11-07T13:11:01.930">
    <pc:sldMkLst xmlns:pc="http://schemas.microsoft.com/office/powerpoint/2013/main/command">
      <pc:docMk/>
      <pc:sldMk cId="0" sldId="256"/>
    </pc:sldMkLst>
    <p188:replyLst/>
    <p188:txBody>
      <a:bodyPr/>
      <a:lstStyle/>
      <a:p>
        <a:r>
          <a:rPr lang="en-NL"/>
          <a:t>Groene tekst aanpassen o.b.v. specifieke LC</a:t>
        </a:r>
      </a:p>
    </p188:txBody>
  </p188:cm>
</p188:cmLst>
</file>

<file path=ppt/comments/modernComment_101_0.xml><?xml version="1.0" encoding="utf-8"?>
<p188:cmLst xmlns:a="http://schemas.openxmlformats.org/drawingml/2006/main" xmlns:r="http://schemas.openxmlformats.org/officeDocument/2006/relationships" xmlns:p188="http://schemas.microsoft.com/office/powerpoint/2018/8/main">
  <p188:cm id="{84EC189F-57BA-554A-8395-84C91C07EA11}" authorId="{68B90DE1-AF33-56FA-4AB1-6439F42814B1}" created="2023-11-07T12:52:05.020">
    <ac:deMkLst xmlns:ac="http://schemas.microsoft.com/office/drawing/2013/main/command">
      <pc:docMk xmlns:pc="http://schemas.microsoft.com/office/powerpoint/2013/main/command"/>
      <pc:sldMk xmlns:pc="http://schemas.microsoft.com/office/powerpoint/2013/main/command" cId="0" sldId="257"/>
      <ac:spMk id="2" creationId="{00000000-0000-0000-0000-000000000000}"/>
    </ac:deMkLst>
    <p188:txBody>
      <a:bodyPr/>
      <a:lstStyle/>
      <a:p>
        <a:r>
          <a:rPr lang="en-NL"/>
          <a:t>Aanpassen datum</a:t>
        </a:r>
      </a:p>
    </p188:txBody>
  </p188:cm>
  <p188:cm id="{519AF842-4C36-0B4A-9921-391A5BD9A093}" authorId="{68B90DE1-AF33-56FA-4AB1-6439F42814B1}" created="2023-11-07T12:52:59.985">
    <ac:deMkLst xmlns:ac="http://schemas.microsoft.com/office/drawing/2013/main/command">
      <pc:docMk xmlns:pc="http://schemas.microsoft.com/office/powerpoint/2013/main/command"/>
      <pc:sldMk xmlns:pc="http://schemas.microsoft.com/office/powerpoint/2013/main/command" cId="0" sldId="257"/>
      <ac:spMk id="3" creationId="{00000000-0000-0000-0000-000000000000}"/>
    </ac:deMkLst>
    <p188:txBody>
      <a:bodyPr/>
      <a:lstStyle/>
      <a:p>
        <a:r>
          <a:rPr lang="en-NL"/>
          <a:t>Dit is een voorbeeld van een kick-off agenda. Evt. aanpassen naar eigen inzicht.</a:t>
        </a:r>
      </a:p>
    </p188:txBody>
  </p188:cm>
</p188:cmLst>
</file>

<file path=ppt/comments/modernComment_12A_41E9756D.xml><?xml version="1.0" encoding="utf-8"?>
<p188:cmLst xmlns:a="http://schemas.openxmlformats.org/drawingml/2006/main" xmlns:r="http://schemas.openxmlformats.org/officeDocument/2006/relationships" xmlns:p188="http://schemas.microsoft.com/office/powerpoint/2018/8/main">
  <p188:cm id="{A7E8BBD8-D818-1549-AF84-7D0B8F9D39FD}" authorId="{68B90DE1-AF33-56FA-4AB1-6439F42814B1}" created="2023-10-02T14:55:35.558">
    <ac:txMkLst xmlns:ac="http://schemas.microsoft.com/office/drawing/2013/main/command">
      <pc:docMk xmlns:pc="http://schemas.microsoft.com/office/powerpoint/2013/main/command"/>
      <pc:sldMk xmlns:pc="http://schemas.microsoft.com/office/powerpoint/2013/main/command" cId="1105818989" sldId="298"/>
      <ac:spMk id="2" creationId="{989D4F62-15C0-821C-5879-E831547FF31D}"/>
      <ac:txMk cp="17" len="8">
        <ac:context len="26" hash="2934318205"/>
      </ac:txMk>
    </ac:txMkLst>
    <p188:pos x="996596" y="1198362"/>
    <p188:txBody>
      <a:bodyPr/>
      <a:lstStyle/>
      <a:p>
        <a:r>
          <a:rPr lang="en-NL"/>
          <a:t>Datum bijeenkomst invullen</a:t>
        </a:r>
      </a:p>
    </p188:txBody>
  </p188:cm>
  <p188:cm id="{99EA5D3B-8C4A-E048-85AE-9B435126DFC2}" authorId="{68B90DE1-AF33-56FA-4AB1-6439F42814B1}" created="2023-11-07T13:12:35.440">
    <ac:deMkLst xmlns:ac="http://schemas.microsoft.com/office/drawing/2013/main/command">
      <pc:docMk xmlns:pc="http://schemas.microsoft.com/office/powerpoint/2013/main/command"/>
      <pc:sldMk xmlns:pc="http://schemas.microsoft.com/office/powerpoint/2013/main/command" cId="1105818989" sldId="298"/>
      <ac:spMk id="5" creationId="{40AE033F-66A6-E0B7-E5B0-51283AA67826}"/>
    </ac:deMkLst>
    <p188:txBody>
      <a:bodyPr/>
      <a:lstStyle/>
      <a:p>
        <a:r>
          <a:rPr lang="en-NL"/>
          <a:t>Dit is een voorbeeld. Aanpassen naar eigen inzicht.</a:t>
        </a:r>
      </a:p>
    </p188:txBody>
  </p188:cm>
</p188:cmLst>
</file>

<file path=ppt/comments/modernComment_13F_FC83C816.xml><?xml version="1.0" encoding="utf-8"?>
<p188:cmLst xmlns:a="http://schemas.openxmlformats.org/drawingml/2006/main" xmlns:r="http://schemas.openxmlformats.org/officeDocument/2006/relationships" xmlns:p188="http://schemas.microsoft.com/office/powerpoint/2018/8/main">
  <p188:cm id="{75B7D1EF-F024-9749-B112-DD2DF127C30F}" authorId="{68B90DE1-AF33-56FA-4AB1-6439F42814B1}" created="2023-11-07T12:52:39.777">
    <ac:deMkLst xmlns:ac="http://schemas.microsoft.com/office/drawing/2013/main/command">
      <pc:docMk xmlns:pc="http://schemas.microsoft.com/office/powerpoint/2013/main/command"/>
      <pc:sldMk xmlns:pc="http://schemas.microsoft.com/office/powerpoint/2013/main/command" cId="4236494870" sldId="319"/>
      <ac:spMk id="3" creationId="{00000000-0000-0000-0000-000000000000}"/>
    </ac:deMkLst>
    <p188:txBody>
      <a:bodyPr/>
      <a:lstStyle/>
      <a:p>
        <a:r>
          <a:rPr lang="en-NL"/>
          <a:t>Aanpassen o.b.v. specifieke vraagstuk en gestelde doelen zoals besproken met de opdrachtgever</a:t>
        </a:r>
      </a:p>
    </p188:txBody>
  </p188:cm>
</p188:cmLst>
</file>

<file path=ppt/comments/modernComment_140_A3F85582.xml><?xml version="1.0" encoding="utf-8"?>
<p188:cmLst xmlns:a="http://schemas.openxmlformats.org/drawingml/2006/main" xmlns:r="http://schemas.openxmlformats.org/officeDocument/2006/relationships" xmlns:p188="http://schemas.microsoft.com/office/powerpoint/2018/8/main">
  <p188:cm id="{665FFB51-5BB1-E246-AA2D-F32972E044EF}" authorId="{68B90DE1-AF33-56FA-4AB1-6439F42814B1}" created="2023-11-07T12:53:49.434">
    <ac:deMkLst xmlns:ac="http://schemas.microsoft.com/office/drawing/2013/main/command">
      <pc:docMk xmlns:pc="http://schemas.microsoft.com/office/powerpoint/2013/main/command"/>
      <pc:sldMk xmlns:pc="http://schemas.microsoft.com/office/powerpoint/2013/main/command" cId="2750961026" sldId="320"/>
      <ac:graphicFrameMk id="4" creationId="{30AEDC88-0183-97D4-B507-F76D3C817C59}"/>
    </ac:deMkLst>
    <p188:txBody>
      <a:bodyPr/>
      <a:lstStyle/>
      <a:p>
        <a:r>
          <a:rPr lang="en-NL"/>
          <a:t>Gezamenlijk invullen tijdens de kick-off a.d.h.v. voorstelrondje</a:t>
        </a:r>
      </a:p>
    </p188:txBody>
  </p188:cm>
</p188:cmLst>
</file>

<file path=ppt/comments/modernComment_142_F077E48A.xml><?xml version="1.0" encoding="utf-8"?>
<p188:cmLst xmlns:a="http://schemas.openxmlformats.org/drawingml/2006/main" xmlns:r="http://schemas.openxmlformats.org/officeDocument/2006/relationships" xmlns:p188="http://schemas.microsoft.com/office/powerpoint/2018/8/main">
  <p188:cm id="{532B280C-BEB2-0049-9194-36FE3A2949DC}" authorId="{68B90DE1-AF33-56FA-4AB1-6439F42814B1}" created="2023-11-07T12:54:40.338">
    <ac:deMkLst xmlns:ac="http://schemas.microsoft.com/office/drawing/2013/main/command">
      <pc:docMk xmlns:pc="http://schemas.microsoft.com/office/powerpoint/2013/main/command"/>
      <pc:sldMk xmlns:pc="http://schemas.microsoft.com/office/powerpoint/2013/main/command" cId="4034389130" sldId="322"/>
      <ac:graphicFrameMk id="5" creationId="{1F54B227-D290-F551-4DBA-6B41CB076B96}"/>
    </ac:deMkLst>
    <p188:txBody>
      <a:bodyPr/>
      <a:lstStyle/>
      <a:p>
        <a:r>
          <a:rPr lang="en-NL"/>
          <a:t>Gezamenlijk invullen tijdens de kick-off</a:t>
        </a:r>
      </a:p>
    </p188:txBody>
  </p188:cm>
</p188:cmLst>
</file>

<file path=ppt/comments/modernComment_143_2AD9B062.xml><?xml version="1.0" encoding="utf-8"?>
<p188:cmLst xmlns:a="http://schemas.openxmlformats.org/drawingml/2006/main" xmlns:r="http://schemas.openxmlformats.org/officeDocument/2006/relationships" xmlns:p188="http://schemas.microsoft.com/office/powerpoint/2018/8/main">
  <p188:cm id="{BC648464-DBE5-964A-9D0F-14240AC01399}" authorId="{68B90DE1-AF33-56FA-4AB1-6439F42814B1}" created="2023-11-07T13:05:05.588">
    <pc:sldMkLst xmlns:pc="http://schemas.microsoft.com/office/powerpoint/2013/main/command">
      <pc:docMk/>
      <pc:sldMk cId="718909538" sldId="323"/>
    </pc:sldMkLst>
    <p188:txBody>
      <a:bodyPr/>
      <a:lstStyle/>
      <a:p>
        <a:r>
          <a:rPr lang="en-NL"/>
          <a:t>O.b.v. eigen inzicht extra slides toevoegen na ‘’week x. agendapunten’’ afhankelijk van de agendapunten.</a:t>
        </a:r>
      </a:p>
    </p188:txBody>
  </p188:cm>
</p188:cmLst>
</file>

<file path=ppt/comments/modernComment_158_85F327EC.xml><?xml version="1.0" encoding="utf-8"?>
<p188:cmLst xmlns:a="http://schemas.openxmlformats.org/drawingml/2006/main" xmlns:r="http://schemas.openxmlformats.org/officeDocument/2006/relationships" xmlns:p188="http://schemas.microsoft.com/office/powerpoint/2018/8/main">
  <p188:cm id="{5FE0A93B-3963-334F-8257-D6738D9282B2}" authorId="{68B90DE1-AF33-56FA-4AB1-6439F42814B1}" created="2023-11-07T13:14:07.090">
    <pc:sldMkLst xmlns:pc="http://schemas.microsoft.com/office/powerpoint/2013/main/command">
      <pc:docMk/>
      <pc:sldMk cId="2247305196" sldId="344"/>
    </pc:sldMkLst>
    <p188:txBody>
      <a:bodyPr/>
      <a:lstStyle/>
      <a:p>
        <a:r>
          <a:rPr lang="en-NL"/>
          <a:t>In deze slide kan er tijdens de laatste bijeenkomst gezamenlijk een overzicht gemaakt worden van de belangrijkste opbrengsten van de LC en bepaald worden of er nog vervolgacties gedaan moeten worden en deze evt. uit te zetten. </a:t>
        </a:r>
      </a:p>
    </p188:txBody>
  </p188:cm>
  <p188:cm id="{E6224D09-E9F4-C546-A3DD-9E68952063A7}" authorId="{68B90DE1-AF33-56FA-4AB1-6439F42814B1}" created="2023-11-07T13:14:52.715">
    <ac:txMkLst xmlns:ac="http://schemas.microsoft.com/office/drawing/2013/main/command">
      <pc:docMk xmlns:pc="http://schemas.microsoft.com/office/powerpoint/2013/main/command"/>
      <pc:sldMk xmlns:pc="http://schemas.microsoft.com/office/powerpoint/2013/main/command" cId="2247305196" sldId="344"/>
      <ac:graphicFrameMk id="2" creationId="{B418D1DC-B7D5-7228-903A-4B73ECE0718E}"/>
      <ac:tblMk/>
      <ac:tcMk rowId="842114945" colId="1615955323"/>
      <ac:txMk cp="0" len="17">
        <ac:context len="18" hash="1859012643"/>
      </ac:txMk>
    </ac:txMkLst>
    <p188:pos x="1487619" y="581520"/>
    <p188:txBody>
      <a:bodyPr/>
      <a:lstStyle/>
      <a:p>
        <a:r>
          <a:rPr lang="en-NL"/>
          <a:t>Optioneel. Kan handig zijn ter overzicht; om vanaf het begin bij te houden welke belangrijke opbrengsten de LC heeft.</a:t>
        </a:r>
      </a:p>
    </p188:txBody>
  </p188:cm>
</p188:cmLst>
</file>

<file path=ppt/comments/modernComment_15A_650AF0AE.xml><?xml version="1.0" encoding="utf-8"?>
<p188:cmLst xmlns:a="http://schemas.openxmlformats.org/drawingml/2006/main" xmlns:r="http://schemas.openxmlformats.org/officeDocument/2006/relationships" xmlns:p188="http://schemas.microsoft.com/office/powerpoint/2018/8/main">
  <p188:cm id="{305CB6FB-3EE4-AD40-B0E0-A0C1A8F089F3}" authorId="{68B90DE1-AF33-56FA-4AB1-6439F42814B1}" created="2023-10-02T13:54:00.165">
    <pc:sldMkLst xmlns:pc="http://schemas.microsoft.com/office/powerpoint/2013/main/command">
      <pc:docMk/>
      <pc:sldMk cId="1695215790" sldId="346"/>
    </pc:sldMkLst>
    <p188:txBody>
      <a:bodyPr/>
      <a:lstStyle/>
      <a:p>
        <a:r>
          <a:rPr lang="en-NL"/>
          <a:t>Facilitator vult overzicht in voor aanvang van de kick-off. </a:t>
        </a:r>
      </a:p>
    </p188:txBody>
  </p188:cm>
  <p188:cm id="{ADA23A8E-BC52-5B41-ADC7-DD0E6E364594}" authorId="{68B90DE1-AF33-56FA-4AB1-6439F42814B1}" created="2023-11-07T12:56:35.022">
    <pc:sldMkLst xmlns:pc="http://schemas.microsoft.com/office/powerpoint/2013/main/command">
      <pc:docMk/>
      <pc:sldMk cId="1695215790" sldId="346"/>
    </pc:sldMkLst>
    <p188:txBody>
      <a:bodyPr/>
      <a:lstStyle/>
      <a:p>
        <a:r>
          <a:rPr lang="en-NL"/>
          <a:t>Tijdens de kick-off dit overzicht laten zien zodat iedereen op de hoogte is van de datum/ het tijdstip. Evt. Onderlinge wijzigingen aanpassen in de tabel.</a:t>
        </a:r>
      </a:p>
    </p188:txBody>
  </p188:cm>
</p188:cmLst>
</file>

<file path=ppt/comments/modernComment_15B_C411D94E.xml><?xml version="1.0" encoding="utf-8"?>
<p188:cmLst xmlns:a="http://schemas.openxmlformats.org/drawingml/2006/main" xmlns:r="http://schemas.openxmlformats.org/officeDocument/2006/relationships" xmlns:p188="http://schemas.microsoft.com/office/powerpoint/2018/8/main">
  <p188:cm id="{33366C89-BDBD-CA49-AAA2-515F59E18F0B}" authorId="{68B90DE1-AF33-56FA-4AB1-6439F42814B1}" created="2023-11-07T12:59:55.937">
    <ac:deMkLst xmlns:ac="http://schemas.microsoft.com/office/drawing/2013/main/command">
      <pc:docMk xmlns:pc="http://schemas.microsoft.com/office/powerpoint/2013/main/command"/>
      <pc:sldMk xmlns:pc="http://schemas.microsoft.com/office/powerpoint/2013/main/command" cId="3289504078" sldId="347"/>
      <ac:spMk id="11" creationId="{5E5EF7AD-6689-90AB-3018-053420CCD7A1}"/>
    </ac:deMkLst>
    <p188:txBody>
      <a:bodyPr/>
      <a:lstStyle/>
      <a:p>
        <a:r>
          <a:rPr lang="en-NL"/>
          <a:t>Datum invullen</a:t>
        </a:r>
      </a:p>
    </p188:txBody>
  </p188:cm>
  <p188:cm id="{20190292-3DDB-5343-9DCC-0C401109863D}" authorId="{68B90DE1-AF33-56FA-4AB1-6439F42814B1}" created="2023-11-07T13:09:08.577">
    <ac:deMkLst xmlns:ac="http://schemas.microsoft.com/office/drawing/2013/main/command">
      <pc:docMk xmlns:pc="http://schemas.microsoft.com/office/powerpoint/2013/main/command"/>
      <pc:sldMk xmlns:pc="http://schemas.microsoft.com/office/powerpoint/2013/main/command" cId="3289504078" sldId="347"/>
      <ac:spMk id="10" creationId="{E5565BF1-7633-5B6C-4A91-A6CD93CED6A3}"/>
    </ac:deMkLst>
    <p188:txBody>
      <a:bodyPr/>
      <a:lstStyle/>
      <a:p>
        <a:r>
          <a:rPr lang="en-NL"/>
          <a:t>Evt. Aanpassen naar eigen planning</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jdelijke aanduiding voor koptekst 1"/>
          <p:cNvSpPr>
            <a:spLocks noGrp="1"/>
          </p:cNvSpPr>
          <p:nvPr>
            <p:ph type="hdr" sz="quarter"/>
          </p:nvPr>
        </p:nvSpPr>
        <p:spPr bwMode="auto">
          <a:xfrm>
            <a:off x="0" y="0"/>
            <a:ext cx="2420392" cy="454752"/>
          </a:xfrm>
          <a:prstGeom prst="rect">
            <a:avLst/>
          </a:prstGeom>
        </p:spPr>
        <p:txBody>
          <a:bodyPr vert="horz" lIns="80275" tIns="40138" rIns="80275" bIns="40138" rtlCol="0"/>
          <a:lstStyle>
            <a:lvl1pPr algn="l">
              <a:defRPr sz="1100"/>
            </a:lvl1pPr>
          </a:lstStyle>
          <a:p>
            <a:pPr>
              <a:defRPr/>
            </a:pPr>
            <a:endParaRPr lang="en-US"/>
          </a:p>
        </p:txBody>
      </p:sp>
      <p:sp>
        <p:nvSpPr>
          <p:cNvPr id="3" name="Tijdelijke aanduiding voor datum 2"/>
          <p:cNvSpPr>
            <a:spLocks noGrp="1"/>
          </p:cNvSpPr>
          <p:nvPr>
            <p:ph type="dt" idx="1"/>
          </p:nvPr>
        </p:nvSpPr>
        <p:spPr bwMode="auto">
          <a:xfrm>
            <a:off x="3163836" y="0"/>
            <a:ext cx="2420392" cy="454752"/>
          </a:xfrm>
          <a:prstGeom prst="rect">
            <a:avLst/>
          </a:prstGeom>
        </p:spPr>
        <p:txBody>
          <a:bodyPr vert="horz" lIns="80275" tIns="40138" rIns="80275" bIns="40138" rtlCol="0"/>
          <a:lstStyle>
            <a:lvl1pPr algn="r">
              <a:defRPr sz="1100"/>
            </a:lvl1pPr>
          </a:lstStyle>
          <a:p>
            <a:pPr>
              <a:defRPr/>
            </a:pPr>
            <a:fld id="{B32F82C2-DE9F-479D-95B3-30B2F9C315A1}" type="datetime1">
              <a:rPr lang="nl-NL"/>
              <a:t>17-11-2023</a:t>
            </a:fld>
            <a:endParaRPr lang="en-US"/>
          </a:p>
        </p:txBody>
      </p:sp>
      <p:sp>
        <p:nvSpPr>
          <p:cNvPr id="4" name="Tijdelijke aanduiding voor dia-afbeelding 3"/>
          <p:cNvSpPr>
            <a:spLocks noGrp="1" noRot="1" noChangeAspect="1"/>
          </p:cNvSpPr>
          <p:nvPr>
            <p:ph type="sldImg" idx="2"/>
          </p:nvPr>
        </p:nvSpPr>
        <p:spPr bwMode="auto">
          <a:xfrm>
            <a:off x="74613" y="1133475"/>
            <a:ext cx="5437187" cy="3059113"/>
          </a:xfrm>
          <a:prstGeom prst="rect">
            <a:avLst/>
          </a:prstGeom>
          <a:noFill/>
          <a:ln w="12700">
            <a:solidFill>
              <a:prstClr val="black"/>
            </a:solidFill>
          </a:ln>
        </p:spPr>
        <p:txBody>
          <a:bodyPr vert="horz" lIns="80275" tIns="40138" rIns="80275" bIns="40138" rtlCol="0" anchor="ctr"/>
          <a:lstStyle/>
          <a:p>
            <a:pPr>
              <a:defRPr/>
            </a:pPr>
            <a:endParaRPr lang="en-US"/>
          </a:p>
        </p:txBody>
      </p:sp>
      <p:sp>
        <p:nvSpPr>
          <p:cNvPr id="5" name="Tijdelijke aanduiding voor notities 4"/>
          <p:cNvSpPr>
            <a:spLocks noGrp="1"/>
          </p:cNvSpPr>
          <p:nvPr>
            <p:ph type="body" sz="quarter" idx="3"/>
          </p:nvPr>
        </p:nvSpPr>
        <p:spPr bwMode="auto">
          <a:xfrm>
            <a:off x="558552" y="4361843"/>
            <a:ext cx="4468416" cy="3568779"/>
          </a:xfrm>
          <a:prstGeom prst="rect">
            <a:avLst/>
          </a:prstGeom>
        </p:spPr>
        <p:txBody>
          <a:bodyPr vert="horz" lIns="80275" tIns="40138" rIns="80275" bIns="40138" rtlCol="0"/>
          <a:lstStyle/>
          <a:p>
            <a:pPr lvl="0">
              <a:defRPr/>
            </a:pPr>
            <a:r>
              <a:rPr lang="nl"/>
              <a:t>Klik om de tekststijlen van het model te bewerken</a:t>
            </a:r>
            <a:endParaRPr lang="en-US"/>
          </a:p>
          <a:p>
            <a:pPr lvl="1">
              <a:defRPr/>
            </a:pPr>
            <a:r>
              <a:rPr lang="nl"/>
              <a:t>Tweede niveau</a:t>
            </a:r>
            <a:endParaRPr/>
          </a:p>
          <a:p>
            <a:pPr lvl="2">
              <a:defRPr/>
            </a:pPr>
            <a:r>
              <a:rPr lang="nl"/>
              <a:t>Derde niveau</a:t>
            </a:r>
            <a:endParaRPr/>
          </a:p>
          <a:p>
            <a:pPr lvl="3">
              <a:defRPr/>
            </a:pPr>
            <a:r>
              <a:rPr lang="nl"/>
              <a:t>Vierde niveau</a:t>
            </a:r>
            <a:endParaRPr/>
          </a:p>
          <a:p>
            <a:pPr lvl="4">
              <a:defRPr/>
            </a:pPr>
            <a:r>
              <a:rPr lang="nl"/>
              <a:t>Vijfde niveau</a:t>
            </a:r>
            <a:endParaRPr lang="en-US"/>
          </a:p>
        </p:txBody>
      </p:sp>
      <p:sp>
        <p:nvSpPr>
          <p:cNvPr id="6" name="Tijdelijke aanduiding voor voettekst 5"/>
          <p:cNvSpPr>
            <a:spLocks noGrp="1"/>
          </p:cNvSpPr>
          <p:nvPr>
            <p:ph type="ftr" sz="quarter" idx="4"/>
          </p:nvPr>
        </p:nvSpPr>
        <p:spPr bwMode="auto">
          <a:xfrm>
            <a:off x="0" y="8608817"/>
            <a:ext cx="2420392" cy="454751"/>
          </a:xfrm>
          <a:prstGeom prst="rect">
            <a:avLst/>
          </a:prstGeom>
        </p:spPr>
        <p:txBody>
          <a:bodyPr vert="horz" lIns="80275" tIns="40138" rIns="80275" bIns="40138" rtlCol="0" anchor="b"/>
          <a:lstStyle>
            <a:lvl1pPr algn="l">
              <a:defRPr sz="1100"/>
            </a:lvl1pPr>
          </a:lstStyle>
          <a:p>
            <a:pPr>
              <a:defRPr/>
            </a:pPr>
            <a:endParaRPr lang="en-US"/>
          </a:p>
        </p:txBody>
      </p:sp>
      <p:sp>
        <p:nvSpPr>
          <p:cNvPr id="7" name="Tijdelijke aanduiding voor dianummer 6"/>
          <p:cNvSpPr>
            <a:spLocks noGrp="1"/>
          </p:cNvSpPr>
          <p:nvPr>
            <p:ph type="sldNum" sz="quarter" idx="5"/>
          </p:nvPr>
        </p:nvSpPr>
        <p:spPr bwMode="auto">
          <a:xfrm>
            <a:off x="3163836" y="8608817"/>
            <a:ext cx="2420392" cy="454751"/>
          </a:xfrm>
          <a:prstGeom prst="rect">
            <a:avLst/>
          </a:prstGeom>
        </p:spPr>
        <p:txBody>
          <a:bodyPr vert="horz" lIns="80275" tIns="40138" rIns="80275" bIns="40138" rtlCol="0" anchor="b"/>
          <a:lstStyle>
            <a:lvl1pPr algn="r">
              <a:defRPr sz="1100"/>
            </a:lvl1pPr>
          </a:lstStyle>
          <a:p>
            <a:pPr>
              <a:defRPr/>
            </a:pPr>
            <a:fld id="{01B41D33-19C8-4450-B3C5-BE83E9C8F0BC}" type="slidenum">
              <a:rPr lang="en-US"/>
              <a:t>‹#›</a:t>
            </a:fld>
            <a:endParaRPr lang="en-US"/>
          </a:p>
        </p:txBody>
      </p:sp>
    </p:spTree>
  </p:cSld>
  <p:clrMap bg1="lt1" tx1="dk1" bg2="lt2" tx2="dk2" accent1="accent1" accent2="accent2" accent3="accent3" accent4="accent4" accent5="accent5" accent6="accent6" hlink="hlink" folHlink="folHlink"/>
  <p:hf hdr="0" ftr="0"/>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Date Placeholder 3"/>
          <p:cNvSpPr>
            <a:spLocks noGrp="1"/>
          </p:cNvSpPr>
          <p:nvPr>
            <p:ph type="dt" idx="1"/>
          </p:nvPr>
        </p:nvSpPr>
        <p:spPr/>
        <p:txBody>
          <a:bodyPr/>
          <a:lstStyle/>
          <a:p>
            <a:pPr>
              <a:defRPr/>
            </a:pPr>
            <a:fld id="{B32F82C2-DE9F-479D-95B3-30B2F9C315A1}" type="datetime1">
              <a:rPr lang="nl-NL" smtClean="0"/>
              <a:t>17-11-2023</a:t>
            </a:fld>
            <a:endParaRPr lang="en-US"/>
          </a:p>
        </p:txBody>
      </p:sp>
      <p:sp>
        <p:nvSpPr>
          <p:cNvPr id="5" name="Slide Number Placeholder 4"/>
          <p:cNvSpPr>
            <a:spLocks noGrp="1"/>
          </p:cNvSpPr>
          <p:nvPr>
            <p:ph type="sldNum" sz="quarter" idx="5"/>
          </p:nvPr>
        </p:nvSpPr>
        <p:spPr/>
        <p:txBody>
          <a:bodyPr/>
          <a:lstStyle/>
          <a:p>
            <a:pPr>
              <a:defRPr/>
            </a:pPr>
            <a:fld id="{01B41D33-19C8-4450-B3C5-BE83E9C8F0BC}" type="slidenum">
              <a:rPr lang="en-US" smtClean="0"/>
              <a:t>1</a:t>
            </a:fld>
            <a:endParaRPr lang="en-US"/>
          </a:p>
        </p:txBody>
      </p:sp>
    </p:spTree>
    <p:extLst>
      <p:ext uri="{BB962C8B-B14F-4D97-AF65-F5344CB8AC3E}">
        <p14:creationId xmlns:p14="http://schemas.microsoft.com/office/powerpoint/2010/main" val="145406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Tijdelijke aanduiding voor dia-afbeelding 1"/>
          <p:cNvSpPr>
            <a:spLocks noGrp="1" noRot="1" noChangeAspect="1"/>
          </p:cNvSpPr>
          <p:nvPr>
            <p:ph type="sldImg"/>
          </p:nvPr>
        </p:nvSpPr>
        <p:spPr bwMode="auto"/>
      </p:sp>
      <p:sp>
        <p:nvSpPr>
          <p:cNvPr id="3" name="Tijdelijke aanduiding voor notities 2"/>
          <p:cNvSpPr>
            <a:spLocks noGrp="1"/>
          </p:cNvSpPr>
          <p:nvPr>
            <p:ph type="body" idx="1"/>
          </p:nvPr>
        </p:nvSpPr>
        <p:spPr bwMode="auto"/>
        <p:txBody>
          <a:bodyPr/>
          <a:lstStyle/>
          <a:p>
            <a:pPr>
              <a:defRPr/>
            </a:pPr>
            <a:endParaRPr lang="nl-BE" noProof="0" dirty="0"/>
          </a:p>
        </p:txBody>
      </p:sp>
      <p:sp>
        <p:nvSpPr>
          <p:cNvPr id="4" name="Tijdelijke aanduiding voor datum 3"/>
          <p:cNvSpPr>
            <a:spLocks noGrp="1"/>
          </p:cNvSpPr>
          <p:nvPr>
            <p:ph type="dt" idx="1"/>
          </p:nvPr>
        </p:nvSpPr>
        <p:spPr bwMode="auto"/>
        <p:txBody>
          <a:bodyPr/>
          <a:lstStyle/>
          <a:p>
            <a:pPr>
              <a:defRPr/>
            </a:pPr>
            <a:fld id="{B32F82C2-DE9F-479D-95B3-30B2F9C315A1}" type="datetime1">
              <a:rPr lang="nl-NL"/>
              <a:t>17-11-2023</a:t>
            </a:fld>
            <a:endParaRPr lang="en-US"/>
          </a:p>
        </p:txBody>
      </p:sp>
      <p:sp>
        <p:nvSpPr>
          <p:cNvPr id="5" name="Tijdelijke aanduiding voor dianummer 4"/>
          <p:cNvSpPr>
            <a:spLocks noGrp="1"/>
          </p:cNvSpPr>
          <p:nvPr>
            <p:ph type="sldNum" sz="quarter" idx="5"/>
          </p:nvPr>
        </p:nvSpPr>
        <p:spPr bwMode="auto"/>
        <p:txBody>
          <a:bodyPr/>
          <a:lstStyle/>
          <a:p>
            <a:pPr>
              <a:defRPr/>
            </a:pPr>
            <a:fld id="{01B41D33-19C8-4450-B3C5-BE83E9C8F0BC}" type="slidenum">
              <a:rPr lang="en-US"/>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Tijdelijke aanduiding voor dia-afbeelding 1"/>
          <p:cNvSpPr>
            <a:spLocks noGrp="1" noRot="1" noChangeAspect="1"/>
          </p:cNvSpPr>
          <p:nvPr>
            <p:ph type="sldImg"/>
          </p:nvPr>
        </p:nvSpPr>
        <p:spPr bwMode="auto"/>
      </p:sp>
      <p:sp>
        <p:nvSpPr>
          <p:cNvPr id="3" name="Tijdelijke aanduiding voor notities 2"/>
          <p:cNvSpPr>
            <a:spLocks noGrp="1"/>
          </p:cNvSpPr>
          <p:nvPr>
            <p:ph type="body" idx="1"/>
          </p:nvPr>
        </p:nvSpPr>
        <p:spPr bwMode="auto"/>
        <p:txBody>
          <a:bodyPr/>
          <a:lstStyle/>
          <a:p>
            <a:pPr>
              <a:defRPr/>
            </a:pPr>
            <a:endParaRPr lang="nl-BE" noProof="0" dirty="0"/>
          </a:p>
        </p:txBody>
      </p:sp>
      <p:sp>
        <p:nvSpPr>
          <p:cNvPr id="4" name="Tijdelijke aanduiding voor datum 3"/>
          <p:cNvSpPr>
            <a:spLocks noGrp="1"/>
          </p:cNvSpPr>
          <p:nvPr>
            <p:ph type="dt" idx="1"/>
          </p:nvPr>
        </p:nvSpPr>
        <p:spPr bwMode="auto"/>
        <p:txBody>
          <a:bodyPr/>
          <a:lstStyle/>
          <a:p>
            <a:pPr>
              <a:defRPr/>
            </a:pPr>
            <a:fld id="{B32F82C2-DE9F-479D-95B3-30B2F9C315A1}" type="datetime1">
              <a:rPr lang="nl-NL"/>
              <a:t>17-11-2023</a:t>
            </a:fld>
            <a:endParaRPr lang="en-US"/>
          </a:p>
        </p:txBody>
      </p:sp>
      <p:sp>
        <p:nvSpPr>
          <p:cNvPr id="5" name="Tijdelijke aanduiding voor dianummer 4"/>
          <p:cNvSpPr>
            <a:spLocks noGrp="1"/>
          </p:cNvSpPr>
          <p:nvPr>
            <p:ph type="sldNum" sz="quarter" idx="5"/>
          </p:nvPr>
        </p:nvSpPr>
        <p:spPr bwMode="auto"/>
        <p:txBody>
          <a:bodyPr/>
          <a:lstStyle/>
          <a:p>
            <a:pPr>
              <a:defRPr/>
            </a:pPr>
            <a:fld id="{01B41D33-19C8-4450-B3C5-BE83E9C8F0BC}" type="slidenum">
              <a:rPr lang="en-US"/>
              <a:t>4</a:t>
            </a:fld>
            <a:endParaRPr lang="en-US"/>
          </a:p>
        </p:txBody>
      </p:sp>
    </p:spTree>
    <p:extLst>
      <p:ext uri="{BB962C8B-B14F-4D97-AF65-F5344CB8AC3E}">
        <p14:creationId xmlns:p14="http://schemas.microsoft.com/office/powerpoint/2010/main" val="23921919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Tijdelijke aanduiding voor dia-afbeelding 1"/>
          <p:cNvSpPr>
            <a:spLocks noGrp="1" noRot="1" noChangeAspect="1"/>
          </p:cNvSpPr>
          <p:nvPr>
            <p:ph type="sldImg"/>
          </p:nvPr>
        </p:nvSpPr>
        <p:spPr bwMode="auto"/>
      </p:sp>
      <p:sp>
        <p:nvSpPr>
          <p:cNvPr id="3" name="Tijdelijke aanduiding voor notities 2"/>
          <p:cNvSpPr>
            <a:spLocks noGrp="1"/>
          </p:cNvSpPr>
          <p:nvPr>
            <p:ph type="body" idx="1"/>
          </p:nvPr>
        </p:nvSpPr>
        <p:spPr bwMode="auto"/>
        <p:txBody>
          <a:bodyPr/>
          <a:lstStyle/>
          <a:p>
            <a:pPr>
              <a:defRPr/>
            </a:pPr>
            <a:endParaRPr lang="nl-BE" noProof="0" dirty="0"/>
          </a:p>
        </p:txBody>
      </p:sp>
      <p:sp>
        <p:nvSpPr>
          <p:cNvPr id="4" name="Tijdelijke aanduiding voor datum 3"/>
          <p:cNvSpPr>
            <a:spLocks noGrp="1"/>
          </p:cNvSpPr>
          <p:nvPr>
            <p:ph type="dt" idx="1"/>
          </p:nvPr>
        </p:nvSpPr>
        <p:spPr bwMode="auto"/>
        <p:txBody>
          <a:bodyPr/>
          <a:lstStyle/>
          <a:p>
            <a:pPr>
              <a:defRPr/>
            </a:pPr>
            <a:fld id="{B32F82C2-DE9F-479D-95B3-30B2F9C315A1}" type="datetime1">
              <a:rPr lang="nl-NL"/>
              <a:t>17-11-2023</a:t>
            </a:fld>
            <a:endParaRPr lang="en-US"/>
          </a:p>
        </p:txBody>
      </p:sp>
      <p:sp>
        <p:nvSpPr>
          <p:cNvPr id="5" name="Tijdelijke aanduiding voor dianummer 4"/>
          <p:cNvSpPr>
            <a:spLocks noGrp="1"/>
          </p:cNvSpPr>
          <p:nvPr>
            <p:ph type="sldNum" sz="quarter" idx="5"/>
          </p:nvPr>
        </p:nvSpPr>
        <p:spPr bwMode="auto"/>
        <p:txBody>
          <a:bodyPr/>
          <a:lstStyle/>
          <a:p>
            <a:pPr>
              <a:defRPr/>
            </a:pPr>
            <a:fld id="{01B41D33-19C8-4450-B3C5-BE83E9C8F0BC}" type="slidenum">
              <a:rPr lang="en-US"/>
              <a:t>5</a:t>
            </a:fld>
            <a:endParaRPr lang="en-US"/>
          </a:p>
        </p:txBody>
      </p:sp>
    </p:spTree>
    <p:extLst>
      <p:ext uri="{BB962C8B-B14F-4D97-AF65-F5344CB8AC3E}">
        <p14:creationId xmlns:p14="http://schemas.microsoft.com/office/powerpoint/2010/main" val="4170222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Tijdelijke aanduiding voor dia-afbeelding 1"/>
          <p:cNvSpPr>
            <a:spLocks noGrp="1" noRot="1" noChangeAspect="1"/>
          </p:cNvSpPr>
          <p:nvPr>
            <p:ph type="sldImg"/>
          </p:nvPr>
        </p:nvSpPr>
        <p:spPr bwMode="auto"/>
      </p:sp>
      <p:sp>
        <p:nvSpPr>
          <p:cNvPr id="3" name="Tijdelijke aanduiding voor notities 2"/>
          <p:cNvSpPr>
            <a:spLocks noGrp="1"/>
          </p:cNvSpPr>
          <p:nvPr>
            <p:ph type="body" idx="1"/>
          </p:nvPr>
        </p:nvSpPr>
        <p:spPr bwMode="auto"/>
        <p:txBody>
          <a:bodyPr/>
          <a:lstStyle/>
          <a:p>
            <a:pPr>
              <a:defRPr/>
            </a:pPr>
            <a:endParaRPr lang="nl-BE" noProof="0" dirty="0"/>
          </a:p>
        </p:txBody>
      </p:sp>
      <p:sp>
        <p:nvSpPr>
          <p:cNvPr id="4" name="Tijdelijke aanduiding voor datum 3"/>
          <p:cNvSpPr>
            <a:spLocks noGrp="1"/>
          </p:cNvSpPr>
          <p:nvPr>
            <p:ph type="dt" idx="1"/>
          </p:nvPr>
        </p:nvSpPr>
        <p:spPr bwMode="auto"/>
        <p:txBody>
          <a:bodyPr/>
          <a:lstStyle/>
          <a:p>
            <a:pPr>
              <a:defRPr/>
            </a:pPr>
            <a:fld id="{B32F82C2-DE9F-479D-95B3-30B2F9C315A1}" type="datetime1">
              <a:rPr lang="nl-NL"/>
              <a:t>17-11-2023</a:t>
            </a:fld>
            <a:endParaRPr lang="en-US"/>
          </a:p>
        </p:txBody>
      </p:sp>
      <p:sp>
        <p:nvSpPr>
          <p:cNvPr id="5" name="Tijdelijke aanduiding voor dianummer 4"/>
          <p:cNvSpPr>
            <a:spLocks noGrp="1"/>
          </p:cNvSpPr>
          <p:nvPr>
            <p:ph type="sldNum" sz="quarter" idx="5"/>
          </p:nvPr>
        </p:nvSpPr>
        <p:spPr bwMode="auto"/>
        <p:txBody>
          <a:bodyPr/>
          <a:lstStyle/>
          <a:p>
            <a:pPr>
              <a:defRPr/>
            </a:pPr>
            <a:fld id="{01B41D33-19C8-4450-B3C5-BE83E9C8F0BC}" type="slidenum">
              <a:rPr lang="en-US"/>
              <a:t>6</a:t>
            </a:fld>
            <a:endParaRPr lang="en-US"/>
          </a:p>
        </p:txBody>
      </p:sp>
    </p:spTree>
    <p:extLst>
      <p:ext uri="{BB962C8B-B14F-4D97-AF65-F5344CB8AC3E}">
        <p14:creationId xmlns:p14="http://schemas.microsoft.com/office/powerpoint/2010/main" val="36065577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Tijdelijke aanduiding voor dia-afbeelding 1"/>
          <p:cNvSpPr>
            <a:spLocks noGrp="1" noRot="1" noChangeAspect="1"/>
          </p:cNvSpPr>
          <p:nvPr>
            <p:ph type="sldImg"/>
          </p:nvPr>
        </p:nvSpPr>
        <p:spPr bwMode="auto"/>
      </p:sp>
      <p:sp>
        <p:nvSpPr>
          <p:cNvPr id="3" name="Tijdelijke aanduiding voor notities 2"/>
          <p:cNvSpPr>
            <a:spLocks noGrp="1"/>
          </p:cNvSpPr>
          <p:nvPr>
            <p:ph type="body" idx="1"/>
          </p:nvPr>
        </p:nvSpPr>
        <p:spPr bwMode="auto"/>
        <p:txBody>
          <a:bodyPr/>
          <a:lstStyle/>
          <a:p>
            <a:pPr>
              <a:defRPr/>
            </a:pPr>
            <a:endParaRPr lang="nl-BE" noProof="0" dirty="0"/>
          </a:p>
        </p:txBody>
      </p:sp>
      <p:sp>
        <p:nvSpPr>
          <p:cNvPr id="4" name="Tijdelijke aanduiding voor datum 3"/>
          <p:cNvSpPr>
            <a:spLocks noGrp="1"/>
          </p:cNvSpPr>
          <p:nvPr>
            <p:ph type="dt" idx="1"/>
          </p:nvPr>
        </p:nvSpPr>
        <p:spPr bwMode="auto"/>
        <p:txBody>
          <a:bodyPr/>
          <a:lstStyle/>
          <a:p>
            <a:pPr>
              <a:defRPr/>
            </a:pPr>
            <a:fld id="{B32F82C2-DE9F-479D-95B3-30B2F9C315A1}" type="datetime1">
              <a:rPr lang="nl-NL"/>
              <a:t>17-11-2023</a:t>
            </a:fld>
            <a:endParaRPr lang="en-US"/>
          </a:p>
        </p:txBody>
      </p:sp>
      <p:sp>
        <p:nvSpPr>
          <p:cNvPr id="5" name="Tijdelijke aanduiding voor dianummer 4"/>
          <p:cNvSpPr>
            <a:spLocks noGrp="1"/>
          </p:cNvSpPr>
          <p:nvPr>
            <p:ph type="sldNum" sz="quarter" idx="5"/>
          </p:nvPr>
        </p:nvSpPr>
        <p:spPr bwMode="auto"/>
        <p:txBody>
          <a:bodyPr/>
          <a:lstStyle/>
          <a:p>
            <a:pPr>
              <a:defRPr/>
            </a:pPr>
            <a:fld id="{01B41D33-19C8-4450-B3C5-BE83E9C8F0BC}" type="slidenum">
              <a:rPr lang="en-US"/>
              <a:t>7</a:t>
            </a:fld>
            <a:endParaRPr lang="en-US"/>
          </a:p>
        </p:txBody>
      </p:sp>
    </p:spTree>
    <p:extLst>
      <p:ext uri="{BB962C8B-B14F-4D97-AF65-F5344CB8AC3E}">
        <p14:creationId xmlns:p14="http://schemas.microsoft.com/office/powerpoint/2010/main" val="13626101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a:p>
            <a:endParaRPr lang="en-NL" dirty="0"/>
          </a:p>
        </p:txBody>
      </p:sp>
      <p:sp>
        <p:nvSpPr>
          <p:cNvPr id="4" name="Date Placeholder 3"/>
          <p:cNvSpPr>
            <a:spLocks noGrp="1"/>
          </p:cNvSpPr>
          <p:nvPr>
            <p:ph type="dt" idx="1"/>
          </p:nvPr>
        </p:nvSpPr>
        <p:spPr/>
        <p:txBody>
          <a:bodyPr/>
          <a:lstStyle/>
          <a:p>
            <a:pPr>
              <a:defRPr/>
            </a:pPr>
            <a:fld id="{B32F82C2-DE9F-479D-95B3-30B2F9C315A1}" type="datetime1">
              <a:rPr lang="nl-NL" smtClean="0"/>
              <a:t>17-11-2023</a:t>
            </a:fld>
            <a:endParaRPr lang="en-US"/>
          </a:p>
        </p:txBody>
      </p:sp>
      <p:sp>
        <p:nvSpPr>
          <p:cNvPr id="5" name="Slide Number Placeholder 4"/>
          <p:cNvSpPr>
            <a:spLocks noGrp="1"/>
          </p:cNvSpPr>
          <p:nvPr>
            <p:ph type="sldNum" sz="quarter" idx="5"/>
          </p:nvPr>
        </p:nvSpPr>
        <p:spPr/>
        <p:txBody>
          <a:bodyPr/>
          <a:lstStyle/>
          <a:p>
            <a:pPr>
              <a:defRPr/>
            </a:pPr>
            <a:fld id="{01B41D33-19C8-4450-B3C5-BE83E9C8F0BC}" type="slidenum">
              <a:rPr lang="en-US" smtClean="0"/>
              <a:t>22</a:t>
            </a:fld>
            <a:endParaRPr lang="en-US"/>
          </a:p>
        </p:txBody>
      </p:sp>
    </p:spTree>
    <p:extLst>
      <p:ext uri="{BB962C8B-B14F-4D97-AF65-F5344CB8AC3E}">
        <p14:creationId xmlns:p14="http://schemas.microsoft.com/office/powerpoint/2010/main" val="15892516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Date Placeholder 3"/>
          <p:cNvSpPr>
            <a:spLocks noGrp="1"/>
          </p:cNvSpPr>
          <p:nvPr>
            <p:ph type="dt" idx="1"/>
          </p:nvPr>
        </p:nvSpPr>
        <p:spPr/>
        <p:txBody>
          <a:bodyPr/>
          <a:lstStyle/>
          <a:p>
            <a:pPr>
              <a:defRPr/>
            </a:pPr>
            <a:fld id="{B32F82C2-DE9F-479D-95B3-30B2F9C315A1}" type="datetime1">
              <a:rPr lang="nl-NL" smtClean="0"/>
              <a:t>17-11-2023</a:t>
            </a:fld>
            <a:endParaRPr lang="en-US"/>
          </a:p>
        </p:txBody>
      </p:sp>
      <p:sp>
        <p:nvSpPr>
          <p:cNvPr id="5" name="Slide Number Placeholder 4"/>
          <p:cNvSpPr>
            <a:spLocks noGrp="1"/>
          </p:cNvSpPr>
          <p:nvPr>
            <p:ph type="sldNum" sz="quarter" idx="5"/>
          </p:nvPr>
        </p:nvSpPr>
        <p:spPr/>
        <p:txBody>
          <a:bodyPr/>
          <a:lstStyle/>
          <a:p>
            <a:pPr>
              <a:defRPr/>
            </a:pPr>
            <a:fld id="{01B41D33-19C8-4450-B3C5-BE83E9C8F0BC}" type="slidenum">
              <a:rPr lang="en-US" smtClean="0"/>
              <a:t>23</a:t>
            </a:fld>
            <a:endParaRPr lang="en-US"/>
          </a:p>
        </p:txBody>
      </p:sp>
    </p:spTree>
    <p:extLst>
      <p:ext uri="{BB962C8B-B14F-4D97-AF65-F5344CB8AC3E}">
        <p14:creationId xmlns:p14="http://schemas.microsoft.com/office/powerpoint/2010/main" val="3825520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Titeldia">
    <p:spTree>
      <p:nvGrpSpPr>
        <p:cNvPr id="1" name=""/>
        <p:cNvGrpSpPr/>
        <p:nvPr/>
      </p:nvGrpSpPr>
      <p:grpSpPr bwMode="auto">
        <a:xfrm>
          <a:off x="0" y="0"/>
          <a:ext cx="0" cy="0"/>
          <a:chOff x="0" y="0"/>
          <a:chExt cx="0" cy="0"/>
        </a:xfrm>
      </p:grpSpPr>
      <p:sp>
        <p:nvSpPr>
          <p:cNvPr id="7" name="Rechthoek 6"/>
          <p:cNvSpPr/>
          <p:nvPr/>
        </p:nvSpPr>
        <p:spPr bwMode="auto">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el 1"/>
          <p:cNvSpPr>
            <a:spLocks noGrp="1"/>
          </p:cNvSpPr>
          <p:nvPr>
            <p:ph type="ctrTitle" hasCustomPrompt="1"/>
          </p:nvPr>
        </p:nvSpPr>
        <p:spPr bwMode="auto">
          <a:xfrm>
            <a:off x="581191" y="1020431"/>
            <a:ext cx="10993549" cy="1475013"/>
          </a:xfrm>
          <a:effectLst/>
        </p:spPr>
        <p:txBody>
          <a:bodyPr rtlCol="0" anchor="b">
            <a:normAutofit/>
          </a:bodyPr>
          <a:lstStyle>
            <a:lvl1pPr>
              <a:defRPr sz="3600">
                <a:solidFill>
                  <a:schemeClr val="tx1">
                    <a:lumMod val="75000"/>
                    <a:lumOff val="25000"/>
                  </a:schemeClr>
                </a:solidFill>
              </a:defRPr>
            </a:lvl1pPr>
          </a:lstStyle>
          <a:p>
            <a:pPr>
              <a:defRPr/>
            </a:pPr>
            <a:r>
              <a:rPr lang="nl"/>
              <a:t>Klik om de titelstijl van het model te bewerken</a:t>
            </a:r>
            <a:endParaRPr lang="en-US"/>
          </a:p>
        </p:txBody>
      </p:sp>
      <p:sp>
        <p:nvSpPr>
          <p:cNvPr id="3" name="Subtitel 2"/>
          <p:cNvSpPr>
            <a:spLocks noGrp="1"/>
          </p:cNvSpPr>
          <p:nvPr>
            <p:ph type="subTitle" idx="1"/>
          </p:nvPr>
        </p:nvSpPr>
        <p:spPr bwMode="auto">
          <a:xfrm>
            <a:off x="581194" y="2495445"/>
            <a:ext cx="10993546" cy="590321"/>
          </a:xfrm>
        </p:spPr>
        <p:txBody>
          <a:bodyPr rtlCol="0"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defRPr/>
            </a:pPr>
            <a:r>
              <a:rPr lang="nl-NL"/>
              <a:t>Klikken om de ondertitelstijl van het model te bewerken</a:t>
            </a:r>
            <a:endParaRPr lang="en-US"/>
          </a:p>
        </p:txBody>
      </p:sp>
      <p:sp>
        <p:nvSpPr>
          <p:cNvPr id="8" name="Tijdelijke aanduiding voor datum 7"/>
          <p:cNvSpPr>
            <a:spLocks noGrp="1"/>
          </p:cNvSpPr>
          <p:nvPr>
            <p:ph type="dt" sz="half" idx="10"/>
          </p:nvPr>
        </p:nvSpPr>
        <p:spPr bwMode="auto"/>
        <p:txBody>
          <a:bodyPr rtlCol="0"/>
          <a:lstStyle/>
          <a:p>
            <a:pPr>
              <a:defRPr/>
            </a:pPr>
            <a:fld id="{A83A1771-3711-4549-B223-6BFD613711ED}" type="datetime1">
              <a:rPr lang="nl-NL"/>
              <a:t>17-11-2023</a:t>
            </a:fld>
            <a:endParaRPr lang="en-US"/>
          </a:p>
        </p:txBody>
      </p:sp>
      <p:sp>
        <p:nvSpPr>
          <p:cNvPr id="9" name="Tijdelijke aanduiding voor voettekst 8"/>
          <p:cNvSpPr>
            <a:spLocks noGrp="1"/>
          </p:cNvSpPr>
          <p:nvPr>
            <p:ph type="ftr" sz="quarter" idx="11"/>
          </p:nvPr>
        </p:nvSpPr>
        <p:spPr bwMode="auto"/>
        <p:txBody>
          <a:bodyPr rtlCol="0"/>
          <a:lstStyle/>
          <a:p>
            <a:pPr>
              <a:defRPr/>
            </a:pPr>
            <a:endParaRPr lang="en-US"/>
          </a:p>
        </p:txBody>
      </p:sp>
      <p:sp>
        <p:nvSpPr>
          <p:cNvPr id="10" name="Tijdelijke aanduiding voor dianummer 9"/>
          <p:cNvSpPr>
            <a:spLocks noGrp="1"/>
          </p:cNvSpPr>
          <p:nvPr>
            <p:ph type="sldNum" sz="quarter" idx="12"/>
          </p:nvPr>
        </p:nvSpPr>
        <p:spPr bwMode="auto"/>
        <p:txBody>
          <a:bodyPr rtlCol="0"/>
          <a:lstStyle/>
          <a:p>
            <a:pPr>
              <a:defRPr/>
            </a:pPr>
            <a:fld id="{3A98EE3D-8CD1-4C3F-BD1C-C98C9596463C}" type="slidenum">
              <a:rPr lang="en-US"/>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Titel en verticale tekst">
    <p:spTree>
      <p:nvGrpSpPr>
        <p:cNvPr id="1" name=""/>
        <p:cNvGrpSpPr/>
        <p:nvPr/>
      </p:nvGrpSpPr>
      <p:grpSpPr bwMode="auto">
        <a:xfrm>
          <a:off x="0" y="0"/>
          <a:ext cx="0" cy="0"/>
          <a:chOff x="0" y="0"/>
          <a:chExt cx="0" cy="0"/>
        </a:xfrm>
      </p:grpSpPr>
      <p:sp>
        <p:nvSpPr>
          <p:cNvPr id="9" name="Titel 1"/>
          <p:cNvSpPr>
            <a:spLocks noGrp="1"/>
          </p:cNvSpPr>
          <p:nvPr>
            <p:ph type="title"/>
          </p:nvPr>
        </p:nvSpPr>
        <p:spPr bwMode="auto">
          <a:xfrm>
            <a:off x="581192" y="702156"/>
            <a:ext cx="11029616" cy="1013800"/>
          </a:xfrm>
        </p:spPr>
        <p:txBody>
          <a:bodyPr rtlCol="0"/>
          <a:lstStyle/>
          <a:p>
            <a:pPr>
              <a:defRPr/>
            </a:pPr>
            <a:r>
              <a:rPr lang="nl-NL"/>
              <a:t>Klik om stijl te bewerken</a:t>
            </a:r>
            <a:endParaRPr lang="en-US"/>
          </a:p>
        </p:txBody>
      </p:sp>
      <p:sp>
        <p:nvSpPr>
          <p:cNvPr id="3" name="Tijdelijke aanduiding voor verticale tekst 2"/>
          <p:cNvSpPr>
            <a:spLocks noGrp="1"/>
          </p:cNvSpPr>
          <p:nvPr>
            <p:ph type="body" orient="vert" idx="1"/>
          </p:nvPr>
        </p:nvSpPr>
        <p:spPr bwMode="auto"/>
        <p:txBody>
          <a:bodyPr vert="eaVert" rtlCol="0" anchor="t"/>
          <a:lstStyle>
            <a:lvl1pPr algn="l">
              <a:defRPr/>
            </a:lvl1pPr>
            <a:lvl2pPr algn="l">
              <a:defRPr/>
            </a:lvl2pPr>
            <a:lvl3pPr algn="l">
              <a:defRPr/>
            </a:lvl3pPr>
            <a:lvl4pPr algn="l">
              <a:defRPr/>
            </a:lvl4pPr>
            <a:lvl5pPr algn="l">
              <a:defRPr/>
            </a:lvl5pPr>
          </a:lstStyle>
          <a:p>
            <a:pPr lvl="0">
              <a:defRPr/>
            </a:pPr>
            <a:r>
              <a:rPr lang="nl-NL"/>
              <a:t>Klikken om de tekststijl van het model te bewerken</a:t>
            </a:r>
            <a:endParaRPr/>
          </a:p>
          <a:p>
            <a:pPr lvl="1">
              <a:defRPr/>
            </a:pPr>
            <a:r>
              <a:rPr lang="nl-NL"/>
              <a:t>Tweede niveau</a:t>
            </a:r>
            <a:endParaRPr/>
          </a:p>
          <a:p>
            <a:pPr lvl="2">
              <a:defRPr/>
            </a:pPr>
            <a:r>
              <a:rPr lang="nl-NL"/>
              <a:t>Derde niveau</a:t>
            </a:r>
            <a:endParaRPr/>
          </a:p>
          <a:p>
            <a:pPr lvl="3">
              <a:defRPr/>
            </a:pPr>
            <a:r>
              <a:rPr lang="nl-NL"/>
              <a:t>Vierde niveau</a:t>
            </a:r>
            <a:endParaRPr/>
          </a:p>
          <a:p>
            <a:pPr lvl="4">
              <a:defRPr/>
            </a:pPr>
            <a:r>
              <a:rPr lang="nl-NL"/>
              <a:t>Vijfde niveau</a:t>
            </a:r>
            <a:endParaRPr lang="en-US"/>
          </a:p>
        </p:txBody>
      </p:sp>
      <p:sp>
        <p:nvSpPr>
          <p:cNvPr id="4" name="Tijdelijke aanduiding voor datum 3"/>
          <p:cNvSpPr>
            <a:spLocks noGrp="1"/>
          </p:cNvSpPr>
          <p:nvPr>
            <p:ph type="dt" sz="half" idx="10"/>
          </p:nvPr>
        </p:nvSpPr>
        <p:spPr bwMode="auto"/>
        <p:txBody>
          <a:bodyPr rtlCol="0"/>
          <a:lstStyle/>
          <a:p>
            <a:pPr>
              <a:defRPr/>
            </a:pPr>
            <a:fld id="{D08EE877-7E72-4A3F-BF87-CE406B3EE1C5}" type="datetime1">
              <a:rPr lang="nl-NL"/>
              <a:t>17-11-2023</a:t>
            </a:fld>
            <a:endParaRPr lang="en-US"/>
          </a:p>
        </p:txBody>
      </p:sp>
      <p:sp>
        <p:nvSpPr>
          <p:cNvPr id="5" name="Tijdelijke aanduiding voor voettekst 4"/>
          <p:cNvSpPr>
            <a:spLocks noGrp="1"/>
          </p:cNvSpPr>
          <p:nvPr>
            <p:ph type="ftr" sz="quarter" idx="11"/>
          </p:nvPr>
        </p:nvSpPr>
        <p:spPr bwMode="auto"/>
        <p:txBody>
          <a:bodyPr rtlCol="0"/>
          <a:lstStyle/>
          <a:p>
            <a:pPr>
              <a:defRPr/>
            </a:pPr>
            <a:endParaRPr lang="en-US"/>
          </a:p>
        </p:txBody>
      </p:sp>
      <p:sp>
        <p:nvSpPr>
          <p:cNvPr id="6" name="Tijdelijke aanduiding voor dianummer 5"/>
          <p:cNvSpPr>
            <a:spLocks noGrp="1"/>
          </p:cNvSpPr>
          <p:nvPr>
            <p:ph type="sldNum" sz="quarter" idx="12"/>
          </p:nvPr>
        </p:nvSpPr>
        <p:spPr bwMode="auto"/>
        <p:txBody>
          <a:bodyPr rtlCol="0"/>
          <a:lstStyle/>
          <a:p>
            <a:pPr>
              <a:defRPr/>
            </a:pPr>
            <a:fld id="{3A98EE3D-8CD1-4C3F-BD1C-C98C9596463C}" type="slidenum">
              <a:rPr lang="en-US"/>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showMasterPhAnim="0" type="vertTitleAndTx" preserve="1" userDrawn="1">
  <p:cSld name="Verticale titel en tekst">
    <p:spTree>
      <p:nvGrpSpPr>
        <p:cNvPr id="1" name=""/>
        <p:cNvGrpSpPr/>
        <p:nvPr/>
      </p:nvGrpSpPr>
      <p:grpSpPr bwMode="auto">
        <a:xfrm>
          <a:off x="0" y="0"/>
          <a:ext cx="0" cy="0"/>
          <a:chOff x="0" y="0"/>
          <a:chExt cx="0" cy="0"/>
        </a:xfrm>
      </p:grpSpPr>
      <p:sp>
        <p:nvSpPr>
          <p:cNvPr id="7" name="Rechthoek 6"/>
          <p:cNvSpPr>
            <a:spLocks noChangeAspect="1"/>
          </p:cNvSpPr>
          <p:nvPr/>
        </p:nvSpPr>
        <p:spPr bwMode="auto">
          <a:xfrm>
            <a:off x="8058151" y="599725"/>
            <a:ext cx="3687315"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e titel 1"/>
          <p:cNvSpPr>
            <a:spLocks noGrp="1"/>
          </p:cNvSpPr>
          <p:nvPr>
            <p:ph type="title" orient="vert"/>
          </p:nvPr>
        </p:nvSpPr>
        <p:spPr bwMode="auto">
          <a:xfrm>
            <a:off x="8204200" y="863599"/>
            <a:ext cx="3124200" cy="4807326"/>
          </a:xfrm>
        </p:spPr>
        <p:txBody>
          <a:bodyPr vert="eaVert" rtlCol="0" anchor="ctr"/>
          <a:lstStyle>
            <a:lvl1pPr>
              <a:defRPr>
                <a:solidFill>
                  <a:srgbClr val="FFFFFF"/>
                </a:solidFill>
              </a:defRPr>
            </a:lvl1pPr>
          </a:lstStyle>
          <a:p>
            <a:pPr>
              <a:defRPr/>
            </a:pPr>
            <a:r>
              <a:rPr lang="nl-NL"/>
              <a:t>Klik om stijl te bewerken</a:t>
            </a:r>
            <a:endParaRPr lang="en-US"/>
          </a:p>
        </p:txBody>
      </p:sp>
      <p:sp>
        <p:nvSpPr>
          <p:cNvPr id="3" name="Tijdelijke aanduiding voor verticale tekst 2"/>
          <p:cNvSpPr>
            <a:spLocks noGrp="1"/>
          </p:cNvSpPr>
          <p:nvPr>
            <p:ph type="body" orient="vert" idx="1"/>
          </p:nvPr>
        </p:nvSpPr>
        <p:spPr bwMode="auto">
          <a:xfrm>
            <a:off x="774923" y="863599"/>
            <a:ext cx="7161625" cy="4807326"/>
          </a:xfrm>
        </p:spPr>
        <p:txBody>
          <a:bodyPr vert="eaVert" rtlCol="0" anchor="t"/>
          <a:lstStyle/>
          <a:p>
            <a:pPr lvl="0">
              <a:defRPr/>
            </a:pPr>
            <a:r>
              <a:rPr lang="nl-NL"/>
              <a:t>Klikken om de tekststijl van het model te bewerken</a:t>
            </a:r>
            <a:endParaRPr/>
          </a:p>
          <a:p>
            <a:pPr lvl="1">
              <a:defRPr/>
            </a:pPr>
            <a:r>
              <a:rPr lang="nl-NL"/>
              <a:t>Tweede niveau</a:t>
            </a:r>
            <a:endParaRPr/>
          </a:p>
          <a:p>
            <a:pPr lvl="2">
              <a:defRPr/>
            </a:pPr>
            <a:r>
              <a:rPr lang="nl-NL"/>
              <a:t>Derde niveau</a:t>
            </a:r>
            <a:endParaRPr/>
          </a:p>
          <a:p>
            <a:pPr lvl="3">
              <a:defRPr/>
            </a:pPr>
            <a:r>
              <a:rPr lang="nl-NL"/>
              <a:t>Vierde niveau</a:t>
            </a:r>
            <a:endParaRPr/>
          </a:p>
          <a:p>
            <a:pPr lvl="4">
              <a:defRPr/>
            </a:pPr>
            <a:r>
              <a:rPr lang="nl-NL"/>
              <a:t>Vijfde niveau</a:t>
            </a:r>
            <a:endParaRPr lang="en-US"/>
          </a:p>
        </p:txBody>
      </p:sp>
      <p:sp>
        <p:nvSpPr>
          <p:cNvPr id="8" name="Rechthoek 7"/>
          <p:cNvSpPr/>
          <p:nvPr/>
        </p:nvSpPr>
        <p:spPr bwMode="auto">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hthoek 8"/>
          <p:cNvSpPr/>
          <p:nvPr/>
        </p:nvSpPr>
        <p:spPr bwMode="auto">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hthoek 9"/>
          <p:cNvSpPr/>
          <p:nvPr/>
        </p:nvSpPr>
        <p:spPr bwMode="auto">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Tijdelijke aanduiding voor datum 10"/>
          <p:cNvSpPr>
            <a:spLocks noGrp="1"/>
          </p:cNvSpPr>
          <p:nvPr>
            <p:ph type="dt" sz="half" idx="10"/>
          </p:nvPr>
        </p:nvSpPr>
        <p:spPr bwMode="auto"/>
        <p:txBody>
          <a:bodyPr rtlCol="0"/>
          <a:lstStyle/>
          <a:p>
            <a:pPr>
              <a:defRPr/>
            </a:pPr>
            <a:fld id="{4CC54E9F-8ACA-4714-84BB-74BA71865A3C}" type="datetime1">
              <a:rPr lang="nl-NL"/>
              <a:t>17-11-2023</a:t>
            </a:fld>
            <a:endParaRPr lang="en-US"/>
          </a:p>
        </p:txBody>
      </p:sp>
      <p:sp>
        <p:nvSpPr>
          <p:cNvPr id="12" name="Tijdelijke aanduiding voor voettekst 11"/>
          <p:cNvSpPr>
            <a:spLocks noGrp="1"/>
          </p:cNvSpPr>
          <p:nvPr>
            <p:ph type="ftr" sz="quarter" idx="11"/>
          </p:nvPr>
        </p:nvSpPr>
        <p:spPr bwMode="auto"/>
        <p:txBody>
          <a:bodyPr rtlCol="0"/>
          <a:lstStyle/>
          <a:p>
            <a:pPr>
              <a:defRPr/>
            </a:pPr>
            <a:endParaRPr lang="en-US"/>
          </a:p>
        </p:txBody>
      </p:sp>
      <p:sp>
        <p:nvSpPr>
          <p:cNvPr id="13" name="Tijdelijke aanduiding voor dianummer 12"/>
          <p:cNvSpPr>
            <a:spLocks noGrp="1"/>
          </p:cNvSpPr>
          <p:nvPr>
            <p:ph type="sldNum" sz="quarter" idx="12"/>
          </p:nvPr>
        </p:nvSpPr>
        <p:spPr bwMode="auto"/>
        <p:txBody>
          <a:bodyPr rtlCol="0"/>
          <a:lstStyle/>
          <a:p>
            <a:pPr>
              <a:defRPr/>
            </a:pPr>
            <a:fld id="{3A98EE3D-8CD1-4C3F-BD1C-C98C9596463C}" type="slidenum">
              <a:rPr lang="en-US"/>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Titel en inhoud">
    <p:spTree>
      <p:nvGrpSpPr>
        <p:cNvPr id="1" name=""/>
        <p:cNvGrpSpPr/>
        <p:nvPr/>
      </p:nvGrpSpPr>
      <p:grpSpPr bwMode="auto">
        <a:xfrm>
          <a:off x="0" y="0"/>
          <a:ext cx="0" cy="0"/>
          <a:chOff x="0" y="0"/>
          <a:chExt cx="0" cy="0"/>
        </a:xfrm>
      </p:grpSpPr>
      <p:sp>
        <p:nvSpPr>
          <p:cNvPr id="2" name="Titel 1"/>
          <p:cNvSpPr>
            <a:spLocks noGrp="1"/>
          </p:cNvSpPr>
          <p:nvPr>
            <p:ph type="title"/>
          </p:nvPr>
        </p:nvSpPr>
        <p:spPr bwMode="auto">
          <a:xfrm>
            <a:off x="581192" y="702156"/>
            <a:ext cx="11029616" cy="1188720"/>
          </a:xfrm>
        </p:spPr>
        <p:txBody>
          <a:bodyPr rtlCol="0"/>
          <a:lstStyle/>
          <a:p>
            <a:pPr>
              <a:defRPr/>
            </a:pPr>
            <a:r>
              <a:rPr lang="nl-NL"/>
              <a:t>Klik om stijl te bewerken</a:t>
            </a:r>
            <a:endParaRPr lang="en-US"/>
          </a:p>
        </p:txBody>
      </p:sp>
      <p:sp>
        <p:nvSpPr>
          <p:cNvPr id="3" name="Tijdelijke aanduiding voor inhoud 2"/>
          <p:cNvSpPr>
            <a:spLocks noGrp="1"/>
          </p:cNvSpPr>
          <p:nvPr>
            <p:ph idx="1"/>
          </p:nvPr>
        </p:nvSpPr>
        <p:spPr bwMode="auto">
          <a:xfrm>
            <a:off x="581192" y="2340864"/>
            <a:ext cx="11029615" cy="3634486"/>
          </a:xfrm>
        </p:spPr>
        <p:txBody>
          <a:bodyPr rtlCol="0"/>
          <a:lstStyle/>
          <a:p>
            <a:pPr lvl="0">
              <a:defRPr/>
            </a:pPr>
            <a:r>
              <a:rPr lang="nl-NL"/>
              <a:t>Klikken om de tekststijl van het model te bewerken</a:t>
            </a:r>
            <a:endParaRPr/>
          </a:p>
          <a:p>
            <a:pPr lvl="1">
              <a:defRPr/>
            </a:pPr>
            <a:r>
              <a:rPr lang="nl-NL"/>
              <a:t>Tweede niveau</a:t>
            </a:r>
            <a:endParaRPr/>
          </a:p>
          <a:p>
            <a:pPr lvl="2">
              <a:defRPr/>
            </a:pPr>
            <a:r>
              <a:rPr lang="nl-NL"/>
              <a:t>Derde niveau</a:t>
            </a:r>
            <a:endParaRPr/>
          </a:p>
          <a:p>
            <a:pPr lvl="3">
              <a:defRPr/>
            </a:pPr>
            <a:r>
              <a:rPr lang="nl-NL"/>
              <a:t>Vierde niveau</a:t>
            </a:r>
            <a:endParaRPr/>
          </a:p>
          <a:p>
            <a:pPr lvl="4">
              <a:defRPr/>
            </a:pPr>
            <a:r>
              <a:rPr lang="nl-NL"/>
              <a:t>Vijfde niveau</a:t>
            </a:r>
            <a:endParaRPr lang="en-US"/>
          </a:p>
        </p:txBody>
      </p:sp>
      <p:sp>
        <p:nvSpPr>
          <p:cNvPr id="8" name="Tijdelijke aanduiding voor datum 7"/>
          <p:cNvSpPr>
            <a:spLocks noGrp="1"/>
          </p:cNvSpPr>
          <p:nvPr>
            <p:ph type="dt" sz="half" idx="10"/>
          </p:nvPr>
        </p:nvSpPr>
        <p:spPr bwMode="auto"/>
        <p:txBody>
          <a:bodyPr rtlCol="0"/>
          <a:lstStyle/>
          <a:p>
            <a:pPr>
              <a:defRPr/>
            </a:pPr>
            <a:fld id="{F558A543-3029-4706-AA58-9F41D4E1F95A}" type="datetime1">
              <a:rPr lang="nl-NL"/>
              <a:t>17-11-2023</a:t>
            </a:fld>
            <a:endParaRPr lang="en-US"/>
          </a:p>
        </p:txBody>
      </p:sp>
      <p:sp>
        <p:nvSpPr>
          <p:cNvPr id="9" name="Tijdelijke aanduiding voor voettekst 8"/>
          <p:cNvSpPr>
            <a:spLocks noGrp="1"/>
          </p:cNvSpPr>
          <p:nvPr>
            <p:ph type="ftr" sz="quarter" idx="11"/>
          </p:nvPr>
        </p:nvSpPr>
        <p:spPr bwMode="auto"/>
        <p:txBody>
          <a:bodyPr rtlCol="0"/>
          <a:lstStyle/>
          <a:p>
            <a:pPr>
              <a:defRPr/>
            </a:pPr>
            <a:endParaRPr lang="en-US"/>
          </a:p>
        </p:txBody>
      </p:sp>
      <p:sp>
        <p:nvSpPr>
          <p:cNvPr id="10" name="Tijdelijke aanduiding voor dianummer 9"/>
          <p:cNvSpPr>
            <a:spLocks noGrp="1"/>
          </p:cNvSpPr>
          <p:nvPr>
            <p:ph type="sldNum" sz="quarter" idx="12"/>
          </p:nvPr>
        </p:nvSpPr>
        <p:spPr bwMode="auto"/>
        <p:txBody>
          <a:bodyPr rtlCol="0"/>
          <a:lstStyle/>
          <a:p>
            <a:pPr>
              <a:defRPr/>
            </a:pPr>
            <a:fld id="{3A98EE3D-8CD1-4C3F-BD1C-C98C9596463C}" type="slidenum">
              <a:rPr lang="en-US"/>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Sectiekop">
    <p:spTree>
      <p:nvGrpSpPr>
        <p:cNvPr id="1" name=""/>
        <p:cNvGrpSpPr/>
        <p:nvPr/>
      </p:nvGrpSpPr>
      <p:grpSpPr bwMode="auto">
        <a:xfrm>
          <a:off x="0" y="0"/>
          <a:ext cx="0" cy="0"/>
          <a:chOff x="0" y="0"/>
          <a:chExt cx="0" cy="0"/>
        </a:xfrm>
      </p:grpSpPr>
      <p:sp>
        <p:nvSpPr>
          <p:cNvPr id="8" name="Rechthoek 7"/>
          <p:cNvSpPr>
            <a:spLocks noChangeAspect="1"/>
          </p:cNvSpPr>
          <p:nvPr/>
        </p:nvSpPr>
        <p:spPr bwMode="auto">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el 1"/>
          <p:cNvSpPr>
            <a:spLocks noGrp="1"/>
          </p:cNvSpPr>
          <p:nvPr>
            <p:ph type="title" hasCustomPrompt="1"/>
          </p:nvPr>
        </p:nvSpPr>
        <p:spPr bwMode="auto">
          <a:xfrm>
            <a:off x="581193" y="2393950"/>
            <a:ext cx="11029615" cy="2147467"/>
          </a:xfrm>
        </p:spPr>
        <p:txBody>
          <a:bodyPr rtlCol="0" anchor="b">
            <a:normAutofit/>
          </a:bodyPr>
          <a:lstStyle>
            <a:lvl1pPr algn="l">
              <a:defRPr sz="3600" b="0" cap="all">
                <a:solidFill>
                  <a:schemeClr val="tx1">
                    <a:lumMod val="75000"/>
                    <a:lumOff val="25000"/>
                  </a:schemeClr>
                </a:solidFill>
              </a:defRPr>
            </a:lvl1pPr>
          </a:lstStyle>
          <a:p>
            <a:pPr>
              <a:defRPr/>
            </a:pPr>
            <a:r>
              <a:rPr lang="nl"/>
              <a:t>Klik om de titelstijl van het model te bewerken</a:t>
            </a:r>
            <a:endParaRPr lang="en-US"/>
          </a:p>
        </p:txBody>
      </p:sp>
      <p:sp>
        <p:nvSpPr>
          <p:cNvPr id="3" name="Tijdelijke aanduiding voor tekst 2"/>
          <p:cNvSpPr>
            <a:spLocks noGrp="1"/>
          </p:cNvSpPr>
          <p:nvPr>
            <p:ph type="body" idx="1"/>
          </p:nvPr>
        </p:nvSpPr>
        <p:spPr bwMode="auto">
          <a:xfrm>
            <a:off x="581192" y="4541417"/>
            <a:ext cx="11029615" cy="600556"/>
          </a:xfrm>
        </p:spPr>
        <p:txBody>
          <a:bodyPr rtlCol="0"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defRPr/>
            </a:pPr>
            <a:r>
              <a:rPr lang="nl-NL"/>
              <a:t>Klikken om de tekststijl van het model te bewerken</a:t>
            </a:r>
            <a:endParaRPr/>
          </a:p>
        </p:txBody>
      </p:sp>
      <p:sp>
        <p:nvSpPr>
          <p:cNvPr id="7" name="Tijdelijke aanduiding voor datum 6"/>
          <p:cNvSpPr>
            <a:spLocks noGrp="1"/>
          </p:cNvSpPr>
          <p:nvPr>
            <p:ph type="dt" sz="half" idx="10"/>
          </p:nvPr>
        </p:nvSpPr>
        <p:spPr bwMode="auto"/>
        <p:txBody>
          <a:bodyPr rtlCol="0"/>
          <a:lstStyle/>
          <a:p>
            <a:pPr>
              <a:defRPr/>
            </a:pPr>
            <a:fld id="{66D3D282-C61A-41D7-9714-7814FA67361E}" type="datetime1">
              <a:rPr lang="nl-NL"/>
              <a:t>17-11-2023</a:t>
            </a:fld>
            <a:endParaRPr lang="en-US"/>
          </a:p>
        </p:txBody>
      </p:sp>
      <p:sp>
        <p:nvSpPr>
          <p:cNvPr id="9" name="Tijdelijke aanduiding voor voettekst 8"/>
          <p:cNvSpPr>
            <a:spLocks noGrp="1"/>
          </p:cNvSpPr>
          <p:nvPr>
            <p:ph type="ftr" sz="quarter" idx="11"/>
          </p:nvPr>
        </p:nvSpPr>
        <p:spPr bwMode="auto"/>
        <p:txBody>
          <a:bodyPr rtlCol="0"/>
          <a:lstStyle/>
          <a:p>
            <a:pPr>
              <a:defRPr/>
            </a:pPr>
            <a:endParaRPr lang="en-US"/>
          </a:p>
        </p:txBody>
      </p:sp>
      <p:sp>
        <p:nvSpPr>
          <p:cNvPr id="10" name="Tijdelijke aanduiding voor dianummer 9"/>
          <p:cNvSpPr>
            <a:spLocks noGrp="1"/>
          </p:cNvSpPr>
          <p:nvPr>
            <p:ph type="sldNum" sz="quarter" idx="12"/>
          </p:nvPr>
        </p:nvSpPr>
        <p:spPr bwMode="auto"/>
        <p:txBody>
          <a:bodyPr rtlCol="0"/>
          <a:lstStyle/>
          <a:p>
            <a:pPr>
              <a:defRPr/>
            </a:pPr>
            <a:fld id="{3A98EE3D-8CD1-4C3F-BD1C-C98C9596463C}" type="slidenum">
              <a:rPr lang="en-US"/>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Twee, inhoud">
    <p:spTree>
      <p:nvGrpSpPr>
        <p:cNvPr id="1" name=""/>
        <p:cNvGrpSpPr/>
        <p:nvPr/>
      </p:nvGrpSpPr>
      <p:grpSpPr bwMode="auto">
        <a:xfrm>
          <a:off x="0" y="0"/>
          <a:ext cx="0" cy="0"/>
          <a:chOff x="0" y="0"/>
          <a:chExt cx="0" cy="0"/>
        </a:xfrm>
      </p:grpSpPr>
      <p:sp>
        <p:nvSpPr>
          <p:cNvPr id="2" name="Titel 1"/>
          <p:cNvSpPr>
            <a:spLocks noGrp="1"/>
          </p:cNvSpPr>
          <p:nvPr>
            <p:ph type="title"/>
          </p:nvPr>
        </p:nvSpPr>
        <p:spPr bwMode="auto">
          <a:xfrm>
            <a:off x="581193" y="729658"/>
            <a:ext cx="11029616" cy="988332"/>
          </a:xfrm>
        </p:spPr>
        <p:txBody>
          <a:bodyPr rtlCol="0"/>
          <a:lstStyle/>
          <a:p>
            <a:pPr>
              <a:defRPr/>
            </a:pPr>
            <a:r>
              <a:rPr lang="nl-NL"/>
              <a:t>Klik om stijl te bewerken</a:t>
            </a:r>
            <a:endParaRPr lang="en-US"/>
          </a:p>
        </p:txBody>
      </p:sp>
      <p:sp>
        <p:nvSpPr>
          <p:cNvPr id="3" name="Tijdelijke aanduiding voor inhoud 2"/>
          <p:cNvSpPr>
            <a:spLocks noGrp="1"/>
          </p:cNvSpPr>
          <p:nvPr>
            <p:ph sz="half" idx="1"/>
          </p:nvPr>
        </p:nvSpPr>
        <p:spPr bwMode="auto">
          <a:xfrm>
            <a:off x="581193" y="2228003"/>
            <a:ext cx="5194767" cy="3633047"/>
          </a:xfrm>
        </p:spPr>
        <p:txBody>
          <a:bodyPr rtlCol="0">
            <a:normAutofit/>
          </a:bodyPr>
          <a:lstStyle/>
          <a:p>
            <a:pPr lvl="0">
              <a:defRPr/>
            </a:pPr>
            <a:r>
              <a:rPr lang="nl-NL"/>
              <a:t>Klikken om de tekststijl van het model te bewerken</a:t>
            </a:r>
            <a:endParaRPr/>
          </a:p>
          <a:p>
            <a:pPr lvl="1">
              <a:defRPr/>
            </a:pPr>
            <a:r>
              <a:rPr lang="nl-NL"/>
              <a:t>Tweede niveau</a:t>
            </a:r>
            <a:endParaRPr/>
          </a:p>
          <a:p>
            <a:pPr lvl="2">
              <a:defRPr/>
            </a:pPr>
            <a:r>
              <a:rPr lang="nl-NL"/>
              <a:t>Derde niveau</a:t>
            </a:r>
            <a:endParaRPr/>
          </a:p>
          <a:p>
            <a:pPr lvl="3">
              <a:defRPr/>
            </a:pPr>
            <a:r>
              <a:rPr lang="nl-NL"/>
              <a:t>Vierde niveau</a:t>
            </a:r>
            <a:endParaRPr/>
          </a:p>
          <a:p>
            <a:pPr lvl="4">
              <a:defRPr/>
            </a:pPr>
            <a:r>
              <a:rPr lang="nl-NL"/>
              <a:t>Vijfde niveau</a:t>
            </a:r>
            <a:endParaRPr lang="en-US"/>
          </a:p>
        </p:txBody>
      </p:sp>
      <p:sp>
        <p:nvSpPr>
          <p:cNvPr id="4" name="Tijdelijke aanduiding voor inhoud 3"/>
          <p:cNvSpPr>
            <a:spLocks noGrp="1"/>
          </p:cNvSpPr>
          <p:nvPr>
            <p:ph sz="half" idx="2"/>
          </p:nvPr>
        </p:nvSpPr>
        <p:spPr bwMode="auto">
          <a:xfrm>
            <a:off x="6416039" y="2228003"/>
            <a:ext cx="5194769" cy="3633047"/>
          </a:xfrm>
        </p:spPr>
        <p:txBody>
          <a:bodyPr rtlCol="0">
            <a:normAutofit/>
          </a:bodyPr>
          <a:lstStyle/>
          <a:p>
            <a:pPr lvl="0">
              <a:defRPr/>
            </a:pPr>
            <a:r>
              <a:rPr lang="nl-NL"/>
              <a:t>Klikken om de tekststijl van het model te bewerken</a:t>
            </a:r>
            <a:endParaRPr/>
          </a:p>
          <a:p>
            <a:pPr lvl="1">
              <a:defRPr/>
            </a:pPr>
            <a:r>
              <a:rPr lang="nl-NL"/>
              <a:t>Tweede niveau</a:t>
            </a:r>
            <a:endParaRPr/>
          </a:p>
          <a:p>
            <a:pPr lvl="2">
              <a:defRPr/>
            </a:pPr>
            <a:r>
              <a:rPr lang="nl-NL"/>
              <a:t>Derde niveau</a:t>
            </a:r>
            <a:endParaRPr/>
          </a:p>
          <a:p>
            <a:pPr lvl="3">
              <a:defRPr/>
            </a:pPr>
            <a:r>
              <a:rPr lang="nl-NL"/>
              <a:t>Vierde niveau</a:t>
            </a:r>
            <a:endParaRPr/>
          </a:p>
          <a:p>
            <a:pPr lvl="4">
              <a:defRPr/>
            </a:pPr>
            <a:r>
              <a:rPr lang="nl-NL"/>
              <a:t>Vijfde niveau</a:t>
            </a:r>
            <a:endParaRPr lang="en-US"/>
          </a:p>
        </p:txBody>
      </p:sp>
      <p:sp>
        <p:nvSpPr>
          <p:cNvPr id="5" name="Tijdelijke aanduiding voor datum 4"/>
          <p:cNvSpPr>
            <a:spLocks noGrp="1"/>
          </p:cNvSpPr>
          <p:nvPr>
            <p:ph type="dt" sz="half" idx="10"/>
          </p:nvPr>
        </p:nvSpPr>
        <p:spPr bwMode="auto"/>
        <p:txBody>
          <a:bodyPr rtlCol="0"/>
          <a:lstStyle/>
          <a:p>
            <a:pPr>
              <a:defRPr/>
            </a:pPr>
            <a:fld id="{55CAE64B-8D6D-4B8F-BAE1-453EBC33DDBA}" type="datetime1">
              <a:rPr lang="nl-NL"/>
              <a:t>17-11-2023</a:t>
            </a:fld>
            <a:endParaRPr lang="en-US"/>
          </a:p>
        </p:txBody>
      </p:sp>
      <p:sp>
        <p:nvSpPr>
          <p:cNvPr id="6" name="Tijdelijke aanduiding voor voettekst 5"/>
          <p:cNvSpPr>
            <a:spLocks noGrp="1"/>
          </p:cNvSpPr>
          <p:nvPr>
            <p:ph type="ftr" sz="quarter" idx="11"/>
          </p:nvPr>
        </p:nvSpPr>
        <p:spPr bwMode="auto"/>
        <p:txBody>
          <a:bodyPr rtlCol="0"/>
          <a:lstStyle/>
          <a:p>
            <a:pPr>
              <a:defRPr/>
            </a:pPr>
            <a:endParaRPr lang="en-US"/>
          </a:p>
        </p:txBody>
      </p:sp>
      <p:sp>
        <p:nvSpPr>
          <p:cNvPr id="7" name="Tijdelijke aanduiding voor dianummer 6"/>
          <p:cNvSpPr>
            <a:spLocks noGrp="1"/>
          </p:cNvSpPr>
          <p:nvPr>
            <p:ph type="sldNum" sz="quarter" idx="12"/>
          </p:nvPr>
        </p:nvSpPr>
        <p:spPr bwMode="auto"/>
        <p:txBody>
          <a:bodyPr rtlCol="0"/>
          <a:lstStyle/>
          <a:p>
            <a:pPr>
              <a:defRPr/>
            </a:pPr>
            <a:fld id="{3A98EE3D-8CD1-4C3F-BD1C-C98C9596463C}" type="slidenum">
              <a:rPr lang="en-US"/>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preserve="1" userDrawn="1">
  <p:cSld name="Vergelijking">
    <p:spTree>
      <p:nvGrpSpPr>
        <p:cNvPr id="1" name=""/>
        <p:cNvGrpSpPr/>
        <p:nvPr/>
      </p:nvGrpSpPr>
      <p:grpSpPr bwMode="auto">
        <a:xfrm>
          <a:off x="0" y="0"/>
          <a:ext cx="0" cy="0"/>
          <a:chOff x="0" y="0"/>
          <a:chExt cx="0" cy="0"/>
        </a:xfrm>
      </p:grpSpPr>
      <p:sp>
        <p:nvSpPr>
          <p:cNvPr id="12" name="Titel 1"/>
          <p:cNvSpPr>
            <a:spLocks noGrp="1"/>
          </p:cNvSpPr>
          <p:nvPr>
            <p:ph type="title"/>
          </p:nvPr>
        </p:nvSpPr>
        <p:spPr bwMode="auto">
          <a:xfrm>
            <a:off x="581193" y="729658"/>
            <a:ext cx="11029616" cy="988332"/>
          </a:xfrm>
        </p:spPr>
        <p:txBody>
          <a:bodyPr rtlCol="0"/>
          <a:lstStyle/>
          <a:p>
            <a:pPr>
              <a:defRPr/>
            </a:pPr>
            <a:r>
              <a:rPr lang="nl-NL"/>
              <a:t>Klik om stijl te bewerken</a:t>
            </a:r>
            <a:endParaRPr lang="en-US"/>
          </a:p>
        </p:txBody>
      </p:sp>
      <p:sp>
        <p:nvSpPr>
          <p:cNvPr id="3" name="Tijdelijke aanduiding voor tekst 2"/>
          <p:cNvSpPr>
            <a:spLocks noGrp="1"/>
          </p:cNvSpPr>
          <p:nvPr>
            <p:ph type="body" idx="1" hasCustomPrompt="1"/>
          </p:nvPr>
        </p:nvSpPr>
        <p:spPr bwMode="auto">
          <a:xfrm>
            <a:off x="581191" y="2250891"/>
            <a:ext cx="5194769" cy="557784"/>
          </a:xfrm>
        </p:spPr>
        <p:txBody>
          <a:bodyPr rtlCol="0"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nl"/>
              <a:t>Klik om de tekststijlen van het model te bewerken</a:t>
            </a:r>
            <a:endParaRPr/>
          </a:p>
        </p:txBody>
      </p:sp>
      <p:sp>
        <p:nvSpPr>
          <p:cNvPr id="4" name="Tijdelijke aanduiding voor inhoud 3"/>
          <p:cNvSpPr>
            <a:spLocks noGrp="1"/>
          </p:cNvSpPr>
          <p:nvPr>
            <p:ph sz="half" idx="2"/>
          </p:nvPr>
        </p:nvSpPr>
        <p:spPr bwMode="auto">
          <a:xfrm>
            <a:off x="581194" y="2926052"/>
            <a:ext cx="5194766" cy="2934999"/>
          </a:xfrm>
        </p:spPr>
        <p:txBody>
          <a:bodyPr rtlCol="0" anchor="t">
            <a:normAutofit/>
          </a:bodyPr>
          <a:lstStyle/>
          <a:p>
            <a:pPr lvl="0">
              <a:defRPr/>
            </a:pPr>
            <a:r>
              <a:rPr lang="nl-NL"/>
              <a:t>Klikken om de tekststijl van het model te bewerken</a:t>
            </a:r>
            <a:endParaRPr/>
          </a:p>
          <a:p>
            <a:pPr lvl="1">
              <a:defRPr/>
            </a:pPr>
            <a:r>
              <a:rPr lang="nl-NL"/>
              <a:t>Tweede niveau</a:t>
            </a:r>
            <a:endParaRPr/>
          </a:p>
          <a:p>
            <a:pPr lvl="2">
              <a:defRPr/>
            </a:pPr>
            <a:r>
              <a:rPr lang="nl-NL"/>
              <a:t>Derde niveau</a:t>
            </a:r>
            <a:endParaRPr/>
          </a:p>
          <a:p>
            <a:pPr lvl="3">
              <a:defRPr/>
            </a:pPr>
            <a:r>
              <a:rPr lang="nl-NL"/>
              <a:t>Vierde niveau</a:t>
            </a:r>
            <a:endParaRPr/>
          </a:p>
          <a:p>
            <a:pPr lvl="4">
              <a:defRPr/>
            </a:pPr>
            <a:r>
              <a:rPr lang="nl-NL"/>
              <a:t>Vijfde niveau</a:t>
            </a:r>
            <a:endParaRPr lang="en-US"/>
          </a:p>
        </p:txBody>
      </p:sp>
      <p:sp>
        <p:nvSpPr>
          <p:cNvPr id="5" name="Tijdelijke aanduiding voor tekst 4"/>
          <p:cNvSpPr>
            <a:spLocks noGrp="1"/>
          </p:cNvSpPr>
          <p:nvPr>
            <p:ph type="body" sz="quarter" idx="3" hasCustomPrompt="1"/>
          </p:nvPr>
        </p:nvSpPr>
        <p:spPr bwMode="auto">
          <a:xfrm>
            <a:off x="6416039" y="2250892"/>
            <a:ext cx="5194770" cy="553373"/>
          </a:xfrm>
        </p:spPr>
        <p:txBody>
          <a:bodyPr rtlCol="0" anchor="ctr">
            <a:noAutofit/>
          </a:bodyPr>
          <a:lstStyle>
            <a:lvl1pPr marL="0" marR="0" indent="0" algn="l" defTabSz="457200">
              <a:lnSpc>
                <a:spcPct val="100000"/>
              </a:lnSpc>
              <a:spcBef>
                <a:spcPts val="0"/>
              </a:spcBef>
              <a:spcAft>
                <a:spcPts val="600"/>
              </a:spcAft>
              <a:buClr>
                <a:schemeClr val="accent1"/>
              </a:buClr>
              <a:buSzPct val="92000"/>
              <a:buFont typeface="Wingdings 2"/>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a:lnSpc>
                <a:spcPct val="100000"/>
              </a:lnSpc>
              <a:spcBef>
                <a:spcPts val="0"/>
              </a:spcBef>
              <a:spcAft>
                <a:spcPts val="600"/>
              </a:spcAft>
              <a:buClr>
                <a:schemeClr val="accent1"/>
              </a:buClr>
              <a:buSzPct val="92000"/>
              <a:buFont typeface="Wingdings 2"/>
              <a:buNone/>
              <a:defRPr/>
            </a:pPr>
            <a:r>
              <a:rPr lang="nl"/>
              <a:t>Klik om de tekststijlen van het model te bewerken</a:t>
            </a:r>
            <a:endParaRPr/>
          </a:p>
        </p:txBody>
      </p:sp>
      <p:sp>
        <p:nvSpPr>
          <p:cNvPr id="6" name="Tijdelijke aanduiding voor inhoud 5"/>
          <p:cNvSpPr>
            <a:spLocks noGrp="1"/>
          </p:cNvSpPr>
          <p:nvPr>
            <p:ph sz="quarter" idx="4"/>
          </p:nvPr>
        </p:nvSpPr>
        <p:spPr bwMode="auto">
          <a:xfrm>
            <a:off x="6416037" y="2926052"/>
            <a:ext cx="5194771" cy="2934999"/>
          </a:xfrm>
        </p:spPr>
        <p:txBody>
          <a:bodyPr rtlCol="0" anchor="t">
            <a:normAutofit/>
          </a:bodyPr>
          <a:lstStyle/>
          <a:p>
            <a:pPr lvl="0">
              <a:defRPr/>
            </a:pPr>
            <a:r>
              <a:rPr lang="nl-NL"/>
              <a:t>Klikken om de tekststijl van het model te bewerken</a:t>
            </a:r>
            <a:endParaRPr/>
          </a:p>
          <a:p>
            <a:pPr lvl="1">
              <a:defRPr/>
            </a:pPr>
            <a:r>
              <a:rPr lang="nl-NL"/>
              <a:t>Tweede niveau</a:t>
            </a:r>
            <a:endParaRPr/>
          </a:p>
          <a:p>
            <a:pPr lvl="2">
              <a:defRPr/>
            </a:pPr>
            <a:r>
              <a:rPr lang="nl-NL"/>
              <a:t>Derde niveau</a:t>
            </a:r>
            <a:endParaRPr/>
          </a:p>
          <a:p>
            <a:pPr lvl="3">
              <a:defRPr/>
            </a:pPr>
            <a:r>
              <a:rPr lang="nl-NL"/>
              <a:t>Vierde niveau</a:t>
            </a:r>
            <a:endParaRPr/>
          </a:p>
          <a:p>
            <a:pPr lvl="4">
              <a:defRPr/>
            </a:pPr>
            <a:r>
              <a:rPr lang="nl-NL"/>
              <a:t>Vijfde niveau</a:t>
            </a:r>
            <a:endParaRPr lang="en-US"/>
          </a:p>
        </p:txBody>
      </p:sp>
      <p:sp>
        <p:nvSpPr>
          <p:cNvPr id="7" name="Tijdelijke aanduiding voor datum 6"/>
          <p:cNvSpPr>
            <a:spLocks noGrp="1"/>
          </p:cNvSpPr>
          <p:nvPr>
            <p:ph type="dt" sz="half" idx="10"/>
          </p:nvPr>
        </p:nvSpPr>
        <p:spPr bwMode="auto"/>
        <p:txBody>
          <a:bodyPr rtlCol="0"/>
          <a:lstStyle/>
          <a:p>
            <a:pPr>
              <a:defRPr/>
            </a:pPr>
            <a:fld id="{7DD41833-08F9-41B2-81FC-2883EDAAEF19}" type="datetime1">
              <a:rPr lang="nl-NL"/>
              <a:t>17-11-2023</a:t>
            </a:fld>
            <a:endParaRPr lang="en-US"/>
          </a:p>
        </p:txBody>
      </p:sp>
      <p:sp>
        <p:nvSpPr>
          <p:cNvPr id="8" name="Tijdelijke aanduiding voor voettekst 7"/>
          <p:cNvSpPr>
            <a:spLocks noGrp="1"/>
          </p:cNvSpPr>
          <p:nvPr>
            <p:ph type="ftr" sz="quarter" idx="11"/>
          </p:nvPr>
        </p:nvSpPr>
        <p:spPr bwMode="auto"/>
        <p:txBody>
          <a:bodyPr rtlCol="0"/>
          <a:lstStyle/>
          <a:p>
            <a:pPr>
              <a:defRPr/>
            </a:pPr>
            <a:endParaRPr lang="en-US"/>
          </a:p>
        </p:txBody>
      </p:sp>
      <p:sp>
        <p:nvSpPr>
          <p:cNvPr id="9" name="Tijdelijke aanduiding voor dianummer 8"/>
          <p:cNvSpPr>
            <a:spLocks noGrp="1"/>
          </p:cNvSpPr>
          <p:nvPr>
            <p:ph type="sldNum" sz="quarter" idx="12"/>
          </p:nvPr>
        </p:nvSpPr>
        <p:spPr bwMode="auto"/>
        <p:txBody>
          <a:bodyPr rtlCol="0"/>
          <a:lstStyle/>
          <a:p>
            <a:pPr>
              <a:defRPr/>
            </a:pPr>
            <a:fld id="{3A98EE3D-8CD1-4C3F-BD1C-C98C9596463C}" type="slidenum">
              <a:rPr lang="en-US"/>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Alleen titel">
    <p:spTree>
      <p:nvGrpSpPr>
        <p:cNvPr id="1" name=""/>
        <p:cNvGrpSpPr/>
        <p:nvPr/>
      </p:nvGrpSpPr>
      <p:grpSpPr bwMode="auto">
        <a:xfrm>
          <a:off x="0" y="0"/>
          <a:ext cx="0" cy="0"/>
          <a:chOff x="0" y="0"/>
          <a:chExt cx="0" cy="0"/>
        </a:xfrm>
      </p:grpSpPr>
      <p:sp>
        <p:nvSpPr>
          <p:cNvPr id="8" name="Titel 1"/>
          <p:cNvSpPr>
            <a:spLocks noGrp="1"/>
          </p:cNvSpPr>
          <p:nvPr>
            <p:ph type="title"/>
          </p:nvPr>
        </p:nvSpPr>
        <p:spPr bwMode="auto">
          <a:xfrm>
            <a:off x="575894" y="729658"/>
            <a:ext cx="11029616" cy="988332"/>
          </a:xfrm>
        </p:spPr>
        <p:txBody>
          <a:bodyPr rtlCol="0"/>
          <a:lstStyle/>
          <a:p>
            <a:pPr>
              <a:defRPr/>
            </a:pPr>
            <a:r>
              <a:rPr lang="nl-NL"/>
              <a:t>Klik om stijl te bewerken</a:t>
            </a:r>
            <a:endParaRPr lang="en-US"/>
          </a:p>
        </p:txBody>
      </p:sp>
      <p:sp>
        <p:nvSpPr>
          <p:cNvPr id="3" name="Tijdelijke aanduiding voor datum 2"/>
          <p:cNvSpPr>
            <a:spLocks noGrp="1"/>
          </p:cNvSpPr>
          <p:nvPr>
            <p:ph type="dt" sz="half" idx="10"/>
          </p:nvPr>
        </p:nvSpPr>
        <p:spPr bwMode="auto"/>
        <p:txBody>
          <a:bodyPr rtlCol="0"/>
          <a:lstStyle/>
          <a:p>
            <a:pPr>
              <a:defRPr/>
            </a:pPr>
            <a:fld id="{5DC9B189-AE00-478F-84A9-63330A766802}" type="datetime1">
              <a:rPr lang="nl-NL"/>
              <a:t>17-11-2023</a:t>
            </a:fld>
            <a:endParaRPr lang="en-US"/>
          </a:p>
        </p:txBody>
      </p:sp>
      <p:sp>
        <p:nvSpPr>
          <p:cNvPr id="4" name="Tijdelijke aanduiding voor voettekst 3"/>
          <p:cNvSpPr>
            <a:spLocks noGrp="1"/>
          </p:cNvSpPr>
          <p:nvPr>
            <p:ph type="ftr" sz="quarter" idx="11"/>
          </p:nvPr>
        </p:nvSpPr>
        <p:spPr bwMode="auto"/>
        <p:txBody>
          <a:bodyPr rtlCol="0"/>
          <a:lstStyle/>
          <a:p>
            <a:pPr>
              <a:defRPr/>
            </a:pPr>
            <a:endParaRPr lang="en-US"/>
          </a:p>
        </p:txBody>
      </p:sp>
      <p:sp>
        <p:nvSpPr>
          <p:cNvPr id="5" name="Tijdelijke aanduiding voor dianummer 4"/>
          <p:cNvSpPr>
            <a:spLocks noGrp="1"/>
          </p:cNvSpPr>
          <p:nvPr>
            <p:ph type="sldNum" sz="quarter" idx="12"/>
          </p:nvPr>
        </p:nvSpPr>
        <p:spPr bwMode="auto"/>
        <p:txBody>
          <a:bodyPr rtlCol="0"/>
          <a:lstStyle/>
          <a:p>
            <a:pPr>
              <a:defRPr/>
            </a:pPr>
            <a:fld id="{3A98EE3D-8CD1-4C3F-BD1C-C98C9596463C}" type="slidenum">
              <a:rPr lang="en-US"/>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Leeg">
    <p:spTree>
      <p:nvGrpSpPr>
        <p:cNvPr id="1" name=""/>
        <p:cNvGrpSpPr/>
        <p:nvPr/>
      </p:nvGrpSpPr>
      <p:grpSpPr bwMode="auto">
        <a:xfrm>
          <a:off x="0" y="0"/>
          <a:ext cx="0" cy="0"/>
          <a:chOff x="0" y="0"/>
          <a:chExt cx="0" cy="0"/>
        </a:xfrm>
      </p:grpSpPr>
      <p:sp>
        <p:nvSpPr>
          <p:cNvPr id="2" name="Tijdelijke aanduiding voor datum 1"/>
          <p:cNvSpPr>
            <a:spLocks noGrp="1"/>
          </p:cNvSpPr>
          <p:nvPr>
            <p:ph type="dt" sz="half" idx="10"/>
          </p:nvPr>
        </p:nvSpPr>
        <p:spPr bwMode="auto"/>
        <p:txBody>
          <a:bodyPr rtlCol="0"/>
          <a:lstStyle/>
          <a:p>
            <a:pPr>
              <a:defRPr/>
            </a:pPr>
            <a:fld id="{C4D93972-B93F-42C7-B487-83AAA3F36605}" type="datetime1">
              <a:rPr lang="nl-NL"/>
              <a:t>17-11-2023</a:t>
            </a:fld>
            <a:endParaRPr lang="en-US"/>
          </a:p>
        </p:txBody>
      </p:sp>
      <p:sp>
        <p:nvSpPr>
          <p:cNvPr id="3" name="Tijdelijke aanduiding voor voettekst 2"/>
          <p:cNvSpPr>
            <a:spLocks noGrp="1"/>
          </p:cNvSpPr>
          <p:nvPr>
            <p:ph type="ftr" sz="quarter" idx="11"/>
          </p:nvPr>
        </p:nvSpPr>
        <p:spPr bwMode="auto"/>
        <p:txBody>
          <a:bodyPr rtlCol="0"/>
          <a:lstStyle/>
          <a:p>
            <a:pPr>
              <a:defRPr/>
            </a:pPr>
            <a:endParaRPr lang="en-US"/>
          </a:p>
        </p:txBody>
      </p:sp>
      <p:sp>
        <p:nvSpPr>
          <p:cNvPr id="4" name="Tijdelijke aanduiding voor dianummer 3"/>
          <p:cNvSpPr>
            <a:spLocks noGrp="1"/>
          </p:cNvSpPr>
          <p:nvPr>
            <p:ph type="sldNum" sz="quarter" idx="12"/>
          </p:nvPr>
        </p:nvSpPr>
        <p:spPr bwMode="auto"/>
        <p:txBody>
          <a:bodyPr rtlCol="0"/>
          <a:lstStyle/>
          <a:p>
            <a:pPr>
              <a:defRPr/>
            </a:pPr>
            <a:fld id="{3A98EE3D-8CD1-4C3F-BD1C-C98C9596463C}" type="slidenum">
              <a:rPr lang="en-US"/>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Inhoud met bijschrift">
    <p:spTree>
      <p:nvGrpSpPr>
        <p:cNvPr id="1" name=""/>
        <p:cNvGrpSpPr/>
        <p:nvPr/>
      </p:nvGrpSpPr>
      <p:grpSpPr bwMode="auto">
        <a:xfrm>
          <a:off x="0" y="0"/>
          <a:ext cx="0" cy="0"/>
          <a:chOff x="0" y="0"/>
          <a:chExt cx="0" cy="0"/>
        </a:xfrm>
      </p:grpSpPr>
      <p:sp>
        <p:nvSpPr>
          <p:cNvPr id="9" name="Rechthoek 8"/>
          <p:cNvSpPr>
            <a:spLocks noChangeAspect="1"/>
          </p:cNvSpPr>
          <p:nvPr/>
        </p:nvSpPr>
        <p:spPr bwMode="auto">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el 1"/>
          <p:cNvSpPr>
            <a:spLocks noGrp="1"/>
          </p:cNvSpPr>
          <p:nvPr>
            <p:ph type="title" hasCustomPrompt="1"/>
          </p:nvPr>
        </p:nvSpPr>
        <p:spPr bwMode="auto">
          <a:xfrm>
            <a:off x="767857" y="933450"/>
            <a:ext cx="3031852" cy="1722419"/>
          </a:xfrm>
        </p:spPr>
        <p:txBody>
          <a:bodyPr rtlCol="0" anchor="b">
            <a:normAutofit/>
          </a:bodyPr>
          <a:lstStyle>
            <a:lvl1pPr algn="l">
              <a:defRPr sz="2400" b="0">
                <a:solidFill>
                  <a:srgbClr val="FFFFFF"/>
                </a:solidFill>
              </a:defRPr>
            </a:lvl1pPr>
          </a:lstStyle>
          <a:p>
            <a:pPr>
              <a:defRPr/>
            </a:pPr>
            <a:r>
              <a:rPr lang="nl"/>
              <a:t>Klik om de titelstijl van het model te bewerken</a:t>
            </a:r>
            <a:endParaRPr lang="en-US"/>
          </a:p>
        </p:txBody>
      </p:sp>
      <p:sp>
        <p:nvSpPr>
          <p:cNvPr id="3" name="Tijdelijke aanduiding voor inhoud 2"/>
          <p:cNvSpPr>
            <a:spLocks noGrp="1"/>
          </p:cNvSpPr>
          <p:nvPr>
            <p:ph idx="1"/>
          </p:nvPr>
        </p:nvSpPr>
        <p:spPr bwMode="auto">
          <a:xfrm>
            <a:off x="4900928" y="1179829"/>
            <a:ext cx="6650991" cy="4658216"/>
          </a:xfrm>
        </p:spPr>
        <p:txBody>
          <a:bodyPr rtlCol="0"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defRPr/>
            </a:pPr>
            <a:r>
              <a:rPr lang="nl-NL"/>
              <a:t>Klikken om de tekststijl van het model te bewerken</a:t>
            </a:r>
            <a:endParaRPr/>
          </a:p>
          <a:p>
            <a:pPr lvl="1">
              <a:defRPr/>
            </a:pPr>
            <a:r>
              <a:rPr lang="nl-NL"/>
              <a:t>Tweede niveau</a:t>
            </a:r>
            <a:endParaRPr/>
          </a:p>
          <a:p>
            <a:pPr lvl="2">
              <a:defRPr/>
            </a:pPr>
            <a:r>
              <a:rPr lang="nl-NL"/>
              <a:t>Derde niveau</a:t>
            </a:r>
            <a:endParaRPr/>
          </a:p>
          <a:p>
            <a:pPr lvl="3">
              <a:defRPr/>
            </a:pPr>
            <a:r>
              <a:rPr lang="nl-NL"/>
              <a:t>Vierde niveau</a:t>
            </a:r>
            <a:endParaRPr/>
          </a:p>
          <a:p>
            <a:pPr lvl="4">
              <a:defRPr/>
            </a:pPr>
            <a:r>
              <a:rPr lang="nl-NL"/>
              <a:t>Vijfde niveau</a:t>
            </a:r>
            <a:endParaRPr lang="en-US"/>
          </a:p>
        </p:txBody>
      </p:sp>
      <p:sp>
        <p:nvSpPr>
          <p:cNvPr id="4" name="Tijdelijke aanduiding voor tekst 3"/>
          <p:cNvSpPr>
            <a:spLocks noGrp="1"/>
          </p:cNvSpPr>
          <p:nvPr>
            <p:ph type="body" sz="half" idx="2"/>
          </p:nvPr>
        </p:nvSpPr>
        <p:spPr bwMode="auto">
          <a:xfrm>
            <a:off x="767857" y="2836654"/>
            <a:ext cx="3031852" cy="3001392"/>
          </a:xfrm>
        </p:spPr>
        <p:txBody>
          <a:bodyPr rtlCol="0"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nl-NL"/>
              <a:t>Klikken om de tekststijl van het model te bewerken</a:t>
            </a:r>
            <a:endParaRPr/>
          </a:p>
        </p:txBody>
      </p:sp>
      <p:sp>
        <p:nvSpPr>
          <p:cNvPr id="8" name="Tijdelijke aanduiding voor datum 7"/>
          <p:cNvSpPr>
            <a:spLocks noGrp="1"/>
          </p:cNvSpPr>
          <p:nvPr>
            <p:ph type="dt" sz="half" idx="10"/>
          </p:nvPr>
        </p:nvSpPr>
        <p:spPr bwMode="auto">
          <a:xfrm>
            <a:off x="7605951" y="6456916"/>
            <a:ext cx="2844798" cy="365125"/>
          </a:xfrm>
        </p:spPr>
        <p:txBody>
          <a:bodyPr rtlCol="0"/>
          <a:lstStyle/>
          <a:p>
            <a:pPr>
              <a:defRPr/>
            </a:pPr>
            <a:fld id="{41CBEB4C-81CC-455E-9331-682EF29A1EAB}" type="datetime1">
              <a:rPr lang="nl-NL"/>
              <a:t>17-11-2023</a:t>
            </a:fld>
            <a:endParaRPr lang="en-US"/>
          </a:p>
        </p:txBody>
      </p:sp>
      <p:sp>
        <p:nvSpPr>
          <p:cNvPr id="10" name="Tijdelijke aanduiding voor voettekst 9"/>
          <p:cNvSpPr>
            <a:spLocks noGrp="1"/>
          </p:cNvSpPr>
          <p:nvPr>
            <p:ph type="ftr" sz="quarter" idx="11"/>
          </p:nvPr>
        </p:nvSpPr>
        <p:spPr bwMode="auto">
          <a:xfrm>
            <a:off x="581192" y="6452590"/>
            <a:ext cx="6917210" cy="365125"/>
          </a:xfrm>
        </p:spPr>
        <p:txBody>
          <a:bodyPr rtlCol="0"/>
          <a:lstStyle/>
          <a:p>
            <a:pPr>
              <a:defRPr/>
            </a:pPr>
            <a:endParaRPr lang="en-US"/>
          </a:p>
        </p:txBody>
      </p:sp>
      <p:sp>
        <p:nvSpPr>
          <p:cNvPr id="11" name="Tijdelijke aanduiding voor dianummer 10"/>
          <p:cNvSpPr>
            <a:spLocks noGrp="1"/>
          </p:cNvSpPr>
          <p:nvPr>
            <p:ph type="sldNum" sz="quarter" idx="12"/>
          </p:nvPr>
        </p:nvSpPr>
        <p:spPr bwMode="auto">
          <a:xfrm>
            <a:off x="10558300" y="6456916"/>
            <a:ext cx="1052510" cy="365125"/>
          </a:xfrm>
        </p:spPr>
        <p:txBody>
          <a:bodyPr rtlCol="0"/>
          <a:lstStyle/>
          <a:p>
            <a:pPr>
              <a:defRPr/>
            </a:pPr>
            <a:fld id="{3A98EE3D-8CD1-4C3F-BD1C-C98C9596463C}" type="slidenum">
              <a:rPr lang="en-US"/>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Afbeelding met bijschrift">
    <p:spTree>
      <p:nvGrpSpPr>
        <p:cNvPr id="1" name=""/>
        <p:cNvGrpSpPr/>
        <p:nvPr/>
      </p:nvGrpSpPr>
      <p:grpSpPr bwMode="auto">
        <a:xfrm>
          <a:off x="0" y="0"/>
          <a:ext cx="0" cy="0"/>
          <a:chOff x="0" y="0"/>
          <a:chExt cx="0" cy="0"/>
        </a:xfrm>
      </p:grpSpPr>
      <p:sp>
        <p:nvSpPr>
          <p:cNvPr id="2" name="Titel 1"/>
          <p:cNvSpPr>
            <a:spLocks noGrp="1"/>
          </p:cNvSpPr>
          <p:nvPr>
            <p:ph type="title"/>
          </p:nvPr>
        </p:nvSpPr>
        <p:spPr bwMode="auto">
          <a:xfrm>
            <a:off x="581193" y="4693389"/>
            <a:ext cx="11029616" cy="566738"/>
          </a:xfrm>
        </p:spPr>
        <p:txBody>
          <a:bodyPr rtlCol="0" anchor="b">
            <a:normAutofit/>
          </a:bodyPr>
          <a:lstStyle>
            <a:lvl1pPr algn="l">
              <a:defRPr sz="2400" b="0">
                <a:solidFill>
                  <a:schemeClr val="tx1">
                    <a:lumMod val="75000"/>
                    <a:lumOff val="25000"/>
                  </a:schemeClr>
                </a:solidFill>
              </a:defRPr>
            </a:lvl1pPr>
          </a:lstStyle>
          <a:p>
            <a:pPr>
              <a:defRPr/>
            </a:pPr>
            <a:r>
              <a:rPr lang="nl-NL"/>
              <a:t>Klik om stijl te bewerken</a:t>
            </a:r>
            <a:endParaRPr lang="en-US"/>
          </a:p>
        </p:txBody>
      </p:sp>
      <p:sp>
        <p:nvSpPr>
          <p:cNvPr id="3" name="Tijdelijke aanduiding voor afbeelding 2"/>
          <p:cNvSpPr>
            <a:spLocks noGrp="1" noChangeAspect="1"/>
          </p:cNvSpPr>
          <p:nvPr>
            <p:ph type="pic" idx="1"/>
          </p:nvPr>
        </p:nvSpPr>
        <p:spPr bwMode="auto">
          <a:xfrm>
            <a:off x="447817" y="641350"/>
            <a:ext cx="11290859" cy="3651249"/>
          </a:xfrm>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a:defRPr/>
            </a:pPr>
            <a:r>
              <a:rPr lang="nl-NL"/>
              <a:t>Klik op het pictogram als u een afbeelding wilt toevoegen</a:t>
            </a:r>
            <a:endParaRPr lang="en-US"/>
          </a:p>
        </p:txBody>
      </p:sp>
      <p:sp>
        <p:nvSpPr>
          <p:cNvPr id="4" name="Tijdelijke aanduiding voor tekst 3"/>
          <p:cNvSpPr>
            <a:spLocks noGrp="1"/>
          </p:cNvSpPr>
          <p:nvPr>
            <p:ph type="body" sz="half" idx="2"/>
          </p:nvPr>
        </p:nvSpPr>
        <p:spPr bwMode="auto">
          <a:xfrm>
            <a:off x="581192" y="5260127"/>
            <a:ext cx="11029617" cy="998148"/>
          </a:xfrm>
        </p:spPr>
        <p:txBody>
          <a:bodyPr rtlCol="0"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nl-NL"/>
              <a:t>Klikken om de tekststijl van het model te bewerken</a:t>
            </a:r>
            <a:endParaRPr/>
          </a:p>
        </p:txBody>
      </p:sp>
      <p:sp>
        <p:nvSpPr>
          <p:cNvPr id="5" name="Tijdelijke aanduiding voor datum 4"/>
          <p:cNvSpPr>
            <a:spLocks noGrp="1"/>
          </p:cNvSpPr>
          <p:nvPr>
            <p:ph type="dt" sz="half" idx="10"/>
          </p:nvPr>
        </p:nvSpPr>
        <p:spPr bwMode="auto"/>
        <p:txBody>
          <a:bodyPr rtlCol="0"/>
          <a:lstStyle/>
          <a:p>
            <a:pPr>
              <a:defRPr/>
            </a:pPr>
            <a:fld id="{87691925-8A1E-4010-8BF9-64E08633B604}" type="datetime1">
              <a:rPr lang="nl-NL"/>
              <a:t>17-11-2023</a:t>
            </a:fld>
            <a:endParaRPr lang="en-US"/>
          </a:p>
        </p:txBody>
      </p:sp>
      <p:sp>
        <p:nvSpPr>
          <p:cNvPr id="6" name="Tijdelijke aanduiding voor voettekst 5"/>
          <p:cNvSpPr>
            <a:spLocks noGrp="1"/>
          </p:cNvSpPr>
          <p:nvPr>
            <p:ph type="ftr" sz="quarter" idx="11"/>
          </p:nvPr>
        </p:nvSpPr>
        <p:spPr bwMode="auto"/>
        <p:txBody>
          <a:bodyPr rtlCol="0"/>
          <a:lstStyle/>
          <a:p>
            <a:pPr algn="l">
              <a:defRPr/>
            </a:pPr>
            <a:endParaRPr lang="en-US"/>
          </a:p>
        </p:txBody>
      </p:sp>
      <p:sp>
        <p:nvSpPr>
          <p:cNvPr id="7" name="Tijdelijke aanduiding voor dianummer 6"/>
          <p:cNvSpPr>
            <a:spLocks noGrp="1"/>
          </p:cNvSpPr>
          <p:nvPr>
            <p:ph type="sldNum" sz="quarter" idx="12"/>
          </p:nvPr>
        </p:nvSpPr>
        <p:spPr bwMode="auto"/>
        <p:txBody>
          <a:bodyPr rtlCol="0"/>
          <a:lstStyle/>
          <a:p>
            <a:pPr>
              <a:defRPr/>
            </a:pPr>
            <a:fld id="{3A98EE3D-8CD1-4C3F-BD1C-C98C9596463C}" type="slidenum">
              <a:rPr lang="en-US"/>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jdelijke aanduiding voor titel 1"/>
          <p:cNvSpPr>
            <a:spLocks noGrp="1"/>
          </p:cNvSpPr>
          <p:nvPr>
            <p:ph type="title"/>
          </p:nvPr>
        </p:nvSpPr>
        <p:spPr bwMode="auto">
          <a:xfrm>
            <a:off x="581192" y="705123"/>
            <a:ext cx="11029616" cy="1189554"/>
          </a:xfrm>
          <a:prstGeom prst="rect">
            <a:avLst/>
          </a:prstGeom>
        </p:spPr>
        <p:txBody>
          <a:bodyPr vert="horz" lIns="91440" tIns="45720" rIns="91440" bIns="45720" rtlCol="0" anchor="b">
            <a:normAutofit/>
          </a:bodyPr>
          <a:lstStyle/>
          <a:p>
            <a:pPr>
              <a:defRPr/>
            </a:pPr>
            <a:r>
              <a:rPr lang="nl"/>
              <a:t>Klik om de titelstijl van het model te bewerken</a:t>
            </a:r>
            <a:endParaRPr lang="en-US"/>
          </a:p>
        </p:txBody>
      </p:sp>
      <p:sp>
        <p:nvSpPr>
          <p:cNvPr id="3" name="Tijdelijke aanduiding voor tekst 2"/>
          <p:cNvSpPr>
            <a:spLocks noGrp="1"/>
          </p:cNvSpPr>
          <p:nvPr>
            <p:ph type="body" idx="1"/>
          </p:nvPr>
        </p:nvSpPr>
        <p:spPr bwMode="auto">
          <a:xfrm>
            <a:off x="581192" y="2336002"/>
            <a:ext cx="11029616" cy="3652047"/>
          </a:xfrm>
          <a:prstGeom prst="rect">
            <a:avLst/>
          </a:prstGeom>
        </p:spPr>
        <p:txBody>
          <a:bodyPr vert="horz" lIns="91440" tIns="45720" rIns="91440" bIns="45720" rtlCol="0" anchor="ctr">
            <a:normAutofit/>
          </a:bodyPr>
          <a:lstStyle/>
          <a:p>
            <a:pPr lvl="0">
              <a:defRPr/>
            </a:pPr>
            <a:r>
              <a:rPr lang="nl"/>
              <a:t>Klik om de tekststijlen van het model te bewerken</a:t>
            </a:r>
            <a:endParaRPr/>
          </a:p>
          <a:p>
            <a:pPr lvl="1">
              <a:defRPr/>
            </a:pPr>
            <a:r>
              <a:rPr lang="nl"/>
              <a:t>Tweede niveau</a:t>
            </a:r>
            <a:endParaRPr/>
          </a:p>
          <a:p>
            <a:pPr lvl="2">
              <a:defRPr/>
            </a:pPr>
            <a:r>
              <a:rPr lang="nl"/>
              <a:t>Derde niveau</a:t>
            </a:r>
            <a:endParaRPr/>
          </a:p>
          <a:p>
            <a:pPr lvl="3">
              <a:defRPr/>
            </a:pPr>
            <a:r>
              <a:rPr lang="nl"/>
              <a:t>Vierde niveau</a:t>
            </a:r>
            <a:endParaRPr/>
          </a:p>
          <a:p>
            <a:pPr lvl="4">
              <a:defRPr/>
            </a:pPr>
            <a:r>
              <a:rPr lang="nl"/>
              <a:t>Vijfde niveau</a:t>
            </a:r>
            <a:endParaRPr lang="en-US"/>
          </a:p>
        </p:txBody>
      </p:sp>
      <p:sp>
        <p:nvSpPr>
          <p:cNvPr id="4" name="Tijdelijke aanduiding voor datum 3"/>
          <p:cNvSpPr>
            <a:spLocks noGrp="1"/>
          </p:cNvSpPr>
          <p:nvPr>
            <p:ph type="dt" sz="half" idx="2"/>
          </p:nvPr>
        </p:nvSpPr>
        <p:spPr bwMode="auto">
          <a:xfrm>
            <a:off x="7605951" y="6423914"/>
            <a:ext cx="2844798"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pPr>
              <a:defRPr/>
            </a:pPr>
            <a:fld id="{18D3FD7C-4B51-47DA-BCF4-68F2F2963CDA}" type="datetime1">
              <a:rPr lang="nl-NL"/>
              <a:t>17-11-2023</a:t>
            </a:fld>
            <a:endParaRPr lang="en-US"/>
          </a:p>
        </p:txBody>
      </p:sp>
      <p:sp>
        <p:nvSpPr>
          <p:cNvPr id="5" name="Tijdelijke aanduiding voor voettekst 4"/>
          <p:cNvSpPr>
            <a:spLocks noGrp="1"/>
          </p:cNvSpPr>
          <p:nvPr>
            <p:ph type="ftr" sz="quarter" idx="3"/>
          </p:nvPr>
        </p:nvSpPr>
        <p:spPr bwMode="auto">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pPr>
              <a:defRPr/>
            </a:pPr>
            <a:endParaRPr lang="en-US"/>
          </a:p>
        </p:txBody>
      </p:sp>
      <p:sp>
        <p:nvSpPr>
          <p:cNvPr id="6" name="Tijdelijke aanduiding voor dianummer 5"/>
          <p:cNvSpPr>
            <a:spLocks noGrp="1"/>
          </p:cNvSpPr>
          <p:nvPr>
            <p:ph type="sldNum" sz="quarter" idx="4"/>
          </p:nvPr>
        </p:nvSpPr>
        <p:spPr bwMode="auto">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pPr>
              <a:defRPr/>
            </a:pPr>
            <a:fld id="{3A98EE3D-8CD1-4C3F-BD1C-C98C9596463C}" type="slidenum">
              <a:rPr lang="en-US"/>
              <a:t>‹#›</a:t>
            </a:fld>
            <a:endParaRPr lang="en-US"/>
          </a:p>
        </p:txBody>
      </p:sp>
      <p:sp>
        <p:nvSpPr>
          <p:cNvPr id="9" name="Rechthoek 8"/>
          <p:cNvSpPr/>
          <p:nvPr/>
        </p:nvSpPr>
        <p:spPr bwMode="auto">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hthoek 9"/>
          <p:cNvSpPr/>
          <p:nvPr/>
        </p:nvSpPr>
        <p:spPr bwMode="auto">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hthoek 10"/>
          <p:cNvSpPr/>
          <p:nvPr/>
        </p:nvSpPr>
        <p:spPr bwMode="auto">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l" defTabSz="457200">
        <a:lnSpc>
          <a:spcPct val="100000"/>
        </a:lnSpc>
        <a:spcBef>
          <a:spcPts val="0"/>
        </a:spcBef>
        <a:buNone/>
        <a:defRPr sz="2800" b="0" cap="all">
          <a:solidFill>
            <a:schemeClr val="tx1">
              <a:lumMod val="75000"/>
              <a:lumOff val="25000"/>
            </a:schemeClr>
          </a:solidFill>
          <a:latin typeface="+mj-lt"/>
          <a:ea typeface="+mj-ea"/>
          <a:cs typeface="+mj-c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p:titleStyle>
    <p:bodyStyle>
      <a:lvl1pPr marL="306000" indent="-306000" algn="l" defTabSz="457200">
        <a:lnSpc>
          <a:spcPct val="110000"/>
        </a:lnSpc>
        <a:spcBef>
          <a:spcPts val="0"/>
        </a:spcBef>
        <a:spcAft>
          <a:spcPts val="600"/>
        </a:spcAft>
        <a:buClr>
          <a:schemeClr val="accent1"/>
        </a:buClr>
        <a:buSzPct val="92000"/>
        <a:buFont typeface="Wingdings 2"/>
        <a:buChar char=""/>
        <a:defRPr sz="1700">
          <a:solidFill>
            <a:schemeClr val="tx1">
              <a:lumMod val="75000"/>
              <a:lumOff val="25000"/>
            </a:schemeClr>
          </a:solidFill>
          <a:latin typeface="+mn-lt"/>
          <a:ea typeface="+mn-ea"/>
          <a:cs typeface="+mn-cs"/>
        </a:defRPr>
      </a:lvl1pPr>
      <a:lvl2pPr marL="630000" indent="-306000" algn="l" defTabSz="457200">
        <a:spcBef>
          <a:spcPts val="0"/>
        </a:spcBef>
        <a:spcAft>
          <a:spcPts val="600"/>
        </a:spcAft>
        <a:buClr>
          <a:schemeClr val="accent1"/>
        </a:buClr>
        <a:buSzPct val="92000"/>
        <a:buFont typeface="Wingdings 2"/>
        <a:buChar char=""/>
        <a:defRPr sz="1400">
          <a:solidFill>
            <a:schemeClr val="tx1">
              <a:lumMod val="75000"/>
              <a:lumOff val="25000"/>
            </a:schemeClr>
          </a:solidFill>
          <a:latin typeface="+mn-lt"/>
          <a:ea typeface="+mn-ea"/>
          <a:cs typeface="+mn-cs"/>
        </a:defRPr>
      </a:lvl2pPr>
      <a:lvl3pPr marL="900000" indent="-270000" algn="l" defTabSz="457200">
        <a:spcBef>
          <a:spcPts val="0"/>
        </a:spcBef>
        <a:spcAft>
          <a:spcPts val="600"/>
        </a:spcAft>
        <a:buClr>
          <a:schemeClr val="accent1"/>
        </a:buClr>
        <a:buSzPct val="92000"/>
        <a:buFont typeface="Wingdings 2"/>
        <a:buChar char=""/>
        <a:defRPr sz="1300">
          <a:solidFill>
            <a:schemeClr val="tx1">
              <a:lumMod val="75000"/>
              <a:lumOff val="25000"/>
            </a:schemeClr>
          </a:solidFill>
          <a:latin typeface="+mn-lt"/>
          <a:ea typeface="+mn-ea"/>
          <a:cs typeface="+mn-cs"/>
        </a:defRPr>
      </a:lvl3pPr>
      <a:lvl4pPr marL="1242000" indent="-234000" algn="l" defTabSz="457200">
        <a:spcBef>
          <a:spcPts val="0"/>
        </a:spcBef>
        <a:spcAft>
          <a:spcPts val="600"/>
        </a:spcAft>
        <a:buClr>
          <a:schemeClr val="accent1"/>
        </a:buClr>
        <a:buSzPct val="92000"/>
        <a:buFont typeface="Wingdings 2"/>
        <a:buChar char=""/>
        <a:defRPr sz="1100">
          <a:solidFill>
            <a:schemeClr val="tx1">
              <a:lumMod val="75000"/>
              <a:lumOff val="25000"/>
            </a:schemeClr>
          </a:solidFill>
          <a:latin typeface="+mn-lt"/>
          <a:ea typeface="+mn-ea"/>
          <a:cs typeface="+mn-cs"/>
        </a:defRPr>
      </a:lvl4pPr>
      <a:lvl5pPr marL="1602000" indent="-234000" algn="l" defTabSz="457200">
        <a:spcBef>
          <a:spcPts val="0"/>
        </a:spcBef>
        <a:spcAft>
          <a:spcPts val="600"/>
        </a:spcAft>
        <a:buClr>
          <a:schemeClr val="accent1"/>
        </a:buClr>
        <a:buSzPct val="92000"/>
        <a:buFont typeface="Wingdings 2"/>
        <a:buChar char=""/>
        <a:defRPr sz="1100">
          <a:solidFill>
            <a:schemeClr val="tx1">
              <a:lumMod val="75000"/>
              <a:lumOff val="25000"/>
            </a:schemeClr>
          </a:solidFill>
          <a:latin typeface="+mn-lt"/>
          <a:ea typeface="+mn-ea"/>
          <a:cs typeface="+mn-cs"/>
        </a:defRPr>
      </a:lvl5pPr>
      <a:lvl6pPr marL="19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6pPr>
      <a:lvl7pPr marL="22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7pPr>
      <a:lvl8pPr marL="25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8pPr>
      <a:lvl9pPr marL="28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9pPr>
    </p:bodyStyle>
    <p:other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00_0.xm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microsoft.com/office/2018/10/relationships/comments" Target="../comments/modernComment_143_2AD9B06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2A_41E9756D.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58_85F327EC.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microsoft.com/office/2018/10/relationships/comments" Target="../comments/modernComment_15B_C411D94E.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18/10/relationships/comments" Target="../comments/modernComment_101_0.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18/10/relationships/comments" Target="../comments/modernComment_13F_FC83C816.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microsoft.com/office/2018/10/relationships/comments" Target="../comments/modernComment_140_A3F85582.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microsoft.com/office/2018/10/relationships/comments" Target="../comments/modernComment_142_F077E48A.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5A_650AF0AE.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bwMode="auto">
        <a:xfrm>
          <a:off x="0" y="0"/>
          <a:ext cx="0" cy="0"/>
          <a:chOff x="0" y="0"/>
          <a:chExt cx="0" cy="0"/>
        </a:xfrm>
      </p:grpSpPr>
      <p:sp useBgFill="1">
        <p:nvSpPr>
          <p:cNvPr id="18" name="Rechthoek 17"/>
          <p:cNvSpPr>
            <a:spLocks noGrp="1" noRot="1" noChangeAspect="1" noMove="1" noResize="1" noEditPoints="1" noAdjustHandles="1" noChangeArrowheads="1" noChangeShapeType="1" noTextEdit="1"/>
          </p:cNvSpPr>
          <p:nvPr/>
        </p:nvSpPr>
        <p:spPr bwMode="auto">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2" name="Titel 1"/>
          <p:cNvSpPr>
            <a:spLocks noGrp="1"/>
          </p:cNvSpPr>
          <p:nvPr>
            <p:ph type="ctrTitle"/>
          </p:nvPr>
        </p:nvSpPr>
        <p:spPr bwMode="auto">
          <a:xfrm>
            <a:off x="599225" y="692696"/>
            <a:ext cx="10993549" cy="1475013"/>
          </a:xfrm>
        </p:spPr>
        <p:txBody>
          <a:bodyPr rtlCol="0">
            <a:normAutofit/>
          </a:bodyPr>
          <a:lstStyle/>
          <a:p>
            <a:pPr algn="ctr">
              <a:defRPr/>
            </a:pPr>
            <a:r>
              <a:rPr lang="nl" b="1" dirty="0">
                <a:latin typeface="Arial" panose="020B0604020202020204" pitchFamily="34" charset="0"/>
                <a:cs typeface="Arial" panose="020B0604020202020204" pitchFamily="34" charset="0"/>
              </a:rPr>
              <a:t>LC werkDossier</a:t>
            </a:r>
            <a:endParaRPr b="1" dirty="0">
              <a:latin typeface="Arial" panose="020B0604020202020204" pitchFamily="34" charset="0"/>
              <a:cs typeface="Arial" panose="020B0604020202020204" pitchFamily="34" charset="0"/>
            </a:endParaRPr>
          </a:p>
        </p:txBody>
      </p:sp>
      <p:sp>
        <p:nvSpPr>
          <p:cNvPr id="3" name="Subtitel 2"/>
          <p:cNvSpPr>
            <a:spLocks noGrp="1"/>
          </p:cNvSpPr>
          <p:nvPr>
            <p:ph type="subTitle" idx="1"/>
          </p:nvPr>
        </p:nvSpPr>
        <p:spPr bwMode="auto">
          <a:xfrm>
            <a:off x="596717" y="2308208"/>
            <a:ext cx="10993548" cy="809771"/>
          </a:xfrm>
        </p:spPr>
        <p:txBody>
          <a:bodyPr rtlCol="0">
            <a:normAutofit/>
          </a:bodyPr>
          <a:lstStyle/>
          <a:p>
            <a:pPr algn="ctr">
              <a:defRPr/>
            </a:pPr>
            <a:r>
              <a:rPr lang="nl-NL" dirty="0">
                <a:solidFill>
                  <a:schemeClr val="tx1"/>
                </a:solidFill>
              </a:rPr>
              <a:t>van </a:t>
            </a:r>
            <a:r>
              <a:rPr lang="nl-NL" dirty="0"/>
              <a:t>[bedrijf] </a:t>
            </a:r>
            <a:r>
              <a:rPr lang="nl-NL" dirty="0">
                <a:solidFill>
                  <a:schemeClr val="tx1"/>
                </a:solidFill>
              </a:rPr>
              <a:t>over </a:t>
            </a:r>
            <a:r>
              <a:rPr lang="nl-NL" dirty="0"/>
              <a:t>[vraagstuk]</a:t>
            </a:r>
          </a:p>
          <a:p>
            <a:pPr algn="ctr">
              <a:defRPr/>
            </a:pPr>
            <a:r>
              <a:rPr lang="nl-NL" dirty="0">
                <a:solidFill>
                  <a:schemeClr val="tx1"/>
                </a:solidFill>
              </a:rPr>
              <a:t>ONDER BEGELEIDING VAN</a:t>
            </a:r>
            <a:r>
              <a:rPr lang="nl-NL" dirty="0"/>
              <a:t> [facilitator]</a:t>
            </a:r>
            <a:endParaRPr lang="en-NL" dirty="0"/>
          </a:p>
        </p:txBody>
      </p:sp>
      <p:sp>
        <p:nvSpPr>
          <p:cNvPr id="20" name="Rechthoek 19"/>
          <p:cNvSpPr>
            <a:spLocks noGrp="1" noRot="1" noChangeAspect="1" noMove="1" noResize="1" noEditPoints="1" noAdjustHandles="1" noChangeArrowheads="1" noChangeShapeType="1" noTextEdit="1"/>
          </p:cNvSpPr>
          <p:nvPr/>
        </p:nvSpPr>
        <p:spPr bwMode="auto">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chthoek 21"/>
          <p:cNvSpPr>
            <a:spLocks noGrp="1" noRot="1" noChangeAspect="1" noMove="1" noResize="1" noEditPoints="1" noAdjustHandles="1" noChangeArrowheads="1" noChangeShapeType="1" noTextEdit="1"/>
          </p:cNvSpPr>
          <p:nvPr/>
        </p:nvSpPr>
        <p:spPr bwMode="auto">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chthoek 23"/>
          <p:cNvSpPr>
            <a:spLocks noGrp="1" noRot="1" noChangeAspect="1" noMove="1" noResize="1" noEditPoints="1" noAdjustHandles="1" noChangeArrowheads="1" noChangeShapeType="1" noTextEdit="1"/>
          </p:cNvSpPr>
          <p:nvPr/>
        </p:nvSpPr>
        <p:spPr bwMode="auto">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19" name="Picture 18" descr="A light bulb with leaves in the middle&#10;&#10;Description automatically generated">
            <a:extLst>
              <a:ext uri="{FF2B5EF4-FFF2-40B4-BE49-F238E27FC236}">
                <a16:creationId xmlns:a16="http://schemas.microsoft.com/office/drawing/2014/main" id="{4E83D5D7-EAEB-924F-06E6-6CD96B227853}"/>
              </a:ext>
            </a:extLst>
          </p:cNvPr>
          <p:cNvPicPr>
            <a:picLocks noChangeAspect="1"/>
          </p:cNvPicPr>
          <p:nvPr/>
        </p:nvPicPr>
        <p:blipFill rotWithShape="1">
          <a:blip r:embed="rId4">
            <a:extLst>
              <a:ext uri="{28A0092B-C50C-407E-A947-70E740481C1C}">
                <a14:useLocalDpi xmlns:a14="http://schemas.microsoft.com/office/drawing/2010/main" val="0"/>
              </a:ext>
            </a:extLst>
          </a:blip>
          <a:srcRect l="26717" t="24248" r="29254" b="27062"/>
          <a:stretch/>
        </p:blipFill>
        <p:spPr bwMode="auto">
          <a:xfrm>
            <a:off x="11496600" y="6087445"/>
            <a:ext cx="695400" cy="769012"/>
          </a:xfrm>
          <a:prstGeom prst="rect">
            <a:avLst/>
          </a:prstGeom>
        </p:spPr>
      </p:pic>
      <p:sp>
        <p:nvSpPr>
          <p:cNvPr id="23" name="Subtitel 2">
            <a:extLst>
              <a:ext uri="{FF2B5EF4-FFF2-40B4-BE49-F238E27FC236}">
                <a16:creationId xmlns:a16="http://schemas.microsoft.com/office/drawing/2014/main" id="{440601AB-1ECF-B714-802F-6061A569EEA8}"/>
              </a:ext>
            </a:extLst>
          </p:cNvPr>
          <p:cNvSpPr txBox="1">
            <a:spLocks/>
          </p:cNvSpPr>
          <p:nvPr/>
        </p:nvSpPr>
        <p:spPr bwMode="auto">
          <a:xfrm>
            <a:off x="4892020" y="6367707"/>
            <a:ext cx="2402939" cy="478873"/>
          </a:xfrm>
          <a:prstGeom prst="rect">
            <a:avLst/>
          </a:prstGeom>
        </p:spPr>
        <p:txBody>
          <a:bodyPr vert="horz" lIns="91440" tIns="45720" rIns="91440" bIns="45720" rtlCol="0" anchor="t">
            <a:normAutofit/>
          </a:bodyPr>
          <a:lstStyle>
            <a:lvl1pPr marL="0" indent="0" algn="l" defTabSz="457200">
              <a:lnSpc>
                <a:spcPct val="110000"/>
              </a:lnSpc>
              <a:spcBef>
                <a:spcPts val="0"/>
              </a:spcBef>
              <a:spcAft>
                <a:spcPts val="600"/>
              </a:spcAft>
              <a:buClr>
                <a:schemeClr val="accent1"/>
              </a:buClr>
              <a:buSzPct val="92000"/>
              <a:buFont typeface="Wingdings 2"/>
              <a:buNone/>
              <a:defRPr sz="1600" cap="all">
                <a:solidFill>
                  <a:schemeClr val="accent1"/>
                </a:solidFill>
                <a:latin typeface="+mn-lt"/>
                <a:ea typeface="+mn-ea"/>
                <a:cs typeface="+mn-cs"/>
              </a:defRPr>
            </a:lvl1pPr>
            <a:lvl2pPr marL="457200" indent="0" algn="ctr" defTabSz="457200">
              <a:spcBef>
                <a:spcPts val="0"/>
              </a:spcBef>
              <a:spcAft>
                <a:spcPts val="600"/>
              </a:spcAft>
              <a:buClr>
                <a:schemeClr val="accent1"/>
              </a:buClr>
              <a:buSzPct val="92000"/>
              <a:buFont typeface="Wingdings 2"/>
              <a:buNone/>
              <a:defRPr sz="1400">
                <a:solidFill>
                  <a:schemeClr val="tx1">
                    <a:tint val="75000"/>
                  </a:schemeClr>
                </a:solidFill>
                <a:latin typeface="+mn-lt"/>
                <a:ea typeface="+mn-ea"/>
                <a:cs typeface="+mn-cs"/>
              </a:defRPr>
            </a:lvl2pPr>
            <a:lvl3pPr marL="914400" indent="0" algn="ctr" defTabSz="457200">
              <a:spcBef>
                <a:spcPts val="0"/>
              </a:spcBef>
              <a:spcAft>
                <a:spcPts val="600"/>
              </a:spcAft>
              <a:buClr>
                <a:schemeClr val="accent1"/>
              </a:buClr>
              <a:buSzPct val="92000"/>
              <a:buFont typeface="Wingdings 2"/>
              <a:buNone/>
              <a:defRPr sz="1300">
                <a:solidFill>
                  <a:schemeClr val="tx1">
                    <a:tint val="75000"/>
                  </a:schemeClr>
                </a:solidFill>
                <a:latin typeface="+mn-lt"/>
                <a:ea typeface="+mn-ea"/>
                <a:cs typeface="+mn-cs"/>
              </a:defRPr>
            </a:lvl3pPr>
            <a:lvl4pPr marL="1371600" indent="0" algn="ctr" defTabSz="457200">
              <a:spcBef>
                <a:spcPts val="0"/>
              </a:spcBef>
              <a:spcAft>
                <a:spcPts val="600"/>
              </a:spcAft>
              <a:buClr>
                <a:schemeClr val="accent1"/>
              </a:buClr>
              <a:buSzPct val="92000"/>
              <a:buFont typeface="Wingdings 2"/>
              <a:buNone/>
              <a:defRPr sz="1100">
                <a:solidFill>
                  <a:schemeClr val="tx1">
                    <a:tint val="75000"/>
                  </a:schemeClr>
                </a:solidFill>
                <a:latin typeface="+mn-lt"/>
                <a:ea typeface="+mn-ea"/>
                <a:cs typeface="+mn-cs"/>
              </a:defRPr>
            </a:lvl4pPr>
            <a:lvl5pPr marL="1828800" indent="0" algn="ctr" defTabSz="457200">
              <a:spcBef>
                <a:spcPts val="0"/>
              </a:spcBef>
              <a:spcAft>
                <a:spcPts val="600"/>
              </a:spcAft>
              <a:buClr>
                <a:schemeClr val="accent1"/>
              </a:buClr>
              <a:buSzPct val="92000"/>
              <a:buFont typeface="Wingdings 2"/>
              <a:buNone/>
              <a:defRPr sz="1100">
                <a:solidFill>
                  <a:schemeClr val="tx1">
                    <a:tint val="75000"/>
                  </a:schemeClr>
                </a:solidFill>
                <a:latin typeface="+mn-lt"/>
                <a:ea typeface="+mn-ea"/>
                <a:cs typeface="+mn-cs"/>
              </a:defRPr>
            </a:lvl5pPr>
            <a:lvl6pPr marL="2286000" indent="0" algn="ctr" defTabSz="457200">
              <a:spcBef>
                <a:spcPts val="0"/>
              </a:spcBef>
              <a:spcAft>
                <a:spcPts val="600"/>
              </a:spcAft>
              <a:buClr>
                <a:schemeClr val="accent2"/>
              </a:buClr>
              <a:buSzPct val="92000"/>
              <a:buFont typeface="Wingdings 2"/>
              <a:buNone/>
              <a:defRPr sz="1200">
                <a:solidFill>
                  <a:schemeClr val="tx1">
                    <a:tint val="75000"/>
                  </a:schemeClr>
                </a:solidFill>
                <a:latin typeface="+mn-lt"/>
                <a:ea typeface="+mn-ea"/>
                <a:cs typeface="+mn-cs"/>
              </a:defRPr>
            </a:lvl6pPr>
            <a:lvl7pPr marL="2743200" indent="0" algn="ctr" defTabSz="457200">
              <a:spcBef>
                <a:spcPts val="0"/>
              </a:spcBef>
              <a:spcAft>
                <a:spcPts val="600"/>
              </a:spcAft>
              <a:buClr>
                <a:schemeClr val="accent2"/>
              </a:buClr>
              <a:buSzPct val="92000"/>
              <a:buFont typeface="Wingdings 2"/>
              <a:buNone/>
              <a:defRPr sz="1200">
                <a:solidFill>
                  <a:schemeClr val="tx1">
                    <a:tint val="75000"/>
                  </a:schemeClr>
                </a:solidFill>
                <a:latin typeface="+mn-lt"/>
                <a:ea typeface="+mn-ea"/>
                <a:cs typeface="+mn-cs"/>
              </a:defRPr>
            </a:lvl7pPr>
            <a:lvl8pPr marL="3200400" indent="0" algn="ctr" defTabSz="457200">
              <a:spcBef>
                <a:spcPts val="0"/>
              </a:spcBef>
              <a:spcAft>
                <a:spcPts val="600"/>
              </a:spcAft>
              <a:buClr>
                <a:schemeClr val="accent2"/>
              </a:buClr>
              <a:buSzPct val="92000"/>
              <a:buFont typeface="Wingdings 2"/>
              <a:buNone/>
              <a:defRPr sz="1200">
                <a:solidFill>
                  <a:schemeClr val="tx1">
                    <a:tint val="75000"/>
                  </a:schemeClr>
                </a:solidFill>
                <a:latin typeface="+mn-lt"/>
                <a:ea typeface="+mn-ea"/>
                <a:cs typeface="+mn-cs"/>
              </a:defRPr>
            </a:lvl8pPr>
            <a:lvl9pPr marL="3657600" indent="0" algn="ctr" defTabSz="457200">
              <a:spcBef>
                <a:spcPts val="0"/>
              </a:spcBef>
              <a:spcAft>
                <a:spcPts val="600"/>
              </a:spcAft>
              <a:buClr>
                <a:schemeClr val="accent2"/>
              </a:buClr>
              <a:buSzPct val="92000"/>
              <a:buFont typeface="Wingdings 2"/>
              <a:buNone/>
              <a:defRPr sz="1200">
                <a:solidFill>
                  <a:schemeClr val="tx1">
                    <a:tint val="75000"/>
                  </a:schemeClr>
                </a:solidFill>
                <a:latin typeface="+mn-lt"/>
                <a:ea typeface="+mn-ea"/>
                <a:cs typeface="+mn-cs"/>
              </a:defRPr>
            </a:lvl9pPr>
          </a:lstStyle>
          <a:p>
            <a:pPr algn="ctr">
              <a:defRPr/>
            </a:pPr>
            <a:r>
              <a:rPr lang="nl-NL" dirty="0"/>
              <a:t>Oktober 2023</a:t>
            </a:r>
            <a:endParaRPr lang="en-NL" dirty="0"/>
          </a:p>
        </p:txBody>
      </p:sp>
      <p:sp>
        <p:nvSpPr>
          <p:cNvPr id="5" name="Subtitel 2">
            <a:extLst>
              <a:ext uri="{FF2B5EF4-FFF2-40B4-BE49-F238E27FC236}">
                <a16:creationId xmlns:a16="http://schemas.microsoft.com/office/drawing/2014/main" id="{311606A5-1833-3CC3-AE5E-BE326FEDDD7A}"/>
              </a:ext>
            </a:extLst>
          </p:cNvPr>
          <p:cNvSpPr txBox="1">
            <a:spLocks/>
          </p:cNvSpPr>
          <p:nvPr/>
        </p:nvSpPr>
        <p:spPr bwMode="auto">
          <a:xfrm>
            <a:off x="596717" y="4491502"/>
            <a:ext cx="10993548" cy="809771"/>
          </a:xfrm>
          <a:prstGeom prst="rect">
            <a:avLst/>
          </a:prstGeom>
        </p:spPr>
        <p:txBody>
          <a:bodyPr vert="horz" lIns="91440" tIns="45720" rIns="91440" bIns="45720" rtlCol="0" anchor="t">
            <a:normAutofit/>
          </a:bodyPr>
          <a:lstStyle>
            <a:lvl1pPr marL="0" indent="0" algn="l" defTabSz="457200">
              <a:lnSpc>
                <a:spcPct val="110000"/>
              </a:lnSpc>
              <a:spcBef>
                <a:spcPts val="0"/>
              </a:spcBef>
              <a:spcAft>
                <a:spcPts val="600"/>
              </a:spcAft>
              <a:buClr>
                <a:schemeClr val="accent1"/>
              </a:buClr>
              <a:buSzPct val="92000"/>
              <a:buFont typeface="Wingdings 2"/>
              <a:buNone/>
              <a:defRPr sz="1600" cap="all">
                <a:solidFill>
                  <a:schemeClr val="accent1"/>
                </a:solidFill>
                <a:latin typeface="+mn-lt"/>
                <a:ea typeface="+mn-ea"/>
                <a:cs typeface="+mn-cs"/>
              </a:defRPr>
            </a:lvl1pPr>
            <a:lvl2pPr marL="457200" indent="0" algn="ctr" defTabSz="457200">
              <a:spcBef>
                <a:spcPts val="0"/>
              </a:spcBef>
              <a:spcAft>
                <a:spcPts val="600"/>
              </a:spcAft>
              <a:buClr>
                <a:schemeClr val="accent1"/>
              </a:buClr>
              <a:buSzPct val="92000"/>
              <a:buFont typeface="Wingdings 2"/>
              <a:buNone/>
              <a:defRPr sz="1400">
                <a:solidFill>
                  <a:schemeClr val="tx1">
                    <a:tint val="75000"/>
                  </a:schemeClr>
                </a:solidFill>
                <a:latin typeface="+mn-lt"/>
                <a:ea typeface="+mn-ea"/>
                <a:cs typeface="+mn-cs"/>
              </a:defRPr>
            </a:lvl2pPr>
            <a:lvl3pPr marL="914400" indent="0" algn="ctr" defTabSz="457200">
              <a:spcBef>
                <a:spcPts val="0"/>
              </a:spcBef>
              <a:spcAft>
                <a:spcPts val="600"/>
              </a:spcAft>
              <a:buClr>
                <a:schemeClr val="accent1"/>
              </a:buClr>
              <a:buSzPct val="92000"/>
              <a:buFont typeface="Wingdings 2"/>
              <a:buNone/>
              <a:defRPr sz="1300">
                <a:solidFill>
                  <a:schemeClr val="tx1">
                    <a:tint val="75000"/>
                  </a:schemeClr>
                </a:solidFill>
                <a:latin typeface="+mn-lt"/>
                <a:ea typeface="+mn-ea"/>
                <a:cs typeface="+mn-cs"/>
              </a:defRPr>
            </a:lvl3pPr>
            <a:lvl4pPr marL="1371600" indent="0" algn="ctr" defTabSz="457200">
              <a:spcBef>
                <a:spcPts val="0"/>
              </a:spcBef>
              <a:spcAft>
                <a:spcPts val="600"/>
              </a:spcAft>
              <a:buClr>
                <a:schemeClr val="accent1"/>
              </a:buClr>
              <a:buSzPct val="92000"/>
              <a:buFont typeface="Wingdings 2"/>
              <a:buNone/>
              <a:defRPr sz="1100">
                <a:solidFill>
                  <a:schemeClr val="tx1">
                    <a:tint val="75000"/>
                  </a:schemeClr>
                </a:solidFill>
                <a:latin typeface="+mn-lt"/>
                <a:ea typeface="+mn-ea"/>
                <a:cs typeface="+mn-cs"/>
              </a:defRPr>
            </a:lvl4pPr>
            <a:lvl5pPr marL="1828800" indent="0" algn="ctr" defTabSz="457200">
              <a:spcBef>
                <a:spcPts val="0"/>
              </a:spcBef>
              <a:spcAft>
                <a:spcPts val="600"/>
              </a:spcAft>
              <a:buClr>
                <a:schemeClr val="accent1"/>
              </a:buClr>
              <a:buSzPct val="92000"/>
              <a:buFont typeface="Wingdings 2"/>
              <a:buNone/>
              <a:defRPr sz="1100">
                <a:solidFill>
                  <a:schemeClr val="tx1">
                    <a:tint val="75000"/>
                  </a:schemeClr>
                </a:solidFill>
                <a:latin typeface="+mn-lt"/>
                <a:ea typeface="+mn-ea"/>
                <a:cs typeface="+mn-cs"/>
              </a:defRPr>
            </a:lvl5pPr>
            <a:lvl6pPr marL="2286000" indent="0" algn="ctr" defTabSz="457200">
              <a:spcBef>
                <a:spcPts val="0"/>
              </a:spcBef>
              <a:spcAft>
                <a:spcPts val="600"/>
              </a:spcAft>
              <a:buClr>
                <a:schemeClr val="accent2"/>
              </a:buClr>
              <a:buSzPct val="92000"/>
              <a:buFont typeface="Wingdings 2"/>
              <a:buNone/>
              <a:defRPr sz="1200">
                <a:solidFill>
                  <a:schemeClr val="tx1">
                    <a:tint val="75000"/>
                  </a:schemeClr>
                </a:solidFill>
                <a:latin typeface="+mn-lt"/>
                <a:ea typeface="+mn-ea"/>
                <a:cs typeface="+mn-cs"/>
              </a:defRPr>
            </a:lvl6pPr>
            <a:lvl7pPr marL="2743200" indent="0" algn="ctr" defTabSz="457200">
              <a:spcBef>
                <a:spcPts val="0"/>
              </a:spcBef>
              <a:spcAft>
                <a:spcPts val="600"/>
              </a:spcAft>
              <a:buClr>
                <a:schemeClr val="accent2"/>
              </a:buClr>
              <a:buSzPct val="92000"/>
              <a:buFont typeface="Wingdings 2"/>
              <a:buNone/>
              <a:defRPr sz="1200">
                <a:solidFill>
                  <a:schemeClr val="tx1">
                    <a:tint val="75000"/>
                  </a:schemeClr>
                </a:solidFill>
                <a:latin typeface="+mn-lt"/>
                <a:ea typeface="+mn-ea"/>
                <a:cs typeface="+mn-cs"/>
              </a:defRPr>
            </a:lvl7pPr>
            <a:lvl8pPr marL="3200400" indent="0" algn="ctr" defTabSz="457200">
              <a:spcBef>
                <a:spcPts val="0"/>
              </a:spcBef>
              <a:spcAft>
                <a:spcPts val="600"/>
              </a:spcAft>
              <a:buClr>
                <a:schemeClr val="accent2"/>
              </a:buClr>
              <a:buSzPct val="92000"/>
              <a:buFont typeface="Wingdings 2"/>
              <a:buNone/>
              <a:defRPr sz="1200">
                <a:solidFill>
                  <a:schemeClr val="tx1">
                    <a:tint val="75000"/>
                  </a:schemeClr>
                </a:solidFill>
                <a:latin typeface="+mn-lt"/>
                <a:ea typeface="+mn-ea"/>
                <a:cs typeface="+mn-cs"/>
              </a:defRPr>
            </a:lvl8pPr>
            <a:lvl9pPr marL="3657600" indent="0" algn="ctr" defTabSz="457200">
              <a:spcBef>
                <a:spcPts val="0"/>
              </a:spcBef>
              <a:spcAft>
                <a:spcPts val="600"/>
              </a:spcAft>
              <a:buClr>
                <a:schemeClr val="accent2"/>
              </a:buClr>
              <a:buSzPct val="92000"/>
              <a:buFont typeface="Wingdings 2"/>
              <a:buNone/>
              <a:defRPr sz="1200">
                <a:solidFill>
                  <a:schemeClr val="tx1">
                    <a:tint val="75000"/>
                  </a:schemeClr>
                </a:solidFill>
                <a:latin typeface="+mn-lt"/>
                <a:ea typeface="+mn-ea"/>
                <a:cs typeface="+mn-cs"/>
              </a:defRPr>
            </a:lvl9pPr>
          </a:lstStyle>
          <a:p>
            <a:pPr algn="ctr">
              <a:defRPr/>
            </a:pPr>
            <a:r>
              <a:rPr lang="nl-NL" dirty="0">
                <a:solidFill>
                  <a:srgbClr val="549E38"/>
                </a:solidFill>
              </a:rPr>
              <a:t>INVOEGEN LOGO BEDRIJF</a:t>
            </a:r>
            <a:endParaRPr lang="en-NL" dirty="0">
              <a:solidFill>
                <a:srgbClr val="549E38"/>
              </a:solidFill>
            </a:endParaRPr>
          </a:p>
        </p:txBody>
      </p:sp>
    </p:spTree>
  </p:cSld>
  <p:clrMapOvr>
    <a:masterClrMapping/>
  </p:clrMapOvr>
  <p:extLst>
    <p:ext uri="{6950BFC3-D8DA-4A85-94F7-54DA5524770B}">
      <p188:commentRel xmlns:p188="http://schemas.microsoft.com/office/powerpoint/2018/8/main" r:id="rId3"/>
    </p:ext>
  </p:extLst>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useBgFill="1">
        <p:nvSpPr>
          <p:cNvPr id="18" name="Rechthoek 17"/>
          <p:cNvSpPr>
            <a:spLocks noGrp="1" noRot="1" noChangeAspect="1" noMove="1" noResize="1" noEditPoints="1" noAdjustHandles="1" noChangeArrowheads="1" noChangeShapeType="1" noTextEdit="1"/>
          </p:cNvSpPr>
          <p:nvPr/>
        </p:nvSpPr>
        <p:spPr bwMode="auto">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20" name="Rechthoek 19"/>
          <p:cNvSpPr>
            <a:spLocks noGrp="1" noRot="1" noChangeAspect="1" noMove="1" noResize="1" noEditPoints="1" noAdjustHandles="1" noChangeArrowheads="1" noChangeShapeType="1" noTextEdit="1"/>
          </p:cNvSpPr>
          <p:nvPr/>
        </p:nvSpPr>
        <p:spPr bwMode="auto">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chthoek 21"/>
          <p:cNvSpPr>
            <a:spLocks noGrp="1" noRot="1" noChangeAspect="1" noMove="1" noResize="1" noEditPoints="1" noAdjustHandles="1" noChangeArrowheads="1" noChangeShapeType="1" noTextEdit="1"/>
          </p:cNvSpPr>
          <p:nvPr/>
        </p:nvSpPr>
        <p:spPr bwMode="auto">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chthoek 23"/>
          <p:cNvSpPr>
            <a:spLocks noGrp="1" noRot="1" noChangeAspect="1" noMove="1" noResize="1" noEditPoints="1" noAdjustHandles="1" noChangeArrowheads="1" noChangeShapeType="1" noTextEdit="1"/>
          </p:cNvSpPr>
          <p:nvPr/>
        </p:nvSpPr>
        <p:spPr bwMode="auto">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9" name="Picture 8" descr="A chart with green and grey squares&#10;&#10;Description automatically generated">
            <a:extLst>
              <a:ext uri="{FF2B5EF4-FFF2-40B4-BE49-F238E27FC236}">
                <a16:creationId xmlns:a16="http://schemas.microsoft.com/office/drawing/2014/main" id="{E4ACCA39-9735-060C-3C32-3FDE3CC2E2B4}"/>
              </a:ext>
            </a:extLst>
          </p:cNvPr>
          <p:cNvPicPr>
            <a:picLocks noChangeAspect="1"/>
          </p:cNvPicPr>
          <p:nvPr/>
        </p:nvPicPr>
        <p:blipFill rotWithShape="1">
          <a:blip r:embed="rId3">
            <a:extLst>
              <a:ext uri="{28A0092B-C50C-407E-A947-70E740481C1C}">
                <a14:useLocalDpi xmlns:a14="http://schemas.microsoft.com/office/drawing/2010/main" val="0"/>
              </a:ext>
            </a:extLst>
          </a:blip>
          <a:srcRect l="18986" t="31647" r="19868" b="2882"/>
          <a:stretch/>
        </p:blipFill>
        <p:spPr>
          <a:xfrm>
            <a:off x="2507075" y="823320"/>
            <a:ext cx="7172830" cy="5760000"/>
          </a:xfrm>
          <a:prstGeom prst="rect">
            <a:avLst/>
          </a:prstGeom>
        </p:spPr>
      </p:pic>
      <p:pic>
        <p:nvPicPr>
          <p:cNvPr id="10" name="Picture 9" descr="A light bulb with leaves in the middle&#10;&#10;Description automatically generated">
            <a:extLst>
              <a:ext uri="{FF2B5EF4-FFF2-40B4-BE49-F238E27FC236}">
                <a16:creationId xmlns:a16="http://schemas.microsoft.com/office/drawing/2014/main" id="{06F04A05-ECDE-F730-3D7A-CF31C48A9FDD}"/>
              </a:ext>
            </a:extLst>
          </p:cNvPr>
          <p:cNvPicPr>
            <a:picLocks noChangeAspect="1"/>
          </p:cNvPicPr>
          <p:nvPr/>
        </p:nvPicPr>
        <p:blipFill rotWithShape="1">
          <a:blip r:embed="rId4">
            <a:extLst>
              <a:ext uri="{28A0092B-C50C-407E-A947-70E740481C1C}">
                <a14:useLocalDpi xmlns:a14="http://schemas.microsoft.com/office/drawing/2010/main" val="0"/>
              </a:ext>
            </a:extLst>
          </a:blip>
          <a:srcRect l="26717" t="24248" r="29254" b="27062"/>
          <a:stretch/>
        </p:blipFill>
        <p:spPr bwMode="auto">
          <a:xfrm>
            <a:off x="11496600" y="6087445"/>
            <a:ext cx="695400" cy="769012"/>
          </a:xfrm>
          <a:prstGeom prst="rect">
            <a:avLst/>
          </a:prstGeom>
        </p:spPr>
      </p:pic>
    </p:spTree>
    <p:extLst>
      <p:ext uri="{BB962C8B-B14F-4D97-AF65-F5344CB8AC3E}">
        <p14:creationId xmlns:p14="http://schemas.microsoft.com/office/powerpoint/2010/main" val="718909538"/>
      </p:ext>
    </p:extLst>
  </p:cSld>
  <p:clrMapOvr>
    <a:masterClrMapping/>
  </p:clrMapOvr>
  <p:extLst>
    <p:ext uri="{6950BFC3-D8DA-4A85-94F7-54DA5524770B}">
      <p188:commentRel xmlns:p188="http://schemas.microsoft.com/office/powerpoint/2018/8/main" r:id="rId2"/>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9D4F62-15C0-821C-5879-E831547FF31D}"/>
              </a:ext>
            </a:extLst>
          </p:cNvPr>
          <p:cNvSpPr>
            <a:spLocks noGrp="1"/>
          </p:cNvSpPr>
          <p:nvPr>
            <p:ph type="title"/>
          </p:nvPr>
        </p:nvSpPr>
        <p:spPr>
          <a:xfrm>
            <a:off x="581192" y="702156"/>
            <a:ext cx="11029616" cy="854636"/>
          </a:xfrm>
        </p:spPr>
        <p:txBody>
          <a:bodyPr>
            <a:normAutofit/>
          </a:bodyPr>
          <a:lstStyle/>
          <a:p>
            <a:r>
              <a:rPr lang="nl-NL" dirty="0"/>
              <a:t>Week 1. Agenda  </a:t>
            </a:r>
            <a:br>
              <a:rPr lang="nl-NL" dirty="0"/>
            </a:br>
            <a:r>
              <a:rPr lang="nl-NL" sz="1600" dirty="0">
                <a:solidFill>
                  <a:schemeClr val="accent1"/>
                </a:solidFill>
              </a:rPr>
              <a:t>00-00-00</a:t>
            </a:r>
            <a:endParaRPr lang="nl-NL" sz="1800" dirty="0">
              <a:solidFill>
                <a:schemeClr val="accent1"/>
              </a:solidFill>
            </a:endParaRPr>
          </a:p>
        </p:txBody>
      </p:sp>
      <p:sp>
        <p:nvSpPr>
          <p:cNvPr id="3" name="Tijdelijke aanduiding voor inhoud 2">
            <a:extLst>
              <a:ext uri="{FF2B5EF4-FFF2-40B4-BE49-F238E27FC236}">
                <a16:creationId xmlns:a16="http://schemas.microsoft.com/office/drawing/2014/main" id="{A78747D9-BE06-8A19-AB80-404DC978919C}"/>
              </a:ext>
            </a:extLst>
          </p:cNvPr>
          <p:cNvSpPr>
            <a:spLocks noGrp="1"/>
          </p:cNvSpPr>
          <p:nvPr>
            <p:ph idx="1"/>
          </p:nvPr>
        </p:nvSpPr>
        <p:spPr>
          <a:xfrm>
            <a:off x="581193" y="2520614"/>
            <a:ext cx="11029615" cy="3634486"/>
          </a:xfrm>
        </p:spPr>
        <p:txBody>
          <a:bodyPr>
            <a:normAutofit/>
          </a:bodyPr>
          <a:lstStyle/>
          <a:p>
            <a:pPr marL="0" indent="0">
              <a:buNone/>
            </a:pPr>
            <a:endParaRPr lang="nl-NL" dirty="0"/>
          </a:p>
          <a:p>
            <a:endParaRPr lang="nl-NL" dirty="0"/>
          </a:p>
          <a:p>
            <a:endParaRPr lang="nl-NL" dirty="0"/>
          </a:p>
        </p:txBody>
      </p:sp>
      <p:sp>
        <p:nvSpPr>
          <p:cNvPr id="5" name="Tijdelijke aanduiding voor inhoud 2">
            <a:extLst>
              <a:ext uri="{FF2B5EF4-FFF2-40B4-BE49-F238E27FC236}">
                <a16:creationId xmlns:a16="http://schemas.microsoft.com/office/drawing/2014/main" id="{40AE033F-66A6-E0B7-E5B0-51283AA67826}"/>
              </a:ext>
            </a:extLst>
          </p:cNvPr>
          <p:cNvSpPr txBox="1">
            <a:spLocks/>
          </p:cNvSpPr>
          <p:nvPr/>
        </p:nvSpPr>
        <p:spPr bwMode="auto">
          <a:xfrm>
            <a:off x="581192" y="2340864"/>
            <a:ext cx="11029615" cy="3634486"/>
          </a:xfrm>
          <a:prstGeom prst="rect">
            <a:avLst/>
          </a:prstGeom>
        </p:spPr>
        <p:txBody>
          <a:bodyPr vert="horz" lIns="91440" tIns="45720" rIns="91440" bIns="45720" rtlCol="0" anchor="ctr">
            <a:normAutofit/>
          </a:bodyPr>
          <a:lstStyle>
            <a:lvl1pPr marL="306000" indent="-306000" algn="l" defTabSz="457200">
              <a:lnSpc>
                <a:spcPct val="110000"/>
              </a:lnSpc>
              <a:spcBef>
                <a:spcPts val="0"/>
              </a:spcBef>
              <a:spcAft>
                <a:spcPts val="600"/>
              </a:spcAft>
              <a:buClr>
                <a:schemeClr val="accent1"/>
              </a:buClr>
              <a:buSzPct val="92000"/>
              <a:buFont typeface="Wingdings 2"/>
              <a:buChar char=""/>
              <a:defRPr sz="1700">
                <a:solidFill>
                  <a:schemeClr val="tx1">
                    <a:lumMod val="75000"/>
                    <a:lumOff val="25000"/>
                  </a:schemeClr>
                </a:solidFill>
                <a:latin typeface="+mn-lt"/>
                <a:ea typeface="+mn-ea"/>
                <a:cs typeface="+mn-cs"/>
              </a:defRPr>
            </a:lvl1pPr>
            <a:lvl2pPr marL="630000" indent="-306000" algn="l" defTabSz="457200">
              <a:spcBef>
                <a:spcPts val="0"/>
              </a:spcBef>
              <a:spcAft>
                <a:spcPts val="600"/>
              </a:spcAft>
              <a:buClr>
                <a:schemeClr val="accent1"/>
              </a:buClr>
              <a:buSzPct val="92000"/>
              <a:buFont typeface="Wingdings 2"/>
              <a:buChar char=""/>
              <a:defRPr sz="1400">
                <a:solidFill>
                  <a:schemeClr val="tx1">
                    <a:lumMod val="75000"/>
                    <a:lumOff val="25000"/>
                  </a:schemeClr>
                </a:solidFill>
                <a:latin typeface="+mn-lt"/>
                <a:ea typeface="+mn-ea"/>
                <a:cs typeface="+mn-cs"/>
              </a:defRPr>
            </a:lvl2pPr>
            <a:lvl3pPr marL="900000" indent="-270000" algn="l" defTabSz="457200">
              <a:spcBef>
                <a:spcPts val="0"/>
              </a:spcBef>
              <a:spcAft>
                <a:spcPts val="600"/>
              </a:spcAft>
              <a:buClr>
                <a:schemeClr val="accent1"/>
              </a:buClr>
              <a:buSzPct val="92000"/>
              <a:buFont typeface="Wingdings 2"/>
              <a:buChar char=""/>
              <a:defRPr sz="1300">
                <a:solidFill>
                  <a:schemeClr val="tx1">
                    <a:lumMod val="75000"/>
                    <a:lumOff val="25000"/>
                  </a:schemeClr>
                </a:solidFill>
                <a:latin typeface="+mn-lt"/>
                <a:ea typeface="+mn-ea"/>
                <a:cs typeface="+mn-cs"/>
              </a:defRPr>
            </a:lvl3pPr>
            <a:lvl4pPr marL="1242000" indent="-234000" algn="l" defTabSz="457200">
              <a:spcBef>
                <a:spcPts val="0"/>
              </a:spcBef>
              <a:spcAft>
                <a:spcPts val="600"/>
              </a:spcAft>
              <a:buClr>
                <a:schemeClr val="accent1"/>
              </a:buClr>
              <a:buSzPct val="92000"/>
              <a:buFont typeface="Wingdings 2"/>
              <a:buChar char=""/>
              <a:defRPr sz="1100">
                <a:solidFill>
                  <a:schemeClr val="tx1">
                    <a:lumMod val="75000"/>
                    <a:lumOff val="25000"/>
                  </a:schemeClr>
                </a:solidFill>
                <a:latin typeface="+mn-lt"/>
                <a:ea typeface="+mn-ea"/>
                <a:cs typeface="+mn-cs"/>
              </a:defRPr>
            </a:lvl4pPr>
            <a:lvl5pPr marL="1602000" indent="-234000" algn="l" defTabSz="457200">
              <a:spcBef>
                <a:spcPts val="0"/>
              </a:spcBef>
              <a:spcAft>
                <a:spcPts val="600"/>
              </a:spcAft>
              <a:buClr>
                <a:schemeClr val="accent1"/>
              </a:buClr>
              <a:buSzPct val="92000"/>
              <a:buFont typeface="Wingdings 2"/>
              <a:buChar char=""/>
              <a:defRPr sz="1100">
                <a:solidFill>
                  <a:schemeClr val="tx1">
                    <a:lumMod val="75000"/>
                    <a:lumOff val="25000"/>
                  </a:schemeClr>
                </a:solidFill>
                <a:latin typeface="+mn-lt"/>
                <a:ea typeface="+mn-ea"/>
                <a:cs typeface="+mn-cs"/>
              </a:defRPr>
            </a:lvl5pPr>
            <a:lvl6pPr marL="19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6pPr>
            <a:lvl7pPr marL="22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7pPr>
            <a:lvl8pPr marL="25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8pPr>
            <a:lvl9pPr marL="28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9pPr>
          </a:lstStyle>
          <a:p>
            <a:pPr>
              <a:defRPr/>
            </a:pPr>
            <a:r>
              <a:rPr lang="en-US" dirty="0"/>
              <a:t>Welkom</a:t>
            </a:r>
          </a:p>
          <a:p>
            <a:pPr>
              <a:defRPr/>
            </a:pPr>
            <a:r>
              <a:rPr lang="en-US" dirty="0" err="1"/>
              <a:t>Werkprocedure</a:t>
            </a:r>
            <a:r>
              <a:rPr lang="en-US" dirty="0"/>
              <a:t> in </a:t>
            </a:r>
            <a:r>
              <a:rPr lang="en-US" dirty="0" err="1"/>
              <a:t>kaart</a:t>
            </a:r>
            <a:r>
              <a:rPr lang="en-US" dirty="0"/>
              <a:t> </a:t>
            </a:r>
            <a:r>
              <a:rPr lang="en-US" dirty="0" err="1"/>
              <a:t>brengen</a:t>
            </a:r>
            <a:endParaRPr lang="en-US" dirty="0"/>
          </a:p>
          <a:p>
            <a:pPr lvl="1">
              <a:defRPr/>
            </a:pPr>
            <a:r>
              <a:rPr lang="en-US" dirty="0" err="1"/>
              <a:t>Verbetermogelijkheden</a:t>
            </a:r>
            <a:endParaRPr lang="en-US" dirty="0"/>
          </a:p>
          <a:p>
            <a:pPr>
              <a:defRPr/>
            </a:pPr>
            <a:r>
              <a:rPr lang="en-US" dirty="0" err="1"/>
              <a:t>Vooruitblik</a:t>
            </a:r>
            <a:r>
              <a:rPr lang="en-US" dirty="0"/>
              <a:t> </a:t>
            </a:r>
            <a:r>
              <a:rPr lang="en-US" dirty="0" err="1"/>
              <a:t>volgende</a:t>
            </a:r>
            <a:r>
              <a:rPr lang="en-US" dirty="0"/>
              <a:t> </a:t>
            </a:r>
            <a:r>
              <a:rPr lang="en-US" dirty="0" err="1"/>
              <a:t>bijeenkomst</a:t>
            </a:r>
            <a:endParaRPr lang="en-US" dirty="0"/>
          </a:p>
          <a:p>
            <a:pPr lvl="1">
              <a:defRPr/>
            </a:pPr>
            <a:r>
              <a:rPr lang="en-US" dirty="0" err="1"/>
              <a:t>Tussentijdse</a:t>
            </a:r>
            <a:r>
              <a:rPr lang="en-US" dirty="0"/>
              <a:t> </a:t>
            </a:r>
            <a:r>
              <a:rPr lang="en-US" dirty="0" err="1"/>
              <a:t>acties</a:t>
            </a:r>
            <a:endParaRPr lang="en-US" dirty="0"/>
          </a:p>
          <a:p>
            <a:pPr lvl="1">
              <a:defRPr/>
            </a:pPr>
            <a:r>
              <a:rPr lang="en-US" dirty="0" err="1"/>
              <a:t>Vastlegging</a:t>
            </a:r>
            <a:r>
              <a:rPr lang="en-US" dirty="0"/>
              <a:t> Slido </a:t>
            </a:r>
            <a:r>
              <a:rPr lang="en-US" dirty="0">
                <a:sym typeface="Wingdings" pitchFamily="2" charset="2"/>
              </a:rPr>
              <a:t> </a:t>
            </a:r>
            <a:r>
              <a:rPr lang="en-US" dirty="0" err="1">
                <a:sym typeface="Wingdings" pitchFamily="2" charset="2"/>
              </a:rPr>
              <a:t>uitleg</a:t>
            </a:r>
            <a:endParaRPr lang="en-US" dirty="0"/>
          </a:p>
          <a:p>
            <a:pPr>
              <a:defRPr/>
            </a:pPr>
            <a:endParaRPr lang="en-US" dirty="0"/>
          </a:p>
          <a:p>
            <a:pPr>
              <a:defRPr/>
            </a:pPr>
            <a:endParaRPr lang="en-US" dirty="0"/>
          </a:p>
        </p:txBody>
      </p:sp>
      <p:pic>
        <p:nvPicPr>
          <p:cNvPr id="6" name="Picture 5" descr="A light bulb with leaves in the middle&#10;&#10;Description automatically generated">
            <a:extLst>
              <a:ext uri="{FF2B5EF4-FFF2-40B4-BE49-F238E27FC236}">
                <a16:creationId xmlns:a16="http://schemas.microsoft.com/office/drawing/2014/main" id="{0E2A66BC-4F39-74A5-71D8-167FAACE84C9}"/>
              </a:ext>
            </a:extLst>
          </p:cNvPr>
          <p:cNvPicPr>
            <a:picLocks noChangeAspect="1"/>
          </p:cNvPicPr>
          <p:nvPr/>
        </p:nvPicPr>
        <p:blipFill rotWithShape="1">
          <a:blip r:embed="rId3">
            <a:extLst>
              <a:ext uri="{28A0092B-C50C-407E-A947-70E740481C1C}">
                <a14:useLocalDpi xmlns:a14="http://schemas.microsoft.com/office/drawing/2010/main" val="0"/>
              </a:ext>
            </a:extLst>
          </a:blip>
          <a:srcRect l="26717" t="24248" r="29254" b="27062"/>
          <a:stretch/>
        </p:blipFill>
        <p:spPr bwMode="auto">
          <a:xfrm>
            <a:off x="11496600" y="6087445"/>
            <a:ext cx="695400" cy="769012"/>
          </a:xfrm>
          <a:prstGeom prst="rect">
            <a:avLst/>
          </a:prstGeom>
        </p:spPr>
      </p:pic>
    </p:spTree>
    <p:extLst>
      <p:ext uri="{BB962C8B-B14F-4D97-AF65-F5344CB8AC3E}">
        <p14:creationId xmlns:p14="http://schemas.microsoft.com/office/powerpoint/2010/main" val="1105818989"/>
      </p:ext>
    </p:extLst>
  </p:cSld>
  <p:clrMapOvr>
    <a:masterClrMapping/>
  </p:clrMapOvr>
  <p:extLst>
    <p:ext uri="{6950BFC3-D8DA-4A85-94F7-54DA5524770B}">
      <p188:commentRel xmlns:p188="http://schemas.microsoft.com/office/powerpoint/2018/8/main" r:id="rId2"/>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9D4F62-15C0-821C-5879-E831547FF31D}"/>
              </a:ext>
            </a:extLst>
          </p:cNvPr>
          <p:cNvSpPr>
            <a:spLocks noGrp="1"/>
          </p:cNvSpPr>
          <p:nvPr>
            <p:ph type="title"/>
          </p:nvPr>
        </p:nvSpPr>
        <p:spPr>
          <a:xfrm>
            <a:off x="581192" y="702156"/>
            <a:ext cx="11029616" cy="854636"/>
          </a:xfrm>
        </p:spPr>
        <p:txBody>
          <a:bodyPr>
            <a:normAutofit/>
          </a:bodyPr>
          <a:lstStyle/>
          <a:p>
            <a:r>
              <a:rPr lang="nl-NL" dirty="0"/>
              <a:t>Week 2. Agenda  </a:t>
            </a:r>
            <a:br>
              <a:rPr lang="nl-NL" dirty="0"/>
            </a:br>
            <a:r>
              <a:rPr lang="nl-NL" sz="1600" dirty="0">
                <a:solidFill>
                  <a:schemeClr val="accent1"/>
                </a:solidFill>
              </a:rPr>
              <a:t>00-00-00</a:t>
            </a:r>
            <a:endParaRPr lang="nl-NL" sz="1800" dirty="0">
              <a:solidFill>
                <a:schemeClr val="accent1"/>
              </a:solidFill>
            </a:endParaRPr>
          </a:p>
        </p:txBody>
      </p:sp>
      <p:sp>
        <p:nvSpPr>
          <p:cNvPr id="3" name="Tijdelijke aanduiding voor inhoud 2">
            <a:extLst>
              <a:ext uri="{FF2B5EF4-FFF2-40B4-BE49-F238E27FC236}">
                <a16:creationId xmlns:a16="http://schemas.microsoft.com/office/drawing/2014/main" id="{A78747D9-BE06-8A19-AB80-404DC978919C}"/>
              </a:ext>
            </a:extLst>
          </p:cNvPr>
          <p:cNvSpPr>
            <a:spLocks noGrp="1"/>
          </p:cNvSpPr>
          <p:nvPr>
            <p:ph idx="1"/>
          </p:nvPr>
        </p:nvSpPr>
        <p:spPr>
          <a:xfrm>
            <a:off x="581193" y="2520614"/>
            <a:ext cx="11029615" cy="3634486"/>
          </a:xfrm>
        </p:spPr>
        <p:txBody>
          <a:bodyPr>
            <a:normAutofit/>
          </a:bodyPr>
          <a:lstStyle/>
          <a:p>
            <a:pPr marL="0" indent="0">
              <a:buNone/>
            </a:pPr>
            <a:endParaRPr lang="nl-NL" dirty="0"/>
          </a:p>
          <a:p>
            <a:endParaRPr lang="nl-NL" dirty="0"/>
          </a:p>
          <a:p>
            <a:endParaRPr lang="nl-NL" dirty="0"/>
          </a:p>
        </p:txBody>
      </p:sp>
      <p:sp>
        <p:nvSpPr>
          <p:cNvPr id="5" name="Tijdelijke aanduiding voor inhoud 2">
            <a:extLst>
              <a:ext uri="{FF2B5EF4-FFF2-40B4-BE49-F238E27FC236}">
                <a16:creationId xmlns:a16="http://schemas.microsoft.com/office/drawing/2014/main" id="{40AE033F-66A6-E0B7-E5B0-51283AA67826}"/>
              </a:ext>
            </a:extLst>
          </p:cNvPr>
          <p:cNvSpPr txBox="1">
            <a:spLocks/>
          </p:cNvSpPr>
          <p:nvPr/>
        </p:nvSpPr>
        <p:spPr bwMode="auto">
          <a:xfrm>
            <a:off x="581192" y="2340864"/>
            <a:ext cx="11029615" cy="3634486"/>
          </a:xfrm>
          <a:prstGeom prst="rect">
            <a:avLst/>
          </a:prstGeom>
        </p:spPr>
        <p:txBody>
          <a:bodyPr vert="horz" lIns="91440" tIns="45720" rIns="91440" bIns="45720" rtlCol="0" anchor="ctr">
            <a:normAutofit/>
          </a:bodyPr>
          <a:lstStyle>
            <a:lvl1pPr marL="306000" indent="-306000" algn="l" defTabSz="457200">
              <a:lnSpc>
                <a:spcPct val="110000"/>
              </a:lnSpc>
              <a:spcBef>
                <a:spcPts val="0"/>
              </a:spcBef>
              <a:spcAft>
                <a:spcPts val="600"/>
              </a:spcAft>
              <a:buClr>
                <a:schemeClr val="accent1"/>
              </a:buClr>
              <a:buSzPct val="92000"/>
              <a:buFont typeface="Wingdings 2"/>
              <a:buChar char=""/>
              <a:defRPr sz="1700">
                <a:solidFill>
                  <a:schemeClr val="tx1">
                    <a:lumMod val="75000"/>
                    <a:lumOff val="25000"/>
                  </a:schemeClr>
                </a:solidFill>
                <a:latin typeface="+mn-lt"/>
                <a:ea typeface="+mn-ea"/>
                <a:cs typeface="+mn-cs"/>
              </a:defRPr>
            </a:lvl1pPr>
            <a:lvl2pPr marL="630000" indent="-306000" algn="l" defTabSz="457200">
              <a:spcBef>
                <a:spcPts val="0"/>
              </a:spcBef>
              <a:spcAft>
                <a:spcPts val="600"/>
              </a:spcAft>
              <a:buClr>
                <a:schemeClr val="accent1"/>
              </a:buClr>
              <a:buSzPct val="92000"/>
              <a:buFont typeface="Wingdings 2"/>
              <a:buChar char=""/>
              <a:defRPr sz="1400">
                <a:solidFill>
                  <a:schemeClr val="tx1">
                    <a:lumMod val="75000"/>
                    <a:lumOff val="25000"/>
                  </a:schemeClr>
                </a:solidFill>
                <a:latin typeface="+mn-lt"/>
                <a:ea typeface="+mn-ea"/>
                <a:cs typeface="+mn-cs"/>
              </a:defRPr>
            </a:lvl2pPr>
            <a:lvl3pPr marL="900000" indent="-270000" algn="l" defTabSz="457200">
              <a:spcBef>
                <a:spcPts val="0"/>
              </a:spcBef>
              <a:spcAft>
                <a:spcPts val="600"/>
              </a:spcAft>
              <a:buClr>
                <a:schemeClr val="accent1"/>
              </a:buClr>
              <a:buSzPct val="92000"/>
              <a:buFont typeface="Wingdings 2"/>
              <a:buChar char=""/>
              <a:defRPr sz="1300">
                <a:solidFill>
                  <a:schemeClr val="tx1">
                    <a:lumMod val="75000"/>
                    <a:lumOff val="25000"/>
                  </a:schemeClr>
                </a:solidFill>
                <a:latin typeface="+mn-lt"/>
                <a:ea typeface="+mn-ea"/>
                <a:cs typeface="+mn-cs"/>
              </a:defRPr>
            </a:lvl3pPr>
            <a:lvl4pPr marL="1242000" indent="-234000" algn="l" defTabSz="457200">
              <a:spcBef>
                <a:spcPts val="0"/>
              </a:spcBef>
              <a:spcAft>
                <a:spcPts val="600"/>
              </a:spcAft>
              <a:buClr>
                <a:schemeClr val="accent1"/>
              </a:buClr>
              <a:buSzPct val="92000"/>
              <a:buFont typeface="Wingdings 2"/>
              <a:buChar char=""/>
              <a:defRPr sz="1100">
                <a:solidFill>
                  <a:schemeClr val="tx1">
                    <a:lumMod val="75000"/>
                    <a:lumOff val="25000"/>
                  </a:schemeClr>
                </a:solidFill>
                <a:latin typeface="+mn-lt"/>
                <a:ea typeface="+mn-ea"/>
                <a:cs typeface="+mn-cs"/>
              </a:defRPr>
            </a:lvl4pPr>
            <a:lvl5pPr marL="1602000" indent="-234000" algn="l" defTabSz="457200">
              <a:spcBef>
                <a:spcPts val="0"/>
              </a:spcBef>
              <a:spcAft>
                <a:spcPts val="600"/>
              </a:spcAft>
              <a:buClr>
                <a:schemeClr val="accent1"/>
              </a:buClr>
              <a:buSzPct val="92000"/>
              <a:buFont typeface="Wingdings 2"/>
              <a:buChar char=""/>
              <a:defRPr sz="1100">
                <a:solidFill>
                  <a:schemeClr val="tx1">
                    <a:lumMod val="75000"/>
                    <a:lumOff val="25000"/>
                  </a:schemeClr>
                </a:solidFill>
                <a:latin typeface="+mn-lt"/>
                <a:ea typeface="+mn-ea"/>
                <a:cs typeface="+mn-cs"/>
              </a:defRPr>
            </a:lvl5pPr>
            <a:lvl6pPr marL="19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6pPr>
            <a:lvl7pPr marL="22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7pPr>
            <a:lvl8pPr marL="25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8pPr>
            <a:lvl9pPr marL="28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9pPr>
          </a:lstStyle>
          <a:p>
            <a:pPr>
              <a:defRPr/>
            </a:pPr>
            <a:r>
              <a:rPr lang="en-US" dirty="0"/>
              <a:t>Welkom</a:t>
            </a:r>
          </a:p>
          <a:p>
            <a:pPr>
              <a:defRPr/>
            </a:pPr>
            <a:r>
              <a:rPr lang="en-US" dirty="0" err="1"/>
              <a:t>Agendapunt</a:t>
            </a:r>
            <a:r>
              <a:rPr lang="en-US" dirty="0"/>
              <a:t> 1</a:t>
            </a:r>
          </a:p>
          <a:p>
            <a:pPr>
              <a:defRPr/>
            </a:pPr>
            <a:r>
              <a:rPr lang="en-US" dirty="0" err="1"/>
              <a:t>Agendapunt</a:t>
            </a:r>
            <a:r>
              <a:rPr lang="en-US" dirty="0"/>
              <a:t> 2</a:t>
            </a:r>
          </a:p>
          <a:p>
            <a:pPr>
              <a:defRPr/>
            </a:pPr>
            <a:r>
              <a:rPr lang="en-US" dirty="0" err="1"/>
              <a:t>Agendapunt</a:t>
            </a:r>
            <a:r>
              <a:rPr lang="en-US" dirty="0"/>
              <a:t> 3</a:t>
            </a:r>
          </a:p>
          <a:p>
            <a:pPr>
              <a:defRPr/>
            </a:pPr>
            <a:endParaRPr lang="en-US" dirty="0"/>
          </a:p>
          <a:p>
            <a:pPr>
              <a:defRPr/>
            </a:pPr>
            <a:endParaRPr lang="en-US" dirty="0"/>
          </a:p>
        </p:txBody>
      </p:sp>
      <p:pic>
        <p:nvPicPr>
          <p:cNvPr id="6" name="Picture 5" descr="A light bulb with leaves in the middle&#10;&#10;Description automatically generated">
            <a:extLst>
              <a:ext uri="{FF2B5EF4-FFF2-40B4-BE49-F238E27FC236}">
                <a16:creationId xmlns:a16="http://schemas.microsoft.com/office/drawing/2014/main" id="{C2624C8A-FEC4-3C86-27E8-E8ACE2E4A7A1}"/>
              </a:ext>
            </a:extLst>
          </p:cNvPr>
          <p:cNvPicPr>
            <a:picLocks noChangeAspect="1"/>
          </p:cNvPicPr>
          <p:nvPr/>
        </p:nvPicPr>
        <p:blipFill rotWithShape="1">
          <a:blip r:embed="rId2">
            <a:extLst>
              <a:ext uri="{28A0092B-C50C-407E-A947-70E740481C1C}">
                <a14:useLocalDpi xmlns:a14="http://schemas.microsoft.com/office/drawing/2010/main" val="0"/>
              </a:ext>
            </a:extLst>
          </a:blip>
          <a:srcRect l="26717" t="24248" r="29254" b="27062"/>
          <a:stretch/>
        </p:blipFill>
        <p:spPr bwMode="auto">
          <a:xfrm>
            <a:off x="11496600" y="6087445"/>
            <a:ext cx="695400" cy="769012"/>
          </a:xfrm>
          <a:prstGeom prst="rect">
            <a:avLst/>
          </a:prstGeom>
        </p:spPr>
      </p:pic>
    </p:spTree>
    <p:extLst>
      <p:ext uri="{BB962C8B-B14F-4D97-AF65-F5344CB8AC3E}">
        <p14:creationId xmlns:p14="http://schemas.microsoft.com/office/powerpoint/2010/main" val="4018349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9D4F62-15C0-821C-5879-E831547FF31D}"/>
              </a:ext>
            </a:extLst>
          </p:cNvPr>
          <p:cNvSpPr>
            <a:spLocks noGrp="1"/>
          </p:cNvSpPr>
          <p:nvPr>
            <p:ph type="title"/>
          </p:nvPr>
        </p:nvSpPr>
        <p:spPr>
          <a:xfrm>
            <a:off x="581192" y="702156"/>
            <a:ext cx="11029616" cy="854636"/>
          </a:xfrm>
        </p:spPr>
        <p:txBody>
          <a:bodyPr>
            <a:normAutofit/>
          </a:bodyPr>
          <a:lstStyle/>
          <a:p>
            <a:r>
              <a:rPr lang="nl-NL" dirty="0"/>
              <a:t>Week 3. Agenda  </a:t>
            </a:r>
            <a:br>
              <a:rPr lang="nl-NL" dirty="0"/>
            </a:br>
            <a:r>
              <a:rPr lang="nl-NL" sz="1600" dirty="0">
                <a:solidFill>
                  <a:schemeClr val="accent1"/>
                </a:solidFill>
              </a:rPr>
              <a:t>00-00-00</a:t>
            </a:r>
            <a:endParaRPr lang="nl-NL" sz="1800" dirty="0">
              <a:solidFill>
                <a:schemeClr val="accent1"/>
              </a:solidFill>
            </a:endParaRPr>
          </a:p>
        </p:txBody>
      </p:sp>
      <p:sp>
        <p:nvSpPr>
          <p:cNvPr id="3" name="Tijdelijke aanduiding voor inhoud 2">
            <a:extLst>
              <a:ext uri="{FF2B5EF4-FFF2-40B4-BE49-F238E27FC236}">
                <a16:creationId xmlns:a16="http://schemas.microsoft.com/office/drawing/2014/main" id="{A78747D9-BE06-8A19-AB80-404DC978919C}"/>
              </a:ext>
            </a:extLst>
          </p:cNvPr>
          <p:cNvSpPr>
            <a:spLocks noGrp="1"/>
          </p:cNvSpPr>
          <p:nvPr>
            <p:ph idx="1"/>
          </p:nvPr>
        </p:nvSpPr>
        <p:spPr>
          <a:xfrm>
            <a:off x="581193" y="2520614"/>
            <a:ext cx="11029615" cy="3634486"/>
          </a:xfrm>
        </p:spPr>
        <p:txBody>
          <a:bodyPr>
            <a:normAutofit/>
          </a:bodyPr>
          <a:lstStyle/>
          <a:p>
            <a:pPr marL="0" indent="0">
              <a:buNone/>
            </a:pPr>
            <a:endParaRPr lang="nl-NL" dirty="0"/>
          </a:p>
          <a:p>
            <a:endParaRPr lang="nl-NL" dirty="0"/>
          </a:p>
          <a:p>
            <a:endParaRPr lang="nl-NL" dirty="0"/>
          </a:p>
        </p:txBody>
      </p:sp>
      <p:sp>
        <p:nvSpPr>
          <p:cNvPr id="5" name="Tijdelijke aanduiding voor inhoud 2">
            <a:extLst>
              <a:ext uri="{FF2B5EF4-FFF2-40B4-BE49-F238E27FC236}">
                <a16:creationId xmlns:a16="http://schemas.microsoft.com/office/drawing/2014/main" id="{40AE033F-66A6-E0B7-E5B0-51283AA67826}"/>
              </a:ext>
            </a:extLst>
          </p:cNvPr>
          <p:cNvSpPr txBox="1">
            <a:spLocks/>
          </p:cNvSpPr>
          <p:nvPr/>
        </p:nvSpPr>
        <p:spPr bwMode="auto">
          <a:xfrm>
            <a:off x="581192" y="2340864"/>
            <a:ext cx="11029615" cy="3634486"/>
          </a:xfrm>
          <a:prstGeom prst="rect">
            <a:avLst/>
          </a:prstGeom>
        </p:spPr>
        <p:txBody>
          <a:bodyPr vert="horz" lIns="91440" tIns="45720" rIns="91440" bIns="45720" rtlCol="0" anchor="ctr">
            <a:normAutofit/>
          </a:bodyPr>
          <a:lstStyle>
            <a:lvl1pPr marL="306000" indent="-306000" algn="l" defTabSz="457200">
              <a:lnSpc>
                <a:spcPct val="110000"/>
              </a:lnSpc>
              <a:spcBef>
                <a:spcPts val="0"/>
              </a:spcBef>
              <a:spcAft>
                <a:spcPts val="600"/>
              </a:spcAft>
              <a:buClr>
                <a:schemeClr val="accent1"/>
              </a:buClr>
              <a:buSzPct val="92000"/>
              <a:buFont typeface="Wingdings 2"/>
              <a:buChar char=""/>
              <a:defRPr sz="1700">
                <a:solidFill>
                  <a:schemeClr val="tx1">
                    <a:lumMod val="75000"/>
                    <a:lumOff val="25000"/>
                  </a:schemeClr>
                </a:solidFill>
                <a:latin typeface="+mn-lt"/>
                <a:ea typeface="+mn-ea"/>
                <a:cs typeface="+mn-cs"/>
              </a:defRPr>
            </a:lvl1pPr>
            <a:lvl2pPr marL="630000" indent="-306000" algn="l" defTabSz="457200">
              <a:spcBef>
                <a:spcPts val="0"/>
              </a:spcBef>
              <a:spcAft>
                <a:spcPts val="600"/>
              </a:spcAft>
              <a:buClr>
                <a:schemeClr val="accent1"/>
              </a:buClr>
              <a:buSzPct val="92000"/>
              <a:buFont typeface="Wingdings 2"/>
              <a:buChar char=""/>
              <a:defRPr sz="1400">
                <a:solidFill>
                  <a:schemeClr val="tx1">
                    <a:lumMod val="75000"/>
                    <a:lumOff val="25000"/>
                  </a:schemeClr>
                </a:solidFill>
                <a:latin typeface="+mn-lt"/>
                <a:ea typeface="+mn-ea"/>
                <a:cs typeface="+mn-cs"/>
              </a:defRPr>
            </a:lvl2pPr>
            <a:lvl3pPr marL="900000" indent="-270000" algn="l" defTabSz="457200">
              <a:spcBef>
                <a:spcPts val="0"/>
              </a:spcBef>
              <a:spcAft>
                <a:spcPts val="600"/>
              </a:spcAft>
              <a:buClr>
                <a:schemeClr val="accent1"/>
              </a:buClr>
              <a:buSzPct val="92000"/>
              <a:buFont typeface="Wingdings 2"/>
              <a:buChar char=""/>
              <a:defRPr sz="1300">
                <a:solidFill>
                  <a:schemeClr val="tx1">
                    <a:lumMod val="75000"/>
                    <a:lumOff val="25000"/>
                  </a:schemeClr>
                </a:solidFill>
                <a:latin typeface="+mn-lt"/>
                <a:ea typeface="+mn-ea"/>
                <a:cs typeface="+mn-cs"/>
              </a:defRPr>
            </a:lvl3pPr>
            <a:lvl4pPr marL="1242000" indent="-234000" algn="l" defTabSz="457200">
              <a:spcBef>
                <a:spcPts val="0"/>
              </a:spcBef>
              <a:spcAft>
                <a:spcPts val="600"/>
              </a:spcAft>
              <a:buClr>
                <a:schemeClr val="accent1"/>
              </a:buClr>
              <a:buSzPct val="92000"/>
              <a:buFont typeface="Wingdings 2"/>
              <a:buChar char=""/>
              <a:defRPr sz="1100">
                <a:solidFill>
                  <a:schemeClr val="tx1">
                    <a:lumMod val="75000"/>
                    <a:lumOff val="25000"/>
                  </a:schemeClr>
                </a:solidFill>
                <a:latin typeface="+mn-lt"/>
                <a:ea typeface="+mn-ea"/>
                <a:cs typeface="+mn-cs"/>
              </a:defRPr>
            </a:lvl4pPr>
            <a:lvl5pPr marL="1602000" indent="-234000" algn="l" defTabSz="457200">
              <a:spcBef>
                <a:spcPts val="0"/>
              </a:spcBef>
              <a:spcAft>
                <a:spcPts val="600"/>
              </a:spcAft>
              <a:buClr>
                <a:schemeClr val="accent1"/>
              </a:buClr>
              <a:buSzPct val="92000"/>
              <a:buFont typeface="Wingdings 2"/>
              <a:buChar char=""/>
              <a:defRPr sz="1100">
                <a:solidFill>
                  <a:schemeClr val="tx1">
                    <a:lumMod val="75000"/>
                    <a:lumOff val="25000"/>
                  </a:schemeClr>
                </a:solidFill>
                <a:latin typeface="+mn-lt"/>
                <a:ea typeface="+mn-ea"/>
                <a:cs typeface="+mn-cs"/>
              </a:defRPr>
            </a:lvl5pPr>
            <a:lvl6pPr marL="19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6pPr>
            <a:lvl7pPr marL="22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7pPr>
            <a:lvl8pPr marL="25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8pPr>
            <a:lvl9pPr marL="28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9pPr>
          </a:lstStyle>
          <a:p>
            <a:pPr>
              <a:defRPr/>
            </a:pPr>
            <a:r>
              <a:rPr lang="en-US" dirty="0"/>
              <a:t>Welkom</a:t>
            </a:r>
          </a:p>
          <a:p>
            <a:pPr>
              <a:defRPr/>
            </a:pPr>
            <a:r>
              <a:rPr lang="en-US" dirty="0" err="1"/>
              <a:t>Agendapunt</a:t>
            </a:r>
            <a:r>
              <a:rPr lang="en-US" dirty="0"/>
              <a:t> 1</a:t>
            </a:r>
          </a:p>
          <a:p>
            <a:pPr>
              <a:defRPr/>
            </a:pPr>
            <a:r>
              <a:rPr lang="en-US" dirty="0" err="1"/>
              <a:t>Agendapunt</a:t>
            </a:r>
            <a:r>
              <a:rPr lang="en-US" dirty="0"/>
              <a:t> 2</a:t>
            </a:r>
          </a:p>
          <a:p>
            <a:pPr>
              <a:defRPr/>
            </a:pPr>
            <a:r>
              <a:rPr lang="en-US" dirty="0" err="1"/>
              <a:t>Agendapunt</a:t>
            </a:r>
            <a:r>
              <a:rPr lang="en-US" dirty="0"/>
              <a:t> 3</a:t>
            </a:r>
          </a:p>
          <a:p>
            <a:pPr>
              <a:defRPr/>
            </a:pPr>
            <a:endParaRPr lang="en-US" dirty="0"/>
          </a:p>
          <a:p>
            <a:pPr>
              <a:defRPr/>
            </a:pPr>
            <a:endParaRPr lang="en-US" dirty="0"/>
          </a:p>
        </p:txBody>
      </p:sp>
      <p:pic>
        <p:nvPicPr>
          <p:cNvPr id="6" name="Picture 5" descr="A light bulb with leaves in the middle&#10;&#10;Description automatically generated">
            <a:extLst>
              <a:ext uri="{FF2B5EF4-FFF2-40B4-BE49-F238E27FC236}">
                <a16:creationId xmlns:a16="http://schemas.microsoft.com/office/drawing/2014/main" id="{2EDCEAA3-9E52-EF85-6CDC-3738B48FD37F}"/>
              </a:ext>
            </a:extLst>
          </p:cNvPr>
          <p:cNvPicPr>
            <a:picLocks noChangeAspect="1"/>
          </p:cNvPicPr>
          <p:nvPr/>
        </p:nvPicPr>
        <p:blipFill rotWithShape="1">
          <a:blip r:embed="rId2">
            <a:extLst>
              <a:ext uri="{28A0092B-C50C-407E-A947-70E740481C1C}">
                <a14:useLocalDpi xmlns:a14="http://schemas.microsoft.com/office/drawing/2010/main" val="0"/>
              </a:ext>
            </a:extLst>
          </a:blip>
          <a:srcRect l="26717" t="24248" r="29254" b="27062"/>
          <a:stretch/>
        </p:blipFill>
        <p:spPr bwMode="auto">
          <a:xfrm>
            <a:off x="11496600" y="6087445"/>
            <a:ext cx="695400" cy="769012"/>
          </a:xfrm>
          <a:prstGeom prst="rect">
            <a:avLst/>
          </a:prstGeom>
        </p:spPr>
      </p:pic>
    </p:spTree>
    <p:extLst>
      <p:ext uri="{BB962C8B-B14F-4D97-AF65-F5344CB8AC3E}">
        <p14:creationId xmlns:p14="http://schemas.microsoft.com/office/powerpoint/2010/main" val="8597949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9D4F62-15C0-821C-5879-E831547FF31D}"/>
              </a:ext>
            </a:extLst>
          </p:cNvPr>
          <p:cNvSpPr>
            <a:spLocks noGrp="1"/>
          </p:cNvSpPr>
          <p:nvPr>
            <p:ph type="title"/>
          </p:nvPr>
        </p:nvSpPr>
        <p:spPr>
          <a:xfrm>
            <a:off x="581192" y="702156"/>
            <a:ext cx="11029616" cy="854636"/>
          </a:xfrm>
        </p:spPr>
        <p:txBody>
          <a:bodyPr>
            <a:normAutofit/>
          </a:bodyPr>
          <a:lstStyle/>
          <a:p>
            <a:r>
              <a:rPr lang="nl-NL" dirty="0"/>
              <a:t>Week 4. Agenda  </a:t>
            </a:r>
            <a:br>
              <a:rPr lang="nl-NL" dirty="0"/>
            </a:br>
            <a:r>
              <a:rPr lang="nl-NL" sz="1600" dirty="0">
                <a:solidFill>
                  <a:schemeClr val="accent1"/>
                </a:solidFill>
              </a:rPr>
              <a:t>00-00-00</a:t>
            </a:r>
            <a:endParaRPr lang="nl-NL" sz="1800" dirty="0">
              <a:solidFill>
                <a:schemeClr val="accent1"/>
              </a:solidFill>
            </a:endParaRPr>
          </a:p>
        </p:txBody>
      </p:sp>
      <p:sp>
        <p:nvSpPr>
          <p:cNvPr id="3" name="Tijdelijke aanduiding voor inhoud 2">
            <a:extLst>
              <a:ext uri="{FF2B5EF4-FFF2-40B4-BE49-F238E27FC236}">
                <a16:creationId xmlns:a16="http://schemas.microsoft.com/office/drawing/2014/main" id="{A78747D9-BE06-8A19-AB80-404DC978919C}"/>
              </a:ext>
            </a:extLst>
          </p:cNvPr>
          <p:cNvSpPr>
            <a:spLocks noGrp="1"/>
          </p:cNvSpPr>
          <p:nvPr>
            <p:ph idx="1"/>
          </p:nvPr>
        </p:nvSpPr>
        <p:spPr>
          <a:xfrm>
            <a:off x="581193" y="2520614"/>
            <a:ext cx="11029615" cy="3634486"/>
          </a:xfrm>
        </p:spPr>
        <p:txBody>
          <a:bodyPr>
            <a:normAutofit/>
          </a:bodyPr>
          <a:lstStyle/>
          <a:p>
            <a:pPr marL="0" indent="0">
              <a:buNone/>
            </a:pPr>
            <a:endParaRPr lang="nl-NL" dirty="0"/>
          </a:p>
          <a:p>
            <a:endParaRPr lang="nl-NL" dirty="0"/>
          </a:p>
          <a:p>
            <a:endParaRPr lang="nl-NL" dirty="0"/>
          </a:p>
        </p:txBody>
      </p:sp>
      <p:sp>
        <p:nvSpPr>
          <p:cNvPr id="5" name="Tijdelijke aanduiding voor inhoud 2">
            <a:extLst>
              <a:ext uri="{FF2B5EF4-FFF2-40B4-BE49-F238E27FC236}">
                <a16:creationId xmlns:a16="http://schemas.microsoft.com/office/drawing/2014/main" id="{40AE033F-66A6-E0B7-E5B0-51283AA67826}"/>
              </a:ext>
            </a:extLst>
          </p:cNvPr>
          <p:cNvSpPr txBox="1">
            <a:spLocks/>
          </p:cNvSpPr>
          <p:nvPr/>
        </p:nvSpPr>
        <p:spPr bwMode="auto">
          <a:xfrm>
            <a:off x="581192" y="2340864"/>
            <a:ext cx="11029615" cy="3634486"/>
          </a:xfrm>
          <a:prstGeom prst="rect">
            <a:avLst/>
          </a:prstGeom>
        </p:spPr>
        <p:txBody>
          <a:bodyPr vert="horz" lIns="91440" tIns="45720" rIns="91440" bIns="45720" rtlCol="0" anchor="ctr">
            <a:normAutofit/>
          </a:bodyPr>
          <a:lstStyle>
            <a:lvl1pPr marL="306000" indent="-306000" algn="l" defTabSz="457200">
              <a:lnSpc>
                <a:spcPct val="110000"/>
              </a:lnSpc>
              <a:spcBef>
                <a:spcPts val="0"/>
              </a:spcBef>
              <a:spcAft>
                <a:spcPts val="600"/>
              </a:spcAft>
              <a:buClr>
                <a:schemeClr val="accent1"/>
              </a:buClr>
              <a:buSzPct val="92000"/>
              <a:buFont typeface="Wingdings 2"/>
              <a:buChar char=""/>
              <a:defRPr sz="1700">
                <a:solidFill>
                  <a:schemeClr val="tx1">
                    <a:lumMod val="75000"/>
                    <a:lumOff val="25000"/>
                  </a:schemeClr>
                </a:solidFill>
                <a:latin typeface="+mn-lt"/>
                <a:ea typeface="+mn-ea"/>
                <a:cs typeface="+mn-cs"/>
              </a:defRPr>
            </a:lvl1pPr>
            <a:lvl2pPr marL="630000" indent="-306000" algn="l" defTabSz="457200">
              <a:spcBef>
                <a:spcPts val="0"/>
              </a:spcBef>
              <a:spcAft>
                <a:spcPts val="600"/>
              </a:spcAft>
              <a:buClr>
                <a:schemeClr val="accent1"/>
              </a:buClr>
              <a:buSzPct val="92000"/>
              <a:buFont typeface="Wingdings 2"/>
              <a:buChar char=""/>
              <a:defRPr sz="1400">
                <a:solidFill>
                  <a:schemeClr val="tx1">
                    <a:lumMod val="75000"/>
                    <a:lumOff val="25000"/>
                  </a:schemeClr>
                </a:solidFill>
                <a:latin typeface="+mn-lt"/>
                <a:ea typeface="+mn-ea"/>
                <a:cs typeface="+mn-cs"/>
              </a:defRPr>
            </a:lvl2pPr>
            <a:lvl3pPr marL="900000" indent="-270000" algn="l" defTabSz="457200">
              <a:spcBef>
                <a:spcPts val="0"/>
              </a:spcBef>
              <a:spcAft>
                <a:spcPts val="600"/>
              </a:spcAft>
              <a:buClr>
                <a:schemeClr val="accent1"/>
              </a:buClr>
              <a:buSzPct val="92000"/>
              <a:buFont typeface="Wingdings 2"/>
              <a:buChar char=""/>
              <a:defRPr sz="1300">
                <a:solidFill>
                  <a:schemeClr val="tx1">
                    <a:lumMod val="75000"/>
                    <a:lumOff val="25000"/>
                  </a:schemeClr>
                </a:solidFill>
                <a:latin typeface="+mn-lt"/>
                <a:ea typeface="+mn-ea"/>
                <a:cs typeface="+mn-cs"/>
              </a:defRPr>
            </a:lvl3pPr>
            <a:lvl4pPr marL="1242000" indent="-234000" algn="l" defTabSz="457200">
              <a:spcBef>
                <a:spcPts val="0"/>
              </a:spcBef>
              <a:spcAft>
                <a:spcPts val="600"/>
              </a:spcAft>
              <a:buClr>
                <a:schemeClr val="accent1"/>
              </a:buClr>
              <a:buSzPct val="92000"/>
              <a:buFont typeface="Wingdings 2"/>
              <a:buChar char=""/>
              <a:defRPr sz="1100">
                <a:solidFill>
                  <a:schemeClr val="tx1">
                    <a:lumMod val="75000"/>
                    <a:lumOff val="25000"/>
                  </a:schemeClr>
                </a:solidFill>
                <a:latin typeface="+mn-lt"/>
                <a:ea typeface="+mn-ea"/>
                <a:cs typeface="+mn-cs"/>
              </a:defRPr>
            </a:lvl4pPr>
            <a:lvl5pPr marL="1602000" indent="-234000" algn="l" defTabSz="457200">
              <a:spcBef>
                <a:spcPts val="0"/>
              </a:spcBef>
              <a:spcAft>
                <a:spcPts val="600"/>
              </a:spcAft>
              <a:buClr>
                <a:schemeClr val="accent1"/>
              </a:buClr>
              <a:buSzPct val="92000"/>
              <a:buFont typeface="Wingdings 2"/>
              <a:buChar char=""/>
              <a:defRPr sz="1100">
                <a:solidFill>
                  <a:schemeClr val="tx1">
                    <a:lumMod val="75000"/>
                    <a:lumOff val="25000"/>
                  </a:schemeClr>
                </a:solidFill>
                <a:latin typeface="+mn-lt"/>
                <a:ea typeface="+mn-ea"/>
                <a:cs typeface="+mn-cs"/>
              </a:defRPr>
            </a:lvl5pPr>
            <a:lvl6pPr marL="19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6pPr>
            <a:lvl7pPr marL="22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7pPr>
            <a:lvl8pPr marL="25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8pPr>
            <a:lvl9pPr marL="28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9pPr>
          </a:lstStyle>
          <a:p>
            <a:pPr>
              <a:defRPr/>
            </a:pPr>
            <a:r>
              <a:rPr lang="en-US" dirty="0"/>
              <a:t>Welkom</a:t>
            </a:r>
          </a:p>
          <a:p>
            <a:pPr>
              <a:defRPr/>
            </a:pPr>
            <a:r>
              <a:rPr lang="en-US" dirty="0" err="1"/>
              <a:t>Agendapunt</a:t>
            </a:r>
            <a:r>
              <a:rPr lang="en-US" dirty="0"/>
              <a:t> 1</a:t>
            </a:r>
          </a:p>
          <a:p>
            <a:pPr>
              <a:defRPr/>
            </a:pPr>
            <a:r>
              <a:rPr lang="en-US" dirty="0" err="1"/>
              <a:t>Agendapunt</a:t>
            </a:r>
            <a:r>
              <a:rPr lang="en-US" dirty="0"/>
              <a:t> 2</a:t>
            </a:r>
          </a:p>
          <a:p>
            <a:pPr>
              <a:defRPr/>
            </a:pPr>
            <a:r>
              <a:rPr lang="en-US" dirty="0" err="1"/>
              <a:t>Agendapunt</a:t>
            </a:r>
            <a:r>
              <a:rPr lang="en-US" dirty="0"/>
              <a:t> 3</a:t>
            </a:r>
          </a:p>
          <a:p>
            <a:pPr>
              <a:defRPr/>
            </a:pPr>
            <a:endParaRPr lang="en-US" dirty="0"/>
          </a:p>
          <a:p>
            <a:pPr>
              <a:defRPr/>
            </a:pPr>
            <a:endParaRPr lang="en-US" dirty="0"/>
          </a:p>
        </p:txBody>
      </p:sp>
      <p:pic>
        <p:nvPicPr>
          <p:cNvPr id="6" name="Picture 5" descr="A light bulb with leaves in the middle&#10;&#10;Description automatically generated">
            <a:extLst>
              <a:ext uri="{FF2B5EF4-FFF2-40B4-BE49-F238E27FC236}">
                <a16:creationId xmlns:a16="http://schemas.microsoft.com/office/drawing/2014/main" id="{9E5E9BB7-F180-90E4-935B-A9BD8F52234A}"/>
              </a:ext>
            </a:extLst>
          </p:cNvPr>
          <p:cNvPicPr>
            <a:picLocks noChangeAspect="1"/>
          </p:cNvPicPr>
          <p:nvPr/>
        </p:nvPicPr>
        <p:blipFill rotWithShape="1">
          <a:blip r:embed="rId2">
            <a:extLst>
              <a:ext uri="{28A0092B-C50C-407E-A947-70E740481C1C}">
                <a14:useLocalDpi xmlns:a14="http://schemas.microsoft.com/office/drawing/2010/main" val="0"/>
              </a:ext>
            </a:extLst>
          </a:blip>
          <a:srcRect l="26717" t="24248" r="29254" b="27062"/>
          <a:stretch/>
        </p:blipFill>
        <p:spPr bwMode="auto">
          <a:xfrm>
            <a:off x="11496600" y="6087445"/>
            <a:ext cx="695400" cy="769012"/>
          </a:xfrm>
          <a:prstGeom prst="rect">
            <a:avLst/>
          </a:prstGeom>
        </p:spPr>
      </p:pic>
    </p:spTree>
    <p:extLst>
      <p:ext uri="{BB962C8B-B14F-4D97-AF65-F5344CB8AC3E}">
        <p14:creationId xmlns:p14="http://schemas.microsoft.com/office/powerpoint/2010/main" val="3264954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9D4F62-15C0-821C-5879-E831547FF31D}"/>
              </a:ext>
            </a:extLst>
          </p:cNvPr>
          <p:cNvSpPr>
            <a:spLocks noGrp="1"/>
          </p:cNvSpPr>
          <p:nvPr>
            <p:ph type="title"/>
          </p:nvPr>
        </p:nvSpPr>
        <p:spPr>
          <a:xfrm>
            <a:off x="581192" y="702156"/>
            <a:ext cx="11029616" cy="854636"/>
          </a:xfrm>
        </p:spPr>
        <p:txBody>
          <a:bodyPr>
            <a:normAutofit/>
          </a:bodyPr>
          <a:lstStyle/>
          <a:p>
            <a:r>
              <a:rPr lang="nl-NL" dirty="0"/>
              <a:t>Week 5. Agenda  </a:t>
            </a:r>
            <a:br>
              <a:rPr lang="nl-NL" dirty="0"/>
            </a:br>
            <a:r>
              <a:rPr lang="nl-NL" sz="1600" dirty="0">
                <a:solidFill>
                  <a:schemeClr val="accent1"/>
                </a:solidFill>
              </a:rPr>
              <a:t>00-00-00</a:t>
            </a:r>
            <a:endParaRPr lang="nl-NL" sz="1800" dirty="0">
              <a:solidFill>
                <a:schemeClr val="accent1"/>
              </a:solidFill>
            </a:endParaRPr>
          </a:p>
        </p:txBody>
      </p:sp>
      <p:sp>
        <p:nvSpPr>
          <p:cNvPr id="3" name="Tijdelijke aanduiding voor inhoud 2">
            <a:extLst>
              <a:ext uri="{FF2B5EF4-FFF2-40B4-BE49-F238E27FC236}">
                <a16:creationId xmlns:a16="http://schemas.microsoft.com/office/drawing/2014/main" id="{A78747D9-BE06-8A19-AB80-404DC978919C}"/>
              </a:ext>
            </a:extLst>
          </p:cNvPr>
          <p:cNvSpPr>
            <a:spLocks noGrp="1"/>
          </p:cNvSpPr>
          <p:nvPr>
            <p:ph idx="1"/>
          </p:nvPr>
        </p:nvSpPr>
        <p:spPr>
          <a:xfrm>
            <a:off x="581193" y="2520614"/>
            <a:ext cx="11029615" cy="3634486"/>
          </a:xfrm>
        </p:spPr>
        <p:txBody>
          <a:bodyPr>
            <a:normAutofit/>
          </a:bodyPr>
          <a:lstStyle/>
          <a:p>
            <a:pPr marL="0" indent="0">
              <a:buNone/>
            </a:pPr>
            <a:endParaRPr lang="nl-NL" dirty="0"/>
          </a:p>
          <a:p>
            <a:endParaRPr lang="nl-NL" dirty="0"/>
          </a:p>
          <a:p>
            <a:endParaRPr lang="nl-NL" dirty="0"/>
          </a:p>
        </p:txBody>
      </p:sp>
      <p:sp>
        <p:nvSpPr>
          <p:cNvPr id="5" name="Tijdelijke aanduiding voor inhoud 2">
            <a:extLst>
              <a:ext uri="{FF2B5EF4-FFF2-40B4-BE49-F238E27FC236}">
                <a16:creationId xmlns:a16="http://schemas.microsoft.com/office/drawing/2014/main" id="{40AE033F-66A6-E0B7-E5B0-51283AA67826}"/>
              </a:ext>
            </a:extLst>
          </p:cNvPr>
          <p:cNvSpPr txBox="1">
            <a:spLocks/>
          </p:cNvSpPr>
          <p:nvPr/>
        </p:nvSpPr>
        <p:spPr bwMode="auto">
          <a:xfrm>
            <a:off x="581192" y="2340864"/>
            <a:ext cx="11029615" cy="3634486"/>
          </a:xfrm>
          <a:prstGeom prst="rect">
            <a:avLst/>
          </a:prstGeom>
        </p:spPr>
        <p:txBody>
          <a:bodyPr vert="horz" lIns="91440" tIns="45720" rIns="91440" bIns="45720" rtlCol="0" anchor="ctr">
            <a:normAutofit/>
          </a:bodyPr>
          <a:lstStyle>
            <a:lvl1pPr marL="306000" indent="-306000" algn="l" defTabSz="457200">
              <a:lnSpc>
                <a:spcPct val="110000"/>
              </a:lnSpc>
              <a:spcBef>
                <a:spcPts val="0"/>
              </a:spcBef>
              <a:spcAft>
                <a:spcPts val="600"/>
              </a:spcAft>
              <a:buClr>
                <a:schemeClr val="accent1"/>
              </a:buClr>
              <a:buSzPct val="92000"/>
              <a:buFont typeface="Wingdings 2"/>
              <a:buChar char=""/>
              <a:defRPr sz="1700">
                <a:solidFill>
                  <a:schemeClr val="tx1">
                    <a:lumMod val="75000"/>
                    <a:lumOff val="25000"/>
                  </a:schemeClr>
                </a:solidFill>
                <a:latin typeface="+mn-lt"/>
                <a:ea typeface="+mn-ea"/>
                <a:cs typeface="+mn-cs"/>
              </a:defRPr>
            </a:lvl1pPr>
            <a:lvl2pPr marL="630000" indent="-306000" algn="l" defTabSz="457200">
              <a:spcBef>
                <a:spcPts val="0"/>
              </a:spcBef>
              <a:spcAft>
                <a:spcPts val="600"/>
              </a:spcAft>
              <a:buClr>
                <a:schemeClr val="accent1"/>
              </a:buClr>
              <a:buSzPct val="92000"/>
              <a:buFont typeface="Wingdings 2"/>
              <a:buChar char=""/>
              <a:defRPr sz="1400">
                <a:solidFill>
                  <a:schemeClr val="tx1">
                    <a:lumMod val="75000"/>
                    <a:lumOff val="25000"/>
                  </a:schemeClr>
                </a:solidFill>
                <a:latin typeface="+mn-lt"/>
                <a:ea typeface="+mn-ea"/>
                <a:cs typeface="+mn-cs"/>
              </a:defRPr>
            </a:lvl2pPr>
            <a:lvl3pPr marL="900000" indent="-270000" algn="l" defTabSz="457200">
              <a:spcBef>
                <a:spcPts val="0"/>
              </a:spcBef>
              <a:spcAft>
                <a:spcPts val="600"/>
              </a:spcAft>
              <a:buClr>
                <a:schemeClr val="accent1"/>
              </a:buClr>
              <a:buSzPct val="92000"/>
              <a:buFont typeface="Wingdings 2"/>
              <a:buChar char=""/>
              <a:defRPr sz="1300">
                <a:solidFill>
                  <a:schemeClr val="tx1">
                    <a:lumMod val="75000"/>
                    <a:lumOff val="25000"/>
                  </a:schemeClr>
                </a:solidFill>
                <a:latin typeface="+mn-lt"/>
                <a:ea typeface="+mn-ea"/>
                <a:cs typeface="+mn-cs"/>
              </a:defRPr>
            </a:lvl3pPr>
            <a:lvl4pPr marL="1242000" indent="-234000" algn="l" defTabSz="457200">
              <a:spcBef>
                <a:spcPts val="0"/>
              </a:spcBef>
              <a:spcAft>
                <a:spcPts val="600"/>
              </a:spcAft>
              <a:buClr>
                <a:schemeClr val="accent1"/>
              </a:buClr>
              <a:buSzPct val="92000"/>
              <a:buFont typeface="Wingdings 2"/>
              <a:buChar char=""/>
              <a:defRPr sz="1100">
                <a:solidFill>
                  <a:schemeClr val="tx1">
                    <a:lumMod val="75000"/>
                    <a:lumOff val="25000"/>
                  </a:schemeClr>
                </a:solidFill>
                <a:latin typeface="+mn-lt"/>
                <a:ea typeface="+mn-ea"/>
                <a:cs typeface="+mn-cs"/>
              </a:defRPr>
            </a:lvl4pPr>
            <a:lvl5pPr marL="1602000" indent="-234000" algn="l" defTabSz="457200">
              <a:spcBef>
                <a:spcPts val="0"/>
              </a:spcBef>
              <a:spcAft>
                <a:spcPts val="600"/>
              </a:spcAft>
              <a:buClr>
                <a:schemeClr val="accent1"/>
              </a:buClr>
              <a:buSzPct val="92000"/>
              <a:buFont typeface="Wingdings 2"/>
              <a:buChar char=""/>
              <a:defRPr sz="1100">
                <a:solidFill>
                  <a:schemeClr val="tx1">
                    <a:lumMod val="75000"/>
                    <a:lumOff val="25000"/>
                  </a:schemeClr>
                </a:solidFill>
                <a:latin typeface="+mn-lt"/>
                <a:ea typeface="+mn-ea"/>
                <a:cs typeface="+mn-cs"/>
              </a:defRPr>
            </a:lvl5pPr>
            <a:lvl6pPr marL="19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6pPr>
            <a:lvl7pPr marL="22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7pPr>
            <a:lvl8pPr marL="25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8pPr>
            <a:lvl9pPr marL="28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9pPr>
          </a:lstStyle>
          <a:p>
            <a:pPr>
              <a:defRPr/>
            </a:pPr>
            <a:r>
              <a:rPr lang="en-US" dirty="0"/>
              <a:t>Welkom</a:t>
            </a:r>
          </a:p>
          <a:p>
            <a:pPr>
              <a:defRPr/>
            </a:pPr>
            <a:r>
              <a:rPr lang="en-US" dirty="0" err="1"/>
              <a:t>Agendapunt</a:t>
            </a:r>
            <a:r>
              <a:rPr lang="en-US" dirty="0"/>
              <a:t> 1</a:t>
            </a:r>
          </a:p>
          <a:p>
            <a:pPr>
              <a:defRPr/>
            </a:pPr>
            <a:r>
              <a:rPr lang="en-US" dirty="0" err="1"/>
              <a:t>Agendapunt</a:t>
            </a:r>
            <a:r>
              <a:rPr lang="en-US" dirty="0"/>
              <a:t> 2</a:t>
            </a:r>
          </a:p>
          <a:p>
            <a:pPr>
              <a:defRPr/>
            </a:pPr>
            <a:r>
              <a:rPr lang="en-US" dirty="0" err="1"/>
              <a:t>Agendapunt</a:t>
            </a:r>
            <a:r>
              <a:rPr lang="en-US" dirty="0"/>
              <a:t> 3</a:t>
            </a:r>
          </a:p>
          <a:p>
            <a:pPr>
              <a:defRPr/>
            </a:pPr>
            <a:endParaRPr lang="en-US" dirty="0"/>
          </a:p>
          <a:p>
            <a:pPr>
              <a:defRPr/>
            </a:pPr>
            <a:endParaRPr lang="en-US" dirty="0"/>
          </a:p>
        </p:txBody>
      </p:sp>
      <p:pic>
        <p:nvPicPr>
          <p:cNvPr id="6" name="Picture 5" descr="A light bulb with leaves in the middle&#10;&#10;Description automatically generated">
            <a:extLst>
              <a:ext uri="{FF2B5EF4-FFF2-40B4-BE49-F238E27FC236}">
                <a16:creationId xmlns:a16="http://schemas.microsoft.com/office/drawing/2014/main" id="{BD1047D8-30E4-0572-CFA3-AE87DAD7A6E9}"/>
              </a:ext>
            </a:extLst>
          </p:cNvPr>
          <p:cNvPicPr>
            <a:picLocks noChangeAspect="1"/>
          </p:cNvPicPr>
          <p:nvPr/>
        </p:nvPicPr>
        <p:blipFill rotWithShape="1">
          <a:blip r:embed="rId2">
            <a:extLst>
              <a:ext uri="{28A0092B-C50C-407E-A947-70E740481C1C}">
                <a14:useLocalDpi xmlns:a14="http://schemas.microsoft.com/office/drawing/2010/main" val="0"/>
              </a:ext>
            </a:extLst>
          </a:blip>
          <a:srcRect l="26717" t="24248" r="29254" b="27062"/>
          <a:stretch/>
        </p:blipFill>
        <p:spPr bwMode="auto">
          <a:xfrm>
            <a:off x="11496600" y="6087445"/>
            <a:ext cx="695400" cy="769012"/>
          </a:xfrm>
          <a:prstGeom prst="rect">
            <a:avLst/>
          </a:prstGeom>
        </p:spPr>
      </p:pic>
    </p:spTree>
    <p:extLst>
      <p:ext uri="{BB962C8B-B14F-4D97-AF65-F5344CB8AC3E}">
        <p14:creationId xmlns:p14="http://schemas.microsoft.com/office/powerpoint/2010/main" val="2216943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9D4F62-15C0-821C-5879-E831547FF31D}"/>
              </a:ext>
            </a:extLst>
          </p:cNvPr>
          <p:cNvSpPr>
            <a:spLocks noGrp="1"/>
          </p:cNvSpPr>
          <p:nvPr>
            <p:ph type="title"/>
          </p:nvPr>
        </p:nvSpPr>
        <p:spPr>
          <a:xfrm>
            <a:off x="581192" y="702156"/>
            <a:ext cx="11029616" cy="854636"/>
          </a:xfrm>
        </p:spPr>
        <p:txBody>
          <a:bodyPr>
            <a:normAutofit/>
          </a:bodyPr>
          <a:lstStyle/>
          <a:p>
            <a:r>
              <a:rPr lang="nl-NL" dirty="0"/>
              <a:t>Week 6. Agenda  </a:t>
            </a:r>
            <a:br>
              <a:rPr lang="nl-NL" dirty="0"/>
            </a:br>
            <a:r>
              <a:rPr lang="nl-NL" sz="1600" dirty="0">
                <a:solidFill>
                  <a:schemeClr val="accent1"/>
                </a:solidFill>
              </a:rPr>
              <a:t>00-00-00</a:t>
            </a:r>
            <a:endParaRPr lang="nl-NL" sz="1800" dirty="0">
              <a:solidFill>
                <a:schemeClr val="accent1"/>
              </a:solidFill>
            </a:endParaRPr>
          </a:p>
        </p:txBody>
      </p:sp>
      <p:sp>
        <p:nvSpPr>
          <p:cNvPr id="3" name="Tijdelijke aanduiding voor inhoud 2">
            <a:extLst>
              <a:ext uri="{FF2B5EF4-FFF2-40B4-BE49-F238E27FC236}">
                <a16:creationId xmlns:a16="http://schemas.microsoft.com/office/drawing/2014/main" id="{A78747D9-BE06-8A19-AB80-404DC978919C}"/>
              </a:ext>
            </a:extLst>
          </p:cNvPr>
          <p:cNvSpPr>
            <a:spLocks noGrp="1"/>
          </p:cNvSpPr>
          <p:nvPr>
            <p:ph idx="1"/>
          </p:nvPr>
        </p:nvSpPr>
        <p:spPr>
          <a:xfrm>
            <a:off x="581193" y="2520614"/>
            <a:ext cx="11029615" cy="3634486"/>
          </a:xfrm>
        </p:spPr>
        <p:txBody>
          <a:bodyPr>
            <a:normAutofit/>
          </a:bodyPr>
          <a:lstStyle/>
          <a:p>
            <a:pPr marL="0" indent="0">
              <a:buNone/>
            </a:pPr>
            <a:endParaRPr lang="nl-NL" dirty="0"/>
          </a:p>
          <a:p>
            <a:endParaRPr lang="nl-NL" dirty="0"/>
          </a:p>
          <a:p>
            <a:endParaRPr lang="nl-NL" dirty="0"/>
          </a:p>
        </p:txBody>
      </p:sp>
      <p:sp>
        <p:nvSpPr>
          <p:cNvPr id="5" name="Tijdelijke aanduiding voor inhoud 2">
            <a:extLst>
              <a:ext uri="{FF2B5EF4-FFF2-40B4-BE49-F238E27FC236}">
                <a16:creationId xmlns:a16="http://schemas.microsoft.com/office/drawing/2014/main" id="{40AE033F-66A6-E0B7-E5B0-51283AA67826}"/>
              </a:ext>
            </a:extLst>
          </p:cNvPr>
          <p:cNvSpPr txBox="1">
            <a:spLocks/>
          </p:cNvSpPr>
          <p:nvPr/>
        </p:nvSpPr>
        <p:spPr bwMode="auto">
          <a:xfrm>
            <a:off x="581192" y="2340864"/>
            <a:ext cx="11029615" cy="3634486"/>
          </a:xfrm>
          <a:prstGeom prst="rect">
            <a:avLst/>
          </a:prstGeom>
        </p:spPr>
        <p:txBody>
          <a:bodyPr vert="horz" lIns="91440" tIns="45720" rIns="91440" bIns="45720" rtlCol="0" anchor="ctr">
            <a:normAutofit/>
          </a:bodyPr>
          <a:lstStyle>
            <a:lvl1pPr marL="306000" indent="-306000" algn="l" defTabSz="457200">
              <a:lnSpc>
                <a:spcPct val="110000"/>
              </a:lnSpc>
              <a:spcBef>
                <a:spcPts val="0"/>
              </a:spcBef>
              <a:spcAft>
                <a:spcPts val="600"/>
              </a:spcAft>
              <a:buClr>
                <a:schemeClr val="accent1"/>
              </a:buClr>
              <a:buSzPct val="92000"/>
              <a:buFont typeface="Wingdings 2"/>
              <a:buChar char=""/>
              <a:defRPr sz="1700">
                <a:solidFill>
                  <a:schemeClr val="tx1">
                    <a:lumMod val="75000"/>
                    <a:lumOff val="25000"/>
                  </a:schemeClr>
                </a:solidFill>
                <a:latin typeface="+mn-lt"/>
                <a:ea typeface="+mn-ea"/>
                <a:cs typeface="+mn-cs"/>
              </a:defRPr>
            </a:lvl1pPr>
            <a:lvl2pPr marL="630000" indent="-306000" algn="l" defTabSz="457200">
              <a:spcBef>
                <a:spcPts val="0"/>
              </a:spcBef>
              <a:spcAft>
                <a:spcPts val="600"/>
              </a:spcAft>
              <a:buClr>
                <a:schemeClr val="accent1"/>
              </a:buClr>
              <a:buSzPct val="92000"/>
              <a:buFont typeface="Wingdings 2"/>
              <a:buChar char=""/>
              <a:defRPr sz="1400">
                <a:solidFill>
                  <a:schemeClr val="tx1">
                    <a:lumMod val="75000"/>
                    <a:lumOff val="25000"/>
                  </a:schemeClr>
                </a:solidFill>
                <a:latin typeface="+mn-lt"/>
                <a:ea typeface="+mn-ea"/>
                <a:cs typeface="+mn-cs"/>
              </a:defRPr>
            </a:lvl2pPr>
            <a:lvl3pPr marL="900000" indent="-270000" algn="l" defTabSz="457200">
              <a:spcBef>
                <a:spcPts val="0"/>
              </a:spcBef>
              <a:spcAft>
                <a:spcPts val="600"/>
              </a:spcAft>
              <a:buClr>
                <a:schemeClr val="accent1"/>
              </a:buClr>
              <a:buSzPct val="92000"/>
              <a:buFont typeface="Wingdings 2"/>
              <a:buChar char=""/>
              <a:defRPr sz="1300">
                <a:solidFill>
                  <a:schemeClr val="tx1">
                    <a:lumMod val="75000"/>
                    <a:lumOff val="25000"/>
                  </a:schemeClr>
                </a:solidFill>
                <a:latin typeface="+mn-lt"/>
                <a:ea typeface="+mn-ea"/>
                <a:cs typeface="+mn-cs"/>
              </a:defRPr>
            </a:lvl3pPr>
            <a:lvl4pPr marL="1242000" indent="-234000" algn="l" defTabSz="457200">
              <a:spcBef>
                <a:spcPts val="0"/>
              </a:spcBef>
              <a:spcAft>
                <a:spcPts val="600"/>
              </a:spcAft>
              <a:buClr>
                <a:schemeClr val="accent1"/>
              </a:buClr>
              <a:buSzPct val="92000"/>
              <a:buFont typeface="Wingdings 2"/>
              <a:buChar char=""/>
              <a:defRPr sz="1100">
                <a:solidFill>
                  <a:schemeClr val="tx1">
                    <a:lumMod val="75000"/>
                    <a:lumOff val="25000"/>
                  </a:schemeClr>
                </a:solidFill>
                <a:latin typeface="+mn-lt"/>
                <a:ea typeface="+mn-ea"/>
                <a:cs typeface="+mn-cs"/>
              </a:defRPr>
            </a:lvl4pPr>
            <a:lvl5pPr marL="1602000" indent="-234000" algn="l" defTabSz="457200">
              <a:spcBef>
                <a:spcPts val="0"/>
              </a:spcBef>
              <a:spcAft>
                <a:spcPts val="600"/>
              </a:spcAft>
              <a:buClr>
                <a:schemeClr val="accent1"/>
              </a:buClr>
              <a:buSzPct val="92000"/>
              <a:buFont typeface="Wingdings 2"/>
              <a:buChar char=""/>
              <a:defRPr sz="1100">
                <a:solidFill>
                  <a:schemeClr val="tx1">
                    <a:lumMod val="75000"/>
                    <a:lumOff val="25000"/>
                  </a:schemeClr>
                </a:solidFill>
                <a:latin typeface="+mn-lt"/>
                <a:ea typeface="+mn-ea"/>
                <a:cs typeface="+mn-cs"/>
              </a:defRPr>
            </a:lvl5pPr>
            <a:lvl6pPr marL="19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6pPr>
            <a:lvl7pPr marL="22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7pPr>
            <a:lvl8pPr marL="25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8pPr>
            <a:lvl9pPr marL="28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9pPr>
          </a:lstStyle>
          <a:p>
            <a:pPr>
              <a:defRPr/>
            </a:pPr>
            <a:r>
              <a:rPr lang="en-US" dirty="0"/>
              <a:t>Welkom</a:t>
            </a:r>
          </a:p>
          <a:p>
            <a:pPr>
              <a:defRPr/>
            </a:pPr>
            <a:r>
              <a:rPr lang="en-US" dirty="0" err="1"/>
              <a:t>Agendapunt</a:t>
            </a:r>
            <a:r>
              <a:rPr lang="en-US" dirty="0"/>
              <a:t> 1</a:t>
            </a:r>
          </a:p>
          <a:p>
            <a:pPr>
              <a:defRPr/>
            </a:pPr>
            <a:r>
              <a:rPr lang="en-US" dirty="0" err="1"/>
              <a:t>Agendapunt</a:t>
            </a:r>
            <a:r>
              <a:rPr lang="en-US" dirty="0"/>
              <a:t> 2</a:t>
            </a:r>
          </a:p>
          <a:p>
            <a:pPr>
              <a:defRPr/>
            </a:pPr>
            <a:r>
              <a:rPr lang="en-US" dirty="0" err="1"/>
              <a:t>Agendapunt</a:t>
            </a:r>
            <a:r>
              <a:rPr lang="en-US" dirty="0"/>
              <a:t> 3</a:t>
            </a:r>
          </a:p>
          <a:p>
            <a:pPr>
              <a:defRPr/>
            </a:pPr>
            <a:endParaRPr lang="en-US" dirty="0"/>
          </a:p>
          <a:p>
            <a:pPr>
              <a:defRPr/>
            </a:pPr>
            <a:endParaRPr lang="en-US" dirty="0"/>
          </a:p>
        </p:txBody>
      </p:sp>
      <p:pic>
        <p:nvPicPr>
          <p:cNvPr id="6" name="Picture 5" descr="A light bulb with leaves in the middle&#10;&#10;Description automatically generated">
            <a:extLst>
              <a:ext uri="{FF2B5EF4-FFF2-40B4-BE49-F238E27FC236}">
                <a16:creationId xmlns:a16="http://schemas.microsoft.com/office/drawing/2014/main" id="{2A02ADA1-0BEE-F43F-9AB1-73FD569120ED}"/>
              </a:ext>
            </a:extLst>
          </p:cNvPr>
          <p:cNvPicPr>
            <a:picLocks noChangeAspect="1"/>
          </p:cNvPicPr>
          <p:nvPr/>
        </p:nvPicPr>
        <p:blipFill rotWithShape="1">
          <a:blip r:embed="rId2">
            <a:extLst>
              <a:ext uri="{28A0092B-C50C-407E-A947-70E740481C1C}">
                <a14:useLocalDpi xmlns:a14="http://schemas.microsoft.com/office/drawing/2010/main" val="0"/>
              </a:ext>
            </a:extLst>
          </a:blip>
          <a:srcRect l="26717" t="24248" r="29254" b="27062"/>
          <a:stretch/>
        </p:blipFill>
        <p:spPr bwMode="auto">
          <a:xfrm>
            <a:off x="11496600" y="6087445"/>
            <a:ext cx="695400" cy="769012"/>
          </a:xfrm>
          <a:prstGeom prst="rect">
            <a:avLst/>
          </a:prstGeom>
        </p:spPr>
      </p:pic>
    </p:spTree>
    <p:extLst>
      <p:ext uri="{BB962C8B-B14F-4D97-AF65-F5344CB8AC3E}">
        <p14:creationId xmlns:p14="http://schemas.microsoft.com/office/powerpoint/2010/main" val="23305768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9D4F62-15C0-821C-5879-E831547FF31D}"/>
              </a:ext>
            </a:extLst>
          </p:cNvPr>
          <p:cNvSpPr>
            <a:spLocks noGrp="1"/>
          </p:cNvSpPr>
          <p:nvPr>
            <p:ph type="title"/>
          </p:nvPr>
        </p:nvSpPr>
        <p:spPr>
          <a:xfrm>
            <a:off x="581192" y="702156"/>
            <a:ext cx="11029616" cy="854636"/>
          </a:xfrm>
        </p:spPr>
        <p:txBody>
          <a:bodyPr>
            <a:normAutofit/>
          </a:bodyPr>
          <a:lstStyle/>
          <a:p>
            <a:r>
              <a:rPr lang="nl-NL" dirty="0"/>
              <a:t>Week 7. Agenda  </a:t>
            </a:r>
            <a:br>
              <a:rPr lang="nl-NL" dirty="0"/>
            </a:br>
            <a:r>
              <a:rPr lang="nl-NL" sz="1600" dirty="0">
                <a:solidFill>
                  <a:schemeClr val="accent1"/>
                </a:solidFill>
              </a:rPr>
              <a:t>00-00-00</a:t>
            </a:r>
            <a:endParaRPr lang="nl-NL" sz="1800" dirty="0">
              <a:solidFill>
                <a:schemeClr val="accent1"/>
              </a:solidFill>
            </a:endParaRPr>
          </a:p>
        </p:txBody>
      </p:sp>
      <p:sp>
        <p:nvSpPr>
          <p:cNvPr id="3" name="Tijdelijke aanduiding voor inhoud 2">
            <a:extLst>
              <a:ext uri="{FF2B5EF4-FFF2-40B4-BE49-F238E27FC236}">
                <a16:creationId xmlns:a16="http://schemas.microsoft.com/office/drawing/2014/main" id="{A78747D9-BE06-8A19-AB80-404DC978919C}"/>
              </a:ext>
            </a:extLst>
          </p:cNvPr>
          <p:cNvSpPr>
            <a:spLocks noGrp="1"/>
          </p:cNvSpPr>
          <p:nvPr>
            <p:ph idx="1"/>
          </p:nvPr>
        </p:nvSpPr>
        <p:spPr>
          <a:xfrm>
            <a:off x="581193" y="2520614"/>
            <a:ext cx="11029615" cy="3634486"/>
          </a:xfrm>
        </p:spPr>
        <p:txBody>
          <a:bodyPr>
            <a:normAutofit/>
          </a:bodyPr>
          <a:lstStyle/>
          <a:p>
            <a:pPr marL="0" indent="0">
              <a:buNone/>
            </a:pPr>
            <a:endParaRPr lang="nl-NL" dirty="0"/>
          </a:p>
          <a:p>
            <a:endParaRPr lang="nl-NL" dirty="0"/>
          </a:p>
          <a:p>
            <a:endParaRPr lang="nl-NL" dirty="0"/>
          </a:p>
        </p:txBody>
      </p:sp>
      <p:sp>
        <p:nvSpPr>
          <p:cNvPr id="5" name="Tijdelijke aanduiding voor inhoud 2">
            <a:extLst>
              <a:ext uri="{FF2B5EF4-FFF2-40B4-BE49-F238E27FC236}">
                <a16:creationId xmlns:a16="http://schemas.microsoft.com/office/drawing/2014/main" id="{40AE033F-66A6-E0B7-E5B0-51283AA67826}"/>
              </a:ext>
            </a:extLst>
          </p:cNvPr>
          <p:cNvSpPr txBox="1">
            <a:spLocks/>
          </p:cNvSpPr>
          <p:nvPr/>
        </p:nvSpPr>
        <p:spPr bwMode="auto">
          <a:xfrm>
            <a:off x="581192" y="2340864"/>
            <a:ext cx="11029615" cy="3634486"/>
          </a:xfrm>
          <a:prstGeom prst="rect">
            <a:avLst/>
          </a:prstGeom>
        </p:spPr>
        <p:txBody>
          <a:bodyPr vert="horz" lIns="91440" tIns="45720" rIns="91440" bIns="45720" rtlCol="0" anchor="ctr">
            <a:normAutofit/>
          </a:bodyPr>
          <a:lstStyle>
            <a:lvl1pPr marL="306000" indent="-306000" algn="l" defTabSz="457200">
              <a:lnSpc>
                <a:spcPct val="110000"/>
              </a:lnSpc>
              <a:spcBef>
                <a:spcPts val="0"/>
              </a:spcBef>
              <a:spcAft>
                <a:spcPts val="600"/>
              </a:spcAft>
              <a:buClr>
                <a:schemeClr val="accent1"/>
              </a:buClr>
              <a:buSzPct val="92000"/>
              <a:buFont typeface="Wingdings 2"/>
              <a:buChar char=""/>
              <a:defRPr sz="1700">
                <a:solidFill>
                  <a:schemeClr val="tx1">
                    <a:lumMod val="75000"/>
                    <a:lumOff val="25000"/>
                  </a:schemeClr>
                </a:solidFill>
                <a:latin typeface="+mn-lt"/>
                <a:ea typeface="+mn-ea"/>
                <a:cs typeface="+mn-cs"/>
              </a:defRPr>
            </a:lvl1pPr>
            <a:lvl2pPr marL="630000" indent="-306000" algn="l" defTabSz="457200">
              <a:spcBef>
                <a:spcPts val="0"/>
              </a:spcBef>
              <a:spcAft>
                <a:spcPts val="600"/>
              </a:spcAft>
              <a:buClr>
                <a:schemeClr val="accent1"/>
              </a:buClr>
              <a:buSzPct val="92000"/>
              <a:buFont typeface="Wingdings 2"/>
              <a:buChar char=""/>
              <a:defRPr sz="1400">
                <a:solidFill>
                  <a:schemeClr val="tx1">
                    <a:lumMod val="75000"/>
                    <a:lumOff val="25000"/>
                  </a:schemeClr>
                </a:solidFill>
                <a:latin typeface="+mn-lt"/>
                <a:ea typeface="+mn-ea"/>
                <a:cs typeface="+mn-cs"/>
              </a:defRPr>
            </a:lvl2pPr>
            <a:lvl3pPr marL="900000" indent="-270000" algn="l" defTabSz="457200">
              <a:spcBef>
                <a:spcPts val="0"/>
              </a:spcBef>
              <a:spcAft>
                <a:spcPts val="600"/>
              </a:spcAft>
              <a:buClr>
                <a:schemeClr val="accent1"/>
              </a:buClr>
              <a:buSzPct val="92000"/>
              <a:buFont typeface="Wingdings 2"/>
              <a:buChar char=""/>
              <a:defRPr sz="1300">
                <a:solidFill>
                  <a:schemeClr val="tx1">
                    <a:lumMod val="75000"/>
                    <a:lumOff val="25000"/>
                  </a:schemeClr>
                </a:solidFill>
                <a:latin typeface="+mn-lt"/>
                <a:ea typeface="+mn-ea"/>
                <a:cs typeface="+mn-cs"/>
              </a:defRPr>
            </a:lvl3pPr>
            <a:lvl4pPr marL="1242000" indent="-234000" algn="l" defTabSz="457200">
              <a:spcBef>
                <a:spcPts val="0"/>
              </a:spcBef>
              <a:spcAft>
                <a:spcPts val="600"/>
              </a:spcAft>
              <a:buClr>
                <a:schemeClr val="accent1"/>
              </a:buClr>
              <a:buSzPct val="92000"/>
              <a:buFont typeface="Wingdings 2"/>
              <a:buChar char=""/>
              <a:defRPr sz="1100">
                <a:solidFill>
                  <a:schemeClr val="tx1">
                    <a:lumMod val="75000"/>
                    <a:lumOff val="25000"/>
                  </a:schemeClr>
                </a:solidFill>
                <a:latin typeface="+mn-lt"/>
                <a:ea typeface="+mn-ea"/>
                <a:cs typeface="+mn-cs"/>
              </a:defRPr>
            </a:lvl4pPr>
            <a:lvl5pPr marL="1602000" indent="-234000" algn="l" defTabSz="457200">
              <a:spcBef>
                <a:spcPts val="0"/>
              </a:spcBef>
              <a:spcAft>
                <a:spcPts val="600"/>
              </a:spcAft>
              <a:buClr>
                <a:schemeClr val="accent1"/>
              </a:buClr>
              <a:buSzPct val="92000"/>
              <a:buFont typeface="Wingdings 2"/>
              <a:buChar char=""/>
              <a:defRPr sz="1100">
                <a:solidFill>
                  <a:schemeClr val="tx1">
                    <a:lumMod val="75000"/>
                    <a:lumOff val="25000"/>
                  </a:schemeClr>
                </a:solidFill>
                <a:latin typeface="+mn-lt"/>
                <a:ea typeface="+mn-ea"/>
                <a:cs typeface="+mn-cs"/>
              </a:defRPr>
            </a:lvl5pPr>
            <a:lvl6pPr marL="19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6pPr>
            <a:lvl7pPr marL="22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7pPr>
            <a:lvl8pPr marL="25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8pPr>
            <a:lvl9pPr marL="28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9pPr>
          </a:lstStyle>
          <a:p>
            <a:pPr>
              <a:defRPr/>
            </a:pPr>
            <a:r>
              <a:rPr lang="en-US" dirty="0"/>
              <a:t>Welkom</a:t>
            </a:r>
          </a:p>
          <a:p>
            <a:pPr>
              <a:defRPr/>
            </a:pPr>
            <a:r>
              <a:rPr lang="en-US" dirty="0" err="1"/>
              <a:t>Agendapunt</a:t>
            </a:r>
            <a:r>
              <a:rPr lang="en-US" dirty="0"/>
              <a:t> 1</a:t>
            </a:r>
          </a:p>
          <a:p>
            <a:pPr>
              <a:defRPr/>
            </a:pPr>
            <a:r>
              <a:rPr lang="en-US" dirty="0" err="1"/>
              <a:t>Agendapunt</a:t>
            </a:r>
            <a:r>
              <a:rPr lang="en-US" dirty="0"/>
              <a:t> 2</a:t>
            </a:r>
          </a:p>
          <a:p>
            <a:pPr>
              <a:defRPr/>
            </a:pPr>
            <a:r>
              <a:rPr lang="en-US" dirty="0" err="1"/>
              <a:t>Agendapunt</a:t>
            </a:r>
            <a:r>
              <a:rPr lang="en-US" dirty="0"/>
              <a:t> 3</a:t>
            </a:r>
          </a:p>
          <a:p>
            <a:pPr>
              <a:defRPr/>
            </a:pPr>
            <a:endParaRPr lang="en-US" dirty="0"/>
          </a:p>
          <a:p>
            <a:pPr>
              <a:defRPr/>
            </a:pPr>
            <a:endParaRPr lang="en-US" dirty="0"/>
          </a:p>
        </p:txBody>
      </p:sp>
      <p:pic>
        <p:nvPicPr>
          <p:cNvPr id="6" name="Picture 5" descr="A light bulb with leaves in the middle&#10;&#10;Description automatically generated">
            <a:extLst>
              <a:ext uri="{FF2B5EF4-FFF2-40B4-BE49-F238E27FC236}">
                <a16:creationId xmlns:a16="http://schemas.microsoft.com/office/drawing/2014/main" id="{C4AC35F2-451B-89C2-63AA-A236B7909818}"/>
              </a:ext>
            </a:extLst>
          </p:cNvPr>
          <p:cNvPicPr>
            <a:picLocks noChangeAspect="1"/>
          </p:cNvPicPr>
          <p:nvPr/>
        </p:nvPicPr>
        <p:blipFill rotWithShape="1">
          <a:blip r:embed="rId2">
            <a:extLst>
              <a:ext uri="{28A0092B-C50C-407E-A947-70E740481C1C}">
                <a14:useLocalDpi xmlns:a14="http://schemas.microsoft.com/office/drawing/2010/main" val="0"/>
              </a:ext>
            </a:extLst>
          </a:blip>
          <a:srcRect l="26717" t="24248" r="29254" b="27062"/>
          <a:stretch/>
        </p:blipFill>
        <p:spPr bwMode="auto">
          <a:xfrm>
            <a:off x="11496600" y="6087445"/>
            <a:ext cx="695400" cy="769012"/>
          </a:xfrm>
          <a:prstGeom prst="rect">
            <a:avLst/>
          </a:prstGeom>
        </p:spPr>
      </p:pic>
    </p:spTree>
    <p:extLst>
      <p:ext uri="{BB962C8B-B14F-4D97-AF65-F5344CB8AC3E}">
        <p14:creationId xmlns:p14="http://schemas.microsoft.com/office/powerpoint/2010/main" val="17065150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9D4F62-15C0-821C-5879-E831547FF31D}"/>
              </a:ext>
            </a:extLst>
          </p:cNvPr>
          <p:cNvSpPr>
            <a:spLocks noGrp="1"/>
          </p:cNvSpPr>
          <p:nvPr>
            <p:ph type="title"/>
          </p:nvPr>
        </p:nvSpPr>
        <p:spPr>
          <a:xfrm>
            <a:off x="581192" y="702156"/>
            <a:ext cx="11029616" cy="854636"/>
          </a:xfrm>
        </p:spPr>
        <p:txBody>
          <a:bodyPr>
            <a:normAutofit/>
          </a:bodyPr>
          <a:lstStyle/>
          <a:p>
            <a:r>
              <a:rPr lang="nl-NL" dirty="0"/>
              <a:t>Week 8. Agenda  </a:t>
            </a:r>
            <a:br>
              <a:rPr lang="nl-NL" dirty="0"/>
            </a:br>
            <a:r>
              <a:rPr lang="nl-NL" sz="1600" dirty="0">
                <a:solidFill>
                  <a:schemeClr val="accent1"/>
                </a:solidFill>
              </a:rPr>
              <a:t>00-00-00</a:t>
            </a:r>
            <a:endParaRPr lang="nl-NL" sz="1800" dirty="0">
              <a:solidFill>
                <a:schemeClr val="accent1"/>
              </a:solidFill>
            </a:endParaRPr>
          </a:p>
        </p:txBody>
      </p:sp>
      <p:sp>
        <p:nvSpPr>
          <p:cNvPr id="3" name="Tijdelijke aanduiding voor inhoud 2">
            <a:extLst>
              <a:ext uri="{FF2B5EF4-FFF2-40B4-BE49-F238E27FC236}">
                <a16:creationId xmlns:a16="http://schemas.microsoft.com/office/drawing/2014/main" id="{A78747D9-BE06-8A19-AB80-404DC978919C}"/>
              </a:ext>
            </a:extLst>
          </p:cNvPr>
          <p:cNvSpPr>
            <a:spLocks noGrp="1"/>
          </p:cNvSpPr>
          <p:nvPr>
            <p:ph idx="1"/>
          </p:nvPr>
        </p:nvSpPr>
        <p:spPr>
          <a:xfrm>
            <a:off x="581193" y="2520614"/>
            <a:ext cx="11029615" cy="3634486"/>
          </a:xfrm>
        </p:spPr>
        <p:txBody>
          <a:bodyPr>
            <a:normAutofit/>
          </a:bodyPr>
          <a:lstStyle/>
          <a:p>
            <a:pPr marL="0" indent="0">
              <a:buNone/>
            </a:pPr>
            <a:endParaRPr lang="nl-NL" dirty="0"/>
          </a:p>
          <a:p>
            <a:endParaRPr lang="nl-NL" dirty="0"/>
          </a:p>
          <a:p>
            <a:endParaRPr lang="nl-NL" dirty="0"/>
          </a:p>
        </p:txBody>
      </p:sp>
      <p:sp>
        <p:nvSpPr>
          <p:cNvPr id="5" name="Tijdelijke aanduiding voor inhoud 2">
            <a:extLst>
              <a:ext uri="{FF2B5EF4-FFF2-40B4-BE49-F238E27FC236}">
                <a16:creationId xmlns:a16="http://schemas.microsoft.com/office/drawing/2014/main" id="{40AE033F-66A6-E0B7-E5B0-51283AA67826}"/>
              </a:ext>
            </a:extLst>
          </p:cNvPr>
          <p:cNvSpPr txBox="1">
            <a:spLocks/>
          </p:cNvSpPr>
          <p:nvPr/>
        </p:nvSpPr>
        <p:spPr bwMode="auto">
          <a:xfrm>
            <a:off x="581192" y="2340864"/>
            <a:ext cx="11029615" cy="3634486"/>
          </a:xfrm>
          <a:prstGeom prst="rect">
            <a:avLst/>
          </a:prstGeom>
        </p:spPr>
        <p:txBody>
          <a:bodyPr vert="horz" lIns="91440" tIns="45720" rIns="91440" bIns="45720" rtlCol="0" anchor="ctr">
            <a:normAutofit/>
          </a:bodyPr>
          <a:lstStyle>
            <a:lvl1pPr marL="306000" indent="-306000" algn="l" defTabSz="457200">
              <a:lnSpc>
                <a:spcPct val="110000"/>
              </a:lnSpc>
              <a:spcBef>
                <a:spcPts val="0"/>
              </a:spcBef>
              <a:spcAft>
                <a:spcPts val="600"/>
              </a:spcAft>
              <a:buClr>
                <a:schemeClr val="accent1"/>
              </a:buClr>
              <a:buSzPct val="92000"/>
              <a:buFont typeface="Wingdings 2"/>
              <a:buChar char=""/>
              <a:defRPr sz="1700">
                <a:solidFill>
                  <a:schemeClr val="tx1">
                    <a:lumMod val="75000"/>
                    <a:lumOff val="25000"/>
                  </a:schemeClr>
                </a:solidFill>
                <a:latin typeface="+mn-lt"/>
                <a:ea typeface="+mn-ea"/>
                <a:cs typeface="+mn-cs"/>
              </a:defRPr>
            </a:lvl1pPr>
            <a:lvl2pPr marL="630000" indent="-306000" algn="l" defTabSz="457200">
              <a:spcBef>
                <a:spcPts val="0"/>
              </a:spcBef>
              <a:spcAft>
                <a:spcPts val="600"/>
              </a:spcAft>
              <a:buClr>
                <a:schemeClr val="accent1"/>
              </a:buClr>
              <a:buSzPct val="92000"/>
              <a:buFont typeface="Wingdings 2"/>
              <a:buChar char=""/>
              <a:defRPr sz="1400">
                <a:solidFill>
                  <a:schemeClr val="tx1">
                    <a:lumMod val="75000"/>
                    <a:lumOff val="25000"/>
                  </a:schemeClr>
                </a:solidFill>
                <a:latin typeface="+mn-lt"/>
                <a:ea typeface="+mn-ea"/>
                <a:cs typeface="+mn-cs"/>
              </a:defRPr>
            </a:lvl2pPr>
            <a:lvl3pPr marL="900000" indent="-270000" algn="l" defTabSz="457200">
              <a:spcBef>
                <a:spcPts val="0"/>
              </a:spcBef>
              <a:spcAft>
                <a:spcPts val="600"/>
              </a:spcAft>
              <a:buClr>
                <a:schemeClr val="accent1"/>
              </a:buClr>
              <a:buSzPct val="92000"/>
              <a:buFont typeface="Wingdings 2"/>
              <a:buChar char=""/>
              <a:defRPr sz="1300">
                <a:solidFill>
                  <a:schemeClr val="tx1">
                    <a:lumMod val="75000"/>
                    <a:lumOff val="25000"/>
                  </a:schemeClr>
                </a:solidFill>
                <a:latin typeface="+mn-lt"/>
                <a:ea typeface="+mn-ea"/>
                <a:cs typeface="+mn-cs"/>
              </a:defRPr>
            </a:lvl3pPr>
            <a:lvl4pPr marL="1242000" indent="-234000" algn="l" defTabSz="457200">
              <a:spcBef>
                <a:spcPts val="0"/>
              </a:spcBef>
              <a:spcAft>
                <a:spcPts val="600"/>
              </a:spcAft>
              <a:buClr>
                <a:schemeClr val="accent1"/>
              </a:buClr>
              <a:buSzPct val="92000"/>
              <a:buFont typeface="Wingdings 2"/>
              <a:buChar char=""/>
              <a:defRPr sz="1100">
                <a:solidFill>
                  <a:schemeClr val="tx1">
                    <a:lumMod val="75000"/>
                    <a:lumOff val="25000"/>
                  </a:schemeClr>
                </a:solidFill>
                <a:latin typeface="+mn-lt"/>
                <a:ea typeface="+mn-ea"/>
                <a:cs typeface="+mn-cs"/>
              </a:defRPr>
            </a:lvl4pPr>
            <a:lvl5pPr marL="1602000" indent="-234000" algn="l" defTabSz="457200">
              <a:spcBef>
                <a:spcPts val="0"/>
              </a:spcBef>
              <a:spcAft>
                <a:spcPts val="600"/>
              </a:spcAft>
              <a:buClr>
                <a:schemeClr val="accent1"/>
              </a:buClr>
              <a:buSzPct val="92000"/>
              <a:buFont typeface="Wingdings 2"/>
              <a:buChar char=""/>
              <a:defRPr sz="1100">
                <a:solidFill>
                  <a:schemeClr val="tx1">
                    <a:lumMod val="75000"/>
                    <a:lumOff val="25000"/>
                  </a:schemeClr>
                </a:solidFill>
                <a:latin typeface="+mn-lt"/>
                <a:ea typeface="+mn-ea"/>
                <a:cs typeface="+mn-cs"/>
              </a:defRPr>
            </a:lvl5pPr>
            <a:lvl6pPr marL="19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6pPr>
            <a:lvl7pPr marL="22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7pPr>
            <a:lvl8pPr marL="25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8pPr>
            <a:lvl9pPr marL="28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9pPr>
          </a:lstStyle>
          <a:p>
            <a:pPr>
              <a:defRPr/>
            </a:pPr>
            <a:r>
              <a:rPr lang="en-US" dirty="0"/>
              <a:t>Welkom</a:t>
            </a:r>
          </a:p>
          <a:p>
            <a:pPr>
              <a:defRPr/>
            </a:pPr>
            <a:r>
              <a:rPr lang="en-US" dirty="0" err="1"/>
              <a:t>Agendapunt</a:t>
            </a:r>
            <a:r>
              <a:rPr lang="en-US" dirty="0"/>
              <a:t> 1</a:t>
            </a:r>
          </a:p>
          <a:p>
            <a:pPr>
              <a:defRPr/>
            </a:pPr>
            <a:r>
              <a:rPr lang="en-US" dirty="0" err="1"/>
              <a:t>Agendapunt</a:t>
            </a:r>
            <a:r>
              <a:rPr lang="en-US" dirty="0"/>
              <a:t> 2</a:t>
            </a:r>
          </a:p>
          <a:p>
            <a:pPr>
              <a:defRPr/>
            </a:pPr>
            <a:r>
              <a:rPr lang="en-US" dirty="0" err="1"/>
              <a:t>Agendapunt</a:t>
            </a:r>
            <a:r>
              <a:rPr lang="en-US" dirty="0"/>
              <a:t> 3</a:t>
            </a:r>
          </a:p>
          <a:p>
            <a:pPr>
              <a:defRPr/>
            </a:pPr>
            <a:endParaRPr lang="en-US" dirty="0"/>
          </a:p>
          <a:p>
            <a:pPr>
              <a:defRPr/>
            </a:pPr>
            <a:endParaRPr lang="en-US" dirty="0"/>
          </a:p>
        </p:txBody>
      </p:sp>
      <p:pic>
        <p:nvPicPr>
          <p:cNvPr id="6" name="Picture 5" descr="A light bulb with leaves in the middle&#10;&#10;Description automatically generated">
            <a:extLst>
              <a:ext uri="{FF2B5EF4-FFF2-40B4-BE49-F238E27FC236}">
                <a16:creationId xmlns:a16="http://schemas.microsoft.com/office/drawing/2014/main" id="{7824397C-E825-EF5E-2863-DA7FA8E30991}"/>
              </a:ext>
            </a:extLst>
          </p:cNvPr>
          <p:cNvPicPr>
            <a:picLocks noChangeAspect="1"/>
          </p:cNvPicPr>
          <p:nvPr/>
        </p:nvPicPr>
        <p:blipFill rotWithShape="1">
          <a:blip r:embed="rId2">
            <a:extLst>
              <a:ext uri="{28A0092B-C50C-407E-A947-70E740481C1C}">
                <a14:useLocalDpi xmlns:a14="http://schemas.microsoft.com/office/drawing/2010/main" val="0"/>
              </a:ext>
            </a:extLst>
          </a:blip>
          <a:srcRect l="26717" t="24248" r="29254" b="27062"/>
          <a:stretch/>
        </p:blipFill>
        <p:spPr bwMode="auto">
          <a:xfrm>
            <a:off x="11496600" y="6087445"/>
            <a:ext cx="695400" cy="769012"/>
          </a:xfrm>
          <a:prstGeom prst="rect">
            <a:avLst/>
          </a:prstGeom>
        </p:spPr>
      </p:pic>
    </p:spTree>
    <p:extLst>
      <p:ext uri="{BB962C8B-B14F-4D97-AF65-F5344CB8AC3E}">
        <p14:creationId xmlns:p14="http://schemas.microsoft.com/office/powerpoint/2010/main" val="4162614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9D4F62-15C0-821C-5879-E831547FF31D}"/>
              </a:ext>
            </a:extLst>
          </p:cNvPr>
          <p:cNvSpPr>
            <a:spLocks noGrp="1"/>
          </p:cNvSpPr>
          <p:nvPr>
            <p:ph type="title"/>
          </p:nvPr>
        </p:nvSpPr>
        <p:spPr>
          <a:xfrm>
            <a:off x="581192" y="702156"/>
            <a:ext cx="11029616" cy="854636"/>
          </a:xfrm>
        </p:spPr>
        <p:txBody>
          <a:bodyPr>
            <a:normAutofit/>
          </a:bodyPr>
          <a:lstStyle/>
          <a:p>
            <a:r>
              <a:rPr lang="nl-NL" dirty="0"/>
              <a:t>Week 9. Agenda  </a:t>
            </a:r>
            <a:br>
              <a:rPr lang="nl-NL" dirty="0"/>
            </a:br>
            <a:r>
              <a:rPr lang="nl-NL" sz="1600" dirty="0">
                <a:solidFill>
                  <a:schemeClr val="accent1"/>
                </a:solidFill>
              </a:rPr>
              <a:t>00-00-00</a:t>
            </a:r>
            <a:endParaRPr lang="nl-NL" sz="1800" dirty="0">
              <a:solidFill>
                <a:schemeClr val="accent1"/>
              </a:solidFill>
            </a:endParaRPr>
          </a:p>
        </p:txBody>
      </p:sp>
      <p:sp>
        <p:nvSpPr>
          <p:cNvPr id="3" name="Tijdelijke aanduiding voor inhoud 2">
            <a:extLst>
              <a:ext uri="{FF2B5EF4-FFF2-40B4-BE49-F238E27FC236}">
                <a16:creationId xmlns:a16="http://schemas.microsoft.com/office/drawing/2014/main" id="{A78747D9-BE06-8A19-AB80-404DC978919C}"/>
              </a:ext>
            </a:extLst>
          </p:cNvPr>
          <p:cNvSpPr>
            <a:spLocks noGrp="1"/>
          </p:cNvSpPr>
          <p:nvPr>
            <p:ph idx="1"/>
          </p:nvPr>
        </p:nvSpPr>
        <p:spPr>
          <a:xfrm>
            <a:off x="581193" y="2520614"/>
            <a:ext cx="11029615" cy="3634486"/>
          </a:xfrm>
        </p:spPr>
        <p:txBody>
          <a:bodyPr>
            <a:normAutofit/>
          </a:bodyPr>
          <a:lstStyle/>
          <a:p>
            <a:pPr marL="0" indent="0">
              <a:buNone/>
            </a:pPr>
            <a:endParaRPr lang="nl-NL" dirty="0"/>
          </a:p>
          <a:p>
            <a:endParaRPr lang="nl-NL" dirty="0"/>
          </a:p>
          <a:p>
            <a:endParaRPr lang="nl-NL" dirty="0"/>
          </a:p>
        </p:txBody>
      </p:sp>
      <p:sp>
        <p:nvSpPr>
          <p:cNvPr id="5" name="Tijdelijke aanduiding voor inhoud 2">
            <a:extLst>
              <a:ext uri="{FF2B5EF4-FFF2-40B4-BE49-F238E27FC236}">
                <a16:creationId xmlns:a16="http://schemas.microsoft.com/office/drawing/2014/main" id="{40AE033F-66A6-E0B7-E5B0-51283AA67826}"/>
              </a:ext>
            </a:extLst>
          </p:cNvPr>
          <p:cNvSpPr txBox="1">
            <a:spLocks/>
          </p:cNvSpPr>
          <p:nvPr/>
        </p:nvSpPr>
        <p:spPr bwMode="auto">
          <a:xfrm>
            <a:off x="581192" y="2340864"/>
            <a:ext cx="11029615" cy="3634486"/>
          </a:xfrm>
          <a:prstGeom prst="rect">
            <a:avLst/>
          </a:prstGeom>
        </p:spPr>
        <p:txBody>
          <a:bodyPr vert="horz" lIns="91440" tIns="45720" rIns="91440" bIns="45720" rtlCol="0" anchor="ctr">
            <a:normAutofit/>
          </a:bodyPr>
          <a:lstStyle>
            <a:lvl1pPr marL="306000" indent="-306000" algn="l" defTabSz="457200">
              <a:lnSpc>
                <a:spcPct val="110000"/>
              </a:lnSpc>
              <a:spcBef>
                <a:spcPts val="0"/>
              </a:spcBef>
              <a:spcAft>
                <a:spcPts val="600"/>
              </a:spcAft>
              <a:buClr>
                <a:schemeClr val="accent1"/>
              </a:buClr>
              <a:buSzPct val="92000"/>
              <a:buFont typeface="Wingdings 2"/>
              <a:buChar char=""/>
              <a:defRPr sz="1700">
                <a:solidFill>
                  <a:schemeClr val="tx1">
                    <a:lumMod val="75000"/>
                    <a:lumOff val="25000"/>
                  </a:schemeClr>
                </a:solidFill>
                <a:latin typeface="+mn-lt"/>
                <a:ea typeface="+mn-ea"/>
                <a:cs typeface="+mn-cs"/>
              </a:defRPr>
            </a:lvl1pPr>
            <a:lvl2pPr marL="630000" indent="-306000" algn="l" defTabSz="457200">
              <a:spcBef>
                <a:spcPts val="0"/>
              </a:spcBef>
              <a:spcAft>
                <a:spcPts val="600"/>
              </a:spcAft>
              <a:buClr>
                <a:schemeClr val="accent1"/>
              </a:buClr>
              <a:buSzPct val="92000"/>
              <a:buFont typeface="Wingdings 2"/>
              <a:buChar char=""/>
              <a:defRPr sz="1400">
                <a:solidFill>
                  <a:schemeClr val="tx1">
                    <a:lumMod val="75000"/>
                    <a:lumOff val="25000"/>
                  </a:schemeClr>
                </a:solidFill>
                <a:latin typeface="+mn-lt"/>
                <a:ea typeface="+mn-ea"/>
                <a:cs typeface="+mn-cs"/>
              </a:defRPr>
            </a:lvl2pPr>
            <a:lvl3pPr marL="900000" indent="-270000" algn="l" defTabSz="457200">
              <a:spcBef>
                <a:spcPts val="0"/>
              </a:spcBef>
              <a:spcAft>
                <a:spcPts val="600"/>
              </a:spcAft>
              <a:buClr>
                <a:schemeClr val="accent1"/>
              </a:buClr>
              <a:buSzPct val="92000"/>
              <a:buFont typeface="Wingdings 2"/>
              <a:buChar char=""/>
              <a:defRPr sz="1300">
                <a:solidFill>
                  <a:schemeClr val="tx1">
                    <a:lumMod val="75000"/>
                    <a:lumOff val="25000"/>
                  </a:schemeClr>
                </a:solidFill>
                <a:latin typeface="+mn-lt"/>
                <a:ea typeface="+mn-ea"/>
                <a:cs typeface="+mn-cs"/>
              </a:defRPr>
            </a:lvl3pPr>
            <a:lvl4pPr marL="1242000" indent="-234000" algn="l" defTabSz="457200">
              <a:spcBef>
                <a:spcPts val="0"/>
              </a:spcBef>
              <a:spcAft>
                <a:spcPts val="600"/>
              </a:spcAft>
              <a:buClr>
                <a:schemeClr val="accent1"/>
              </a:buClr>
              <a:buSzPct val="92000"/>
              <a:buFont typeface="Wingdings 2"/>
              <a:buChar char=""/>
              <a:defRPr sz="1100">
                <a:solidFill>
                  <a:schemeClr val="tx1">
                    <a:lumMod val="75000"/>
                    <a:lumOff val="25000"/>
                  </a:schemeClr>
                </a:solidFill>
                <a:latin typeface="+mn-lt"/>
                <a:ea typeface="+mn-ea"/>
                <a:cs typeface="+mn-cs"/>
              </a:defRPr>
            </a:lvl4pPr>
            <a:lvl5pPr marL="1602000" indent="-234000" algn="l" defTabSz="457200">
              <a:spcBef>
                <a:spcPts val="0"/>
              </a:spcBef>
              <a:spcAft>
                <a:spcPts val="600"/>
              </a:spcAft>
              <a:buClr>
                <a:schemeClr val="accent1"/>
              </a:buClr>
              <a:buSzPct val="92000"/>
              <a:buFont typeface="Wingdings 2"/>
              <a:buChar char=""/>
              <a:defRPr sz="1100">
                <a:solidFill>
                  <a:schemeClr val="tx1">
                    <a:lumMod val="75000"/>
                    <a:lumOff val="25000"/>
                  </a:schemeClr>
                </a:solidFill>
                <a:latin typeface="+mn-lt"/>
                <a:ea typeface="+mn-ea"/>
                <a:cs typeface="+mn-cs"/>
              </a:defRPr>
            </a:lvl5pPr>
            <a:lvl6pPr marL="19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6pPr>
            <a:lvl7pPr marL="22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7pPr>
            <a:lvl8pPr marL="25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8pPr>
            <a:lvl9pPr marL="28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9pPr>
          </a:lstStyle>
          <a:p>
            <a:pPr>
              <a:defRPr/>
            </a:pPr>
            <a:r>
              <a:rPr lang="en-US" dirty="0"/>
              <a:t>Welkom</a:t>
            </a:r>
          </a:p>
          <a:p>
            <a:pPr>
              <a:defRPr/>
            </a:pPr>
            <a:r>
              <a:rPr lang="en-US" dirty="0" err="1"/>
              <a:t>Agendapunt</a:t>
            </a:r>
            <a:r>
              <a:rPr lang="en-US" dirty="0"/>
              <a:t> 1</a:t>
            </a:r>
          </a:p>
          <a:p>
            <a:pPr>
              <a:defRPr/>
            </a:pPr>
            <a:r>
              <a:rPr lang="en-US" dirty="0" err="1"/>
              <a:t>Agendapunt</a:t>
            </a:r>
            <a:r>
              <a:rPr lang="en-US" dirty="0"/>
              <a:t> 2</a:t>
            </a:r>
          </a:p>
          <a:p>
            <a:pPr>
              <a:defRPr/>
            </a:pPr>
            <a:r>
              <a:rPr lang="en-US" dirty="0" err="1"/>
              <a:t>Agendapunt</a:t>
            </a:r>
            <a:r>
              <a:rPr lang="en-US" dirty="0"/>
              <a:t> 3</a:t>
            </a:r>
          </a:p>
          <a:p>
            <a:pPr>
              <a:defRPr/>
            </a:pPr>
            <a:endParaRPr lang="en-US" dirty="0"/>
          </a:p>
          <a:p>
            <a:pPr>
              <a:defRPr/>
            </a:pPr>
            <a:endParaRPr lang="en-US" dirty="0"/>
          </a:p>
        </p:txBody>
      </p:sp>
      <p:pic>
        <p:nvPicPr>
          <p:cNvPr id="6" name="Picture 5" descr="A light bulb with leaves in the middle&#10;&#10;Description automatically generated">
            <a:extLst>
              <a:ext uri="{FF2B5EF4-FFF2-40B4-BE49-F238E27FC236}">
                <a16:creationId xmlns:a16="http://schemas.microsoft.com/office/drawing/2014/main" id="{8CAE7389-9EB1-F11E-89AB-7305113D9070}"/>
              </a:ext>
            </a:extLst>
          </p:cNvPr>
          <p:cNvPicPr>
            <a:picLocks noChangeAspect="1"/>
          </p:cNvPicPr>
          <p:nvPr/>
        </p:nvPicPr>
        <p:blipFill rotWithShape="1">
          <a:blip r:embed="rId2">
            <a:extLst>
              <a:ext uri="{28A0092B-C50C-407E-A947-70E740481C1C}">
                <a14:useLocalDpi xmlns:a14="http://schemas.microsoft.com/office/drawing/2010/main" val="0"/>
              </a:ext>
            </a:extLst>
          </a:blip>
          <a:srcRect l="26717" t="24248" r="29254" b="27062"/>
          <a:stretch/>
        </p:blipFill>
        <p:spPr bwMode="auto">
          <a:xfrm>
            <a:off x="11496600" y="6087445"/>
            <a:ext cx="695400" cy="769012"/>
          </a:xfrm>
          <a:prstGeom prst="rect">
            <a:avLst/>
          </a:prstGeom>
        </p:spPr>
      </p:pic>
    </p:spTree>
    <p:extLst>
      <p:ext uri="{BB962C8B-B14F-4D97-AF65-F5344CB8AC3E}">
        <p14:creationId xmlns:p14="http://schemas.microsoft.com/office/powerpoint/2010/main" val="430301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useBgFill="1">
        <p:nvSpPr>
          <p:cNvPr id="18" name="Rechthoek 17"/>
          <p:cNvSpPr>
            <a:spLocks noGrp="1" noRot="1" noChangeAspect="1" noMove="1" noResize="1" noEditPoints="1" noAdjustHandles="1" noChangeArrowheads="1" noChangeShapeType="1" noTextEdit="1"/>
          </p:cNvSpPr>
          <p:nvPr/>
        </p:nvSpPr>
        <p:spPr bwMode="auto">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20" name="Rechthoek 19"/>
          <p:cNvSpPr>
            <a:spLocks noGrp="1" noRot="1" noChangeAspect="1" noMove="1" noResize="1" noEditPoints="1" noAdjustHandles="1" noChangeArrowheads="1" noChangeShapeType="1" noTextEdit="1"/>
          </p:cNvSpPr>
          <p:nvPr/>
        </p:nvSpPr>
        <p:spPr bwMode="auto">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chthoek 21"/>
          <p:cNvSpPr>
            <a:spLocks noGrp="1" noRot="1" noChangeAspect="1" noMove="1" noResize="1" noEditPoints="1" noAdjustHandles="1" noChangeArrowheads="1" noChangeShapeType="1" noTextEdit="1"/>
          </p:cNvSpPr>
          <p:nvPr/>
        </p:nvSpPr>
        <p:spPr bwMode="auto">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chthoek 23"/>
          <p:cNvSpPr>
            <a:spLocks noGrp="1" noRot="1" noChangeAspect="1" noMove="1" noResize="1" noEditPoints="1" noAdjustHandles="1" noChangeArrowheads="1" noChangeShapeType="1" noTextEdit="1"/>
          </p:cNvSpPr>
          <p:nvPr/>
        </p:nvSpPr>
        <p:spPr bwMode="auto">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26" name="Picture 25" descr="A screenshot of a computer screen&#10;&#10;Description automatically generated">
            <a:extLst>
              <a:ext uri="{FF2B5EF4-FFF2-40B4-BE49-F238E27FC236}">
                <a16:creationId xmlns:a16="http://schemas.microsoft.com/office/drawing/2014/main" id="{1286D156-ACEC-6A1F-74B7-0F8B3C2DF6B7}"/>
              </a:ext>
            </a:extLst>
          </p:cNvPr>
          <p:cNvPicPr>
            <a:picLocks noChangeAspect="1"/>
          </p:cNvPicPr>
          <p:nvPr/>
        </p:nvPicPr>
        <p:blipFill rotWithShape="1">
          <a:blip r:embed="rId2">
            <a:extLst>
              <a:ext uri="{28A0092B-C50C-407E-A947-70E740481C1C}">
                <a14:useLocalDpi xmlns:a14="http://schemas.microsoft.com/office/drawing/2010/main" val="0"/>
              </a:ext>
            </a:extLst>
          </a:blip>
          <a:srcRect l="18761" t="30740" r="20325" b="4260"/>
          <a:stretch/>
        </p:blipFill>
        <p:spPr>
          <a:xfrm>
            <a:off x="2494866" y="823320"/>
            <a:ext cx="7197247" cy="5760000"/>
          </a:xfrm>
          <a:prstGeom prst="rect">
            <a:avLst/>
          </a:prstGeom>
        </p:spPr>
      </p:pic>
      <p:pic>
        <p:nvPicPr>
          <p:cNvPr id="28" name="Picture 27" descr="A light bulb with leaves in the middle&#10;&#10;Description automatically generated">
            <a:extLst>
              <a:ext uri="{FF2B5EF4-FFF2-40B4-BE49-F238E27FC236}">
                <a16:creationId xmlns:a16="http://schemas.microsoft.com/office/drawing/2014/main" id="{0E21331A-7052-204F-61A6-CD6445AFC96F}"/>
              </a:ext>
            </a:extLst>
          </p:cNvPr>
          <p:cNvPicPr>
            <a:picLocks noChangeAspect="1"/>
          </p:cNvPicPr>
          <p:nvPr/>
        </p:nvPicPr>
        <p:blipFill rotWithShape="1">
          <a:blip r:embed="rId3">
            <a:extLst>
              <a:ext uri="{28A0092B-C50C-407E-A947-70E740481C1C}">
                <a14:useLocalDpi xmlns:a14="http://schemas.microsoft.com/office/drawing/2010/main" val="0"/>
              </a:ext>
            </a:extLst>
          </a:blip>
          <a:srcRect l="26717" t="24248" r="29254" b="27062"/>
          <a:stretch/>
        </p:blipFill>
        <p:spPr bwMode="auto">
          <a:xfrm>
            <a:off x="11496600" y="6087445"/>
            <a:ext cx="695400" cy="769012"/>
          </a:xfrm>
          <a:prstGeom prst="rect">
            <a:avLst/>
          </a:prstGeom>
        </p:spPr>
      </p:pic>
    </p:spTree>
    <p:extLst>
      <p:ext uri="{BB962C8B-B14F-4D97-AF65-F5344CB8AC3E}">
        <p14:creationId xmlns:p14="http://schemas.microsoft.com/office/powerpoint/2010/main" val="10044079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9D4F62-15C0-821C-5879-E831547FF31D}"/>
              </a:ext>
            </a:extLst>
          </p:cNvPr>
          <p:cNvSpPr>
            <a:spLocks noGrp="1"/>
          </p:cNvSpPr>
          <p:nvPr>
            <p:ph type="title"/>
          </p:nvPr>
        </p:nvSpPr>
        <p:spPr>
          <a:xfrm>
            <a:off x="581192" y="702156"/>
            <a:ext cx="11029616" cy="854636"/>
          </a:xfrm>
        </p:spPr>
        <p:txBody>
          <a:bodyPr>
            <a:normAutofit/>
          </a:bodyPr>
          <a:lstStyle/>
          <a:p>
            <a:r>
              <a:rPr lang="nl-NL" dirty="0"/>
              <a:t>Week 10. Agenda  </a:t>
            </a:r>
            <a:br>
              <a:rPr lang="nl-NL" dirty="0"/>
            </a:br>
            <a:r>
              <a:rPr lang="nl-NL" sz="1600" dirty="0">
                <a:solidFill>
                  <a:schemeClr val="accent1"/>
                </a:solidFill>
              </a:rPr>
              <a:t>00-00-00</a:t>
            </a:r>
            <a:endParaRPr lang="nl-NL" sz="1800" dirty="0">
              <a:solidFill>
                <a:schemeClr val="accent1"/>
              </a:solidFill>
            </a:endParaRPr>
          </a:p>
        </p:txBody>
      </p:sp>
      <p:sp>
        <p:nvSpPr>
          <p:cNvPr id="3" name="Tijdelijke aanduiding voor inhoud 2">
            <a:extLst>
              <a:ext uri="{FF2B5EF4-FFF2-40B4-BE49-F238E27FC236}">
                <a16:creationId xmlns:a16="http://schemas.microsoft.com/office/drawing/2014/main" id="{A78747D9-BE06-8A19-AB80-404DC978919C}"/>
              </a:ext>
            </a:extLst>
          </p:cNvPr>
          <p:cNvSpPr>
            <a:spLocks noGrp="1"/>
          </p:cNvSpPr>
          <p:nvPr>
            <p:ph idx="1"/>
          </p:nvPr>
        </p:nvSpPr>
        <p:spPr>
          <a:xfrm>
            <a:off x="581193" y="2520614"/>
            <a:ext cx="11029615" cy="3634486"/>
          </a:xfrm>
        </p:spPr>
        <p:txBody>
          <a:bodyPr>
            <a:normAutofit/>
          </a:bodyPr>
          <a:lstStyle/>
          <a:p>
            <a:pPr marL="0" indent="0">
              <a:buNone/>
            </a:pPr>
            <a:endParaRPr lang="nl-NL" dirty="0"/>
          </a:p>
          <a:p>
            <a:endParaRPr lang="nl-NL" dirty="0"/>
          </a:p>
          <a:p>
            <a:endParaRPr lang="nl-NL" dirty="0"/>
          </a:p>
        </p:txBody>
      </p:sp>
      <p:sp>
        <p:nvSpPr>
          <p:cNvPr id="5" name="Tijdelijke aanduiding voor inhoud 2">
            <a:extLst>
              <a:ext uri="{FF2B5EF4-FFF2-40B4-BE49-F238E27FC236}">
                <a16:creationId xmlns:a16="http://schemas.microsoft.com/office/drawing/2014/main" id="{40AE033F-66A6-E0B7-E5B0-51283AA67826}"/>
              </a:ext>
            </a:extLst>
          </p:cNvPr>
          <p:cNvSpPr txBox="1">
            <a:spLocks/>
          </p:cNvSpPr>
          <p:nvPr/>
        </p:nvSpPr>
        <p:spPr bwMode="auto">
          <a:xfrm>
            <a:off x="581192" y="2340864"/>
            <a:ext cx="11029615" cy="3634486"/>
          </a:xfrm>
          <a:prstGeom prst="rect">
            <a:avLst/>
          </a:prstGeom>
        </p:spPr>
        <p:txBody>
          <a:bodyPr vert="horz" lIns="91440" tIns="45720" rIns="91440" bIns="45720" rtlCol="0" anchor="ctr">
            <a:normAutofit/>
          </a:bodyPr>
          <a:lstStyle>
            <a:lvl1pPr marL="306000" indent="-306000" algn="l" defTabSz="457200">
              <a:lnSpc>
                <a:spcPct val="110000"/>
              </a:lnSpc>
              <a:spcBef>
                <a:spcPts val="0"/>
              </a:spcBef>
              <a:spcAft>
                <a:spcPts val="600"/>
              </a:spcAft>
              <a:buClr>
                <a:schemeClr val="accent1"/>
              </a:buClr>
              <a:buSzPct val="92000"/>
              <a:buFont typeface="Wingdings 2"/>
              <a:buChar char=""/>
              <a:defRPr sz="1700">
                <a:solidFill>
                  <a:schemeClr val="tx1">
                    <a:lumMod val="75000"/>
                    <a:lumOff val="25000"/>
                  </a:schemeClr>
                </a:solidFill>
                <a:latin typeface="+mn-lt"/>
                <a:ea typeface="+mn-ea"/>
                <a:cs typeface="+mn-cs"/>
              </a:defRPr>
            </a:lvl1pPr>
            <a:lvl2pPr marL="630000" indent="-306000" algn="l" defTabSz="457200">
              <a:spcBef>
                <a:spcPts val="0"/>
              </a:spcBef>
              <a:spcAft>
                <a:spcPts val="600"/>
              </a:spcAft>
              <a:buClr>
                <a:schemeClr val="accent1"/>
              </a:buClr>
              <a:buSzPct val="92000"/>
              <a:buFont typeface="Wingdings 2"/>
              <a:buChar char=""/>
              <a:defRPr sz="1400">
                <a:solidFill>
                  <a:schemeClr val="tx1">
                    <a:lumMod val="75000"/>
                    <a:lumOff val="25000"/>
                  </a:schemeClr>
                </a:solidFill>
                <a:latin typeface="+mn-lt"/>
                <a:ea typeface="+mn-ea"/>
                <a:cs typeface="+mn-cs"/>
              </a:defRPr>
            </a:lvl2pPr>
            <a:lvl3pPr marL="900000" indent="-270000" algn="l" defTabSz="457200">
              <a:spcBef>
                <a:spcPts val="0"/>
              </a:spcBef>
              <a:spcAft>
                <a:spcPts val="600"/>
              </a:spcAft>
              <a:buClr>
                <a:schemeClr val="accent1"/>
              </a:buClr>
              <a:buSzPct val="92000"/>
              <a:buFont typeface="Wingdings 2"/>
              <a:buChar char=""/>
              <a:defRPr sz="1300">
                <a:solidFill>
                  <a:schemeClr val="tx1">
                    <a:lumMod val="75000"/>
                    <a:lumOff val="25000"/>
                  </a:schemeClr>
                </a:solidFill>
                <a:latin typeface="+mn-lt"/>
                <a:ea typeface="+mn-ea"/>
                <a:cs typeface="+mn-cs"/>
              </a:defRPr>
            </a:lvl3pPr>
            <a:lvl4pPr marL="1242000" indent="-234000" algn="l" defTabSz="457200">
              <a:spcBef>
                <a:spcPts val="0"/>
              </a:spcBef>
              <a:spcAft>
                <a:spcPts val="600"/>
              </a:spcAft>
              <a:buClr>
                <a:schemeClr val="accent1"/>
              </a:buClr>
              <a:buSzPct val="92000"/>
              <a:buFont typeface="Wingdings 2"/>
              <a:buChar char=""/>
              <a:defRPr sz="1100">
                <a:solidFill>
                  <a:schemeClr val="tx1">
                    <a:lumMod val="75000"/>
                    <a:lumOff val="25000"/>
                  </a:schemeClr>
                </a:solidFill>
                <a:latin typeface="+mn-lt"/>
                <a:ea typeface="+mn-ea"/>
                <a:cs typeface="+mn-cs"/>
              </a:defRPr>
            </a:lvl4pPr>
            <a:lvl5pPr marL="1602000" indent="-234000" algn="l" defTabSz="457200">
              <a:spcBef>
                <a:spcPts val="0"/>
              </a:spcBef>
              <a:spcAft>
                <a:spcPts val="600"/>
              </a:spcAft>
              <a:buClr>
                <a:schemeClr val="accent1"/>
              </a:buClr>
              <a:buSzPct val="92000"/>
              <a:buFont typeface="Wingdings 2"/>
              <a:buChar char=""/>
              <a:defRPr sz="1100">
                <a:solidFill>
                  <a:schemeClr val="tx1">
                    <a:lumMod val="75000"/>
                    <a:lumOff val="25000"/>
                  </a:schemeClr>
                </a:solidFill>
                <a:latin typeface="+mn-lt"/>
                <a:ea typeface="+mn-ea"/>
                <a:cs typeface="+mn-cs"/>
              </a:defRPr>
            </a:lvl5pPr>
            <a:lvl6pPr marL="19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6pPr>
            <a:lvl7pPr marL="22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7pPr>
            <a:lvl8pPr marL="25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8pPr>
            <a:lvl9pPr marL="28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9pPr>
          </a:lstStyle>
          <a:p>
            <a:pPr>
              <a:defRPr/>
            </a:pPr>
            <a:r>
              <a:rPr lang="en-US" dirty="0"/>
              <a:t>Welkom</a:t>
            </a:r>
          </a:p>
          <a:p>
            <a:pPr>
              <a:defRPr/>
            </a:pPr>
            <a:r>
              <a:rPr lang="en-US" dirty="0" err="1"/>
              <a:t>Agendapunt</a:t>
            </a:r>
            <a:r>
              <a:rPr lang="en-US" dirty="0"/>
              <a:t> 1</a:t>
            </a:r>
          </a:p>
          <a:p>
            <a:pPr>
              <a:defRPr/>
            </a:pPr>
            <a:r>
              <a:rPr lang="en-US" dirty="0" err="1"/>
              <a:t>Agendapunt</a:t>
            </a:r>
            <a:r>
              <a:rPr lang="en-US" dirty="0"/>
              <a:t> 2</a:t>
            </a:r>
          </a:p>
          <a:p>
            <a:pPr>
              <a:defRPr/>
            </a:pPr>
            <a:r>
              <a:rPr lang="en-US" dirty="0" err="1"/>
              <a:t>Agendapunt</a:t>
            </a:r>
            <a:r>
              <a:rPr lang="en-US" dirty="0"/>
              <a:t> 3</a:t>
            </a:r>
          </a:p>
          <a:p>
            <a:pPr>
              <a:defRPr/>
            </a:pPr>
            <a:endParaRPr lang="en-US" dirty="0"/>
          </a:p>
          <a:p>
            <a:pPr>
              <a:defRPr/>
            </a:pPr>
            <a:endParaRPr lang="en-US" dirty="0"/>
          </a:p>
        </p:txBody>
      </p:sp>
      <p:pic>
        <p:nvPicPr>
          <p:cNvPr id="6" name="Picture 5" descr="A light bulb with leaves in the middle&#10;&#10;Description automatically generated">
            <a:extLst>
              <a:ext uri="{FF2B5EF4-FFF2-40B4-BE49-F238E27FC236}">
                <a16:creationId xmlns:a16="http://schemas.microsoft.com/office/drawing/2014/main" id="{08492836-8219-A935-CEB5-E6BAAC32697B}"/>
              </a:ext>
            </a:extLst>
          </p:cNvPr>
          <p:cNvPicPr>
            <a:picLocks noChangeAspect="1"/>
          </p:cNvPicPr>
          <p:nvPr/>
        </p:nvPicPr>
        <p:blipFill rotWithShape="1">
          <a:blip r:embed="rId2">
            <a:extLst>
              <a:ext uri="{28A0092B-C50C-407E-A947-70E740481C1C}">
                <a14:useLocalDpi xmlns:a14="http://schemas.microsoft.com/office/drawing/2010/main" val="0"/>
              </a:ext>
            </a:extLst>
          </a:blip>
          <a:srcRect l="26717" t="24248" r="29254" b="27062"/>
          <a:stretch/>
        </p:blipFill>
        <p:spPr bwMode="auto">
          <a:xfrm>
            <a:off x="11496600" y="6087445"/>
            <a:ext cx="695400" cy="769012"/>
          </a:xfrm>
          <a:prstGeom prst="rect">
            <a:avLst/>
          </a:prstGeom>
        </p:spPr>
      </p:pic>
    </p:spTree>
    <p:extLst>
      <p:ext uri="{BB962C8B-B14F-4D97-AF65-F5344CB8AC3E}">
        <p14:creationId xmlns:p14="http://schemas.microsoft.com/office/powerpoint/2010/main" val="3999112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a:extLst>
              <a:ext uri="{FF2B5EF4-FFF2-40B4-BE49-F238E27FC236}">
                <a16:creationId xmlns:a16="http://schemas.microsoft.com/office/drawing/2014/main" id="{D3B6C7EB-2BEC-F986-B09C-3590B760B5CE}"/>
              </a:ext>
            </a:extLst>
          </p:cNvPr>
          <p:cNvSpPr>
            <a:spLocks noGrp="1"/>
          </p:cNvSpPr>
          <p:nvPr>
            <p:ph type="title"/>
          </p:nvPr>
        </p:nvSpPr>
        <p:spPr>
          <a:xfrm>
            <a:off x="614820" y="414124"/>
            <a:ext cx="11029616" cy="854636"/>
          </a:xfrm>
        </p:spPr>
        <p:txBody>
          <a:bodyPr>
            <a:normAutofit/>
          </a:bodyPr>
          <a:lstStyle/>
          <a:p>
            <a:r>
              <a:rPr lang="nl-NL" dirty="0"/>
              <a:t>Overzicht van opbrengsten en vervolgacties uit de LC</a:t>
            </a:r>
          </a:p>
        </p:txBody>
      </p:sp>
      <p:graphicFrame>
        <p:nvGraphicFramePr>
          <p:cNvPr id="2" name="Content Placeholder 7">
            <a:extLst>
              <a:ext uri="{FF2B5EF4-FFF2-40B4-BE49-F238E27FC236}">
                <a16:creationId xmlns:a16="http://schemas.microsoft.com/office/drawing/2014/main" id="{B418D1DC-B7D5-7228-903A-4B73ECE0718E}"/>
              </a:ext>
            </a:extLst>
          </p:cNvPr>
          <p:cNvGraphicFramePr>
            <a:graphicFrameLocks/>
          </p:cNvGraphicFramePr>
          <p:nvPr>
            <p:extLst>
              <p:ext uri="{D42A27DB-BD31-4B8C-83A1-F6EECF244321}">
                <p14:modId xmlns:p14="http://schemas.microsoft.com/office/powerpoint/2010/main" val="1305723661"/>
              </p:ext>
            </p:extLst>
          </p:nvPr>
        </p:nvGraphicFramePr>
        <p:xfrm>
          <a:off x="581024" y="2341562"/>
          <a:ext cx="11029615" cy="3310076"/>
        </p:xfrm>
        <a:graphic>
          <a:graphicData uri="http://schemas.openxmlformats.org/drawingml/2006/table">
            <a:tbl>
              <a:tblPr firstRow="1" bandRow="1">
                <a:tableStyleId>{789D86BE-6437-6398-0937-5432BB1A058B}</a:tableStyleId>
              </a:tblPr>
              <a:tblGrid>
                <a:gridCol w="1617435">
                  <a:extLst>
                    <a:ext uri="{9D8B030D-6E8A-4147-A177-3AD203B41FA5}">
                      <a16:colId xmlns:a16="http://schemas.microsoft.com/office/drawing/2014/main" val="1615955323"/>
                    </a:ext>
                  </a:extLst>
                </a:gridCol>
                <a:gridCol w="4706090">
                  <a:extLst>
                    <a:ext uri="{9D8B030D-6E8A-4147-A177-3AD203B41FA5}">
                      <a16:colId xmlns:a16="http://schemas.microsoft.com/office/drawing/2014/main" val="1226163345"/>
                    </a:ext>
                  </a:extLst>
                </a:gridCol>
                <a:gridCol w="4706090">
                  <a:extLst>
                    <a:ext uri="{9D8B030D-6E8A-4147-A177-3AD203B41FA5}">
                      <a16:colId xmlns:a16="http://schemas.microsoft.com/office/drawing/2014/main" val="109147481"/>
                    </a:ext>
                  </a:extLst>
                </a:gridCol>
              </a:tblGrid>
              <a:tr h="381428">
                <a:tc>
                  <a:txBody>
                    <a:bodyPr/>
                    <a:lstStyle/>
                    <a:p>
                      <a:r>
                        <a:rPr lang="en-NL" dirty="0"/>
                        <a:t>Datum Bijeenkomst</a:t>
                      </a:r>
                    </a:p>
                  </a:txBody>
                  <a:tcPr/>
                </a:tc>
                <a:tc>
                  <a:txBody>
                    <a:bodyPr/>
                    <a:lstStyle/>
                    <a:p>
                      <a:r>
                        <a:rPr lang="en-NL" dirty="0"/>
                        <a:t>Opbrengsten</a:t>
                      </a:r>
                    </a:p>
                  </a:txBody>
                  <a:tcPr/>
                </a:tc>
                <a:tc>
                  <a:txBody>
                    <a:bodyPr/>
                    <a:lstStyle/>
                    <a:p>
                      <a:r>
                        <a:rPr lang="en-NL" dirty="0"/>
                        <a:t>Vervolgactie nodig? Door wie? En wanneer?</a:t>
                      </a:r>
                    </a:p>
                  </a:txBody>
                  <a:tcPr/>
                </a:tc>
                <a:extLst>
                  <a:ext uri="{0D108BD9-81ED-4DB2-BD59-A6C34878D82A}">
                    <a16:rowId xmlns:a16="http://schemas.microsoft.com/office/drawing/2014/main" val="842114945"/>
                  </a:ext>
                </a:extLst>
              </a:tr>
              <a:tr h="381428">
                <a:tc>
                  <a:txBody>
                    <a:bodyPr/>
                    <a:lstStyle/>
                    <a:p>
                      <a:endParaRPr lang="en-NL" dirty="0"/>
                    </a:p>
                  </a:txBody>
                  <a:tcPr/>
                </a:tc>
                <a:tc>
                  <a:txBody>
                    <a:bodyPr/>
                    <a:lstStyle/>
                    <a:p>
                      <a:endParaRPr lang="en-NL" dirty="0"/>
                    </a:p>
                  </a:txBody>
                  <a:tcPr/>
                </a:tc>
                <a:tc>
                  <a:txBody>
                    <a:bodyPr/>
                    <a:lstStyle/>
                    <a:p>
                      <a:endParaRPr lang="en-NL" dirty="0"/>
                    </a:p>
                  </a:txBody>
                  <a:tcPr/>
                </a:tc>
                <a:extLst>
                  <a:ext uri="{0D108BD9-81ED-4DB2-BD59-A6C34878D82A}">
                    <a16:rowId xmlns:a16="http://schemas.microsoft.com/office/drawing/2014/main" val="240390604"/>
                  </a:ext>
                </a:extLst>
              </a:tr>
              <a:tr h="381428">
                <a:tc>
                  <a:txBody>
                    <a:bodyPr/>
                    <a:lstStyle/>
                    <a:p>
                      <a:pPr marL="0" marR="0" lvl="0" indent="0" algn="l" defTabSz="457200" eaLnBrk="1" fontAlgn="auto" latinLnBrk="0" hangingPunct="1">
                        <a:lnSpc>
                          <a:spcPct val="100000"/>
                        </a:lnSpc>
                        <a:spcBef>
                          <a:spcPts val="0"/>
                        </a:spcBef>
                        <a:spcAft>
                          <a:spcPts val="0"/>
                        </a:spcAft>
                        <a:buClrTx/>
                        <a:buSzTx/>
                        <a:buFontTx/>
                        <a:buNone/>
                        <a:tabLst/>
                        <a:defRPr/>
                      </a:pPr>
                      <a:endParaRPr lang="en-NL" dirty="0"/>
                    </a:p>
                  </a:txBody>
                  <a:tcPr/>
                </a:tc>
                <a:tc>
                  <a:txBody>
                    <a:bodyPr/>
                    <a:lstStyle/>
                    <a:p>
                      <a:pPr marL="0" marR="0" lvl="0" indent="0" algn="l" defTabSz="457200" eaLnBrk="1" fontAlgn="auto" latinLnBrk="0" hangingPunct="1">
                        <a:lnSpc>
                          <a:spcPct val="100000"/>
                        </a:lnSpc>
                        <a:spcBef>
                          <a:spcPts val="0"/>
                        </a:spcBef>
                        <a:spcAft>
                          <a:spcPts val="0"/>
                        </a:spcAft>
                        <a:buClrTx/>
                        <a:buSzTx/>
                        <a:buFontTx/>
                        <a:buNone/>
                        <a:tabLst/>
                        <a:defRPr/>
                      </a:pPr>
                      <a:endParaRPr lang="en-NL" dirty="0"/>
                    </a:p>
                  </a:txBody>
                  <a:tcPr/>
                </a:tc>
                <a:tc>
                  <a:txBody>
                    <a:bodyPr/>
                    <a:lstStyle/>
                    <a:p>
                      <a:pPr marL="0" marR="0" lvl="0" indent="0" algn="l" defTabSz="457200" eaLnBrk="1" fontAlgn="auto" latinLnBrk="0" hangingPunct="1">
                        <a:lnSpc>
                          <a:spcPct val="100000"/>
                        </a:lnSpc>
                        <a:spcBef>
                          <a:spcPts val="0"/>
                        </a:spcBef>
                        <a:spcAft>
                          <a:spcPts val="0"/>
                        </a:spcAft>
                        <a:buClrTx/>
                        <a:buSzTx/>
                        <a:buFontTx/>
                        <a:buNone/>
                        <a:tabLst/>
                        <a:defRPr/>
                      </a:pPr>
                      <a:endParaRPr lang="en-NL" dirty="0"/>
                    </a:p>
                  </a:txBody>
                  <a:tcPr/>
                </a:tc>
                <a:extLst>
                  <a:ext uri="{0D108BD9-81ED-4DB2-BD59-A6C34878D82A}">
                    <a16:rowId xmlns:a16="http://schemas.microsoft.com/office/drawing/2014/main" val="1997721378"/>
                  </a:ext>
                </a:extLst>
              </a:tr>
              <a:tr h="381428">
                <a:tc>
                  <a:txBody>
                    <a:bodyPr/>
                    <a:lstStyle/>
                    <a:p>
                      <a:endParaRPr lang="en-NL" dirty="0"/>
                    </a:p>
                  </a:txBody>
                  <a:tcPr/>
                </a:tc>
                <a:tc>
                  <a:txBody>
                    <a:bodyPr/>
                    <a:lstStyle/>
                    <a:p>
                      <a:endParaRPr lang="en-NL" dirty="0"/>
                    </a:p>
                  </a:txBody>
                  <a:tcPr/>
                </a:tc>
                <a:tc>
                  <a:txBody>
                    <a:bodyPr/>
                    <a:lstStyle/>
                    <a:p>
                      <a:endParaRPr lang="en-NL" dirty="0"/>
                    </a:p>
                  </a:txBody>
                  <a:tcPr/>
                </a:tc>
                <a:extLst>
                  <a:ext uri="{0D108BD9-81ED-4DB2-BD59-A6C34878D82A}">
                    <a16:rowId xmlns:a16="http://schemas.microsoft.com/office/drawing/2014/main" val="3367256982"/>
                  </a:ext>
                </a:extLst>
              </a:tr>
              <a:tr h="381428">
                <a:tc>
                  <a:txBody>
                    <a:bodyPr/>
                    <a:lstStyle/>
                    <a:p>
                      <a:endParaRPr lang="en-NL" dirty="0"/>
                    </a:p>
                  </a:txBody>
                  <a:tcPr/>
                </a:tc>
                <a:tc>
                  <a:txBody>
                    <a:bodyPr/>
                    <a:lstStyle/>
                    <a:p>
                      <a:endParaRPr lang="en-NL" dirty="0"/>
                    </a:p>
                  </a:txBody>
                  <a:tcPr/>
                </a:tc>
                <a:tc>
                  <a:txBody>
                    <a:bodyPr/>
                    <a:lstStyle/>
                    <a:p>
                      <a:endParaRPr lang="en-NL" dirty="0"/>
                    </a:p>
                  </a:txBody>
                  <a:tcPr/>
                </a:tc>
                <a:extLst>
                  <a:ext uri="{0D108BD9-81ED-4DB2-BD59-A6C34878D82A}">
                    <a16:rowId xmlns:a16="http://schemas.microsoft.com/office/drawing/2014/main" val="2530396530"/>
                  </a:ext>
                </a:extLst>
              </a:tr>
              <a:tr h="381428">
                <a:tc>
                  <a:txBody>
                    <a:bodyPr/>
                    <a:lstStyle/>
                    <a:p>
                      <a:endParaRPr lang="en-NL" dirty="0"/>
                    </a:p>
                  </a:txBody>
                  <a:tcPr/>
                </a:tc>
                <a:tc>
                  <a:txBody>
                    <a:bodyPr/>
                    <a:lstStyle/>
                    <a:p>
                      <a:endParaRPr lang="en-NL" dirty="0"/>
                    </a:p>
                  </a:txBody>
                  <a:tcPr/>
                </a:tc>
                <a:tc>
                  <a:txBody>
                    <a:bodyPr/>
                    <a:lstStyle/>
                    <a:p>
                      <a:endParaRPr lang="en-NL" dirty="0"/>
                    </a:p>
                  </a:txBody>
                  <a:tcPr/>
                </a:tc>
                <a:extLst>
                  <a:ext uri="{0D108BD9-81ED-4DB2-BD59-A6C34878D82A}">
                    <a16:rowId xmlns:a16="http://schemas.microsoft.com/office/drawing/2014/main" val="3491196355"/>
                  </a:ext>
                </a:extLst>
              </a:tr>
              <a:tr h="381428">
                <a:tc>
                  <a:txBody>
                    <a:bodyPr/>
                    <a:lstStyle/>
                    <a:p>
                      <a:endParaRPr lang="en-NL" dirty="0"/>
                    </a:p>
                  </a:txBody>
                  <a:tcPr/>
                </a:tc>
                <a:tc>
                  <a:txBody>
                    <a:bodyPr/>
                    <a:lstStyle/>
                    <a:p>
                      <a:endParaRPr lang="en-NL" dirty="0"/>
                    </a:p>
                  </a:txBody>
                  <a:tcPr/>
                </a:tc>
                <a:tc>
                  <a:txBody>
                    <a:bodyPr/>
                    <a:lstStyle/>
                    <a:p>
                      <a:endParaRPr lang="en-NL" dirty="0"/>
                    </a:p>
                  </a:txBody>
                  <a:tcPr/>
                </a:tc>
                <a:extLst>
                  <a:ext uri="{0D108BD9-81ED-4DB2-BD59-A6C34878D82A}">
                    <a16:rowId xmlns:a16="http://schemas.microsoft.com/office/drawing/2014/main" val="3670466458"/>
                  </a:ext>
                </a:extLst>
              </a:tr>
              <a:tr h="381428">
                <a:tc>
                  <a:txBody>
                    <a:bodyPr/>
                    <a:lstStyle/>
                    <a:p>
                      <a:endParaRPr lang="en-NL" dirty="0"/>
                    </a:p>
                  </a:txBody>
                  <a:tcPr/>
                </a:tc>
                <a:tc>
                  <a:txBody>
                    <a:bodyPr/>
                    <a:lstStyle/>
                    <a:p>
                      <a:endParaRPr lang="en-NL" dirty="0"/>
                    </a:p>
                  </a:txBody>
                  <a:tcPr/>
                </a:tc>
                <a:tc>
                  <a:txBody>
                    <a:bodyPr/>
                    <a:lstStyle/>
                    <a:p>
                      <a:endParaRPr lang="en-NL" dirty="0"/>
                    </a:p>
                  </a:txBody>
                  <a:tcPr/>
                </a:tc>
                <a:extLst>
                  <a:ext uri="{0D108BD9-81ED-4DB2-BD59-A6C34878D82A}">
                    <a16:rowId xmlns:a16="http://schemas.microsoft.com/office/drawing/2014/main" val="3404488663"/>
                  </a:ext>
                </a:extLst>
              </a:tr>
            </a:tbl>
          </a:graphicData>
        </a:graphic>
      </p:graphicFrame>
      <p:pic>
        <p:nvPicPr>
          <p:cNvPr id="3" name="Picture 2" descr="A light bulb with leaves in the middle&#10;&#10;Description automatically generated">
            <a:extLst>
              <a:ext uri="{FF2B5EF4-FFF2-40B4-BE49-F238E27FC236}">
                <a16:creationId xmlns:a16="http://schemas.microsoft.com/office/drawing/2014/main" id="{A5634B70-4A32-71A0-611D-EC7AB76AF776}"/>
              </a:ext>
            </a:extLst>
          </p:cNvPr>
          <p:cNvPicPr>
            <a:picLocks noChangeAspect="1"/>
          </p:cNvPicPr>
          <p:nvPr/>
        </p:nvPicPr>
        <p:blipFill rotWithShape="1">
          <a:blip r:embed="rId3">
            <a:extLst>
              <a:ext uri="{28A0092B-C50C-407E-A947-70E740481C1C}">
                <a14:useLocalDpi xmlns:a14="http://schemas.microsoft.com/office/drawing/2010/main" val="0"/>
              </a:ext>
            </a:extLst>
          </a:blip>
          <a:srcRect l="26717" t="24248" r="29254" b="27062"/>
          <a:stretch/>
        </p:blipFill>
        <p:spPr bwMode="auto">
          <a:xfrm>
            <a:off x="11496600" y="6087445"/>
            <a:ext cx="695400" cy="769012"/>
          </a:xfrm>
          <a:prstGeom prst="rect">
            <a:avLst/>
          </a:prstGeom>
        </p:spPr>
      </p:pic>
    </p:spTree>
    <p:extLst>
      <p:ext uri="{BB962C8B-B14F-4D97-AF65-F5344CB8AC3E}">
        <p14:creationId xmlns:p14="http://schemas.microsoft.com/office/powerpoint/2010/main" val="2247305196"/>
      </p:ext>
    </p:extLst>
  </p:cSld>
  <p:clrMapOvr>
    <a:masterClrMapping/>
  </p:clrMapOvr>
  <p:extLst>
    <p:ext uri="{6950BFC3-D8DA-4A85-94F7-54DA5524770B}">
      <p188:commentRel xmlns:p188="http://schemas.microsoft.com/office/powerpoint/2018/8/main" r:id="rId2"/>
    </p:ext>
  </p:extLst>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useBgFill="1">
        <p:nvSpPr>
          <p:cNvPr id="18" name="Rechthoek 17"/>
          <p:cNvSpPr>
            <a:spLocks noGrp="1" noRot="1" noChangeAspect="1" noMove="1" noResize="1" noEditPoints="1" noAdjustHandles="1" noChangeArrowheads="1" noChangeShapeType="1" noTextEdit="1"/>
          </p:cNvSpPr>
          <p:nvPr/>
        </p:nvSpPr>
        <p:spPr bwMode="auto">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20" name="Rechthoek 19"/>
          <p:cNvSpPr>
            <a:spLocks noGrp="1" noRot="1" noChangeAspect="1" noMove="1" noResize="1" noEditPoints="1" noAdjustHandles="1" noChangeArrowheads="1" noChangeShapeType="1" noTextEdit="1"/>
          </p:cNvSpPr>
          <p:nvPr/>
        </p:nvSpPr>
        <p:spPr bwMode="auto">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chthoek 21"/>
          <p:cNvSpPr>
            <a:spLocks noGrp="1" noRot="1" noChangeAspect="1" noMove="1" noResize="1" noEditPoints="1" noAdjustHandles="1" noChangeArrowheads="1" noChangeShapeType="1" noTextEdit="1"/>
          </p:cNvSpPr>
          <p:nvPr/>
        </p:nvSpPr>
        <p:spPr bwMode="auto">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chthoek 23"/>
          <p:cNvSpPr>
            <a:spLocks noGrp="1" noRot="1" noChangeAspect="1" noMove="1" noResize="1" noEditPoints="1" noAdjustHandles="1" noChangeArrowheads="1" noChangeShapeType="1" noTextEdit="1"/>
          </p:cNvSpPr>
          <p:nvPr/>
        </p:nvSpPr>
        <p:spPr bwMode="auto">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9" name="Picture 8" descr="A screenshot of a computer screen&#10;&#10;Description automatically generated">
            <a:extLst>
              <a:ext uri="{FF2B5EF4-FFF2-40B4-BE49-F238E27FC236}">
                <a16:creationId xmlns:a16="http://schemas.microsoft.com/office/drawing/2014/main" id="{7C7EB1AB-CFD6-A2DB-AF91-B3C906906A1E}"/>
              </a:ext>
            </a:extLst>
          </p:cNvPr>
          <p:cNvPicPr>
            <a:picLocks noChangeAspect="1"/>
          </p:cNvPicPr>
          <p:nvPr/>
        </p:nvPicPr>
        <p:blipFill rotWithShape="1">
          <a:blip r:embed="rId3">
            <a:extLst>
              <a:ext uri="{28A0092B-C50C-407E-A947-70E740481C1C}">
                <a14:useLocalDpi xmlns:a14="http://schemas.microsoft.com/office/drawing/2010/main" val="0"/>
              </a:ext>
            </a:extLst>
          </a:blip>
          <a:srcRect l="19885" t="31602" r="19981" b="3020"/>
          <a:stretch/>
        </p:blipFill>
        <p:spPr>
          <a:xfrm>
            <a:off x="2561414" y="825098"/>
            <a:ext cx="7064151" cy="5760000"/>
          </a:xfrm>
          <a:prstGeom prst="rect">
            <a:avLst/>
          </a:prstGeom>
        </p:spPr>
      </p:pic>
      <p:pic>
        <p:nvPicPr>
          <p:cNvPr id="10" name="Picture 9" descr="A light bulb with leaves in the middle&#10;&#10;Description automatically generated">
            <a:extLst>
              <a:ext uri="{FF2B5EF4-FFF2-40B4-BE49-F238E27FC236}">
                <a16:creationId xmlns:a16="http://schemas.microsoft.com/office/drawing/2014/main" id="{C9CFF41C-A345-8487-E1FE-C3C1EBA11244}"/>
              </a:ext>
            </a:extLst>
          </p:cNvPr>
          <p:cNvPicPr>
            <a:picLocks noChangeAspect="1"/>
          </p:cNvPicPr>
          <p:nvPr/>
        </p:nvPicPr>
        <p:blipFill rotWithShape="1">
          <a:blip r:embed="rId4">
            <a:extLst>
              <a:ext uri="{28A0092B-C50C-407E-A947-70E740481C1C}">
                <a14:useLocalDpi xmlns:a14="http://schemas.microsoft.com/office/drawing/2010/main" val="0"/>
              </a:ext>
            </a:extLst>
          </a:blip>
          <a:srcRect l="26717" t="24248" r="29254" b="27062"/>
          <a:stretch/>
        </p:blipFill>
        <p:spPr bwMode="auto">
          <a:xfrm>
            <a:off x="11496600" y="6087445"/>
            <a:ext cx="695400" cy="769012"/>
          </a:xfrm>
          <a:prstGeom prst="rect">
            <a:avLst/>
          </a:prstGeom>
        </p:spPr>
      </p:pic>
    </p:spTree>
    <p:extLst>
      <p:ext uri="{BB962C8B-B14F-4D97-AF65-F5344CB8AC3E}">
        <p14:creationId xmlns:p14="http://schemas.microsoft.com/office/powerpoint/2010/main" val="18332101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el 1">
            <a:extLst>
              <a:ext uri="{FF2B5EF4-FFF2-40B4-BE49-F238E27FC236}">
                <a16:creationId xmlns:a16="http://schemas.microsoft.com/office/drawing/2014/main" id="{5E5EF7AD-6689-90AB-3018-053420CCD7A1}"/>
              </a:ext>
            </a:extLst>
          </p:cNvPr>
          <p:cNvSpPr txBox="1">
            <a:spLocks/>
          </p:cNvSpPr>
          <p:nvPr/>
        </p:nvSpPr>
        <p:spPr bwMode="auto">
          <a:xfrm>
            <a:off x="581192" y="702156"/>
            <a:ext cx="11029616" cy="854636"/>
          </a:xfrm>
          <a:prstGeom prst="rect">
            <a:avLst/>
          </a:prstGeom>
        </p:spPr>
        <p:txBody>
          <a:bodyPr vert="horz" lIns="91440" tIns="45720" rIns="91440" bIns="45720" rtlCol="0" anchor="b">
            <a:normAutofit/>
          </a:bodyPr>
          <a:lstStyle>
            <a:lvl1pPr algn="l" defTabSz="457200">
              <a:lnSpc>
                <a:spcPct val="100000"/>
              </a:lnSpc>
              <a:spcBef>
                <a:spcPts val="0"/>
              </a:spcBef>
              <a:buNone/>
              <a:defRPr sz="2800" b="0" cap="all">
                <a:solidFill>
                  <a:schemeClr val="tx1">
                    <a:lumMod val="75000"/>
                    <a:lumOff val="25000"/>
                  </a:schemeClr>
                </a:solidFill>
                <a:latin typeface="+mj-lt"/>
                <a:ea typeface="+mj-ea"/>
                <a:cs typeface="+mj-c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r>
              <a:rPr lang="nl-NL" dirty="0"/>
              <a:t>EVALUATIE GROEP</a:t>
            </a:r>
          </a:p>
          <a:p>
            <a:r>
              <a:rPr lang="nl-NL" sz="1600" dirty="0">
                <a:solidFill>
                  <a:schemeClr val="accent1"/>
                </a:solidFill>
              </a:rPr>
              <a:t>00-00-0000</a:t>
            </a:r>
            <a:endParaRPr lang="nl-NL" sz="1800" dirty="0">
              <a:solidFill>
                <a:schemeClr val="accent1"/>
              </a:solidFill>
            </a:endParaRPr>
          </a:p>
        </p:txBody>
      </p:sp>
      <p:sp>
        <p:nvSpPr>
          <p:cNvPr id="10" name="Tijdelijke aanduiding voor inhoud 2">
            <a:extLst>
              <a:ext uri="{FF2B5EF4-FFF2-40B4-BE49-F238E27FC236}">
                <a16:creationId xmlns:a16="http://schemas.microsoft.com/office/drawing/2014/main" id="{E5565BF1-7633-5B6C-4A91-A6CD93CED6A3}"/>
              </a:ext>
            </a:extLst>
          </p:cNvPr>
          <p:cNvSpPr txBox="1">
            <a:spLocks/>
          </p:cNvSpPr>
          <p:nvPr/>
        </p:nvSpPr>
        <p:spPr bwMode="auto">
          <a:xfrm>
            <a:off x="581192" y="2521358"/>
            <a:ext cx="11029615" cy="3634486"/>
          </a:xfrm>
          <a:prstGeom prst="rect">
            <a:avLst/>
          </a:prstGeom>
        </p:spPr>
        <p:txBody>
          <a:bodyPr vert="horz" lIns="91440" tIns="45720" rIns="91440" bIns="45720" rtlCol="0" anchor="ctr">
            <a:normAutofit/>
          </a:bodyPr>
          <a:lstStyle>
            <a:lvl1pPr marL="306000" indent="-306000" algn="l" defTabSz="457200">
              <a:lnSpc>
                <a:spcPct val="110000"/>
              </a:lnSpc>
              <a:spcBef>
                <a:spcPts val="0"/>
              </a:spcBef>
              <a:spcAft>
                <a:spcPts val="600"/>
              </a:spcAft>
              <a:buClr>
                <a:schemeClr val="accent1"/>
              </a:buClr>
              <a:buSzPct val="92000"/>
              <a:buFont typeface="Wingdings 2"/>
              <a:buChar char=""/>
              <a:defRPr sz="1700">
                <a:solidFill>
                  <a:schemeClr val="tx1">
                    <a:lumMod val="75000"/>
                    <a:lumOff val="25000"/>
                  </a:schemeClr>
                </a:solidFill>
                <a:latin typeface="+mn-lt"/>
                <a:ea typeface="+mn-ea"/>
                <a:cs typeface="+mn-cs"/>
              </a:defRPr>
            </a:lvl1pPr>
            <a:lvl2pPr marL="630000" indent="-306000" algn="l" defTabSz="457200">
              <a:spcBef>
                <a:spcPts val="0"/>
              </a:spcBef>
              <a:spcAft>
                <a:spcPts val="600"/>
              </a:spcAft>
              <a:buClr>
                <a:schemeClr val="accent1"/>
              </a:buClr>
              <a:buSzPct val="92000"/>
              <a:buFont typeface="Wingdings 2"/>
              <a:buChar char=""/>
              <a:defRPr sz="1400">
                <a:solidFill>
                  <a:schemeClr val="tx1">
                    <a:lumMod val="75000"/>
                    <a:lumOff val="25000"/>
                  </a:schemeClr>
                </a:solidFill>
                <a:latin typeface="+mn-lt"/>
                <a:ea typeface="+mn-ea"/>
                <a:cs typeface="+mn-cs"/>
              </a:defRPr>
            </a:lvl2pPr>
            <a:lvl3pPr marL="900000" indent="-270000" algn="l" defTabSz="457200">
              <a:spcBef>
                <a:spcPts val="0"/>
              </a:spcBef>
              <a:spcAft>
                <a:spcPts val="600"/>
              </a:spcAft>
              <a:buClr>
                <a:schemeClr val="accent1"/>
              </a:buClr>
              <a:buSzPct val="92000"/>
              <a:buFont typeface="Wingdings 2"/>
              <a:buChar char=""/>
              <a:defRPr sz="1300">
                <a:solidFill>
                  <a:schemeClr val="tx1">
                    <a:lumMod val="75000"/>
                    <a:lumOff val="25000"/>
                  </a:schemeClr>
                </a:solidFill>
                <a:latin typeface="+mn-lt"/>
                <a:ea typeface="+mn-ea"/>
                <a:cs typeface="+mn-cs"/>
              </a:defRPr>
            </a:lvl3pPr>
            <a:lvl4pPr marL="1242000" indent="-234000" algn="l" defTabSz="457200">
              <a:spcBef>
                <a:spcPts val="0"/>
              </a:spcBef>
              <a:spcAft>
                <a:spcPts val="600"/>
              </a:spcAft>
              <a:buClr>
                <a:schemeClr val="accent1"/>
              </a:buClr>
              <a:buSzPct val="92000"/>
              <a:buFont typeface="Wingdings 2"/>
              <a:buChar char=""/>
              <a:defRPr sz="1100">
                <a:solidFill>
                  <a:schemeClr val="tx1">
                    <a:lumMod val="75000"/>
                    <a:lumOff val="25000"/>
                  </a:schemeClr>
                </a:solidFill>
                <a:latin typeface="+mn-lt"/>
                <a:ea typeface="+mn-ea"/>
                <a:cs typeface="+mn-cs"/>
              </a:defRPr>
            </a:lvl4pPr>
            <a:lvl5pPr marL="1602000" indent="-234000" algn="l" defTabSz="457200">
              <a:spcBef>
                <a:spcPts val="0"/>
              </a:spcBef>
              <a:spcAft>
                <a:spcPts val="600"/>
              </a:spcAft>
              <a:buClr>
                <a:schemeClr val="accent1"/>
              </a:buClr>
              <a:buSzPct val="92000"/>
              <a:buFont typeface="Wingdings 2"/>
              <a:buChar char=""/>
              <a:defRPr sz="1100">
                <a:solidFill>
                  <a:schemeClr val="tx1">
                    <a:lumMod val="75000"/>
                    <a:lumOff val="25000"/>
                  </a:schemeClr>
                </a:solidFill>
                <a:latin typeface="+mn-lt"/>
                <a:ea typeface="+mn-ea"/>
                <a:cs typeface="+mn-cs"/>
              </a:defRPr>
            </a:lvl5pPr>
            <a:lvl6pPr marL="19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6pPr>
            <a:lvl7pPr marL="22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7pPr>
            <a:lvl8pPr marL="25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8pPr>
            <a:lvl9pPr marL="2800000" indent="-228600" algn="l" defTabSz="457200">
              <a:spcBef>
                <a:spcPts val="0"/>
              </a:spcBef>
              <a:spcAft>
                <a:spcPts val="600"/>
              </a:spcAft>
              <a:buClr>
                <a:schemeClr val="accent2"/>
              </a:buClr>
              <a:buSzPct val="92000"/>
              <a:buFont typeface="Wingdings 2"/>
              <a:buChar char=""/>
              <a:defRPr sz="1200">
                <a:solidFill>
                  <a:schemeClr val="tx2"/>
                </a:solidFill>
                <a:latin typeface="+mn-lt"/>
                <a:ea typeface="+mn-ea"/>
                <a:cs typeface="+mn-cs"/>
              </a:defRPr>
            </a:lvl9pPr>
          </a:lstStyle>
          <a:p>
            <a:pPr>
              <a:defRPr/>
            </a:pPr>
            <a:r>
              <a:rPr lang="en-US" dirty="0"/>
              <a:t>Welkom</a:t>
            </a:r>
          </a:p>
          <a:p>
            <a:pPr>
              <a:defRPr/>
            </a:pPr>
            <a:r>
              <a:rPr lang="en-US" dirty="0" err="1"/>
              <a:t>Inhoudelijke</a:t>
            </a:r>
            <a:r>
              <a:rPr lang="en-US" dirty="0"/>
              <a:t> </a:t>
            </a:r>
            <a:r>
              <a:rPr lang="en-US" dirty="0" err="1"/>
              <a:t>reflectie</a:t>
            </a:r>
            <a:endParaRPr lang="en-US" dirty="0"/>
          </a:p>
          <a:p>
            <a:pPr lvl="1">
              <a:defRPr/>
            </a:pPr>
            <a:r>
              <a:rPr lang="en-US" dirty="0" err="1"/>
              <a:t>Laatste</a:t>
            </a:r>
            <a:r>
              <a:rPr lang="en-US" dirty="0"/>
              <a:t> </a:t>
            </a:r>
            <a:r>
              <a:rPr lang="en-US" dirty="0" err="1"/>
              <a:t>bijeenkomst</a:t>
            </a:r>
            <a:r>
              <a:rPr lang="en-US" dirty="0"/>
              <a:t>(</a:t>
            </a:r>
            <a:r>
              <a:rPr lang="en-US" dirty="0" err="1"/>
              <a:t>en</a:t>
            </a:r>
            <a:r>
              <a:rPr lang="en-US" dirty="0"/>
              <a:t>)</a:t>
            </a:r>
          </a:p>
          <a:p>
            <a:pPr lvl="1">
              <a:defRPr/>
            </a:pPr>
            <a:r>
              <a:rPr lang="en-US" dirty="0" err="1"/>
              <a:t>Welke</a:t>
            </a:r>
            <a:r>
              <a:rPr lang="en-US" dirty="0"/>
              <a:t> </a:t>
            </a:r>
            <a:r>
              <a:rPr lang="en-US" dirty="0" err="1"/>
              <a:t>acties</a:t>
            </a:r>
            <a:r>
              <a:rPr lang="en-US" dirty="0"/>
              <a:t> </a:t>
            </a:r>
            <a:r>
              <a:rPr lang="en-US" dirty="0" err="1"/>
              <a:t>hebben</a:t>
            </a:r>
            <a:r>
              <a:rPr lang="en-US" dirty="0"/>
              <a:t> </a:t>
            </a:r>
            <a:r>
              <a:rPr lang="en-US" dirty="0" err="1"/>
              <a:t>nog</a:t>
            </a:r>
            <a:r>
              <a:rPr lang="en-US" dirty="0"/>
              <a:t> </a:t>
            </a:r>
            <a:r>
              <a:rPr lang="en-US" dirty="0" err="1"/>
              <a:t>plaatsgevonden</a:t>
            </a:r>
            <a:r>
              <a:rPr lang="en-US" dirty="0"/>
              <a:t> </a:t>
            </a:r>
            <a:r>
              <a:rPr lang="en-US" dirty="0" err="1"/>
              <a:t>na</a:t>
            </a:r>
            <a:r>
              <a:rPr lang="en-US" dirty="0"/>
              <a:t> </a:t>
            </a:r>
            <a:r>
              <a:rPr lang="en-US" dirty="0" err="1"/>
              <a:t>afloop</a:t>
            </a:r>
            <a:r>
              <a:rPr lang="en-US" dirty="0"/>
              <a:t> van de </a:t>
            </a:r>
            <a:r>
              <a:rPr lang="en-US" dirty="0" err="1"/>
              <a:t>laatste</a:t>
            </a:r>
            <a:r>
              <a:rPr lang="en-US" dirty="0"/>
              <a:t> </a:t>
            </a:r>
            <a:r>
              <a:rPr lang="en-US" dirty="0" err="1"/>
              <a:t>bijeenkomst</a:t>
            </a:r>
            <a:r>
              <a:rPr lang="en-US" dirty="0"/>
              <a:t>?</a:t>
            </a:r>
          </a:p>
          <a:p>
            <a:pPr lvl="1">
              <a:defRPr/>
            </a:pPr>
            <a:r>
              <a:rPr lang="en-US" dirty="0"/>
              <a:t>Wat </a:t>
            </a:r>
            <a:r>
              <a:rPr lang="en-US" dirty="0" err="1"/>
              <a:t>zijn</a:t>
            </a:r>
            <a:r>
              <a:rPr lang="en-US" dirty="0"/>
              <a:t> </a:t>
            </a:r>
            <a:r>
              <a:rPr lang="en-US" dirty="0" err="1"/>
              <a:t>vervolgacties</a:t>
            </a:r>
            <a:r>
              <a:rPr lang="en-US" dirty="0"/>
              <a:t>?</a:t>
            </a:r>
          </a:p>
          <a:p>
            <a:pPr>
              <a:defRPr/>
            </a:pPr>
            <a:r>
              <a:rPr lang="en-US" dirty="0" err="1"/>
              <a:t>Proces</a:t>
            </a:r>
            <a:r>
              <a:rPr lang="en-US" dirty="0"/>
              <a:t> </a:t>
            </a:r>
            <a:r>
              <a:rPr lang="en-US" dirty="0" err="1"/>
              <a:t>reflectie</a:t>
            </a:r>
            <a:endParaRPr lang="en-US" dirty="0"/>
          </a:p>
          <a:p>
            <a:pPr lvl="1">
              <a:defRPr/>
            </a:pPr>
            <a:r>
              <a:rPr lang="en-US" dirty="0"/>
              <a:t>Wat </a:t>
            </a:r>
            <a:r>
              <a:rPr lang="en-US" dirty="0" err="1"/>
              <a:t>ging</a:t>
            </a:r>
            <a:r>
              <a:rPr lang="en-US" dirty="0"/>
              <a:t> </a:t>
            </a:r>
            <a:r>
              <a:rPr lang="en-US" dirty="0" err="1"/>
              <a:t>goed</a:t>
            </a:r>
            <a:r>
              <a:rPr lang="en-US" dirty="0"/>
              <a:t>?</a:t>
            </a:r>
          </a:p>
          <a:p>
            <a:pPr lvl="1">
              <a:defRPr/>
            </a:pPr>
            <a:r>
              <a:rPr lang="en-US" dirty="0"/>
              <a:t>Wat </a:t>
            </a:r>
            <a:r>
              <a:rPr lang="en-US" dirty="0" err="1"/>
              <a:t>ging</a:t>
            </a:r>
            <a:r>
              <a:rPr lang="en-US" dirty="0"/>
              <a:t> minder </a:t>
            </a:r>
            <a:r>
              <a:rPr lang="en-US" dirty="0" err="1"/>
              <a:t>goed</a:t>
            </a:r>
            <a:r>
              <a:rPr lang="en-US" dirty="0"/>
              <a:t>? Wat </a:t>
            </a:r>
            <a:r>
              <a:rPr lang="en-US" dirty="0" err="1"/>
              <a:t>zou</a:t>
            </a:r>
            <a:r>
              <a:rPr lang="en-US" dirty="0"/>
              <a:t> je </a:t>
            </a:r>
            <a:r>
              <a:rPr lang="en-US" dirty="0" err="1"/>
              <a:t>anders</a:t>
            </a:r>
            <a:r>
              <a:rPr lang="en-US" dirty="0"/>
              <a:t> </a:t>
            </a:r>
            <a:r>
              <a:rPr lang="en-US" dirty="0" err="1"/>
              <a:t>doen</a:t>
            </a:r>
            <a:r>
              <a:rPr lang="en-US" dirty="0"/>
              <a:t>?</a:t>
            </a:r>
          </a:p>
          <a:p>
            <a:pPr lvl="1">
              <a:defRPr/>
            </a:pPr>
            <a:r>
              <a:rPr lang="en-US" dirty="0"/>
              <a:t>Wat is </a:t>
            </a:r>
            <a:r>
              <a:rPr lang="en-US" dirty="0" err="1"/>
              <a:t>een</a:t>
            </a:r>
            <a:r>
              <a:rPr lang="en-US" dirty="0"/>
              <a:t> </a:t>
            </a:r>
            <a:r>
              <a:rPr lang="en-US" dirty="0" err="1"/>
              <a:t>nuttige</a:t>
            </a:r>
            <a:r>
              <a:rPr lang="en-US" dirty="0"/>
              <a:t> </a:t>
            </a:r>
            <a:r>
              <a:rPr lang="en-US" dirty="0" err="1"/>
              <a:t>vervolg</a:t>
            </a:r>
            <a:r>
              <a:rPr lang="en-US" dirty="0"/>
              <a:t> LC?</a:t>
            </a:r>
          </a:p>
          <a:p>
            <a:pPr>
              <a:defRPr/>
            </a:pPr>
            <a:r>
              <a:rPr lang="en-US" dirty="0" err="1"/>
              <a:t>Elkaar</a:t>
            </a:r>
            <a:r>
              <a:rPr lang="en-US" dirty="0"/>
              <a:t> </a:t>
            </a:r>
            <a:r>
              <a:rPr lang="en-US" dirty="0" err="1"/>
              <a:t>bedanken</a:t>
            </a:r>
            <a:endParaRPr lang="en-US" dirty="0"/>
          </a:p>
          <a:p>
            <a:pPr>
              <a:defRPr/>
            </a:pPr>
            <a:endParaRPr lang="en-US" dirty="0"/>
          </a:p>
          <a:p>
            <a:pPr>
              <a:defRPr/>
            </a:pPr>
            <a:endParaRPr lang="en-US" dirty="0"/>
          </a:p>
        </p:txBody>
      </p:sp>
    </p:spTree>
    <p:extLst>
      <p:ext uri="{BB962C8B-B14F-4D97-AF65-F5344CB8AC3E}">
        <p14:creationId xmlns:p14="http://schemas.microsoft.com/office/powerpoint/2010/main" val="3289504078"/>
      </p:ext>
    </p:extLst>
  </p:cSld>
  <p:clrMapOvr>
    <a:masterClrMapping/>
  </p:clrMapOvr>
  <p:extLst>
    <p:ext uri="{6950BFC3-D8DA-4A85-94F7-54DA5524770B}">
      <p188:commentRel xmlns:p188="http://schemas.microsoft.com/office/powerpoint/2018/8/main" r:id="rId3"/>
    </p:ext>
  </p:extLst>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en-US" dirty="0"/>
              <a:t>Agenda Kick off</a:t>
            </a:r>
            <a:br>
              <a:rPr lang="en-US" dirty="0"/>
            </a:br>
            <a:r>
              <a:rPr lang="en-US" dirty="0">
                <a:solidFill>
                  <a:srgbClr val="549E38"/>
                </a:solidFill>
              </a:rPr>
              <a:t>00-00-0000</a:t>
            </a:r>
            <a:r>
              <a:rPr lang="en-US" dirty="0">
                <a:solidFill>
                  <a:schemeClr val="accent1"/>
                </a:solidFill>
              </a:rPr>
              <a:t> </a:t>
            </a:r>
            <a:endParaRPr dirty="0">
              <a:solidFill>
                <a:srgbClr val="FF0000"/>
              </a:solidFill>
            </a:endParaRPr>
          </a:p>
        </p:txBody>
      </p:sp>
      <p:sp>
        <p:nvSpPr>
          <p:cNvPr id="3" name="Tijdelijke aanduiding voor inhoud 2"/>
          <p:cNvSpPr>
            <a:spLocks noGrp="1"/>
          </p:cNvSpPr>
          <p:nvPr>
            <p:ph idx="1"/>
          </p:nvPr>
        </p:nvSpPr>
        <p:spPr bwMode="auto"/>
        <p:txBody>
          <a:bodyPr/>
          <a:lstStyle/>
          <a:p>
            <a:pPr>
              <a:buFont typeface="Wingdings" pitchFamily="2" charset="2"/>
              <a:buChar char="q"/>
              <a:defRPr/>
            </a:pPr>
            <a:r>
              <a:rPr lang="en-US" dirty="0" err="1"/>
              <a:t>Uitleg</a:t>
            </a:r>
            <a:r>
              <a:rPr lang="en-US" dirty="0"/>
              <a:t> LC door facilitator</a:t>
            </a:r>
          </a:p>
          <a:p>
            <a:pPr>
              <a:buFont typeface="Wingdings" pitchFamily="2" charset="2"/>
              <a:buChar char="q"/>
              <a:defRPr/>
            </a:pPr>
            <a:r>
              <a:rPr lang="en-US" dirty="0" err="1"/>
              <a:t>Aanleiding</a:t>
            </a:r>
            <a:r>
              <a:rPr lang="en-US" dirty="0"/>
              <a:t> </a:t>
            </a:r>
            <a:r>
              <a:rPr lang="en-US" dirty="0" err="1"/>
              <a:t>vraagstuk</a:t>
            </a:r>
            <a:r>
              <a:rPr lang="en-US" dirty="0"/>
              <a:t> door [Naam </a:t>
            </a:r>
            <a:r>
              <a:rPr lang="en-US" dirty="0" err="1"/>
              <a:t>Opdrachtgever</a:t>
            </a:r>
            <a:r>
              <a:rPr lang="en-US" dirty="0"/>
              <a:t>]</a:t>
            </a:r>
          </a:p>
          <a:p>
            <a:pPr>
              <a:buFont typeface="Wingdings" pitchFamily="2" charset="2"/>
              <a:buChar char="q"/>
              <a:defRPr/>
            </a:pPr>
            <a:r>
              <a:rPr lang="en-US" dirty="0" err="1"/>
              <a:t>Voorstellen</a:t>
            </a:r>
            <a:endParaRPr lang="en-US" dirty="0"/>
          </a:p>
          <a:p>
            <a:pPr>
              <a:buFont typeface="Wingdings" pitchFamily="2" charset="2"/>
              <a:buChar char="q"/>
              <a:defRPr/>
            </a:pPr>
            <a:r>
              <a:rPr lang="en-US" dirty="0" err="1"/>
              <a:t>Praktische</a:t>
            </a:r>
            <a:r>
              <a:rPr lang="en-US" dirty="0"/>
              <a:t> </a:t>
            </a:r>
            <a:r>
              <a:rPr lang="en-US" dirty="0" err="1"/>
              <a:t>afspraken</a:t>
            </a:r>
            <a:endParaRPr lang="en-US" dirty="0"/>
          </a:p>
          <a:p>
            <a:pPr>
              <a:buFont typeface="Wingdings" pitchFamily="2" charset="2"/>
              <a:buChar char="q"/>
              <a:defRPr/>
            </a:pPr>
            <a:endParaRPr lang="en-US" dirty="0"/>
          </a:p>
        </p:txBody>
      </p:sp>
      <p:pic>
        <p:nvPicPr>
          <p:cNvPr id="4" name="Picture 3" descr="A light bulb with leaves in the middle&#10;&#10;Description automatically generated">
            <a:extLst>
              <a:ext uri="{FF2B5EF4-FFF2-40B4-BE49-F238E27FC236}">
                <a16:creationId xmlns:a16="http://schemas.microsoft.com/office/drawing/2014/main" id="{E4A4C899-0B75-04AD-B118-9DB8422E1AD4}"/>
              </a:ext>
            </a:extLst>
          </p:cNvPr>
          <p:cNvPicPr>
            <a:picLocks noChangeAspect="1"/>
          </p:cNvPicPr>
          <p:nvPr/>
        </p:nvPicPr>
        <p:blipFill rotWithShape="1">
          <a:blip r:embed="rId4">
            <a:extLst>
              <a:ext uri="{28A0092B-C50C-407E-A947-70E740481C1C}">
                <a14:useLocalDpi xmlns:a14="http://schemas.microsoft.com/office/drawing/2010/main" val="0"/>
              </a:ext>
            </a:extLst>
          </a:blip>
          <a:srcRect l="26717" t="24248" r="29254" b="27062"/>
          <a:stretch/>
        </p:blipFill>
        <p:spPr bwMode="auto">
          <a:xfrm>
            <a:off x="11496600" y="6087445"/>
            <a:ext cx="695400" cy="769012"/>
          </a:xfrm>
          <a:prstGeom prst="rect">
            <a:avLst/>
          </a:prstGeom>
        </p:spPr>
      </p:pic>
    </p:spTree>
  </p:cSld>
  <p:clrMapOvr>
    <a:masterClrMapping/>
  </p:clrMapOvr>
  <p:extLst>
    <p:ext uri="{6950BFC3-D8DA-4A85-94F7-54DA5524770B}">
      <p188:commentRel xmlns:p188="http://schemas.microsoft.com/office/powerpoint/2018/8/main" r:id="rId3"/>
    </p:ext>
  </p:extLst>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en-US" dirty="0"/>
              <a:t>Wat is een </a:t>
            </a:r>
            <a:r>
              <a:rPr lang="en-US" u="sng" dirty="0"/>
              <a:t>l</a:t>
            </a:r>
            <a:r>
              <a:rPr lang="en-US" dirty="0"/>
              <a:t>earning </a:t>
            </a:r>
            <a:r>
              <a:rPr lang="en-US" u="sng" dirty="0"/>
              <a:t>c</a:t>
            </a:r>
            <a:r>
              <a:rPr lang="en-US" dirty="0"/>
              <a:t>ommunity?</a:t>
            </a:r>
            <a:endParaRPr dirty="0"/>
          </a:p>
        </p:txBody>
      </p:sp>
      <p:sp>
        <p:nvSpPr>
          <p:cNvPr id="3" name="Tijdelijke aanduiding voor inhoud 2"/>
          <p:cNvSpPr>
            <a:spLocks noGrp="1"/>
          </p:cNvSpPr>
          <p:nvPr>
            <p:ph idx="1"/>
          </p:nvPr>
        </p:nvSpPr>
        <p:spPr bwMode="auto"/>
        <p:txBody>
          <a:bodyPr/>
          <a:lstStyle/>
          <a:p>
            <a:pPr marL="0" indent="0">
              <a:buNone/>
              <a:defRPr/>
            </a:pPr>
            <a:r>
              <a:rPr lang="en-US" b="1" dirty="0"/>
              <a:t>Een unieke methodiek:</a:t>
            </a:r>
          </a:p>
          <a:p>
            <a:pPr>
              <a:defRPr/>
            </a:pPr>
            <a:r>
              <a:rPr lang="en-US" dirty="0" err="1"/>
              <a:t>Gemeenschappelijk</a:t>
            </a:r>
            <a:r>
              <a:rPr lang="en-US" dirty="0"/>
              <a:t> </a:t>
            </a:r>
            <a:r>
              <a:rPr lang="en-US" dirty="0" err="1"/>
              <a:t>vraagstuk</a:t>
            </a:r>
            <a:r>
              <a:rPr lang="en-US" dirty="0"/>
              <a:t> </a:t>
            </a:r>
            <a:r>
              <a:rPr lang="en-US" dirty="0" err="1"/>
              <a:t>m.b.t</a:t>
            </a:r>
            <a:r>
              <a:rPr lang="en-US" dirty="0"/>
              <a:t>. de </a:t>
            </a:r>
            <a:r>
              <a:rPr lang="en-US" dirty="0" err="1"/>
              <a:t>energietransitie</a:t>
            </a:r>
            <a:r>
              <a:rPr lang="en-US" dirty="0"/>
              <a:t> </a:t>
            </a:r>
            <a:r>
              <a:rPr lang="en-US" dirty="0" err="1"/>
              <a:t>staat</a:t>
            </a:r>
            <a:r>
              <a:rPr lang="en-US" dirty="0"/>
              <a:t> </a:t>
            </a:r>
            <a:r>
              <a:rPr lang="en-US" dirty="0" err="1"/>
              <a:t>centraal</a:t>
            </a:r>
            <a:endParaRPr lang="en-US" dirty="0"/>
          </a:p>
          <a:p>
            <a:pPr lvl="1">
              <a:defRPr/>
            </a:pPr>
            <a:r>
              <a:rPr lang="en-US" dirty="0"/>
              <a:t>Klein, </a:t>
            </a:r>
            <a:r>
              <a:rPr lang="en-US" dirty="0" err="1"/>
              <a:t>concreet</a:t>
            </a:r>
            <a:r>
              <a:rPr lang="en-US" dirty="0"/>
              <a:t> </a:t>
            </a:r>
            <a:r>
              <a:rPr lang="en-US" dirty="0" err="1"/>
              <a:t>en</a:t>
            </a:r>
            <a:r>
              <a:rPr lang="en-US" dirty="0"/>
              <a:t> </a:t>
            </a:r>
            <a:r>
              <a:rPr lang="en-US" dirty="0" err="1"/>
              <a:t>oplosbaar</a:t>
            </a:r>
            <a:endParaRPr lang="en-US" dirty="0"/>
          </a:p>
          <a:p>
            <a:pPr>
              <a:defRPr/>
            </a:pPr>
            <a:r>
              <a:rPr lang="en-US" dirty="0" err="1"/>
              <a:t>Mensen</a:t>
            </a:r>
            <a:r>
              <a:rPr lang="en-US" dirty="0"/>
              <a:t> met </a:t>
            </a:r>
            <a:r>
              <a:rPr lang="en-US" dirty="0" err="1"/>
              <a:t>verschillende</a:t>
            </a:r>
            <a:r>
              <a:rPr lang="en-US" dirty="0"/>
              <a:t> </a:t>
            </a:r>
            <a:r>
              <a:rPr lang="en-US" dirty="0" err="1"/>
              <a:t>achtergronden</a:t>
            </a:r>
            <a:r>
              <a:rPr lang="en-US" dirty="0"/>
              <a:t> (</a:t>
            </a:r>
            <a:r>
              <a:rPr lang="en-US" dirty="0" err="1"/>
              <a:t>functies</a:t>
            </a:r>
            <a:r>
              <a:rPr lang="en-US" dirty="0"/>
              <a:t>) </a:t>
            </a:r>
            <a:r>
              <a:rPr lang="en-US" dirty="0" err="1"/>
              <a:t>werken</a:t>
            </a:r>
            <a:r>
              <a:rPr lang="en-US" dirty="0"/>
              <a:t> </a:t>
            </a:r>
            <a:r>
              <a:rPr lang="en-US" dirty="0" err="1"/>
              <a:t>samen</a:t>
            </a:r>
            <a:r>
              <a:rPr lang="en-US" dirty="0"/>
              <a:t> </a:t>
            </a:r>
            <a:r>
              <a:rPr lang="en-US" dirty="0" err="1"/>
              <a:t>aan</a:t>
            </a:r>
            <a:r>
              <a:rPr lang="en-US" dirty="0"/>
              <a:t> de </a:t>
            </a:r>
            <a:r>
              <a:rPr lang="en-US" dirty="0" err="1"/>
              <a:t>oplossing</a:t>
            </a:r>
            <a:endParaRPr lang="en-US" dirty="0"/>
          </a:p>
          <a:p>
            <a:pPr lvl="1">
              <a:defRPr/>
            </a:pPr>
            <a:r>
              <a:rPr lang="en-US" dirty="0" err="1"/>
              <a:t>Tijdens</a:t>
            </a:r>
            <a:r>
              <a:rPr lang="en-US" dirty="0"/>
              <a:t> de </a:t>
            </a:r>
            <a:r>
              <a:rPr lang="en-US" dirty="0" err="1"/>
              <a:t>bijeenkomst</a:t>
            </a:r>
            <a:r>
              <a:rPr lang="en-US" dirty="0"/>
              <a:t> en </a:t>
            </a:r>
            <a:r>
              <a:rPr lang="en-US" dirty="0" err="1"/>
              <a:t>tussendoor</a:t>
            </a:r>
            <a:r>
              <a:rPr lang="en-US" dirty="0"/>
              <a:t> (in je </a:t>
            </a:r>
            <a:r>
              <a:rPr lang="en-US" dirty="0" err="1"/>
              <a:t>werk</a:t>
            </a:r>
            <a:r>
              <a:rPr lang="en-US" dirty="0"/>
              <a:t>)</a:t>
            </a:r>
          </a:p>
          <a:p>
            <a:pPr>
              <a:defRPr/>
            </a:pPr>
            <a:r>
              <a:rPr lang="en-US" dirty="0" err="1"/>
              <a:t>Oplossing</a:t>
            </a:r>
            <a:r>
              <a:rPr lang="en-US" dirty="0"/>
              <a:t> </a:t>
            </a:r>
            <a:r>
              <a:rPr lang="en-US" dirty="0" err="1"/>
              <a:t>ligt</a:t>
            </a:r>
            <a:r>
              <a:rPr lang="en-US" dirty="0"/>
              <a:t> in de </a:t>
            </a:r>
            <a:r>
              <a:rPr lang="en-US" dirty="0" err="1"/>
              <a:t>handen</a:t>
            </a:r>
            <a:r>
              <a:rPr lang="en-US" dirty="0"/>
              <a:t> van de </a:t>
            </a:r>
            <a:r>
              <a:rPr lang="en-US" dirty="0" err="1"/>
              <a:t>groep</a:t>
            </a:r>
            <a:endParaRPr lang="en-US" dirty="0"/>
          </a:p>
          <a:p>
            <a:pPr lvl="1">
              <a:defRPr/>
            </a:pPr>
            <a:r>
              <a:rPr lang="en-US" dirty="0" err="1"/>
              <a:t>Begeleiding</a:t>
            </a:r>
            <a:r>
              <a:rPr lang="en-US" dirty="0"/>
              <a:t>/ </a:t>
            </a:r>
            <a:r>
              <a:rPr lang="en-US" dirty="0" err="1"/>
              <a:t>ondersteuning</a:t>
            </a:r>
            <a:r>
              <a:rPr lang="en-US" dirty="0"/>
              <a:t> door een facilitator/ </a:t>
            </a:r>
            <a:r>
              <a:rPr lang="en-US" dirty="0" err="1"/>
              <a:t>procesbegeleider</a:t>
            </a:r>
            <a:endParaRPr lang="en-US" dirty="0"/>
          </a:p>
          <a:p>
            <a:pPr>
              <a:defRPr/>
            </a:pPr>
            <a:r>
              <a:rPr lang="en-US" dirty="0" err="1"/>
              <a:t>Aansluiten</a:t>
            </a:r>
            <a:r>
              <a:rPr lang="en-US" dirty="0"/>
              <a:t> </a:t>
            </a:r>
            <a:r>
              <a:rPr lang="en-US" dirty="0" err="1"/>
              <a:t>bij</a:t>
            </a:r>
            <a:r>
              <a:rPr lang="en-US" dirty="0"/>
              <a:t> </a:t>
            </a:r>
            <a:r>
              <a:rPr lang="en-US" dirty="0" err="1"/>
              <a:t>bestaande</a:t>
            </a:r>
            <a:r>
              <a:rPr lang="en-US" dirty="0"/>
              <a:t> procedures </a:t>
            </a:r>
            <a:r>
              <a:rPr lang="en-US" dirty="0" err="1"/>
              <a:t>en</a:t>
            </a:r>
            <a:r>
              <a:rPr lang="en-US" dirty="0"/>
              <a:t> </a:t>
            </a:r>
            <a:r>
              <a:rPr lang="en-US" dirty="0" err="1"/>
              <a:t>werkwijzen</a:t>
            </a:r>
            <a:endParaRPr lang="en-US" dirty="0"/>
          </a:p>
          <a:p>
            <a:pPr lvl="1">
              <a:defRPr/>
            </a:pPr>
            <a:r>
              <a:rPr lang="en-US" dirty="0" err="1"/>
              <a:t>Zodat</a:t>
            </a:r>
            <a:r>
              <a:rPr lang="en-US" dirty="0"/>
              <a:t> je het </a:t>
            </a:r>
            <a:r>
              <a:rPr lang="en-US" dirty="0" err="1"/>
              <a:t>na</a:t>
            </a:r>
            <a:r>
              <a:rPr lang="en-US" dirty="0"/>
              <a:t> 10 </a:t>
            </a:r>
            <a:r>
              <a:rPr lang="en-US" dirty="0" err="1"/>
              <a:t>weken</a:t>
            </a:r>
            <a:r>
              <a:rPr lang="en-US" dirty="0"/>
              <a:t> </a:t>
            </a:r>
            <a:r>
              <a:rPr lang="en-US" dirty="0" err="1"/>
              <a:t>ook</a:t>
            </a:r>
            <a:r>
              <a:rPr lang="en-US" dirty="0"/>
              <a:t> </a:t>
            </a:r>
            <a:r>
              <a:rPr lang="en-US" dirty="0" err="1"/>
              <a:t>zelf</a:t>
            </a:r>
            <a:r>
              <a:rPr lang="en-US" dirty="0"/>
              <a:t> </a:t>
            </a:r>
            <a:r>
              <a:rPr lang="en-US" dirty="0" err="1"/>
              <a:t>kunt</a:t>
            </a:r>
            <a:r>
              <a:rPr lang="en-US" dirty="0"/>
              <a:t> (</a:t>
            </a:r>
            <a:r>
              <a:rPr lang="en-US" dirty="0" err="1"/>
              <a:t>voortzetten</a:t>
            </a:r>
            <a:r>
              <a:rPr lang="en-US" dirty="0"/>
              <a:t>)</a:t>
            </a:r>
          </a:p>
        </p:txBody>
      </p:sp>
      <p:pic>
        <p:nvPicPr>
          <p:cNvPr id="4" name="Picture 3" descr="A light bulb with leaves in the middle&#10;&#10;Description automatically generated">
            <a:extLst>
              <a:ext uri="{FF2B5EF4-FFF2-40B4-BE49-F238E27FC236}">
                <a16:creationId xmlns:a16="http://schemas.microsoft.com/office/drawing/2014/main" id="{2F987E09-296C-8CAC-F383-4438625D116E}"/>
              </a:ext>
            </a:extLst>
          </p:cNvPr>
          <p:cNvPicPr>
            <a:picLocks noChangeAspect="1"/>
          </p:cNvPicPr>
          <p:nvPr/>
        </p:nvPicPr>
        <p:blipFill rotWithShape="1">
          <a:blip r:embed="rId3">
            <a:extLst>
              <a:ext uri="{28A0092B-C50C-407E-A947-70E740481C1C}">
                <a14:useLocalDpi xmlns:a14="http://schemas.microsoft.com/office/drawing/2010/main" val="0"/>
              </a:ext>
            </a:extLst>
          </a:blip>
          <a:srcRect l="26717" t="24248" r="29254" b="27062"/>
          <a:stretch/>
        </p:blipFill>
        <p:spPr bwMode="auto">
          <a:xfrm>
            <a:off x="11496600" y="6087445"/>
            <a:ext cx="695400" cy="769012"/>
          </a:xfrm>
          <a:prstGeom prst="rect">
            <a:avLst/>
          </a:prstGeom>
        </p:spPr>
      </p:pic>
    </p:spTree>
    <p:extLst>
      <p:ext uri="{BB962C8B-B14F-4D97-AF65-F5344CB8AC3E}">
        <p14:creationId xmlns:p14="http://schemas.microsoft.com/office/powerpoint/2010/main" val="2716487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en-US" dirty="0" err="1"/>
              <a:t>vraagstuk</a:t>
            </a:r>
            <a:endParaRPr dirty="0"/>
          </a:p>
        </p:txBody>
      </p:sp>
      <p:sp>
        <p:nvSpPr>
          <p:cNvPr id="3" name="Tijdelijke aanduiding voor inhoud 2"/>
          <p:cNvSpPr>
            <a:spLocks noGrp="1"/>
          </p:cNvSpPr>
          <p:nvPr>
            <p:ph idx="1"/>
          </p:nvPr>
        </p:nvSpPr>
        <p:spPr bwMode="auto"/>
        <p:txBody>
          <a:bodyPr/>
          <a:lstStyle/>
          <a:p>
            <a:pPr marL="0" indent="0">
              <a:buNone/>
              <a:defRPr/>
            </a:pPr>
            <a:r>
              <a:rPr lang="en-US" b="1" dirty="0">
                <a:solidFill>
                  <a:srgbClr val="549E38"/>
                </a:solidFill>
              </a:rPr>
              <a:t>[THEMA: </a:t>
            </a:r>
            <a:r>
              <a:rPr lang="en-US" b="1" dirty="0" err="1">
                <a:solidFill>
                  <a:srgbClr val="549E38"/>
                </a:solidFill>
              </a:rPr>
              <a:t>bijv</a:t>
            </a:r>
            <a:r>
              <a:rPr lang="en-US" b="1" dirty="0">
                <a:solidFill>
                  <a:srgbClr val="549E38"/>
                </a:solidFill>
              </a:rPr>
              <a:t>. </a:t>
            </a:r>
            <a:r>
              <a:rPr lang="en-US" b="1" dirty="0" err="1">
                <a:solidFill>
                  <a:srgbClr val="549E38"/>
                </a:solidFill>
              </a:rPr>
              <a:t>implementeren</a:t>
            </a:r>
            <a:r>
              <a:rPr lang="en-US" b="1" dirty="0">
                <a:solidFill>
                  <a:srgbClr val="549E38"/>
                </a:solidFill>
              </a:rPr>
              <a:t> van BIM 360]</a:t>
            </a:r>
          </a:p>
          <a:p>
            <a:pPr>
              <a:defRPr/>
            </a:pPr>
            <a:r>
              <a:rPr lang="en-US" dirty="0" err="1"/>
              <a:t>Optimaliseren</a:t>
            </a:r>
            <a:r>
              <a:rPr lang="en-US" dirty="0"/>
              <a:t> </a:t>
            </a:r>
            <a:r>
              <a:rPr lang="en-US" dirty="0" err="1"/>
              <a:t>en</a:t>
            </a:r>
            <a:r>
              <a:rPr lang="en-US" dirty="0"/>
              <a:t> </a:t>
            </a:r>
            <a:r>
              <a:rPr lang="en-US" dirty="0" err="1"/>
              <a:t>standaardiseren</a:t>
            </a:r>
            <a:r>
              <a:rPr lang="en-US" dirty="0"/>
              <a:t> van </a:t>
            </a:r>
            <a:r>
              <a:rPr lang="en-US" dirty="0" err="1"/>
              <a:t>projectmanagement</a:t>
            </a:r>
            <a:r>
              <a:rPr lang="en-US" dirty="0"/>
              <a:t> </a:t>
            </a:r>
            <a:r>
              <a:rPr lang="en-US" dirty="0" err="1"/>
              <a:t>a.d.h.v</a:t>
            </a:r>
            <a:r>
              <a:rPr lang="en-US" dirty="0"/>
              <a:t>. BIM</a:t>
            </a:r>
          </a:p>
          <a:p>
            <a:pPr>
              <a:defRPr/>
            </a:pPr>
            <a:r>
              <a:rPr lang="en-US" dirty="0" err="1"/>
              <a:t>Opgestelde</a:t>
            </a:r>
            <a:r>
              <a:rPr lang="en-US" dirty="0"/>
              <a:t> </a:t>
            </a:r>
            <a:r>
              <a:rPr lang="en-US" dirty="0" err="1"/>
              <a:t>projectmanagement</a:t>
            </a:r>
            <a:r>
              <a:rPr lang="en-US" dirty="0"/>
              <a:t> procedures in de </a:t>
            </a:r>
            <a:r>
              <a:rPr lang="en-US" dirty="0" err="1"/>
              <a:t>praktijk</a:t>
            </a:r>
            <a:r>
              <a:rPr lang="en-US" dirty="0"/>
              <a:t> </a:t>
            </a:r>
            <a:r>
              <a:rPr lang="en-US" dirty="0" err="1"/>
              <a:t>tegen</a:t>
            </a:r>
            <a:r>
              <a:rPr lang="en-US" dirty="0"/>
              <a:t> het </a:t>
            </a:r>
            <a:r>
              <a:rPr lang="en-US" dirty="0" err="1"/>
              <a:t>licht</a:t>
            </a:r>
            <a:r>
              <a:rPr lang="en-US" dirty="0"/>
              <a:t> </a:t>
            </a:r>
            <a:r>
              <a:rPr lang="en-US" dirty="0" err="1"/>
              <a:t>houden</a:t>
            </a:r>
            <a:endParaRPr lang="en-US" dirty="0"/>
          </a:p>
          <a:p>
            <a:pPr lvl="1">
              <a:defRPr/>
            </a:pPr>
            <a:r>
              <a:rPr lang="en-US" dirty="0" err="1"/>
              <a:t>Aanpassen</a:t>
            </a:r>
            <a:r>
              <a:rPr lang="en-US" dirty="0"/>
              <a:t> </a:t>
            </a:r>
            <a:r>
              <a:rPr lang="en-US" dirty="0" err="1"/>
              <a:t>indien</a:t>
            </a:r>
            <a:r>
              <a:rPr lang="en-US" dirty="0"/>
              <a:t> </a:t>
            </a:r>
            <a:r>
              <a:rPr lang="en-US" dirty="0" err="1"/>
              <a:t>nodig</a:t>
            </a:r>
            <a:endParaRPr lang="en-US" dirty="0"/>
          </a:p>
          <a:p>
            <a:pPr>
              <a:defRPr/>
            </a:pPr>
            <a:r>
              <a:rPr lang="en-US" dirty="0" err="1"/>
              <a:t>Betere</a:t>
            </a:r>
            <a:r>
              <a:rPr lang="en-US" dirty="0"/>
              <a:t> </a:t>
            </a:r>
            <a:r>
              <a:rPr lang="en-US" dirty="0" err="1"/>
              <a:t>communicatie</a:t>
            </a:r>
            <a:r>
              <a:rPr lang="en-US" dirty="0"/>
              <a:t> </a:t>
            </a:r>
            <a:r>
              <a:rPr lang="en-US" dirty="0" err="1"/>
              <a:t>tussen</a:t>
            </a:r>
            <a:r>
              <a:rPr lang="en-US" dirty="0"/>
              <a:t> </a:t>
            </a:r>
            <a:r>
              <a:rPr lang="en-US" dirty="0" err="1"/>
              <a:t>binnen</a:t>
            </a:r>
            <a:r>
              <a:rPr lang="en-US" dirty="0"/>
              <a:t> </a:t>
            </a:r>
            <a:r>
              <a:rPr lang="en-US" dirty="0" err="1"/>
              <a:t>en</a:t>
            </a:r>
            <a:r>
              <a:rPr lang="en-US" dirty="0"/>
              <a:t> </a:t>
            </a:r>
            <a:r>
              <a:rPr lang="en-US" dirty="0" err="1"/>
              <a:t>buiten</a:t>
            </a:r>
            <a:endParaRPr lang="en-US" dirty="0"/>
          </a:p>
          <a:p>
            <a:pPr>
              <a:defRPr/>
            </a:pPr>
            <a:r>
              <a:rPr lang="en-US" dirty="0" err="1"/>
              <a:t>Behalen</a:t>
            </a:r>
            <a:r>
              <a:rPr lang="en-US" dirty="0"/>
              <a:t> van </a:t>
            </a:r>
            <a:r>
              <a:rPr lang="en-US" dirty="0" err="1"/>
              <a:t>projectdoelen</a:t>
            </a:r>
            <a:r>
              <a:rPr lang="en-US" dirty="0"/>
              <a:t> conform </a:t>
            </a:r>
            <a:r>
              <a:rPr lang="en-US" dirty="0" err="1"/>
              <a:t>duurzaamheidsdoelen</a:t>
            </a:r>
            <a:endParaRPr lang="en-US" dirty="0"/>
          </a:p>
          <a:p>
            <a:pPr>
              <a:defRPr/>
            </a:pPr>
            <a:r>
              <a:rPr lang="en-US" dirty="0" err="1"/>
              <a:t>Draagvlak</a:t>
            </a:r>
            <a:r>
              <a:rPr lang="en-US" dirty="0"/>
              <a:t> </a:t>
            </a:r>
            <a:r>
              <a:rPr lang="en-US" dirty="0" err="1"/>
              <a:t>creeeren</a:t>
            </a:r>
            <a:r>
              <a:rPr lang="en-US" dirty="0"/>
              <a:t> </a:t>
            </a:r>
            <a:r>
              <a:rPr lang="en-US" dirty="0" err="1"/>
              <a:t>voor</a:t>
            </a:r>
            <a:r>
              <a:rPr lang="en-US" dirty="0"/>
              <a:t> </a:t>
            </a:r>
            <a:r>
              <a:rPr lang="en-US" dirty="0" err="1"/>
              <a:t>projectmanagement</a:t>
            </a:r>
            <a:r>
              <a:rPr lang="en-US" dirty="0"/>
              <a:t> procedures</a:t>
            </a:r>
          </a:p>
          <a:p>
            <a:pPr marL="0" indent="0">
              <a:buNone/>
              <a:defRPr/>
            </a:pPr>
            <a:endParaRPr lang="en-US" b="1" dirty="0"/>
          </a:p>
        </p:txBody>
      </p:sp>
      <p:pic>
        <p:nvPicPr>
          <p:cNvPr id="4" name="Picture 3" descr="A light bulb with leaves in the middle&#10;&#10;Description automatically generated">
            <a:extLst>
              <a:ext uri="{FF2B5EF4-FFF2-40B4-BE49-F238E27FC236}">
                <a16:creationId xmlns:a16="http://schemas.microsoft.com/office/drawing/2014/main" id="{251149D0-8D18-C65E-FF65-E9A58414B12B}"/>
              </a:ext>
            </a:extLst>
          </p:cNvPr>
          <p:cNvPicPr>
            <a:picLocks noChangeAspect="1"/>
          </p:cNvPicPr>
          <p:nvPr/>
        </p:nvPicPr>
        <p:blipFill rotWithShape="1">
          <a:blip r:embed="rId4">
            <a:extLst>
              <a:ext uri="{28A0092B-C50C-407E-A947-70E740481C1C}">
                <a14:useLocalDpi xmlns:a14="http://schemas.microsoft.com/office/drawing/2010/main" val="0"/>
              </a:ext>
            </a:extLst>
          </a:blip>
          <a:srcRect l="26717" t="24248" r="29254" b="27062"/>
          <a:stretch/>
        </p:blipFill>
        <p:spPr bwMode="auto">
          <a:xfrm>
            <a:off x="11496600" y="6087445"/>
            <a:ext cx="695400" cy="769012"/>
          </a:xfrm>
          <a:prstGeom prst="rect">
            <a:avLst/>
          </a:prstGeom>
        </p:spPr>
      </p:pic>
    </p:spTree>
    <p:extLst>
      <p:ext uri="{BB962C8B-B14F-4D97-AF65-F5344CB8AC3E}">
        <p14:creationId xmlns:p14="http://schemas.microsoft.com/office/powerpoint/2010/main" val="4236494870"/>
      </p:ext>
    </p:extLst>
  </p:cSld>
  <p:clrMapOvr>
    <a:masterClrMapping/>
  </p:clrMapOvr>
  <p:extLst>
    <p:ext uri="{6950BFC3-D8DA-4A85-94F7-54DA5524770B}">
      <p188:commentRel xmlns:p188="http://schemas.microsoft.com/office/powerpoint/2018/8/main" r:id="rId3"/>
    </p:ext>
  </p:extLst>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en-US" dirty="0" err="1"/>
              <a:t>voorstellen</a:t>
            </a:r>
            <a:endParaRPr dirty="0"/>
          </a:p>
        </p:txBody>
      </p:sp>
      <p:sp>
        <p:nvSpPr>
          <p:cNvPr id="3" name="Tijdelijke aanduiding voor inhoud 2"/>
          <p:cNvSpPr>
            <a:spLocks noGrp="1"/>
          </p:cNvSpPr>
          <p:nvPr>
            <p:ph idx="1"/>
          </p:nvPr>
        </p:nvSpPr>
        <p:spPr bwMode="auto"/>
        <p:txBody>
          <a:bodyPr/>
          <a:lstStyle/>
          <a:p>
            <a:pPr marL="0" indent="0">
              <a:buNone/>
              <a:defRPr/>
            </a:pPr>
            <a:endParaRPr lang="en-US" b="1" dirty="0"/>
          </a:p>
        </p:txBody>
      </p:sp>
      <p:graphicFrame>
        <p:nvGraphicFramePr>
          <p:cNvPr id="4" name="Content Placeholder 7">
            <a:extLst>
              <a:ext uri="{FF2B5EF4-FFF2-40B4-BE49-F238E27FC236}">
                <a16:creationId xmlns:a16="http://schemas.microsoft.com/office/drawing/2014/main" id="{30AEDC88-0183-97D4-B507-F76D3C817C59}"/>
              </a:ext>
            </a:extLst>
          </p:cNvPr>
          <p:cNvGraphicFramePr>
            <a:graphicFrameLocks/>
          </p:cNvGraphicFramePr>
          <p:nvPr>
            <p:extLst>
              <p:ext uri="{D42A27DB-BD31-4B8C-83A1-F6EECF244321}">
                <p14:modId xmlns:p14="http://schemas.microsoft.com/office/powerpoint/2010/main" val="4288820510"/>
              </p:ext>
            </p:extLst>
          </p:nvPr>
        </p:nvGraphicFramePr>
        <p:xfrm>
          <a:off x="581024" y="2341563"/>
          <a:ext cx="11203608" cy="3708400"/>
        </p:xfrm>
        <a:graphic>
          <a:graphicData uri="http://schemas.openxmlformats.org/drawingml/2006/table">
            <a:tbl>
              <a:tblPr firstRow="1" bandRow="1">
                <a:tableStyleId>{789D86BE-6437-6398-0937-5432BB1A058B}</a:tableStyleId>
              </a:tblPr>
              <a:tblGrid>
                <a:gridCol w="2202608">
                  <a:extLst>
                    <a:ext uri="{9D8B030D-6E8A-4147-A177-3AD203B41FA5}">
                      <a16:colId xmlns:a16="http://schemas.microsoft.com/office/drawing/2014/main" val="1615955323"/>
                    </a:ext>
                  </a:extLst>
                </a:gridCol>
                <a:gridCol w="2592288">
                  <a:extLst>
                    <a:ext uri="{9D8B030D-6E8A-4147-A177-3AD203B41FA5}">
                      <a16:colId xmlns:a16="http://schemas.microsoft.com/office/drawing/2014/main" val="2986006478"/>
                    </a:ext>
                  </a:extLst>
                </a:gridCol>
                <a:gridCol w="6408712">
                  <a:extLst>
                    <a:ext uri="{9D8B030D-6E8A-4147-A177-3AD203B41FA5}">
                      <a16:colId xmlns:a16="http://schemas.microsoft.com/office/drawing/2014/main" val="1226163345"/>
                    </a:ext>
                  </a:extLst>
                </a:gridCol>
              </a:tblGrid>
              <a:tr h="370840">
                <a:tc>
                  <a:txBody>
                    <a:bodyPr/>
                    <a:lstStyle/>
                    <a:p>
                      <a:r>
                        <a:rPr lang="en-NL" dirty="0"/>
                        <a:t>Naam</a:t>
                      </a:r>
                    </a:p>
                  </a:txBody>
                  <a:tcPr/>
                </a:tc>
                <a:tc>
                  <a:txBody>
                    <a:bodyPr/>
                    <a:lstStyle/>
                    <a:p>
                      <a:r>
                        <a:rPr lang="en-NL" dirty="0"/>
                        <a:t>Functie</a:t>
                      </a:r>
                    </a:p>
                  </a:txBody>
                  <a:tcPr/>
                </a:tc>
                <a:tc>
                  <a:txBody>
                    <a:bodyPr/>
                    <a:lstStyle/>
                    <a:p>
                      <a:r>
                        <a:rPr lang="en-NL" dirty="0"/>
                        <a:t>Wat denk je bij te kunnen dragen aan de LC?</a:t>
                      </a:r>
                    </a:p>
                  </a:txBody>
                  <a:tcPr/>
                </a:tc>
                <a:extLst>
                  <a:ext uri="{0D108BD9-81ED-4DB2-BD59-A6C34878D82A}">
                    <a16:rowId xmlns:a16="http://schemas.microsoft.com/office/drawing/2014/main" val="842114945"/>
                  </a:ext>
                </a:extLst>
              </a:tr>
              <a:tr h="370840">
                <a:tc>
                  <a:txBody>
                    <a:bodyPr/>
                    <a:lstStyle/>
                    <a:p>
                      <a:r>
                        <a:rPr lang="en-NL" dirty="0"/>
                        <a:t>[Voorbeeld]</a:t>
                      </a:r>
                    </a:p>
                  </a:txBody>
                  <a:tcPr/>
                </a:tc>
                <a:tc>
                  <a:txBody>
                    <a:bodyPr/>
                    <a:lstStyle/>
                    <a:p>
                      <a:r>
                        <a:rPr lang="en-NL" dirty="0"/>
                        <a:t>[monteur]</a:t>
                      </a:r>
                    </a:p>
                  </a:txBody>
                  <a:tcPr/>
                </a:tc>
                <a:tc>
                  <a:txBody>
                    <a:bodyPr/>
                    <a:lstStyle/>
                    <a:p>
                      <a:r>
                        <a:rPr lang="en-NL" dirty="0"/>
                        <a:t>[toepassing van BIM in de praktijk op de bouw]</a:t>
                      </a:r>
                    </a:p>
                  </a:txBody>
                  <a:tcPr/>
                </a:tc>
                <a:extLst>
                  <a:ext uri="{0D108BD9-81ED-4DB2-BD59-A6C34878D82A}">
                    <a16:rowId xmlns:a16="http://schemas.microsoft.com/office/drawing/2014/main" val="240390604"/>
                  </a:ext>
                </a:extLst>
              </a:tr>
              <a:tr h="370840">
                <a:tc>
                  <a:txBody>
                    <a:bodyPr/>
                    <a:lstStyle/>
                    <a:p>
                      <a:endParaRPr lang="en-NL" dirty="0"/>
                    </a:p>
                  </a:txBody>
                  <a:tcPr/>
                </a:tc>
                <a:tc>
                  <a:txBody>
                    <a:bodyPr/>
                    <a:lstStyle/>
                    <a:p>
                      <a:endParaRPr lang="en-NL"/>
                    </a:p>
                  </a:txBody>
                  <a:tcPr/>
                </a:tc>
                <a:tc>
                  <a:txBody>
                    <a:bodyPr/>
                    <a:lstStyle/>
                    <a:p>
                      <a:endParaRPr lang="en-NL" dirty="0"/>
                    </a:p>
                  </a:txBody>
                  <a:tcPr/>
                </a:tc>
                <a:extLst>
                  <a:ext uri="{0D108BD9-81ED-4DB2-BD59-A6C34878D82A}">
                    <a16:rowId xmlns:a16="http://schemas.microsoft.com/office/drawing/2014/main" val="2530396530"/>
                  </a:ext>
                </a:extLst>
              </a:tr>
              <a:tr h="370840">
                <a:tc>
                  <a:txBody>
                    <a:bodyPr/>
                    <a:lstStyle/>
                    <a:p>
                      <a:endParaRPr lang="en-NL" dirty="0"/>
                    </a:p>
                  </a:txBody>
                  <a:tcPr/>
                </a:tc>
                <a:tc>
                  <a:txBody>
                    <a:bodyPr/>
                    <a:lstStyle/>
                    <a:p>
                      <a:endParaRPr lang="en-NL"/>
                    </a:p>
                  </a:txBody>
                  <a:tcPr/>
                </a:tc>
                <a:tc>
                  <a:txBody>
                    <a:bodyPr/>
                    <a:lstStyle/>
                    <a:p>
                      <a:endParaRPr lang="en-NL" dirty="0"/>
                    </a:p>
                  </a:txBody>
                  <a:tcPr/>
                </a:tc>
                <a:extLst>
                  <a:ext uri="{0D108BD9-81ED-4DB2-BD59-A6C34878D82A}">
                    <a16:rowId xmlns:a16="http://schemas.microsoft.com/office/drawing/2014/main" val="3491196355"/>
                  </a:ext>
                </a:extLst>
              </a:tr>
              <a:tr h="370840">
                <a:tc>
                  <a:txBody>
                    <a:bodyPr/>
                    <a:lstStyle/>
                    <a:p>
                      <a:endParaRPr lang="en-NL" dirty="0"/>
                    </a:p>
                  </a:txBody>
                  <a:tcPr/>
                </a:tc>
                <a:tc>
                  <a:txBody>
                    <a:bodyPr/>
                    <a:lstStyle/>
                    <a:p>
                      <a:endParaRPr lang="en-NL"/>
                    </a:p>
                  </a:txBody>
                  <a:tcPr/>
                </a:tc>
                <a:tc>
                  <a:txBody>
                    <a:bodyPr/>
                    <a:lstStyle/>
                    <a:p>
                      <a:endParaRPr lang="en-NL" dirty="0"/>
                    </a:p>
                  </a:txBody>
                  <a:tcPr/>
                </a:tc>
                <a:extLst>
                  <a:ext uri="{0D108BD9-81ED-4DB2-BD59-A6C34878D82A}">
                    <a16:rowId xmlns:a16="http://schemas.microsoft.com/office/drawing/2014/main" val="3670466458"/>
                  </a:ext>
                </a:extLst>
              </a:tr>
              <a:tr h="370840">
                <a:tc>
                  <a:txBody>
                    <a:bodyPr/>
                    <a:lstStyle/>
                    <a:p>
                      <a:endParaRPr lang="en-NL" dirty="0"/>
                    </a:p>
                  </a:txBody>
                  <a:tcPr/>
                </a:tc>
                <a:tc>
                  <a:txBody>
                    <a:bodyPr/>
                    <a:lstStyle/>
                    <a:p>
                      <a:endParaRPr lang="en-NL"/>
                    </a:p>
                  </a:txBody>
                  <a:tcPr/>
                </a:tc>
                <a:tc>
                  <a:txBody>
                    <a:bodyPr/>
                    <a:lstStyle/>
                    <a:p>
                      <a:endParaRPr lang="en-NL" dirty="0"/>
                    </a:p>
                  </a:txBody>
                  <a:tcPr/>
                </a:tc>
                <a:extLst>
                  <a:ext uri="{0D108BD9-81ED-4DB2-BD59-A6C34878D82A}">
                    <a16:rowId xmlns:a16="http://schemas.microsoft.com/office/drawing/2014/main" val="3404488663"/>
                  </a:ext>
                </a:extLst>
              </a:tr>
              <a:tr h="370840">
                <a:tc>
                  <a:txBody>
                    <a:bodyPr/>
                    <a:lstStyle/>
                    <a:p>
                      <a:endParaRPr lang="en-NL" dirty="0"/>
                    </a:p>
                  </a:txBody>
                  <a:tcPr/>
                </a:tc>
                <a:tc>
                  <a:txBody>
                    <a:bodyPr/>
                    <a:lstStyle/>
                    <a:p>
                      <a:endParaRPr lang="en-NL" dirty="0"/>
                    </a:p>
                  </a:txBody>
                  <a:tcPr/>
                </a:tc>
                <a:tc>
                  <a:txBody>
                    <a:bodyPr/>
                    <a:lstStyle/>
                    <a:p>
                      <a:endParaRPr lang="en-NL" dirty="0"/>
                    </a:p>
                  </a:txBody>
                  <a:tcPr/>
                </a:tc>
                <a:extLst>
                  <a:ext uri="{0D108BD9-81ED-4DB2-BD59-A6C34878D82A}">
                    <a16:rowId xmlns:a16="http://schemas.microsoft.com/office/drawing/2014/main" val="2089028343"/>
                  </a:ext>
                </a:extLst>
              </a:tr>
              <a:tr h="370840">
                <a:tc>
                  <a:txBody>
                    <a:bodyPr/>
                    <a:lstStyle/>
                    <a:p>
                      <a:endParaRPr lang="en-NL" dirty="0"/>
                    </a:p>
                  </a:txBody>
                  <a:tcPr/>
                </a:tc>
                <a:tc>
                  <a:txBody>
                    <a:bodyPr/>
                    <a:lstStyle/>
                    <a:p>
                      <a:endParaRPr lang="en-NL" dirty="0"/>
                    </a:p>
                  </a:txBody>
                  <a:tcPr/>
                </a:tc>
                <a:tc>
                  <a:txBody>
                    <a:bodyPr/>
                    <a:lstStyle/>
                    <a:p>
                      <a:endParaRPr lang="en-NL" dirty="0"/>
                    </a:p>
                  </a:txBody>
                  <a:tcPr/>
                </a:tc>
                <a:extLst>
                  <a:ext uri="{0D108BD9-81ED-4DB2-BD59-A6C34878D82A}">
                    <a16:rowId xmlns:a16="http://schemas.microsoft.com/office/drawing/2014/main" val="1223976798"/>
                  </a:ext>
                </a:extLst>
              </a:tr>
              <a:tr h="370840">
                <a:tc>
                  <a:txBody>
                    <a:bodyPr/>
                    <a:lstStyle/>
                    <a:p>
                      <a:endParaRPr lang="en-NL" dirty="0"/>
                    </a:p>
                  </a:txBody>
                  <a:tcPr/>
                </a:tc>
                <a:tc>
                  <a:txBody>
                    <a:bodyPr/>
                    <a:lstStyle/>
                    <a:p>
                      <a:endParaRPr lang="en-NL" dirty="0"/>
                    </a:p>
                  </a:txBody>
                  <a:tcPr/>
                </a:tc>
                <a:tc>
                  <a:txBody>
                    <a:bodyPr/>
                    <a:lstStyle/>
                    <a:p>
                      <a:endParaRPr lang="en-NL" dirty="0"/>
                    </a:p>
                  </a:txBody>
                  <a:tcPr/>
                </a:tc>
                <a:extLst>
                  <a:ext uri="{0D108BD9-81ED-4DB2-BD59-A6C34878D82A}">
                    <a16:rowId xmlns:a16="http://schemas.microsoft.com/office/drawing/2014/main" val="1495773987"/>
                  </a:ext>
                </a:extLst>
              </a:tr>
              <a:tr h="370840">
                <a:tc>
                  <a:txBody>
                    <a:bodyPr/>
                    <a:lstStyle/>
                    <a:p>
                      <a:endParaRPr lang="en-NL" dirty="0"/>
                    </a:p>
                  </a:txBody>
                  <a:tcPr/>
                </a:tc>
                <a:tc>
                  <a:txBody>
                    <a:bodyPr/>
                    <a:lstStyle/>
                    <a:p>
                      <a:endParaRPr lang="en-NL" dirty="0"/>
                    </a:p>
                  </a:txBody>
                  <a:tcPr/>
                </a:tc>
                <a:tc>
                  <a:txBody>
                    <a:bodyPr/>
                    <a:lstStyle/>
                    <a:p>
                      <a:endParaRPr lang="en-NL" dirty="0"/>
                    </a:p>
                  </a:txBody>
                  <a:tcPr/>
                </a:tc>
                <a:extLst>
                  <a:ext uri="{0D108BD9-81ED-4DB2-BD59-A6C34878D82A}">
                    <a16:rowId xmlns:a16="http://schemas.microsoft.com/office/drawing/2014/main" val="3584794589"/>
                  </a:ext>
                </a:extLst>
              </a:tr>
            </a:tbl>
          </a:graphicData>
        </a:graphic>
      </p:graphicFrame>
      <p:pic>
        <p:nvPicPr>
          <p:cNvPr id="5" name="Picture 4" descr="A light bulb with leaves in the middle&#10;&#10;Description automatically generated">
            <a:extLst>
              <a:ext uri="{FF2B5EF4-FFF2-40B4-BE49-F238E27FC236}">
                <a16:creationId xmlns:a16="http://schemas.microsoft.com/office/drawing/2014/main" id="{A30640BB-8ECF-3A2F-ECA3-6B6F667F8539}"/>
              </a:ext>
            </a:extLst>
          </p:cNvPr>
          <p:cNvPicPr>
            <a:picLocks noChangeAspect="1"/>
          </p:cNvPicPr>
          <p:nvPr/>
        </p:nvPicPr>
        <p:blipFill rotWithShape="1">
          <a:blip r:embed="rId4">
            <a:extLst>
              <a:ext uri="{28A0092B-C50C-407E-A947-70E740481C1C}">
                <a14:useLocalDpi xmlns:a14="http://schemas.microsoft.com/office/drawing/2010/main" val="0"/>
              </a:ext>
            </a:extLst>
          </a:blip>
          <a:srcRect l="26717" t="24248" r="29254" b="27062"/>
          <a:stretch/>
        </p:blipFill>
        <p:spPr bwMode="auto">
          <a:xfrm>
            <a:off x="11496600" y="6087445"/>
            <a:ext cx="695400" cy="769012"/>
          </a:xfrm>
          <a:prstGeom prst="rect">
            <a:avLst/>
          </a:prstGeom>
        </p:spPr>
      </p:pic>
    </p:spTree>
    <p:extLst>
      <p:ext uri="{BB962C8B-B14F-4D97-AF65-F5344CB8AC3E}">
        <p14:creationId xmlns:p14="http://schemas.microsoft.com/office/powerpoint/2010/main" val="2750961026"/>
      </p:ext>
    </p:extLst>
  </p:cSld>
  <p:clrMapOvr>
    <a:masterClrMapping/>
  </p:clrMapOvr>
  <p:extLst>
    <p:ext uri="{6950BFC3-D8DA-4A85-94F7-54DA5524770B}">
      <p188:commentRel xmlns:p188="http://schemas.microsoft.com/office/powerpoint/2018/8/main" r:id="rId3"/>
    </p:ext>
  </p:extLst>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en-US" dirty="0" err="1"/>
              <a:t>Praktische</a:t>
            </a:r>
            <a:r>
              <a:rPr lang="en-US" dirty="0"/>
              <a:t> </a:t>
            </a:r>
            <a:r>
              <a:rPr lang="en-US" dirty="0" err="1"/>
              <a:t>afspraken</a:t>
            </a:r>
            <a:endParaRPr dirty="0"/>
          </a:p>
        </p:txBody>
      </p:sp>
      <p:sp>
        <p:nvSpPr>
          <p:cNvPr id="3" name="Tijdelijke aanduiding voor inhoud 2"/>
          <p:cNvSpPr>
            <a:spLocks noGrp="1"/>
          </p:cNvSpPr>
          <p:nvPr>
            <p:ph idx="1"/>
          </p:nvPr>
        </p:nvSpPr>
        <p:spPr bwMode="auto"/>
        <p:txBody>
          <a:bodyPr/>
          <a:lstStyle/>
          <a:p>
            <a:pPr marL="0" indent="0">
              <a:buNone/>
              <a:defRPr/>
            </a:pPr>
            <a:endParaRPr lang="en-US" dirty="0"/>
          </a:p>
          <a:p>
            <a:pPr marL="0" indent="0">
              <a:buNone/>
              <a:defRPr/>
            </a:pPr>
            <a:endParaRPr lang="en-US" b="1" dirty="0"/>
          </a:p>
        </p:txBody>
      </p:sp>
      <p:graphicFrame>
        <p:nvGraphicFramePr>
          <p:cNvPr id="5" name="Content Placeholder 7">
            <a:extLst>
              <a:ext uri="{FF2B5EF4-FFF2-40B4-BE49-F238E27FC236}">
                <a16:creationId xmlns:a16="http://schemas.microsoft.com/office/drawing/2014/main" id="{1F54B227-D290-F551-4DBA-6B41CB076B96}"/>
              </a:ext>
            </a:extLst>
          </p:cNvPr>
          <p:cNvGraphicFramePr>
            <a:graphicFrameLocks/>
          </p:cNvGraphicFramePr>
          <p:nvPr>
            <p:extLst>
              <p:ext uri="{D42A27DB-BD31-4B8C-83A1-F6EECF244321}">
                <p14:modId xmlns:p14="http://schemas.microsoft.com/office/powerpoint/2010/main" val="3640193173"/>
              </p:ext>
            </p:extLst>
          </p:nvPr>
        </p:nvGraphicFramePr>
        <p:xfrm>
          <a:off x="581024" y="2341562"/>
          <a:ext cx="11029615" cy="3051424"/>
        </p:xfrm>
        <a:graphic>
          <a:graphicData uri="http://schemas.openxmlformats.org/drawingml/2006/table">
            <a:tbl>
              <a:tblPr firstRow="1" bandRow="1">
                <a:tableStyleId>{789D86BE-6437-6398-0937-5432BB1A058B}</a:tableStyleId>
              </a:tblPr>
              <a:tblGrid>
                <a:gridCol w="2821161">
                  <a:extLst>
                    <a:ext uri="{9D8B030D-6E8A-4147-A177-3AD203B41FA5}">
                      <a16:colId xmlns:a16="http://schemas.microsoft.com/office/drawing/2014/main" val="1615955323"/>
                    </a:ext>
                  </a:extLst>
                </a:gridCol>
                <a:gridCol w="8208454">
                  <a:extLst>
                    <a:ext uri="{9D8B030D-6E8A-4147-A177-3AD203B41FA5}">
                      <a16:colId xmlns:a16="http://schemas.microsoft.com/office/drawing/2014/main" val="1226163345"/>
                    </a:ext>
                  </a:extLst>
                </a:gridCol>
              </a:tblGrid>
              <a:tr h="381428">
                <a:tc>
                  <a:txBody>
                    <a:bodyPr/>
                    <a:lstStyle/>
                    <a:p>
                      <a:r>
                        <a:rPr lang="en-NL" dirty="0"/>
                        <a:t>Onderwerp</a:t>
                      </a:r>
                    </a:p>
                  </a:txBody>
                  <a:tcPr/>
                </a:tc>
                <a:tc>
                  <a:txBody>
                    <a:bodyPr/>
                    <a:lstStyle/>
                    <a:p>
                      <a:r>
                        <a:rPr lang="en-NL" dirty="0"/>
                        <a:t>Afspraak</a:t>
                      </a:r>
                    </a:p>
                  </a:txBody>
                  <a:tcPr/>
                </a:tc>
                <a:extLst>
                  <a:ext uri="{0D108BD9-81ED-4DB2-BD59-A6C34878D82A}">
                    <a16:rowId xmlns:a16="http://schemas.microsoft.com/office/drawing/2014/main" val="842114945"/>
                  </a:ext>
                </a:extLst>
              </a:tr>
              <a:tr h="381428">
                <a:tc>
                  <a:txBody>
                    <a:bodyPr/>
                    <a:lstStyle/>
                    <a:p>
                      <a:r>
                        <a:rPr lang="en-NL" dirty="0"/>
                        <a:t>LC data</a:t>
                      </a:r>
                    </a:p>
                  </a:txBody>
                  <a:tcPr/>
                </a:tc>
                <a:tc>
                  <a:txBody>
                    <a:bodyPr/>
                    <a:lstStyle/>
                    <a:p>
                      <a:r>
                        <a:rPr lang="en-NL" dirty="0"/>
                        <a:t>[bijv. 00-00-00/ 00-00-00/ 00-00-00/ etc. etc.]</a:t>
                      </a:r>
                    </a:p>
                  </a:txBody>
                  <a:tcPr/>
                </a:tc>
                <a:extLst>
                  <a:ext uri="{0D108BD9-81ED-4DB2-BD59-A6C34878D82A}">
                    <a16:rowId xmlns:a16="http://schemas.microsoft.com/office/drawing/2014/main" val="240390604"/>
                  </a:ext>
                </a:extLst>
              </a:tr>
              <a:tr h="381428">
                <a:tc>
                  <a:txBody>
                    <a:bodyPr/>
                    <a:lstStyle/>
                    <a:p>
                      <a:pPr marL="0" marR="0" lvl="0" indent="0" algn="l" defTabSz="457200" eaLnBrk="1" fontAlgn="auto" latinLnBrk="0" hangingPunct="1">
                        <a:lnSpc>
                          <a:spcPct val="100000"/>
                        </a:lnSpc>
                        <a:spcBef>
                          <a:spcPts val="0"/>
                        </a:spcBef>
                        <a:spcAft>
                          <a:spcPts val="0"/>
                        </a:spcAft>
                        <a:buClrTx/>
                        <a:buSzTx/>
                        <a:buFontTx/>
                        <a:buNone/>
                        <a:tabLst/>
                        <a:defRPr/>
                      </a:pPr>
                      <a:r>
                        <a:rPr lang="en-NL" dirty="0"/>
                        <a:t>LC moment</a:t>
                      </a:r>
                    </a:p>
                  </a:txBody>
                  <a:tcPr/>
                </a:tc>
                <a:tc>
                  <a:txBody>
                    <a:bodyPr/>
                    <a:lstStyle/>
                    <a:p>
                      <a:pPr marL="0" marR="0" lvl="0" indent="0" algn="l" defTabSz="457200" eaLnBrk="1" fontAlgn="auto" latinLnBrk="0" hangingPunct="1">
                        <a:lnSpc>
                          <a:spcPct val="100000"/>
                        </a:lnSpc>
                        <a:spcBef>
                          <a:spcPts val="0"/>
                        </a:spcBef>
                        <a:spcAft>
                          <a:spcPts val="0"/>
                        </a:spcAft>
                        <a:buClrTx/>
                        <a:buSzTx/>
                        <a:buFontTx/>
                        <a:buNone/>
                        <a:tabLst/>
                        <a:defRPr/>
                      </a:pPr>
                      <a:r>
                        <a:rPr lang="en-NL" dirty="0"/>
                        <a:t>[bijv. Maandag 13.00u]</a:t>
                      </a:r>
                    </a:p>
                  </a:txBody>
                  <a:tcPr/>
                </a:tc>
                <a:extLst>
                  <a:ext uri="{0D108BD9-81ED-4DB2-BD59-A6C34878D82A}">
                    <a16:rowId xmlns:a16="http://schemas.microsoft.com/office/drawing/2014/main" val="1997721378"/>
                  </a:ext>
                </a:extLst>
              </a:tr>
              <a:tr h="381428">
                <a:tc>
                  <a:txBody>
                    <a:bodyPr/>
                    <a:lstStyle/>
                    <a:p>
                      <a:r>
                        <a:rPr lang="en-NL" dirty="0"/>
                        <a:t>Versturen Slido</a:t>
                      </a:r>
                    </a:p>
                  </a:txBody>
                  <a:tcPr/>
                </a:tc>
                <a:tc>
                  <a:txBody>
                    <a:bodyPr/>
                    <a:lstStyle/>
                    <a:p>
                      <a:r>
                        <a:rPr lang="en-NL" dirty="0"/>
                        <a:t>[bijv. Maandag 08.00u]</a:t>
                      </a:r>
                    </a:p>
                  </a:txBody>
                  <a:tcPr/>
                </a:tc>
                <a:extLst>
                  <a:ext uri="{0D108BD9-81ED-4DB2-BD59-A6C34878D82A}">
                    <a16:rowId xmlns:a16="http://schemas.microsoft.com/office/drawing/2014/main" val="3367256982"/>
                  </a:ext>
                </a:extLst>
              </a:tr>
              <a:tr h="381428">
                <a:tc>
                  <a:txBody>
                    <a:bodyPr/>
                    <a:lstStyle/>
                    <a:p>
                      <a:r>
                        <a:rPr lang="en-NL" dirty="0"/>
                        <a:t>Communicatie</a:t>
                      </a:r>
                    </a:p>
                  </a:txBody>
                  <a:tcPr/>
                </a:tc>
                <a:tc>
                  <a:txBody>
                    <a:bodyPr/>
                    <a:lstStyle/>
                    <a:p>
                      <a:r>
                        <a:rPr lang="en-NL" dirty="0"/>
                        <a:t>[bijv. Whatsapp]</a:t>
                      </a:r>
                    </a:p>
                  </a:txBody>
                  <a:tcPr/>
                </a:tc>
                <a:extLst>
                  <a:ext uri="{0D108BD9-81ED-4DB2-BD59-A6C34878D82A}">
                    <a16:rowId xmlns:a16="http://schemas.microsoft.com/office/drawing/2014/main" val="2530396530"/>
                  </a:ext>
                </a:extLst>
              </a:tr>
              <a:tr h="381428">
                <a:tc>
                  <a:txBody>
                    <a:bodyPr/>
                    <a:lstStyle/>
                    <a:p>
                      <a:r>
                        <a:rPr lang="en-NL" dirty="0"/>
                        <a:t>Delen van documenten</a:t>
                      </a:r>
                    </a:p>
                  </a:txBody>
                  <a:tcPr/>
                </a:tc>
                <a:tc>
                  <a:txBody>
                    <a:bodyPr/>
                    <a:lstStyle/>
                    <a:p>
                      <a:r>
                        <a:rPr lang="en-NL" dirty="0"/>
                        <a:t>[bijv. MS teams]</a:t>
                      </a:r>
                    </a:p>
                  </a:txBody>
                  <a:tcPr/>
                </a:tc>
                <a:extLst>
                  <a:ext uri="{0D108BD9-81ED-4DB2-BD59-A6C34878D82A}">
                    <a16:rowId xmlns:a16="http://schemas.microsoft.com/office/drawing/2014/main" val="3491196355"/>
                  </a:ext>
                </a:extLst>
              </a:tr>
              <a:tr h="381428">
                <a:tc>
                  <a:txBody>
                    <a:bodyPr/>
                    <a:lstStyle/>
                    <a:p>
                      <a:r>
                        <a:rPr lang="en-NL" dirty="0"/>
                        <a:t>Afwezigheid</a:t>
                      </a:r>
                    </a:p>
                  </a:txBody>
                  <a:tcPr/>
                </a:tc>
                <a:tc>
                  <a:txBody>
                    <a:bodyPr/>
                    <a:lstStyle/>
                    <a:p>
                      <a:r>
                        <a:rPr lang="en-NL" dirty="0"/>
                        <a:t>[bijv. </a:t>
                      </a:r>
                      <a:r>
                        <a:rPr lang="en-GB" dirty="0"/>
                        <a:t>M</a:t>
                      </a:r>
                      <a:r>
                        <a:rPr lang="en-NL" dirty="0"/>
                        <a:t>ax 2 afwezigen]</a:t>
                      </a:r>
                    </a:p>
                  </a:txBody>
                  <a:tcPr/>
                </a:tc>
                <a:extLst>
                  <a:ext uri="{0D108BD9-81ED-4DB2-BD59-A6C34878D82A}">
                    <a16:rowId xmlns:a16="http://schemas.microsoft.com/office/drawing/2014/main" val="3670466458"/>
                  </a:ext>
                </a:extLst>
              </a:tr>
              <a:tr h="381428">
                <a:tc>
                  <a:txBody>
                    <a:bodyPr/>
                    <a:lstStyle/>
                    <a:p>
                      <a:r>
                        <a:rPr lang="en-NL" dirty="0"/>
                        <a:t>Notuleren</a:t>
                      </a:r>
                    </a:p>
                  </a:txBody>
                  <a:tcPr/>
                </a:tc>
                <a:tc>
                  <a:txBody>
                    <a:bodyPr/>
                    <a:lstStyle/>
                    <a:p>
                      <a:r>
                        <a:rPr lang="en-NL" dirty="0"/>
                        <a:t>[bijv. Iedere week iemand anders]</a:t>
                      </a:r>
                    </a:p>
                  </a:txBody>
                  <a:tcPr/>
                </a:tc>
                <a:extLst>
                  <a:ext uri="{0D108BD9-81ED-4DB2-BD59-A6C34878D82A}">
                    <a16:rowId xmlns:a16="http://schemas.microsoft.com/office/drawing/2014/main" val="3404488663"/>
                  </a:ext>
                </a:extLst>
              </a:tr>
            </a:tbl>
          </a:graphicData>
        </a:graphic>
      </p:graphicFrame>
      <p:pic>
        <p:nvPicPr>
          <p:cNvPr id="4" name="Picture 3" descr="A light bulb with leaves in the middle&#10;&#10;Description automatically generated">
            <a:extLst>
              <a:ext uri="{FF2B5EF4-FFF2-40B4-BE49-F238E27FC236}">
                <a16:creationId xmlns:a16="http://schemas.microsoft.com/office/drawing/2014/main" id="{2EB0E81D-5473-9BAE-CFE2-DD71B44DDE24}"/>
              </a:ext>
            </a:extLst>
          </p:cNvPr>
          <p:cNvPicPr>
            <a:picLocks noChangeAspect="1"/>
          </p:cNvPicPr>
          <p:nvPr/>
        </p:nvPicPr>
        <p:blipFill rotWithShape="1">
          <a:blip r:embed="rId4">
            <a:extLst>
              <a:ext uri="{28A0092B-C50C-407E-A947-70E740481C1C}">
                <a14:useLocalDpi xmlns:a14="http://schemas.microsoft.com/office/drawing/2010/main" val="0"/>
              </a:ext>
            </a:extLst>
          </a:blip>
          <a:srcRect l="26717" t="24248" r="29254" b="27062"/>
          <a:stretch/>
        </p:blipFill>
        <p:spPr bwMode="auto">
          <a:xfrm>
            <a:off x="11496600" y="6087445"/>
            <a:ext cx="695400" cy="769012"/>
          </a:xfrm>
          <a:prstGeom prst="rect">
            <a:avLst/>
          </a:prstGeom>
        </p:spPr>
      </p:pic>
    </p:spTree>
    <p:extLst>
      <p:ext uri="{BB962C8B-B14F-4D97-AF65-F5344CB8AC3E}">
        <p14:creationId xmlns:p14="http://schemas.microsoft.com/office/powerpoint/2010/main" val="4034389130"/>
      </p:ext>
    </p:extLst>
  </p:cSld>
  <p:clrMapOvr>
    <a:masterClrMapping/>
  </p:clrMapOvr>
  <p:extLst>
    <p:ext uri="{6950BFC3-D8DA-4A85-94F7-54DA5524770B}">
      <p188:commentRel xmlns:p188="http://schemas.microsoft.com/office/powerpoint/2018/8/main" r:id="rId3"/>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8EC43-40D3-5605-1C03-5A756046AC13}"/>
              </a:ext>
            </a:extLst>
          </p:cNvPr>
          <p:cNvSpPr>
            <a:spLocks noGrp="1"/>
          </p:cNvSpPr>
          <p:nvPr>
            <p:ph type="title"/>
          </p:nvPr>
        </p:nvSpPr>
        <p:spPr/>
        <p:txBody>
          <a:bodyPr/>
          <a:lstStyle/>
          <a:p>
            <a:r>
              <a:rPr lang="en-GB" dirty="0"/>
              <a:t>planning</a:t>
            </a:r>
            <a:endParaRPr lang="en-NL" dirty="0"/>
          </a:p>
        </p:txBody>
      </p:sp>
      <p:sp>
        <p:nvSpPr>
          <p:cNvPr id="4" name="Date Placeholder 3">
            <a:extLst>
              <a:ext uri="{FF2B5EF4-FFF2-40B4-BE49-F238E27FC236}">
                <a16:creationId xmlns:a16="http://schemas.microsoft.com/office/drawing/2014/main" id="{D5B2EAC8-52D0-CF4E-89D4-414914AE93CA}"/>
              </a:ext>
            </a:extLst>
          </p:cNvPr>
          <p:cNvSpPr>
            <a:spLocks noGrp="1"/>
          </p:cNvSpPr>
          <p:nvPr>
            <p:ph type="dt" sz="half" idx="10"/>
          </p:nvPr>
        </p:nvSpPr>
        <p:spPr/>
        <p:txBody>
          <a:bodyPr/>
          <a:lstStyle/>
          <a:p>
            <a:pPr>
              <a:defRPr/>
            </a:pPr>
            <a:fld id="{F558A543-3029-4706-AA58-9F41D4E1F95A}" type="datetime1">
              <a:rPr lang="nl-NL" smtClean="0"/>
              <a:t>17-11-2023</a:t>
            </a:fld>
            <a:endParaRPr lang="en-US"/>
          </a:p>
        </p:txBody>
      </p:sp>
      <p:pic>
        <p:nvPicPr>
          <p:cNvPr id="13" name="Content Placeholder 12" descr="A diagram of a week&#10;&#10;Description automatically generated with medium confidence">
            <a:extLst>
              <a:ext uri="{FF2B5EF4-FFF2-40B4-BE49-F238E27FC236}">
                <a16:creationId xmlns:a16="http://schemas.microsoft.com/office/drawing/2014/main" id="{22554EE1-EAB8-30E5-A4C2-E4D8B937416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82312" y="2420888"/>
            <a:ext cx="10627376" cy="3393750"/>
          </a:xfrm>
        </p:spPr>
      </p:pic>
      <p:pic>
        <p:nvPicPr>
          <p:cNvPr id="14" name="Picture 13" descr="A light bulb with leaves in the middle&#10;&#10;Description automatically generated">
            <a:extLst>
              <a:ext uri="{FF2B5EF4-FFF2-40B4-BE49-F238E27FC236}">
                <a16:creationId xmlns:a16="http://schemas.microsoft.com/office/drawing/2014/main" id="{6586D2B8-410F-9972-37CE-AEAD62D8214E}"/>
              </a:ext>
            </a:extLst>
          </p:cNvPr>
          <p:cNvPicPr>
            <a:picLocks noChangeAspect="1"/>
          </p:cNvPicPr>
          <p:nvPr/>
        </p:nvPicPr>
        <p:blipFill rotWithShape="1">
          <a:blip r:embed="rId3">
            <a:extLst>
              <a:ext uri="{28A0092B-C50C-407E-A947-70E740481C1C}">
                <a14:useLocalDpi xmlns:a14="http://schemas.microsoft.com/office/drawing/2010/main" val="0"/>
              </a:ext>
            </a:extLst>
          </a:blip>
          <a:srcRect l="26717" t="24248" r="29254" b="27062"/>
          <a:stretch/>
        </p:blipFill>
        <p:spPr bwMode="auto">
          <a:xfrm>
            <a:off x="11496600" y="6087445"/>
            <a:ext cx="695400" cy="769012"/>
          </a:xfrm>
          <a:prstGeom prst="rect">
            <a:avLst/>
          </a:prstGeom>
        </p:spPr>
      </p:pic>
    </p:spTree>
    <p:extLst>
      <p:ext uri="{BB962C8B-B14F-4D97-AF65-F5344CB8AC3E}">
        <p14:creationId xmlns:p14="http://schemas.microsoft.com/office/powerpoint/2010/main" val="893610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useBgFill="1">
        <p:nvSpPr>
          <p:cNvPr id="18" name="Rechthoek 17"/>
          <p:cNvSpPr>
            <a:spLocks noGrp="1" noRot="1" noChangeAspect="1" noMove="1" noResize="1" noEditPoints="1" noAdjustHandles="1" noChangeArrowheads="1" noChangeShapeType="1" noTextEdit="1"/>
          </p:cNvSpPr>
          <p:nvPr/>
        </p:nvSpPr>
        <p:spPr bwMode="auto">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 name="Subtitel 2"/>
          <p:cNvSpPr>
            <a:spLocks noGrp="1"/>
          </p:cNvSpPr>
          <p:nvPr>
            <p:ph type="subTitle" idx="1"/>
          </p:nvPr>
        </p:nvSpPr>
        <p:spPr bwMode="auto">
          <a:xfrm>
            <a:off x="596717" y="2308208"/>
            <a:ext cx="10993546" cy="468233"/>
          </a:xfrm>
        </p:spPr>
        <p:txBody>
          <a:bodyPr rtlCol="0">
            <a:normAutofit/>
          </a:bodyPr>
          <a:lstStyle/>
          <a:p>
            <a:pPr algn="ctr">
              <a:defRPr/>
            </a:pPr>
            <a:r>
              <a:rPr lang="nl-NL" dirty="0"/>
              <a:t>[xxx]</a:t>
            </a:r>
            <a:endParaRPr dirty="0"/>
          </a:p>
        </p:txBody>
      </p:sp>
      <p:sp>
        <p:nvSpPr>
          <p:cNvPr id="20" name="Rechthoek 19"/>
          <p:cNvSpPr>
            <a:spLocks noGrp="1" noRot="1" noChangeAspect="1" noMove="1" noResize="1" noEditPoints="1" noAdjustHandles="1" noChangeArrowheads="1" noChangeShapeType="1" noTextEdit="1"/>
          </p:cNvSpPr>
          <p:nvPr/>
        </p:nvSpPr>
        <p:spPr bwMode="auto">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chthoek 21"/>
          <p:cNvSpPr>
            <a:spLocks noGrp="1" noRot="1" noChangeAspect="1" noMove="1" noResize="1" noEditPoints="1" noAdjustHandles="1" noChangeArrowheads="1" noChangeShapeType="1" noTextEdit="1"/>
          </p:cNvSpPr>
          <p:nvPr/>
        </p:nvSpPr>
        <p:spPr bwMode="auto">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chthoek 23"/>
          <p:cNvSpPr>
            <a:spLocks noGrp="1" noRot="1" noChangeAspect="1" noMove="1" noResize="1" noEditPoints="1" noAdjustHandles="1" noChangeArrowheads="1" noChangeShapeType="1" noTextEdit="1"/>
          </p:cNvSpPr>
          <p:nvPr/>
        </p:nvSpPr>
        <p:spPr bwMode="auto">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4" name="Content Placeholder 7">
            <a:extLst>
              <a:ext uri="{FF2B5EF4-FFF2-40B4-BE49-F238E27FC236}">
                <a16:creationId xmlns:a16="http://schemas.microsoft.com/office/drawing/2014/main" id="{8F02935A-19E6-2FDA-E62C-0DC74AA5EF19}"/>
              </a:ext>
            </a:extLst>
          </p:cNvPr>
          <p:cNvGraphicFramePr>
            <a:graphicFrameLocks/>
          </p:cNvGraphicFramePr>
          <p:nvPr>
            <p:extLst>
              <p:ext uri="{D42A27DB-BD31-4B8C-83A1-F6EECF244321}">
                <p14:modId xmlns:p14="http://schemas.microsoft.com/office/powerpoint/2010/main" val="2495032851"/>
              </p:ext>
            </p:extLst>
          </p:nvPr>
        </p:nvGraphicFramePr>
        <p:xfrm>
          <a:off x="581024" y="2341563"/>
          <a:ext cx="11131600" cy="3708400"/>
        </p:xfrm>
        <a:graphic>
          <a:graphicData uri="http://schemas.openxmlformats.org/drawingml/2006/table">
            <a:tbl>
              <a:tblPr firstRow="1" bandRow="1">
                <a:tableStyleId>{789D86BE-6437-6398-0937-5432BB1A058B}</a:tableStyleId>
              </a:tblPr>
              <a:tblGrid>
                <a:gridCol w="1554536">
                  <a:extLst>
                    <a:ext uri="{9D8B030D-6E8A-4147-A177-3AD203B41FA5}">
                      <a16:colId xmlns:a16="http://schemas.microsoft.com/office/drawing/2014/main" val="1615955323"/>
                    </a:ext>
                  </a:extLst>
                </a:gridCol>
                <a:gridCol w="1584176">
                  <a:extLst>
                    <a:ext uri="{9D8B030D-6E8A-4147-A177-3AD203B41FA5}">
                      <a16:colId xmlns:a16="http://schemas.microsoft.com/office/drawing/2014/main" val="2986006478"/>
                    </a:ext>
                  </a:extLst>
                </a:gridCol>
                <a:gridCol w="3744416">
                  <a:extLst>
                    <a:ext uri="{9D8B030D-6E8A-4147-A177-3AD203B41FA5}">
                      <a16:colId xmlns:a16="http://schemas.microsoft.com/office/drawing/2014/main" val="1226163345"/>
                    </a:ext>
                  </a:extLst>
                </a:gridCol>
                <a:gridCol w="4248472">
                  <a:extLst>
                    <a:ext uri="{9D8B030D-6E8A-4147-A177-3AD203B41FA5}">
                      <a16:colId xmlns:a16="http://schemas.microsoft.com/office/drawing/2014/main" val="739317884"/>
                    </a:ext>
                  </a:extLst>
                </a:gridCol>
              </a:tblGrid>
              <a:tr h="370840">
                <a:tc>
                  <a:txBody>
                    <a:bodyPr/>
                    <a:lstStyle/>
                    <a:p>
                      <a:r>
                        <a:rPr lang="en-NL" dirty="0"/>
                        <a:t>Datum</a:t>
                      </a:r>
                    </a:p>
                  </a:txBody>
                  <a:tcPr/>
                </a:tc>
                <a:tc>
                  <a:txBody>
                    <a:bodyPr/>
                    <a:lstStyle/>
                    <a:p>
                      <a:r>
                        <a:rPr lang="en-NL" dirty="0"/>
                        <a:t>Tijdstip</a:t>
                      </a:r>
                    </a:p>
                  </a:txBody>
                  <a:tcPr/>
                </a:tc>
                <a:tc>
                  <a:txBody>
                    <a:bodyPr/>
                    <a:lstStyle/>
                    <a:p>
                      <a:r>
                        <a:rPr lang="en-NL" dirty="0"/>
                        <a:t>Deelnemer</a:t>
                      </a:r>
                    </a:p>
                  </a:txBody>
                  <a:tcPr/>
                </a:tc>
                <a:tc>
                  <a:txBody>
                    <a:bodyPr/>
                    <a:lstStyle/>
                    <a:p>
                      <a:r>
                        <a:rPr lang="en-NL" dirty="0"/>
                        <a:t>Functie</a:t>
                      </a:r>
                    </a:p>
                  </a:txBody>
                  <a:tcPr/>
                </a:tc>
                <a:extLst>
                  <a:ext uri="{0D108BD9-81ED-4DB2-BD59-A6C34878D82A}">
                    <a16:rowId xmlns:a16="http://schemas.microsoft.com/office/drawing/2014/main" val="842114945"/>
                  </a:ext>
                </a:extLst>
              </a:tr>
              <a:tr h="370840">
                <a:tc>
                  <a:txBody>
                    <a:bodyPr/>
                    <a:lstStyle/>
                    <a:p>
                      <a:r>
                        <a:rPr lang="en-NL" dirty="0"/>
                        <a:t>[00-00-0000]</a:t>
                      </a:r>
                    </a:p>
                  </a:txBody>
                  <a:tcPr/>
                </a:tc>
                <a:tc>
                  <a:txBody>
                    <a:bodyPr/>
                    <a:lstStyle/>
                    <a:p>
                      <a:r>
                        <a:rPr lang="en-NL" dirty="0"/>
                        <a:t>[00:00]</a:t>
                      </a:r>
                    </a:p>
                  </a:txBody>
                  <a:tcPr/>
                </a:tc>
                <a:tc>
                  <a:txBody>
                    <a:bodyPr/>
                    <a:lstStyle/>
                    <a:p>
                      <a:r>
                        <a:rPr lang="en-NL" dirty="0"/>
                        <a:t>[Naam Deelnemer 1]</a:t>
                      </a:r>
                    </a:p>
                  </a:txBody>
                  <a:tcPr/>
                </a:tc>
                <a:tc>
                  <a:txBody>
                    <a:bodyPr/>
                    <a:lstStyle/>
                    <a:p>
                      <a:r>
                        <a:rPr lang="en-NL" dirty="0"/>
                        <a:t>[Monteur]</a:t>
                      </a:r>
                    </a:p>
                  </a:txBody>
                  <a:tcPr/>
                </a:tc>
                <a:extLst>
                  <a:ext uri="{0D108BD9-81ED-4DB2-BD59-A6C34878D82A}">
                    <a16:rowId xmlns:a16="http://schemas.microsoft.com/office/drawing/2014/main" val="240390604"/>
                  </a:ext>
                </a:extLst>
              </a:tr>
              <a:tr h="370840">
                <a:tc>
                  <a:txBody>
                    <a:bodyPr/>
                    <a:lstStyle/>
                    <a:p>
                      <a:endParaRPr lang="en-NL" dirty="0"/>
                    </a:p>
                  </a:txBody>
                  <a:tcPr/>
                </a:tc>
                <a:tc>
                  <a:txBody>
                    <a:bodyPr/>
                    <a:lstStyle/>
                    <a:p>
                      <a:endParaRPr lang="en-NL" dirty="0"/>
                    </a:p>
                  </a:txBody>
                  <a:tcPr/>
                </a:tc>
                <a:tc>
                  <a:txBody>
                    <a:bodyPr/>
                    <a:lstStyle/>
                    <a:p>
                      <a:endParaRPr lang="en-NL" dirty="0"/>
                    </a:p>
                  </a:txBody>
                  <a:tcPr/>
                </a:tc>
                <a:tc>
                  <a:txBody>
                    <a:bodyPr/>
                    <a:lstStyle/>
                    <a:p>
                      <a:endParaRPr lang="en-NL" dirty="0"/>
                    </a:p>
                  </a:txBody>
                  <a:tcPr/>
                </a:tc>
                <a:extLst>
                  <a:ext uri="{0D108BD9-81ED-4DB2-BD59-A6C34878D82A}">
                    <a16:rowId xmlns:a16="http://schemas.microsoft.com/office/drawing/2014/main" val="2530396530"/>
                  </a:ext>
                </a:extLst>
              </a:tr>
              <a:tr h="370840">
                <a:tc>
                  <a:txBody>
                    <a:bodyPr/>
                    <a:lstStyle/>
                    <a:p>
                      <a:endParaRPr lang="en-NL" dirty="0"/>
                    </a:p>
                  </a:txBody>
                  <a:tcPr/>
                </a:tc>
                <a:tc>
                  <a:txBody>
                    <a:bodyPr/>
                    <a:lstStyle/>
                    <a:p>
                      <a:endParaRPr lang="en-NL"/>
                    </a:p>
                  </a:txBody>
                  <a:tcPr/>
                </a:tc>
                <a:tc>
                  <a:txBody>
                    <a:bodyPr/>
                    <a:lstStyle/>
                    <a:p>
                      <a:endParaRPr lang="en-NL" dirty="0"/>
                    </a:p>
                  </a:txBody>
                  <a:tcPr/>
                </a:tc>
                <a:tc>
                  <a:txBody>
                    <a:bodyPr/>
                    <a:lstStyle/>
                    <a:p>
                      <a:endParaRPr lang="en-NL" dirty="0"/>
                    </a:p>
                  </a:txBody>
                  <a:tcPr/>
                </a:tc>
                <a:extLst>
                  <a:ext uri="{0D108BD9-81ED-4DB2-BD59-A6C34878D82A}">
                    <a16:rowId xmlns:a16="http://schemas.microsoft.com/office/drawing/2014/main" val="3491196355"/>
                  </a:ext>
                </a:extLst>
              </a:tr>
              <a:tr h="370840">
                <a:tc>
                  <a:txBody>
                    <a:bodyPr/>
                    <a:lstStyle/>
                    <a:p>
                      <a:endParaRPr lang="en-NL" dirty="0"/>
                    </a:p>
                  </a:txBody>
                  <a:tcPr/>
                </a:tc>
                <a:tc>
                  <a:txBody>
                    <a:bodyPr/>
                    <a:lstStyle/>
                    <a:p>
                      <a:endParaRPr lang="en-NL"/>
                    </a:p>
                  </a:txBody>
                  <a:tcPr/>
                </a:tc>
                <a:tc>
                  <a:txBody>
                    <a:bodyPr/>
                    <a:lstStyle/>
                    <a:p>
                      <a:endParaRPr lang="en-NL" dirty="0"/>
                    </a:p>
                  </a:txBody>
                  <a:tcPr/>
                </a:tc>
                <a:tc>
                  <a:txBody>
                    <a:bodyPr/>
                    <a:lstStyle/>
                    <a:p>
                      <a:endParaRPr lang="en-NL" dirty="0"/>
                    </a:p>
                  </a:txBody>
                  <a:tcPr/>
                </a:tc>
                <a:extLst>
                  <a:ext uri="{0D108BD9-81ED-4DB2-BD59-A6C34878D82A}">
                    <a16:rowId xmlns:a16="http://schemas.microsoft.com/office/drawing/2014/main" val="3670466458"/>
                  </a:ext>
                </a:extLst>
              </a:tr>
              <a:tr h="370840">
                <a:tc>
                  <a:txBody>
                    <a:bodyPr/>
                    <a:lstStyle/>
                    <a:p>
                      <a:endParaRPr lang="en-NL" dirty="0"/>
                    </a:p>
                  </a:txBody>
                  <a:tcPr/>
                </a:tc>
                <a:tc>
                  <a:txBody>
                    <a:bodyPr/>
                    <a:lstStyle/>
                    <a:p>
                      <a:endParaRPr lang="en-NL"/>
                    </a:p>
                  </a:txBody>
                  <a:tcPr/>
                </a:tc>
                <a:tc>
                  <a:txBody>
                    <a:bodyPr/>
                    <a:lstStyle/>
                    <a:p>
                      <a:endParaRPr lang="en-NL" dirty="0"/>
                    </a:p>
                  </a:txBody>
                  <a:tcPr/>
                </a:tc>
                <a:tc>
                  <a:txBody>
                    <a:bodyPr/>
                    <a:lstStyle/>
                    <a:p>
                      <a:endParaRPr lang="en-NL" dirty="0"/>
                    </a:p>
                  </a:txBody>
                  <a:tcPr/>
                </a:tc>
                <a:extLst>
                  <a:ext uri="{0D108BD9-81ED-4DB2-BD59-A6C34878D82A}">
                    <a16:rowId xmlns:a16="http://schemas.microsoft.com/office/drawing/2014/main" val="3404488663"/>
                  </a:ext>
                </a:extLst>
              </a:tr>
              <a:tr h="370840">
                <a:tc>
                  <a:txBody>
                    <a:bodyPr/>
                    <a:lstStyle/>
                    <a:p>
                      <a:endParaRPr lang="en-NL" dirty="0"/>
                    </a:p>
                  </a:txBody>
                  <a:tcPr/>
                </a:tc>
                <a:tc>
                  <a:txBody>
                    <a:bodyPr/>
                    <a:lstStyle/>
                    <a:p>
                      <a:endParaRPr lang="en-NL" dirty="0"/>
                    </a:p>
                  </a:txBody>
                  <a:tcPr/>
                </a:tc>
                <a:tc>
                  <a:txBody>
                    <a:bodyPr/>
                    <a:lstStyle/>
                    <a:p>
                      <a:endParaRPr lang="en-NL" dirty="0"/>
                    </a:p>
                  </a:txBody>
                  <a:tcPr/>
                </a:tc>
                <a:tc>
                  <a:txBody>
                    <a:bodyPr/>
                    <a:lstStyle/>
                    <a:p>
                      <a:endParaRPr lang="en-NL" dirty="0"/>
                    </a:p>
                  </a:txBody>
                  <a:tcPr/>
                </a:tc>
                <a:extLst>
                  <a:ext uri="{0D108BD9-81ED-4DB2-BD59-A6C34878D82A}">
                    <a16:rowId xmlns:a16="http://schemas.microsoft.com/office/drawing/2014/main" val="2089028343"/>
                  </a:ext>
                </a:extLst>
              </a:tr>
              <a:tr h="370840">
                <a:tc>
                  <a:txBody>
                    <a:bodyPr/>
                    <a:lstStyle/>
                    <a:p>
                      <a:endParaRPr lang="en-NL" dirty="0"/>
                    </a:p>
                  </a:txBody>
                  <a:tcPr/>
                </a:tc>
                <a:tc>
                  <a:txBody>
                    <a:bodyPr/>
                    <a:lstStyle/>
                    <a:p>
                      <a:endParaRPr lang="en-NL" dirty="0"/>
                    </a:p>
                  </a:txBody>
                  <a:tcPr/>
                </a:tc>
                <a:tc>
                  <a:txBody>
                    <a:bodyPr/>
                    <a:lstStyle/>
                    <a:p>
                      <a:endParaRPr lang="en-NL" dirty="0"/>
                    </a:p>
                  </a:txBody>
                  <a:tcPr/>
                </a:tc>
                <a:tc>
                  <a:txBody>
                    <a:bodyPr/>
                    <a:lstStyle/>
                    <a:p>
                      <a:endParaRPr lang="en-NL" dirty="0"/>
                    </a:p>
                  </a:txBody>
                  <a:tcPr/>
                </a:tc>
                <a:extLst>
                  <a:ext uri="{0D108BD9-81ED-4DB2-BD59-A6C34878D82A}">
                    <a16:rowId xmlns:a16="http://schemas.microsoft.com/office/drawing/2014/main" val="1223976798"/>
                  </a:ext>
                </a:extLst>
              </a:tr>
              <a:tr h="370840">
                <a:tc>
                  <a:txBody>
                    <a:bodyPr/>
                    <a:lstStyle/>
                    <a:p>
                      <a:endParaRPr lang="en-NL" dirty="0"/>
                    </a:p>
                  </a:txBody>
                  <a:tcPr/>
                </a:tc>
                <a:tc>
                  <a:txBody>
                    <a:bodyPr/>
                    <a:lstStyle/>
                    <a:p>
                      <a:endParaRPr lang="en-NL" dirty="0"/>
                    </a:p>
                  </a:txBody>
                  <a:tcPr/>
                </a:tc>
                <a:tc>
                  <a:txBody>
                    <a:bodyPr/>
                    <a:lstStyle/>
                    <a:p>
                      <a:endParaRPr lang="en-NL" dirty="0"/>
                    </a:p>
                  </a:txBody>
                  <a:tcPr/>
                </a:tc>
                <a:tc>
                  <a:txBody>
                    <a:bodyPr/>
                    <a:lstStyle/>
                    <a:p>
                      <a:endParaRPr lang="en-NL" dirty="0"/>
                    </a:p>
                  </a:txBody>
                  <a:tcPr/>
                </a:tc>
                <a:extLst>
                  <a:ext uri="{0D108BD9-81ED-4DB2-BD59-A6C34878D82A}">
                    <a16:rowId xmlns:a16="http://schemas.microsoft.com/office/drawing/2014/main" val="1495773987"/>
                  </a:ext>
                </a:extLst>
              </a:tr>
              <a:tr h="370840">
                <a:tc>
                  <a:txBody>
                    <a:bodyPr/>
                    <a:lstStyle/>
                    <a:p>
                      <a:endParaRPr lang="en-NL" dirty="0"/>
                    </a:p>
                  </a:txBody>
                  <a:tcPr/>
                </a:tc>
                <a:tc>
                  <a:txBody>
                    <a:bodyPr/>
                    <a:lstStyle/>
                    <a:p>
                      <a:endParaRPr lang="en-NL" dirty="0"/>
                    </a:p>
                  </a:txBody>
                  <a:tcPr/>
                </a:tc>
                <a:tc>
                  <a:txBody>
                    <a:bodyPr/>
                    <a:lstStyle/>
                    <a:p>
                      <a:endParaRPr lang="en-NL" dirty="0"/>
                    </a:p>
                  </a:txBody>
                  <a:tcPr/>
                </a:tc>
                <a:tc>
                  <a:txBody>
                    <a:bodyPr/>
                    <a:lstStyle/>
                    <a:p>
                      <a:endParaRPr lang="en-NL" dirty="0"/>
                    </a:p>
                  </a:txBody>
                  <a:tcPr/>
                </a:tc>
                <a:extLst>
                  <a:ext uri="{0D108BD9-81ED-4DB2-BD59-A6C34878D82A}">
                    <a16:rowId xmlns:a16="http://schemas.microsoft.com/office/drawing/2014/main" val="3584794589"/>
                  </a:ext>
                </a:extLst>
              </a:tr>
            </a:tbl>
          </a:graphicData>
        </a:graphic>
      </p:graphicFrame>
      <p:sp>
        <p:nvSpPr>
          <p:cNvPr id="7" name="Title 1">
            <a:extLst>
              <a:ext uri="{FF2B5EF4-FFF2-40B4-BE49-F238E27FC236}">
                <a16:creationId xmlns:a16="http://schemas.microsoft.com/office/drawing/2014/main" id="{F81F05A9-5224-3AA2-7A26-093556EB41A0}"/>
              </a:ext>
            </a:extLst>
          </p:cNvPr>
          <p:cNvSpPr txBox="1">
            <a:spLocks/>
          </p:cNvSpPr>
          <p:nvPr/>
        </p:nvSpPr>
        <p:spPr bwMode="auto">
          <a:xfrm>
            <a:off x="581192" y="702156"/>
            <a:ext cx="11029616" cy="1188720"/>
          </a:xfrm>
          <a:prstGeom prst="rect">
            <a:avLst/>
          </a:prstGeom>
          <a:effectLst/>
        </p:spPr>
        <p:txBody>
          <a:bodyPr vert="horz" lIns="91440" tIns="45720" rIns="91440" bIns="45720" rtlCol="0" anchor="b">
            <a:normAutofit/>
          </a:bodyPr>
          <a:lstStyle>
            <a:lvl1pPr algn="l" defTabSz="457200">
              <a:lnSpc>
                <a:spcPct val="100000"/>
              </a:lnSpc>
              <a:spcBef>
                <a:spcPts val="0"/>
              </a:spcBef>
              <a:buNone/>
              <a:defRPr sz="3600" b="0" cap="all">
                <a:solidFill>
                  <a:schemeClr val="tx1">
                    <a:lumMod val="75000"/>
                    <a:lumOff val="25000"/>
                  </a:schemeClr>
                </a:solidFill>
                <a:latin typeface="+mj-lt"/>
                <a:ea typeface="+mj-ea"/>
                <a:cs typeface="+mj-c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r>
              <a:rPr lang="en-GB" sz="2800" dirty="0"/>
              <a:t>Intake interviews</a:t>
            </a:r>
            <a:endParaRPr lang="en-NL" sz="2800" dirty="0"/>
          </a:p>
        </p:txBody>
      </p:sp>
      <p:pic>
        <p:nvPicPr>
          <p:cNvPr id="8" name="Picture 7" descr="A light bulb with leaves in the middle&#10;&#10;Description automatically generated">
            <a:extLst>
              <a:ext uri="{FF2B5EF4-FFF2-40B4-BE49-F238E27FC236}">
                <a16:creationId xmlns:a16="http://schemas.microsoft.com/office/drawing/2014/main" id="{A1CD39CC-816A-7681-CB53-CB691D32F9D3}"/>
              </a:ext>
            </a:extLst>
          </p:cNvPr>
          <p:cNvPicPr>
            <a:picLocks noChangeAspect="1"/>
          </p:cNvPicPr>
          <p:nvPr/>
        </p:nvPicPr>
        <p:blipFill rotWithShape="1">
          <a:blip r:embed="rId3">
            <a:extLst>
              <a:ext uri="{28A0092B-C50C-407E-A947-70E740481C1C}">
                <a14:useLocalDpi xmlns:a14="http://schemas.microsoft.com/office/drawing/2010/main" val="0"/>
              </a:ext>
            </a:extLst>
          </a:blip>
          <a:srcRect l="26717" t="24248" r="29254" b="27062"/>
          <a:stretch/>
        </p:blipFill>
        <p:spPr bwMode="auto">
          <a:xfrm>
            <a:off x="11496600" y="6093296"/>
            <a:ext cx="695400" cy="769012"/>
          </a:xfrm>
          <a:prstGeom prst="rect">
            <a:avLst/>
          </a:prstGeom>
        </p:spPr>
      </p:pic>
    </p:spTree>
    <p:extLst>
      <p:ext uri="{BB962C8B-B14F-4D97-AF65-F5344CB8AC3E}">
        <p14:creationId xmlns:p14="http://schemas.microsoft.com/office/powerpoint/2010/main" val="1695215790"/>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DividendVTI">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Dividend">
      <a:majorFont>
        <a:latin typeface="Franklin Gothic Demi"/>
        <a:ea typeface="Arial"/>
        <a:cs typeface="Arial"/>
      </a:majorFont>
      <a:minorFont>
        <a:latin typeface="Franklin Gothic Book"/>
        <a:ea typeface="Arial"/>
        <a:cs typeface="Arial"/>
      </a:minorFont>
    </a:fontScheme>
    <a:fmtScheme name="Dividend">
      <a:fillStyleLst>
        <a:solidFill>
          <a:schemeClr val="phClr"/>
        </a:solidFill>
        <a:gradFill>
          <a:gsLst>
            <a:gs pos="0">
              <a:schemeClr val="phClr">
                <a:tint val="68000"/>
                <a:alpha val="90000"/>
                <a:lumMod val="100000"/>
              </a:schemeClr>
            </a:gs>
            <a:gs pos="100000">
              <a:schemeClr val="phClr">
                <a:tint val="90000"/>
                <a:lumMod val="95000"/>
              </a:schemeClr>
            </a:gs>
          </a:gsLst>
          <a:lin ang="5400000" scaled="1"/>
        </a:gradFill>
        <a:gradFill>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90000"/>
                <a:lumMod val="110000"/>
              </a:schemeClr>
            </a:gs>
            <a:gs pos="88000">
              <a:schemeClr val="phClr">
                <a:shade val="94000"/>
                <a:satMod val="110000"/>
                <a:lumMod val="88000"/>
              </a:schemeClr>
            </a:gs>
          </a:gsLst>
          <a:lin ang="5400000" scaled="0"/>
        </a:gradFill>
        <a:gradFill>
          <a:gsLst>
            <a:gs pos="0">
              <a:schemeClr val="phClr">
                <a:tint val="90000"/>
                <a:lumMod val="110000"/>
              </a:schemeClr>
            </a:gs>
            <a:gs pos="100000">
              <a:schemeClr val="phClr">
                <a:shade val="98000"/>
                <a:satMod val="110000"/>
                <a:lumMod val="86000"/>
              </a:schemeClr>
            </a:gs>
          </a:gsLst>
          <a:path path="circle"/>
        </a:gradFill>
      </a:bgFillStyleLst>
    </a:fmtScheme>
  </a:themeElements>
  <a:objectDefaults/>
  <a:extraClrScheme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6664f9864b54a78bdf9e6230de1c78b xmlns="6c73e52c-07d4-4617-ab67-464747257e8d">
      <Terms xmlns="http://schemas.microsoft.com/office/infopath/2007/PartnerControls"/>
    </c6664f9864b54a78bdf9e6230de1c78b>
    <TaxCatchAll xmlns="cea22e19-627d-4d78-88cc-3a6190e88f6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4800926EA3FAD4DB7757F243867ED53" ma:contentTypeVersion="5" ma:contentTypeDescription="Een nieuw document maken." ma:contentTypeScope="" ma:versionID="1cf6ec348d09352fbd98c1b8bb80157a">
  <xsd:schema xmlns:xsd="http://www.w3.org/2001/XMLSchema" xmlns:xs="http://www.w3.org/2001/XMLSchema" xmlns:p="http://schemas.microsoft.com/office/2006/metadata/properties" xmlns:ns2="cea22e19-627d-4d78-88cc-3a6190e88f6c" xmlns:ns3="6c73e52c-07d4-4617-ab67-464747257e8d" xmlns:ns4="664b76ce-628b-4afe-971b-fa66a6fe3ccf" targetNamespace="http://schemas.microsoft.com/office/2006/metadata/properties" ma:root="true" ma:fieldsID="e53632cc301f44bacd35c17b524a98f1" ns2:_="" ns3:_="" ns4:_="">
    <xsd:import namespace="cea22e19-627d-4d78-88cc-3a6190e88f6c"/>
    <xsd:import namespace="6c73e52c-07d4-4617-ab67-464747257e8d"/>
    <xsd:import namespace="664b76ce-628b-4afe-971b-fa66a6fe3ccf"/>
    <xsd:element name="properties">
      <xsd:complexType>
        <xsd:sequence>
          <xsd:element name="documentManagement">
            <xsd:complexType>
              <xsd:all>
                <xsd:element ref="ns3:c6664f9864b54a78bdf9e6230de1c78b" minOccurs="0"/>
                <xsd:element ref="ns2:TaxCatchAll" minOccurs="0"/>
                <xsd:element ref="ns4:MediaServiceMetadata" minOccurs="0"/>
                <xsd:element ref="ns4: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a22e19-627d-4d78-88cc-3a6190e88f6c" elementFormDefault="qualified">
    <xsd:import namespace="http://schemas.microsoft.com/office/2006/documentManagement/types"/>
    <xsd:import namespace="http://schemas.microsoft.com/office/infopath/2007/PartnerControls"/>
    <xsd:element name="TaxCatchAll" ma:index="10" nillable="true" ma:displayName="Catch-all-kolom van taxonomie" ma:hidden="true" ma:list="{dfb63370-754b-403f-9bdb-cd9f3c9a0308}" ma:internalName="TaxCatchAll" ma:showField="CatchAllData" ma:web="cea22e19-627d-4d78-88cc-3a6190e88f6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c73e52c-07d4-4617-ab67-464747257e8d" elementFormDefault="qualified">
    <xsd:import namespace="http://schemas.microsoft.com/office/2006/documentManagement/types"/>
    <xsd:import namespace="http://schemas.microsoft.com/office/infopath/2007/PartnerControls"/>
    <xsd:element name="c6664f9864b54a78bdf9e6230de1c78b" ma:index="9" nillable="true" ma:taxonomy="true" ma:internalName="c6664f9864b54a78bdf9e6230de1c78b" ma:taxonomyFieldName="Saxion_Organisatie" ma:displayName="Organisatie" ma:fieldId="{c6664f98-64b5-4a78-bdf9-e6230de1c78b}" ma:sspId="ea23b583-fc58-4aef-a739-6987dbfb3358" ma:termSetId="f5ce510c-de11-4010-8708-f2f2dfd0e37c"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64b76ce-628b-4afe-971b-fa66a6fe3cc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9368611-6A6F-4838-8B75-93402B92C1B6}">
  <ds:schemaRefs>
    <ds:schemaRef ds:uri="http://www.w3.org/XML/1998/namespace"/>
    <ds:schemaRef ds:uri="http://purl.org/dc/elements/1.1/"/>
    <ds:schemaRef ds:uri="http://schemas.microsoft.com/office/infopath/2007/PartnerControls"/>
    <ds:schemaRef ds:uri="http://schemas.openxmlformats.org/package/2006/metadata/core-properties"/>
    <ds:schemaRef ds:uri="http://purl.org/dc/terms/"/>
    <ds:schemaRef ds:uri="http://schemas.microsoft.com/office/2006/documentManagement/types"/>
    <ds:schemaRef ds:uri="http://purl.org/dc/dcmitype/"/>
    <ds:schemaRef ds:uri="cea22e19-627d-4d78-88cc-3a6190e88f6c"/>
    <ds:schemaRef ds:uri="http://schemas.microsoft.com/office/2006/metadata/properties"/>
    <ds:schemaRef ds:uri="6c73e52c-07d4-4617-ab67-464747257e8d"/>
  </ds:schemaRefs>
</ds:datastoreItem>
</file>

<file path=customXml/itemProps2.xml><?xml version="1.0" encoding="utf-8"?>
<ds:datastoreItem xmlns:ds="http://schemas.openxmlformats.org/officeDocument/2006/customXml" ds:itemID="{0050A68E-37E8-4A64-AF29-C0FCEC32F26B}">
  <ds:schemaRefs>
    <ds:schemaRef ds:uri="http://schemas.microsoft.com/sharepoint/v3/contenttype/forms"/>
  </ds:schemaRefs>
</ds:datastoreItem>
</file>

<file path=customXml/itemProps3.xml><?xml version="1.0" encoding="utf-8"?>
<ds:datastoreItem xmlns:ds="http://schemas.openxmlformats.org/officeDocument/2006/customXml" ds:itemID="{B1B4E6C3-F83C-4F49-8CB7-28DF0459BE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a22e19-627d-4d78-88cc-3a6190e88f6c"/>
    <ds:schemaRef ds:uri="6c73e52c-07d4-4617-ab67-464747257e8d"/>
    <ds:schemaRef ds:uri="664b76ce-628b-4afe-971b-fa66a6fe3c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1828</TotalTime>
  <Words>528</Words>
  <Application>Microsoft Macintosh PowerPoint</Application>
  <DocSecurity>0</DocSecurity>
  <PresentationFormat>Widescreen</PresentationFormat>
  <Paragraphs>158</Paragraphs>
  <Slides>23</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Franklin Gothic Book</vt:lpstr>
      <vt:lpstr>Franklin Gothic Demi</vt:lpstr>
      <vt:lpstr>Wingdings</vt:lpstr>
      <vt:lpstr>Wingdings 2</vt:lpstr>
      <vt:lpstr>DividendVTI</vt:lpstr>
      <vt:lpstr>LC werkDossier</vt:lpstr>
      <vt:lpstr>PowerPoint Presentation</vt:lpstr>
      <vt:lpstr>Agenda Kick off 00-00-0000 </vt:lpstr>
      <vt:lpstr>Wat is een learning community?</vt:lpstr>
      <vt:lpstr>vraagstuk</vt:lpstr>
      <vt:lpstr>voorstellen</vt:lpstr>
      <vt:lpstr>Praktische afspraken</vt:lpstr>
      <vt:lpstr>planning</vt:lpstr>
      <vt:lpstr>PowerPoint Presentation</vt:lpstr>
      <vt:lpstr>PowerPoint Presentation</vt:lpstr>
      <vt:lpstr>Week 1. Agenda   00-00-00</vt:lpstr>
      <vt:lpstr>Week 2. Agenda   00-00-00</vt:lpstr>
      <vt:lpstr>Week 3. Agenda   00-00-00</vt:lpstr>
      <vt:lpstr>Week 4. Agenda   00-00-00</vt:lpstr>
      <vt:lpstr>Week 5. Agenda   00-00-00</vt:lpstr>
      <vt:lpstr>Week 6. Agenda   00-00-00</vt:lpstr>
      <vt:lpstr>Week 7. Agenda   00-00-00</vt:lpstr>
      <vt:lpstr>Week 8. Agenda   00-00-00</vt:lpstr>
      <vt:lpstr>Week 9. Agenda   00-00-00</vt:lpstr>
      <vt:lpstr>Week 10. Agenda   00-00-00</vt:lpstr>
      <vt:lpstr>Overzicht van opbrengsten en vervolgacties uit de LC</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Community</dc:title>
  <dc:subject/>
  <dc:creator>Amber Kornet</dc:creator>
  <cp:keywords/>
  <dc:description/>
  <cp:lastModifiedBy>Wiefferink, Britt (UT-BMS)</cp:lastModifiedBy>
  <cp:revision>34</cp:revision>
  <cp:lastPrinted>2023-02-16T12:40:27Z</cp:lastPrinted>
  <dcterms:created xsi:type="dcterms:W3CDTF">2021-12-16T07:28:35Z</dcterms:created>
  <dcterms:modified xsi:type="dcterms:W3CDTF">2023-11-17T10:17:33Z</dcterms:modified>
  <cp:category/>
  <dc:identifier/>
  <cp:contentStatus/>
  <dc:language/>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0x01010024800926EA3FAD4DB7757F243867ED53</vt:lpwstr>
  </property>
  <property fmtid="{D5CDD505-2E9C-101B-9397-08002B2CF9AE}" pid="3" name="Saxion_Organisatie">
    <vt:lpwstr/>
  </property>
</Properties>
</file>