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6" r:id="rId2"/>
  </p:sldMasterIdLst>
  <p:notesMasterIdLst>
    <p:notesMasterId r:id="rId5"/>
  </p:notesMasterIdLst>
  <p:sldIdLst>
    <p:sldId id="256" r:id="rId3"/>
    <p:sldId id="257" r:id="rId4"/>
  </p:sldIdLst>
  <p:sldSz cx="12801600" cy="9601200" type="A3"/>
  <p:notesSz cx="6805613" cy="9944100"/>
  <p:defaultTextStyle>
    <a:defPPr>
      <a:defRPr lang="en-US"/>
    </a:defPPr>
    <a:lvl1pPr marL="0" algn="l" defTabSz="1279776" rtl="0" eaLnBrk="1" latinLnBrk="0" hangingPunct="1">
      <a:defRPr sz="2500" kern="1200">
        <a:solidFill>
          <a:schemeClr val="tx1"/>
        </a:solidFill>
        <a:latin typeface="+mn-lt"/>
        <a:ea typeface="+mn-ea"/>
        <a:cs typeface="+mn-cs"/>
      </a:defRPr>
    </a:lvl1pPr>
    <a:lvl2pPr marL="639888" algn="l" defTabSz="1279776" rtl="0" eaLnBrk="1" latinLnBrk="0" hangingPunct="1">
      <a:defRPr sz="2500" kern="1200">
        <a:solidFill>
          <a:schemeClr val="tx1"/>
        </a:solidFill>
        <a:latin typeface="+mn-lt"/>
        <a:ea typeface="+mn-ea"/>
        <a:cs typeface="+mn-cs"/>
      </a:defRPr>
    </a:lvl2pPr>
    <a:lvl3pPr marL="1279776" algn="l" defTabSz="1279776" rtl="0" eaLnBrk="1" latinLnBrk="0" hangingPunct="1">
      <a:defRPr sz="2500" kern="1200">
        <a:solidFill>
          <a:schemeClr val="tx1"/>
        </a:solidFill>
        <a:latin typeface="+mn-lt"/>
        <a:ea typeface="+mn-ea"/>
        <a:cs typeface="+mn-cs"/>
      </a:defRPr>
    </a:lvl3pPr>
    <a:lvl4pPr marL="1919663" algn="l" defTabSz="1279776" rtl="0" eaLnBrk="1" latinLnBrk="0" hangingPunct="1">
      <a:defRPr sz="2500" kern="1200">
        <a:solidFill>
          <a:schemeClr val="tx1"/>
        </a:solidFill>
        <a:latin typeface="+mn-lt"/>
        <a:ea typeface="+mn-ea"/>
        <a:cs typeface="+mn-cs"/>
      </a:defRPr>
    </a:lvl4pPr>
    <a:lvl5pPr marL="2559551" algn="l" defTabSz="1279776" rtl="0" eaLnBrk="1" latinLnBrk="0" hangingPunct="1">
      <a:defRPr sz="2500" kern="1200">
        <a:solidFill>
          <a:schemeClr val="tx1"/>
        </a:solidFill>
        <a:latin typeface="+mn-lt"/>
        <a:ea typeface="+mn-ea"/>
        <a:cs typeface="+mn-cs"/>
      </a:defRPr>
    </a:lvl5pPr>
    <a:lvl6pPr marL="3199438" algn="l" defTabSz="1279776" rtl="0" eaLnBrk="1" latinLnBrk="0" hangingPunct="1">
      <a:defRPr sz="2500" kern="1200">
        <a:solidFill>
          <a:schemeClr val="tx1"/>
        </a:solidFill>
        <a:latin typeface="+mn-lt"/>
        <a:ea typeface="+mn-ea"/>
        <a:cs typeface="+mn-cs"/>
      </a:defRPr>
    </a:lvl6pPr>
    <a:lvl7pPr marL="3839326" algn="l" defTabSz="1279776" rtl="0" eaLnBrk="1" latinLnBrk="0" hangingPunct="1">
      <a:defRPr sz="2500" kern="1200">
        <a:solidFill>
          <a:schemeClr val="tx1"/>
        </a:solidFill>
        <a:latin typeface="+mn-lt"/>
        <a:ea typeface="+mn-ea"/>
        <a:cs typeface="+mn-cs"/>
      </a:defRPr>
    </a:lvl7pPr>
    <a:lvl8pPr marL="4479215" algn="l" defTabSz="1279776" rtl="0" eaLnBrk="1" latinLnBrk="0" hangingPunct="1">
      <a:defRPr sz="2500" kern="1200">
        <a:solidFill>
          <a:schemeClr val="tx1"/>
        </a:solidFill>
        <a:latin typeface="+mn-lt"/>
        <a:ea typeface="+mn-ea"/>
        <a:cs typeface="+mn-cs"/>
      </a:defRPr>
    </a:lvl8pPr>
    <a:lvl9pPr marL="5119103" algn="l" defTabSz="1279776"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5098" autoAdjust="0"/>
  </p:normalViewPr>
  <p:slideViewPr>
    <p:cSldViewPr showGuides="1">
      <p:cViewPr varScale="1">
        <p:scale>
          <a:sx n="84" d="100"/>
          <a:sy n="84" d="100"/>
        </p:scale>
        <p:origin x="1470"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Online informatie of hulp</a:t>
            </a:r>
            <a:endParaRPr lang="nl-NL" dirty="0"/>
          </a:p>
        </c:rich>
      </c:tx>
      <c:layout/>
      <c:overlay val="0"/>
    </c:title>
    <c:autoTitleDeleted val="0"/>
    <c:plotArea>
      <c:layout/>
      <c:barChart>
        <c:barDir val="col"/>
        <c:grouping val="clustered"/>
        <c:varyColors val="0"/>
        <c:ser>
          <c:idx val="0"/>
          <c:order val="0"/>
          <c:tx>
            <c:strRef>
              <c:f>Blad1!$B$1</c:f>
              <c:strCache>
                <c:ptCount val="1"/>
                <c:pt idx="0">
                  <c:v>Meting 1</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Blad1!$B$2:$B$11</c:f>
              <c:numCache>
                <c:formatCode>0.00%</c:formatCode>
                <c:ptCount val="10"/>
                <c:pt idx="0">
                  <c:v>6.8000000000000005E-2</c:v>
                </c:pt>
                <c:pt idx="1">
                  <c:v>7.8E-2</c:v>
                </c:pt>
                <c:pt idx="2">
                  <c:v>0.157</c:v>
                </c:pt>
                <c:pt idx="3">
                  <c:v>0.19900000000000001</c:v>
                </c:pt>
                <c:pt idx="4">
                  <c:v>0.14199999999999999</c:v>
                </c:pt>
                <c:pt idx="5">
                  <c:v>0.17799999999999999</c:v>
                </c:pt>
                <c:pt idx="6">
                  <c:v>0.13500000000000001</c:v>
                </c:pt>
                <c:pt idx="7">
                  <c:v>0.13900000000000001</c:v>
                </c:pt>
                <c:pt idx="8">
                  <c:v>0.192</c:v>
                </c:pt>
                <c:pt idx="9">
                  <c:v>0.05</c:v>
                </c:pt>
              </c:numCache>
            </c:numRef>
          </c:val>
        </c:ser>
        <c:ser>
          <c:idx val="1"/>
          <c:order val="1"/>
          <c:tx>
            <c:strRef>
              <c:f>Blad1!$C$1</c:f>
              <c:strCache>
                <c:ptCount val="1"/>
                <c:pt idx="0">
                  <c:v>Meting 2</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Blad1!$C$2:$C$11</c:f>
              <c:numCache>
                <c:formatCode>0.00%</c:formatCode>
                <c:ptCount val="10"/>
                <c:pt idx="0">
                  <c:v>7.5999999999999998E-2</c:v>
                </c:pt>
                <c:pt idx="1">
                  <c:v>8.3000000000000004E-2</c:v>
                </c:pt>
                <c:pt idx="2">
                  <c:v>0.217</c:v>
                </c:pt>
                <c:pt idx="3">
                  <c:v>8.3000000000000004E-2</c:v>
                </c:pt>
                <c:pt idx="4">
                  <c:v>8.8999999999999996E-2</c:v>
                </c:pt>
                <c:pt idx="5">
                  <c:v>0.191</c:v>
                </c:pt>
                <c:pt idx="6">
                  <c:v>9.6000000000000002E-2</c:v>
                </c:pt>
                <c:pt idx="7">
                  <c:v>5.7000000000000002E-2</c:v>
                </c:pt>
                <c:pt idx="8">
                  <c:v>0.127</c:v>
                </c:pt>
                <c:pt idx="9">
                  <c:v>5.0999999999999997E-2</c:v>
                </c:pt>
              </c:numCache>
            </c:numRef>
          </c:val>
        </c:ser>
        <c:ser>
          <c:idx val="2"/>
          <c:order val="2"/>
          <c:tx>
            <c:strRef>
              <c:f>Blad1!$D$1</c:f>
              <c:strCache>
                <c:ptCount val="1"/>
                <c:pt idx="0">
                  <c:v>Meting 3</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Blad1!$D$2:$D$11</c:f>
              <c:numCache>
                <c:formatCode>0.00%</c:formatCode>
                <c:ptCount val="10"/>
                <c:pt idx="0">
                  <c:v>8.8999999999999996E-2</c:v>
                </c:pt>
                <c:pt idx="1">
                  <c:v>0.114</c:v>
                </c:pt>
                <c:pt idx="2">
                  <c:v>0.24399999999999999</c:v>
                </c:pt>
                <c:pt idx="3">
                  <c:v>0.19500000000000001</c:v>
                </c:pt>
                <c:pt idx="4">
                  <c:v>0.20300000000000001</c:v>
                </c:pt>
                <c:pt idx="5">
                  <c:v>0.19500000000000001</c:v>
                </c:pt>
                <c:pt idx="6">
                  <c:v>0.14599999999999999</c:v>
                </c:pt>
                <c:pt idx="7">
                  <c:v>8.0000000000000002E-3</c:v>
                </c:pt>
                <c:pt idx="8">
                  <c:v>8.8999999999999996E-2</c:v>
                </c:pt>
                <c:pt idx="9">
                  <c:v>0.17</c:v>
                </c:pt>
              </c:numCache>
            </c:numRef>
          </c:val>
        </c:ser>
        <c:dLbls>
          <c:showLegendKey val="0"/>
          <c:showVal val="0"/>
          <c:showCatName val="0"/>
          <c:showSerName val="0"/>
          <c:showPercent val="0"/>
          <c:showBubbleSize val="0"/>
        </c:dLbls>
        <c:gapWidth val="150"/>
        <c:axId val="156811176"/>
        <c:axId val="157217240"/>
      </c:barChart>
      <c:catAx>
        <c:axId val="156811176"/>
        <c:scaling>
          <c:orientation val="minMax"/>
        </c:scaling>
        <c:delete val="0"/>
        <c:axPos val="b"/>
        <c:numFmt formatCode="General" sourceLinked="0"/>
        <c:majorTickMark val="none"/>
        <c:minorTickMark val="none"/>
        <c:tickLblPos val="nextTo"/>
        <c:crossAx val="157217240"/>
        <c:crosses val="autoZero"/>
        <c:auto val="1"/>
        <c:lblAlgn val="ctr"/>
        <c:lblOffset val="100"/>
        <c:noMultiLvlLbl val="0"/>
      </c:catAx>
      <c:valAx>
        <c:axId val="157217240"/>
        <c:scaling>
          <c:orientation val="minMax"/>
        </c:scaling>
        <c:delete val="0"/>
        <c:axPos val="l"/>
        <c:majorGridlines/>
        <c:numFmt formatCode="0.00%" sourceLinked="1"/>
        <c:majorTickMark val="none"/>
        <c:minorTickMark val="none"/>
        <c:tickLblPos val="nextTo"/>
        <c:crossAx val="156811176"/>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Offline informatie of hulp</a:t>
            </a:r>
            <a:endParaRPr lang="nl-NL" dirty="0"/>
          </a:p>
        </c:rich>
      </c:tx>
      <c:layout/>
      <c:overlay val="0"/>
    </c:title>
    <c:autoTitleDeleted val="0"/>
    <c:plotArea>
      <c:layout/>
      <c:barChart>
        <c:barDir val="col"/>
        <c:grouping val="clustered"/>
        <c:varyColors val="0"/>
        <c:ser>
          <c:idx val="0"/>
          <c:order val="0"/>
          <c:tx>
            <c:strRef>
              <c:f>Blad1!$B$1</c:f>
              <c:strCache>
                <c:ptCount val="1"/>
                <c:pt idx="0">
                  <c:v>Meting 1</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Blad1!$B$2:$B$11</c:f>
              <c:numCache>
                <c:formatCode>0.00%</c:formatCode>
                <c:ptCount val="10"/>
                <c:pt idx="0">
                  <c:v>5.8000000000000003E-2</c:v>
                </c:pt>
                <c:pt idx="1">
                  <c:v>7.0999999999999994E-2</c:v>
                </c:pt>
                <c:pt idx="2">
                  <c:v>7.0999999999999994E-2</c:v>
                </c:pt>
                <c:pt idx="3">
                  <c:v>4.9000000000000002E-2</c:v>
                </c:pt>
                <c:pt idx="4">
                  <c:v>0.498</c:v>
                </c:pt>
                <c:pt idx="5">
                  <c:v>0.04</c:v>
                </c:pt>
                <c:pt idx="6">
                  <c:v>3.1E-2</c:v>
                </c:pt>
                <c:pt idx="7">
                  <c:v>9.2999999999999999E-2</c:v>
                </c:pt>
                <c:pt idx="8">
                  <c:v>0.04</c:v>
                </c:pt>
                <c:pt idx="9">
                  <c:v>0.52400000000000002</c:v>
                </c:pt>
              </c:numCache>
            </c:numRef>
          </c:val>
        </c:ser>
        <c:ser>
          <c:idx val="1"/>
          <c:order val="1"/>
          <c:tx>
            <c:strRef>
              <c:f>Blad1!$C$1</c:f>
              <c:strCache>
                <c:ptCount val="1"/>
                <c:pt idx="0">
                  <c:v>Meting 2</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Blad1!$C$2:$C$11</c:f>
              <c:numCache>
                <c:formatCode>0.00%</c:formatCode>
                <c:ptCount val="10"/>
                <c:pt idx="0">
                  <c:v>6.7000000000000004E-2</c:v>
                </c:pt>
                <c:pt idx="1">
                  <c:v>5.3999999999999999E-2</c:v>
                </c:pt>
                <c:pt idx="2">
                  <c:v>7.3999999999999996E-2</c:v>
                </c:pt>
                <c:pt idx="3">
                  <c:v>0.06</c:v>
                </c:pt>
                <c:pt idx="4">
                  <c:v>0.47</c:v>
                </c:pt>
                <c:pt idx="5">
                  <c:v>5.3999999999999999E-2</c:v>
                </c:pt>
                <c:pt idx="6">
                  <c:v>8.6999999999999994E-2</c:v>
                </c:pt>
                <c:pt idx="7">
                  <c:v>0.06</c:v>
                </c:pt>
                <c:pt idx="8">
                  <c:v>3.4000000000000002E-2</c:v>
                </c:pt>
                <c:pt idx="9">
                  <c:v>0.60399999999999998</c:v>
                </c:pt>
              </c:numCache>
            </c:numRef>
          </c:val>
        </c:ser>
        <c:ser>
          <c:idx val="2"/>
          <c:order val="2"/>
          <c:tx>
            <c:strRef>
              <c:f>Blad1!$D$1</c:f>
              <c:strCache>
                <c:ptCount val="1"/>
                <c:pt idx="0">
                  <c:v>Meting 3</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Blad1!$D$2:$D$11</c:f>
              <c:numCache>
                <c:formatCode>0.00%</c:formatCode>
                <c:ptCount val="10"/>
                <c:pt idx="0">
                  <c:v>0</c:v>
                </c:pt>
                <c:pt idx="1">
                  <c:v>0.156</c:v>
                </c:pt>
                <c:pt idx="2">
                  <c:v>0.104</c:v>
                </c:pt>
                <c:pt idx="3">
                  <c:v>0.01</c:v>
                </c:pt>
                <c:pt idx="4">
                  <c:v>0.5</c:v>
                </c:pt>
                <c:pt idx="5">
                  <c:v>0.01</c:v>
                </c:pt>
                <c:pt idx="6">
                  <c:v>3.1E-2</c:v>
                </c:pt>
                <c:pt idx="7">
                  <c:v>3.1E-2</c:v>
                </c:pt>
                <c:pt idx="8">
                  <c:v>5.1999999999999998E-2</c:v>
                </c:pt>
                <c:pt idx="9">
                  <c:v>0.52400000000000002</c:v>
                </c:pt>
              </c:numCache>
            </c:numRef>
          </c:val>
        </c:ser>
        <c:dLbls>
          <c:showLegendKey val="0"/>
          <c:showVal val="0"/>
          <c:showCatName val="0"/>
          <c:showSerName val="0"/>
          <c:showPercent val="0"/>
          <c:showBubbleSize val="0"/>
        </c:dLbls>
        <c:gapWidth val="150"/>
        <c:axId val="157899936"/>
        <c:axId val="158140480"/>
      </c:barChart>
      <c:catAx>
        <c:axId val="157899936"/>
        <c:scaling>
          <c:orientation val="minMax"/>
        </c:scaling>
        <c:delete val="0"/>
        <c:axPos val="b"/>
        <c:numFmt formatCode="General" sourceLinked="0"/>
        <c:majorTickMark val="none"/>
        <c:minorTickMark val="none"/>
        <c:tickLblPos val="nextTo"/>
        <c:crossAx val="158140480"/>
        <c:crosses val="autoZero"/>
        <c:auto val="1"/>
        <c:lblAlgn val="ctr"/>
        <c:lblOffset val="100"/>
        <c:noMultiLvlLbl val="0"/>
      </c:catAx>
      <c:valAx>
        <c:axId val="158140480"/>
        <c:scaling>
          <c:orientation val="minMax"/>
        </c:scaling>
        <c:delete val="0"/>
        <c:axPos val="l"/>
        <c:majorGridlines/>
        <c:numFmt formatCode="0.00%" sourceLinked="1"/>
        <c:majorTickMark val="none"/>
        <c:minorTickMark val="none"/>
        <c:tickLblPos val="nextTo"/>
        <c:crossAx val="157899936"/>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Belangrijkste bron van stress</a:t>
            </a:r>
            <a:endParaRPr lang="nl-NL" dirty="0"/>
          </a:p>
        </c:rich>
      </c:tx>
      <c:layout/>
      <c:overlay val="0"/>
    </c:title>
    <c:autoTitleDeleted val="0"/>
    <c:plotArea>
      <c:layout/>
      <c:barChart>
        <c:barDir val="col"/>
        <c:grouping val="clustered"/>
        <c:varyColors val="0"/>
        <c:ser>
          <c:idx val="0"/>
          <c:order val="0"/>
          <c:tx>
            <c:strRef>
              <c:f>Blad1!$B$1</c:f>
              <c:strCache>
                <c:ptCount val="1"/>
                <c:pt idx="0">
                  <c:v>Meting 2 </c:v>
                </c:pt>
              </c:strCache>
            </c:strRef>
          </c:tx>
          <c:invertIfNegative val="0"/>
          <c:cat>
            <c:strRef>
              <c:f>Blad1!$A$2:$A$8</c:f>
              <c:strCache>
                <c:ptCount val="7"/>
                <c:pt idx="0">
                  <c:v>Financieel</c:v>
                </c:pt>
                <c:pt idx="1">
                  <c:v>Kind</c:v>
                </c:pt>
                <c:pt idx="2">
                  <c:v>Emotie</c:v>
                </c:pt>
                <c:pt idx="3">
                  <c:v>Extern</c:v>
                </c:pt>
                <c:pt idx="4">
                  <c:v>Ex</c:v>
                </c:pt>
                <c:pt idx="5">
                  <c:v>Zelf</c:v>
                </c:pt>
                <c:pt idx="6">
                  <c:v>Samen</c:v>
                </c:pt>
              </c:strCache>
            </c:strRef>
          </c:cat>
          <c:val>
            <c:numRef>
              <c:f>Blad1!$B$2:$B$8</c:f>
              <c:numCache>
                <c:formatCode>0.00%</c:formatCode>
                <c:ptCount val="7"/>
                <c:pt idx="0">
                  <c:v>0.32800000000000001</c:v>
                </c:pt>
                <c:pt idx="1">
                  <c:v>0.22700000000000001</c:v>
                </c:pt>
                <c:pt idx="2">
                  <c:v>0.16600000000000001</c:v>
                </c:pt>
                <c:pt idx="3">
                  <c:v>7.0000000000000007E-2</c:v>
                </c:pt>
                <c:pt idx="4">
                  <c:v>0.42799999999999999</c:v>
                </c:pt>
                <c:pt idx="5">
                  <c:v>3.1E-2</c:v>
                </c:pt>
                <c:pt idx="6">
                  <c:v>8.3000000000000004E-2</c:v>
                </c:pt>
              </c:numCache>
            </c:numRef>
          </c:val>
        </c:ser>
        <c:ser>
          <c:idx val="1"/>
          <c:order val="1"/>
          <c:tx>
            <c:strRef>
              <c:f>Blad1!$C$1</c:f>
              <c:strCache>
                <c:ptCount val="1"/>
                <c:pt idx="0">
                  <c:v>Meting 3</c:v>
                </c:pt>
              </c:strCache>
            </c:strRef>
          </c:tx>
          <c:invertIfNegative val="0"/>
          <c:cat>
            <c:strRef>
              <c:f>Blad1!$A$2:$A$8</c:f>
              <c:strCache>
                <c:ptCount val="7"/>
                <c:pt idx="0">
                  <c:v>Financieel</c:v>
                </c:pt>
                <c:pt idx="1">
                  <c:v>Kind</c:v>
                </c:pt>
                <c:pt idx="2">
                  <c:v>Emotie</c:v>
                </c:pt>
                <c:pt idx="3">
                  <c:v>Extern</c:v>
                </c:pt>
                <c:pt idx="4">
                  <c:v>Ex</c:v>
                </c:pt>
                <c:pt idx="5">
                  <c:v>Zelf</c:v>
                </c:pt>
                <c:pt idx="6">
                  <c:v>Samen</c:v>
                </c:pt>
              </c:strCache>
            </c:strRef>
          </c:cat>
          <c:val>
            <c:numRef>
              <c:f>Blad1!$C$2:$C$8</c:f>
              <c:numCache>
                <c:formatCode>0.00%</c:formatCode>
                <c:ptCount val="7"/>
                <c:pt idx="0">
                  <c:v>0.34399999999999997</c:v>
                </c:pt>
                <c:pt idx="1">
                  <c:v>0.215</c:v>
                </c:pt>
                <c:pt idx="2">
                  <c:v>0.186</c:v>
                </c:pt>
                <c:pt idx="3">
                  <c:v>8.5999999999999993E-2</c:v>
                </c:pt>
                <c:pt idx="4">
                  <c:v>0.436</c:v>
                </c:pt>
                <c:pt idx="5">
                  <c:v>4.9000000000000002E-2</c:v>
                </c:pt>
                <c:pt idx="6">
                  <c:v>6.0999999999999999E-2</c:v>
                </c:pt>
              </c:numCache>
            </c:numRef>
          </c:val>
        </c:ser>
        <c:dLbls>
          <c:showLegendKey val="0"/>
          <c:showVal val="0"/>
          <c:showCatName val="0"/>
          <c:showSerName val="0"/>
          <c:showPercent val="0"/>
          <c:showBubbleSize val="0"/>
        </c:dLbls>
        <c:gapWidth val="150"/>
        <c:axId val="158654632"/>
        <c:axId val="158983744"/>
      </c:barChart>
      <c:catAx>
        <c:axId val="158654632"/>
        <c:scaling>
          <c:orientation val="minMax"/>
        </c:scaling>
        <c:delete val="0"/>
        <c:axPos val="b"/>
        <c:numFmt formatCode="General" sourceLinked="0"/>
        <c:majorTickMark val="none"/>
        <c:minorTickMark val="none"/>
        <c:tickLblPos val="nextTo"/>
        <c:crossAx val="158983744"/>
        <c:crosses val="autoZero"/>
        <c:auto val="1"/>
        <c:lblAlgn val="ctr"/>
        <c:lblOffset val="100"/>
        <c:noMultiLvlLbl val="0"/>
      </c:catAx>
      <c:valAx>
        <c:axId val="158983744"/>
        <c:scaling>
          <c:orientation val="minMax"/>
        </c:scaling>
        <c:delete val="0"/>
        <c:axPos val="l"/>
        <c:majorGridlines/>
        <c:numFmt formatCode="0.00%" sourceLinked="1"/>
        <c:majorTickMark val="none"/>
        <c:minorTickMark val="none"/>
        <c:tickLblPos val="nextTo"/>
        <c:crossAx val="15865463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Online informatie of hulp</a:t>
            </a:r>
            <a:endParaRPr lang="nl-NL" dirty="0"/>
          </a:p>
        </c:rich>
      </c:tx>
      <c:layout/>
      <c:overlay val="0"/>
    </c:title>
    <c:autoTitleDeleted val="0"/>
    <c:plotArea>
      <c:layout/>
      <c:barChart>
        <c:barDir val="col"/>
        <c:grouping val="clustered"/>
        <c:varyColors val="0"/>
        <c:ser>
          <c:idx val="0"/>
          <c:order val="0"/>
          <c:tx>
            <c:strRef>
              <c:f>Blad1!$B$1</c:f>
              <c:strCache>
                <c:ptCount val="1"/>
                <c:pt idx="0">
                  <c:v>Meting 1</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Blad1!$B$2:$B$11</c:f>
              <c:numCache>
                <c:formatCode>0.00%</c:formatCode>
                <c:ptCount val="10"/>
                <c:pt idx="0">
                  <c:v>4.4999999999999998E-2</c:v>
                </c:pt>
                <c:pt idx="1">
                  <c:v>2.8000000000000001E-2</c:v>
                </c:pt>
                <c:pt idx="2">
                  <c:v>0.27200000000000002</c:v>
                </c:pt>
                <c:pt idx="3">
                  <c:v>0.25</c:v>
                </c:pt>
                <c:pt idx="4">
                  <c:v>0.13600000000000001</c:v>
                </c:pt>
                <c:pt idx="5">
                  <c:v>4.4999999999999998E-2</c:v>
                </c:pt>
                <c:pt idx="6">
                  <c:v>4.4999999999999998E-2</c:v>
                </c:pt>
                <c:pt idx="7">
                  <c:v>0</c:v>
                </c:pt>
                <c:pt idx="8">
                  <c:v>2.8000000000000001E-2</c:v>
                </c:pt>
                <c:pt idx="9">
                  <c:v>9.0999999999999998E-2</c:v>
                </c:pt>
              </c:numCache>
            </c:numRef>
          </c:val>
        </c:ser>
        <c:ser>
          <c:idx val="1"/>
          <c:order val="1"/>
          <c:tx>
            <c:strRef>
              <c:f>Blad1!$C$1</c:f>
              <c:strCache>
                <c:ptCount val="1"/>
                <c:pt idx="0">
                  <c:v>Meting 2</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Blad1!$C$2:$C$11</c:f>
              <c:numCache>
                <c:formatCode>0.00%</c:formatCode>
                <c:ptCount val="10"/>
                <c:pt idx="0">
                  <c:v>0</c:v>
                </c:pt>
                <c:pt idx="1">
                  <c:v>3.5999999999999997E-2</c:v>
                </c:pt>
                <c:pt idx="2">
                  <c:v>0.14299999999999999</c:v>
                </c:pt>
                <c:pt idx="3">
                  <c:v>0.25</c:v>
                </c:pt>
                <c:pt idx="4">
                  <c:v>0.214</c:v>
                </c:pt>
                <c:pt idx="5">
                  <c:v>0</c:v>
                </c:pt>
                <c:pt idx="6">
                  <c:v>7.0999999999999994E-2</c:v>
                </c:pt>
                <c:pt idx="7">
                  <c:v>7.0999999999999994E-2</c:v>
                </c:pt>
                <c:pt idx="8">
                  <c:v>7.0999999999999994E-2</c:v>
                </c:pt>
                <c:pt idx="9">
                  <c:v>3.5999999999999997E-2</c:v>
                </c:pt>
              </c:numCache>
            </c:numRef>
          </c:val>
        </c:ser>
        <c:ser>
          <c:idx val="2"/>
          <c:order val="2"/>
          <c:tx>
            <c:strRef>
              <c:f>Blad1!$D$1</c:f>
              <c:strCache>
                <c:ptCount val="1"/>
                <c:pt idx="0">
                  <c:v>Meting 3</c:v>
                </c:pt>
              </c:strCache>
            </c:strRef>
          </c:tx>
          <c:invertIfNegative val="0"/>
          <c:cat>
            <c:strRef>
              <c:f>Blad1!$A$2:$A$11</c:f>
              <c:strCache>
                <c:ptCount val="10"/>
                <c:pt idx="0">
                  <c:v>Advocaat</c:v>
                </c:pt>
                <c:pt idx="1">
                  <c:v>Belastingdienst</c:v>
                </c:pt>
                <c:pt idx="2">
                  <c:v>Commercieel</c:v>
                </c:pt>
                <c:pt idx="3">
                  <c:v>Diverse</c:v>
                </c:pt>
                <c:pt idx="4">
                  <c:v>Google</c:v>
                </c:pt>
                <c:pt idx="5">
                  <c:v>Juridisch Loket</c:v>
                </c:pt>
                <c:pt idx="6">
                  <c:v>Overheid</c:v>
                </c:pt>
                <c:pt idx="7">
                  <c:v>Rechtwijzer</c:v>
                </c:pt>
                <c:pt idx="8">
                  <c:v>RvR</c:v>
                </c:pt>
                <c:pt idx="9">
                  <c:v>Vergeten welke</c:v>
                </c:pt>
              </c:strCache>
            </c:strRef>
          </c:cat>
          <c:val>
            <c:numRef>
              <c:f>Blad1!$D$2:$D$11</c:f>
              <c:numCache>
                <c:formatCode>0.00%</c:formatCode>
                <c:ptCount val="10"/>
                <c:pt idx="0">
                  <c:v>0</c:v>
                </c:pt>
                <c:pt idx="1">
                  <c:v>0.19</c:v>
                </c:pt>
                <c:pt idx="2">
                  <c:v>0.33300000000000002</c:v>
                </c:pt>
                <c:pt idx="3">
                  <c:v>0.23799999999999999</c:v>
                </c:pt>
                <c:pt idx="4">
                  <c:v>0.14299999999999999</c:v>
                </c:pt>
                <c:pt idx="5">
                  <c:v>0</c:v>
                </c:pt>
                <c:pt idx="6">
                  <c:v>4.8000000000000001E-2</c:v>
                </c:pt>
                <c:pt idx="7">
                  <c:v>0</c:v>
                </c:pt>
                <c:pt idx="8">
                  <c:v>0</c:v>
                </c:pt>
                <c:pt idx="9">
                  <c:v>0.14299999999999999</c:v>
                </c:pt>
              </c:numCache>
            </c:numRef>
          </c:val>
        </c:ser>
        <c:dLbls>
          <c:showLegendKey val="0"/>
          <c:showVal val="0"/>
          <c:showCatName val="0"/>
          <c:showSerName val="0"/>
          <c:showPercent val="0"/>
          <c:showBubbleSize val="0"/>
        </c:dLbls>
        <c:gapWidth val="150"/>
        <c:axId val="159171752"/>
        <c:axId val="220944440"/>
      </c:barChart>
      <c:catAx>
        <c:axId val="159171752"/>
        <c:scaling>
          <c:orientation val="minMax"/>
        </c:scaling>
        <c:delete val="0"/>
        <c:axPos val="b"/>
        <c:numFmt formatCode="General" sourceLinked="0"/>
        <c:majorTickMark val="none"/>
        <c:minorTickMark val="none"/>
        <c:tickLblPos val="nextTo"/>
        <c:crossAx val="220944440"/>
        <c:crosses val="autoZero"/>
        <c:auto val="1"/>
        <c:lblAlgn val="ctr"/>
        <c:lblOffset val="100"/>
        <c:noMultiLvlLbl val="0"/>
      </c:catAx>
      <c:valAx>
        <c:axId val="220944440"/>
        <c:scaling>
          <c:orientation val="minMax"/>
        </c:scaling>
        <c:delete val="0"/>
        <c:axPos val="l"/>
        <c:majorGridlines/>
        <c:numFmt formatCode="0.00%" sourceLinked="1"/>
        <c:majorTickMark val="none"/>
        <c:minorTickMark val="none"/>
        <c:tickLblPos val="nextTo"/>
        <c:crossAx val="15917175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Offline informatie of hulp</a:t>
            </a:r>
            <a:endParaRPr lang="nl-NL" dirty="0"/>
          </a:p>
        </c:rich>
      </c:tx>
      <c:layout/>
      <c:overlay val="0"/>
    </c:title>
    <c:autoTitleDeleted val="0"/>
    <c:plotArea>
      <c:layout/>
      <c:barChart>
        <c:barDir val="col"/>
        <c:grouping val="clustered"/>
        <c:varyColors val="0"/>
        <c:ser>
          <c:idx val="0"/>
          <c:order val="0"/>
          <c:tx>
            <c:strRef>
              <c:f>Blad1!$B$1</c:f>
              <c:strCache>
                <c:ptCount val="1"/>
                <c:pt idx="0">
                  <c:v>Meting 1</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Blad1!$B$2:$B$11</c:f>
              <c:numCache>
                <c:formatCode>0.00%</c:formatCode>
                <c:ptCount val="10"/>
                <c:pt idx="0">
                  <c:v>0.14000000000000001</c:v>
                </c:pt>
                <c:pt idx="1">
                  <c:v>7.0000000000000007E-2</c:v>
                </c:pt>
                <c:pt idx="2">
                  <c:v>2.3E-2</c:v>
                </c:pt>
                <c:pt idx="3">
                  <c:v>9.2999999999999999E-2</c:v>
                </c:pt>
                <c:pt idx="4">
                  <c:v>0.51200000000000001</c:v>
                </c:pt>
                <c:pt idx="5">
                  <c:v>2.3E-2</c:v>
                </c:pt>
                <c:pt idx="6">
                  <c:v>0</c:v>
                </c:pt>
                <c:pt idx="7">
                  <c:v>0.14000000000000001</c:v>
                </c:pt>
                <c:pt idx="8">
                  <c:v>7.0000000000000007E-2</c:v>
                </c:pt>
                <c:pt idx="9">
                  <c:v>0.53500000000000003</c:v>
                </c:pt>
              </c:numCache>
            </c:numRef>
          </c:val>
        </c:ser>
        <c:ser>
          <c:idx val="1"/>
          <c:order val="1"/>
          <c:tx>
            <c:strRef>
              <c:f>Blad1!$C$1</c:f>
              <c:strCache>
                <c:ptCount val="1"/>
                <c:pt idx="0">
                  <c:v>Meting 2</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Blad1!$C$2:$C$11</c:f>
              <c:numCache>
                <c:formatCode>0.00%</c:formatCode>
                <c:ptCount val="10"/>
                <c:pt idx="0">
                  <c:v>7.0999999999999994E-2</c:v>
                </c:pt>
                <c:pt idx="1">
                  <c:v>7.0999999999999994E-2</c:v>
                </c:pt>
                <c:pt idx="2">
                  <c:v>7.0999999999999994E-2</c:v>
                </c:pt>
                <c:pt idx="3">
                  <c:v>7.0999999999999994E-2</c:v>
                </c:pt>
                <c:pt idx="4">
                  <c:v>0.42899999999999999</c:v>
                </c:pt>
                <c:pt idx="5">
                  <c:v>0</c:v>
                </c:pt>
                <c:pt idx="6">
                  <c:v>0</c:v>
                </c:pt>
                <c:pt idx="7">
                  <c:v>7.0999999999999994E-2</c:v>
                </c:pt>
                <c:pt idx="8">
                  <c:v>0</c:v>
                </c:pt>
                <c:pt idx="9">
                  <c:v>0.46400000000000002</c:v>
                </c:pt>
              </c:numCache>
            </c:numRef>
          </c:val>
        </c:ser>
        <c:ser>
          <c:idx val="2"/>
          <c:order val="2"/>
          <c:tx>
            <c:strRef>
              <c:f>Blad1!$D$1</c:f>
              <c:strCache>
                <c:ptCount val="1"/>
                <c:pt idx="0">
                  <c:v>Meting 3</c:v>
                </c:pt>
              </c:strCache>
            </c:strRef>
          </c:tx>
          <c:invertIfNegative val="0"/>
          <c:cat>
            <c:strRef>
              <c:f>Blad1!$A$2:$A$11</c:f>
              <c:strCache>
                <c:ptCount val="10"/>
                <c:pt idx="0">
                  <c:v>Adviseur</c:v>
                </c:pt>
                <c:pt idx="1">
                  <c:v>Advocaat</c:v>
                </c:pt>
                <c:pt idx="2">
                  <c:v>Collega’s</c:v>
                </c:pt>
                <c:pt idx="3">
                  <c:v>Ervaringsdeskundigen</c:v>
                </c:pt>
                <c:pt idx="4">
                  <c:v>Familie</c:v>
                </c:pt>
                <c:pt idx="5">
                  <c:v>Juridisch Loket</c:v>
                </c:pt>
                <c:pt idx="6">
                  <c:v>Kennissen</c:v>
                </c:pt>
                <c:pt idx="7">
                  <c:v>Maatschappelijkwerk</c:v>
                </c:pt>
                <c:pt idx="8">
                  <c:v>Psycholoog</c:v>
                </c:pt>
                <c:pt idx="9">
                  <c:v>Vrienden</c:v>
                </c:pt>
              </c:strCache>
            </c:strRef>
          </c:cat>
          <c:val>
            <c:numRef>
              <c:f>Blad1!$D$2:$D$11</c:f>
              <c:numCache>
                <c:formatCode>0.00%</c:formatCode>
                <c:ptCount val="10"/>
                <c:pt idx="0">
                  <c:v>0</c:v>
                </c:pt>
                <c:pt idx="1">
                  <c:v>0.16</c:v>
                </c:pt>
                <c:pt idx="2">
                  <c:v>0</c:v>
                </c:pt>
                <c:pt idx="3">
                  <c:v>0.04</c:v>
                </c:pt>
                <c:pt idx="4">
                  <c:v>0.44</c:v>
                </c:pt>
                <c:pt idx="5">
                  <c:v>0</c:v>
                </c:pt>
                <c:pt idx="6">
                  <c:v>0.08</c:v>
                </c:pt>
                <c:pt idx="7">
                  <c:v>0.08</c:v>
                </c:pt>
                <c:pt idx="8">
                  <c:v>0.24</c:v>
                </c:pt>
                <c:pt idx="9">
                  <c:v>0.48</c:v>
                </c:pt>
              </c:numCache>
            </c:numRef>
          </c:val>
        </c:ser>
        <c:dLbls>
          <c:showLegendKey val="0"/>
          <c:showVal val="0"/>
          <c:showCatName val="0"/>
          <c:showSerName val="0"/>
          <c:showPercent val="0"/>
          <c:showBubbleSize val="0"/>
        </c:dLbls>
        <c:gapWidth val="150"/>
        <c:axId val="220945224"/>
        <c:axId val="220945616"/>
      </c:barChart>
      <c:catAx>
        <c:axId val="220945224"/>
        <c:scaling>
          <c:orientation val="minMax"/>
        </c:scaling>
        <c:delete val="0"/>
        <c:axPos val="b"/>
        <c:numFmt formatCode="General" sourceLinked="0"/>
        <c:majorTickMark val="none"/>
        <c:minorTickMark val="none"/>
        <c:tickLblPos val="nextTo"/>
        <c:crossAx val="220945616"/>
        <c:crosses val="autoZero"/>
        <c:auto val="1"/>
        <c:lblAlgn val="ctr"/>
        <c:lblOffset val="100"/>
        <c:noMultiLvlLbl val="0"/>
      </c:catAx>
      <c:valAx>
        <c:axId val="220945616"/>
        <c:scaling>
          <c:orientation val="minMax"/>
        </c:scaling>
        <c:delete val="0"/>
        <c:axPos val="l"/>
        <c:majorGridlines/>
        <c:numFmt formatCode="0.00%" sourceLinked="1"/>
        <c:majorTickMark val="none"/>
        <c:minorTickMark val="none"/>
        <c:tickLblPos val="nextTo"/>
        <c:crossAx val="220945224"/>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nl-NL" dirty="0" smtClean="0"/>
              <a:t>Belangrijkste bron van stress</a:t>
            </a:r>
          </a:p>
        </c:rich>
      </c:tx>
      <c:layout/>
      <c:overlay val="0"/>
    </c:title>
    <c:autoTitleDeleted val="0"/>
    <c:plotArea>
      <c:layout/>
      <c:barChart>
        <c:barDir val="col"/>
        <c:grouping val="clustered"/>
        <c:varyColors val="0"/>
        <c:ser>
          <c:idx val="0"/>
          <c:order val="0"/>
          <c:tx>
            <c:strRef>
              <c:f>Blad1!$B$1</c:f>
              <c:strCache>
                <c:ptCount val="1"/>
                <c:pt idx="0">
                  <c:v>Meting 2 </c:v>
                </c:pt>
              </c:strCache>
            </c:strRef>
          </c:tx>
          <c:invertIfNegative val="0"/>
          <c:cat>
            <c:strRef>
              <c:f>Blad1!$A$2:$A$8</c:f>
              <c:strCache>
                <c:ptCount val="7"/>
                <c:pt idx="0">
                  <c:v>Financieel</c:v>
                </c:pt>
                <c:pt idx="1">
                  <c:v>Kind</c:v>
                </c:pt>
                <c:pt idx="2">
                  <c:v>Emotie</c:v>
                </c:pt>
                <c:pt idx="3">
                  <c:v>Extern</c:v>
                </c:pt>
                <c:pt idx="4">
                  <c:v>Ex</c:v>
                </c:pt>
                <c:pt idx="5">
                  <c:v>Zelf</c:v>
                </c:pt>
                <c:pt idx="6">
                  <c:v>Samen</c:v>
                </c:pt>
              </c:strCache>
            </c:strRef>
          </c:cat>
          <c:val>
            <c:numRef>
              <c:f>Blad1!$B$2:$B$8</c:f>
              <c:numCache>
                <c:formatCode>0.00%</c:formatCode>
                <c:ptCount val="7"/>
                <c:pt idx="0">
                  <c:v>0.33300000000000002</c:v>
                </c:pt>
                <c:pt idx="1">
                  <c:v>0.246</c:v>
                </c:pt>
                <c:pt idx="2">
                  <c:v>0.14000000000000001</c:v>
                </c:pt>
                <c:pt idx="3">
                  <c:v>0.105</c:v>
                </c:pt>
                <c:pt idx="4">
                  <c:v>0.316</c:v>
                </c:pt>
                <c:pt idx="5">
                  <c:v>3.5000000000000003E-2</c:v>
                </c:pt>
                <c:pt idx="6">
                  <c:v>8.7999999999999995E-2</c:v>
                </c:pt>
              </c:numCache>
            </c:numRef>
          </c:val>
        </c:ser>
        <c:ser>
          <c:idx val="1"/>
          <c:order val="1"/>
          <c:tx>
            <c:strRef>
              <c:f>Blad1!$C$1</c:f>
              <c:strCache>
                <c:ptCount val="1"/>
                <c:pt idx="0">
                  <c:v>Meting 3</c:v>
                </c:pt>
              </c:strCache>
            </c:strRef>
          </c:tx>
          <c:invertIfNegative val="0"/>
          <c:cat>
            <c:strRef>
              <c:f>Blad1!$A$2:$A$8</c:f>
              <c:strCache>
                <c:ptCount val="7"/>
                <c:pt idx="0">
                  <c:v>Financieel</c:v>
                </c:pt>
                <c:pt idx="1">
                  <c:v>Kind</c:v>
                </c:pt>
                <c:pt idx="2">
                  <c:v>Emotie</c:v>
                </c:pt>
                <c:pt idx="3">
                  <c:v>Extern</c:v>
                </c:pt>
                <c:pt idx="4">
                  <c:v>Ex</c:v>
                </c:pt>
                <c:pt idx="5">
                  <c:v>Zelf</c:v>
                </c:pt>
                <c:pt idx="6">
                  <c:v>Samen</c:v>
                </c:pt>
              </c:strCache>
            </c:strRef>
          </c:cat>
          <c:val>
            <c:numRef>
              <c:f>Blad1!$C$2:$C$8</c:f>
              <c:numCache>
                <c:formatCode>0.00%</c:formatCode>
                <c:ptCount val="7"/>
                <c:pt idx="0">
                  <c:v>0.23</c:v>
                </c:pt>
                <c:pt idx="1">
                  <c:v>0.308</c:v>
                </c:pt>
                <c:pt idx="2">
                  <c:v>0.154</c:v>
                </c:pt>
                <c:pt idx="3">
                  <c:v>2.5999999999999999E-2</c:v>
                </c:pt>
                <c:pt idx="4">
                  <c:v>0.48699999999999999</c:v>
                </c:pt>
                <c:pt idx="5">
                  <c:v>0.128</c:v>
                </c:pt>
                <c:pt idx="6">
                  <c:v>0.128</c:v>
                </c:pt>
              </c:numCache>
            </c:numRef>
          </c:val>
        </c:ser>
        <c:dLbls>
          <c:showLegendKey val="0"/>
          <c:showVal val="0"/>
          <c:showCatName val="0"/>
          <c:showSerName val="0"/>
          <c:showPercent val="0"/>
          <c:showBubbleSize val="0"/>
        </c:dLbls>
        <c:gapWidth val="150"/>
        <c:axId val="220946400"/>
        <c:axId val="220946792"/>
      </c:barChart>
      <c:catAx>
        <c:axId val="220946400"/>
        <c:scaling>
          <c:orientation val="minMax"/>
        </c:scaling>
        <c:delete val="0"/>
        <c:axPos val="b"/>
        <c:numFmt formatCode="General" sourceLinked="0"/>
        <c:majorTickMark val="none"/>
        <c:minorTickMark val="none"/>
        <c:tickLblPos val="nextTo"/>
        <c:crossAx val="220946792"/>
        <c:crosses val="autoZero"/>
        <c:auto val="1"/>
        <c:lblAlgn val="ctr"/>
        <c:lblOffset val="100"/>
        <c:noMultiLvlLbl val="0"/>
      </c:catAx>
      <c:valAx>
        <c:axId val="220946792"/>
        <c:scaling>
          <c:orientation val="minMax"/>
        </c:scaling>
        <c:delete val="0"/>
        <c:axPos val="l"/>
        <c:majorGridlines/>
        <c:numFmt formatCode="0.00%" sourceLinked="1"/>
        <c:majorTickMark val="none"/>
        <c:minorTickMark val="none"/>
        <c:tickLblPos val="nextTo"/>
        <c:crossAx val="220946400"/>
        <c:crosses val="autoZero"/>
        <c:crossBetween val="between"/>
      </c:valAx>
    </c:plotArea>
    <c:legend>
      <c:legendPos val="r"/>
      <c:layout/>
      <c:overlay val="0"/>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E21BEF-CB4F-4D52-8EBF-73D78870735F}" type="doc">
      <dgm:prSet loTypeId="urn:microsoft.com/office/officeart/2005/8/layout/process1" loCatId="process" qsTypeId="urn:microsoft.com/office/officeart/2005/8/quickstyle/simple1" qsCatId="simple" csTypeId="urn:microsoft.com/office/officeart/2005/8/colors/accent1_2" csCatId="accent1" phldr="1"/>
      <dgm:spPr/>
    </dgm:pt>
    <dgm:pt modelId="{18FF5C63-3B54-45A8-BF7F-3E95795EAF7F}">
      <dgm:prSet phldrT="[Tekst]"/>
      <dgm:spPr>
        <a:xfrm>
          <a:off x="325" y="0"/>
          <a:ext cx="2133889"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nl-NL" dirty="0" smtClean="0">
              <a:solidFill>
                <a:sysClr val="window" lastClr="FFFFFF"/>
              </a:solidFill>
              <a:latin typeface="Calibri"/>
              <a:ea typeface="+mn-ea"/>
              <a:cs typeface="+mn-cs"/>
            </a:rPr>
            <a:t>Pre-test: meting 1</a:t>
          </a:r>
          <a:endParaRPr lang="nl-NL" dirty="0">
            <a:solidFill>
              <a:sysClr val="window" lastClr="FFFFFF"/>
            </a:solidFill>
            <a:latin typeface="Calibri"/>
            <a:ea typeface="+mn-ea"/>
            <a:cs typeface="+mn-cs"/>
          </a:endParaRPr>
        </a:p>
        <a:p>
          <a:pPr algn="ctr"/>
          <a:endParaRPr lang="nl-NL" dirty="0">
            <a:solidFill>
              <a:sysClr val="window" lastClr="FFFFFF"/>
            </a:solidFill>
            <a:latin typeface="Calibri"/>
            <a:ea typeface="+mn-ea"/>
            <a:cs typeface="+mn-cs"/>
          </a:endParaRPr>
        </a:p>
        <a:p>
          <a:pPr algn="l"/>
          <a:r>
            <a:rPr lang="nl-NL" dirty="0">
              <a:solidFill>
                <a:sysClr val="window" lastClr="FFFFFF"/>
              </a:solidFill>
              <a:latin typeface="Calibri"/>
              <a:ea typeface="+mn-ea"/>
              <a:cs typeface="+mn-cs"/>
            </a:rPr>
            <a:t>1. Online </a:t>
          </a:r>
          <a:r>
            <a:rPr lang="nl-NL" dirty="0" smtClean="0">
              <a:solidFill>
                <a:sysClr val="window" lastClr="FFFFFF"/>
              </a:solidFill>
              <a:latin typeface="Calibri"/>
              <a:ea typeface="+mn-ea"/>
              <a:cs typeface="+mn-cs"/>
            </a:rPr>
            <a:t>informatie of hulp: 281</a:t>
          </a:r>
          <a:endParaRPr lang="nl-NL" dirty="0">
            <a:solidFill>
              <a:sysClr val="window" lastClr="FFFFFF"/>
            </a:solidFill>
            <a:latin typeface="Calibri"/>
            <a:ea typeface="+mn-ea"/>
            <a:cs typeface="+mn-cs"/>
          </a:endParaRPr>
        </a:p>
        <a:p>
          <a:pPr algn="l"/>
          <a:r>
            <a:rPr lang="nl-NL" dirty="0">
              <a:solidFill>
                <a:sysClr val="window" lastClr="FFFFFF"/>
              </a:solidFill>
              <a:latin typeface="Calibri"/>
              <a:ea typeface="+mn-ea"/>
              <a:cs typeface="+mn-cs"/>
            </a:rPr>
            <a:t>2. Offline </a:t>
          </a:r>
          <a:r>
            <a:rPr lang="nl-NL" dirty="0" smtClean="0">
              <a:solidFill>
                <a:sysClr val="window" lastClr="FFFFFF"/>
              </a:solidFill>
              <a:latin typeface="Calibri"/>
              <a:ea typeface="+mn-ea"/>
              <a:cs typeface="+mn-cs"/>
            </a:rPr>
            <a:t>informatie of hulp: </a:t>
          </a:r>
          <a:r>
            <a:rPr lang="nl-NL" dirty="0">
              <a:solidFill>
                <a:sysClr val="window" lastClr="FFFFFF"/>
              </a:solidFill>
              <a:latin typeface="Calibri"/>
              <a:ea typeface="+mn-ea"/>
              <a:cs typeface="+mn-cs"/>
            </a:rPr>
            <a:t>225</a:t>
          </a:r>
        </a:p>
        <a:p>
          <a:pPr algn="l"/>
          <a:r>
            <a:rPr lang="nl-NL" dirty="0">
              <a:solidFill>
                <a:sysClr val="window" lastClr="FFFFFF"/>
              </a:solidFill>
              <a:latin typeface="Calibri"/>
              <a:ea typeface="+mn-ea"/>
              <a:cs typeface="+mn-cs"/>
            </a:rPr>
            <a:t>3. </a:t>
          </a:r>
          <a:r>
            <a:rPr lang="nl-NL" dirty="0" smtClean="0">
              <a:solidFill>
                <a:sysClr val="window" lastClr="FFFFFF"/>
              </a:solidFill>
              <a:latin typeface="Calibri"/>
              <a:ea typeface="+mn-ea"/>
              <a:cs typeface="+mn-cs"/>
            </a:rPr>
            <a:t>Belangrijkste bron van stress</a:t>
          </a:r>
          <a:r>
            <a:rPr lang="nl-NL" dirty="0">
              <a:solidFill>
                <a:sysClr val="window" lastClr="FFFFFF"/>
              </a:solidFill>
              <a:latin typeface="Calibri"/>
              <a:ea typeface="+mn-ea"/>
              <a:cs typeface="+mn-cs"/>
            </a:rPr>
            <a:t>: -</a:t>
          </a:r>
        </a:p>
      </dgm:t>
    </dgm:pt>
    <dgm:pt modelId="{E51E877E-2FFE-4421-9E91-D17D0780D5C3}" type="parTrans" cxnId="{B86676A3-EFE5-4B92-BF96-C8670FA59F0C}">
      <dgm:prSet/>
      <dgm:spPr/>
      <dgm:t>
        <a:bodyPr/>
        <a:lstStyle/>
        <a:p>
          <a:endParaRPr lang="nl-NL"/>
        </a:p>
      </dgm:t>
    </dgm:pt>
    <dgm:pt modelId="{7235EBE8-67D4-4129-B1B9-D977E2F14B15}" type="sibTrans" cxnId="{B86676A3-EFE5-4B92-BF96-C8670FA59F0C}">
      <dgm:prSet/>
      <dgm:spPr>
        <a:xfrm>
          <a:off x="2246391" y="451450"/>
          <a:ext cx="237815" cy="278199"/>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nl-NL">
            <a:solidFill>
              <a:sysClr val="window" lastClr="FFFFFF"/>
            </a:solidFill>
            <a:latin typeface="Calibri"/>
            <a:ea typeface="+mn-ea"/>
            <a:cs typeface="+mn-cs"/>
          </a:endParaRPr>
        </a:p>
      </dgm:t>
    </dgm:pt>
    <dgm:pt modelId="{E5F3E415-E7AB-45D2-B468-717C8DDEF98B}">
      <dgm:prSet phldrT="[Tekst]"/>
      <dgm:spPr>
        <a:xfrm>
          <a:off x="2582923" y="0"/>
          <a:ext cx="1289801"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NL" dirty="0" smtClean="0">
              <a:solidFill>
                <a:sysClr val="window" lastClr="FFFFFF"/>
              </a:solidFill>
              <a:latin typeface="Calibri"/>
              <a:ea typeface="+mn-ea"/>
              <a:cs typeface="+mn-cs"/>
            </a:rPr>
            <a:t>Meting 2</a:t>
          </a:r>
          <a:endParaRPr lang="nl-NL" dirty="0">
            <a:solidFill>
              <a:sysClr val="window" lastClr="FFFFFF"/>
            </a:solidFill>
            <a:latin typeface="Calibri"/>
            <a:ea typeface="+mn-ea"/>
            <a:cs typeface="+mn-cs"/>
          </a:endParaRPr>
        </a:p>
        <a:p>
          <a:endParaRPr lang="nl-NL" dirty="0">
            <a:solidFill>
              <a:sysClr val="window" lastClr="FFFFFF"/>
            </a:solidFill>
            <a:latin typeface="Calibri"/>
            <a:ea typeface="+mn-ea"/>
            <a:cs typeface="+mn-cs"/>
          </a:endParaRPr>
        </a:p>
        <a:p>
          <a:r>
            <a:rPr lang="nl-NL" dirty="0">
              <a:solidFill>
                <a:sysClr val="window" lastClr="FFFFFF"/>
              </a:solidFill>
              <a:latin typeface="Calibri"/>
              <a:ea typeface="+mn-ea"/>
              <a:cs typeface="+mn-cs"/>
            </a:rPr>
            <a:t>1: 157</a:t>
          </a:r>
        </a:p>
        <a:p>
          <a:r>
            <a:rPr lang="nl-NL" dirty="0">
              <a:solidFill>
                <a:sysClr val="window" lastClr="FFFFFF"/>
              </a:solidFill>
              <a:latin typeface="Calibri"/>
              <a:ea typeface="+mn-ea"/>
              <a:cs typeface="+mn-cs"/>
            </a:rPr>
            <a:t>2: 149</a:t>
          </a:r>
        </a:p>
        <a:p>
          <a:r>
            <a:rPr lang="nl-NL" dirty="0">
              <a:solidFill>
                <a:sysClr val="window" lastClr="FFFFFF"/>
              </a:solidFill>
              <a:latin typeface="Calibri"/>
              <a:ea typeface="+mn-ea"/>
              <a:cs typeface="+mn-cs"/>
            </a:rPr>
            <a:t>3: 229</a:t>
          </a:r>
        </a:p>
      </dgm:t>
    </dgm:pt>
    <dgm:pt modelId="{07882354-D1DE-454D-8430-EBD65BE1405F}" type="parTrans" cxnId="{5C2CEAFB-9FB1-4EEE-80EB-88A15311E9A4}">
      <dgm:prSet/>
      <dgm:spPr/>
      <dgm:t>
        <a:bodyPr/>
        <a:lstStyle/>
        <a:p>
          <a:endParaRPr lang="nl-NL"/>
        </a:p>
      </dgm:t>
    </dgm:pt>
    <dgm:pt modelId="{C2D32167-94C6-442E-84F6-439E5E66F113}" type="sibTrans" cxnId="{5C2CEAFB-9FB1-4EEE-80EB-88A15311E9A4}">
      <dgm:prSet/>
      <dgm:spPr>
        <a:xfrm>
          <a:off x="3984901" y="451450"/>
          <a:ext cx="237815" cy="278199"/>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nl-NL">
            <a:solidFill>
              <a:sysClr val="window" lastClr="FFFFFF"/>
            </a:solidFill>
            <a:latin typeface="Calibri"/>
            <a:ea typeface="+mn-ea"/>
            <a:cs typeface="+mn-cs"/>
          </a:endParaRPr>
        </a:p>
      </dgm:t>
    </dgm:pt>
    <dgm:pt modelId="{0859ACE9-5399-407B-821A-D2847E84A9E0}">
      <dgm:prSet phldrT="[Tekst]"/>
      <dgm:spPr>
        <a:xfrm>
          <a:off x="4321432" y="0"/>
          <a:ext cx="1288466"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NL" dirty="0" smtClean="0">
              <a:solidFill>
                <a:sysClr val="window" lastClr="FFFFFF"/>
              </a:solidFill>
              <a:latin typeface="Calibri"/>
              <a:ea typeface="+mn-ea"/>
              <a:cs typeface="+mn-cs"/>
            </a:rPr>
            <a:t>Meting 3</a:t>
          </a:r>
          <a:endParaRPr lang="nl-NL" dirty="0">
            <a:solidFill>
              <a:sysClr val="window" lastClr="FFFFFF"/>
            </a:solidFill>
            <a:latin typeface="Calibri"/>
            <a:ea typeface="+mn-ea"/>
            <a:cs typeface="+mn-cs"/>
          </a:endParaRPr>
        </a:p>
        <a:p>
          <a:endParaRPr lang="nl-NL" dirty="0">
            <a:solidFill>
              <a:sysClr val="window" lastClr="FFFFFF"/>
            </a:solidFill>
            <a:latin typeface="Calibri"/>
            <a:ea typeface="+mn-ea"/>
            <a:cs typeface="+mn-cs"/>
          </a:endParaRPr>
        </a:p>
        <a:p>
          <a:r>
            <a:rPr lang="nl-NL" dirty="0">
              <a:solidFill>
                <a:sysClr val="window" lastClr="FFFFFF"/>
              </a:solidFill>
              <a:latin typeface="Calibri"/>
              <a:ea typeface="+mn-ea"/>
              <a:cs typeface="+mn-cs"/>
            </a:rPr>
            <a:t>1: 123 </a:t>
          </a:r>
        </a:p>
        <a:p>
          <a:r>
            <a:rPr lang="nl-NL" dirty="0">
              <a:solidFill>
                <a:sysClr val="window" lastClr="FFFFFF"/>
              </a:solidFill>
              <a:latin typeface="Calibri"/>
              <a:ea typeface="+mn-ea"/>
              <a:cs typeface="+mn-cs"/>
            </a:rPr>
            <a:t>2: 96</a:t>
          </a:r>
        </a:p>
        <a:p>
          <a:r>
            <a:rPr lang="nl-NL" dirty="0">
              <a:solidFill>
                <a:sysClr val="window" lastClr="FFFFFF"/>
              </a:solidFill>
              <a:latin typeface="Calibri"/>
              <a:ea typeface="+mn-ea"/>
              <a:cs typeface="+mn-cs"/>
            </a:rPr>
            <a:t>3: 163</a:t>
          </a:r>
        </a:p>
      </dgm:t>
    </dgm:pt>
    <dgm:pt modelId="{BE457D69-446D-4BDB-BB91-D215DEDCF9AD}" type="parTrans" cxnId="{30500988-7D4C-4D7A-BDE6-F5A717CE53BB}">
      <dgm:prSet/>
      <dgm:spPr/>
      <dgm:t>
        <a:bodyPr/>
        <a:lstStyle/>
        <a:p>
          <a:endParaRPr lang="nl-NL"/>
        </a:p>
      </dgm:t>
    </dgm:pt>
    <dgm:pt modelId="{CBDFA690-9BF0-4C06-9A09-3E5837BCD15A}" type="sibTrans" cxnId="{30500988-7D4C-4D7A-BDE6-F5A717CE53BB}">
      <dgm:prSet/>
      <dgm:spPr/>
      <dgm:t>
        <a:bodyPr/>
        <a:lstStyle/>
        <a:p>
          <a:endParaRPr lang="nl-NL"/>
        </a:p>
      </dgm:t>
    </dgm:pt>
    <dgm:pt modelId="{68A74DA5-DA6F-4179-9274-70CD20BD8F50}" type="pres">
      <dgm:prSet presAssocID="{07E21BEF-CB4F-4D52-8EBF-73D78870735F}" presName="Name0" presStyleCnt="0">
        <dgm:presLayoutVars>
          <dgm:dir/>
          <dgm:resizeHandles val="exact"/>
        </dgm:presLayoutVars>
      </dgm:prSet>
      <dgm:spPr/>
    </dgm:pt>
    <dgm:pt modelId="{8D061F16-275B-4831-94AC-8FDD588B78A5}" type="pres">
      <dgm:prSet presAssocID="{18FF5C63-3B54-45A8-BF7F-3E95795EAF7F}" presName="node" presStyleLbl="node1" presStyleIdx="0" presStyleCnt="3" custScaleX="190225">
        <dgm:presLayoutVars>
          <dgm:bulletEnabled val="1"/>
        </dgm:presLayoutVars>
      </dgm:prSet>
      <dgm:spPr/>
      <dgm:t>
        <a:bodyPr/>
        <a:lstStyle/>
        <a:p>
          <a:endParaRPr lang="nl-NL"/>
        </a:p>
      </dgm:t>
    </dgm:pt>
    <dgm:pt modelId="{431E41D8-9191-4420-BE80-19E32DAFF17A}" type="pres">
      <dgm:prSet presAssocID="{7235EBE8-67D4-4129-B1B9-D977E2F14B15}" presName="sibTrans" presStyleLbl="sibTrans2D1" presStyleIdx="0" presStyleCnt="2"/>
      <dgm:spPr/>
      <dgm:t>
        <a:bodyPr/>
        <a:lstStyle/>
        <a:p>
          <a:endParaRPr lang="nl-NL"/>
        </a:p>
      </dgm:t>
    </dgm:pt>
    <dgm:pt modelId="{313D390D-B23B-4A1C-AB33-0EB64425EED2}" type="pres">
      <dgm:prSet presAssocID="{7235EBE8-67D4-4129-B1B9-D977E2F14B15}" presName="connectorText" presStyleLbl="sibTrans2D1" presStyleIdx="0" presStyleCnt="2"/>
      <dgm:spPr/>
      <dgm:t>
        <a:bodyPr/>
        <a:lstStyle/>
        <a:p>
          <a:endParaRPr lang="nl-NL"/>
        </a:p>
      </dgm:t>
    </dgm:pt>
    <dgm:pt modelId="{5994AD5D-3562-4073-95D3-6B02D81E4C9F}" type="pres">
      <dgm:prSet presAssocID="{E5F3E415-E7AB-45D2-B468-717C8DDEF98B}" presName="node" presStyleLbl="node1" presStyleIdx="1" presStyleCnt="3" custScaleX="114979">
        <dgm:presLayoutVars>
          <dgm:bulletEnabled val="1"/>
        </dgm:presLayoutVars>
      </dgm:prSet>
      <dgm:spPr/>
      <dgm:t>
        <a:bodyPr/>
        <a:lstStyle/>
        <a:p>
          <a:endParaRPr lang="nl-NL"/>
        </a:p>
      </dgm:t>
    </dgm:pt>
    <dgm:pt modelId="{19B2219D-3A0A-4544-86C9-5C1B781C0732}" type="pres">
      <dgm:prSet presAssocID="{C2D32167-94C6-442E-84F6-439E5E66F113}" presName="sibTrans" presStyleLbl="sibTrans2D1" presStyleIdx="1" presStyleCnt="2"/>
      <dgm:spPr/>
      <dgm:t>
        <a:bodyPr/>
        <a:lstStyle/>
        <a:p>
          <a:endParaRPr lang="nl-NL"/>
        </a:p>
      </dgm:t>
    </dgm:pt>
    <dgm:pt modelId="{CC6B8B27-4B6C-4A6E-8BC7-28AAFF028A3C}" type="pres">
      <dgm:prSet presAssocID="{C2D32167-94C6-442E-84F6-439E5E66F113}" presName="connectorText" presStyleLbl="sibTrans2D1" presStyleIdx="1" presStyleCnt="2"/>
      <dgm:spPr/>
      <dgm:t>
        <a:bodyPr/>
        <a:lstStyle/>
        <a:p>
          <a:endParaRPr lang="nl-NL"/>
        </a:p>
      </dgm:t>
    </dgm:pt>
    <dgm:pt modelId="{9700C7E5-EDE6-46AE-A2A8-B4868192576B}" type="pres">
      <dgm:prSet presAssocID="{0859ACE9-5399-407B-821A-D2847E84A9E0}" presName="node" presStyleLbl="node1" presStyleIdx="2" presStyleCnt="3" custScaleX="114860">
        <dgm:presLayoutVars>
          <dgm:bulletEnabled val="1"/>
        </dgm:presLayoutVars>
      </dgm:prSet>
      <dgm:spPr/>
      <dgm:t>
        <a:bodyPr/>
        <a:lstStyle/>
        <a:p>
          <a:endParaRPr lang="nl-NL"/>
        </a:p>
      </dgm:t>
    </dgm:pt>
  </dgm:ptLst>
  <dgm:cxnLst>
    <dgm:cxn modelId="{30221B43-D374-4D38-AA46-0D0C75509F4B}" type="presOf" srcId="{E5F3E415-E7AB-45D2-B468-717C8DDEF98B}" destId="{5994AD5D-3562-4073-95D3-6B02D81E4C9F}" srcOrd="0" destOrd="0" presId="urn:microsoft.com/office/officeart/2005/8/layout/process1"/>
    <dgm:cxn modelId="{B86676A3-EFE5-4B92-BF96-C8670FA59F0C}" srcId="{07E21BEF-CB4F-4D52-8EBF-73D78870735F}" destId="{18FF5C63-3B54-45A8-BF7F-3E95795EAF7F}" srcOrd="0" destOrd="0" parTransId="{E51E877E-2FFE-4421-9E91-D17D0780D5C3}" sibTransId="{7235EBE8-67D4-4129-B1B9-D977E2F14B15}"/>
    <dgm:cxn modelId="{C64CE4D6-02A7-4865-B58D-099D3B46A2C2}" type="presOf" srcId="{0859ACE9-5399-407B-821A-D2847E84A9E0}" destId="{9700C7E5-EDE6-46AE-A2A8-B4868192576B}" srcOrd="0" destOrd="0" presId="urn:microsoft.com/office/officeart/2005/8/layout/process1"/>
    <dgm:cxn modelId="{30500988-7D4C-4D7A-BDE6-F5A717CE53BB}" srcId="{07E21BEF-CB4F-4D52-8EBF-73D78870735F}" destId="{0859ACE9-5399-407B-821A-D2847E84A9E0}" srcOrd="2" destOrd="0" parTransId="{BE457D69-446D-4BDB-BB91-D215DEDCF9AD}" sibTransId="{CBDFA690-9BF0-4C06-9A09-3E5837BCD15A}"/>
    <dgm:cxn modelId="{6B065573-2432-4101-96D0-AF5EC1AC5614}" type="presOf" srcId="{C2D32167-94C6-442E-84F6-439E5E66F113}" destId="{19B2219D-3A0A-4544-86C9-5C1B781C0732}" srcOrd="0" destOrd="0" presId="urn:microsoft.com/office/officeart/2005/8/layout/process1"/>
    <dgm:cxn modelId="{57463A76-0B13-4316-93AD-9A28DE27B9F4}" type="presOf" srcId="{C2D32167-94C6-442E-84F6-439E5E66F113}" destId="{CC6B8B27-4B6C-4A6E-8BC7-28AAFF028A3C}" srcOrd="1" destOrd="0" presId="urn:microsoft.com/office/officeart/2005/8/layout/process1"/>
    <dgm:cxn modelId="{18C5D03B-48DF-47F0-BDE7-FC845BE00E82}" type="presOf" srcId="{07E21BEF-CB4F-4D52-8EBF-73D78870735F}" destId="{68A74DA5-DA6F-4179-9274-70CD20BD8F50}" srcOrd="0" destOrd="0" presId="urn:microsoft.com/office/officeart/2005/8/layout/process1"/>
    <dgm:cxn modelId="{5C2CEAFB-9FB1-4EEE-80EB-88A15311E9A4}" srcId="{07E21BEF-CB4F-4D52-8EBF-73D78870735F}" destId="{E5F3E415-E7AB-45D2-B468-717C8DDEF98B}" srcOrd="1" destOrd="0" parTransId="{07882354-D1DE-454D-8430-EBD65BE1405F}" sibTransId="{C2D32167-94C6-442E-84F6-439E5E66F113}"/>
    <dgm:cxn modelId="{C6BAC657-B5BD-4F09-AC4D-50242F6C9A24}" type="presOf" srcId="{18FF5C63-3B54-45A8-BF7F-3E95795EAF7F}" destId="{8D061F16-275B-4831-94AC-8FDD588B78A5}" srcOrd="0" destOrd="0" presId="urn:microsoft.com/office/officeart/2005/8/layout/process1"/>
    <dgm:cxn modelId="{CD88E516-06FC-4D19-A3CC-5F054E59617C}" type="presOf" srcId="{7235EBE8-67D4-4129-B1B9-D977E2F14B15}" destId="{431E41D8-9191-4420-BE80-19E32DAFF17A}" srcOrd="0" destOrd="0" presId="urn:microsoft.com/office/officeart/2005/8/layout/process1"/>
    <dgm:cxn modelId="{516FC423-E892-46BF-9567-36A9B0A8DF56}" type="presOf" srcId="{7235EBE8-67D4-4129-B1B9-D977E2F14B15}" destId="{313D390D-B23B-4A1C-AB33-0EB64425EED2}" srcOrd="1" destOrd="0" presId="urn:microsoft.com/office/officeart/2005/8/layout/process1"/>
    <dgm:cxn modelId="{17C2A742-59A5-48B0-8247-98E1DA185828}" type="presParOf" srcId="{68A74DA5-DA6F-4179-9274-70CD20BD8F50}" destId="{8D061F16-275B-4831-94AC-8FDD588B78A5}" srcOrd="0" destOrd="0" presId="urn:microsoft.com/office/officeart/2005/8/layout/process1"/>
    <dgm:cxn modelId="{91DF4290-B4CB-4907-9275-FFCE7DDE0E11}" type="presParOf" srcId="{68A74DA5-DA6F-4179-9274-70CD20BD8F50}" destId="{431E41D8-9191-4420-BE80-19E32DAFF17A}" srcOrd="1" destOrd="0" presId="urn:microsoft.com/office/officeart/2005/8/layout/process1"/>
    <dgm:cxn modelId="{06F2DC96-B905-4C6D-9562-0BBCEE6AD161}" type="presParOf" srcId="{431E41D8-9191-4420-BE80-19E32DAFF17A}" destId="{313D390D-B23B-4A1C-AB33-0EB64425EED2}" srcOrd="0" destOrd="0" presId="urn:microsoft.com/office/officeart/2005/8/layout/process1"/>
    <dgm:cxn modelId="{8FF72C4B-361E-4C65-8050-822E6F099E30}" type="presParOf" srcId="{68A74DA5-DA6F-4179-9274-70CD20BD8F50}" destId="{5994AD5D-3562-4073-95D3-6B02D81E4C9F}" srcOrd="2" destOrd="0" presId="urn:microsoft.com/office/officeart/2005/8/layout/process1"/>
    <dgm:cxn modelId="{FBF79B83-2FBD-4390-A2CF-23706C133B04}" type="presParOf" srcId="{68A74DA5-DA6F-4179-9274-70CD20BD8F50}" destId="{19B2219D-3A0A-4544-86C9-5C1B781C0732}" srcOrd="3" destOrd="0" presId="urn:microsoft.com/office/officeart/2005/8/layout/process1"/>
    <dgm:cxn modelId="{E7CD65CC-1323-4A0A-BE84-81B291149A61}" type="presParOf" srcId="{19B2219D-3A0A-4544-86C9-5C1B781C0732}" destId="{CC6B8B27-4B6C-4A6E-8BC7-28AAFF028A3C}" srcOrd="0" destOrd="0" presId="urn:microsoft.com/office/officeart/2005/8/layout/process1"/>
    <dgm:cxn modelId="{BFBCC59B-2F84-4672-B9B4-1CF8C9C7AFCF}" type="presParOf" srcId="{68A74DA5-DA6F-4179-9274-70CD20BD8F50}" destId="{9700C7E5-EDE6-46AE-A2A8-B4868192576B}" srcOrd="4" destOrd="0" presId="urn:microsoft.com/office/officeart/2005/8/layout/process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E21BEF-CB4F-4D52-8EBF-73D78870735F}" type="doc">
      <dgm:prSet loTypeId="urn:microsoft.com/office/officeart/2005/8/layout/process1" loCatId="process" qsTypeId="urn:microsoft.com/office/officeart/2005/8/quickstyle/simple1" qsCatId="simple" csTypeId="urn:microsoft.com/office/officeart/2005/8/colors/accent1_2" csCatId="accent1" phldr="1"/>
      <dgm:spPr/>
    </dgm:pt>
    <dgm:pt modelId="{18FF5C63-3B54-45A8-BF7F-3E95795EAF7F}">
      <dgm:prSet phldrT="[Tekst]"/>
      <dgm:spPr>
        <a:xfrm>
          <a:off x="325" y="0"/>
          <a:ext cx="2133889"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nl-NL" dirty="0" smtClean="0">
              <a:solidFill>
                <a:sysClr val="window" lastClr="FFFFFF"/>
              </a:solidFill>
              <a:latin typeface="Calibri"/>
              <a:ea typeface="+mn-ea"/>
              <a:cs typeface="+mn-cs"/>
            </a:rPr>
            <a:t>Meting 1: Pre-test</a:t>
          </a:r>
          <a:endParaRPr lang="nl-NL" dirty="0">
            <a:solidFill>
              <a:sysClr val="window" lastClr="FFFFFF"/>
            </a:solidFill>
            <a:latin typeface="Calibri"/>
            <a:ea typeface="+mn-ea"/>
            <a:cs typeface="+mn-cs"/>
          </a:endParaRPr>
        </a:p>
        <a:p>
          <a:pPr algn="ctr"/>
          <a:endParaRPr lang="nl-NL" dirty="0">
            <a:solidFill>
              <a:sysClr val="window" lastClr="FFFFFF"/>
            </a:solidFill>
            <a:latin typeface="Calibri"/>
            <a:ea typeface="+mn-ea"/>
            <a:cs typeface="+mn-cs"/>
          </a:endParaRPr>
        </a:p>
        <a:p>
          <a:pPr algn="l"/>
          <a:r>
            <a:rPr lang="nl-NL" dirty="0">
              <a:solidFill>
                <a:sysClr val="window" lastClr="FFFFFF"/>
              </a:solidFill>
              <a:latin typeface="Calibri"/>
              <a:ea typeface="+mn-ea"/>
              <a:cs typeface="+mn-cs"/>
            </a:rPr>
            <a:t>1. Online </a:t>
          </a:r>
          <a:r>
            <a:rPr lang="nl-NL" dirty="0" smtClean="0">
              <a:solidFill>
                <a:sysClr val="window" lastClr="FFFFFF"/>
              </a:solidFill>
              <a:latin typeface="Calibri"/>
              <a:ea typeface="+mn-ea"/>
              <a:cs typeface="+mn-cs"/>
            </a:rPr>
            <a:t>informatie of hulp :44</a:t>
          </a:r>
          <a:endParaRPr lang="nl-NL" dirty="0">
            <a:solidFill>
              <a:sysClr val="window" lastClr="FFFFFF"/>
            </a:solidFill>
            <a:latin typeface="Calibri"/>
            <a:ea typeface="+mn-ea"/>
            <a:cs typeface="+mn-cs"/>
          </a:endParaRPr>
        </a:p>
        <a:p>
          <a:pPr algn="l"/>
          <a:r>
            <a:rPr lang="nl-NL" dirty="0">
              <a:solidFill>
                <a:sysClr val="window" lastClr="FFFFFF"/>
              </a:solidFill>
              <a:latin typeface="Calibri"/>
              <a:ea typeface="+mn-ea"/>
              <a:cs typeface="+mn-cs"/>
            </a:rPr>
            <a:t>2. Offline </a:t>
          </a:r>
          <a:r>
            <a:rPr lang="nl-NL" dirty="0" smtClean="0">
              <a:solidFill>
                <a:sysClr val="window" lastClr="FFFFFF"/>
              </a:solidFill>
              <a:latin typeface="Calibri"/>
              <a:ea typeface="+mn-ea"/>
              <a:cs typeface="+mn-cs"/>
            </a:rPr>
            <a:t>informatie of hulp: 43</a:t>
          </a:r>
          <a:endParaRPr lang="nl-NL" dirty="0">
            <a:solidFill>
              <a:sysClr val="window" lastClr="FFFFFF"/>
            </a:solidFill>
            <a:latin typeface="Calibri"/>
            <a:ea typeface="+mn-ea"/>
            <a:cs typeface="+mn-cs"/>
          </a:endParaRPr>
        </a:p>
        <a:p>
          <a:pPr algn="l"/>
          <a:r>
            <a:rPr lang="nl-NL" dirty="0">
              <a:solidFill>
                <a:sysClr val="window" lastClr="FFFFFF"/>
              </a:solidFill>
              <a:latin typeface="Calibri"/>
              <a:ea typeface="+mn-ea"/>
              <a:cs typeface="+mn-cs"/>
            </a:rPr>
            <a:t>3. </a:t>
          </a:r>
          <a:r>
            <a:rPr lang="nl-NL" dirty="0" smtClean="0">
              <a:solidFill>
                <a:sysClr val="window" lastClr="FFFFFF"/>
              </a:solidFill>
              <a:latin typeface="Calibri"/>
              <a:ea typeface="+mn-ea"/>
              <a:cs typeface="+mn-cs"/>
            </a:rPr>
            <a:t>Belangrijkste bron van stress</a:t>
          </a:r>
          <a:r>
            <a:rPr lang="nl-NL" dirty="0">
              <a:solidFill>
                <a:sysClr val="window" lastClr="FFFFFF"/>
              </a:solidFill>
              <a:latin typeface="Calibri"/>
              <a:ea typeface="+mn-ea"/>
              <a:cs typeface="+mn-cs"/>
            </a:rPr>
            <a:t>: </a:t>
          </a:r>
          <a:r>
            <a:rPr lang="nl-NL" dirty="0" smtClean="0">
              <a:solidFill>
                <a:sysClr val="window" lastClr="FFFFFF"/>
              </a:solidFill>
              <a:latin typeface="Calibri"/>
              <a:ea typeface="+mn-ea"/>
              <a:cs typeface="+mn-cs"/>
            </a:rPr>
            <a:t>-</a:t>
          </a:r>
          <a:endParaRPr lang="nl-NL" dirty="0">
            <a:solidFill>
              <a:sysClr val="window" lastClr="FFFFFF"/>
            </a:solidFill>
            <a:latin typeface="Calibri"/>
            <a:ea typeface="+mn-ea"/>
            <a:cs typeface="+mn-cs"/>
          </a:endParaRPr>
        </a:p>
      </dgm:t>
    </dgm:pt>
    <dgm:pt modelId="{E51E877E-2FFE-4421-9E91-D17D0780D5C3}" type="parTrans" cxnId="{B86676A3-EFE5-4B92-BF96-C8670FA59F0C}">
      <dgm:prSet/>
      <dgm:spPr/>
      <dgm:t>
        <a:bodyPr/>
        <a:lstStyle/>
        <a:p>
          <a:endParaRPr lang="nl-NL"/>
        </a:p>
      </dgm:t>
    </dgm:pt>
    <dgm:pt modelId="{7235EBE8-67D4-4129-B1B9-D977E2F14B15}" type="sibTrans" cxnId="{B86676A3-EFE5-4B92-BF96-C8670FA59F0C}">
      <dgm:prSet/>
      <dgm:spPr>
        <a:xfrm>
          <a:off x="2246391" y="451450"/>
          <a:ext cx="237815" cy="278199"/>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nl-NL">
            <a:solidFill>
              <a:sysClr val="window" lastClr="FFFFFF"/>
            </a:solidFill>
            <a:latin typeface="Calibri"/>
            <a:ea typeface="+mn-ea"/>
            <a:cs typeface="+mn-cs"/>
          </a:endParaRPr>
        </a:p>
      </dgm:t>
    </dgm:pt>
    <dgm:pt modelId="{E5F3E415-E7AB-45D2-B468-717C8DDEF98B}">
      <dgm:prSet phldrT="[Tekst]"/>
      <dgm:spPr>
        <a:xfrm>
          <a:off x="2582923" y="0"/>
          <a:ext cx="1289801"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NL" dirty="0" smtClean="0">
              <a:solidFill>
                <a:sysClr val="window" lastClr="FFFFFF"/>
              </a:solidFill>
              <a:latin typeface="Calibri"/>
              <a:ea typeface="+mn-ea"/>
              <a:cs typeface="+mn-cs"/>
            </a:rPr>
            <a:t>Meting 2</a:t>
          </a:r>
          <a:endParaRPr lang="nl-NL" dirty="0">
            <a:solidFill>
              <a:sysClr val="window" lastClr="FFFFFF"/>
            </a:solidFill>
            <a:latin typeface="Calibri"/>
            <a:ea typeface="+mn-ea"/>
            <a:cs typeface="+mn-cs"/>
          </a:endParaRPr>
        </a:p>
        <a:p>
          <a:endParaRPr lang="nl-NL" dirty="0">
            <a:solidFill>
              <a:sysClr val="window" lastClr="FFFFFF"/>
            </a:solidFill>
            <a:latin typeface="Calibri"/>
            <a:ea typeface="+mn-ea"/>
            <a:cs typeface="+mn-cs"/>
          </a:endParaRPr>
        </a:p>
        <a:p>
          <a:r>
            <a:rPr lang="nl-NL" dirty="0">
              <a:solidFill>
                <a:sysClr val="window" lastClr="FFFFFF"/>
              </a:solidFill>
              <a:latin typeface="Calibri"/>
              <a:ea typeface="+mn-ea"/>
              <a:cs typeface="+mn-cs"/>
            </a:rPr>
            <a:t>1: 28</a:t>
          </a:r>
        </a:p>
        <a:p>
          <a:r>
            <a:rPr lang="nl-NL" dirty="0">
              <a:solidFill>
                <a:sysClr val="window" lastClr="FFFFFF"/>
              </a:solidFill>
              <a:latin typeface="Calibri"/>
              <a:ea typeface="+mn-ea"/>
              <a:cs typeface="+mn-cs"/>
            </a:rPr>
            <a:t>2: 28</a:t>
          </a:r>
        </a:p>
        <a:p>
          <a:r>
            <a:rPr lang="nl-NL" dirty="0">
              <a:solidFill>
                <a:sysClr val="window" lastClr="FFFFFF"/>
              </a:solidFill>
              <a:latin typeface="Calibri"/>
              <a:ea typeface="+mn-ea"/>
              <a:cs typeface="+mn-cs"/>
            </a:rPr>
            <a:t>3: 57</a:t>
          </a:r>
        </a:p>
      </dgm:t>
    </dgm:pt>
    <dgm:pt modelId="{07882354-D1DE-454D-8430-EBD65BE1405F}" type="parTrans" cxnId="{5C2CEAFB-9FB1-4EEE-80EB-88A15311E9A4}">
      <dgm:prSet/>
      <dgm:spPr/>
      <dgm:t>
        <a:bodyPr/>
        <a:lstStyle/>
        <a:p>
          <a:endParaRPr lang="nl-NL"/>
        </a:p>
      </dgm:t>
    </dgm:pt>
    <dgm:pt modelId="{C2D32167-94C6-442E-84F6-439E5E66F113}" type="sibTrans" cxnId="{5C2CEAFB-9FB1-4EEE-80EB-88A15311E9A4}">
      <dgm:prSet/>
      <dgm:spPr>
        <a:xfrm>
          <a:off x="3984901" y="451450"/>
          <a:ext cx="237815" cy="278199"/>
        </a:xfrm>
        <a:prstGeom prst="righ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nl-NL">
            <a:solidFill>
              <a:sysClr val="window" lastClr="FFFFFF"/>
            </a:solidFill>
            <a:latin typeface="Calibri"/>
            <a:ea typeface="+mn-ea"/>
            <a:cs typeface="+mn-cs"/>
          </a:endParaRPr>
        </a:p>
      </dgm:t>
    </dgm:pt>
    <dgm:pt modelId="{0859ACE9-5399-407B-821A-D2847E84A9E0}">
      <dgm:prSet phldrT="[Tekst]"/>
      <dgm:spPr>
        <a:xfrm>
          <a:off x="4321432" y="0"/>
          <a:ext cx="1288466" cy="1181099"/>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nl-NL" dirty="0" smtClean="0">
              <a:solidFill>
                <a:sysClr val="window" lastClr="FFFFFF"/>
              </a:solidFill>
              <a:latin typeface="Calibri"/>
              <a:ea typeface="+mn-ea"/>
              <a:cs typeface="+mn-cs"/>
            </a:rPr>
            <a:t>Meting 3</a:t>
          </a:r>
          <a:endParaRPr lang="nl-NL" dirty="0">
            <a:solidFill>
              <a:sysClr val="window" lastClr="FFFFFF"/>
            </a:solidFill>
            <a:latin typeface="Calibri"/>
            <a:ea typeface="+mn-ea"/>
            <a:cs typeface="+mn-cs"/>
          </a:endParaRPr>
        </a:p>
        <a:p>
          <a:endParaRPr lang="nl-NL" dirty="0">
            <a:solidFill>
              <a:sysClr val="window" lastClr="FFFFFF"/>
            </a:solidFill>
            <a:latin typeface="Calibri"/>
            <a:ea typeface="+mn-ea"/>
            <a:cs typeface="+mn-cs"/>
          </a:endParaRPr>
        </a:p>
        <a:p>
          <a:r>
            <a:rPr lang="nl-NL" dirty="0">
              <a:solidFill>
                <a:sysClr val="window" lastClr="FFFFFF"/>
              </a:solidFill>
              <a:latin typeface="Calibri"/>
              <a:ea typeface="+mn-ea"/>
              <a:cs typeface="+mn-cs"/>
            </a:rPr>
            <a:t>1: 21 </a:t>
          </a:r>
        </a:p>
        <a:p>
          <a:r>
            <a:rPr lang="nl-NL" dirty="0">
              <a:solidFill>
                <a:sysClr val="window" lastClr="FFFFFF"/>
              </a:solidFill>
              <a:latin typeface="Calibri"/>
              <a:ea typeface="+mn-ea"/>
              <a:cs typeface="+mn-cs"/>
            </a:rPr>
            <a:t>2: 25</a:t>
          </a:r>
        </a:p>
        <a:p>
          <a:r>
            <a:rPr lang="nl-NL" dirty="0">
              <a:solidFill>
                <a:sysClr val="window" lastClr="FFFFFF"/>
              </a:solidFill>
              <a:latin typeface="Calibri"/>
              <a:ea typeface="+mn-ea"/>
              <a:cs typeface="+mn-cs"/>
            </a:rPr>
            <a:t>3: 39</a:t>
          </a:r>
        </a:p>
      </dgm:t>
    </dgm:pt>
    <dgm:pt modelId="{BE457D69-446D-4BDB-BB91-D215DEDCF9AD}" type="parTrans" cxnId="{30500988-7D4C-4D7A-BDE6-F5A717CE53BB}">
      <dgm:prSet/>
      <dgm:spPr/>
      <dgm:t>
        <a:bodyPr/>
        <a:lstStyle/>
        <a:p>
          <a:endParaRPr lang="nl-NL"/>
        </a:p>
      </dgm:t>
    </dgm:pt>
    <dgm:pt modelId="{CBDFA690-9BF0-4C06-9A09-3E5837BCD15A}" type="sibTrans" cxnId="{30500988-7D4C-4D7A-BDE6-F5A717CE53BB}">
      <dgm:prSet/>
      <dgm:spPr/>
      <dgm:t>
        <a:bodyPr/>
        <a:lstStyle/>
        <a:p>
          <a:endParaRPr lang="nl-NL"/>
        </a:p>
      </dgm:t>
    </dgm:pt>
    <dgm:pt modelId="{68A74DA5-DA6F-4179-9274-70CD20BD8F50}" type="pres">
      <dgm:prSet presAssocID="{07E21BEF-CB4F-4D52-8EBF-73D78870735F}" presName="Name0" presStyleCnt="0">
        <dgm:presLayoutVars>
          <dgm:dir/>
          <dgm:resizeHandles val="exact"/>
        </dgm:presLayoutVars>
      </dgm:prSet>
      <dgm:spPr/>
    </dgm:pt>
    <dgm:pt modelId="{8D061F16-275B-4831-94AC-8FDD588B78A5}" type="pres">
      <dgm:prSet presAssocID="{18FF5C63-3B54-45A8-BF7F-3E95795EAF7F}" presName="node" presStyleLbl="node1" presStyleIdx="0" presStyleCnt="3" custScaleX="190225">
        <dgm:presLayoutVars>
          <dgm:bulletEnabled val="1"/>
        </dgm:presLayoutVars>
      </dgm:prSet>
      <dgm:spPr/>
      <dgm:t>
        <a:bodyPr/>
        <a:lstStyle/>
        <a:p>
          <a:endParaRPr lang="nl-NL"/>
        </a:p>
      </dgm:t>
    </dgm:pt>
    <dgm:pt modelId="{431E41D8-9191-4420-BE80-19E32DAFF17A}" type="pres">
      <dgm:prSet presAssocID="{7235EBE8-67D4-4129-B1B9-D977E2F14B15}" presName="sibTrans" presStyleLbl="sibTrans2D1" presStyleIdx="0" presStyleCnt="2"/>
      <dgm:spPr/>
      <dgm:t>
        <a:bodyPr/>
        <a:lstStyle/>
        <a:p>
          <a:endParaRPr lang="nl-NL"/>
        </a:p>
      </dgm:t>
    </dgm:pt>
    <dgm:pt modelId="{313D390D-B23B-4A1C-AB33-0EB64425EED2}" type="pres">
      <dgm:prSet presAssocID="{7235EBE8-67D4-4129-B1B9-D977E2F14B15}" presName="connectorText" presStyleLbl="sibTrans2D1" presStyleIdx="0" presStyleCnt="2"/>
      <dgm:spPr/>
      <dgm:t>
        <a:bodyPr/>
        <a:lstStyle/>
        <a:p>
          <a:endParaRPr lang="nl-NL"/>
        </a:p>
      </dgm:t>
    </dgm:pt>
    <dgm:pt modelId="{5994AD5D-3562-4073-95D3-6B02D81E4C9F}" type="pres">
      <dgm:prSet presAssocID="{E5F3E415-E7AB-45D2-B468-717C8DDEF98B}" presName="node" presStyleLbl="node1" presStyleIdx="1" presStyleCnt="3" custScaleX="114979">
        <dgm:presLayoutVars>
          <dgm:bulletEnabled val="1"/>
        </dgm:presLayoutVars>
      </dgm:prSet>
      <dgm:spPr/>
      <dgm:t>
        <a:bodyPr/>
        <a:lstStyle/>
        <a:p>
          <a:endParaRPr lang="nl-NL"/>
        </a:p>
      </dgm:t>
    </dgm:pt>
    <dgm:pt modelId="{19B2219D-3A0A-4544-86C9-5C1B781C0732}" type="pres">
      <dgm:prSet presAssocID="{C2D32167-94C6-442E-84F6-439E5E66F113}" presName="sibTrans" presStyleLbl="sibTrans2D1" presStyleIdx="1" presStyleCnt="2"/>
      <dgm:spPr/>
      <dgm:t>
        <a:bodyPr/>
        <a:lstStyle/>
        <a:p>
          <a:endParaRPr lang="nl-NL"/>
        </a:p>
      </dgm:t>
    </dgm:pt>
    <dgm:pt modelId="{CC6B8B27-4B6C-4A6E-8BC7-28AAFF028A3C}" type="pres">
      <dgm:prSet presAssocID="{C2D32167-94C6-442E-84F6-439E5E66F113}" presName="connectorText" presStyleLbl="sibTrans2D1" presStyleIdx="1" presStyleCnt="2"/>
      <dgm:spPr/>
      <dgm:t>
        <a:bodyPr/>
        <a:lstStyle/>
        <a:p>
          <a:endParaRPr lang="nl-NL"/>
        </a:p>
      </dgm:t>
    </dgm:pt>
    <dgm:pt modelId="{9700C7E5-EDE6-46AE-A2A8-B4868192576B}" type="pres">
      <dgm:prSet presAssocID="{0859ACE9-5399-407B-821A-D2847E84A9E0}" presName="node" presStyleLbl="node1" presStyleIdx="2" presStyleCnt="3" custScaleX="114860">
        <dgm:presLayoutVars>
          <dgm:bulletEnabled val="1"/>
        </dgm:presLayoutVars>
      </dgm:prSet>
      <dgm:spPr/>
      <dgm:t>
        <a:bodyPr/>
        <a:lstStyle/>
        <a:p>
          <a:endParaRPr lang="nl-NL"/>
        </a:p>
      </dgm:t>
    </dgm:pt>
  </dgm:ptLst>
  <dgm:cxnLst>
    <dgm:cxn modelId="{060A0577-48DE-4CA1-BAA5-14C1FEBCE0EE}" type="presOf" srcId="{E5F3E415-E7AB-45D2-B468-717C8DDEF98B}" destId="{5994AD5D-3562-4073-95D3-6B02D81E4C9F}" srcOrd="0" destOrd="0" presId="urn:microsoft.com/office/officeart/2005/8/layout/process1"/>
    <dgm:cxn modelId="{A1A7F91B-8000-4B97-9264-811226599ADD}" type="presOf" srcId="{18FF5C63-3B54-45A8-BF7F-3E95795EAF7F}" destId="{8D061F16-275B-4831-94AC-8FDD588B78A5}" srcOrd="0" destOrd="0" presId="urn:microsoft.com/office/officeart/2005/8/layout/process1"/>
    <dgm:cxn modelId="{B86676A3-EFE5-4B92-BF96-C8670FA59F0C}" srcId="{07E21BEF-CB4F-4D52-8EBF-73D78870735F}" destId="{18FF5C63-3B54-45A8-BF7F-3E95795EAF7F}" srcOrd="0" destOrd="0" parTransId="{E51E877E-2FFE-4421-9E91-D17D0780D5C3}" sibTransId="{7235EBE8-67D4-4129-B1B9-D977E2F14B15}"/>
    <dgm:cxn modelId="{1C7B430B-E52B-4E67-B29A-F6B6FA47E29D}" type="presOf" srcId="{07E21BEF-CB4F-4D52-8EBF-73D78870735F}" destId="{68A74DA5-DA6F-4179-9274-70CD20BD8F50}" srcOrd="0" destOrd="0" presId="urn:microsoft.com/office/officeart/2005/8/layout/process1"/>
    <dgm:cxn modelId="{0F8760AE-6104-464D-B75A-D77C70712E51}" type="presOf" srcId="{0859ACE9-5399-407B-821A-D2847E84A9E0}" destId="{9700C7E5-EDE6-46AE-A2A8-B4868192576B}" srcOrd="0" destOrd="0" presId="urn:microsoft.com/office/officeart/2005/8/layout/process1"/>
    <dgm:cxn modelId="{30500988-7D4C-4D7A-BDE6-F5A717CE53BB}" srcId="{07E21BEF-CB4F-4D52-8EBF-73D78870735F}" destId="{0859ACE9-5399-407B-821A-D2847E84A9E0}" srcOrd="2" destOrd="0" parTransId="{BE457D69-446D-4BDB-BB91-D215DEDCF9AD}" sibTransId="{CBDFA690-9BF0-4C06-9A09-3E5837BCD15A}"/>
    <dgm:cxn modelId="{1390D2B5-B5A4-4CB3-8D04-D37347522A71}" type="presOf" srcId="{7235EBE8-67D4-4129-B1B9-D977E2F14B15}" destId="{313D390D-B23B-4A1C-AB33-0EB64425EED2}" srcOrd="1" destOrd="0" presId="urn:microsoft.com/office/officeart/2005/8/layout/process1"/>
    <dgm:cxn modelId="{B9F120F9-726E-41E1-80D4-488FC096AE3E}" type="presOf" srcId="{7235EBE8-67D4-4129-B1B9-D977E2F14B15}" destId="{431E41D8-9191-4420-BE80-19E32DAFF17A}" srcOrd="0" destOrd="0" presId="urn:microsoft.com/office/officeart/2005/8/layout/process1"/>
    <dgm:cxn modelId="{5C2CEAFB-9FB1-4EEE-80EB-88A15311E9A4}" srcId="{07E21BEF-CB4F-4D52-8EBF-73D78870735F}" destId="{E5F3E415-E7AB-45D2-B468-717C8DDEF98B}" srcOrd="1" destOrd="0" parTransId="{07882354-D1DE-454D-8430-EBD65BE1405F}" sibTransId="{C2D32167-94C6-442E-84F6-439E5E66F113}"/>
    <dgm:cxn modelId="{14A0E2B3-5301-49C8-A5FA-D09DE752161D}" type="presOf" srcId="{C2D32167-94C6-442E-84F6-439E5E66F113}" destId="{19B2219D-3A0A-4544-86C9-5C1B781C0732}" srcOrd="0" destOrd="0" presId="urn:microsoft.com/office/officeart/2005/8/layout/process1"/>
    <dgm:cxn modelId="{7C1B1FF7-AB33-4C01-97AD-E4FABABC9292}" type="presOf" srcId="{C2D32167-94C6-442E-84F6-439E5E66F113}" destId="{CC6B8B27-4B6C-4A6E-8BC7-28AAFF028A3C}" srcOrd="1" destOrd="0" presId="urn:microsoft.com/office/officeart/2005/8/layout/process1"/>
    <dgm:cxn modelId="{9102EE66-FB2A-454D-B685-85EE598D304D}" type="presParOf" srcId="{68A74DA5-DA6F-4179-9274-70CD20BD8F50}" destId="{8D061F16-275B-4831-94AC-8FDD588B78A5}" srcOrd="0" destOrd="0" presId="urn:microsoft.com/office/officeart/2005/8/layout/process1"/>
    <dgm:cxn modelId="{2997C335-EF8B-44F0-8A40-DD9360199A2D}" type="presParOf" srcId="{68A74DA5-DA6F-4179-9274-70CD20BD8F50}" destId="{431E41D8-9191-4420-BE80-19E32DAFF17A}" srcOrd="1" destOrd="0" presId="urn:microsoft.com/office/officeart/2005/8/layout/process1"/>
    <dgm:cxn modelId="{1F307821-DDE5-44CD-90A8-A05828270F6A}" type="presParOf" srcId="{431E41D8-9191-4420-BE80-19E32DAFF17A}" destId="{313D390D-B23B-4A1C-AB33-0EB64425EED2}" srcOrd="0" destOrd="0" presId="urn:microsoft.com/office/officeart/2005/8/layout/process1"/>
    <dgm:cxn modelId="{1D107B78-8AF2-4686-9333-514BBADF7B81}" type="presParOf" srcId="{68A74DA5-DA6F-4179-9274-70CD20BD8F50}" destId="{5994AD5D-3562-4073-95D3-6B02D81E4C9F}" srcOrd="2" destOrd="0" presId="urn:microsoft.com/office/officeart/2005/8/layout/process1"/>
    <dgm:cxn modelId="{446AB7A7-6992-4BF8-AD87-24D1A3DF9BA6}" type="presParOf" srcId="{68A74DA5-DA6F-4179-9274-70CD20BD8F50}" destId="{19B2219D-3A0A-4544-86C9-5C1B781C0732}" srcOrd="3" destOrd="0" presId="urn:microsoft.com/office/officeart/2005/8/layout/process1"/>
    <dgm:cxn modelId="{D8AECC49-4920-49A1-A7BA-E30F8C548150}" type="presParOf" srcId="{19B2219D-3A0A-4544-86C9-5C1B781C0732}" destId="{CC6B8B27-4B6C-4A6E-8BC7-28AAFF028A3C}" srcOrd="0" destOrd="0" presId="urn:microsoft.com/office/officeart/2005/8/layout/process1"/>
    <dgm:cxn modelId="{A68E7FF5-7A40-4BDC-BCA6-A6943C056BF0}" type="presParOf" srcId="{68A74DA5-DA6F-4179-9274-70CD20BD8F50}" destId="{9700C7E5-EDE6-46AE-A2A8-B4868192576B}" srcOrd="4"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061F16-275B-4831-94AC-8FDD588B78A5}">
      <dsp:nvSpPr>
        <dsp:cNvPr id="0" name=""/>
        <dsp:cNvSpPr/>
      </dsp:nvSpPr>
      <dsp:spPr>
        <a:xfrm>
          <a:off x="380" y="313474"/>
          <a:ext cx="2492376" cy="1965338"/>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Pre-test: meting 1</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1. Online </a:t>
          </a:r>
          <a:r>
            <a:rPr lang="nl-NL" sz="1200" kern="1200" dirty="0" smtClean="0">
              <a:solidFill>
                <a:sysClr val="window" lastClr="FFFFFF"/>
              </a:solidFill>
              <a:latin typeface="Calibri"/>
              <a:ea typeface="+mn-ea"/>
              <a:cs typeface="+mn-cs"/>
            </a:rPr>
            <a:t>informatie of hulp: 281</a:t>
          </a:r>
          <a:endParaRPr lang="nl-NL" sz="1200" kern="1200" dirty="0">
            <a:solidFill>
              <a:sysClr val="window" lastClr="FFFFFF"/>
            </a:solidFill>
            <a:latin typeface="Calibri"/>
            <a:ea typeface="+mn-ea"/>
            <a:cs typeface="+mn-cs"/>
          </a:endParaRP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2. Offline </a:t>
          </a:r>
          <a:r>
            <a:rPr lang="nl-NL" sz="1200" kern="1200" dirty="0" smtClean="0">
              <a:solidFill>
                <a:sysClr val="window" lastClr="FFFFFF"/>
              </a:solidFill>
              <a:latin typeface="Calibri"/>
              <a:ea typeface="+mn-ea"/>
              <a:cs typeface="+mn-cs"/>
            </a:rPr>
            <a:t>informatie of hulp: </a:t>
          </a:r>
          <a:r>
            <a:rPr lang="nl-NL" sz="1200" kern="1200" dirty="0">
              <a:solidFill>
                <a:sysClr val="window" lastClr="FFFFFF"/>
              </a:solidFill>
              <a:latin typeface="Calibri"/>
              <a:ea typeface="+mn-ea"/>
              <a:cs typeface="+mn-cs"/>
            </a:rPr>
            <a:t>225</a:t>
          </a: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3. </a:t>
          </a:r>
          <a:r>
            <a:rPr lang="nl-NL" sz="1200" kern="1200" dirty="0" smtClean="0">
              <a:solidFill>
                <a:sysClr val="window" lastClr="FFFFFF"/>
              </a:solidFill>
              <a:latin typeface="Calibri"/>
              <a:ea typeface="+mn-ea"/>
              <a:cs typeface="+mn-cs"/>
            </a:rPr>
            <a:t>Belangrijkste bron van stress</a:t>
          </a:r>
          <a:r>
            <a:rPr lang="nl-NL" sz="1200" kern="1200" dirty="0">
              <a:solidFill>
                <a:sysClr val="window" lastClr="FFFFFF"/>
              </a:solidFill>
              <a:latin typeface="Calibri"/>
              <a:ea typeface="+mn-ea"/>
              <a:cs typeface="+mn-cs"/>
            </a:rPr>
            <a:t>: -</a:t>
          </a:r>
        </a:p>
      </dsp:txBody>
      <dsp:txXfrm>
        <a:off x="57943" y="371037"/>
        <a:ext cx="2377250" cy="1850212"/>
      </dsp:txXfrm>
    </dsp:sp>
    <dsp:sp modelId="{431E41D8-9191-4420-BE80-19E32DAFF17A}">
      <dsp:nvSpPr>
        <dsp:cNvPr id="0" name=""/>
        <dsp:cNvSpPr/>
      </dsp:nvSpPr>
      <dsp:spPr>
        <a:xfrm>
          <a:off x="2623779" y="1133676"/>
          <a:ext cx="277767" cy="324935"/>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nl-NL" sz="1000" kern="1200">
            <a:solidFill>
              <a:sysClr val="window" lastClr="FFFFFF"/>
            </a:solidFill>
            <a:latin typeface="Calibri"/>
            <a:ea typeface="+mn-ea"/>
            <a:cs typeface="+mn-cs"/>
          </a:endParaRPr>
        </a:p>
      </dsp:txBody>
      <dsp:txXfrm>
        <a:off x="2623779" y="1198663"/>
        <a:ext cx="194437" cy="194961"/>
      </dsp:txXfrm>
    </dsp:sp>
    <dsp:sp modelId="{5994AD5D-3562-4073-95D3-6B02D81E4C9F}">
      <dsp:nvSpPr>
        <dsp:cNvPr id="0" name=""/>
        <dsp:cNvSpPr/>
      </dsp:nvSpPr>
      <dsp:spPr>
        <a:xfrm>
          <a:off x="3016847" y="313474"/>
          <a:ext cx="1506484" cy="1965338"/>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Meting 2</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1: 157</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2: 149</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3: 229</a:t>
          </a:r>
        </a:p>
      </dsp:txBody>
      <dsp:txXfrm>
        <a:off x="3060970" y="357597"/>
        <a:ext cx="1418238" cy="1877092"/>
      </dsp:txXfrm>
    </dsp:sp>
    <dsp:sp modelId="{19B2219D-3A0A-4544-86C9-5C1B781C0732}">
      <dsp:nvSpPr>
        <dsp:cNvPr id="0" name=""/>
        <dsp:cNvSpPr/>
      </dsp:nvSpPr>
      <dsp:spPr>
        <a:xfrm>
          <a:off x="4654354" y="1133676"/>
          <a:ext cx="277767" cy="324935"/>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nl-NL" sz="1000" kern="1200">
            <a:solidFill>
              <a:sysClr val="window" lastClr="FFFFFF"/>
            </a:solidFill>
            <a:latin typeface="Calibri"/>
            <a:ea typeface="+mn-ea"/>
            <a:cs typeface="+mn-cs"/>
          </a:endParaRPr>
        </a:p>
      </dsp:txBody>
      <dsp:txXfrm>
        <a:off x="4654354" y="1198663"/>
        <a:ext cx="194437" cy="194961"/>
      </dsp:txXfrm>
    </dsp:sp>
    <dsp:sp modelId="{9700C7E5-EDE6-46AE-A2A8-B4868192576B}">
      <dsp:nvSpPr>
        <dsp:cNvPr id="0" name=""/>
        <dsp:cNvSpPr/>
      </dsp:nvSpPr>
      <dsp:spPr>
        <a:xfrm>
          <a:off x="5047422" y="313474"/>
          <a:ext cx="1504925" cy="1965338"/>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Meting 3</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1: 123 </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2: 96</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3: 163</a:t>
          </a:r>
        </a:p>
      </dsp:txBody>
      <dsp:txXfrm>
        <a:off x="5091500" y="357552"/>
        <a:ext cx="1416769" cy="1877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061F16-275B-4831-94AC-8FDD588B78A5}">
      <dsp:nvSpPr>
        <dsp:cNvPr id="0" name=""/>
        <dsp:cNvSpPr/>
      </dsp:nvSpPr>
      <dsp:spPr>
        <a:xfrm>
          <a:off x="359" y="331463"/>
          <a:ext cx="2355432" cy="185735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Meting 1: Pre-test</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1. Online </a:t>
          </a:r>
          <a:r>
            <a:rPr lang="nl-NL" sz="1200" kern="1200" dirty="0" smtClean="0">
              <a:solidFill>
                <a:sysClr val="window" lastClr="FFFFFF"/>
              </a:solidFill>
              <a:latin typeface="Calibri"/>
              <a:ea typeface="+mn-ea"/>
              <a:cs typeface="+mn-cs"/>
            </a:rPr>
            <a:t>informatie of hulp :44</a:t>
          </a:r>
          <a:endParaRPr lang="nl-NL" sz="1200" kern="1200" dirty="0">
            <a:solidFill>
              <a:sysClr val="window" lastClr="FFFFFF"/>
            </a:solidFill>
            <a:latin typeface="Calibri"/>
            <a:ea typeface="+mn-ea"/>
            <a:cs typeface="+mn-cs"/>
          </a:endParaRP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2. Offline </a:t>
          </a:r>
          <a:r>
            <a:rPr lang="nl-NL" sz="1200" kern="1200" dirty="0" smtClean="0">
              <a:solidFill>
                <a:sysClr val="window" lastClr="FFFFFF"/>
              </a:solidFill>
              <a:latin typeface="Calibri"/>
              <a:ea typeface="+mn-ea"/>
              <a:cs typeface="+mn-cs"/>
            </a:rPr>
            <a:t>informatie of hulp: 43</a:t>
          </a:r>
          <a:endParaRPr lang="nl-NL" sz="1200" kern="1200" dirty="0">
            <a:solidFill>
              <a:sysClr val="window" lastClr="FFFFFF"/>
            </a:solidFill>
            <a:latin typeface="Calibri"/>
            <a:ea typeface="+mn-ea"/>
            <a:cs typeface="+mn-cs"/>
          </a:endParaRPr>
        </a:p>
        <a:p>
          <a:pPr lvl="0" algn="l" defTabSz="533400">
            <a:lnSpc>
              <a:spcPct val="90000"/>
            </a:lnSpc>
            <a:spcBef>
              <a:spcPct val="0"/>
            </a:spcBef>
            <a:spcAft>
              <a:spcPct val="35000"/>
            </a:spcAft>
          </a:pPr>
          <a:r>
            <a:rPr lang="nl-NL" sz="1200" kern="1200" dirty="0">
              <a:solidFill>
                <a:sysClr val="window" lastClr="FFFFFF"/>
              </a:solidFill>
              <a:latin typeface="Calibri"/>
              <a:ea typeface="+mn-ea"/>
              <a:cs typeface="+mn-cs"/>
            </a:rPr>
            <a:t>3. </a:t>
          </a:r>
          <a:r>
            <a:rPr lang="nl-NL" sz="1200" kern="1200" dirty="0" smtClean="0">
              <a:solidFill>
                <a:sysClr val="window" lastClr="FFFFFF"/>
              </a:solidFill>
              <a:latin typeface="Calibri"/>
              <a:ea typeface="+mn-ea"/>
              <a:cs typeface="+mn-cs"/>
            </a:rPr>
            <a:t>Belangrijkste bron van stress</a:t>
          </a:r>
          <a:r>
            <a:rPr lang="nl-NL" sz="1200" kern="1200" dirty="0">
              <a:solidFill>
                <a:sysClr val="window" lastClr="FFFFFF"/>
              </a:solidFill>
              <a:latin typeface="Calibri"/>
              <a:ea typeface="+mn-ea"/>
              <a:cs typeface="+mn-cs"/>
            </a:rPr>
            <a:t>: </a:t>
          </a:r>
          <a:r>
            <a:rPr lang="nl-NL" sz="1200" kern="1200" dirty="0" smtClean="0">
              <a:solidFill>
                <a:sysClr val="window" lastClr="FFFFFF"/>
              </a:solidFill>
              <a:latin typeface="Calibri"/>
              <a:ea typeface="+mn-ea"/>
              <a:cs typeface="+mn-cs"/>
            </a:rPr>
            <a:t>-</a:t>
          </a:r>
          <a:endParaRPr lang="nl-NL" sz="1200" kern="1200" dirty="0">
            <a:solidFill>
              <a:sysClr val="window" lastClr="FFFFFF"/>
            </a:solidFill>
            <a:latin typeface="Calibri"/>
            <a:ea typeface="+mn-ea"/>
            <a:cs typeface="+mn-cs"/>
          </a:endParaRPr>
        </a:p>
      </dsp:txBody>
      <dsp:txXfrm>
        <a:off x="54759" y="385863"/>
        <a:ext cx="2246632" cy="1748552"/>
      </dsp:txXfrm>
    </dsp:sp>
    <dsp:sp modelId="{431E41D8-9191-4420-BE80-19E32DAFF17A}">
      <dsp:nvSpPr>
        <dsp:cNvPr id="0" name=""/>
        <dsp:cNvSpPr/>
      </dsp:nvSpPr>
      <dsp:spPr>
        <a:xfrm>
          <a:off x="2479616" y="1106598"/>
          <a:ext cx="262505" cy="307082"/>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nl-NL" sz="1000" kern="1200">
            <a:solidFill>
              <a:sysClr val="window" lastClr="FFFFFF"/>
            </a:solidFill>
            <a:latin typeface="Calibri"/>
            <a:ea typeface="+mn-ea"/>
            <a:cs typeface="+mn-cs"/>
          </a:endParaRPr>
        </a:p>
      </dsp:txBody>
      <dsp:txXfrm>
        <a:off x="2479616" y="1168014"/>
        <a:ext cx="183754" cy="184250"/>
      </dsp:txXfrm>
    </dsp:sp>
    <dsp:sp modelId="{5994AD5D-3562-4073-95D3-6B02D81E4C9F}">
      <dsp:nvSpPr>
        <dsp:cNvPr id="0" name=""/>
        <dsp:cNvSpPr/>
      </dsp:nvSpPr>
      <dsp:spPr>
        <a:xfrm>
          <a:off x="2851086" y="331463"/>
          <a:ext cx="1423710" cy="185735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Meting 2</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1: 28</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2: 28</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3: 57</a:t>
          </a:r>
        </a:p>
      </dsp:txBody>
      <dsp:txXfrm>
        <a:off x="2892785" y="373162"/>
        <a:ext cx="1340312" cy="1773954"/>
      </dsp:txXfrm>
    </dsp:sp>
    <dsp:sp modelId="{19B2219D-3A0A-4544-86C9-5C1B781C0732}">
      <dsp:nvSpPr>
        <dsp:cNvPr id="0" name=""/>
        <dsp:cNvSpPr/>
      </dsp:nvSpPr>
      <dsp:spPr>
        <a:xfrm>
          <a:off x="4398620" y="1106598"/>
          <a:ext cx="262505" cy="307082"/>
        </a:xfrm>
        <a:prstGeom prst="righ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nl-NL" sz="1000" kern="1200">
            <a:solidFill>
              <a:sysClr val="window" lastClr="FFFFFF"/>
            </a:solidFill>
            <a:latin typeface="Calibri"/>
            <a:ea typeface="+mn-ea"/>
            <a:cs typeface="+mn-cs"/>
          </a:endParaRPr>
        </a:p>
      </dsp:txBody>
      <dsp:txXfrm>
        <a:off x="4398620" y="1168014"/>
        <a:ext cx="183754" cy="184250"/>
      </dsp:txXfrm>
    </dsp:sp>
    <dsp:sp modelId="{9700C7E5-EDE6-46AE-A2A8-B4868192576B}">
      <dsp:nvSpPr>
        <dsp:cNvPr id="0" name=""/>
        <dsp:cNvSpPr/>
      </dsp:nvSpPr>
      <dsp:spPr>
        <a:xfrm>
          <a:off x="4770091" y="331463"/>
          <a:ext cx="1422236" cy="185735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dirty="0" smtClean="0">
              <a:solidFill>
                <a:sysClr val="window" lastClr="FFFFFF"/>
              </a:solidFill>
              <a:latin typeface="Calibri"/>
              <a:ea typeface="+mn-ea"/>
              <a:cs typeface="+mn-cs"/>
            </a:rPr>
            <a:t>Meting 3</a:t>
          </a: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endParaRPr lang="nl-NL" sz="1200" kern="1200" dirty="0">
            <a:solidFill>
              <a:sysClr val="window" lastClr="FFFFFF"/>
            </a:solidFill>
            <a:latin typeface="Calibri"/>
            <a:ea typeface="+mn-ea"/>
            <a:cs typeface="+mn-cs"/>
          </a:endParaRP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1: 21 </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2: 25</a:t>
          </a:r>
        </a:p>
        <a:p>
          <a:pPr lvl="0" algn="ctr" defTabSz="533400">
            <a:lnSpc>
              <a:spcPct val="90000"/>
            </a:lnSpc>
            <a:spcBef>
              <a:spcPct val="0"/>
            </a:spcBef>
            <a:spcAft>
              <a:spcPct val="35000"/>
            </a:spcAft>
          </a:pPr>
          <a:r>
            <a:rPr lang="nl-NL" sz="1200" kern="1200" dirty="0">
              <a:solidFill>
                <a:sysClr val="window" lastClr="FFFFFF"/>
              </a:solidFill>
              <a:latin typeface="Calibri"/>
              <a:ea typeface="+mn-ea"/>
              <a:cs typeface="+mn-cs"/>
            </a:rPr>
            <a:t>3: 39</a:t>
          </a:r>
        </a:p>
      </dsp:txBody>
      <dsp:txXfrm>
        <a:off x="4811747" y="373119"/>
        <a:ext cx="1338924" cy="17740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5706" tIns="47853" rIns="95706" bIns="47853" rtlCol="0"/>
          <a:lstStyle>
            <a:lvl1pPr algn="l">
              <a:defRPr sz="1200"/>
            </a:lvl1pPr>
          </a:lstStyle>
          <a:p>
            <a:endParaRPr lang="en-US"/>
          </a:p>
        </p:txBody>
      </p:sp>
      <p:sp>
        <p:nvSpPr>
          <p:cNvPr id="3" name="Date Placeholder 2"/>
          <p:cNvSpPr>
            <a:spLocks noGrp="1"/>
          </p:cNvSpPr>
          <p:nvPr>
            <p:ph type="dt" idx="1"/>
          </p:nvPr>
        </p:nvSpPr>
        <p:spPr>
          <a:xfrm>
            <a:off x="3854939" y="0"/>
            <a:ext cx="2949099" cy="497205"/>
          </a:xfrm>
          <a:prstGeom prst="rect">
            <a:avLst/>
          </a:prstGeom>
        </p:spPr>
        <p:txBody>
          <a:bodyPr vert="horz" lIns="95706" tIns="47853" rIns="95706" bIns="47853" rtlCol="0"/>
          <a:lstStyle>
            <a:lvl1pPr algn="r">
              <a:defRPr sz="1200"/>
            </a:lvl1pPr>
          </a:lstStyle>
          <a:p>
            <a:fld id="{5D54308E-80BC-451D-8AAE-3F426F57C1F5}" type="datetimeFigureOut">
              <a:rPr lang="en-US" smtClean="0"/>
              <a:t>3/10/2016</a:t>
            </a:fld>
            <a:endParaRPr lang="en-US"/>
          </a:p>
        </p:txBody>
      </p:sp>
      <p:sp>
        <p:nvSpPr>
          <p:cNvPr id="4" name="Slide Image Placeholder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3" rIns="95706" bIns="47853" rtlCol="0" anchor="ctr"/>
          <a:lstStyle/>
          <a:p>
            <a:endParaRPr lang="en-US"/>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5706" tIns="47853" rIns="95706" bIns="478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5169"/>
            <a:ext cx="2949099" cy="497205"/>
          </a:xfrm>
          <a:prstGeom prst="rect">
            <a:avLst/>
          </a:prstGeom>
        </p:spPr>
        <p:txBody>
          <a:bodyPr vert="horz" lIns="95706" tIns="47853" rIns="95706" bIns="47853"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5706" tIns="47853" rIns="95706" bIns="47853" rtlCol="0" anchor="b"/>
          <a:lstStyle>
            <a:lvl1pPr algn="r">
              <a:defRPr sz="1200"/>
            </a:lvl1pPr>
          </a:lstStyle>
          <a:p>
            <a:fld id="{B49FFED5-9FBA-45D8-8072-D454F89D80D2}" type="slidenum">
              <a:rPr lang="en-US" smtClean="0"/>
              <a:t>‹#›</a:t>
            </a:fld>
            <a:endParaRPr lang="en-US"/>
          </a:p>
        </p:txBody>
      </p:sp>
    </p:spTree>
    <p:extLst>
      <p:ext uri="{BB962C8B-B14F-4D97-AF65-F5344CB8AC3E}">
        <p14:creationId xmlns:p14="http://schemas.microsoft.com/office/powerpoint/2010/main" val="2781238269"/>
      </p:ext>
    </p:extLst>
  </p:cSld>
  <p:clrMap bg1="lt1" tx1="dk1" bg2="lt2" tx2="dk2" accent1="accent1" accent2="accent2" accent3="accent3" accent4="accent4" accent5="accent5" accent6="accent6" hlink="hlink" folHlink="folHlink"/>
  <p:notesStyle>
    <a:lvl1pPr marL="0" algn="l" defTabSz="1279776" rtl="0" eaLnBrk="1" latinLnBrk="0" hangingPunct="1">
      <a:defRPr sz="1700" kern="1200">
        <a:solidFill>
          <a:schemeClr val="tx1"/>
        </a:solidFill>
        <a:latin typeface="+mn-lt"/>
        <a:ea typeface="+mn-ea"/>
        <a:cs typeface="+mn-cs"/>
      </a:defRPr>
    </a:lvl1pPr>
    <a:lvl2pPr marL="639888" algn="l" defTabSz="1279776" rtl="0" eaLnBrk="1" latinLnBrk="0" hangingPunct="1">
      <a:defRPr sz="1700" kern="1200">
        <a:solidFill>
          <a:schemeClr val="tx1"/>
        </a:solidFill>
        <a:latin typeface="+mn-lt"/>
        <a:ea typeface="+mn-ea"/>
        <a:cs typeface="+mn-cs"/>
      </a:defRPr>
    </a:lvl2pPr>
    <a:lvl3pPr marL="1279776" algn="l" defTabSz="1279776" rtl="0" eaLnBrk="1" latinLnBrk="0" hangingPunct="1">
      <a:defRPr sz="1700" kern="1200">
        <a:solidFill>
          <a:schemeClr val="tx1"/>
        </a:solidFill>
        <a:latin typeface="+mn-lt"/>
        <a:ea typeface="+mn-ea"/>
        <a:cs typeface="+mn-cs"/>
      </a:defRPr>
    </a:lvl3pPr>
    <a:lvl4pPr marL="1919663" algn="l" defTabSz="1279776" rtl="0" eaLnBrk="1" latinLnBrk="0" hangingPunct="1">
      <a:defRPr sz="1700" kern="1200">
        <a:solidFill>
          <a:schemeClr val="tx1"/>
        </a:solidFill>
        <a:latin typeface="+mn-lt"/>
        <a:ea typeface="+mn-ea"/>
        <a:cs typeface="+mn-cs"/>
      </a:defRPr>
    </a:lvl4pPr>
    <a:lvl5pPr marL="2559551" algn="l" defTabSz="1279776" rtl="0" eaLnBrk="1" latinLnBrk="0" hangingPunct="1">
      <a:defRPr sz="1700" kern="1200">
        <a:solidFill>
          <a:schemeClr val="tx1"/>
        </a:solidFill>
        <a:latin typeface="+mn-lt"/>
        <a:ea typeface="+mn-ea"/>
        <a:cs typeface="+mn-cs"/>
      </a:defRPr>
    </a:lvl5pPr>
    <a:lvl6pPr marL="3199438" algn="l" defTabSz="1279776" rtl="0" eaLnBrk="1" latinLnBrk="0" hangingPunct="1">
      <a:defRPr sz="1700" kern="1200">
        <a:solidFill>
          <a:schemeClr val="tx1"/>
        </a:solidFill>
        <a:latin typeface="+mn-lt"/>
        <a:ea typeface="+mn-ea"/>
        <a:cs typeface="+mn-cs"/>
      </a:defRPr>
    </a:lvl6pPr>
    <a:lvl7pPr marL="3839326" algn="l" defTabSz="1279776" rtl="0" eaLnBrk="1" latinLnBrk="0" hangingPunct="1">
      <a:defRPr sz="1700" kern="1200">
        <a:solidFill>
          <a:schemeClr val="tx1"/>
        </a:solidFill>
        <a:latin typeface="+mn-lt"/>
        <a:ea typeface="+mn-ea"/>
        <a:cs typeface="+mn-cs"/>
      </a:defRPr>
    </a:lvl7pPr>
    <a:lvl8pPr marL="4479215" algn="l" defTabSz="1279776" rtl="0" eaLnBrk="1" latinLnBrk="0" hangingPunct="1">
      <a:defRPr sz="1700" kern="1200">
        <a:solidFill>
          <a:schemeClr val="tx1"/>
        </a:solidFill>
        <a:latin typeface="+mn-lt"/>
        <a:ea typeface="+mn-ea"/>
        <a:cs typeface="+mn-cs"/>
      </a:defRPr>
    </a:lvl8pPr>
    <a:lvl9pPr marL="5119103" algn="l" defTabSz="127977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91412">
            <a:noAutofit/>
          </a:bodyPr>
          <a:lstStyle/>
          <a:p>
            <a:endParaRPr lang="nl-NL" sz="1200" dirty="0"/>
          </a:p>
        </p:txBody>
      </p:sp>
      <p:sp>
        <p:nvSpPr>
          <p:cNvPr id="6" name="Slide Image Placeholder 5"/>
          <p:cNvSpPr>
            <a:spLocks noGrp="1" noRot="1" noChangeAspect="1"/>
          </p:cNvSpPr>
          <p:nvPr>
            <p:ph type="sldImg"/>
          </p:nvPr>
        </p:nvSpPr>
        <p:spPr>
          <a:xfrm>
            <a:off x="917575" y="746125"/>
            <a:ext cx="4970463" cy="3729038"/>
          </a:xfrm>
        </p:spPr>
      </p:sp>
    </p:spTree>
    <p:extLst>
      <p:ext uri="{BB962C8B-B14F-4D97-AF65-F5344CB8AC3E}">
        <p14:creationId xmlns:p14="http://schemas.microsoft.com/office/powerpoint/2010/main" val="3321333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6700276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7786083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40925492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4" name="Footer Placeholder 3"/>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5" name="Slide Number Placeholder 4"/>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92861766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ee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4" name="Footer Placeholder 3"/>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5" name="Slide Number Placeholder 4"/>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62355546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0598950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5877394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1952892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8" name="Footer Placeholder 7"/>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9" name="Slide Number Placeholder 8"/>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8142786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4" name="Footer Placeholder 3"/>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5" name="Slide Number Placeholder 4"/>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0272166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3" name="Footer Placeholder 2"/>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4" name="Slide Number Placeholder 3"/>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4230830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5006777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rtl="0"/>
            <a:endParaRPr lang="en-US"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3336025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pPr rtl="0"/>
            <a:fld id="{09FDB0C2-1F3D-4594-BC97-D21C5CE96C4E}" type="datetimeFigureOut">
              <a:rPr lang="en-US" kern="1200" smtClean="0">
                <a:solidFill>
                  <a:prstClr val="black">
                    <a:tint val="75000"/>
                  </a:prstClr>
                </a:solidFill>
                <a:latin typeface="Calibri"/>
                <a:ea typeface="+mn-ea"/>
                <a:cs typeface="+mn-cs"/>
              </a:rPr>
              <a:pPr rtl="0"/>
              <a:t>3/10/2016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pPr rtl="0"/>
            <a:fld id="{248A5C28-A9AF-48F7-A492-117CD84F551A}"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4278186067"/>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650" r:id="rId12"/>
    <p:sldLayoutId id="2147483651" r:id="rId13"/>
  </p:sldLayoutIdLst>
  <p:transition>
    <p:fade/>
  </p:transition>
  <p:timing>
    <p:tnLst>
      <p:par>
        <p:cTn id="1" dur="indefinite" restart="never" nodeType="tmRoot"/>
      </p:par>
    </p:tnLst>
  </p:timing>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chart" Target="../charts/chart1.xml"/><Relationship Id="rId7"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Data" Target="../diagrams/data1.xml"/><Relationship Id="rId5" Type="http://schemas.openxmlformats.org/officeDocument/2006/relationships/chart" Target="../charts/chart3.xml"/><Relationship Id="rId10" Type="http://schemas.microsoft.com/office/2007/relationships/diagramDrawing" Target="../diagrams/drawing1.xml"/><Relationship Id="rId4" Type="http://schemas.openxmlformats.org/officeDocument/2006/relationships/chart" Target="../charts/chart2.xml"/><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chart" Target="../charts/chart5.xml"/><Relationship Id="rId7" Type="http://schemas.openxmlformats.org/officeDocument/2006/relationships/diagramQuickStyle" Target="../diagrams/quickStyle2.xml"/><Relationship Id="rId2" Type="http://schemas.openxmlformats.org/officeDocument/2006/relationships/chart" Target="../charts/chart4.xml"/><Relationship Id="rId1" Type="http://schemas.openxmlformats.org/officeDocument/2006/relationships/slideLayout" Target="../slideLayouts/slideLayout6.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chart" Target="../charts/chart6.xml"/><Relationship Id="rId9"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afiek 15"/>
          <p:cNvGraphicFramePr/>
          <p:nvPr>
            <p:extLst>
              <p:ext uri="{D42A27DB-BD31-4B8C-83A1-F6EECF244321}">
                <p14:modId xmlns:p14="http://schemas.microsoft.com/office/powerpoint/2010/main" val="1601231452"/>
              </p:ext>
            </p:extLst>
          </p:nvPr>
        </p:nvGraphicFramePr>
        <p:xfrm>
          <a:off x="7624936" y="840160"/>
          <a:ext cx="4572000" cy="27432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Grafiek 17"/>
          <p:cNvGraphicFramePr/>
          <p:nvPr>
            <p:extLst>
              <p:ext uri="{D42A27DB-BD31-4B8C-83A1-F6EECF244321}">
                <p14:modId xmlns:p14="http://schemas.microsoft.com/office/powerpoint/2010/main" val="3685186136"/>
              </p:ext>
            </p:extLst>
          </p:nvPr>
        </p:nvGraphicFramePr>
        <p:xfrm>
          <a:off x="7696944" y="3645023"/>
          <a:ext cx="4572000" cy="27432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afiek 18"/>
          <p:cNvGraphicFramePr/>
          <p:nvPr>
            <p:extLst>
              <p:ext uri="{D42A27DB-BD31-4B8C-83A1-F6EECF244321}">
                <p14:modId xmlns:p14="http://schemas.microsoft.com/office/powerpoint/2010/main" val="1511410708"/>
              </p:ext>
            </p:extLst>
          </p:nvPr>
        </p:nvGraphicFramePr>
        <p:xfrm>
          <a:off x="7624936" y="6312768"/>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2" name="Titel 1"/>
          <p:cNvSpPr>
            <a:spLocks noGrp="1"/>
          </p:cNvSpPr>
          <p:nvPr>
            <p:ph type="title"/>
          </p:nvPr>
        </p:nvSpPr>
        <p:spPr>
          <a:xfrm>
            <a:off x="596579" y="571721"/>
            <a:ext cx="6956349" cy="1455198"/>
          </a:xfrm>
        </p:spPr>
        <p:txBody>
          <a:bodyPr/>
          <a:lstStyle/>
          <a:p>
            <a:pPr algn="l"/>
            <a:r>
              <a:rPr lang="nl-NL" dirty="0" err="1" smtClean="0"/>
              <a:t>Rechtwijzergroep</a:t>
            </a:r>
            <a:endParaRPr lang="nl-NL" dirty="0"/>
          </a:p>
        </p:txBody>
      </p:sp>
      <p:sp>
        <p:nvSpPr>
          <p:cNvPr id="5" name="Tekstvak 4"/>
          <p:cNvSpPr txBox="1"/>
          <p:nvPr/>
        </p:nvSpPr>
        <p:spPr>
          <a:xfrm>
            <a:off x="449997" y="4578866"/>
            <a:ext cx="6912768" cy="4093428"/>
          </a:xfrm>
          <a:prstGeom prst="rect">
            <a:avLst/>
          </a:prstGeom>
          <a:solidFill>
            <a:schemeClr val="accent1">
              <a:lumMod val="60000"/>
              <a:lumOff val="40000"/>
            </a:schemeClr>
          </a:solidFill>
          <a:ln w="38100">
            <a:noFill/>
          </a:ln>
        </p:spPr>
        <p:txBody>
          <a:bodyPr wrap="square" rtlCol="0">
            <a:spAutoFit/>
          </a:bodyPr>
          <a:lstStyle/>
          <a:p>
            <a:r>
              <a:rPr lang="nl-NL" sz="2000" dirty="0" smtClean="0"/>
              <a:t>Bevindingen:</a:t>
            </a:r>
          </a:p>
          <a:p>
            <a:pPr marL="342900" indent="-342900">
              <a:buFont typeface="Arial" panose="020B0604020202020204" pitchFamily="34" charset="0"/>
              <a:buChar char="•"/>
            </a:pPr>
            <a:r>
              <a:rPr lang="nl-NL" sz="2000" dirty="0" smtClean="0"/>
              <a:t>Al bij de eerste meting lijken de </a:t>
            </a:r>
            <a:r>
              <a:rPr lang="nl-NL" sz="2000" dirty="0" err="1" smtClean="0"/>
              <a:t>Rechtwijzerbezoekers</a:t>
            </a:r>
            <a:r>
              <a:rPr lang="nl-NL" sz="2000" dirty="0" smtClean="0"/>
              <a:t> gericht en gestructureerd te zoeken. Voor ze op Rechtwijzer.nl komen, hebben ze de websites van de Raad voor Rechtsbijstand en het Juridisch Loket al bezocht. Later in het proces bezoeken ze veel websites van commerciële partijen. </a:t>
            </a:r>
          </a:p>
          <a:p>
            <a:pPr marL="342900" indent="-342900">
              <a:buFont typeface="Arial" panose="020B0604020202020204" pitchFamily="34" charset="0"/>
              <a:buChar char="•"/>
            </a:pPr>
            <a:r>
              <a:rPr lang="nl-NL" sz="2000" dirty="0" smtClean="0"/>
              <a:t>Kennissen worden </a:t>
            </a:r>
            <a:r>
              <a:rPr lang="nl-NL" sz="2000" dirty="0" smtClean="0"/>
              <a:t>meer </a:t>
            </a:r>
            <a:r>
              <a:rPr lang="nl-NL" sz="2000" dirty="0" smtClean="0"/>
              <a:t>genoemd dan in de </a:t>
            </a:r>
            <a:r>
              <a:rPr lang="nl-NL" sz="2000" dirty="0" smtClean="0"/>
              <a:t>controlegroep. Dat zou hun zelfredzaamheid en weerbaarheid kunnen vergroten.</a:t>
            </a:r>
          </a:p>
          <a:p>
            <a:pPr marL="342900" indent="-342900">
              <a:buFont typeface="Arial" panose="020B0604020202020204" pitchFamily="34" charset="0"/>
              <a:buChar char="•"/>
            </a:pPr>
            <a:r>
              <a:rPr lang="nl-NL" sz="2000" dirty="0" smtClean="0"/>
              <a:t>De </a:t>
            </a:r>
            <a:r>
              <a:rPr lang="nl-NL" sz="2000" dirty="0" smtClean="0"/>
              <a:t>ex-partner en op enige afstand de financiën zijn de belangrijkste bronnen van stress. Voor de </a:t>
            </a:r>
            <a:r>
              <a:rPr lang="nl-NL" sz="2000" dirty="0" err="1" smtClean="0"/>
              <a:t>Rechtwijzerbezoekers</a:t>
            </a:r>
            <a:r>
              <a:rPr lang="nl-NL" sz="2000" dirty="0" smtClean="0"/>
              <a:t> is dat zowel aan het begin als aan het einde van het proces zo.</a:t>
            </a:r>
            <a:endParaRPr lang="nl-NL" dirty="0"/>
          </a:p>
        </p:txBody>
      </p:sp>
      <p:graphicFrame>
        <p:nvGraphicFramePr>
          <p:cNvPr id="8" name="Diagram 7"/>
          <p:cNvGraphicFramePr/>
          <p:nvPr>
            <p:extLst>
              <p:ext uri="{D42A27DB-BD31-4B8C-83A1-F6EECF244321}">
                <p14:modId xmlns:p14="http://schemas.microsoft.com/office/powerpoint/2010/main" val="1327183566"/>
              </p:ext>
            </p:extLst>
          </p:nvPr>
        </p:nvGraphicFramePr>
        <p:xfrm>
          <a:off x="449997" y="1920280"/>
          <a:ext cx="6552728" cy="259228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38210694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ek 2"/>
          <p:cNvGraphicFramePr/>
          <p:nvPr>
            <p:extLst>
              <p:ext uri="{D42A27DB-BD31-4B8C-83A1-F6EECF244321}">
                <p14:modId xmlns:p14="http://schemas.microsoft.com/office/powerpoint/2010/main" val="2377823234"/>
              </p:ext>
            </p:extLst>
          </p:nvPr>
        </p:nvGraphicFramePr>
        <p:xfrm>
          <a:off x="7624936" y="768152"/>
          <a:ext cx="4572000" cy="2743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Grafiek 3"/>
          <p:cNvGraphicFramePr/>
          <p:nvPr>
            <p:extLst>
              <p:ext uri="{D42A27DB-BD31-4B8C-83A1-F6EECF244321}">
                <p14:modId xmlns:p14="http://schemas.microsoft.com/office/powerpoint/2010/main" val="3607202958"/>
              </p:ext>
            </p:extLst>
          </p:nvPr>
        </p:nvGraphicFramePr>
        <p:xfrm>
          <a:off x="7624936" y="3789039"/>
          <a:ext cx="4572000" cy="27432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Grafiek 4"/>
          <p:cNvGraphicFramePr/>
          <p:nvPr>
            <p:extLst>
              <p:ext uri="{D42A27DB-BD31-4B8C-83A1-F6EECF244321}">
                <p14:modId xmlns:p14="http://schemas.microsoft.com/office/powerpoint/2010/main" val="1497134427"/>
              </p:ext>
            </p:extLst>
          </p:nvPr>
        </p:nvGraphicFramePr>
        <p:xfrm>
          <a:off x="7624936" y="638477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itel 7"/>
          <p:cNvSpPr>
            <a:spLocks noGrp="1"/>
          </p:cNvSpPr>
          <p:nvPr>
            <p:ph type="title"/>
          </p:nvPr>
        </p:nvSpPr>
        <p:spPr/>
        <p:txBody>
          <a:bodyPr/>
          <a:lstStyle/>
          <a:p>
            <a:pPr algn="l"/>
            <a:r>
              <a:rPr lang="nl-NL" dirty="0" smtClean="0"/>
              <a:t>Controlegroep</a:t>
            </a:r>
            <a:endParaRPr lang="nl-NL" dirty="0"/>
          </a:p>
        </p:txBody>
      </p:sp>
      <p:sp>
        <p:nvSpPr>
          <p:cNvPr id="10" name="Tekstvak 9"/>
          <p:cNvSpPr txBox="1"/>
          <p:nvPr/>
        </p:nvSpPr>
        <p:spPr>
          <a:xfrm>
            <a:off x="394318" y="4512568"/>
            <a:ext cx="7128792" cy="4170372"/>
          </a:xfrm>
          <a:prstGeom prst="rect">
            <a:avLst/>
          </a:prstGeom>
          <a:solidFill>
            <a:schemeClr val="accent1">
              <a:lumMod val="60000"/>
              <a:lumOff val="40000"/>
            </a:schemeClr>
          </a:solidFill>
          <a:ln>
            <a:noFill/>
          </a:ln>
        </p:spPr>
        <p:txBody>
          <a:bodyPr wrap="square" rtlCol="0">
            <a:spAutoFit/>
          </a:bodyPr>
          <a:lstStyle/>
          <a:p>
            <a:r>
              <a:rPr lang="nl-NL" sz="2000" dirty="0" smtClean="0"/>
              <a:t>Bevindingen:</a:t>
            </a:r>
          </a:p>
          <a:p>
            <a:pPr marL="342900" indent="-342900">
              <a:buFont typeface="Arial" panose="020B0604020202020204" pitchFamily="34" charset="0"/>
              <a:buChar char="•"/>
            </a:pPr>
            <a:r>
              <a:rPr lang="nl-NL" sz="2000" dirty="0" smtClean="0"/>
              <a:t>De controlegroep lijkt minder gestructureerd en gericht online informatie te zoeken aan het begin van hun scheiding dan de </a:t>
            </a:r>
            <a:r>
              <a:rPr lang="nl-NL" sz="2000" dirty="0" err="1" smtClean="0"/>
              <a:t>Rechtwijzergroep</a:t>
            </a:r>
            <a:r>
              <a:rPr lang="nl-NL" sz="2000" dirty="0" smtClean="0"/>
              <a:t>. Pas op de laatste meting noemen ze meer websites van specifieke instanties. </a:t>
            </a:r>
          </a:p>
          <a:p>
            <a:pPr marL="342900" indent="-342900">
              <a:buFont typeface="Arial" panose="020B0604020202020204" pitchFamily="34" charset="0"/>
              <a:buChar char="•"/>
            </a:pPr>
            <a:r>
              <a:rPr lang="nl-NL" sz="2000" dirty="0" smtClean="0"/>
              <a:t>Op de laatste meting rapporteert de controlegroep vaak hulp te krijgen van een psycholoog.</a:t>
            </a:r>
          </a:p>
          <a:p>
            <a:pPr marL="342900" indent="-342900">
              <a:buFont typeface="Arial" panose="020B0604020202020204" pitchFamily="34" charset="0"/>
              <a:buChar char="•"/>
            </a:pPr>
            <a:r>
              <a:rPr lang="nl-NL" sz="2000" dirty="0" smtClean="0"/>
              <a:t>Voor beide groepen geldt dat ze veel hulp van hun sociale netwerk rapporteren. Daarbij maken deelnemers onderscheid tussen lotgenoten en ervaringsdeskundigen. </a:t>
            </a:r>
          </a:p>
          <a:p>
            <a:pPr marL="342900" indent="-342900">
              <a:buFont typeface="Arial" panose="020B0604020202020204" pitchFamily="34" charset="0"/>
              <a:buChar char="•"/>
            </a:pPr>
            <a:r>
              <a:rPr lang="nl-NL" sz="2000" dirty="0" smtClean="0"/>
              <a:t>Ook hier is de ex-partner later in het proces de belangrijkste bron van stress. Eerder in het proces zijn dat de financiën.</a:t>
            </a:r>
          </a:p>
          <a:p>
            <a:pPr marL="342900" indent="-342900">
              <a:buFont typeface="Arial" panose="020B0604020202020204" pitchFamily="34" charset="0"/>
              <a:buChar char="•"/>
            </a:pPr>
            <a:endParaRPr lang="nl-NL" dirty="0"/>
          </a:p>
        </p:txBody>
      </p:sp>
      <p:graphicFrame>
        <p:nvGraphicFramePr>
          <p:cNvPr id="9" name="Diagram 8"/>
          <p:cNvGraphicFramePr/>
          <p:nvPr>
            <p:extLst>
              <p:ext uri="{D42A27DB-BD31-4B8C-83A1-F6EECF244321}">
                <p14:modId xmlns:p14="http://schemas.microsoft.com/office/powerpoint/2010/main" val="1315089893"/>
              </p:ext>
            </p:extLst>
          </p:nvPr>
        </p:nvGraphicFramePr>
        <p:xfrm>
          <a:off x="394318" y="1999184"/>
          <a:ext cx="6192688" cy="25202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961127715"/>
      </p:ext>
    </p:extLst>
  </p:cSld>
  <p:clrMapOvr>
    <a:masterClrMapping/>
  </p:clrMapOvr>
  <p:transition>
    <p:fad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16736A2-D91D-4746-899C-1A4E81939D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325</Words>
  <Application>Microsoft Office PowerPoint</Application>
  <PresentationFormat>A3 Paper (297x420 mm)</PresentationFormat>
  <Paragraphs>47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Rechtwijzergroep</vt:lpstr>
      <vt:lpstr>Controlegroep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2015-10-20T18:39:21Z</dcterms:created>
  <dcterms:modified xsi:type="dcterms:W3CDTF">2016-03-10T11:51:55Z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TC024265409991</vt:lpwstr>
  </property>
</Properties>
</file>