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328" r:id="rId2"/>
    <p:sldId id="258" r:id="rId3"/>
    <p:sldId id="257" r:id="rId4"/>
    <p:sldId id="290" r:id="rId5"/>
    <p:sldId id="336" r:id="rId6"/>
    <p:sldId id="321" r:id="rId7"/>
    <p:sldId id="280" r:id="rId8"/>
    <p:sldId id="322" r:id="rId9"/>
    <p:sldId id="323" r:id="rId10"/>
    <p:sldId id="324" r:id="rId11"/>
    <p:sldId id="326" r:id="rId12"/>
    <p:sldId id="300" r:id="rId13"/>
    <p:sldId id="310" r:id="rId14"/>
    <p:sldId id="311" r:id="rId15"/>
    <p:sldId id="312" r:id="rId16"/>
    <p:sldId id="313" r:id="rId17"/>
    <p:sldId id="334" r:id="rId18"/>
    <p:sldId id="329" r:id="rId19"/>
    <p:sldId id="317" r:id="rId20"/>
    <p:sldId id="316" r:id="rId21"/>
    <p:sldId id="318" r:id="rId22"/>
    <p:sldId id="335" r:id="rId23"/>
    <p:sldId id="333" r:id="rId24"/>
    <p:sldId id="330" r:id="rId25"/>
  </p:sldIdLst>
  <p:sldSz cx="16257588" cy="9144000"/>
  <p:notesSz cx="6858000" cy="9144000"/>
  <p:defaultTextStyle>
    <a:defPPr>
      <a:defRPr lang="nl-NL"/>
    </a:defPPr>
    <a:lvl1pPr marL="0" algn="l" defTabSz="1219129" rtl="0" eaLnBrk="1" latinLnBrk="0" hangingPunct="1">
      <a:defRPr sz="2400" kern="1200">
        <a:solidFill>
          <a:schemeClr val="tx1"/>
        </a:solidFill>
        <a:latin typeface="+mn-lt"/>
        <a:ea typeface="+mn-ea"/>
        <a:cs typeface="+mn-cs"/>
      </a:defRPr>
    </a:lvl1pPr>
    <a:lvl2pPr marL="609565" algn="l" defTabSz="1219129" rtl="0" eaLnBrk="1" latinLnBrk="0" hangingPunct="1">
      <a:defRPr sz="2400" kern="1200">
        <a:solidFill>
          <a:schemeClr val="tx1"/>
        </a:solidFill>
        <a:latin typeface="+mn-lt"/>
        <a:ea typeface="+mn-ea"/>
        <a:cs typeface="+mn-cs"/>
      </a:defRPr>
    </a:lvl2pPr>
    <a:lvl3pPr marL="1219129" algn="l" defTabSz="1219129" rtl="0" eaLnBrk="1" latinLnBrk="0" hangingPunct="1">
      <a:defRPr sz="2400" kern="1200">
        <a:solidFill>
          <a:schemeClr val="tx1"/>
        </a:solidFill>
        <a:latin typeface="+mn-lt"/>
        <a:ea typeface="+mn-ea"/>
        <a:cs typeface="+mn-cs"/>
      </a:defRPr>
    </a:lvl3pPr>
    <a:lvl4pPr marL="1828694" algn="l" defTabSz="1219129" rtl="0" eaLnBrk="1" latinLnBrk="0" hangingPunct="1">
      <a:defRPr sz="2400" kern="1200">
        <a:solidFill>
          <a:schemeClr val="tx1"/>
        </a:solidFill>
        <a:latin typeface="+mn-lt"/>
        <a:ea typeface="+mn-ea"/>
        <a:cs typeface="+mn-cs"/>
      </a:defRPr>
    </a:lvl4pPr>
    <a:lvl5pPr marL="2438258" algn="l" defTabSz="1219129" rtl="0" eaLnBrk="1" latinLnBrk="0" hangingPunct="1">
      <a:defRPr sz="2400" kern="1200">
        <a:solidFill>
          <a:schemeClr val="tx1"/>
        </a:solidFill>
        <a:latin typeface="+mn-lt"/>
        <a:ea typeface="+mn-ea"/>
        <a:cs typeface="+mn-cs"/>
      </a:defRPr>
    </a:lvl5pPr>
    <a:lvl6pPr marL="3047822" algn="l" defTabSz="1219129" rtl="0" eaLnBrk="1" latinLnBrk="0" hangingPunct="1">
      <a:defRPr sz="2400" kern="1200">
        <a:solidFill>
          <a:schemeClr val="tx1"/>
        </a:solidFill>
        <a:latin typeface="+mn-lt"/>
        <a:ea typeface="+mn-ea"/>
        <a:cs typeface="+mn-cs"/>
      </a:defRPr>
    </a:lvl6pPr>
    <a:lvl7pPr marL="3657386" algn="l" defTabSz="1219129" rtl="0" eaLnBrk="1" latinLnBrk="0" hangingPunct="1">
      <a:defRPr sz="2400" kern="1200">
        <a:solidFill>
          <a:schemeClr val="tx1"/>
        </a:solidFill>
        <a:latin typeface="+mn-lt"/>
        <a:ea typeface="+mn-ea"/>
        <a:cs typeface="+mn-cs"/>
      </a:defRPr>
    </a:lvl7pPr>
    <a:lvl8pPr marL="4266952" algn="l" defTabSz="1219129" rtl="0" eaLnBrk="1" latinLnBrk="0" hangingPunct="1">
      <a:defRPr sz="2400" kern="1200">
        <a:solidFill>
          <a:schemeClr val="tx1"/>
        </a:solidFill>
        <a:latin typeface="+mn-lt"/>
        <a:ea typeface="+mn-ea"/>
        <a:cs typeface="+mn-cs"/>
      </a:defRPr>
    </a:lvl8pPr>
    <a:lvl9pPr marL="4876517" algn="l" defTabSz="121912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433"/>
    <a:srgbClr val="C00000"/>
    <a:srgbClr val="002C5F"/>
    <a:srgbClr val="EF8221"/>
    <a:srgbClr val="EF008C"/>
    <a:srgbClr val="FFEF00"/>
    <a:srgbClr val="E71C21"/>
    <a:srgbClr val="21B24A"/>
    <a:srgbClr val="52B6E7"/>
    <a:srgbClr val="007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75BE5-42DE-2737-52E9-0F95F3A4C47A}" v="191" dt="2019-12-18T08:59:24.500"/>
    <p1510:client id="{52CD253A-63F8-A36D-ADE6-21D07EA5C310}" v="100" dt="2020-01-16T11:19:13.425"/>
    <p1510:client id="{8DEDFE8B-5FA1-4684-C4FA-4EBED2723697}" v="18" dt="2019-12-18T09:05:05.031"/>
    <p1510:client id="{DC43CC8C-54B5-81CF-6EDB-ED0024514AD6}" v="13" dt="2019-12-19T14:51:00.3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88" d="100"/>
          <a:sy n="88"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31A92-E4A0-46AA-8386-819E347A67C6}" type="datetimeFigureOut">
              <a:rPr lang="nl-NL" smtClean="0"/>
              <a:t>06-02-2020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911E0-F9DA-45ED-A06D-65105D447D35}" type="slidenum">
              <a:rPr lang="nl-NL" smtClean="0"/>
              <a:t>‹nr.›</a:t>
            </a:fld>
            <a:endParaRPr lang="nl-NL"/>
          </a:p>
        </p:txBody>
      </p:sp>
    </p:spTree>
    <p:extLst>
      <p:ext uri="{BB962C8B-B14F-4D97-AF65-F5344CB8AC3E}">
        <p14:creationId xmlns:p14="http://schemas.microsoft.com/office/powerpoint/2010/main" val="2188037448"/>
      </p:ext>
    </p:extLst>
  </p:cSld>
  <p:clrMap bg1="lt1" tx1="dk1" bg2="lt2" tx2="dk2" accent1="accent1" accent2="accent2" accent3="accent3" accent4="accent4" accent5="accent5" accent6="accent6" hlink="hlink" folHlink="folHlink"/>
  <p:notesStyle>
    <a:lvl1pPr marL="0" algn="l" defTabSz="1219129" rtl="0" eaLnBrk="1" latinLnBrk="0" hangingPunct="1">
      <a:defRPr sz="1600" kern="1200">
        <a:solidFill>
          <a:schemeClr val="tx1"/>
        </a:solidFill>
        <a:latin typeface="+mn-lt"/>
        <a:ea typeface="+mn-ea"/>
        <a:cs typeface="+mn-cs"/>
      </a:defRPr>
    </a:lvl1pPr>
    <a:lvl2pPr marL="609565" algn="l" defTabSz="1219129" rtl="0" eaLnBrk="1" latinLnBrk="0" hangingPunct="1">
      <a:defRPr sz="1600" kern="1200">
        <a:solidFill>
          <a:schemeClr val="tx1"/>
        </a:solidFill>
        <a:latin typeface="+mn-lt"/>
        <a:ea typeface="+mn-ea"/>
        <a:cs typeface="+mn-cs"/>
      </a:defRPr>
    </a:lvl2pPr>
    <a:lvl3pPr marL="1219129" algn="l" defTabSz="1219129" rtl="0" eaLnBrk="1" latinLnBrk="0" hangingPunct="1">
      <a:defRPr sz="1600" kern="1200">
        <a:solidFill>
          <a:schemeClr val="tx1"/>
        </a:solidFill>
        <a:latin typeface="+mn-lt"/>
        <a:ea typeface="+mn-ea"/>
        <a:cs typeface="+mn-cs"/>
      </a:defRPr>
    </a:lvl3pPr>
    <a:lvl4pPr marL="1828694" algn="l" defTabSz="1219129" rtl="0" eaLnBrk="1" latinLnBrk="0" hangingPunct="1">
      <a:defRPr sz="1600" kern="1200">
        <a:solidFill>
          <a:schemeClr val="tx1"/>
        </a:solidFill>
        <a:latin typeface="+mn-lt"/>
        <a:ea typeface="+mn-ea"/>
        <a:cs typeface="+mn-cs"/>
      </a:defRPr>
    </a:lvl4pPr>
    <a:lvl5pPr marL="2438258" algn="l" defTabSz="1219129" rtl="0" eaLnBrk="1" latinLnBrk="0" hangingPunct="1">
      <a:defRPr sz="1600" kern="1200">
        <a:solidFill>
          <a:schemeClr val="tx1"/>
        </a:solidFill>
        <a:latin typeface="+mn-lt"/>
        <a:ea typeface="+mn-ea"/>
        <a:cs typeface="+mn-cs"/>
      </a:defRPr>
    </a:lvl5pPr>
    <a:lvl6pPr marL="3047822" algn="l" defTabSz="1219129" rtl="0" eaLnBrk="1" latinLnBrk="0" hangingPunct="1">
      <a:defRPr sz="1600" kern="1200">
        <a:solidFill>
          <a:schemeClr val="tx1"/>
        </a:solidFill>
        <a:latin typeface="+mn-lt"/>
        <a:ea typeface="+mn-ea"/>
        <a:cs typeface="+mn-cs"/>
      </a:defRPr>
    </a:lvl6pPr>
    <a:lvl7pPr marL="3657386" algn="l" defTabSz="1219129" rtl="0" eaLnBrk="1" latinLnBrk="0" hangingPunct="1">
      <a:defRPr sz="1600" kern="1200">
        <a:solidFill>
          <a:schemeClr val="tx1"/>
        </a:solidFill>
        <a:latin typeface="+mn-lt"/>
        <a:ea typeface="+mn-ea"/>
        <a:cs typeface="+mn-cs"/>
      </a:defRPr>
    </a:lvl7pPr>
    <a:lvl8pPr marL="4266952" algn="l" defTabSz="1219129" rtl="0" eaLnBrk="1" latinLnBrk="0" hangingPunct="1">
      <a:defRPr sz="1600" kern="1200">
        <a:solidFill>
          <a:schemeClr val="tx1"/>
        </a:solidFill>
        <a:latin typeface="+mn-lt"/>
        <a:ea typeface="+mn-ea"/>
        <a:cs typeface="+mn-cs"/>
      </a:defRPr>
    </a:lvl8pPr>
    <a:lvl9pPr marL="4876517" algn="l" defTabSz="121912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911E0-F9DA-45ED-A06D-65105D447D35}" type="slidenum">
              <a:rPr lang="nl-NL" smtClean="0"/>
              <a:t>24</a:t>
            </a:fld>
            <a:endParaRPr lang="nl-NL"/>
          </a:p>
        </p:txBody>
      </p:sp>
    </p:spTree>
    <p:extLst>
      <p:ext uri="{BB962C8B-B14F-4D97-AF65-F5344CB8AC3E}">
        <p14:creationId xmlns:p14="http://schemas.microsoft.com/office/powerpoint/2010/main" val="30365418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6.png"/><Relationship Id="rId14" Type="http://schemas.openxmlformats.org/officeDocument/2006/relationships/image" Target="../media/image3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5.sv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0.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3042034" y="4949372"/>
            <a:ext cx="10173520" cy="849086"/>
          </a:xfrm>
        </p:spPr>
        <p:txBody>
          <a:bodyPr lIns="0" tIns="0" rIns="0" anchor="t" anchorCtr="0"/>
          <a:lstStyle>
            <a:lvl1pPr algn="ctr">
              <a:defRPr sz="2800">
                <a:solidFill>
                  <a:schemeClr val="accent1"/>
                </a:solidFill>
              </a:defRPr>
            </a:lvl1pPr>
          </a:lstStyle>
          <a:p>
            <a:r>
              <a:rPr lang="nl-NL"/>
              <a:t>Klik om STIJL te bewerken</a:t>
            </a:r>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32200" y="6038848"/>
            <a:ext cx="12193191" cy="97155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a:xfrm>
            <a:off x="6562278" y="8341840"/>
            <a:ext cx="3128739" cy="332514"/>
          </a:xfrm>
        </p:spPr>
        <p:txBody>
          <a:bodyPr/>
          <a:lstStyle>
            <a:lvl1pPr algn="ctr">
              <a:defRPr sz="2000">
                <a:solidFill>
                  <a:schemeClr val="tx1"/>
                </a:solidFill>
              </a:defRPr>
            </a:lvl1pPr>
          </a:lstStyle>
          <a:p>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9173028" y="8341840"/>
            <a:ext cx="3410858" cy="332514"/>
          </a:xfrm>
        </p:spPr>
        <p:txBody>
          <a:bodyPr/>
          <a:lstStyle/>
          <a:p>
            <a:endParaRPr lang="nl-NL"/>
          </a:p>
        </p:txBody>
      </p:sp>
      <p:pic>
        <p:nvPicPr>
          <p:cNvPr id="17" name="Graphic 16">
            <a:extLst>
              <a:ext uri="{FF2B5EF4-FFF2-40B4-BE49-F238E27FC236}">
                <a16:creationId xmlns:a16="http://schemas.microsoft.com/office/drawing/2014/main" id="{6255E243-F281-4039-A8E3-427DB3B718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159" y="3040173"/>
            <a:ext cx="3912979" cy="1446102"/>
          </a:xfrm>
          <a:prstGeom prst="rect">
            <a:avLst/>
          </a:prstGeom>
        </p:spPr>
      </p:pic>
      <p:pic>
        <p:nvPicPr>
          <p:cNvPr id="9" name="Graphic 8">
            <a:extLst>
              <a:ext uri="{FF2B5EF4-FFF2-40B4-BE49-F238E27FC236}">
                <a16:creationId xmlns:a16="http://schemas.microsoft.com/office/drawing/2014/main" id="{C4F7FA26-5C6C-4888-BB9C-28F8CE2D12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077" y="5436216"/>
            <a:ext cx="5178535" cy="3706333"/>
          </a:xfrm>
          <a:prstGeom prst="rect">
            <a:avLst/>
          </a:prstGeom>
        </p:spPr>
      </p:pic>
      <p:pic>
        <p:nvPicPr>
          <p:cNvPr id="10" name="Graphic 9">
            <a:extLst>
              <a:ext uri="{FF2B5EF4-FFF2-40B4-BE49-F238E27FC236}">
                <a16:creationId xmlns:a16="http://schemas.microsoft.com/office/drawing/2014/main" id="{476CE018-9AAD-4249-BE50-08DA7C7ECD5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470" y="5297443"/>
            <a:ext cx="5178535" cy="3706333"/>
          </a:xfrm>
          <a:prstGeom prst="rect">
            <a:avLst/>
          </a:prstGeom>
        </p:spPr>
      </p:pic>
      <p:pic>
        <p:nvPicPr>
          <p:cNvPr id="11" name="Graphic 10">
            <a:extLst>
              <a:ext uri="{FF2B5EF4-FFF2-40B4-BE49-F238E27FC236}">
                <a16:creationId xmlns:a16="http://schemas.microsoft.com/office/drawing/2014/main" id="{85027FE2-07AC-4CDD-B533-F5C1DC36D5A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H="1" flipV="1">
            <a:off x="221363" y="5245768"/>
            <a:ext cx="5178535" cy="3706333"/>
          </a:xfrm>
          <a:prstGeom prst="rect">
            <a:avLst/>
          </a:prstGeom>
        </p:spPr>
      </p:pic>
      <p:pic>
        <p:nvPicPr>
          <p:cNvPr id="12" name="Graphic 11">
            <a:extLst>
              <a:ext uri="{FF2B5EF4-FFF2-40B4-BE49-F238E27FC236}">
                <a16:creationId xmlns:a16="http://schemas.microsoft.com/office/drawing/2014/main" id="{455560F6-D2C6-49E8-8869-DE705ECB5F95}"/>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96328" y="-3339888"/>
            <a:ext cx="14152744" cy="15851072"/>
          </a:xfrm>
          <a:prstGeom prst="rect">
            <a:avLst/>
          </a:prstGeom>
        </p:spPr>
      </p:pic>
      <p:pic>
        <p:nvPicPr>
          <p:cNvPr id="13" name="Graphic 12">
            <a:extLst>
              <a:ext uri="{FF2B5EF4-FFF2-40B4-BE49-F238E27FC236}">
                <a16:creationId xmlns:a16="http://schemas.microsoft.com/office/drawing/2014/main" id="{5A4E6B6B-1331-45CE-9441-38207EE0A8A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600934" y="4194856"/>
            <a:ext cx="3472972" cy="3048498"/>
          </a:xfrm>
          <a:prstGeom prst="rect">
            <a:avLst/>
          </a:prstGeom>
        </p:spPr>
      </p:pic>
      <p:pic>
        <p:nvPicPr>
          <p:cNvPr id="14" name="Afbeelding 13" descr="Afbeelding met laptop, donker, zitten, computer&#10;&#10;Automatisch gegenereerde beschrijving">
            <a:extLst>
              <a:ext uri="{FF2B5EF4-FFF2-40B4-BE49-F238E27FC236}">
                <a16:creationId xmlns:a16="http://schemas.microsoft.com/office/drawing/2014/main" id="{0E28ADDC-7ADF-4411-989B-3C40F2E3D7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400000" flipH="1">
            <a:off x="9944166" y="-546902"/>
            <a:ext cx="6416355" cy="4680222"/>
          </a:xfrm>
          <a:prstGeom prst="rect">
            <a:avLst/>
          </a:prstGeom>
        </p:spPr>
      </p:pic>
      <p:pic>
        <p:nvPicPr>
          <p:cNvPr id="16" name="Afbeelding 15">
            <a:extLst>
              <a:ext uri="{FF2B5EF4-FFF2-40B4-BE49-F238E27FC236}">
                <a16:creationId xmlns:a16="http://schemas.microsoft.com/office/drawing/2014/main" id="{BF4662EC-A303-4B60-8CE6-8558187D3C8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flipH="1">
            <a:off x="9956519" y="-548562"/>
            <a:ext cx="6396300" cy="4684873"/>
          </a:xfrm>
          <a:prstGeom prst="rect">
            <a:avLst/>
          </a:prstGeom>
        </p:spPr>
      </p:pic>
      <p:pic>
        <p:nvPicPr>
          <p:cNvPr id="18" name="Afbeelding 17">
            <a:extLst>
              <a:ext uri="{FF2B5EF4-FFF2-40B4-BE49-F238E27FC236}">
                <a16:creationId xmlns:a16="http://schemas.microsoft.com/office/drawing/2014/main" id="{2B86A857-DE5C-469F-A86F-2DC6B210AF2F}"/>
              </a:ext>
            </a:extLst>
          </p:cNvPr>
          <p:cNvPicPr>
            <a:picLocks noChangeAspect="1"/>
          </p:cNvPicPr>
          <p:nvPr userDrawn="1"/>
        </p:nvPicPr>
        <p:blipFill>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tretch>
            <a:fillRect/>
          </a:stretch>
        </p:blipFill>
        <p:spPr>
          <a:xfrm rot="5400000" flipH="1">
            <a:off x="9961396" y="-543684"/>
            <a:ext cx="6396303" cy="4665596"/>
          </a:xfrm>
          <a:prstGeom prst="rect">
            <a:avLst/>
          </a:prstGeom>
        </p:spPr>
      </p:pic>
    </p:spTree>
    <p:extLst>
      <p:ext uri="{BB962C8B-B14F-4D97-AF65-F5344CB8AC3E}">
        <p14:creationId xmlns:p14="http://schemas.microsoft.com/office/powerpoint/2010/main" val="153542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0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strVal val="#ppt_w+.3"/>
                                          </p:val>
                                        </p:tav>
                                        <p:tav tm="100000">
                                          <p:val>
                                            <p:strVal val="#ppt_w"/>
                                          </p:val>
                                        </p:tav>
                                      </p:tavLst>
                                    </p:anim>
                                    <p:anim calcmode="lin" valueType="num">
                                      <p:cBhvr>
                                        <p:cTn id="11" dur="1000" fill="hold"/>
                                        <p:tgtEl>
                                          <p:spTgt spid="18"/>
                                        </p:tgtEl>
                                        <p:attrNameLst>
                                          <p:attrName>ppt_h</p:attrName>
                                        </p:attrNameLst>
                                      </p:cBhvr>
                                      <p:tavLst>
                                        <p:tav tm="0">
                                          <p:val>
                                            <p:strVal val="#ppt_h"/>
                                          </p:val>
                                        </p:tav>
                                        <p:tav tm="100000">
                                          <p:val>
                                            <p:strVal val="#ppt_h"/>
                                          </p:val>
                                        </p:tav>
                                      </p:tavLst>
                                    </p:anim>
                                    <p:animEffect transition="in" filter="fade">
                                      <p:cBhvr>
                                        <p:cTn id="12" dur="1000"/>
                                        <p:tgtEl>
                                          <p:spTgt spid="18"/>
                                        </p:tgtEl>
                                      </p:cBhvr>
                                    </p:animEffect>
                                  </p:childTnLst>
                                </p:cTn>
                              </p:par>
                              <p:par>
                                <p:cTn id="13" presetID="55" presetClass="entr" presetSubtype="0"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21"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1500"/>
                                        <p:tgtEl>
                                          <p:spTgt spid="13"/>
                                        </p:tgtEl>
                                      </p:cBhvr>
                                    </p:animEffect>
                                  </p:childTnLst>
                                </p:cTn>
                              </p:par>
                              <p:par>
                                <p:cTn id="24" presetID="31" presetClass="entr" presetSubtype="0" fill="hold" nodeType="withEffect">
                                  <p:stCondLst>
                                    <p:cond delay="75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250" fill="hold"/>
                                        <p:tgtEl>
                                          <p:spTgt spid="10"/>
                                        </p:tgtEl>
                                        <p:attrNameLst>
                                          <p:attrName>ppt_w</p:attrName>
                                        </p:attrNameLst>
                                      </p:cBhvr>
                                      <p:tavLst>
                                        <p:tav tm="0">
                                          <p:val>
                                            <p:fltVal val="0"/>
                                          </p:val>
                                        </p:tav>
                                        <p:tav tm="100000">
                                          <p:val>
                                            <p:strVal val="#ppt_w"/>
                                          </p:val>
                                        </p:tav>
                                      </p:tavLst>
                                    </p:anim>
                                    <p:anim calcmode="lin" valueType="num">
                                      <p:cBhvr>
                                        <p:cTn id="27" dur="1250" fill="hold"/>
                                        <p:tgtEl>
                                          <p:spTgt spid="10"/>
                                        </p:tgtEl>
                                        <p:attrNameLst>
                                          <p:attrName>ppt_h</p:attrName>
                                        </p:attrNameLst>
                                      </p:cBhvr>
                                      <p:tavLst>
                                        <p:tav tm="0">
                                          <p:val>
                                            <p:fltVal val="0"/>
                                          </p:val>
                                        </p:tav>
                                        <p:tav tm="100000">
                                          <p:val>
                                            <p:strVal val="#ppt_h"/>
                                          </p:val>
                                        </p:tav>
                                      </p:tavLst>
                                    </p:anim>
                                    <p:anim calcmode="lin" valueType="num">
                                      <p:cBhvr>
                                        <p:cTn id="28" dur="1250" fill="hold"/>
                                        <p:tgtEl>
                                          <p:spTgt spid="10"/>
                                        </p:tgtEl>
                                        <p:attrNameLst>
                                          <p:attrName>style.rotation</p:attrName>
                                        </p:attrNameLst>
                                      </p:cBhvr>
                                      <p:tavLst>
                                        <p:tav tm="0">
                                          <p:val>
                                            <p:fltVal val="90"/>
                                          </p:val>
                                        </p:tav>
                                        <p:tav tm="100000">
                                          <p:val>
                                            <p:fltVal val="0"/>
                                          </p:val>
                                        </p:tav>
                                      </p:tavLst>
                                    </p:anim>
                                    <p:animEffect transition="in" filter="fade">
                                      <p:cBhvr>
                                        <p:cTn id="29" dur="1250"/>
                                        <p:tgtEl>
                                          <p:spTgt spid="10"/>
                                        </p:tgtEl>
                                      </p:cBhvr>
                                    </p:animEffect>
                                  </p:childTnLst>
                                </p:cTn>
                              </p:par>
                              <p:par>
                                <p:cTn id="30" presetID="42" presetClass="entr" presetSubtype="0" fill="hold" nodeType="withEffect">
                                  <p:stCondLst>
                                    <p:cond delay="7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26" presetClass="emph" presetSubtype="0" fill="hold" nodeType="withEffect">
                                  <p:stCondLst>
                                    <p:cond delay="750"/>
                                  </p:stCondLst>
                                  <p:childTnLst>
                                    <p:animEffect transition="out" filter="fade">
                                      <p:cBhvr>
                                        <p:cTn id="36" dur="1000" tmFilter="0, 0; .2, .5; .8, .5; 1, 0"/>
                                        <p:tgtEl>
                                          <p:spTgt spid="9"/>
                                        </p:tgtEl>
                                      </p:cBhvr>
                                    </p:animEffect>
                                    <p:animScale>
                                      <p:cBhvr>
                                        <p:cTn id="37" dur="500" autoRev="1" fill="hold"/>
                                        <p:tgtEl>
                                          <p:spTgt spid="9"/>
                                        </p:tgtEl>
                                      </p:cBhvr>
                                      <p:by x="105000" y="105000"/>
                                    </p:animScale>
                                  </p:childTnLst>
                                </p:cTn>
                              </p:par>
                              <p:par>
                                <p:cTn id="38" presetID="31" presetClass="entr" presetSubtype="0" fill="hold" nodeType="withEffect">
                                  <p:stCondLst>
                                    <p:cond delay="75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1"/>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1"/>
                </a:solidFill>
              </a:defRPr>
            </a:lvl3pPr>
            <a:lvl4pPr marL="552443" indent="-285750">
              <a:buClr>
                <a:schemeClr val="accent1"/>
              </a:buClr>
              <a:buFont typeface="Arial" panose="020B0604020202020204" pitchFamily="34" charset="0"/>
              <a:buChar char="•"/>
              <a:defRPr/>
            </a:lvl4pPr>
            <a:lvl5pPr marL="730239" indent="-285750">
              <a:buClr>
                <a:schemeClr val="accent1"/>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pic>
        <p:nvPicPr>
          <p:cNvPr id="60" name="Picture 25">
            <a:extLst>
              <a:ext uri="{FF2B5EF4-FFF2-40B4-BE49-F238E27FC236}">
                <a16:creationId xmlns:a16="http://schemas.microsoft.com/office/drawing/2014/main" id="{C7919FBE-D3D8-4267-83A3-2CEC3B5AF50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493617">
            <a:off x="12804947" y="3458249"/>
            <a:ext cx="325646" cy="226746"/>
          </a:xfrm>
          <a:prstGeom prst="rect">
            <a:avLst/>
          </a:prstGeom>
        </p:spPr>
      </p:pic>
      <p:pic>
        <p:nvPicPr>
          <p:cNvPr id="61" name="Picture 26">
            <a:extLst>
              <a:ext uri="{FF2B5EF4-FFF2-40B4-BE49-F238E27FC236}">
                <a16:creationId xmlns:a16="http://schemas.microsoft.com/office/drawing/2014/main" id="{3CF506BE-3106-4943-AAF1-24B42B6517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493617">
            <a:off x="13472547" y="1971879"/>
            <a:ext cx="591557" cy="224022"/>
          </a:xfrm>
          <a:prstGeom prst="rect">
            <a:avLst/>
          </a:prstGeom>
        </p:spPr>
      </p:pic>
      <p:pic>
        <p:nvPicPr>
          <p:cNvPr id="64" name="Picture 27">
            <a:extLst>
              <a:ext uri="{FF2B5EF4-FFF2-40B4-BE49-F238E27FC236}">
                <a16:creationId xmlns:a16="http://schemas.microsoft.com/office/drawing/2014/main" id="{DD763206-402D-460F-8AB7-44D51F1721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25447">
            <a:off x="11435490" y="2519105"/>
            <a:ext cx="569156" cy="398410"/>
          </a:xfrm>
          <a:prstGeom prst="rect">
            <a:avLst/>
          </a:prstGeom>
        </p:spPr>
      </p:pic>
      <p:pic>
        <p:nvPicPr>
          <p:cNvPr id="66" name="Picture 28">
            <a:extLst>
              <a:ext uri="{FF2B5EF4-FFF2-40B4-BE49-F238E27FC236}">
                <a16:creationId xmlns:a16="http://schemas.microsoft.com/office/drawing/2014/main" id="{8D5479E7-6A2D-4BCC-928B-C52C4B583471}"/>
              </a:ext>
            </a:extLst>
          </p:cNvPr>
          <p:cNvPicPr>
            <a:picLocks noChangeAspect="1"/>
          </p:cNvPicPr>
          <p:nvPr userDrawn="1"/>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493617">
            <a:off x="14447535" y="2692405"/>
            <a:ext cx="175581" cy="198992"/>
          </a:xfrm>
          <a:prstGeom prst="rect">
            <a:avLst/>
          </a:prstGeom>
        </p:spPr>
      </p:pic>
      <p:pic>
        <p:nvPicPr>
          <p:cNvPr id="67" name="Picture 29">
            <a:extLst>
              <a:ext uri="{FF2B5EF4-FFF2-40B4-BE49-F238E27FC236}">
                <a16:creationId xmlns:a16="http://schemas.microsoft.com/office/drawing/2014/main" id="{B4E27F80-D4D7-496C-9D96-3F2AE02980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493617">
            <a:off x="13446428" y="1921771"/>
            <a:ext cx="643796" cy="280929"/>
          </a:xfrm>
          <a:prstGeom prst="rect">
            <a:avLst/>
          </a:prstGeom>
        </p:spPr>
      </p:pic>
      <p:pic>
        <p:nvPicPr>
          <p:cNvPr id="68" name="Picture 30">
            <a:extLst>
              <a:ext uri="{FF2B5EF4-FFF2-40B4-BE49-F238E27FC236}">
                <a16:creationId xmlns:a16="http://schemas.microsoft.com/office/drawing/2014/main" id="{124B9D6D-DC60-45FC-9026-A5C57BD6422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93617">
            <a:off x="13460212" y="3414708"/>
            <a:ext cx="310192" cy="333603"/>
          </a:xfrm>
          <a:prstGeom prst="rect">
            <a:avLst/>
          </a:prstGeom>
        </p:spPr>
      </p:pic>
      <p:pic>
        <p:nvPicPr>
          <p:cNvPr id="69" name="Picture 31">
            <a:extLst>
              <a:ext uri="{FF2B5EF4-FFF2-40B4-BE49-F238E27FC236}">
                <a16:creationId xmlns:a16="http://schemas.microsoft.com/office/drawing/2014/main" id="{6292FEEE-C3A5-4BDF-A6E7-6A1F52589E1D}"/>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9118472">
            <a:off x="11428055" y="2502465"/>
            <a:ext cx="561941" cy="413192"/>
          </a:xfrm>
          <a:prstGeom prst="rect">
            <a:avLst/>
          </a:prstGeom>
        </p:spPr>
      </p:pic>
      <p:pic>
        <p:nvPicPr>
          <p:cNvPr id="70" name="Picture 32">
            <a:extLst>
              <a:ext uri="{FF2B5EF4-FFF2-40B4-BE49-F238E27FC236}">
                <a16:creationId xmlns:a16="http://schemas.microsoft.com/office/drawing/2014/main" id="{54C65C9C-2A2D-4BB1-9785-A3C379C1AA4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0549540">
            <a:off x="8672261" y="6676573"/>
            <a:ext cx="2140387" cy="2654815"/>
          </a:xfrm>
          <a:prstGeom prst="rect">
            <a:avLst/>
          </a:prstGeom>
        </p:spPr>
      </p:pic>
      <p:pic>
        <p:nvPicPr>
          <p:cNvPr id="71" name="Picture 33">
            <a:extLst>
              <a:ext uri="{FF2B5EF4-FFF2-40B4-BE49-F238E27FC236}">
                <a16:creationId xmlns:a16="http://schemas.microsoft.com/office/drawing/2014/main" id="{F2834D6C-65C5-4557-9A28-8E497B0374D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9504842">
            <a:off x="15582881" y="1756140"/>
            <a:ext cx="345308" cy="368719"/>
          </a:xfrm>
          <a:prstGeom prst="rect">
            <a:avLst/>
          </a:prstGeom>
        </p:spPr>
      </p:pic>
      <p:pic>
        <p:nvPicPr>
          <p:cNvPr id="72" name="Picture 34">
            <a:extLst>
              <a:ext uri="{FF2B5EF4-FFF2-40B4-BE49-F238E27FC236}">
                <a16:creationId xmlns:a16="http://schemas.microsoft.com/office/drawing/2014/main" id="{18605B7D-ACB5-445D-A99C-9B5CE0210A9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20676916">
            <a:off x="12735716" y="4349519"/>
            <a:ext cx="4687854" cy="3446948"/>
          </a:xfrm>
          <a:prstGeom prst="rect">
            <a:avLst/>
          </a:prstGeom>
        </p:spPr>
      </p:pic>
      <p:pic>
        <p:nvPicPr>
          <p:cNvPr id="73" name="Picture 31">
            <a:extLst>
              <a:ext uri="{FF2B5EF4-FFF2-40B4-BE49-F238E27FC236}">
                <a16:creationId xmlns:a16="http://schemas.microsoft.com/office/drawing/2014/main" id="{36B2619A-D3C0-4E39-B638-3D89C41F07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9162675">
            <a:off x="11968055" y="354143"/>
            <a:ext cx="1310445" cy="963562"/>
          </a:xfrm>
          <a:prstGeom prst="rect">
            <a:avLst/>
          </a:prstGeom>
        </p:spPr>
      </p:pic>
      <p:pic>
        <p:nvPicPr>
          <p:cNvPr id="74" name="Picture 33">
            <a:extLst>
              <a:ext uri="{FF2B5EF4-FFF2-40B4-BE49-F238E27FC236}">
                <a16:creationId xmlns:a16="http://schemas.microsoft.com/office/drawing/2014/main" id="{A73B2B4E-4D6E-4597-80E7-C7A0B936BA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1300497">
            <a:off x="13271116" y="1368051"/>
            <a:ext cx="467510" cy="499206"/>
          </a:xfrm>
          <a:prstGeom prst="rect">
            <a:avLst/>
          </a:prstGeom>
        </p:spPr>
      </p:pic>
      <p:cxnSp>
        <p:nvCxnSpPr>
          <p:cNvPr id="59" name="Rechte verbindingslijn 58">
            <a:extLst>
              <a:ext uri="{FF2B5EF4-FFF2-40B4-BE49-F238E27FC236}">
                <a16:creationId xmlns:a16="http://schemas.microsoft.com/office/drawing/2014/main" id="{84EC60C6-4411-4EC0-8DAB-4FFDB2AB15F8}"/>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35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 presetClass="entr" presetSubtype="2" accel="4000" decel="94000"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additive="base">
                                        <p:cTn id="14" dur="1000" fill="hold"/>
                                        <p:tgtEl>
                                          <p:spTgt spid="60"/>
                                        </p:tgtEl>
                                        <p:attrNameLst>
                                          <p:attrName>ppt_x</p:attrName>
                                        </p:attrNameLst>
                                      </p:cBhvr>
                                      <p:tavLst>
                                        <p:tav tm="0">
                                          <p:val>
                                            <p:strVal val="1+#ppt_w/2"/>
                                          </p:val>
                                        </p:tav>
                                        <p:tav tm="100000">
                                          <p:val>
                                            <p:strVal val="#ppt_x"/>
                                          </p:val>
                                        </p:tav>
                                      </p:tavLst>
                                    </p:anim>
                                    <p:anim calcmode="lin" valueType="num">
                                      <p:cBhvr additive="base">
                                        <p:cTn id="15" dur="1000" fill="hold"/>
                                        <p:tgtEl>
                                          <p:spTgt spid="60"/>
                                        </p:tgtEl>
                                        <p:attrNameLst>
                                          <p:attrName>ppt_y</p:attrName>
                                        </p:attrNameLst>
                                      </p:cBhvr>
                                      <p:tavLst>
                                        <p:tav tm="0">
                                          <p:val>
                                            <p:strVal val="#ppt_y"/>
                                          </p:val>
                                        </p:tav>
                                        <p:tav tm="100000">
                                          <p:val>
                                            <p:strVal val="#ppt_y"/>
                                          </p:val>
                                        </p:tav>
                                      </p:tavLst>
                                    </p:anim>
                                  </p:childTnLst>
                                </p:cTn>
                              </p:par>
                              <p:par>
                                <p:cTn id="16" presetID="8" presetClass="emph" presetSubtype="0" accel="36000" decel="64000" fill="hold" nodeType="withEffect">
                                  <p:stCondLst>
                                    <p:cond delay="0"/>
                                  </p:stCondLst>
                                  <p:childTnLst>
                                    <p:animRot by="5400000">
                                      <p:cBhvr>
                                        <p:cTn id="17" dur="1000" fill="hold"/>
                                        <p:tgtEl>
                                          <p:spTgt spid="60"/>
                                        </p:tgtEl>
                                        <p:attrNameLst>
                                          <p:attrName>r</p:attrName>
                                        </p:attrNameLst>
                                      </p:cBhvr>
                                    </p:animRot>
                                  </p:childTnLst>
                                </p:cTn>
                              </p:par>
                              <p:par>
                                <p:cTn id="18" presetID="2" presetClass="entr" presetSubtype="2" accel="4000" decel="94000" fill="hold" nodeType="withEffect">
                                  <p:stCondLst>
                                    <p:cond delay="100"/>
                                  </p:stCondLst>
                                  <p:childTnLst>
                                    <p:set>
                                      <p:cBhvr>
                                        <p:cTn id="19" dur="1" fill="hold">
                                          <p:stCondLst>
                                            <p:cond delay="0"/>
                                          </p:stCondLst>
                                        </p:cTn>
                                        <p:tgtEl>
                                          <p:spTgt spid="61"/>
                                        </p:tgtEl>
                                        <p:attrNameLst>
                                          <p:attrName>style.visibility</p:attrName>
                                        </p:attrNameLst>
                                      </p:cBhvr>
                                      <p:to>
                                        <p:strVal val="visible"/>
                                      </p:to>
                                    </p:set>
                                    <p:anim calcmode="lin" valueType="num">
                                      <p:cBhvr additive="base">
                                        <p:cTn id="20" dur="1000" fill="hold"/>
                                        <p:tgtEl>
                                          <p:spTgt spid="61"/>
                                        </p:tgtEl>
                                        <p:attrNameLst>
                                          <p:attrName>ppt_x</p:attrName>
                                        </p:attrNameLst>
                                      </p:cBhvr>
                                      <p:tavLst>
                                        <p:tav tm="0">
                                          <p:val>
                                            <p:strVal val="1+#ppt_w/2"/>
                                          </p:val>
                                        </p:tav>
                                        <p:tav tm="100000">
                                          <p:val>
                                            <p:strVal val="#ppt_x"/>
                                          </p:val>
                                        </p:tav>
                                      </p:tavLst>
                                    </p:anim>
                                    <p:anim calcmode="lin" valueType="num">
                                      <p:cBhvr additive="base">
                                        <p:cTn id="21" dur="1000" fill="hold"/>
                                        <p:tgtEl>
                                          <p:spTgt spid="61"/>
                                        </p:tgtEl>
                                        <p:attrNameLst>
                                          <p:attrName>ppt_y</p:attrName>
                                        </p:attrNameLst>
                                      </p:cBhvr>
                                      <p:tavLst>
                                        <p:tav tm="0">
                                          <p:val>
                                            <p:strVal val="#ppt_y"/>
                                          </p:val>
                                        </p:tav>
                                        <p:tav tm="100000">
                                          <p:val>
                                            <p:strVal val="#ppt_y"/>
                                          </p:val>
                                        </p:tav>
                                      </p:tavLst>
                                    </p:anim>
                                  </p:childTnLst>
                                </p:cTn>
                              </p:par>
                              <p:par>
                                <p:cTn id="22" presetID="8" presetClass="emph" presetSubtype="0" accel="36000" decel="64000" fill="hold" nodeType="withEffect">
                                  <p:stCondLst>
                                    <p:cond delay="100"/>
                                  </p:stCondLst>
                                  <p:childTnLst>
                                    <p:animRot by="5400000">
                                      <p:cBhvr>
                                        <p:cTn id="23" dur="1000" fill="hold"/>
                                        <p:tgtEl>
                                          <p:spTgt spid="61"/>
                                        </p:tgtEl>
                                        <p:attrNameLst>
                                          <p:attrName>r</p:attrName>
                                        </p:attrNameLst>
                                      </p:cBhvr>
                                    </p:animRot>
                                  </p:childTnLst>
                                </p:cTn>
                              </p:par>
                              <p:par>
                                <p:cTn id="24" presetID="2" presetClass="entr" presetSubtype="2" accel="4000" decel="94000" fill="hold" nodeType="withEffect">
                                  <p:stCondLst>
                                    <p:cond delay="20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1000" fill="hold"/>
                                        <p:tgtEl>
                                          <p:spTgt spid="64"/>
                                        </p:tgtEl>
                                        <p:attrNameLst>
                                          <p:attrName>ppt_x</p:attrName>
                                        </p:attrNameLst>
                                      </p:cBhvr>
                                      <p:tavLst>
                                        <p:tav tm="0">
                                          <p:val>
                                            <p:strVal val="1+#ppt_w/2"/>
                                          </p:val>
                                        </p:tav>
                                        <p:tav tm="100000">
                                          <p:val>
                                            <p:strVal val="#ppt_x"/>
                                          </p:val>
                                        </p:tav>
                                      </p:tavLst>
                                    </p:anim>
                                    <p:anim calcmode="lin" valueType="num">
                                      <p:cBhvr additive="base">
                                        <p:cTn id="27" dur="1000" fill="hold"/>
                                        <p:tgtEl>
                                          <p:spTgt spid="64"/>
                                        </p:tgtEl>
                                        <p:attrNameLst>
                                          <p:attrName>ppt_y</p:attrName>
                                        </p:attrNameLst>
                                      </p:cBhvr>
                                      <p:tavLst>
                                        <p:tav tm="0">
                                          <p:val>
                                            <p:strVal val="#ppt_y"/>
                                          </p:val>
                                        </p:tav>
                                        <p:tav tm="100000">
                                          <p:val>
                                            <p:strVal val="#ppt_y"/>
                                          </p:val>
                                        </p:tav>
                                      </p:tavLst>
                                    </p:anim>
                                  </p:childTnLst>
                                </p:cTn>
                              </p:par>
                              <p:par>
                                <p:cTn id="28" presetID="8" presetClass="emph" presetSubtype="0" accel="36000" decel="64000" fill="hold" nodeType="withEffect">
                                  <p:stCondLst>
                                    <p:cond delay="200"/>
                                  </p:stCondLst>
                                  <p:childTnLst>
                                    <p:animRot by="5400000">
                                      <p:cBhvr>
                                        <p:cTn id="29" dur="1000" fill="hold"/>
                                        <p:tgtEl>
                                          <p:spTgt spid="64"/>
                                        </p:tgtEl>
                                        <p:attrNameLst>
                                          <p:attrName>r</p:attrName>
                                        </p:attrNameLst>
                                      </p:cBhvr>
                                    </p:animRot>
                                  </p:childTnLst>
                                </p:cTn>
                              </p:par>
                              <p:par>
                                <p:cTn id="30" presetID="2" presetClass="entr" presetSubtype="2" accel="4000" decel="94000" fill="hold" nodeType="withEffect">
                                  <p:stCondLst>
                                    <p:cond delay="30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1000" fill="hold"/>
                                        <p:tgtEl>
                                          <p:spTgt spid="66"/>
                                        </p:tgtEl>
                                        <p:attrNameLst>
                                          <p:attrName>ppt_x</p:attrName>
                                        </p:attrNameLst>
                                      </p:cBhvr>
                                      <p:tavLst>
                                        <p:tav tm="0">
                                          <p:val>
                                            <p:strVal val="1+#ppt_w/2"/>
                                          </p:val>
                                        </p:tav>
                                        <p:tav tm="100000">
                                          <p:val>
                                            <p:strVal val="#ppt_x"/>
                                          </p:val>
                                        </p:tav>
                                      </p:tavLst>
                                    </p:anim>
                                    <p:anim calcmode="lin" valueType="num">
                                      <p:cBhvr additive="base">
                                        <p:cTn id="33" dur="1000" fill="hold"/>
                                        <p:tgtEl>
                                          <p:spTgt spid="66"/>
                                        </p:tgtEl>
                                        <p:attrNameLst>
                                          <p:attrName>ppt_y</p:attrName>
                                        </p:attrNameLst>
                                      </p:cBhvr>
                                      <p:tavLst>
                                        <p:tav tm="0">
                                          <p:val>
                                            <p:strVal val="#ppt_y"/>
                                          </p:val>
                                        </p:tav>
                                        <p:tav tm="100000">
                                          <p:val>
                                            <p:strVal val="#ppt_y"/>
                                          </p:val>
                                        </p:tav>
                                      </p:tavLst>
                                    </p:anim>
                                  </p:childTnLst>
                                </p:cTn>
                              </p:par>
                              <p:par>
                                <p:cTn id="34" presetID="8" presetClass="emph" presetSubtype="0" accel="36000" decel="64000" fill="hold" nodeType="withEffect">
                                  <p:stCondLst>
                                    <p:cond delay="300"/>
                                  </p:stCondLst>
                                  <p:childTnLst>
                                    <p:animRot by="5400000">
                                      <p:cBhvr>
                                        <p:cTn id="35" dur="1000" fill="hold"/>
                                        <p:tgtEl>
                                          <p:spTgt spid="66"/>
                                        </p:tgtEl>
                                        <p:attrNameLst>
                                          <p:attrName>r</p:attrName>
                                        </p:attrNameLst>
                                      </p:cBhvr>
                                    </p:animRot>
                                  </p:childTnLst>
                                </p:cTn>
                              </p:par>
                              <p:par>
                                <p:cTn id="36" presetID="2" presetClass="entr" presetSubtype="2" accel="4000" decel="94000" fill="hold" nodeType="withEffect">
                                  <p:stCondLst>
                                    <p:cond delay="40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1000" fill="hold"/>
                                        <p:tgtEl>
                                          <p:spTgt spid="67"/>
                                        </p:tgtEl>
                                        <p:attrNameLst>
                                          <p:attrName>ppt_x</p:attrName>
                                        </p:attrNameLst>
                                      </p:cBhvr>
                                      <p:tavLst>
                                        <p:tav tm="0">
                                          <p:val>
                                            <p:strVal val="1+#ppt_w/2"/>
                                          </p:val>
                                        </p:tav>
                                        <p:tav tm="100000">
                                          <p:val>
                                            <p:strVal val="#ppt_x"/>
                                          </p:val>
                                        </p:tav>
                                      </p:tavLst>
                                    </p:anim>
                                    <p:anim calcmode="lin" valueType="num">
                                      <p:cBhvr additive="base">
                                        <p:cTn id="39" dur="1000" fill="hold"/>
                                        <p:tgtEl>
                                          <p:spTgt spid="67"/>
                                        </p:tgtEl>
                                        <p:attrNameLst>
                                          <p:attrName>ppt_y</p:attrName>
                                        </p:attrNameLst>
                                      </p:cBhvr>
                                      <p:tavLst>
                                        <p:tav tm="0">
                                          <p:val>
                                            <p:strVal val="#ppt_y"/>
                                          </p:val>
                                        </p:tav>
                                        <p:tav tm="100000">
                                          <p:val>
                                            <p:strVal val="#ppt_y"/>
                                          </p:val>
                                        </p:tav>
                                      </p:tavLst>
                                    </p:anim>
                                  </p:childTnLst>
                                </p:cTn>
                              </p:par>
                              <p:par>
                                <p:cTn id="40" presetID="8" presetClass="emph" presetSubtype="0" accel="36000" decel="64000" fill="hold" nodeType="withEffect">
                                  <p:stCondLst>
                                    <p:cond delay="400"/>
                                  </p:stCondLst>
                                  <p:childTnLst>
                                    <p:animRot by="5400000">
                                      <p:cBhvr>
                                        <p:cTn id="41" dur="1000" fill="hold"/>
                                        <p:tgtEl>
                                          <p:spTgt spid="67"/>
                                        </p:tgtEl>
                                        <p:attrNameLst>
                                          <p:attrName>r</p:attrName>
                                        </p:attrNameLst>
                                      </p:cBhvr>
                                    </p:animRot>
                                  </p:childTnLst>
                                </p:cTn>
                              </p:par>
                              <p:par>
                                <p:cTn id="42" presetID="2" presetClass="entr" presetSubtype="2" accel="4000" decel="94000" fill="hold" nodeType="withEffect">
                                  <p:stCondLst>
                                    <p:cond delay="500"/>
                                  </p:stCondLst>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1000" fill="hold"/>
                                        <p:tgtEl>
                                          <p:spTgt spid="68"/>
                                        </p:tgtEl>
                                        <p:attrNameLst>
                                          <p:attrName>ppt_x</p:attrName>
                                        </p:attrNameLst>
                                      </p:cBhvr>
                                      <p:tavLst>
                                        <p:tav tm="0">
                                          <p:val>
                                            <p:strVal val="1+#ppt_w/2"/>
                                          </p:val>
                                        </p:tav>
                                        <p:tav tm="100000">
                                          <p:val>
                                            <p:strVal val="#ppt_x"/>
                                          </p:val>
                                        </p:tav>
                                      </p:tavLst>
                                    </p:anim>
                                    <p:anim calcmode="lin" valueType="num">
                                      <p:cBhvr additive="base">
                                        <p:cTn id="45" dur="1000" fill="hold"/>
                                        <p:tgtEl>
                                          <p:spTgt spid="68"/>
                                        </p:tgtEl>
                                        <p:attrNameLst>
                                          <p:attrName>ppt_y</p:attrName>
                                        </p:attrNameLst>
                                      </p:cBhvr>
                                      <p:tavLst>
                                        <p:tav tm="0">
                                          <p:val>
                                            <p:strVal val="#ppt_y"/>
                                          </p:val>
                                        </p:tav>
                                        <p:tav tm="100000">
                                          <p:val>
                                            <p:strVal val="#ppt_y"/>
                                          </p:val>
                                        </p:tav>
                                      </p:tavLst>
                                    </p:anim>
                                  </p:childTnLst>
                                </p:cTn>
                              </p:par>
                              <p:par>
                                <p:cTn id="46" presetID="8" presetClass="emph" presetSubtype="0" accel="36000" decel="64000" fill="hold" nodeType="withEffect">
                                  <p:stCondLst>
                                    <p:cond delay="500"/>
                                  </p:stCondLst>
                                  <p:childTnLst>
                                    <p:animRot by="5400000">
                                      <p:cBhvr>
                                        <p:cTn id="47" dur="1000" fill="hold"/>
                                        <p:tgtEl>
                                          <p:spTgt spid="68"/>
                                        </p:tgtEl>
                                        <p:attrNameLst>
                                          <p:attrName>r</p:attrName>
                                        </p:attrNameLst>
                                      </p:cBhvr>
                                    </p:animRot>
                                  </p:childTnLst>
                                </p:cTn>
                              </p:par>
                              <p:par>
                                <p:cTn id="48" presetID="2" presetClass="entr" presetSubtype="2" accel="4000" decel="94000" fill="hold" nodeType="withEffect">
                                  <p:stCondLst>
                                    <p:cond delay="600"/>
                                  </p:stCondLst>
                                  <p:childTnLst>
                                    <p:set>
                                      <p:cBhvr>
                                        <p:cTn id="49" dur="1" fill="hold">
                                          <p:stCondLst>
                                            <p:cond delay="0"/>
                                          </p:stCondLst>
                                        </p:cTn>
                                        <p:tgtEl>
                                          <p:spTgt spid="69"/>
                                        </p:tgtEl>
                                        <p:attrNameLst>
                                          <p:attrName>style.visibility</p:attrName>
                                        </p:attrNameLst>
                                      </p:cBhvr>
                                      <p:to>
                                        <p:strVal val="visible"/>
                                      </p:to>
                                    </p:set>
                                    <p:anim calcmode="lin" valueType="num">
                                      <p:cBhvr additive="base">
                                        <p:cTn id="50" dur="1000" fill="hold"/>
                                        <p:tgtEl>
                                          <p:spTgt spid="69"/>
                                        </p:tgtEl>
                                        <p:attrNameLst>
                                          <p:attrName>ppt_x</p:attrName>
                                        </p:attrNameLst>
                                      </p:cBhvr>
                                      <p:tavLst>
                                        <p:tav tm="0">
                                          <p:val>
                                            <p:strVal val="1+#ppt_w/2"/>
                                          </p:val>
                                        </p:tav>
                                        <p:tav tm="100000">
                                          <p:val>
                                            <p:strVal val="#ppt_x"/>
                                          </p:val>
                                        </p:tav>
                                      </p:tavLst>
                                    </p:anim>
                                    <p:anim calcmode="lin" valueType="num">
                                      <p:cBhvr additive="base">
                                        <p:cTn id="51" dur="1000" fill="hold"/>
                                        <p:tgtEl>
                                          <p:spTgt spid="69"/>
                                        </p:tgtEl>
                                        <p:attrNameLst>
                                          <p:attrName>ppt_y</p:attrName>
                                        </p:attrNameLst>
                                      </p:cBhvr>
                                      <p:tavLst>
                                        <p:tav tm="0">
                                          <p:val>
                                            <p:strVal val="#ppt_y"/>
                                          </p:val>
                                        </p:tav>
                                        <p:tav tm="100000">
                                          <p:val>
                                            <p:strVal val="#ppt_y"/>
                                          </p:val>
                                        </p:tav>
                                      </p:tavLst>
                                    </p:anim>
                                  </p:childTnLst>
                                </p:cTn>
                              </p:par>
                              <p:par>
                                <p:cTn id="52" presetID="8" presetClass="emph" presetSubtype="0" accel="36000" decel="64000" fill="hold" nodeType="withEffect">
                                  <p:stCondLst>
                                    <p:cond delay="600"/>
                                  </p:stCondLst>
                                  <p:childTnLst>
                                    <p:animRot by="5400000">
                                      <p:cBhvr>
                                        <p:cTn id="53" dur="1000" fill="hold"/>
                                        <p:tgtEl>
                                          <p:spTgt spid="69"/>
                                        </p:tgtEl>
                                        <p:attrNameLst>
                                          <p:attrName>r</p:attrName>
                                        </p:attrNameLst>
                                      </p:cBhvr>
                                    </p:animRot>
                                  </p:childTnLst>
                                </p:cTn>
                              </p:par>
                              <p:par>
                                <p:cTn id="54" presetID="2" presetClass="entr" presetSubtype="4" accel="4000" decel="94000" fill="hold" nodeType="withEffect">
                                  <p:stCondLst>
                                    <p:cond delay="700"/>
                                  </p:stCondLst>
                                  <p:childTnLst>
                                    <p:set>
                                      <p:cBhvr>
                                        <p:cTn id="55" dur="1" fill="hold">
                                          <p:stCondLst>
                                            <p:cond delay="0"/>
                                          </p:stCondLst>
                                        </p:cTn>
                                        <p:tgtEl>
                                          <p:spTgt spid="70"/>
                                        </p:tgtEl>
                                        <p:attrNameLst>
                                          <p:attrName>style.visibility</p:attrName>
                                        </p:attrNameLst>
                                      </p:cBhvr>
                                      <p:to>
                                        <p:strVal val="visible"/>
                                      </p:to>
                                    </p:set>
                                    <p:anim calcmode="lin" valueType="num">
                                      <p:cBhvr additive="base">
                                        <p:cTn id="56" dur="1000" fill="hold"/>
                                        <p:tgtEl>
                                          <p:spTgt spid="70"/>
                                        </p:tgtEl>
                                        <p:attrNameLst>
                                          <p:attrName>ppt_x</p:attrName>
                                        </p:attrNameLst>
                                      </p:cBhvr>
                                      <p:tavLst>
                                        <p:tav tm="0">
                                          <p:val>
                                            <p:strVal val="#ppt_x"/>
                                          </p:val>
                                        </p:tav>
                                        <p:tav tm="100000">
                                          <p:val>
                                            <p:strVal val="#ppt_x"/>
                                          </p:val>
                                        </p:tav>
                                      </p:tavLst>
                                    </p:anim>
                                    <p:anim calcmode="lin" valueType="num">
                                      <p:cBhvr additive="base">
                                        <p:cTn id="57" dur="1000" fill="hold"/>
                                        <p:tgtEl>
                                          <p:spTgt spid="70"/>
                                        </p:tgtEl>
                                        <p:attrNameLst>
                                          <p:attrName>ppt_y</p:attrName>
                                        </p:attrNameLst>
                                      </p:cBhvr>
                                      <p:tavLst>
                                        <p:tav tm="0">
                                          <p:val>
                                            <p:strVal val="1+#ppt_h/2"/>
                                          </p:val>
                                        </p:tav>
                                        <p:tav tm="100000">
                                          <p:val>
                                            <p:strVal val="#ppt_y"/>
                                          </p:val>
                                        </p:tav>
                                      </p:tavLst>
                                    </p:anim>
                                  </p:childTnLst>
                                </p:cTn>
                              </p:par>
                              <p:par>
                                <p:cTn id="58" presetID="8" presetClass="emph" presetSubtype="0" accel="36000" decel="64000" fill="hold" nodeType="withEffect">
                                  <p:stCondLst>
                                    <p:cond delay="700"/>
                                  </p:stCondLst>
                                  <p:childTnLst>
                                    <p:animRot by="5400000">
                                      <p:cBhvr>
                                        <p:cTn id="59" dur="1000" fill="hold"/>
                                        <p:tgtEl>
                                          <p:spTgt spid="70"/>
                                        </p:tgtEl>
                                        <p:attrNameLst>
                                          <p:attrName>r</p:attrName>
                                        </p:attrNameLst>
                                      </p:cBhvr>
                                    </p:animRot>
                                  </p:childTnLst>
                                </p:cTn>
                              </p:par>
                              <p:par>
                                <p:cTn id="60" presetID="2" presetClass="entr" presetSubtype="6" accel="4000" decel="94000" fill="hold" nodeType="withEffect">
                                  <p:stCondLst>
                                    <p:cond delay="800"/>
                                  </p:stCondLst>
                                  <p:childTnLst>
                                    <p:set>
                                      <p:cBhvr>
                                        <p:cTn id="61" dur="1" fill="hold">
                                          <p:stCondLst>
                                            <p:cond delay="0"/>
                                          </p:stCondLst>
                                        </p:cTn>
                                        <p:tgtEl>
                                          <p:spTgt spid="71"/>
                                        </p:tgtEl>
                                        <p:attrNameLst>
                                          <p:attrName>style.visibility</p:attrName>
                                        </p:attrNameLst>
                                      </p:cBhvr>
                                      <p:to>
                                        <p:strVal val="visible"/>
                                      </p:to>
                                    </p:set>
                                    <p:anim calcmode="lin" valueType="num">
                                      <p:cBhvr additive="base">
                                        <p:cTn id="62" dur="1000" fill="hold"/>
                                        <p:tgtEl>
                                          <p:spTgt spid="71"/>
                                        </p:tgtEl>
                                        <p:attrNameLst>
                                          <p:attrName>ppt_x</p:attrName>
                                        </p:attrNameLst>
                                      </p:cBhvr>
                                      <p:tavLst>
                                        <p:tav tm="0">
                                          <p:val>
                                            <p:strVal val="1+#ppt_w/2"/>
                                          </p:val>
                                        </p:tav>
                                        <p:tav tm="100000">
                                          <p:val>
                                            <p:strVal val="#ppt_x"/>
                                          </p:val>
                                        </p:tav>
                                      </p:tavLst>
                                    </p:anim>
                                    <p:anim calcmode="lin" valueType="num">
                                      <p:cBhvr additive="base">
                                        <p:cTn id="63" dur="1000" fill="hold"/>
                                        <p:tgtEl>
                                          <p:spTgt spid="71"/>
                                        </p:tgtEl>
                                        <p:attrNameLst>
                                          <p:attrName>ppt_y</p:attrName>
                                        </p:attrNameLst>
                                      </p:cBhvr>
                                      <p:tavLst>
                                        <p:tav tm="0">
                                          <p:val>
                                            <p:strVal val="1+#ppt_h/2"/>
                                          </p:val>
                                        </p:tav>
                                        <p:tav tm="100000">
                                          <p:val>
                                            <p:strVal val="#ppt_y"/>
                                          </p:val>
                                        </p:tav>
                                      </p:tavLst>
                                    </p:anim>
                                  </p:childTnLst>
                                </p:cTn>
                              </p:par>
                              <p:par>
                                <p:cTn id="64" presetID="8" presetClass="emph" presetSubtype="0" accel="36000" decel="64000" fill="hold" nodeType="withEffect">
                                  <p:stCondLst>
                                    <p:cond delay="800"/>
                                  </p:stCondLst>
                                  <p:childTnLst>
                                    <p:animRot by="5400000">
                                      <p:cBhvr>
                                        <p:cTn id="65" dur="1000" fill="hold"/>
                                        <p:tgtEl>
                                          <p:spTgt spid="71"/>
                                        </p:tgtEl>
                                        <p:attrNameLst>
                                          <p:attrName>r</p:attrName>
                                        </p:attrNameLst>
                                      </p:cBhvr>
                                    </p:animRot>
                                  </p:childTnLst>
                                </p:cTn>
                              </p:par>
                              <p:par>
                                <p:cTn id="66" presetID="2" presetClass="entr" presetSubtype="2" accel="4000" decel="94000" fill="hold" nodeType="withEffect">
                                  <p:stCondLst>
                                    <p:cond delay="900"/>
                                  </p:stCondLst>
                                  <p:childTnLst>
                                    <p:set>
                                      <p:cBhvr>
                                        <p:cTn id="67" dur="1" fill="hold">
                                          <p:stCondLst>
                                            <p:cond delay="0"/>
                                          </p:stCondLst>
                                        </p:cTn>
                                        <p:tgtEl>
                                          <p:spTgt spid="72"/>
                                        </p:tgtEl>
                                        <p:attrNameLst>
                                          <p:attrName>style.visibility</p:attrName>
                                        </p:attrNameLst>
                                      </p:cBhvr>
                                      <p:to>
                                        <p:strVal val="visible"/>
                                      </p:to>
                                    </p:set>
                                    <p:anim calcmode="lin" valueType="num">
                                      <p:cBhvr additive="base">
                                        <p:cTn id="68" dur="1000" fill="hold"/>
                                        <p:tgtEl>
                                          <p:spTgt spid="72"/>
                                        </p:tgtEl>
                                        <p:attrNameLst>
                                          <p:attrName>ppt_x</p:attrName>
                                        </p:attrNameLst>
                                      </p:cBhvr>
                                      <p:tavLst>
                                        <p:tav tm="0">
                                          <p:val>
                                            <p:strVal val="1+#ppt_w/2"/>
                                          </p:val>
                                        </p:tav>
                                        <p:tav tm="100000">
                                          <p:val>
                                            <p:strVal val="#ppt_x"/>
                                          </p:val>
                                        </p:tav>
                                      </p:tavLst>
                                    </p:anim>
                                    <p:anim calcmode="lin" valueType="num">
                                      <p:cBhvr additive="base">
                                        <p:cTn id="69" dur="1000" fill="hold"/>
                                        <p:tgtEl>
                                          <p:spTgt spid="72"/>
                                        </p:tgtEl>
                                        <p:attrNameLst>
                                          <p:attrName>ppt_y</p:attrName>
                                        </p:attrNameLst>
                                      </p:cBhvr>
                                      <p:tavLst>
                                        <p:tav tm="0">
                                          <p:val>
                                            <p:strVal val="#ppt_y"/>
                                          </p:val>
                                        </p:tav>
                                        <p:tav tm="100000">
                                          <p:val>
                                            <p:strVal val="#ppt_y"/>
                                          </p:val>
                                        </p:tav>
                                      </p:tavLst>
                                    </p:anim>
                                  </p:childTnLst>
                                </p:cTn>
                              </p:par>
                              <p:par>
                                <p:cTn id="70" presetID="8" presetClass="emph" presetSubtype="0" accel="36000" decel="64000" fill="hold" nodeType="withEffect">
                                  <p:stCondLst>
                                    <p:cond delay="900"/>
                                  </p:stCondLst>
                                  <p:childTnLst>
                                    <p:animRot by="5400000">
                                      <p:cBhvr>
                                        <p:cTn id="71" dur="1000" fill="hold"/>
                                        <p:tgtEl>
                                          <p:spTgt spid="72"/>
                                        </p:tgtEl>
                                        <p:attrNameLst>
                                          <p:attrName>r</p:attrName>
                                        </p:attrNameLst>
                                      </p:cBhvr>
                                    </p:animRot>
                                  </p:childTnLst>
                                </p:cTn>
                              </p:par>
                              <p:par>
                                <p:cTn id="72" presetID="2" presetClass="entr" presetSubtype="2" accel="4000" decel="94000" fill="hold" nodeType="withEffect">
                                  <p:stCondLst>
                                    <p:cond delay="600"/>
                                  </p:stCondLst>
                                  <p:childTnLst>
                                    <p:set>
                                      <p:cBhvr>
                                        <p:cTn id="73" dur="1" fill="hold">
                                          <p:stCondLst>
                                            <p:cond delay="0"/>
                                          </p:stCondLst>
                                        </p:cTn>
                                        <p:tgtEl>
                                          <p:spTgt spid="73"/>
                                        </p:tgtEl>
                                        <p:attrNameLst>
                                          <p:attrName>style.visibility</p:attrName>
                                        </p:attrNameLst>
                                      </p:cBhvr>
                                      <p:to>
                                        <p:strVal val="visible"/>
                                      </p:to>
                                    </p:set>
                                    <p:anim calcmode="lin" valueType="num">
                                      <p:cBhvr additive="base">
                                        <p:cTn id="74" dur="1000" fill="hold"/>
                                        <p:tgtEl>
                                          <p:spTgt spid="73"/>
                                        </p:tgtEl>
                                        <p:attrNameLst>
                                          <p:attrName>ppt_x</p:attrName>
                                        </p:attrNameLst>
                                      </p:cBhvr>
                                      <p:tavLst>
                                        <p:tav tm="0">
                                          <p:val>
                                            <p:strVal val="1+#ppt_w/2"/>
                                          </p:val>
                                        </p:tav>
                                        <p:tav tm="100000">
                                          <p:val>
                                            <p:strVal val="#ppt_x"/>
                                          </p:val>
                                        </p:tav>
                                      </p:tavLst>
                                    </p:anim>
                                    <p:anim calcmode="lin" valueType="num">
                                      <p:cBhvr additive="base">
                                        <p:cTn id="75" dur="1000" fill="hold"/>
                                        <p:tgtEl>
                                          <p:spTgt spid="73"/>
                                        </p:tgtEl>
                                        <p:attrNameLst>
                                          <p:attrName>ppt_y</p:attrName>
                                        </p:attrNameLst>
                                      </p:cBhvr>
                                      <p:tavLst>
                                        <p:tav tm="0">
                                          <p:val>
                                            <p:strVal val="#ppt_y"/>
                                          </p:val>
                                        </p:tav>
                                        <p:tav tm="100000">
                                          <p:val>
                                            <p:strVal val="#ppt_y"/>
                                          </p:val>
                                        </p:tav>
                                      </p:tavLst>
                                    </p:anim>
                                  </p:childTnLst>
                                </p:cTn>
                              </p:par>
                              <p:par>
                                <p:cTn id="76" presetID="8" presetClass="emph" presetSubtype="0" accel="36000" decel="64000" fill="hold" nodeType="withEffect">
                                  <p:stCondLst>
                                    <p:cond delay="600"/>
                                  </p:stCondLst>
                                  <p:childTnLst>
                                    <p:animRot by="5400000">
                                      <p:cBhvr>
                                        <p:cTn id="77" dur="1000" fill="hold"/>
                                        <p:tgtEl>
                                          <p:spTgt spid="73"/>
                                        </p:tgtEl>
                                        <p:attrNameLst>
                                          <p:attrName>r</p:attrName>
                                        </p:attrNameLst>
                                      </p:cBhvr>
                                    </p:animRot>
                                  </p:childTnLst>
                                </p:cTn>
                              </p:par>
                              <p:par>
                                <p:cTn id="78" presetID="2" presetClass="entr" presetSubtype="6" accel="4000" decel="94000" fill="hold" nodeType="withEffect">
                                  <p:stCondLst>
                                    <p:cond delay="800"/>
                                  </p:stCondLst>
                                  <p:childTnLst>
                                    <p:set>
                                      <p:cBhvr>
                                        <p:cTn id="79" dur="1" fill="hold">
                                          <p:stCondLst>
                                            <p:cond delay="0"/>
                                          </p:stCondLst>
                                        </p:cTn>
                                        <p:tgtEl>
                                          <p:spTgt spid="74"/>
                                        </p:tgtEl>
                                        <p:attrNameLst>
                                          <p:attrName>style.visibility</p:attrName>
                                        </p:attrNameLst>
                                      </p:cBhvr>
                                      <p:to>
                                        <p:strVal val="visible"/>
                                      </p:to>
                                    </p:set>
                                    <p:anim calcmode="lin" valueType="num">
                                      <p:cBhvr additive="base">
                                        <p:cTn id="80" dur="1000" fill="hold"/>
                                        <p:tgtEl>
                                          <p:spTgt spid="74"/>
                                        </p:tgtEl>
                                        <p:attrNameLst>
                                          <p:attrName>ppt_x</p:attrName>
                                        </p:attrNameLst>
                                      </p:cBhvr>
                                      <p:tavLst>
                                        <p:tav tm="0">
                                          <p:val>
                                            <p:strVal val="1+#ppt_w/2"/>
                                          </p:val>
                                        </p:tav>
                                        <p:tav tm="100000">
                                          <p:val>
                                            <p:strVal val="#ppt_x"/>
                                          </p:val>
                                        </p:tav>
                                      </p:tavLst>
                                    </p:anim>
                                    <p:anim calcmode="lin" valueType="num">
                                      <p:cBhvr additive="base">
                                        <p:cTn id="81" dur="1000" fill="hold"/>
                                        <p:tgtEl>
                                          <p:spTgt spid="74"/>
                                        </p:tgtEl>
                                        <p:attrNameLst>
                                          <p:attrName>ppt_y</p:attrName>
                                        </p:attrNameLst>
                                      </p:cBhvr>
                                      <p:tavLst>
                                        <p:tav tm="0">
                                          <p:val>
                                            <p:strVal val="1+#ppt_h/2"/>
                                          </p:val>
                                        </p:tav>
                                        <p:tav tm="100000">
                                          <p:val>
                                            <p:strVal val="#ppt_y"/>
                                          </p:val>
                                        </p:tav>
                                      </p:tavLst>
                                    </p:anim>
                                  </p:childTnLst>
                                </p:cTn>
                              </p:par>
                              <p:par>
                                <p:cTn id="82" presetID="8" presetClass="emph" presetSubtype="0" accel="36000" decel="64000" fill="hold" nodeType="withEffect">
                                  <p:stCondLst>
                                    <p:cond delay="800"/>
                                  </p:stCondLst>
                                  <p:childTnLst>
                                    <p:animRot by="5400000">
                                      <p:cBhvr>
                                        <p:cTn id="83" dur="1000" fill="hold"/>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5" name="Tijdelijke aanduiding voor afbeelding 34">
            <a:extLst>
              <a:ext uri="{FF2B5EF4-FFF2-40B4-BE49-F238E27FC236}">
                <a16:creationId xmlns:a16="http://schemas.microsoft.com/office/drawing/2014/main" id="{6E661BC2-BD1B-4BCF-B82D-684272D56F1A}"/>
              </a:ext>
            </a:extLst>
          </p:cNvPr>
          <p:cNvSpPr>
            <a:spLocks noGrp="1"/>
          </p:cNvSpPr>
          <p:nvPr>
            <p:ph type="pic" sz="quarter" idx="15"/>
          </p:nvPr>
        </p:nvSpPr>
        <p:spPr>
          <a:xfrm>
            <a:off x="0" y="0"/>
            <a:ext cx="16257588" cy="9144000"/>
          </a:xfrm>
        </p:spPr>
        <p:txBody>
          <a:bodyPr/>
          <a:lstStyle/>
          <a:p>
            <a:r>
              <a:rPr lang="nl-NL"/>
              <a:t>Klik op het pictogram als u een afbeelding wilt toevoegen</a:t>
            </a:r>
          </a:p>
        </p:txBody>
      </p:sp>
      <p:sp>
        <p:nvSpPr>
          <p:cNvPr id="33" name="Tijdelijke aanduiding voor SmartArt 14">
            <a:extLst>
              <a:ext uri="{FF2B5EF4-FFF2-40B4-BE49-F238E27FC236}">
                <a16:creationId xmlns:a16="http://schemas.microsoft.com/office/drawing/2014/main" id="{0349F257-E9C1-4D27-B88B-1AB035B61E27}"/>
              </a:ext>
            </a:extLst>
          </p:cNvPr>
          <p:cNvSpPr>
            <a:spLocks noGrp="1"/>
          </p:cNvSpPr>
          <p:nvPr>
            <p:ph type="dgm" sz="quarter" idx="14" hasCustomPrompt="1"/>
          </p:nvPr>
        </p:nvSpPr>
        <p:spPr>
          <a:xfrm>
            <a:off x="0" y="815974"/>
            <a:ext cx="8129588" cy="2046496"/>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63444841-AB8E-4E8B-A1AA-050101181A8A}"/>
              </a:ext>
            </a:extLst>
          </p:cNvPr>
          <p:cNvSpPr>
            <a:spLocks noGrp="1"/>
          </p:cNvSpPr>
          <p:nvPr>
            <p:ph type="title" hasCustomPrompt="1"/>
          </p:nvPr>
        </p:nvSpPr>
        <p:spPr>
          <a:xfrm>
            <a:off x="820738" y="1249142"/>
            <a:ext cx="7308056" cy="1195724"/>
          </a:xfrm>
          <a:noFill/>
        </p:spPr>
        <p:txBody>
          <a:bodyPr wrap="square" lIns="0" bIns="288000" anchor="t" anchorCtr="0">
            <a:spAutoFit/>
          </a:bodyPr>
          <a:lstStyle>
            <a:lvl1pPr>
              <a:defRPr sz="4000">
                <a:solidFill>
                  <a:schemeClr val="tx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B98D5D0F-E586-4CF8-A67D-F0A3E5A21C53}"/>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903FA02-B067-46C1-B3FC-2BE1B3E386F6}"/>
              </a:ext>
            </a:extLst>
          </p:cNvPr>
          <p:cNvSpPr>
            <a:spLocks noGrp="1"/>
          </p:cNvSpPr>
          <p:nvPr>
            <p:ph type="ftr" sz="quarter" idx="11"/>
          </p:nvPr>
        </p:nvSpPr>
        <p:spPr/>
        <p:txBody>
          <a:bodyPr/>
          <a:lstStyle/>
          <a:p>
            <a:endParaRPr lang="nl-NL"/>
          </a:p>
        </p:txBody>
      </p:sp>
      <p:sp>
        <p:nvSpPr>
          <p:cNvPr id="11" name="Tijdelijke aanduiding voor dianummer 5">
            <a:extLst>
              <a:ext uri="{FF2B5EF4-FFF2-40B4-BE49-F238E27FC236}">
                <a16:creationId xmlns:a16="http://schemas.microsoft.com/office/drawing/2014/main" id="{84B52F00-3C6A-4430-8EFE-A23D202C87D5}"/>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5536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20738" y="815976"/>
            <a:ext cx="5814732" cy="1454150"/>
          </a:xfrm>
          <a:noFill/>
        </p:spPr>
        <p:txBody>
          <a:bodyPr lIns="0"/>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5814731" cy="2220879"/>
          </a:xfrm>
          <a:noFill/>
        </p:spPr>
        <p:txBody>
          <a:bodyPr wrap="square" bIns="36000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82" name="Tijdelijke aanduiding voor afbeelding 81">
            <a:extLst>
              <a:ext uri="{FF2B5EF4-FFF2-40B4-BE49-F238E27FC236}">
                <a16:creationId xmlns:a16="http://schemas.microsoft.com/office/drawing/2014/main" id="{A957E4E7-DC0B-41B3-941A-8D282F321EC7}"/>
              </a:ext>
            </a:extLst>
          </p:cNvPr>
          <p:cNvSpPr>
            <a:spLocks noGrp="1"/>
          </p:cNvSpPr>
          <p:nvPr>
            <p:ph type="pic" sz="quarter" idx="13"/>
          </p:nvPr>
        </p:nvSpPr>
        <p:spPr>
          <a:xfrm>
            <a:off x="6780333" y="0"/>
            <a:ext cx="9476461" cy="9144000"/>
          </a:xfrm>
          <a:custGeom>
            <a:avLst/>
            <a:gdLst>
              <a:gd name="connsiteX0" fmla="*/ 0 w 9476461"/>
              <a:gd name="connsiteY0" fmla="*/ 0 h 9144000"/>
              <a:gd name="connsiteX1" fmla="*/ 9476461 w 9476461"/>
              <a:gd name="connsiteY1" fmla="*/ 0 h 9144000"/>
              <a:gd name="connsiteX2" fmla="*/ 9476461 w 9476461"/>
              <a:gd name="connsiteY2" fmla="*/ 8139113 h 9144000"/>
              <a:gd name="connsiteX3" fmla="*/ 6409411 w 9476461"/>
              <a:gd name="connsiteY3" fmla="*/ 8139113 h 9144000"/>
              <a:gd name="connsiteX4" fmla="*/ 6409411 w 9476461"/>
              <a:gd name="connsiteY4" fmla="*/ 9144000 h 9144000"/>
              <a:gd name="connsiteX5" fmla="*/ 0 w 9476461"/>
              <a:gd name="connsiteY5"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6461" h="9144000">
                <a:moveTo>
                  <a:pt x="0" y="0"/>
                </a:moveTo>
                <a:lnTo>
                  <a:pt x="9476461" y="0"/>
                </a:lnTo>
                <a:lnTo>
                  <a:pt x="9476461" y="8139113"/>
                </a:lnTo>
                <a:lnTo>
                  <a:pt x="6409411" y="8139113"/>
                </a:lnTo>
                <a:lnTo>
                  <a:pt x="6409411" y="9144000"/>
                </a:lnTo>
                <a:lnTo>
                  <a:pt x="0" y="9144000"/>
                </a:lnTo>
                <a:close/>
              </a:path>
            </a:pathLst>
          </a:custGeom>
        </p:spPr>
        <p:txBody>
          <a:bodyPr wrap="square">
            <a:noAutofit/>
          </a:bodyPr>
          <a:lstStyle/>
          <a:p>
            <a:r>
              <a:rPr lang="nl-NL"/>
              <a:t>Klik op het pictogram als u een afbeelding wilt toevoegen</a:t>
            </a:r>
          </a:p>
        </p:txBody>
      </p:sp>
      <p:cxnSp>
        <p:nvCxnSpPr>
          <p:cNvPr id="30" name="Rechte verbindingslijn 29">
            <a:extLst>
              <a:ext uri="{FF2B5EF4-FFF2-40B4-BE49-F238E27FC236}">
                <a16:creationId xmlns:a16="http://schemas.microsoft.com/office/drawing/2014/main" id="{30689C92-211D-47E4-8490-8B09C0723D14}"/>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5">
            <a:extLst>
              <a:ext uri="{FF2B5EF4-FFF2-40B4-BE49-F238E27FC236}">
                <a16:creationId xmlns:a16="http://schemas.microsoft.com/office/drawing/2014/main" id="{075B6604-66B5-4D8A-AED4-FF36E6387D0B}"/>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83422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038833" y="815976"/>
            <a:ext cx="5814732" cy="1454150"/>
          </a:xfrm>
          <a:noFill/>
        </p:spPr>
        <p:txBody>
          <a:bodyPr lIns="0"/>
          <a:lstStyle>
            <a:lvl1pPr>
              <a:defRPr>
                <a:solidFill>
                  <a:schemeClr val="accent3"/>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038833" y="2270125"/>
            <a:ext cx="5814731" cy="2220879"/>
          </a:xfrm>
          <a:noFill/>
        </p:spPr>
        <p:txBody>
          <a:bodyPr wrap="square" bIns="360000">
            <a:spAutoFit/>
          </a:bodyPr>
          <a:lstStyle>
            <a:lvl1pPr marL="0" indent="0">
              <a:buClr>
                <a:schemeClr val="accent3"/>
              </a:buClr>
              <a:buFont typeface="Arial" panose="020B0604020202020204" pitchFamily="34" charset="0"/>
              <a:buNone/>
              <a:defRPr/>
            </a:lvl1pPr>
            <a:lvl2pPr marL="347663" indent="-342900">
              <a:buClr>
                <a:schemeClr val="accent3"/>
              </a:buClr>
              <a:buFont typeface="Arial" panose="020B0604020202020204" pitchFamily="34" charset="0"/>
              <a:buChar char="•"/>
              <a:defRPr/>
            </a:lvl2pPr>
            <a:lvl3pPr marL="0" indent="0">
              <a:buClr>
                <a:schemeClr val="accent3"/>
              </a:buClr>
              <a:buFont typeface="Arial" panose="020B0604020202020204" pitchFamily="34" charset="0"/>
              <a:buNone/>
              <a:defRPr>
                <a:solidFill>
                  <a:schemeClr val="accent3"/>
                </a:solidFill>
              </a:defRPr>
            </a:lvl3pPr>
            <a:lvl4pPr marL="552443" indent="-285750">
              <a:buClr>
                <a:schemeClr val="accent3"/>
              </a:buClr>
              <a:buFont typeface="Arial" panose="020B0604020202020204" pitchFamily="34" charset="0"/>
              <a:buChar char="•"/>
              <a:defRPr/>
            </a:lvl4pPr>
            <a:lvl5pPr marL="730239" indent="-285750">
              <a:buClr>
                <a:schemeClr val="accent3"/>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a:xfrm>
            <a:off x="8054752" y="8459523"/>
            <a:ext cx="3128739" cy="486833"/>
          </a:xfrm>
        </p:spPr>
        <p:txBody>
          <a:bodyPr/>
          <a:lstStyle/>
          <a:p>
            <a:endParaRPr lang="nl-NL"/>
          </a:p>
        </p:txBody>
      </p:sp>
      <p:sp>
        <p:nvSpPr>
          <p:cNvPr id="82" name="Tijdelijke aanduiding voor afbeelding 81">
            <a:extLst>
              <a:ext uri="{FF2B5EF4-FFF2-40B4-BE49-F238E27FC236}">
                <a16:creationId xmlns:a16="http://schemas.microsoft.com/office/drawing/2014/main" id="{A957E4E7-DC0B-41B3-941A-8D282F321EC7}"/>
              </a:ext>
            </a:extLst>
          </p:cNvPr>
          <p:cNvSpPr>
            <a:spLocks noGrp="1"/>
          </p:cNvSpPr>
          <p:nvPr>
            <p:ph type="pic" sz="quarter" idx="13"/>
          </p:nvPr>
        </p:nvSpPr>
        <p:spPr>
          <a:xfrm>
            <a:off x="0" y="0"/>
            <a:ext cx="7007623" cy="9144000"/>
          </a:xfrm>
          <a:prstGeom prst="rect">
            <a:avLst/>
          </a:prstGeom>
        </p:spPr>
        <p:txBody>
          <a:bodyPr wrap="square">
            <a:noAutofit/>
          </a:bodyPr>
          <a:lstStyle/>
          <a:p>
            <a:r>
              <a:rPr lang="nl-NL"/>
              <a:t>Klik op het pictogram als u een afbeelding wilt toevoegen</a:t>
            </a:r>
          </a:p>
        </p:txBody>
      </p:sp>
      <p:cxnSp>
        <p:nvCxnSpPr>
          <p:cNvPr id="30" name="Rechte verbindingslijn 29">
            <a:extLst>
              <a:ext uri="{FF2B5EF4-FFF2-40B4-BE49-F238E27FC236}">
                <a16:creationId xmlns:a16="http://schemas.microsoft.com/office/drawing/2014/main" id="{370A3865-354C-4909-AEC9-A7E904EC3E55}"/>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5">
            <a:extLst>
              <a:ext uri="{FF2B5EF4-FFF2-40B4-BE49-F238E27FC236}">
                <a16:creationId xmlns:a16="http://schemas.microsoft.com/office/drawing/2014/main" id="{254B1F4E-2616-4585-A589-E52206FB952F}"/>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41938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038833" y="815976"/>
            <a:ext cx="5814732" cy="249773"/>
          </a:xfrm>
          <a:noFill/>
        </p:spPr>
        <p:txBody>
          <a:bodyPr lIns="0" tIns="0" rIns="0"/>
          <a:lstStyle>
            <a:lvl1pPr>
              <a:defRPr sz="2400">
                <a:solidFill>
                  <a:schemeClr val="accent4"/>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a:xfrm>
            <a:off x="8054752" y="8459523"/>
            <a:ext cx="3128739" cy="486833"/>
          </a:xfrm>
        </p:spPr>
        <p:txBody>
          <a:bodyPr/>
          <a:lstStyle/>
          <a:p>
            <a:endParaRPr lang="nl-NL"/>
          </a:p>
        </p:txBody>
      </p:sp>
      <p:sp>
        <p:nvSpPr>
          <p:cNvPr id="82" name="Tijdelijke aanduiding voor afbeelding 81">
            <a:extLst>
              <a:ext uri="{FF2B5EF4-FFF2-40B4-BE49-F238E27FC236}">
                <a16:creationId xmlns:a16="http://schemas.microsoft.com/office/drawing/2014/main" id="{A957E4E7-DC0B-41B3-941A-8D282F321EC7}"/>
              </a:ext>
            </a:extLst>
          </p:cNvPr>
          <p:cNvSpPr>
            <a:spLocks noGrp="1"/>
          </p:cNvSpPr>
          <p:nvPr>
            <p:ph type="pic" sz="quarter" idx="13"/>
          </p:nvPr>
        </p:nvSpPr>
        <p:spPr>
          <a:xfrm>
            <a:off x="0" y="0"/>
            <a:ext cx="7007623" cy="9144000"/>
          </a:xfrm>
          <a:prstGeom prst="rect">
            <a:avLst/>
          </a:prstGeom>
        </p:spPr>
        <p:txBody>
          <a:bodyPr wrap="square">
            <a:noAutofit/>
          </a:bodyPr>
          <a:lstStyle/>
          <a:p>
            <a:r>
              <a:rPr lang="nl-NL"/>
              <a:t>Klik op het pictogram als u een afbeelding wilt toevoegen</a:t>
            </a:r>
          </a:p>
        </p:txBody>
      </p:sp>
      <p:sp>
        <p:nvSpPr>
          <p:cNvPr id="10" name="Tijdelijke aanduiding voor tekst 9">
            <a:extLst>
              <a:ext uri="{FF2B5EF4-FFF2-40B4-BE49-F238E27FC236}">
                <a16:creationId xmlns:a16="http://schemas.microsoft.com/office/drawing/2014/main" id="{745530E7-DC5A-4E3D-A0A5-B8340B16C355}"/>
              </a:ext>
            </a:extLst>
          </p:cNvPr>
          <p:cNvSpPr>
            <a:spLocks noGrp="1"/>
          </p:cNvSpPr>
          <p:nvPr>
            <p:ph type="body" sz="quarter" idx="17" hasCustomPrompt="1"/>
          </p:nvPr>
        </p:nvSpPr>
        <p:spPr>
          <a:xfrm>
            <a:off x="8038833" y="1072892"/>
            <a:ext cx="4825562" cy="184666"/>
          </a:xfrm>
        </p:spPr>
        <p:txBody>
          <a:bodyPr rIns="0" bIns="0"/>
          <a:lstStyle>
            <a:lvl1pPr>
              <a:defRPr sz="1200"/>
            </a:lvl1pPr>
          </a:lstStyle>
          <a:p>
            <a:pPr lvl="0"/>
            <a:r>
              <a:rPr lang="nl-NL"/>
              <a:t>KLIKKEN OM DE TEKSTSTIJL VAN HET MODEL TE BEWERKEN</a:t>
            </a:r>
          </a:p>
        </p:txBody>
      </p:sp>
      <p:cxnSp>
        <p:nvCxnSpPr>
          <p:cNvPr id="30" name="Rechte verbindingslijn 29">
            <a:extLst>
              <a:ext uri="{FF2B5EF4-FFF2-40B4-BE49-F238E27FC236}">
                <a16:creationId xmlns:a16="http://schemas.microsoft.com/office/drawing/2014/main" id="{924C27C4-4DD5-43B5-B262-7B52045EE10B}"/>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5">
            <a:extLst>
              <a:ext uri="{FF2B5EF4-FFF2-40B4-BE49-F238E27FC236}">
                <a16:creationId xmlns:a16="http://schemas.microsoft.com/office/drawing/2014/main" id="{20077B47-63A8-4949-B08D-228F73368A98}"/>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14408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4DB6C31-0122-437D-8D30-3D6C3E5F62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7613" y="197644"/>
            <a:ext cx="3771900" cy="3152775"/>
          </a:xfrm>
          <a:prstGeom prst="rect">
            <a:avLst/>
          </a:prstGeom>
        </p:spPr>
      </p:pic>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820738" y="860425"/>
            <a:ext cx="6997699" cy="1454150"/>
          </a:xfrm>
        </p:spPr>
        <p:txBody>
          <a:bodyPr lIns="0"/>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hasCustomPrompt="1"/>
          </p:nvPr>
        </p:nvSpPr>
        <p:spPr>
          <a:xfrm>
            <a:off x="820738" y="2434167"/>
            <a:ext cx="6909475" cy="2184527"/>
          </a:xfrm>
        </p:spPr>
        <p:txBody>
          <a:bodyPr l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hasCustomPrompt="1"/>
          </p:nvPr>
        </p:nvSpPr>
        <p:spPr>
          <a:xfrm>
            <a:off x="8527377" y="2434166"/>
            <a:ext cx="6909475" cy="2184527"/>
          </a:xfrm>
        </p:spPr>
        <p:txBody>
          <a:bodyPr l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p:txBody>
          <a:bodyPr/>
          <a:lstStyle/>
          <a:p>
            <a:endParaRPr lang="nl-NL"/>
          </a:p>
        </p:txBody>
      </p:sp>
      <p:cxnSp>
        <p:nvCxnSpPr>
          <p:cNvPr id="10" name="Rechte verbindingslijn 9">
            <a:extLst>
              <a:ext uri="{FF2B5EF4-FFF2-40B4-BE49-F238E27FC236}">
                <a16:creationId xmlns:a16="http://schemas.microsoft.com/office/drawing/2014/main" id="{F172E3D2-BBFD-4CC3-90B5-94559C6D080C}"/>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61627B9E-FF16-4F8F-91F6-7EE13BDD7983}"/>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4924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0737" y="1255862"/>
            <a:ext cx="14616112" cy="1425501"/>
          </a:xfrm>
        </p:spPr>
        <p:txBody>
          <a:bodyPr tIns="0" rIns="0"/>
          <a:lstStyle/>
          <a:p>
            <a:r>
              <a:rPr lang="nl-NL"/>
              <a:t>KLIK OM STIJL TE BEWERKEN</a:t>
            </a:r>
          </a:p>
        </p:txBody>
      </p:sp>
      <p:sp>
        <p:nvSpPr>
          <p:cNvPr id="3" name="Tijdelijke aanduiding voor tekst 2">
            <a:extLst>
              <a:ext uri="{FF2B5EF4-FFF2-40B4-BE49-F238E27FC236}">
                <a16:creationId xmlns:a16="http://schemas.microsoft.com/office/drawing/2014/main" id="{58432631-D3A0-4B96-A22E-039A2F4A1068}"/>
              </a:ext>
            </a:extLst>
          </p:cNvPr>
          <p:cNvSpPr>
            <a:spLocks noGrp="1"/>
          </p:cNvSpPr>
          <p:nvPr>
            <p:ph type="body" idx="1" hasCustomPrompt="1"/>
          </p:nvPr>
        </p:nvSpPr>
        <p:spPr>
          <a:xfrm>
            <a:off x="820738" y="751441"/>
            <a:ext cx="14616112" cy="391561"/>
          </a:xfrm>
        </p:spPr>
        <p:txBody>
          <a:bodyPr anchor="t" anchorCtr="0"/>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30FFBC-A466-4557-8897-FC0F1D5CDED2}"/>
              </a:ext>
            </a:extLst>
          </p:cNvPr>
          <p:cNvSpPr>
            <a:spLocks noGrp="1"/>
          </p:cNvSpPr>
          <p:nvPr>
            <p:ph sz="half" idx="2"/>
          </p:nvPr>
        </p:nvSpPr>
        <p:spPr>
          <a:xfrm>
            <a:off x="820738" y="3033286"/>
            <a:ext cx="7024421"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11856B-83D8-49F3-8B87-8F33182BDBE1}"/>
              </a:ext>
            </a:extLst>
          </p:cNvPr>
          <p:cNvSpPr>
            <a:spLocks noGrp="1"/>
          </p:cNvSpPr>
          <p:nvPr>
            <p:ph type="body" sz="quarter" idx="3" hasCustomPrompt="1"/>
          </p:nvPr>
        </p:nvSpPr>
        <p:spPr>
          <a:xfrm>
            <a:off x="8525258" y="2725509"/>
            <a:ext cx="6911592"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27E68DA-EE67-4E8D-AF17-CBE735388EB9}"/>
              </a:ext>
            </a:extLst>
          </p:cNvPr>
          <p:cNvSpPr>
            <a:spLocks noGrp="1"/>
          </p:cNvSpPr>
          <p:nvPr>
            <p:ph sz="quarter" idx="4"/>
          </p:nvPr>
        </p:nvSpPr>
        <p:spPr>
          <a:xfrm>
            <a:off x="8525258" y="3033286"/>
            <a:ext cx="6911592"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13" name="Tijdelijke aanduiding voor tekst 2">
            <a:extLst>
              <a:ext uri="{FF2B5EF4-FFF2-40B4-BE49-F238E27FC236}">
                <a16:creationId xmlns:a16="http://schemas.microsoft.com/office/drawing/2014/main" id="{5E0BDD2B-4756-4535-964D-4DE41B52C6B1}"/>
              </a:ext>
            </a:extLst>
          </p:cNvPr>
          <p:cNvSpPr>
            <a:spLocks noGrp="1"/>
          </p:cNvSpPr>
          <p:nvPr>
            <p:ph type="body" idx="13" hasCustomPrompt="1"/>
          </p:nvPr>
        </p:nvSpPr>
        <p:spPr>
          <a:xfrm>
            <a:off x="820738" y="2725509"/>
            <a:ext cx="7024421"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pic>
        <p:nvPicPr>
          <p:cNvPr id="11" name="Graphic 10">
            <a:extLst>
              <a:ext uri="{FF2B5EF4-FFF2-40B4-BE49-F238E27FC236}">
                <a16:creationId xmlns:a16="http://schemas.microsoft.com/office/drawing/2014/main" id="{ADBCFDAF-5EA6-4DC3-810D-205A6D5F96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7613" y="197644"/>
            <a:ext cx="3771900" cy="3152775"/>
          </a:xfrm>
          <a:prstGeom prst="rect">
            <a:avLst/>
          </a:prstGeom>
        </p:spPr>
      </p:pic>
      <p:cxnSp>
        <p:nvCxnSpPr>
          <p:cNvPr id="12" name="Rechte verbindingslijn 11">
            <a:extLst>
              <a:ext uri="{FF2B5EF4-FFF2-40B4-BE49-F238E27FC236}">
                <a16:creationId xmlns:a16="http://schemas.microsoft.com/office/drawing/2014/main" id="{B39B0CD5-AC49-4AEF-B61C-69276D6488B0}"/>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jdelijke aanduiding voor dianummer 5">
            <a:extLst>
              <a:ext uri="{FF2B5EF4-FFF2-40B4-BE49-F238E27FC236}">
                <a16:creationId xmlns:a16="http://schemas.microsoft.com/office/drawing/2014/main" id="{3FC1E7BA-F43B-4AAF-8911-B2EF23996B03}"/>
              </a:ext>
            </a:extLst>
          </p:cNvPr>
          <p:cNvSpPr>
            <a:spLocks noGrp="1"/>
          </p:cNvSpPr>
          <p:nvPr>
            <p:ph type="sldNum" sz="quarter" idx="1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05325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25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25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25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25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6" grpId="0" build="p" bldLvl="5">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Lst>
  </p:timing>
  <p:extLst>
    <p:ext uri="{DCECCB84-F9BA-43D5-87BE-67443E8EF086}">
      <p15:sldGuideLst xmlns:p15="http://schemas.microsoft.com/office/powerpoint/2012/main">
        <p15:guide id="1" orient="horz" pos="172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0737" y="1255862"/>
            <a:ext cx="14616112" cy="1425501"/>
          </a:xfrm>
        </p:spPr>
        <p:txBody>
          <a:bodyPr tIns="0" rIns="0"/>
          <a:lstStyle/>
          <a:p>
            <a:r>
              <a:rPr lang="nl-NL"/>
              <a:t>KLIK OM STIJL TE BEWERKEN</a:t>
            </a:r>
          </a:p>
        </p:txBody>
      </p:sp>
      <p:sp>
        <p:nvSpPr>
          <p:cNvPr id="3" name="Tijdelijke aanduiding voor tekst 2">
            <a:extLst>
              <a:ext uri="{FF2B5EF4-FFF2-40B4-BE49-F238E27FC236}">
                <a16:creationId xmlns:a16="http://schemas.microsoft.com/office/drawing/2014/main" id="{58432631-D3A0-4B96-A22E-039A2F4A1068}"/>
              </a:ext>
            </a:extLst>
          </p:cNvPr>
          <p:cNvSpPr>
            <a:spLocks noGrp="1"/>
          </p:cNvSpPr>
          <p:nvPr>
            <p:ph type="body" idx="1" hasCustomPrompt="1"/>
          </p:nvPr>
        </p:nvSpPr>
        <p:spPr>
          <a:xfrm>
            <a:off x="820738" y="751441"/>
            <a:ext cx="14616112" cy="391561"/>
          </a:xfrm>
        </p:spPr>
        <p:txBody>
          <a:bodyPr anchor="t" anchorCtr="0"/>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30FFBC-A466-4557-8897-FC0F1D5CDED2}"/>
              </a:ext>
            </a:extLst>
          </p:cNvPr>
          <p:cNvSpPr>
            <a:spLocks noGrp="1"/>
          </p:cNvSpPr>
          <p:nvPr>
            <p:ph sz="half" idx="2"/>
          </p:nvPr>
        </p:nvSpPr>
        <p:spPr>
          <a:xfrm>
            <a:off x="820739" y="3033286"/>
            <a:ext cx="4665662"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11856B-83D8-49F3-8B87-8F33182BDBE1}"/>
              </a:ext>
            </a:extLst>
          </p:cNvPr>
          <p:cNvSpPr>
            <a:spLocks noGrp="1"/>
          </p:cNvSpPr>
          <p:nvPr>
            <p:ph type="body" sz="quarter" idx="3" hasCustomPrompt="1"/>
          </p:nvPr>
        </p:nvSpPr>
        <p:spPr>
          <a:xfrm>
            <a:off x="5870818" y="2725509"/>
            <a:ext cx="4590721"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27E68DA-EE67-4E8D-AF17-CBE735388EB9}"/>
              </a:ext>
            </a:extLst>
          </p:cNvPr>
          <p:cNvSpPr>
            <a:spLocks noGrp="1"/>
          </p:cNvSpPr>
          <p:nvPr>
            <p:ph sz="quarter" idx="4"/>
          </p:nvPr>
        </p:nvSpPr>
        <p:spPr>
          <a:xfrm>
            <a:off x="5870818" y="3033286"/>
            <a:ext cx="4590721"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13" name="Tijdelijke aanduiding voor tekst 2">
            <a:extLst>
              <a:ext uri="{FF2B5EF4-FFF2-40B4-BE49-F238E27FC236}">
                <a16:creationId xmlns:a16="http://schemas.microsoft.com/office/drawing/2014/main" id="{5E0BDD2B-4756-4535-964D-4DE41B52C6B1}"/>
              </a:ext>
            </a:extLst>
          </p:cNvPr>
          <p:cNvSpPr>
            <a:spLocks noGrp="1"/>
          </p:cNvSpPr>
          <p:nvPr>
            <p:ph type="body" idx="13" hasCustomPrompt="1"/>
          </p:nvPr>
        </p:nvSpPr>
        <p:spPr>
          <a:xfrm>
            <a:off x="820739" y="2725509"/>
            <a:ext cx="4665662"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11" name="Tijdelijke aanduiding voor tekst 4">
            <a:extLst>
              <a:ext uri="{FF2B5EF4-FFF2-40B4-BE49-F238E27FC236}">
                <a16:creationId xmlns:a16="http://schemas.microsoft.com/office/drawing/2014/main" id="{379EB68A-1E83-49B5-B03C-3E3B1B257605}"/>
              </a:ext>
            </a:extLst>
          </p:cNvPr>
          <p:cNvSpPr>
            <a:spLocks noGrp="1"/>
          </p:cNvSpPr>
          <p:nvPr>
            <p:ph type="body" sz="quarter" idx="14" hasCustomPrompt="1"/>
          </p:nvPr>
        </p:nvSpPr>
        <p:spPr>
          <a:xfrm>
            <a:off x="10845957" y="2724374"/>
            <a:ext cx="4590721"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12" name="Tijdelijke aanduiding voor inhoud 5">
            <a:extLst>
              <a:ext uri="{FF2B5EF4-FFF2-40B4-BE49-F238E27FC236}">
                <a16:creationId xmlns:a16="http://schemas.microsoft.com/office/drawing/2014/main" id="{6DED8E30-1106-458F-A06F-49C88A7078BA}"/>
              </a:ext>
            </a:extLst>
          </p:cNvPr>
          <p:cNvSpPr>
            <a:spLocks noGrp="1"/>
          </p:cNvSpPr>
          <p:nvPr>
            <p:ph sz="quarter" idx="15"/>
          </p:nvPr>
        </p:nvSpPr>
        <p:spPr>
          <a:xfrm>
            <a:off x="10845957" y="3032151"/>
            <a:ext cx="4590721"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4" name="Graphic 13">
            <a:extLst>
              <a:ext uri="{FF2B5EF4-FFF2-40B4-BE49-F238E27FC236}">
                <a16:creationId xmlns:a16="http://schemas.microsoft.com/office/drawing/2014/main" id="{2EE76C1E-86F0-4C07-95C0-CFD564C876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5159" y="363612"/>
            <a:ext cx="8505882" cy="1425501"/>
          </a:xfrm>
          <a:prstGeom prst="rect">
            <a:avLst/>
          </a:prstGeom>
        </p:spPr>
      </p:pic>
      <p:cxnSp>
        <p:nvCxnSpPr>
          <p:cNvPr id="15" name="Rechte verbindingslijn 14">
            <a:extLst>
              <a:ext uri="{FF2B5EF4-FFF2-40B4-BE49-F238E27FC236}">
                <a16:creationId xmlns:a16="http://schemas.microsoft.com/office/drawing/2014/main" id="{42F9A972-29E0-4E0E-8272-A2C6F6C3F4AD}"/>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jdelijke aanduiding voor dianummer 5">
            <a:extLst>
              <a:ext uri="{FF2B5EF4-FFF2-40B4-BE49-F238E27FC236}">
                <a16:creationId xmlns:a16="http://schemas.microsoft.com/office/drawing/2014/main" id="{D833F946-EC62-4897-8A33-07C3C3BD17FC}"/>
              </a:ext>
            </a:extLst>
          </p:cNvPr>
          <p:cNvSpPr>
            <a:spLocks noGrp="1"/>
          </p:cNvSpPr>
          <p:nvPr>
            <p:ph type="sldNum" sz="quarter" idx="16"/>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4036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25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25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25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25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250"/>
                                        <p:tgtEl>
                                          <p:spTgt spid="6">
                                            <p:txEl>
                                              <p:pRg st="4" end="4"/>
                                            </p:txEl>
                                          </p:spTgt>
                                        </p:tgtEl>
                                      </p:cBhvr>
                                    </p:animEffect>
                                  </p:childTnLst>
                                </p:cTn>
                              </p:par>
                            </p:childTnLst>
                          </p:cTn>
                        </p:par>
                        <p:par>
                          <p:cTn id="52" fill="hold">
                            <p:stCondLst>
                              <p:cond delay="250"/>
                            </p:stCondLst>
                            <p:childTnLst>
                              <p:par>
                                <p:cTn id="53" presetID="10" presetClass="entr" presetSubtype="0" fill="hold" grpId="0" nodeType="after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Effect transition="in" filter="fade">
                                      <p:cBhvr>
                                        <p:cTn id="55" dur="250"/>
                                        <p:tgtEl>
                                          <p:spTgt spid="1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xEl>
                                              <p:pRg st="1" end="1"/>
                                            </p:txEl>
                                          </p:spTgt>
                                        </p:tgtEl>
                                        <p:attrNameLst>
                                          <p:attrName>style.visibility</p:attrName>
                                        </p:attrNameLst>
                                      </p:cBhvr>
                                      <p:to>
                                        <p:strVal val="visible"/>
                                      </p:to>
                                    </p:set>
                                    <p:animEffect transition="in" filter="fade">
                                      <p:cBhvr>
                                        <p:cTn id="60" dur="250"/>
                                        <p:tgtEl>
                                          <p:spTgt spid="12">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xEl>
                                              <p:pRg st="2" end="2"/>
                                            </p:txEl>
                                          </p:spTgt>
                                        </p:tgtEl>
                                        <p:attrNameLst>
                                          <p:attrName>style.visibility</p:attrName>
                                        </p:attrNameLst>
                                      </p:cBhvr>
                                      <p:to>
                                        <p:strVal val="visible"/>
                                      </p:to>
                                    </p:set>
                                    <p:animEffect transition="in" filter="fade">
                                      <p:cBhvr>
                                        <p:cTn id="65" dur="250"/>
                                        <p:tgtEl>
                                          <p:spTgt spid="1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xEl>
                                              <p:pRg st="3" end="3"/>
                                            </p:txEl>
                                          </p:spTgt>
                                        </p:tgtEl>
                                        <p:attrNameLst>
                                          <p:attrName>style.visibility</p:attrName>
                                        </p:attrNameLst>
                                      </p:cBhvr>
                                      <p:to>
                                        <p:strVal val="visible"/>
                                      </p:to>
                                    </p:set>
                                    <p:animEffect transition="in" filter="fade">
                                      <p:cBhvr>
                                        <p:cTn id="70" dur="250"/>
                                        <p:tgtEl>
                                          <p:spTgt spid="1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
                                            <p:txEl>
                                              <p:pRg st="4" end="4"/>
                                            </p:txEl>
                                          </p:spTgt>
                                        </p:tgtEl>
                                        <p:attrNameLst>
                                          <p:attrName>style.visibility</p:attrName>
                                        </p:attrNameLst>
                                      </p:cBhvr>
                                      <p:to>
                                        <p:strVal val="visible"/>
                                      </p:to>
                                    </p:set>
                                    <p:animEffect transition="in" filter="fade">
                                      <p:cBhvr>
                                        <p:cTn id="75" dur="25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6" grpId="0" build="p" bldLvl="5">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P spid="12" grpId="0" build="p" bldLvl="5">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Lst>
  </p:timing>
  <p:extLst>
    <p:ext uri="{DCECCB84-F9BA-43D5-87BE-67443E8EF086}">
      <p15:sldGuideLst xmlns:p15="http://schemas.microsoft.com/office/powerpoint/2012/main">
        <p15:guide id="1" orient="horz" pos="17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Vergelijking">
    <p:spTree>
      <p:nvGrpSpPr>
        <p:cNvPr id="1" name=""/>
        <p:cNvGrpSpPr/>
        <p:nvPr/>
      </p:nvGrpSpPr>
      <p:grpSpPr>
        <a:xfrm>
          <a:off x="0" y="0"/>
          <a:ext cx="0" cy="0"/>
          <a:chOff x="0" y="0"/>
          <a:chExt cx="0" cy="0"/>
        </a:xfrm>
      </p:grpSpPr>
      <p:pic>
        <p:nvPicPr>
          <p:cNvPr id="33" name="Afbeelding 32" descr="Afbeelding met zebra&#10;&#10;Automatisch gegenereerde beschrijving">
            <a:extLst>
              <a:ext uri="{FF2B5EF4-FFF2-40B4-BE49-F238E27FC236}">
                <a16:creationId xmlns:a16="http://schemas.microsoft.com/office/drawing/2014/main" id="{7506E115-C987-4B50-B22C-18F7E1D71D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93871"/>
            <a:ext cx="16257588" cy="5625352"/>
          </a:xfrm>
          <a:prstGeom prst="rect">
            <a:avLst/>
          </a:prstGeom>
        </p:spPr>
      </p:pic>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1532" y="781276"/>
            <a:ext cx="9277328" cy="1425501"/>
          </a:xfrm>
        </p:spPr>
        <p:txBody>
          <a:bodyPr tIns="0" rIns="0"/>
          <a:lstStyle>
            <a:lvl1pPr>
              <a:defRPr sz="3600">
                <a:solidFill>
                  <a:schemeClr val="tx1"/>
                </a:solidFill>
              </a:defRPr>
            </a:lvl1pPr>
          </a:lstStyle>
          <a:p>
            <a:r>
              <a:rPr lang="nl-NL"/>
              <a:t>KLIK OM STIJL TE BEWERKEN</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cxnSp>
        <p:nvCxnSpPr>
          <p:cNvPr id="10" name="Rechte verbindingslijn 9">
            <a:extLst>
              <a:ext uri="{FF2B5EF4-FFF2-40B4-BE49-F238E27FC236}">
                <a16:creationId xmlns:a16="http://schemas.microsoft.com/office/drawing/2014/main" id="{D5A6D473-8EB0-4508-AAA7-CA1E59A67E95}"/>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F1E066D1-F213-4959-8526-1152B269ED9B}"/>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1930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7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Vergelijkin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24" name="Titel 1">
            <a:extLst>
              <a:ext uri="{FF2B5EF4-FFF2-40B4-BE49-F238E27FC236}">
                <a16:creationId xmlns:a16="http://schemas.microsoft.com/office/drawing/2014/main" id="{29C220C5-9F29-4FB0-86F3-8AA4949009D4}"/>
              </a:ext>
            </a:extLst>
          </p:cNvPr>
          <p:cNvSpPr txBox="1">
            <a:spLocks/>
          </p:cNvSpPr>
          <p:nvPr userDrawn="1"/>
        </p:nvSpPr>
        <p:spPr>
          <a:xfrm>
            <a:off x="820737" y="1255862"/>
            <a:ext cx="14616112" cy="1425501"/>
          </a:xfrm>
          <a:prstGeom prst="rect">
            <a:avLst/>
          </a:prstGeom>
          <a:noFill/>
        </p:spPr>
        <p:txBody>
          <a:bodyPr vert="horz" lIns="0" tIns="0" rIns="0" bIns="0" rtlCol="0" anchor="t" anchorCtr="0">
            <a:noAutofit/>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r>
              <a:rPr lang="en-US"/>
              <a:t>PROFESSIONAL DOCTORATE</a:t>
            </a:r>
          </a:p>
          <a:p>
            <a:r>
              <a:rPr lang="en-US"/>
              <a:t>IN ENGINEERING (PDENG)</a:t>
            </a:r>
            <a:endParaRPr lang="nl-NL"/>
          </a:p>
        </p:txBody>
      </p:sp>
      <p:sp>
        <p:nvSpPr>
          <p:cNvPr id="25" name="Tijdelijke aanduiding voor tekst 2">
            <a:extLst>
              <a:ext uri="{FF2B5EF4-FFF2-40B4-BE49-F238E27FC236}">
                <a16:creationId xmlns:a16="http://schemas.microsoft.com/office/drawing/2014/main" id="{0C68AC9D-0167-4F86-9AC7-C067C954D5D6}"/>
              </a:ext>
            </a:extLst>
          </p:cNvPr>
          <p:cNvSpPr>
            <a:spLocks noGrp="1"/>
          </p:cNvSpPr>
          <p:nvPr>
            <p:ph type="body" idx="1" hasCustomPrompt="1"/>
          </p:nvPr>
        </p:nvSpPr>
        <p:spPr>
          <a:xfrm>
            <a:off x="820738" y="751441"/>
            <a:ext cx="14616112" cy="391561"/>
          </a:xfrm>
        </p:spPr>
        <p:txBody>
          <a:bodyPr anchor="t" anchorCtr="0"/>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cxnSp>
        <p:nvCxnSpPr>
          <p:cNvPr id="10" name="Rechte verbindingslijn 9">
            <a:extLst>
              <a:ext uri="{FF2B5EF4-FFF2-40B4-BE49-F238E27FC236}">
                <a16:creationId xmlns:a16="http://schemas.microsoft.com/office/drawing/2014/main" id="{13D7BBE1-072F-4330-B7D8-6241140F067B}"/>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B32C064C-82AD-4B48-BE04-A575FC477A59}"/>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pic>
        <p:nvPicPr>
          <p:cNvPr id="2" name="Afbeelding 1">
            <a:extLst>
              <a:ext uri="{FF2B5EF4-FFF2-40B4-BE49-F238E27FC236}">
                <a16:creationId xmlns:a16="http://schemas.microsoft.com/office/drawing/2014/main" id="{0858AC08-7D06-40CD-9065-1F1E3FAEC0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378424"/>
            <a:ext cx="16257586" cy="5745707"/>
          </a:xfrm>
          <a:prstGeom prst="rect">
            <a:avLst/>
          </a:prstGeom>
        </p:spPr>
      </p:pic>
    </p:spTree>
    <p:extLst>
      <p:ext uri="{BB962C8B-B14F-4D97-AF65-F5344CB8AC3E}">
        <p14:creationId xmlns:p14="http://schemas.microsoft.com/office/powerpoint/2010/main" val="26837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7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3042034" y="4949372"/>
            <a:ext cx="10173520" cy="849086"/>
          </a:xfrm>
        </p:spPr>
        <p:txBody>
          <a:bodyPr lIns="0" tIns="0" rIns="0" anchor="t" anchorCtr="0"/>
          <a:lstStyle>
            <a:lvl1pPr algn="ctr">
              <a:defRPr sz="2800">
                <a:solidFill>
                  <a:schemeClr val="accent1"/>
                </a:solidFill>
              </a:defRPr>
            </a:lvl1pPr>
          </a:lstStyle>
          <a:p>
            <a:r>
              <a:rPr lang="nl-NL"/>
              <a:t>Klik om STIJL te bewerken</a:t>
            </a:r>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32200" y="6038848"/>
            <a:ext cx="12193191" cy="97155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a:xfrm>
            <a:off x="6562278" y="8341840"/>
            <a:ext cx="3128739" cy="332514"/>
          </a:xfrm>
        </p:spPr>
        <p:txBody>
          <a:bodyPr/>
          <a:lstStyle>
            <a:lvl1pPr algn="ctr">
              <a:defRPr sz="2000">
                <a:solidFill>
                  <a:schemeClr val="tx1"/>
                </a:solidFill>
              </a:defRPr>
            </a:lvl1pPr>
          </a:lstStyle>
          <a:p>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9173028" y="8341840"/>
            <a:ext cx="3410858" cy="332514"/>
          </a:xfrm>
        </p:spPr>
        <p:txBody>
          <a:bodyPr/>
          <a:lstStyle/>
          <a:p>
            <a:endParaRPr lang="nl-NL"/>
          </a:p>
        </p:txBody>
      </p:sp>
      <p:pic>
        <p:nvPicPr>
          <p:cNvPr id="17" name="Graphic 16">
            <a:extLst>
              <a:ext uri="{FF2B5EF4-FFF2-40B4-BE49-F238E27FC236}">
                <a16:creationId xmlns:a16="http://schemas.microsoft.com/office/drawing/2014/main" id="{6255E243-F281-4039-A8E3-427DB3B718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159" y="3040173"/>
            <a:ext cx="3912979" cy="1446102"/>
          </a:xfrm>
          <a:prstGeom prst="rect">
            <a:avLst/>
          </a:prstGeom>
        </p:spPr>
      </p:pic>
      <p:pic>
        <p:nvPicPr>
          <p:cNvPr id="8" name="Graphic 7">
            <a:extLst>
              <a:ext uri="{FF2B5EF4-FFF2-40B4-BE49-F238E27FC236}">
                <a16:creationId xmlns:a16="http://schemas.microsoft.com/office/drawing/2014/main" id="{708C7654-70D5-4AE7-9DC1-EF0E872C0B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46919" flipH="1" flipV="1">
            <a:off x="17374" y="-93556"/>
            <a:ext cx="4562289" cy="9597004"/>
          </a:xfrm>
          <a:prstGeom prst="rect">
            <a:avLst/>
          </a:prstGeom>
        </p:spPr>
      </p:pic>
      <p:pic>
        <p:nvPicPr>
          <p:cNvPr id="10" name="Graphic 9">
            <a:extLst>
              <a:ext uri="{FF2B5EF4-FFF2-40B4-BE49-F238E27FC236}">
                <a16:creationId xmlns:a16="http://schemas.microsoft.com/office/drawing/2014/main" id="{DFE75C95-ADD7-4FB3-A11B-AAE223EFEE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6130" y="5155749"/>
            <a:ext cx="3263344" cy="3356203"/>
          </a:xfrm>
          <a:prstGeom prst="rect">
            <a:avLst/>
          </a:prstGeom>
        </p:spPr>
      </p:pic>
      <p:pic>
        <p:nvPicPr>
          <p:cNvPr id="14" name="Graphic 13">
            <a:extLst>
              <a:ext uri="{FF2B5EF4-FFF2-40B4-BE49-F238E27FC236}">
                <a16:creationId xmlns:a16="http://schemas.microsoft.com/office/drawing/2014/main" id="{BC79FAFF-531D-4519-A31E-A609C0719D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60179">
            <a:off x="12703071" y="-366911"/>
            <a:ext cx="4492057" cy="9449268"/>
          </a:xfrm>
          <a:prstGeom prst="rect">
            <a:avLst/>
          </a:prstGeom>
        </p:spPr>
      </p:pic>
      <p:pic>
        <p:nvPicPr>
          <p:cNvPr id="15" name="Graphic 14">
            <a:extLst>
              <a:ext uri="{FF2B5EF4-FFF2-40B4-BE49-F238E27FC236}">
                <a16:creationId xmlns:a16="http://schemas.microsoft.com/office/drawing/2014/main" id="{C0486410-F6BF-4F4A-9C45-23FF8A1926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23905" y="583509"/>
            <a:ext cx="3295417" cy="3389189"/>
          </a:xfrm>
          <a:prstGeom prst="rect">
            <a:avLst/>
          </a:prstGeom>
        </p:spPr>
      </p:pic>
    </p:spTree>
    <p:extLst>
      <p:ext uri="{BB962C8B-B14F-4D97-AF65-F5344CB8AC3E}">
        <p14:creationId xmlns:p14="http://schemas.microsoft.com/office/powerpoint/2010/main" val="159031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750"/>
                                        <p:tgtEl>
                                          <p:spTgt spid="14"/>
                                        </p:tgtEl>
                                      </p:cBhvr>
                                    </p:animEffect>
                                  </p:childTnLst>
                                </p:cTn>
                              </p:par>
                              <p:par>
                                <p:cTn id="11" presetID="53" presetClass="entr" presetSubtype="16"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par>
                                <p:cTn id="16" presetID="8" presetClass="emph" presetSubtype="0" fill="hold" nodeType="withEffect">
                                  <p:stCondLst>
                                    <p:cond delay="500"/>
                                  </p:stCondLst>
                                  <p:childTnLst>
                                    <p:animRot by="10800000">
                                      <p:cBhvr>
                                        <p:cTn id="17" dur="1000" fill="hold"/>
                                        <p:tgtEl>
                                          <p:spTgt spid="15"/>
                                        </p:tgtEl>
                                        <p:attrNameLst>
                                          <p:attrName>r</p:attrName>
                                        </p:attrNameLst>
                                      </p:cBhvr>
                                    </p:animRot>
                                  </p:childTnLst>
                                </p:cTn>
                              </p:par>
                              <p:par>
                                <p:cTn id="18" presetID="53" presetClass="entr" presetSubtype="16"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250" fill="hold"/>
                                        <p:tgtEl>
                                          <p:spTgt spid="10"/>
                                        </p:tgtEl>
                                        <p:attrNameLst>
                                          <p:attrName>ppt_w</p:attrName>
                                        </p:attrNameLst>
                                      </p:cBhvr>
                                      <p:tavLst>
                                        <p:tav tm="0">
                                          <p:val>
                                            <p:fltVal val="0"/>
                                          </p:val>
                                        </p:tav>
                                        <p:tav tm="100000">
                                          <p:val>
                                            <p:strVal val="#ppt_w"/>
                                          </p:val>
                                        </p:tav>
                                      </p:tavLst>
                                    </p:anim>
                                    <p:anim calcmode="lin" valueType="num">
                                      <p:cBhvr>
                                        <p:cTn id="21" dur="1250" fill="hold"/>
                                        <p:tgtEl>
                                          <p:spTgt spid="10"/>
                                        </p:tgtEl>
                                        <p:attrNameLst>
                                          <p:attrName>ppt_h</p:attrName>
                                        </p:attrNameLst>
                                      </p:cBhvr>
                                      <p:tavLst>
                                        <p:tav tm="0">
                                          <p:val>
                                            <p:fltVal val="0"/>
                                          </p:val>
                                        </p:tav>
                                        <p:tav tm="100000">
                                          <p:val>
                                            <p:strVal val="#ppt_h"/>
                                          </p:val>
                                        </p:tav>
                                      </p:tavLst>
                                    </p:anim>
                                    <p:animEffect transition="in" filter="fade">
                                      <p:cBhvr>
                                        <p:cTn id="22" dur="1250"/>
                                        <p:tgtEl>
                                          <p:spTgt spid="10"/>
                                        </p:tgtEl>
                                      </p:cBhvr>
                                    </p:animEffect>
                                  </p:childTnLst>
                                </p:cTn>
                              </p:par>
                              <p:par>
                                <p:cTn id="23" presetID="8" presetClass="emph" presetSubtype="0" fill="hold" nodeType="withEffect">
                                  <p:stCondLst>
                                    <p:cond delay="500"/>
                                  </p:stCondLst>
                                  <p:childTnLst>
                                    <p:animRot by="10800000">
                                      <p:cBhvr>
                                        <p:cTn id="24" dur="125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0738" y="1255861"/>
            <a:ext cx="14616112" cy="809262"/>
          </a:xfrm>
        </p:spPr>
        <p:txBody>
          <a:bodyPr tIns="0" rIns="0"/>
          <a:lstStyle/>
          <a:p>
            <a:r>
              <a:rPr lang="nl-NL"/>
              <a:t>KLIK OM STIJL TE BEWERKEN</a:t>
            </a:r>
          </a:p>
        </p:txBody>
      </p:sp>
      <p:sp>
        <p:nvSpPr>
          <p:cNvPr id="3" name="Tijdelijke aanduiding voor tekst 2">
            <a:extLst>
              <a:ext uri="{FF2B5EF4-FFF2-40B4-BE49-F238E27FC236}">
                <a16:creationId xmlns:a16="http://schemas.microsoft.com/office/drawing/2014/main" id="{58432631-D3A0-4B96-A22E-039A2F4A1068}"/>
              </a:ext>
            </a:extLst>
          </p:cNvPr>
          <p:cNvSpPr>
            <a:spLocks noGrp="1"/>
          </p:cNvSpPr>
          <p:nvPr>
            <p:ph type="body" idx="1" hasCustomPrompt="1"/>
          </p:nvPr>
        </p:nvSpPr>
        <p:spPr>
          <a:xfrm>
            <a:off x="820738" y="2735551"/>
            <a:ext cx="7024421" cy="369332"/>
          </a:xfrm>
        </p:spPr>
        <p:txBody>
          <a:bodyPr rIns="0" bIns="0" anchor="t" anchorCtr="0"/>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30FFBC-A466-4557-8897-FC0F1D5CDED2}"/>
              </a:ext>
            </a:extLst>
          </p:cNvPr>
          <p:cNvSpPr>
            <a:spLocks noGrp="1"/>
          </p:cNvSpPr>
          <p:nvPr>
            <p:ph sz="half" idx="2"/>
          </p:nvPr>
        </p:nvSpPr>
        <p:spPr>
          <a:xfrm>
            <a:off x="820738" y="3171825"/>
            <a:ext cx="7024421" cy="508105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11856B-83D8-49F3-8B87-8F33182BDBE1}"/>
              </a:ext>
            </a:extLst>
          </p:cNvPr>
          <p:cNvSpPr>
            <a:spLocks noGrp="1"/>
          </p:cNvSpPr>
          <p:nvPr>
            <p:ph type="body" sz="quarter" idx="3" hasCustomPrompt="1"/>
          </p:nvPr>
        </p:nvSpPr>
        <p:spPr>
          <a:xfrm>
            <a:off x="8525258" y="2735551"/>
            <a:ext cx="6911592" cy="369332"/>
          </a:xfrm>
        </p:spPr>
        <p:txBody>
          <a:bodyPr rIns="0" bIns="0" anchor="t" anchorCtr="0"/>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27E68DA-EE67-4E8D-AF17-CBE735388EB9}"/>
              </a:ext>
            </a:extLst>
          </p:cNvPr>
          <p:cNvSpPr>
            <a:spLocks noGrp="1"/>
          </p:cNvSpPr>
          <p:nvPr>
            <p:ph sz="quarter" idx="4"/>
          </p:nvPr>
        </p:nvSpPr>
        <p:spPr>
          <a:xfrm>
            <a:off x="8525258" y="3171825"/>
            <a:ext cx="6911592" cy="508105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13" name="Tijdelijke aanduiding voor tekst 2">
            <a:extLst>
              <a:ext uri="{FF2B5EF4-FFF2-40B4-BE49-F238E27FC236}">
                <a16:creationId xmlns:a16="http://schemas.microsoft.com/office/drawing/2014/main" id="{5E0BDD2B-4756-4535-964D-4DE41B52C6B1}"/>
              </a:ext>
            </a:extLst>
          </p:cNvPr>
          <p:cNvSpPr>
            <a:spLocks noGrp="1"/>
          </p:cNvSpPr>
          <p:nvPr>
            <p:ph type="body" idx="13" hasCustomPrompt="1"/>
          </p:nvPr>
        </p:nvSpPr>
        <p:spPr>
          <a:xfrm>
            <a:off x="820738" y="751440"/>
            <a:ext cx="7024421" cy="307777"/>
          </a:xfrm>
        </p:spPr>
        <p:txBody>
          <a:bodyPr rIns="0" bIns="0" anchor="b"/>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cxnSp>
        <p:nvCxnSpPr>
          <p:cNvPr id="11" name="Rechte verbindingslijn 10">
            <a:extLst>
              <a:ext uri="{FF2B5EF4-FFF2-40B4-BE49-F238E27FC236}">
                <a16:creationId xmlns:a16="http://schemas.microsoft.com/office/drawing/2014/main" id="{2646D2D1-86A3-4FF6-803F-C7D9E6016169}"/>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dianummer 5">
            <a:extLst>
              <a:ext uri="{FF2B5EF4-FFF2-40B4-BE49-F238E27FC236}">
                <a16:creationId xmlns:a16="http://schemas.microsoft.com/office/drawing/2014/main" id="{B9FA4F98-11D7-4F15-BA24-FC740DD2341F}"/>
              </a:ext>
            </a:extLst>
          </p:cNvPr>
          <p:cNvSpPr>
            <a:spLocks noGrp="1"/>
          </p:cNvSpPr>
          <p:nvPr>
            <p:ph type="sldNum" sz="quarter" idx="1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8849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25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25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25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25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6" grpId="0" build="p" bldLvl="5">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22407-8122-47BA-927C-D3B05D9E10E2}"/>
              </a:ext>
            </a:extLst>
          </p:cNvPr>
          <p:cNvSpPr>
            <a:spLocks noGrp="1"/>
          </p:cNvSpPr>
          <p:nvPr>
            <p:ph type="title" hasCustomPrompt="1"/>
          </p:nvPr>
        </p:nvSpPr>
        <p:spPr>
          <a:xfrm>
            <a:off x="820738" y="815976"/>
            <a:ext cx="7308850" cy="486833"/>
          </a:xfrm>
        </p:spPr>
        <p:txBody>
          <a:bodyPr tIns="0" rIns="0"/>
          <a:lstStyle>
            <a:lvl1pPr>
              <a:defRPr>
                <a:solidFill>
                  <a:schemeClr val="tx1"/>
                </a:solidFill>
              </a:defRPr>
            </a:lvl1pPr>
          </a:lstStyle>
          <a:p>
            <a:r>
              <a:rPr lang="nl-NL"/>
              <a:t>KLIK OM STIJL TE BEWERKEN</a:t>
            </a:r>
          </a:p>
        </p:txBody>
      </p:sp>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p:txBody>
          <a:bodyPr/>
          <a:lstStyle/>
          <a:p>
            <a:endParaRPr lang="nl-NL"/>
          </a:p>
        </p:txBody>
      </p:sp>
      <p:sp>
        <p:nvSpPr>
          <p:cNvPr id="9" name="Tijdelijke aanduiding voor afbeelding 8">
            <a:extLst>
              <a:ext uri="{FF2B5EF4-FFF2-40B4-BE49-F238E27FC236}">
                <a16:creationId xmlns:a16="http://schemas.microsoft.com/office/drawing/2014/main" id="{96F60780-0ECC-451D-94C9-F601DD0DF23F}"/>
              </a:ext>
            </a:extLst>
          </p:cNvPr>
          <p:cNvSpPr>
            <a:spLocks noGrp="1"/>
          </p:cNvSpPr>
          <p:nvPr>
            <p:ph type="pic" sz="quarter" idx="13"/>
          </p:nvPr>
        </p:nvSpPr>
        <p:spPr>
          <a:xfrm>
            <a:off x="0" y="3800723"/>
            <a:ext cx="16256000" cy="5343277"/>
          </a:xfrm>
        </p:spPr>
        <p:txBody>
          <a:bodyPr/>
          <a:lstStyle/>
          <a:p>
            <a:r>
              <a:rPr lang="nl-NL"/>
              <a:t>Klik op het pictogram als u een afbeelding wilt toevoegen</a:t>
            </a:r>
          </a:p>
        </p:txBody>
      </p:sp>
      <p:cxnSp>
        <p:nvCxnSpPr>
          <p:cNvPr id="11" name="Rechte verbindingslijn 10">
            <a:extLst>
              <a:ext uri="{FF2B5EF4-FFF2-40B4-BE49-F238E27FC236}">
                <a16:creationId xmlns:a16="http://schemas.microsoft.com/office/drawing/2014/main" id="{F57F377F-08F6-453A-A7E2-EA3D7ABE3582}"/>
              </a:ext>
            </a:extLst>
          </p:cNvPr>
          <p:cNvCxnSpPr/>
          <p:nvPr userDrawn="1"/>
        </p:nvCxnSpPr>
        <p:spPr>
          <a:xfrm>
            <a:off x="0" y="1971923"/>
            <a:ext cx="16257588" cy="0"/>
          </a:xfrm>
          <a:prstGeom prst="line">
            <a:avLst/>
          </a:prstGeom>
          <a:ln w="222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ijdelijke aanduiding voor tekst 12">
            <a:extLst>
              <a:ext uri="{FF2B5EF4-FFF2-40B4-BE49-F238E27FC236}">
                <a16:creationId xmlns:a16="http://schemas.microsoft.com/office/drawing/2014/main" id="{2309319D-BD03-4BDE-9833-0AC80F70F4E2}"/>
              </a:ext>
            </a:extLst>
          </p:cNvPr>
          <p:cNvSpPr>
            <a:spLocks noGrp="1"/>
          </p:cNvSpPr>
          <p:nvPr>
            <p:ph type="body" sz="quarter" idx="14" hasCustomPrompt="1"/>
          </p:nvPr>
        </p:nvSpPr>
        <p:spPr>
          <a:xfrm>
            <a:off x="1617885" y="1647923"/>
            <a:ext cx="648000" cy="648000"/>
          </a:xfrm>
          <a:prstGeom prst="ellipse">
            <a:avLst/>
          </a:prstGeom>
          <a:solidFill>
            <a:schemeClr val="bg1"/>
          </a:solidFill>
          <a:ln w="50800">
            <a:solidFill>
              <a:schemeClr val="accent1"/>
            </a:solidFill>
          </a:ln>
        </p:spPr>
        <p:txBody>
          <a:bodyPr rIns="0" bIns="18000" anchor="ctr" anchorCtr="0">
            <a:noAutofit/>
          </a:bodyPr>
          <a:lstStyle>
            <a:lvl1pPr algn="ctr">
              <a:defRPr b="1">
                <a:solidFill>
                  <a:schemeClr val="accent1"/>
                </a:solidFill>
              </a:defRPr>
            </a:lvl1pPr>
          </a:lstStyle>
          <a:p>
            <a:pPr lvl="0"/>
            <a:r>
              <a:rPr lang="nl-NL"/>
              <a:t>#</a:t>
            </a:r>
          </a:p>
        </p:txBody>
      </p:sp>
      <p:sp>
        <p:nvSpPr>
          <p:cNvPr id="14" name="Tijdelijke aanduiding voor tekst 12">
            <a:extLst>
              <a:ext uri="{FF2B5EF4-FFF2-40B4-BE49-F238E27FC236}">
                <a16:creationId xmlns:a16="http://schemas.microsoft.com/office/drawing/2014/main" id="{F302B8A8-790E-44D1-B25D-DEC1193832D7}"/>
              </a:ext>
            </a:extLst>
          </p:cNvPr>
          <p:cNvSpPr>
            <a:spLocks noGrp="1"/>
          </p:cNvSpPr>
          <p:nvPr>
            <p:ph type="body" sz="quarter" idx="15" hasCustomPrompt="1"/>
          </p:nvPr>
        </p:nvSpPr>
        <p:spPr>
          <a:xfrm>
            <a:off x="4714918" y="1647923"/>
            <a:ext cx="648000" cy="648000"/>
          </a:xfrm>
          <a:prstGeom prst="ellipse">
            <a:avLst/>
          </a:prstGeom>
          <a:solidFill>
            <a:schemeClr val="bg1"/>
          </a:solidFill>
          <a:ln w="50800">
            <a:solidFill>
              <a:schemeClr val="accent2"/>
            </a:solidFill>
          </a:ln>
        </p:spPr>
        <p:txBody>
          <a:bodyPr rIns="0" bIns="18000" anchor="ctr" anchorCtr="0">
            <a:noAutofit/>
          </a:bodyPr>
          <a:lstStyle>
            <a:lvl1pPr algn="ctr">
              <a:defRPr b="1">
                <a:solidFill>
                  <a:schemeClr val="accent2"/>
                </a:solidFill>
              </a:defRPr>
            </a:lvl1pPr>
          </a:lstStyle>
          <a:p>
            <a:pPr lvl="0"/>
            <a:r>
              <a:rPr lang="nl-NL"/>
              <a:t>#</a:t>
            </a:r>
          </a:p>
        </p:txBody>
      </p:sp>
      <p:sp>
        <p:nvSpPr>
          <p:cNvPr id="15" name="Tijdelijke aanduiding voor tekst 12">
            <a:extLst>
              <a:ext uri="{FF2B5EF4-FFF2-40B4-BE49-F238E27FC236}">
                <a16:creationId xmlns:a16="http://schemas.microsoft.com/office/drawing/2014/main" id="{7D484AAD-7E8F-4D78-9842-CF9FE84D20AD}"/>
              </a:ext>
            </a:extLst>
          </p:cNvPr>
          <p:cNvSpPr>
            <a:spLocks noGrp="1"/>
          </p:cNvSpPr>
          <p:nvPr>
            <p:ph type="body" sz="quarter" idx="16" hasCustomPrompt="1"/>
          </p:nvPr>
        </p:nvSpPr>
        <p:spPr>
          <a:xfrm>
            <a:off x="7805588" y="1653870"/>
            <a:ext cx="648000" cy="648000"/>
          </a:xfrm>
          <a:prstGeom prst="ellipse">
            <a:avLst/>
          </a:prstGeom>
          <a:solidFill>
            <a:schemeClr val="bg1"/>
          </a:solidFill>
          <a:ln w="50800">
            <a:solidFill>
              <a:schemeClr val="accent3"/>
            </a:solidFill>
          </a:ln>
        </p:spPr>
        <p:txBody>
          <a:bodyPr rIns="0" bIns="18000" anchor="ctr" anchorCtr="0">
            <a:noAutofit/>
          </a:bodyPr>
          <a:lstStyle>
            <a:lvl1pPr algn="ctr">
              <a:defRPr b="1">
                <a:solidFill>
                  <a:schemeClr val="accent3"/>
                </a:solidFill>
              </a:defRPr>
            </a:lvl1pPr>
          </a:lstStyle>
          <a:p>
            <a:pPr lvl="0"/>
            <a:r>
              <a:rPr lang="nl-NL"/>
              <a:t>#</a:t>
            </a:r>
          </a:p>
        </p:txBody>
      </p:sp>
      <p:sp>
        <p:nvSpPr>
          <p:cNvPr id="16" name="Tijdelijke aanduiding voor tekst 12">
            <a:extLst>
              <a:ext uri="{FF2B5EF4-FFF2-40B4-BE49-F238E27FC236}">
                <a16:creationId xmlns:a16="http://schemas.microsoft.com/office/drawing/2014/main" id="{E87272FF-B8B2-43A9-9280-3E386EE2BB1B}"/>
              </a:ext>
            </a:extLst>
          </p:cNvPr>
          <p:cNvSpPr>
            <a:spLocks noGrp="1"/>
          </p:cNvSpPr>
          <p:nvPr>
            <p:ph type="body" sz="quarter" idx="17" hasCustomPrompt="1"/>
          </p:nvPr>
        </p:nvSpPr>
        <p:spPr>
          <a:xfrm>
            <a:off x="10901033" y="1647923"/>
            <a:ext cx="648000" cy="648000"/>
          </a:xfrm>
          <a:prstGeom prst="ellipse">
            <a:avLst/>
          </a:prstGeom>
          <a:solidFill>
            <a:schemeClr val="bg1"/>
          </a:solidFill>
          <a:ln w="50800">
            <a:solidFill>
              <a:schemeClr val="accent4"/>
            </a:solidFill>
          </a:ln>
        </p:spPr>
        <p:txBody>
          <a:bodyPr rIns="0" bIns="18000" anchor="ctr" anchorCtr="0">
            <a:noAutofit/>
          </a:bodyPr>
          <a:lstStyle>
            <a:lvl1pPr algn="ctr">
              <a:defRPr b="1">
                <a:solidFill>
                  <a:schemeClr val="accent4"/>
                </a:solidFill>
              </a:defRPr>
            </a:lvl1pPr>
          </a:lstStyle>
          <a:p>
            <a:pPr lvl="0"/>
            <a:r>
              <a:rPr lang="nl-NL"/>
              <a:t>#</a:t>
            </a:r>
          </a:p>
        </p:txBody>
      </p:sp>
      <p:sp>
        <p:nvSpPr>
          <p:cNvPr id="17" name="Tijdelijke aanduiding voor tekst 12">
            <a:extLst>
              <a:ext uri="{FF2B5EF4-FFF2-40B4-BE49-F238E27FC236}">
                <a16:creationId xmlns:a16="http://schemas.microsoft.com/office/drawing/2014/main" id="{B89ECD6F-9324-45F4-94CF-8B5E25AC84FF}"/>
              </a:ext>
            </a:extLst>
          </p:cNvPr>
          <p:cNvSpPr>
            <a:spLocks noGrp="1"/>
          </p:cNvSpPr>
          <p:nvPr>
            <p:ph type="body" sz="quarter" idx="18" hasCustomPrompt="1"/>
          </p:nvPr>
        </p:nvSpPr>
        <p:spPr>
          <a:xfrm>
            <a:off x="13991703" y="1647923"/>
            <a:ext cx="648000" cy="648000"/>
          </a:xfrm>
          <a:prstGeom prst="ellipse">
            <a:avLst/>
          </a:prstGeom>
          <a:solidFill>
            <a:schemeClr val="bg1"/>
          </a:solidFill>
          <a:ln w="50800">
            <a:solidFill>
              <a:schemeClr val="accent5"/>
            </a:solidFill>
          </a:ln>
        </p:spPr>
        <p:txBody>
          <a:bodyPr rIns="0" bIns="18000" anchor="ctr" anchorCtr="0">
            <a:noAutofit/>
          </a:bodyPr>
          <a:lstStyle>
            <a:lvl1pPr algn="ctr">
              <a:defRPr b="1">
                <a:solidFill>
                  <a:schemeClr val="accent5"/>
                </a:solidFill>
              </a:defRPr>
            </a:lvl1pPr>
          </a:lstStyle>
          <a:p>
            <a:pPr lvl="0"/>
            <a:r>
              <a:rPr lang="nl-NL"/>
              <a:t>#</a:t>
            </a:r>
          </a:p>
        </p:txBody>
      </p:sp>
      <p:sp>
        <p:nvSpPr>
          <p:cNvPr id="19" name="Tijdelijke aanduiding voor tekst 18">
            <a:extLst>
              <a:ext uri="{FF2B5EF4-FFF2-40B4-BE49-F238E27FC236}">
                <a16:creationId xmlns:a16="http://schemas.microsoft.com/office/drawing/2014/main" id="{1159C7D9-85BB-464F-93AC-60681B93173B}"/>
              </a:ext>
            </a:extLst>
          </p:cNvPr>
          <p:cNvSpPr>
            <a:spLocks noGrp="1"/>
          </p:cNvSpPr>
          <p:nvPr>
            <p:ph type="body" sz="quarter" idx="19" hasCustomPrompt="1"/>
          </p:nvPr>
        </p:nvSpPr>
        <p:spPr>
          <a:xfrm>
            <a:off x="754435"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0" name="Tijdelijke aanduiding voor tekst 18">
            <a:extLst>
              <a:ext uri="{FF2B5EF4-FFF2-40B4-BE49-F238E27FC236}">
                <a16:creationId xmlns:a16="http://schemas.microsoft.com/office/drawing/2014/main" id="{DC19C7F3-5017-4D63-AE7A-F77D5B4348BF}"/>
              </a:ext>
            </a:extLst>
          </p:cNvPr>
          <p:cNvSpPr>
            <a:spLocks noGrp="1"/>
          </p:cNvSpPr>
          <p:nvPr>
            <p:ph type="body" sz="quarter" idx="20" hasCustomPrompt="1"/>
          </p:nvPr>
        </p:nvSpPr>
        <p:spPr>
          <a:xfrm>
            <a:off x="3851468"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1" name="Tijdelijke aanduiding voor tekst 18">
            <a:extLst>
              <a:ext uri="{FF2B5EF4-FFF2-40B4-BE49-F238E27FC236}">
                <a16:creationId xmlns:a16="http://schemas.microsoft.com/office/drawing/2014/main" id="{D8C55464-19F0-47FF-91BD-80204B81F628}"/>
              </a:ext>
            </a:extLst>
          </p:cNvPr>
          <p:cNvSpPr>
            <a:spLocks noGrp="1"/>
          </p:cNvSpPr>
          <p:nvPr>
            <p:ph type="body" sz="quarter" idx="21" hasCustomPrompt="1"/>
          </p:nvPr>
        </p:nvSpPr>
        <p:spPr>
          <a:xfrm>
            <a:off x="6948501"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2" name="Tijdelijke aanduiding voor tekst 18">
            <a:extLst>
              <a:ext uri="{FF2B5EF4-FFF2-40B4-BE49-F238E27FC236}">
                <a16:creationId xmlns:a16="http://schemas.microsoft.com/office/drawing/2014/main" id="{B75005CB-D3F8-4BE8-87F2-1C20E0673E01}"/>
              </a:ext>
            </a:extLst>
          </p:cNvPr>
          <p:cNvSpPr>
            <a:spLocks noGrp="1"/>
          </p:cNvSpPr>
          <p:nvPr>
            <p:ph type="body" sz="quarter" idx="22" hasCustomPrompt="1"/>
          </p:nvPr>
        </p:nvSpPr>
        <p:spPr>
          <a:xfrm>
            <a:off x="10045534"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3" name="Tijdelijke aanduiding voor tekst 18">
            <a:extLst>
              <a:ext uri="{FF2B5EF4-FFF2-40B4-BE49-F238E27FC236}">
                <a16:creationId xmlns:a16="http://schemas.microsoft.com/office/drawing/2014/main" id="{E2DB6C4B-362D-4B71-AEC8-249176D6D359}"/>
              </a:ext>
            </a:extLst>
          </p:cNvPr>
          <p:cNvSpPr>
            <a:spLocks noGrp="1"/>
          </p:cNvSpPr>
          <p:nvPr>
            <p:ph type="body" sz="quarter" idx="23" hasCustomPrompt="1"/>
          </p:nvPr>
        </p:nvSpPr>
        <p:spPr>
          <a:xfrm>
            <a:off x="13142567"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4" name="Tijdelijke aanduiding voor tekst 18">
            <a:extLst>
              <a:ext uri="{FF2B5EF4-FFF2-40B4-BE49-F238E27FC236}">
                <a16:creationId xmlns:a16="http://schemas.microsoft.com/office/drawing/2014/main" id="{954F6083-83EB-474D-82DC-3335E979500D}"/>
              </a:ext>
            </a:extLst>
          </p:cNvPr>
          <p:cNvSpPr>
            <a:spLocks noGrp="1"/>
          </p:cNvSpPr>
          <p:nvPr>
            <p:ph type="body" sz="quarter" idx="24"/>
          </p:nvPr>
        </p:nvSpPr>
        <p:spPr>
          <a:xfrm>
            <a:off x="754435" y="3071409"/>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6" name="Tijdelijke aanduiding voor tekst 18">
            <a:extLst>
              <a:ext uri="{FF2B5EF4-FFF2-40B4-BE49-F238E27FC236}">
                <a16:creationId xmlns:a16="http://schemas.microsoft.com/office/drawing/2014/main" id="{ADC73A74-15F4-4DB7-9FA6-AC8CB6F4D4AC}"/>
              </a:ext>
            </a:extLst>
          </p:cNvPr>
          <p:cNvSpPr>
            <a:spLocks noGrp="1"/>
          </p:cNvSpPr>
          <p:nvPr>
            <p:ph type="body" sz="quarter" idx="25"/>
          </p:nvPr>
        </p:nvSpPr>
        <p:spPr>
          <a:xfrm>
            <a:off x="3851468" y="3069204"/>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7" name="Tijdelijke aanduiding voor tekst 18">
            <a:extLst>
              <a:ext uri="{FF2B5EF4-FFF2-40B4-BE49-F238E27FC236}">
                <a16:creationId xmlns:a16="http://schemas.microsoft.com/office/drawing/2014/main" id="{8745F35B-5C10-4A13-886D-9C8CCA6934C9}"/>
              </a:ext>
            </a:extLst>
          </p:cNvPr>
          <p:cNvSpPr>
            <a:spLocks noGrp="1"/>
          </p:cNvSpPr>
          <p:nvPr>
            <p:ph type="body" sz="quarter" idx="26"/>
          </p:nvPr>
        </p:nvSpPr>
        <p:spPr>
          <a:xfrm>
            <a:off x="6948501" y="3066999"/>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8" name="Tijdelijke aanduiding voor tekst 18">
            <a:extLst>
              <a:ext uri="{FF2B5EF4-FFF2-40B4-BE49-F238E27FC236}">
                <a16:creationId xmlns:a16="http://schemas.microsoft.com/office/drawing/2014/main" id="{5D93CBD4-3AD4-4066-9574-826B2FAD0B48}"/>
              </a:ext>
            </a:extLst>
          </p:cNvPr>
          <p:cNvSpPr>
            <a:spLocks noGrp="1"/>
          </p:cNvSpPr>
          <p:nvPr>
            <p:ph type="body" sz="quarter" idx="27"/>
          </p:nvPr>
        </p:nvSpPr>
        <p:spPr>
          <a:xfrm>
            <a:off x="10045534" y="3064794"/>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9" name="Tijdelijke aanduiding voor tekst 18">
            <a:extLst>
              <a:ext uri="{FF2B5EF4-FFF2-40B4-BE49-F238E27FC236}">
                <a16:creationId xmlns:a16="http://schemas.microsoft.com/office/drawing/2014/main" id="{CFCED7CB-B189-436D-A125-A18AF2CFAA31}"/>
              </a:ext>
            </a:extLst>
          </p:cNvPr>
          <p:cNvSpPr>
            <a:spLocks noGrp="1"/>
          </p:cNvSpPr>
          <p:nvPr>
            <p:ph type="body" sz="quarter" idx="28"/>
          </p:nvPr>
        </p:nvSpPr>
        <p:spPr>
          <a:xfrm>
            <a:off x="13142567" y="3062589"/>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30" name="Tijdelijke aanduiding voor dianummer 5">
            <a:extLst>
              <a:ext uri="{FF2B5EF4-FFF2-40B4-BE49-F238E27FC236}">
                <a16:creationId xmlns:a16="http://schemas.microsoft.com/office/drawing/2014/main" id="{98AB3C9E-4199-4E90-B71F-D85EE58C2372}"/>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89535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750"/>
                                        <p:tgtEl>
                                          <p:spTgt spid="13">
                                            <p:bg/>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750"/>
                                        <p:tgtEl>
                                          <p:spTgt spid="13">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fade">
                                      <p:cBhvr>
                                        <p:cTn id="19" dur="500"/>
                                        <p:tgtEl>
                                          <p:spTgt spid="24">
                                            <p:txEl>
                                              <p:pRg st="0" end="0"/>
                                            </p:txEl>
                                          </p:spTgt>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4">
                                            <p:bg/>
                                          </p:spTgt>
                                        </p:tgtEl>
                                        <p:attrNameLst>
                                          <p:attrName>style.visibility</p:attrName>
                                        </p:attrNameLst>
                                      </p:cBhvr>
                                      <p:to>
                                        <p:strVal val="visible"/>
                                      </p:to>
                                    </p:set>
                                    <p:animEffect transition="in" filter="fade">
                                      <p:cBhvr>
                                        <p:cTn id="22" dur="750"/>
                                        <p:tgtEl>
                                          <p:spTgt spid="14">
                                            <p:bg/>
                                          </p:spTgt>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750"/>
                                        <p:tgtEl>
                                          <p:spTgt spid="14">
                                            <p:txEl>
                                              <p:pRg st="0" end="0"/>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xEl>
                                              <p:pRg st="0" end="0"/>
                                            </p:txEl>
                                          </p:spTgt>
                                        </p:tgtEl>
                                        <p:attrNameLst>
                                          <p:attrName>style.visibility</p:attrName>
                                        </p:attrNameLst>
                                      </p:cBhvr>
                                      <p:to>
                                        <p:strVal val="visible"/>
                                      </p:to>
                                    </p:set>
                                    <p:animEffect transition="in" filter="fade">
                                      <p:cBhvr>
                                        <p:cTn id="31" dur="500"/>
                                        <p:tgtEl>
                                          <p:spTgt spid="26">
                                            <p:txEl>
                                              <p:pRg st="0" end="0"/>
                                            </p:txEl>
                                          </p:spTgt>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15">
                                            <p:bg/>
                                          </p:spTgt>
                                        </p:tgtEl>
                                        <p:attrNameLst>
                                          <p:attrName>style.visibility</p:attrName>
                                        </p:attrNameLst>
                                      </p:cBhvr>
                                      <p:to>
                                        <p:strVal val="visible"/>
                                      </p:to>
                                    </p:set>
                                    <p:animEffect transition="in" filter="fade">
                                      <p:cBhvr>
                                        <p:cTn id="34" dur="750"/>
                                        <p:tgtEl>
                                          <p:spTgt spid="15">
                                            <p:bg/>
                                          </p:spTgt>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750"/>
                                        <p:tgtEl>
                                          <p:spTgt spid="15">
                                            <p:txEl>
                                              <p:pRg st="0" end="0"/>
                                            </p:txEl>
                                          </p:spTgt>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500"/>
                                        <p:tgtEl>
                                          <p:spTgt spid="21">
                                            <p:txEl>
                                              <p:pRg st="0" end="0"/>
                                            </p:txEl>
                                          </p:spTgt>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27">
                                            <p:txEl>
                                              <p:pRg st="0" end="0"/>
                                            </p:txEl>
                                          </p:spTgt>
                                        </p:tgtEl>
                                        <p:attrNameLst>
                                          <p:attrName>style.visibility</p:attrName>
                                        </p:attrNameLst>
                                      </p:cBhvr>
                                      <p:to>
                                        <p:strVal val="visible"/>
                                      </p:to>
                                    </p:set>
                                    <p:animEffect transition="in" filter="fade">
                                      <p:cBhvr>
                                        <p:cTn id="43" dur="500"/>
                                        <p:tgtEl>
                                          <p:spTgt spid="27">
                                            <p:txEl>
                                              <p:pRg st="0" end="0"/>
                                            </p:txEl>
                                          </p:spTgt>
                                        </p:tgtEl>
                                      </p:cBhvr>
                                    </p:animEffect>
                                  </p:childTnLst>
                                </p:cTn>
                              </p:par>
                              <p:par>
                                <p:cTn id="44" presetID="10" presetClass="entr" presetSubtype="0" fill="hold" grpId="0" nodeType="withEffect">
                                  <p:stCondLst>
                                    <p:cond delay="1750"/>
                                  </p:stCondLst>
                                  <p:childTnLst>
                                    <p:set>
                                      <p:cBhvr>
                                        <p:cTn id="45" dur="1" fill="hold">
                                          <p:stCondLst>
                                            <p:cond delay="0"/>
                                          </p:stCondLst>
                                        </p:cTn>
                                        <p:tgtEl>
                                          <p:spTgt spid="16">
                                            <p:bg/>
                                          </p:spTgt>
                                        </p:tgtEl>
                                        <p:attrNameLst>
                                          <p:attrName>style.visibility</p:attrName>
                                        </p:attrNameLst>
                                      </p:cBhvr>
                                      <p:to>
                                        <p:strVal val="visible"/>
                                      </p:to>
                                    </p:set>
                                    <p:animEffect transition="in" filter="fade">
                                      <p:cBhvr>
                                        <p:cTn id="46" dur="750"/>
                                        <p:tgtEl>
                                          <p:spTgt spid="16">
                                            <p:bg/>
                                          </p:spTgt>
                                        </p:tgtEl>
                                      </p:cBhvr>
                                    </p:animEffect>
                                  </p:childTnLst>
                                </p:cTn>
                              </p:par>
                              <p:par>
                                <p:cTn id="47" presetID="10" presetClass="entr" presetSubtype="0" fill="hold" grpId="0" nodeType="withEffect">
                                  <p:stCondLst>
                                    <p:cond delay="175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fade">
                                      <p:cBhvr>
                                        <p:cTn id="49" dur="750"/>
                                        <p:tgtEl>
                                          <p:spTgt spid="16">
                                            <p:txEl>
                                              <p:pRg st="0" end="0"/>
                                            </p:txEl>
                                          </p:spTgt>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fade">
                                      <p:cBhvr>
                                        <p:cTn id="52" dur="500"/>
                                        <p:tgtEl>
                                          <p:spTgt spid="22">
                                            <p:txEl>
                                              <p:pRg st="0" end="0"/>
                                            </p:txEl>
                                          </p:spTgt>
                                        </p:tgtEl>
                                      </p:cBhvr>
                                    </p:animEffect>
                                  </p:childTnLst>
                                </p:cTn>
                              </p:par>
                              <p:par>
                                <p:cTn id="53" presetID="10" presetClass="entr" presetSubtype="0" fill="hold" grpId="0" nodeType="withEffect">
                                  <p:stCondLst>
                                    <p:cond delay="2000"/>
                                  </p:stCondLst>
                                  <p:childTnLst>
                                    <p:set>
                                      <p:cBhvr>
                                        <p:cTn id="54" dur="1" fill="hold">
                                          <p:stCondLst>
                                            <p:cond delay="0"/>
                                          </p:stCondLst>
                                        </p:cTn>
                                        <p:tgtEl>
                                          <p:spTgt spid="28">
                                            <p:txEl>
                                              <p:pRg st="0" end="0"/>
                                            </p:txEl>
                                          </p:spTgt>
                                        </p:tgtEl>
                                        <p:attrNameLst>
                                          <p:attrName>style.visibility</p:attrName>
                                        </p:attrNameLst>
                                      </p:cBhvr>
                                      <p:to>
                                        <p:strVal val="visible"/>
                                      </p:to>
                                    </p:set>
                                    <p:animEffect transition="in" filter="fade">
                                      <p:cBhvr>
                                        <p:cTn id="55" dur="500"/>
                                        <p:tgtEl>
                                          <p:spTgt spid="28">
                                            <p:txEl>
                                              <p:pRg st="0" end="0"/>
                                            </p:txEl>
                                          </p:spTgt>
                                        </p:tgtEl>
                                      </p:cBhvr>
                                    </p:animEffect>
                                  </p:childTnLst>
                                </p:cTn>
                              </p:par>
                              <p:par>
                                <p:cTn id="56" presetID="10" presetClass="entr" presetSubtype="0" fill="hold" grpId="0" nodeType="withEffect">
                                  <p:stCondLst>
                                    <p:cond delay="2250"/>
                                  </p:stCondLst>
                                  <p:childTnLst>
                                    <p:set>
                                      <p:cBhvr>
                                        <p:cTn id="57" dur="1" fill="hold">
                                          <p:stCondLst>
                                            <p:cond delay="0"/>
                                          </p:stCondLst>
                                        </p:cTn>
                                        <p:tgtEl>
                                          <p:spTgt spid="17">
                                            <p:bg/>
                                          </p:spTgt>
                                        </p:tgtEl>
                                        <p:attrNameLst>
                                          <p:attrName>style.visibility</p:attrName>
                                        </p:attrNameLst>
                                      </p:cBhvr>
                                      <p:to>
                                        <p:strVal val="visible"/>
                                      </p:to>
                                    </p:set>
                                    <p:animEffect transition="in" filter="fade">
                                      <p:cBhvr>
                                        <p:cTn id="58" dur="750"/>
                                        <p:tgtEl>
                                          <p:spTgt spid="17">
                                            <p:bg/>
                                          </p:spTgt>
                                        </p:tgtEl>
                                      </p:cBhvr>
                                    </p:animEffect>
                                  </p:childTnLst>
                                </p:cTn>
                              </p:par>
                              <p:par>
                                <p:cTn id="59" presetID="10" presetClass="entr" presetSubtype="0" fill="hold" grpId="0" nodeType="withEffect">
                                  <p:stCondLst>
                                    <p:cond delay="225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750"/>
                                        <p:tgtEl>
                                          <p:spTgt spid="17">
                                            <p:txEl>
                                              <p:pRg st="0" end="0"/>
                                            </p:txEl>
                                          </p:spTgt>
                                        </p:tgtEl>
                                      </p:cBhvr>
                                    </p:animEffect>
                                  </p:childTnLst>
                                </p:cTn>
                              </p:par>
                              <p:par>
                                <p:cTn id="62" presetID="10" presetClass="entr" presetSubtype="0" fill="hold" grpId="0" nodeType="withEffect">
                                  <p:stCondLst>
                                    <p:cond delay="2500"/>
                                  </p:stCondLst>
                                  <p:childTnLst>
                                    <p:set>
                                      <p:cBhvr>
                                        <p:cTn id="63" dur="1" fill="hold">
                                          <p:stCondLst>
                                            <p:cond delay="0"/>
                                          </p:stCondLst>
                                        </p:cTn>
                                        <p:tgtEl>
                                          <p:spTgt spid="23">
                                            <p:txEl>
                                              <p:pRg st="0" end="0"/>
                                            </p:txEl>
                                          </p:spTgt>
                                        </p:tgtEl>
                                        <p:attrNameLst>
                                          <p:attrName>style.visibility</p:attrName>
                                        </p:attrNameLst>
                                      </p:cBhvr>
                                      <p:to>
                                        <p:strVal val="visible"/>
                                      </p:to>
                                    </p:set>
                                    <p:animEffect transition="in" filter="fade">
                                      <p:cBhvr>
                                        <p:cTn id="64" dur="500"/>
                                        <p:tgtEl>
                                          <p:spTgt spid="23">
                                            <p:txEl>
                                              <p:pRg st="0" end="0"/>
                                            </p:txEl>
                                          </p:spTgt>
                                        </p:tgtEl>
                                      </p:cBhvr>
                                    </p:animEffect>
                                  </p:childTnLst>
                                </p:cTn>
                              </p:par>
                              <p:par>
                                <p:cTn id="65" presetID="10" presetClass="entr" presetSubtype="0" fill="hold" grpId="0" nodeType="withEffect">
                                  <p:stCondLst>
                                    <p:cond delay="2500"/>
                                  </p:stCondLst>
                                  <p:childTnLst>
                                    <p:set>
                                      <p:cBhvr>
                                        <p:cTn id="66" dur="1" fill="hold">
                                          <p:stCondLst>
                                            <p:cond delay="0"/>
                                          </p:stCondLst>
                                        </p:cTn>
                                        <p:tgtEl>
                                          <p:spTgt spid="29">
                                            <p:txEl>
                                              <p:pRg st="0" end="0"/>
                                            </p:txEl>
                                          </p:spTgt>
                                        </p:tgtEl>
                                        <p:attrNameLst>
                                          <p:attrName>style.visibility</p:attrName>
                                        </p:attrNameLst>
                                      </p:cBhvr>
                                      <p:to>
                                        <p:strVal val="visible"/>
                                      </p:to>
                                    </p:set>
                                    <p:animEffect transition="in" filter="fade">
                                      <p:cBhvr>
                                        <p:cTn id="6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14" grpId="0" build="p" animBg="1">
        <p:tmplLst>
          <p:tmpl>
            <p:tnLst>
              <p:par>
                <p:cTn presetID="10" presetClass="entr" presetSubtype="0"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Lst>
      </p:bldP>
      <p:bldP spid="15" grpId="0" build="p" animBg="1">
        <p:tmplLst>
          <p:tmpl>
            <p:tnLst>
              <p:par>
                <p:cTn presetID="10" presetClass="entr" presetSubtype="0" fill="hold" nodeType="withEffect">
                  <p:stCondLst>
                    <p:cond delay="125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 lvl="1">
            <p:tnLst>
              <p:par>
                <p:cTn presetID="10" presetClass="entr" presetSubtype="0" fill="hold" nodeType="withEffect">
                  <p:stCondLst>
                    <p:cond delay="125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16" grpId="0" build="p" animBg="1">
        <p:tmplLst>
          <p:tmpl>
            <p:tnLst>
              <p:par>
                <p:cTn presetID="10" presetClass="entr" presetSubtype="0" fill="hold" nodeType="withEffect">
                  <p:stCondLst>
                    <p:cond delay="175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 lvl="1">
            <p:tnLst>
              <p:par>
                <p:cTn presetID="10" presetClass="entr" presetSubtype="0" fill="hold" nodeType="withEffect">
                  <p:stCondLst>
                    <p:cond delay="175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Lst>
      </p:bldP>
      <p:bldP spid="17" grpId="0" build="p" animBg="1">
        <p:tmplLst>
          <p:tmpl>
            <p:tnLst>
              <p:par>
                <p:cTn presetID="10" presetClass="entr" presetSubtype="0" fill="hold" nodeType="withEffect">
                  <p:stCondLst>
                    <p:cond delay="225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childTnLst>
                </p:cTn>
              </p:par>
            </p:tnLst>
          </p:tmpl>
          <p:tmpl lvl="1">
            <p:tnLst>
              <p:par>
                <p:cTn presetID="10" presetClass="entr" presetSubtype="0" fill="hold" nodeType="withEffect">
                  <p:stCondLst>
                    <p:cond delay="225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childTnLst>
                </p:cTn>
              </p:par>
            </p:tnLst>
          </p:tmpl>
        </p:tmplLst>
      </p:bldP>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20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2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build="p">
        <p:tmplLst>
          <p:tmpl lvl="1">
            <p:tnLst>
              <p:par>
                <p:cTn presetID="10" presetClass="entr" presetSubtype="0" fill="hold" nodeType="withEffect">
                  <p:stCondLst>
                    <p:cond delay="10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endParaRPr lang="nl-NL"/>
          </a:p>
        </p:txBody>
      </p:sp>
      <p:cxnSp>
        <p:nvCxnSpPr>
          <p:cNvPr id="11" name="Rechte verbindingslijn 10">
            <a:extLst>
              <a:ext uri="{FF2B5EF4-FFF2-40B4-BE49-F238E27FC236}">
                <a16:creationId xmlns:a16="http://schemas.microsoft.com/office/drawing/2014/main" id="{F57F377F-08F6-453A-A7E2-EA3D7ABE3582}"/>
              </a:ext>
            </a:extLst>
          </p:cNvPr>
          <p:cNvCxnSpPr/>
          <p:nvPr userDrawn="1"/>
        </p:nvCxnSpPr>
        <p:spPr>
          <a:xfrm>
            <a:off x="-1588" y="4572000"/>
            <a:ext cx="16257588" cy="0"/>
          </a:xfrm>
          <a:prstGeom prst="line">
            <a:avLst/>
          </a:prstGeom>
          <a:ln w="222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1E7CE19C-0074-4433-B509-9487DA15717D}"/>
              </a:ext>
            </a:extLst>
          </p:cNvPr>
          <p:cNvSpPr>
            <a:spLocks noGrp="1" noChangeAspect="1"/>
          </p:cNvSpPr>
          <p:nvPr>
            <p:ph type="pic" sz="quarter" idx="29"/>
          </p:nvPr>
        </p:nvSpPr>
        <p:spPr>
          <a:xfrm>
            <a:off x="1890235" y="3312000"/>
            <a:ext cx="2520000" cy="2520000"/>
          </a:xfrm>
          <a:prstGeom prst="ellipse">
            <a:avLst/>
          </a:prstGeom>
          <a:solidFill>
            <a:schemeClr val="bg1"/>
          </a:solidFill>
          <a:ln w="50800">
            <a:solidFill>
              <a:schemeClr val="bg1">
                <a:lumMod val="65000"/>
              </a:schemeClr>
            </a:solidFill>
          </a:ln>
        </p:spPr>
        <p:txBody>
          <a:bodyPr rIns="0" bIns="0" anchor="ctr" anchorCtr="0">
            <a:noAutofit/>
          </a:bodyPr>
          <a:lstStyle>
            <a:lvl1pPr algn="ctr">
              <a:defRPr/>
            </a:lvl1pPr>
          </a:lstStyle>
          <a:p>
            <a:r>
              <a:rPr lang="nl-NL"/>
              <a:t>Klik op het pictogram als u een afbeelding wilt toevoegen</a:t>
            </a:r>
          </a:p>
        </p:txBody>
      </p:sp>
      <p:sp>
        <p:nvSpPr>
          <p:cNvPr id="25" name="Tijdelijke aanduiding voor afbeelding 6">
            <a:extLst>
              <a:ext uri="{FF2B5EF4-FFF2-40B4-BE49-F238E27FC236}">
                <a16:creationId xmlns:a16="http://schemas.microsoft.com/office/drawing/2014/main" id="{8AD575C9-5C10-4D02-8325-504EC56CD6D9}"/>
              </a:ext>
            </a:extLst>
          </p:cNvPr>
          <p:cNvSpPr>
            <a:spLocks noGrp="1" noChangeAspect="1"/>
          </p:cNvSpPr>
          <p:nvPr>
            <p:ph type="pic" sz="quarter" idx="30"/>
          </p:nvPr>
        </p:nvSpPr>
        <p:spPr>
          <a:xfrm>
            <a:off x="6341715" y="2770066"/>
            <a:ext cx="3603868" cy="3603868"/>
          </a:xfrm>
          <a:prstGeom prst="ellipse">
            <a:avLst/>
          </a:prstGeom>
          <a:solidFill>
            <a:schemeClr val="bg1"/>
          </a:solidFill>
          <a:ln w="50800">
            <a:solidFill>
              <a:schemeClr val="bg1">
                <a:lumMod val="65000"/>
              </a:schemeClr>
            </a:solidFill>
          </a:ln>
        </p:spPr>
        <p:txBody>
          <a:bodyPr rIns="0" bIns="0" anchor="ctr" anchorCtr="0">
            <a:noAutofit/>
          </a:bodyPr>
          <a:lstStyle>
            <a:lvl1pPr algn="ctr">
              <a:defRPr/>
            </a:lvl1pPr>
          </a:lstStyle>
          <a:p>
            <a:r>
              <a:rPr lang="nl-NL"/>
              <a:t>Klik op het pictogram als u een afbeelding wilt toevoegen</a:t>
            </a:r>
          </a:p>
        </p:txBody>
      </p:sp>
      <p:sp>
        <p:nvSpPr>
          <p:cNvPr id="30" name="Tijdelijke aanduiding voor afbeelding 6">
            <a:extLst>
              <a:ext uri="{FF2B5EF4-FFF2-40B4-BE49-F238E27FC236}">
                <a16:creationId xmlns:a16="http://schemas.microsoft.com/office/drawing/2014/main" id="{D71666AA-7983-461D-B250-71E90D5A4D1B}"/>
              </a:ext>
            </a:extLst>
          </p:cNvPr>
          <p:cNvSpPr>
            <a:spLocks noGrp="1" noChangeAspect="1"/>
          </p:cNvSpPr>
          <p:nvPr>
            <p:ph type="pic" sz="quarter" idx="31"/>
          </p:nvPr>
        </p:nvSpPr>
        <p:spPr>
          <a:xfrm>
            <a:off x="11877063" y="3312000"/>
            <a:ext cx="2520000" cy="2520000"/>
          </a:xfrm>
          <a:prstGeom prst="ellipse">
            <a:avLst/>
          </a:prstGeom>
          <a:solidFill>
            <a:schemeClr val="bg1"/>
          </a:solidFill>
          <a:ln w="50800">
            <a:solidFill>
              <a:schemeClr val="bg1">
                <a:lumMod val="65000"/>
              </a:schemeClr>
            </a:solidFill>
          </a:ln>
        </p:spPr>
        <p:txBody>
          <a:bodyPr rIns="0" bIns="0" anchor="ctr" anchorCtr="0">
            <a:noAutofit/>
          </a:bodyPr>
          <a:lstStyle>
            <a:lvl1pPr algn="ctr">
              <a:defRPr/>
            </a:lvl1pPr>
          </a:lstStyle>
          <a:p>
            <a:r>
              <a:rPr lang="nl-NL"/>
              <a:t>Klik op het pictogram als u een afbeelding wilt toevoegen</a:t>
            </a:r>
          </a:p>
        </p:txBody>
      </p:sp>
      <p:cxnSp>
        <p:nvCxnSpPr>
          <p:cNvPr id="57" name="Rechte verbindingslijn 56">
            <a:extLst>
              <a:ext uri="{FF2B5EF4-FFF2-40B4-BE49-F238E27FC236}">
                <a16:creationId xmlns:a16="http://schemas.microsoft.com/office/drawing/2014/main" id="{26527725-7968-4685-A21F-58C2EC06C52B}"/>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02ADF6D9-B9DE-44E9-8296-0AF7CAA7E4E5}"/>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jdelijke aanduiding voor dianummer 5">
            <a:extLst>
              <a:ext uri="{FF2B5EF4-FFF2-40B4-BE49-F238E27FC236}">
                <a16:creationId xmlns:a16="http://schemas.microsoft.com/office/drawing/2014/main" id="{35B7EABB-E649-40E8-B5AE-04C7427AA23F}"/>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8709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 calcmode="lin" valueType="num">
                                      <p:cBhvr>
                                        <p:cTn id="12" dur="500" fill="hold"/>
                                        <p:tgtEl>
                                          <p:spTgt spid="7"/>
                                        </p:tgtEl>
                                        <p:attrNameLst>
                                          <p:attrName>style.rotation</p:attrName>
                                        </p:attrNameLst>
                                      </p:cBhvr>
                                      <p:tavLst>
                                        <p:tav tm="0">
                                          <p:val>
                                            <p:fltVal val="90"/>
                                          </p:val>
                                        </p:tav>
                                        <p:tav tm="100000">
                                          <p:val>
                                            <p:fltVal val="0"/>
                                          </p:val>
                                        </p:tav>
                                      </p:tavLst>
                                    </p:anim>
                                    <p:animEffect transition="in" filter="fade">
                                      <p:cBhvr>
                                        <p:cTn id="13" dur="500"/>
                                        <p:tgtEl>
                                          <p:spTgt spid="7"/>
                                        </p:tgtEl>
                                      </p:cBhvr>
                                    </p:animEffect>
                                  </p:childTnLst>
                                </p:cTn>
                              </p:par>
                              <p:par>
                                <p:cTn id="14" presetID="31" presetClass="entr" presetSubtype="0" fill="hold" grpId="0" nodeType="withEffect">
                                  <p:stCondLst>
                                    <p:cond delay="75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 calcmode="lin" valueType="num">
                                      <p:cBhvr>
                                        <p:cTn id="18" dur="500" fill="hold"/>
                                        <p:tgtEl>
                                          <p:spTgt spid="25"/>
                                        </p:tgtEl>
                                        <p:attrNameLst>
                                          <p:attrName>style.rotation</p:attrName>
                                        </p:attrNameLst>
                                      </p:cBhvr>
                                      <p:tavLst>
                                        <p:tav tm="0">
                                          <p:val>
                                            <p:fltVal val="90"/>
                                          </p:val>
                                        </p:tav>
                                        <p:tav tm="100000">
                                          <p:val>
                                            <p:fltVal val="0"/>
                                          </p:val>
                                        </p:tav>
                                      </p:tavLst>
                                    </p:anim>
                                    <p:animEffect transition="in" filter="fade">
                                      <p:cBhvr>
                                        <p:cTn id="19" dur="500"/>
                                        <p:tgtEl>
                                          <p:spTgt spid="25"/>
                                        </p:tgtEl>
                                      </p:cBhvr>
                                    </p:animEffect>
                                  </p:childTnLst>
                                </p:cTn>
                              </p:par>
                              <p:par>
                                <p:cTn id="20" presetID="31" presetClass="entr" presetSubtype="0" fill="hold" grpId="0" nodeType="withEffect">
                                  <p:stCondLst>
                                    <p:cond delay="15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 calcmode="lin" valueType="num">
                                      <p:cBhvr>
                                        <p:cTn id="24" dur="500" fill="hold"/>
                                        <p:tgtEl>
                                          <p:spTgt spid="30"/>
                                        </p:tgtEl>
                                        <p:attrNameLst>
                                          <p:attrName>style.rotation</p:attrName>
                                        </p:attrNameLst>
                                      </p:cBhvr>
                                      <p:tavLst>
                                        <p:tav tm="0">
                                          <p:val>
                                            <p:fltVal val="90"/>
                                          </p:val>
                                        </p:tav>
                                        <p:tav tm="100000">
                                          <p:val>
                                            <p:fltVal val="0"/>
                                          </p:val>
                                        </p:tav>
                                      </p:tavLst>
                                    </p:anim>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3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A4DF87-E20B-4B1A-8892-C3478E772B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602462" y="-481995"/>
            <a:ext cx="19071312" cy="10727614"/>
          </a:xfrm>
          <a:prstGeom prst="rect">
            <a:avLst/>
          </a:prstGeom>
        </p:spPr>
      </p:pic>
      <p:sp>
        <p:nvSpPr>
          <p:cNvPr id="2" name="Tijdelijke aanduiding voor datum 1">
            <a:extLst>
              <a:ext uri="{FF2B5EF4-FFF2-40B4-BE49-F238E27FC236}">
                <a16:creationId xmlns:a16="http://schemas.microsoft.com/office/drawing/2014/main" id="{F2210517-C118-451E-8BA1-FEA40E23C58E}"/>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126F3487-FACF-4E32-A6EC-7F96763AC3DA}"/>
              </a:ext>
            </a:extLst>
          </p:cNvPr>
          <p:cNvSpPr>
            <a:spLocks noGrp="1"/>
          </p:cNvSpPr>
          <p:nvPr>
            <p:ph type="ftr" sz="quarter" idx="11"/>
          </p:nvPr>
        </p:nvSpPr>
        <p:spPr/>
        <p:txBody>
          <a:bodyPr/>
          <a:lstStyle/>
          <a:p>
            <a:endParaRPr lang="nl-NL"/>
          </a:p>
        </p:txBody>
      </p:sp>
      <p:pic>
        <p:nvPicPr>
          <p:cNvPr id="10" name="Afbeelding 9" descr="Afbeelding met foto, tafel, zitten, zwart&#10;&#10;Automatisch gegenereerde beschrijving">
            <a:extLst>
              <a:ext uri="{FF2B5EF4-FFF2-40B4-BE49-F238E27FC236}">
                <a16:creationId xmlns:a16="http://schemas.microsoft.com/office/drawing/2014/main" id="{A301EDC0-84F9-47E5-913A-083D890C0D3E}"/>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8232" y="471487"/>
            <a:ext cx="8202829" cy="8201025"/>
          </a:xfrm>
          <a:prstGeom prst="rect">
            <a:avLst/>
          </a:prstGeom>
        </p:spPr>
      </p:pic>
      <p:pic>
        <p:nvPicPr>
          <p:cNvPr id="14" name="Graphic 13">
            <a:extLst>
              <a:ext uri="{FF2B5EF4-FFF2-40B4-BE49-F238E27FC236}">
                <a16:creationId xmlns:a16="http://schemas.microsoft.com/office/drawing/2014/main" id="{7EBA5595-7F47-40EE-ADF4-BA38F79A0D1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98517">
            <a:off x="8286839" y="3877924"/>
            <a:ext cx="211458" cy="239950"/>
          </a:xfrm>
          <a:prstGeom prst="rect">
            <a:avLst/>
          </a:prstGeom>
        </p:spPr>
      </p:pic>
      <p:sp>
        <p:nvSpPr>
          <p:cNvPr id="17" name="Vrije vorm: vorm 16">
            <a:extLst>
              <a:ext uri="{FF2B5EF4-FFF2-40B4-BE49-F238E27FC236}">
                <a16:creationId xmlns:a16="http://schemas.microsoft.com/office/drawing/2014/main" id="{7DC80EE3-C9D8-4C86-B989-317280A3BF16}"/>
              </a:ext>
            </a:extLst>
          </p:cNvPr>
          <p:cNvSpPr/>
          <p:nvPr userDrawn="1"/>
        </p:nvSpPr>
        <p:spPr>
          <a:xfrm rot="10800000">
            <a:off x="8146254" y="3576638"/>
            <a:ext cx="592934" cy="446206"/>
          </a:xfrm>
          <a:custGeom>
            <a:avLst/>
            <a:gdLst>
              <a:gd name="connsiteX0" fmla="*/ 367505 w 404812"/>
              <a:gd name="connsiteY0" fmla="*/ 376238 h 376238"/>
              <a:gd name="connsiteX1" fmla="*/ 37307 w 404812"/>
              <a:gd name="connsiteY1" fmla="*/ 376238 h 376238"/>
              <a:gd name="connsiteX2" fmla="*/ 0 w 404812"/>
              <a:gd name="connsiteY2" fmla="*/ 338931 h 376238"/>
              <a:gd name="connsiteX3" fmla="*/ 0 w 404812"/>
              <a:gd name="connsiteY3" fmla="*/ 189707 h 376238"/>
              <a:gd name="connsiteX4" fmla="*/ 37307 w 404812"/>
              <a:gd name="connsiteY4" fmla="*/ 152400 h 376238"/>
              <a:gd name="connsiteX5" fmla="*/ 155906 w 404812"/>
              <a:gd name="connsiteY5" fmla="*/ 152400 h 376238"/>
              <a:gd name="connsiteX6" fmla="*/ 201033 w 404812"/>
              <a:gd name="connsiteY6" fmla="*/ 0 h 376238"/>
              <a:gd name="connsiteX7" fmla="*/ 246159 w 404812"/>
              <a:gd name="connsiteY7" fmla="*/ 152400 h 376238"/>
              <a:gd name="connsiteX8" fmla="*/ 367505 w 404812"/>
              <a:gd name="connsiteY8" fmla="*/ 152400 h 376238"/>
              <a:gd name="connsiteX9" fmla="*/ 404812 w 404812"/>
              <a:gd name="connsiteY9" fmla="*/ 189707 h 376238"/>
              <a:gd name="connsiteX10" fmla="*/ 404812 w 404812"/>
              <a:gd name="connsiteY10" fmla="*/ 338931 h 376238"/>
              <a:gd name="connsiteX11" fmla="*/ 367505 w 404812"/>
              <a:gd name="connsiteY11" fmla="*/ 376238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12" h="376238">
                <a:moveTo>
                  <a:pt x="367505" y="376238"/>
                </a:moveTo>
                <a:lnTo>
                  <a:pt x="37307" y="376238"/>
                </a:lnTo>
                <a:cubicBezTo>
                  <a:pt x="16703" y="376238"/>
                  <a:pt x="0" y="359535"/>
                  <a:pt x="0" y="338931"/>
                </a:cubicBezTo>
                <a:lnTo>
                  <a:pt x="0" y="189707"/>
                </a:lnTo>
                <a:cubicBezTo>
                  <a:pt x="0" y="169103"/>
                  <a:pt x="16703" y="152400"/>
                  <a:pt x="37307" y="152400"/>
                </a:cubicBezTo>
                <a:lnTo>
                  <a:pt x="155906" y="152400"/>
                </a:lnTo>
                <a:lnTo>
                  <a:pt x="201033" y="0"/>
                </a:lnTo>
                <a:lnTo>
                  <a:pt x="246159" y="152400"/>
                </a:lnTo>
                <a:lnTo>
                  <a:pt x="367505" y="152400"/>
                </a:lnTo>
                <a:cubicBezTo>
                  <a:pt x="388109" y="152400"/>
                  <a:pt x="404812" y="169103"/>
                  <a:pt x="404812" y="189707"/>
                </a:cubicBezTo>
                <a:lnTo>
                  <a:pt x="404812" y="338931"/>
                </a:lnTo>
                <a:cubicBezTo>
                  <a:pt x="404812" y="359535"/>
                  <a:pt x="388109" y="376238"/>
                  <a:pt x="367505" y="37623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Graphic 17">
            <a:extLst>
              <a:ext uri="{FF2B5EF4-FFF2-40B4-BE49-F238E27FC236}">
                <a16:creationId xmlns:a16="http://schemas.microsoft.com/office/drawing/2014/main" id="{2CEA3017-84A1-438C-B503-29FA7491FCA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79534" y="3606672"/>
            <a:ext cx="526374" cy="194528"/>
          </a:xfrm>
          <a:prstGeom prst="rect">
            <a:avLst/>
          </a:prstGeom>
        </p:spPr>
      </p:pic>
      <p:cxnSp>
        <p:nvCxnSpPr>
          <p:cNvPr id="11" name="Rechte verbindingslijn 10">
            <a:extLst>
              <a:ext uri="{FF2B5EF4-FFF2-40B4-BE49-F238E27FC236}">
                <a16:creationId xmlns:a16="http://schemas.microsoft.com/office/drawing/2014/main" id="{0B321247-C32A-4B9F-84D5-4446FFBF9657}"/>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dianummer 5">
            <a:extLst>
              <a:ext uri="{FF2B5EF4-FFF2-40B4-BE49-F238E27FC236}">
                <a16:creationId xmlns:a16="http://schemas.microsoft.com/office/drawing/2014/main" id="{18DC5B71-DBA9-4EFB-B942-7C30B08A6180}"/>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76236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750"/>
                                        <p:tgtEl>
                                          <p:spTgt spid="14"/>
                                        </p:tgtEl>
                                      </p:cBhvr>
                                    </p:animEffect>
                                  </p:childTnLst>
                                </p:cTn>
                              </p:par>
                              <p:par>
                                <p:cTn id="17" presetID="16" presetClass="entr" presetSubtype="42"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barn(outHorizontal)">
                                      <p:cBhvr>
                                        <p:cTn id="19" dur="500"/>
                                        <p:tgtEl>
                                          <p:spTgt spid="17"/>
                                        </p:tgtEl>
                                      </p:cBhvr>
                                    </p:animEffect>
                                  </p:childTnLst>
                                </p:cTn>
                              </p:par>
                              <p:par>
                                <p:cTn id="20" presetID="16" presetClass="entr" presetSubtype="37"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2210517-C118-451E-8BA1-FEA40E23C58E}"/>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126F3487-FACF-4E32-A6EC-7F96763AC3D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B8F8745-1605-4C66-9227-D751BB496758}"/>
              </a:ext>
            </a:extLst>
          </p:cNvPr>
          <p:cNvSpPr>
            <a:spLocks noGrp="1"/>
          </p:cNvSpPr>
          <p:nvPr>
            <p:ph type="sldNum" sz="quarter" idx="12"/>
          </p:nvPr>
        </p:nvSpPr>
        <p:spPr>
          <a:xfrm>
            <a:off x="12308112" y="8459522"/>
            <a:ext cx="576000" cy="576000"/>
          </a:xfrm>
          <a:prstGeom prst="ellipse">
            <a:avLst/>
          </a:prstGeom>
        </p:spPr>
        <p:txBody>
          <a:bodyPr/>
          <a:lstStyle/>
          <a:p>
            <a:fld id="{F9DE7F4B-6E11-487C-9B28-4934A04645A5}" type="slidenum">
              <a:rPr lang="nl-NL" smtClean="0"/>
              <a:t>‹nr.›</a:t>
            </a:fld>
            <a:endParaRPr lang="nl-NL"/>
          </a:p>
        </p:txBody>
      </p:sp>
      <p:pic>
        <p:nvPicPr>
          <p:cNvPr id="10" name="Afbeelding 9" descr="Afbeelding met foto, tafel, zitten, zwart&#10;&#10;Automatisch gegenereerde beschrijving">
            <a:extLst>
              <a:ext uri="{FF2B5EF4-FFF2-40B4-BE49-F238E27FC236}">
                <a16:creationId xmlns:a16="http://schemas.microsoft.com/office/drawing/2014/main" id="{A301EDC0-84F9-47E5-913A-083D890C0D3E}"/>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1600" y="-10969096"/>
            <a:ext cx="35909361" cy="35901455"/>
          </a:xfrm>
          <a:prstGeom prst="rect">
            <a:avLst/>
          </a:prstGeom>
        </p:spPr>
      </p:pic>
      <p:pic>
        <p:nvPicPr>
          <p:cNvPr id="14" name="Graphic 13">
            <a:extLst>
              <a:ext uri="{FF2B5EF4-FFF2-40B4-BE49-F238E27FC236}">
                <a16:creationId xmlns:a16="http://schemas.microsoft.com/office/drawing/2014/main" id="{7EBA5595-7F47-40EE-ADF4-BA38F79A0D1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98517">
            <a:off x="5779750" y="4034746"/>
            <a:ext cx="784974" cy="890742"/>
          </a:xfrm>
          <a:prstGeom prst="rect">
            <a:avLst/>
          </a:prstGeom>
        </p:spPr>
      </p:pic>
      <p:sp>
        <p:nvSpPr>
          <p:cNvPr id="17" name="Vrije vorm: vorm 16">
            <a:extLst>
              <a:ext uri="{FF2B5EF4-FFF2-40B4-BE49-F238E27FC236}">
                <a16:creationId xmlns:a16="http://schemas.microsoft.com/office/drawing/2014/main" id="{7DC80EE3-C9D8-4C86-B989-317280A3BF16}"/>
              </a:ext>
            </a:extLst>
          </p:cNvPr>
          <p:cNvSpPr/>
          <p:nvPr userDrawn="1"/>
        </p:nvSpPr>
        <p:spPr>
          <a:xfrm rot="10800000">
            <a:off x="5999244" y="3768597"/>
            <a:ext cx="941004" cy="708142"/>
          </a:xfrm>
          <a:custGeom>
            <a:avLst/>
            <a:gdLst>
              <a:gd name="connsiteX0" fmla="*/ 367505 w 404812"/>
              <a:gd name="connsiteY0" fmla="*/ 376238 h 376238"/>
              <a:gd name="connsiteX1" fmla="*/ 37307 w 404812"/>
              <a:gd name="connsiteY1" fmla="*/ 376238 h 376238"/>
              <a:gd name="connsiteX2" fmla="*/ 0 w 404812"/>
              <a:gd name="connsiteY2" fmla="*/ 338931 h 376238"/>
              <a:gd name="connsiteX3" fmla="*/ 0 w 404812"/>
              <a:gd name="connsiteY3" fmla="*/ 189707 h 376238"/>
              <a:gd name="connsiteX4" fmla="*/ 37307 w 404812"/>
              <a:gd name="connsiteY4" fmla="*/ 152400 h 376238"/>
              <a:gd name="connsiteX5" fmla="*/ 155906 w 404812"/>
              <a:gd name="connsiteY5" fmla="*/ 152400 h 376238"/>
              <a:gd name="connsiteX6" fmla="*/ 201033 w 404812"/>
              <a:gd name="connsiteY6" fmla="*/ 0 h 376238"/>
              <a:gd name="connsiteX7" fmla="*/ 246159 w 404812"/>
              <a:gd name="connsiteY7" fmla="*/ 152400 h 376238"/>
              <a:gd name="connsiteX8" fmla="*/ 367505 w 404812"/>
              <a:gd name="connsiteY8" fmla="*/ 152400 h 376238"/>
              <a:gd name="connsiteX9" fmla="*/ 404812 w 404812"/>
              <a:gd name="connsiteY9" fmla="*/ 189707 h 376238"/>
              <a:gd name="connsiteX10" fmla="*/ 404812 w 404812"/>
              <a:gd name="connsiteY10" fmla="*/ 338931 h 376238"/>
              <a:gd name="connsiteX11" fmla="*/ 367505 w 404812"/>
              <a:gd name="connsiteY11" fmla="*/ 376238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12" h="376238">
                <a:moveTo>
                  <a:pt x="367505" y="376238"/>
                </a:moveTo>
                <a:lnTo>
                  <a:pt x="37307" y="376238"/>
                </a:lnTo>
                <a:cubicBezTo>
                  <a:pt x="16703" y="376238"/>
                  <a:pt x="0" y="359535"/>
                  <a:pt x="0" y="338931"/>
                </a:cubicBezTo>
                <a:lnTo>
                  <a:pt x="0" y="189707"/>
                </a:lnTo>
                <a:cubicBezTo>
                  <a:pt x="0" y="169103"/>
                  <a:pt x="16703" y="152400"/>
                  <a:pt x="37307" y="152400"/>
                </a:cubicBezTo>
                <a:lnTo>
                  <a:pt x="155906" y="152400"/>
                </a:lnTo>
                <a:lnTo>
                  <a:pt x="201033" y="0"/>
                </a:lnTo>
                <a:lnTo>
                  <a:pt x="246159" y="152400"/>
                </a:lnTo>
                <a:lnTo>
                  <a:pt x="367505" y="152400"/>
                </a:lnTo>
                <a:cubicBezTo>
                  <a:pt x="388109" y="152400"/>
                  <a:pt x="404812" y="169103"/>
                  <a:pt x="404812" y="189707"/>
                </a:cubicBezTo>
                <a:lnTo>
                  <a:pt x="404812" y="338931"/>
                </a:lnTo>
                <a:cubicBezTo>
                  <a:pt x="404812" y="359535"/>
                  <a:pt x="388109" y="376238"/>
                  <a:pt x="367505" y="37623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Graphic 17">
            <a:extLst>
              <a:ext uri="{FF2B5EF4-FFF2-40B4-BE49-F238E27FC236}">
                <a16:creationId xmlns:a16="http://schemas.microsoft.com/office/drawing/2014/main" id="{2CEA3017-84A1-438C-B503-29FA7491FCA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8452" y="3843338"/>
            <a:ext cx="755840" cy="279330"/>
          </a:xfrm>
          <a:prstGeom prst="rect">
            <a:avLst/>
          </a:prstGeom>
        </p:spPr>
      </p:pic>
      <p:grpSp>
        <p:nvGrpSpPr>
          <p:cNvPr id="11" name="Groep 10">
            <a:extLst>
              <a:ext uri="{FF2B5EF4-FFF2-40B4-BE49-F238E27FC236}">
                <a16:creationId xmlns:a16="http://schemas.microsoft.com/office/drawing/2014/main" id="{4BB655FE-BA83-4F1D-8C26-C06838362B04}"/>
              </a:ext>
            </a:extLst>
          </p:cNvPr>
          <p:cNvGrpSpPr/>
          <p:nvPr userDrawn="1"/>
        </p:nvGrpSpPr>
        <p:grpSpPr>
          <a:xfrm>
            <a:off x="6426882" y="4330524"/>
            <a:ext cx="1535815" cy="307777"/>
            <a:chOff x="6426882" y="4330524"/>
            <a:chExt cx="1535815" cy="307777"/>
          </a:xfrm>
        </p:grpSpPr>
        <p:sp>
          <p:nvSpPr>
            <p:cNvPr id="5" name="Ovaal 4">
              <a:extLst>
                <a:ext uri="{FF2B5EF4-FFF2-40B4-BE49-F238E27FC236}">
                  <a16:creationId xmlns:a16="http://schemas.microsoft.com/office/drawing/2014/main" id="{F0B1AEAA-4C64-48F4-9684-5C075C290928}"/>
                </a:ext>
              </a:extLst>
            </p:cNvPr>
            <p:cNvSpPr/>
            <p:nvPr userDrawn="1"/>
          </p:nvSpPr>
          <p:spPr>
            <a:xfrm>
              <a:off x="6426882" y="4445794"/>
              <a:ext cx="85725" cy="85725"/>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a:extLst>
                <a:ext uri="{FF2B5EF4-FFF2-40B4-BE49-F238E27FC236}">
                  <a16:creationId xmlns:a16="http://schemas.microsoft.com/office/drawing/2014/main" id="{259A9279-E6FC-4FD0-A1DC-116102FE19C9}"/>
                </a:ext>
              </a:extLst>
            </p:cNvPr>
            <p:cNvCxnSpPr>
              <a:endCxn id="5" idx="6"/>
            </p:cNvCxnSpPr>
            <p:nvPr userDrawn="1"/>
          </p:nvCxnSpPr>
          <p:spPr>
            <a:xfrm flipH="1" flipV="1">
              <a:off x="6512607" y="4488657"/>
              <a:ext cx="199646" cy="238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2591DF8D-4BAD-442C-A3DA-5EB1C16C6D2F}"/>
                </a:ext>
              </a:extLst>
            </p:cNvPr>
            <p:cNvSpPr txBox="1"/>
            <p:nvPr userDrawn="1"/>
          </p:nvSpPr>
          <p:spPr>
            <a:xfrm>
              <a:off x="6745879" y="4330524"/>
              <a:ext cx="1216818" cy="307777"/>
            </a:xfrm>
            <a:prstGeom prst="rect">
              <a:avLst/>
            </a:prstGeom>
            <a:noFill/>
          </p:spPr>
          <p:txBody>
            <a:bodyPr wrap="square" lIns="0" tIns="0" rIns="0" bIns="0" rtlCol="0">
              <a:spAutoFit/>
            </a:bodyPr>
            <a:lstStyle/>
            <a:p>
              <a:pPr algn="l"/>
              <a:r>
                <a:rPr lang="nl-NL" sz="2000" b="1">
                  <a:solidFill>
                    <a:schemeClr val="bg1"/>
                  </a:solidFill>
                </a:rPr>
                <a:t>ENSCHEDE</a:t>
              </a:r>
            </a:p>
          </p:txBody>
        </p:sp>
      </p:grpSp>
      <p:cxnSp>
        <p:nvCxnSpPr>
          <p:cNvPr id="13" name="Rechte verbindingslijn 12">
            <a:extLst>
              <a:ext uri="{FF2B5EF4-FFF2-40B4-BE49-F238E27FC236}">
                <a16:creationId xmlns:a16="http://schemas.microsoft.com/office/drawing/2014/main" id="{F3E4D514-30A3-4042-94C8-8F64C4287B62}"/>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jdelijke aanduiding voor dianummer 5">
            <a:extLst>
              <a:ext uri="{FF2B5EF4-FFF2-40B4-BE49-F238E27FC236}">
                <a16:creationId xmlns:a16="http://schemas.microsoft.com/office/drawing/2014/main" id="{FA725979-8522-4FC6-A933-D1790B616C94}"/>
              </a:ext>
            </a:extLst>
          </p:cNvPr>
          <p:cNvSpPr txBox="1">
            <a:spLocks/>
          </p:cNvSpPr>
          <p:nvPr userDrawn="1"/>
        </p:nvSpPr>
        <p:spPr>
          <a:xfrm>
            <a:off x="13631950" y="8432226"/>
            <a:ext cx="504000" cy="504000"/>
          </a:xfrm>
          <a:prstGeom prst="ellipse">
            <a:avLst/>
          </a:prstGeom>
          <a:ln w="25400">
            <a:solidFill>
              <a:schemeClr val="tx1"/>
            </a:solidFill>
          </a:ln>
        </p:spPr>
        <p:txBody>
          <a:bodyPr vert="horz" lIns="0" tIns="0" rIns="0" bIns="0" rtlCol="0" anchor="ctr" anchorCtr="0"/>
          <a:lstStyle>
            <a:defPPr>
              <a:defRPr lang="nl-NL"/>
            </a:defPPr>
            <a:lvl1pPr marL="0" algn="ctr" defTabSz="1219129" rtl="0" eaLnBrk="1" latinLnBrk="0" hangingPunct="1">
              <a:defRPr sz="1400" b="1" kern="1200">
                <a:solidFill>
                  <a:schemeClr val="tx1"/>
                </a:solidFill>
                <a:latin typeface="+mn-lt"/>
                <a:ea typeface="+mn-ea"/>
                <a:cs typeface="+mn-cs"/>
              </a:defRPr>
            </a:lvl1pPr>
            <a:lvl2pPr marL="609565" algn="l" defTabSz="1219129" rtl="0" eaLnBrk="1" latinLnBrk="0" hangingPunct="1">
              <a:defRPr sz="2400" kern="1200">
                <a:solidFill>
                  <a:schemeClr val="tx1"/>
                </a:solidFill>
                <a:latin typeface="+mn-lt"/>
                <a:ea typeface="+mn-ea"/>
                <a:cs typeface="+mn-cs"/>
              </a:defRPr>
            </a:lvl2pPr>
            <a:lvl3pPr marL="1219129" algn="l" defTabSz="1219129" rtl="0" eaLnBrk="1" latinLnBrk="0" hangingPunct="1">
              <a:defRPr sz="2400" kern="1200">
                <a:solidFill>
                  <a:schemeClr val="tx1"/>
                </a:solidFill>
                <a:latin typeface="+mn-lt"/>
                <a:ea typeface="+mn-ea"/>
                <a:cs typeface="+mn-cs"/>
              </a:defRPr>
            </a:lvl3pPr>
            <a:lvl4pPr marL="1828694" algn="l" defTabSz="1219129" rtl="0" eaLnBrk="1" latinLnBrk="0" hangingPunct="1">
              <a:defRPr sz="2400" kern="1200">
                <a:solidFill>
                  <a:schemeClr val="tx1"/>
                </a:solidFill>
                <a:latin typeface="+mn-lt"/>
                <a:ea typeface="+mn-ea"/>
                <a:cs typeface="+mn-cs"/>
              </a:defRPr>
            </a:lvl4pPr>
            <a:lvl5pPr marL="2438258" algn="l" defTabSz="1219129" rtl="0" eaLnBrk="1" latinLnBrk="0" hangingPunct="1">
              <a:defRPr sz="2400" kern="1200">
                <a:solidFill>
                  <a:schemeClr val="tx1"/>
                </a:solidFill>
                <a:latin typeface="+mn-lt"/>
                <a:ea typeface="+mn-ea"/>
                <a:cs typeface="+mn-cs"/>
              </a:defRPr>
            </a:lvl5pPr>
            <a:lvl6pPr marL="3047822" algn="l" defTabSz="1219129" rtl="0" eaLnBrk="1" latinLnBrk="0" hangingPunct="1">
              <a:defRPr sz="2400" kern="1200">
                <a:solidFill>
                  <a:schemeClr val="tx1"/>
                </a:solidFill>
                <a:latin typeface="+mn-lt"/>
                <a:ea typeface="+mn-ea"/>
                <a:cs typeface="+mn-cs"/>
              </a:defRPr>
            </a:lvl6pPr>
            <a:lvl7pPr marL="3657386" algn="l" defTabSz="1219129" rtl="0" eaLnBrk="1" latinLnBrk="0" hangingPunct="1">
              <a:defRPr sz="2400" kern="1200">
                <a:solidFill>
                  <a:schemeClr val="tx1"/>
                </a:solidFill>
                <a:latin typeface="+mn-lt"/>
                <a:ea typeface="+mn-ea"/>
                <a:cs typeface="+mn-cs"/>
              </a:defRPr>
            </a:lvl7pPr>
            <a:lvl8pPr marL="4266952" algn="l" defTabSz="1219129" rtl="0" eaLnBrk="1" latinLnBrk="0" hangingPunct="1">
              <a:defRPr sz="2400" kern="1200">
                <a:solidFill>
                  <a:schemeClr val="tx1"/>
                </a:solidFill>
                <a:latin typeface="+mn-lt"/>
                <a:ea typeface="+mn-ea"/>
                <a:cs typeface="+mn-cs"/>
              </a:defRPr>
            </a:lvl8pPr>
            <a:lvl9pPr marL="4876517" algn="l" defTabSz="1219129" rtl="0" eaLnBrk="1" latinLnBrk="0" hangingPunct="1">
              <a:defRPr sz="2400" kern="1200">
                <a:solidFill>
                  <a:schemeClr val="tx1"/>
                </a:solidFill>
                <a:latin typeface="+mn-lt"/>
                <a:ea typeface="+mn-ea"/>
                <a:cs typeface="+mn-cs"/>
              </a:defRPr>
            </a:lvl9pPr>
          </a:lstStyle>
          <a:p>
            <a:fld id="{F9DE7F4B-6E11-487C-9B28-4934A04645A5}" type="slidenum">
              <a:rPr lang="nl-NL" smtClean="0"/>
              <a:pPr/>
              <a:t>‹nr.›</a:t>
            </a:fld>
            <a:endParaRPr lang="nl-NL"/>
          </a:p>
        </p:txBody>
      </p:sp>
      <p:grpSp>
        <p:nvGrpSpPr>
          <p:cNvPr id="16" name="Graphic 8">
            <a:extLst>
              <a:ext uri="{FF2B5EF4-FFF2-40B4-BE49-F238E27FC236}">
                <a16:creationId xmlns:a16="http://schemas.microsoft.com/office/drawing/2014/main" id="{614DC5ED-024B-4215-A10F-F6EBE9FBA998}"/>
              </a:ext>
            </a:extLst>
          </p:cNvPr>
          <p:cNvGrpSpPr/>
          <p:nvPr userDrawn="1"/>
        </p:nvGrpSpPr>
        <p:grpSpPr>
          <a:xfrm>
            <a:off x="14530844" y="8384621"/>
            <a:ext cx="1515323" cy="532117"/>
            <a:chOff x="14530844" y="8384621"/>
            <a:chExt cx="1515323" cy="532117"/>
          </a:xfrm>
          <a:solidFill>
            <a:schemeClr val="tx1"/>
          </a:solidFill>
        </p:grpSpPr>
        <p:sp>
          <p:nvSpPr>
            <p:cNvPr id="19" name="Vrije vorm: vorm 18">
              <a:extLst>
                <a:ext uri="{FF2B5EF4-FFF2-40B4-BE49-F238E27FC236}">
                  <a16:creationId xmlns:a16="http://schemas.microsoft.com/office/drawing/2014/main" id="{9B630975-9527-445D-88AD-A785A8C4C8F8}"/>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F43762DD-B8BE-4452-A943-F03174800D8B}"/>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437CF2C5-C92D-4484-AED4-6A202D5B146C}"/>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DDA4CBA0-1A07-444A-9D3A-DAE9DA124F52}"/>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936B72C-07A9-41E1-97DC-05E0C201F904}"/>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BC36FE51-FE67-4CCB-A851-EB690EE2F5B2}"/>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E4C1D7-2683-45BC-BFEE-05DE435495F6}"/>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99774690-4B72-47D8-99C3-8B166ACC5C48}"/>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959D00D9-2CB2-439C-ACEE-3A4D3BF0381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728CB950-0EA7-42D8-B0CD-263BFB649E5F}"/>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0ACC8B13-985A-4D20-AB5F-F1FBD75D254D}"/>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A3C371D2-09EB-41FF-89D6-A66294781818}"/>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4D006628-BC84-4862-AA08-8B7A45AE98EE}"/>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1ACC2B96-D280-4181-8D7B-10CD99FC08D0}"/>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CEEED663-656D-4826-8832-63DA3F817BF1}"/>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20A71C85-BF0D-4EFC-A184-EEC746299CDB}"/>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D90CD603-F95B-4209-A689-29AFF6BD2A81}"/>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EF5F61D7-3B3E-4F2D-B24A-E65EC981F757}"/>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4BC9646-440A-453D-BB6A-AC68ABB69F1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2676023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out)">
                                      <p:cBhvr>
                                        <p:cTn id="13" dur="750"/>
                                        <p:tgtEl>
                                          <p:spTgt spid="14"/>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16" presetClass="entr" presetSubtype="42"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barn(outHorizontal)">
                                      <p:cBhvr>
                                        <p:cTn id="20" dur="500"/>
                                        <p:tgtEl>
                                          <p:spTgt spid="17"/>
                                        </p:tgtEl>
                                      </p:cBhvr>
                                    </p:animEffect>
                                  </p:childTnLst>
                                </p:cTn>
                              </p:par>
                              <p:par>
                                <p:cTn id="21" presetID="16" presetClass="entr" presetSubtype="37" fill="hold"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barn(out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3E3BBCD8-834A-4617-8F76-44A14A974D36}"/>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dianummer 5">
            <a:extLst>
              <a:ext uri="{FF2B5EF4-FFF2-40B4-BE49-F238E27FC236}">
                <a16:creationId xmlns:a16="http://schemas.microsoft.com/office/drawing/2014/main" id="{87808334-2A09-42B1-99F5-D045FF8F0DB6}"/>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06383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2A3664-9F68-44FC-8141-640863B08E23}"/>
              </a:ext>
            </a:extLst>
          </p:cNvPr>
          <p:cNvSpPr>
            <a:spLocks noGrp="1"/>
          </p:cNvSpPr>
          <p:nvPr>
            <p:ph type="pic" sz="quarter" idx="13"/>
          </p:nvPr>
        </p:nvSpPr>
        <p:spPr>
          <a:xfrm>
            <a:off x="0" y="0"/>
            <a:ext cx="16257588" cy="9144000"/>
          </a:xfrm>
        </p:spPr>
        <p:txBody>
          <a:bodyPr>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70" name="Tijdelijke aanduiding voor dianummer 5">
            <a:extLst>
              <a:ext uri="{FF2B5EF4-FFF2-40B4-BE49-F238E27FC236}">
                <a16:creationId xmlns:a16="http://schemas.microsoft.com/office/drawing/2014/main" id="{3B9F93CD-24B1-48EF-8257-17C70E9BA431}"/>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40454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1B009F9-2BBE-4BEC-A81E-D1CD742FD19A}"/>
              </a:ext>
            </a:extLst>
          </p:cNvPr>
          <p:cNvSpPr>
            <a:spLocks noGrp="1"/>
          </p:cNvSpPr>
          <p:nvPr>
            <p:ph type="pic" sz="quarter" idx="13"/>
          </p:nvPr>
        </p:nvSpPr>
        <p:spPr>
          <a:xfrm>
            <a:off x="0" y="-321"/>
            <a:ext cx="16257588" cy="9144000"/>
          </a:xfrm>
          <a:custGeom>
            <a:avLst/>
            <a:gdLst>
              <a:gd name="connsiteX0" fmla="*/ 794 w 16257588"/>
              <a:gd name="connsiteY0" fmla="*/ 0 h 9144000"/>
              <a:gd name="connsiteX1" fmla="*/ 10717546 w 16257588"/>
              <a:gd name="connsiteY1" fmla="*/ 0 h 9144000"/>
              <a:gd name="connsiteX2" fmla="*/ 10717546 w 16257588"/>
              <a:gd name="connsiteY2" fmla="*/ 321 h 9144000"/>
              <a:gd name="connsiteX3" fmla="*/ 16257588 w 16257588"/>
              <a:gd name="connsiteY3" fmla="*/ 321 h 9144000"/>
              <a:gd name="connsiteX4" fmla="*/ 16257588 w 16257588"/>
              <a:gd name="connsiteY4" fmla="*/ 8137233 h 9144000"/>
              <a:gd name="connsiteX5" fmla="*/ 10717546 w 16257588"/>
              <a:gd name="connsiteY5" fmla="*/ 8137233 h 9144000"/>
              <a:gd name="connsiteX6" fmla="*/ 10717546 w 16257588"/>
              <a:gd name="connsiteY6" fmla="*/ 9144000 h 9144000"/>
              <a:gd name="connsiteX7" fmla="*/ 794 w 16257588"/>
              <a:gd name="connsiteY7" fmla="*/ 9144000 h 9144000"/>
              <a:gd name="connsiteX8" fmla="*/ 794 w 16257588"/>
              <a:gd name="connsiteY8" fmla="*/ 8137233 h 9144000"/>
              <a:gd name="connsiteX9" fmla="*/ 0 w 16257588"/>
              <a:gd name="connsiteY9" fmla="*/ 8137233 h 9144000"/>
              <a:gd name="connsiteX10" fmla="*/ 0 w 16257588"/>
              <a:gd name="connsiteY10" fmla="*/ 321 h 9144000"/>
              <a:gd name="connsiteX11" fmla="*/ 794 w 16257588"/>
              <a:gd name="connsiteY11" fmla="*/ 321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7588" h="9144000">
                <a:moveTo>
                  <a:pt x="794" y="0"/>
                </a:moveTo>
                <a:lnTo>
                  <a:pt x="10717546" y="0"/>
                </a:lnTo>
                <a:lnTo>
                  <a:pt x="10717546" y="321"/>
                </a:lnTo>
                <a:lnTo>
                  <a:pt x="16257588" y="321"/>
                </a:lnTo>
                <a:lnTo>
                  <a:pt x="16257588" y="8137233"/>
                </a:lnTo>
                <a:lnTo>
                  <a:pt x="10717546" y="8137233"/>
                </a:lnTo>
                <a:lnTo>
                  <a:pt x="10717546" y="9144000"/>
                </a:lnTo>
                <a:lnTo>
                  <a:pt x="794" y="9144000"/>
                </a:lnTo>
                <a:lnTo>
                  <a:pt x="794" y="8137233"/>
                </a:lnTo>
                <a:lnTo>
                  <a:pt x="0" y="8137233"/>
                </a:lnTo>
                <a:lnTo>
                  <a:pt x="0" y="321"/>
                </a:lnTo>
                <a:lnTo>
                  <a:pt x="794" y="321"/>
                </a:lnTo>
                <a:close/>
              </a:path>
            </a:pathLst>
          </a:custGeom>
        </p:spPr>
        <p:txBody>
          <a:bodyPr wrap="square">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2"/>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2"/>
                </a:solidFill>
              </a:defRPr>
            </a:lvl3pPr>
            <a:lvl4pPr marL="552443" indent="-285750">
              <a:buClr>
                <a:schemeClr val="accent2"/>
              </a:buClr>
              <a:buFont typeface="Arial" panose="020B0604020202020204" pitchFamily="34" charset="0"/>
              <a:buChar char="•"/>
              <a:defRPr/>
            </a:lvl4pPr>
            <a:lvl5pPr marL="730239" indent="-285750">
              <a:buClr>
                <a:schemeClr val="accent2"/>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cxnSp>
        <p:nvCxnSpPr>
          <p:cNvPr id="13" name="Rechte verbindingslijn 12">
            <a:extLst>
              <a:ext uri="{FF2B5EF4-FFF2-40B4-BE49-F238E27FC236}">
                <a16:creationId xmlns:a16="http://schemas.microsoft.com/office/drawing/2014/main" id="{405C1F4A-BA71-48AD-92A5-E146702FABF3}"/>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jdelijke aanduiding voor dianummer 5">
            <a:extLst>
              <a:ext uri="{FF2B5EF4-FFF2-40B4-BE49-F238E27FC236}">
                <a16:creationId xmlns:a16="http://schemas.microsoft.com/office/drawing/2014/main" id="{31CBED93-96CC-44F2-B5E7-E924ACC8885F}"/>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56955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1B009F9-2BBE-4BEC-A81E-D1CD742FD19A}"/>
              </a:ext>
            </a:extLst>
          </p:cNvPr>
          <p:cNvSpPr>
            <a:spLocks noGrp="1"/>
          </p:cNvSpPr>
          <p:nvPr>
            <p:ph type="pic" sz="quarter" idx="13"/>
          </p:nvPr>
        </p:nvSpPr>
        <p:spPr>
          <a:xfrm>
            <a:off x="0" y="-321"/>
            <a:ext cx="16257588" cy="9144000"/>
          </a:xfrm>
          <a:custGeom>
            <a:avLst/>
            <a:gdLst>
              <a:gd name="connsiteX0" fmla="*/ 794 w 16257588"/>
              <a:gd name="connsiteY0" fmla="*/ 0 h 9144000"/>
              <a:gd name="connsiteX1" fmla="*/ 10717546 w 16257588"/>
              <a:gd name="connsiteY1" fmla="*/ 0 h 9144000"/>
              <a:gd name="connsiteX2" fmla="*/ 10717546 w 16257588"/>
              <a:gd name="connsiteY2" fmla="*/ 321 h 9144000"/>
              <a:gd name="connsiteX3" fmla="*/ 16257588 w 16257588"/>
              <a:gd name="connsiteY3" fmla="*/ 321 h 9144000"/>
              <a:gd name="connsiteX4" fmla="*/ 16257588 w 16257588"/>
              <a:gd name="connsiteY4" fmla="*/ 8137233 h 9144000"/>
              <a:gd name="connsiteX5" fmla="*/ 10717546 w 16257588"/>
              <a:gd name="connsiteY5" fmla="*/ 8137233 h 9144000"/>
              <a:gd name="connsiteX6" fmla="*/ 10717546 w 16257588"/>
              <a:gd name="connsiteY6" fmla="*/ 9144000 h 9144000"/>
              <a:gd name="connsiteX7" fmla="*/ 794 w 16257588"/>
              <a:gd name="connsiteY7" fmla="*/ 9144000 h 9144000"/>
              <a:gd name="connsiteX8" fmla="*/ 794 w 16257588"/>
              <a:gd name="connsiteY8" fmla="*/ 8137233 h 9144000"/>
              <a:gd name="connsiteX9" fmla="*/ 0 w 16257588"/>
              <a:gd name="connsiteY9" fmla="*/ 8137233 h 9144000"/>
              <a:gd name="connsiteX10" fmla="*/ 0 w 16257588"/>
              <a:gd name="connsiteY10" fmla="*/ 321 h 9144000"/>
              <a:gd name="connsiteX11" fmla="*/ 794 w 16257588"/>
              <a:gd name="connsiteY11" fmla="*/ 321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7588" h="9144000">
                <a:moveTo>
                  <a:pt x="794" y="0"/>
                </a:moveTo>
                <a:lnTo>
                  <a:pt x="10717546" y="0"/>
                </a:lnTo>
                <a:lnTo>
                  <a:pt x="10717546" y="321"/>
                </a:lnTo>
                <a:lnTo>
                  <a:pt x="16257588" y="321"/>
                </a:lnTo>
                <a:lnTo>
                  <a:pt x="16257588" y="8137233"/>
                </a:lnTo>
                <a:lnTo>
                  <a:pt x="10717546" y="8137233"/>
                </a:lnTo>
                <a:lnTo>
                  <a:pt x="10717546" y="9144000"/>
                </a:lnTo>
                <a:lnTo>
                  <a:pt x="794" y="9144000"/>
                </a:lnTo>
                <a:lnTo>
                  <a:pt x="794" y="8137233"/>
                </a:lnTo>
                <a:lnTo>
                  <a:pt x="0" y="8137233"/>
                </a:lnTo>
                <a:lnTo>
                  <a:pt x="0" y="321"/>
                </a:lnTo>
                <a:lnTo>
                  <a:pt x="794" y="321"/>
                </a:lnTo>
                <a:close/>
              </a:path>
            </a:pathLst>
          </a:custGeom>
        </p:spPr>
        <p:txBody>
          <a:bodyPr wrap="square">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9259888"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9561102" y="815976"/>
            <a:ext cx="6176962" cy="1454150"/>
          </a:xfrm>
          <a:noFill/>
        </p:spPr>
        <p:txBody>
          <a:bodyPr lIns="0"/>
          <a:lstStyle>
            <a:lvl1pPr>
              <a:defRPr>
                <a:solidFill>
                  <a:schemeClr val="accent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9561102" y="2270125"/>
            <a:ext cx="6176961" cy="2220879"/>
          </a:xfrm>
          <a:noFill/>
        </p:spPr>
        <p:txBody>
          <a:bodyPr wrap="square" bIns="360000">
            <a:spAutoFit/>
          </a:bodyPr>
          <a:lstStyle>
            <a:lvl2pPr marL="347663" indent="-342900">
              <a:buClr>
                <a:schemeClr val="accent2"/>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2"/>
                </a:solidFill>
              </a:defRPr>
            </a:lvl3pPr>
            <a:lvl4pPr marL="552443" indent="-285750">
              <a:buClr>
                <a:schemeClr val="accent2"/>
              </a:buClr>
              <a:buFont typeface="Arial" panose="020B0604020202020204" pitchFamily="34" charset="0"/>
              <a:buChar char="•"/>
              <a:defRPr/>
            </a:lvl4pPr>
            <a:lvl5pPr marL="730239" indent="-285750">
              <a:buClr>
                <a:schemeClr val="accent2"/>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cxnSp>
        <p:nvCxnSpPr>
          <p:cNvPr id="31" name="Rechte verbindingslijn 30">
            <a:extLst>
              <a:ext uri="{FF2B5EF4-FFF2-40B4-BE49-F238E27FC236}">
                <a16:creationId xmlns:a16="http://schemas.microsoft.com/office/drawing/2014/main" id="{42E446FF-859E-430D-BA2F-EE9190841C53}"/>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jdelijke aanduiding voor dianummer 5">
            <a:extLst>
              <a:ext uri="{FF2B5EF4-FFF2-40B4-BE49-F238E27FC236}">
                <a16:creationId xmlns:a16="http://schemas.microsoft.com/office/drawing/2014/main" id="{C9E80E0F-4B02-4BE9-8D4A-EBF2B26DEFA3}"/>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03512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2A3664-9F68-44FC-8141-640863B08E23}"/>
              </a:ext>
            </a:extLst>
          </p:cNvPr>
          <p:cNvSpPr>
            <a:spLocks noGrp="1"/>
          </p:cNvSpPr>
          <p:nvPr>
            <p:ph type="pic" sz="quarter" idx="13"/>
          </p:nvPr>
        </p:nvSpPr>
        <p:spPr>
          <a:xfrm>
            <a:off x="0" y="0"/>
            <a:ext cx="16257587" cy="9144000"/>
          </a:xfrm>
        </p:spPr>
        <p:txBody>
          <a:bodyPr>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4913859"/>
            <a:ext cx="6997700" cy="3220048"/>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20738" y="4869713"/>
            <a:ext cx="6176962" cy="1849170"/>
          </a:xfrm>
          <a:noFill/>
        </p:spPr>
        <p:txBody>
          <a:bodyPr lIns="0"/>
          <a:lstStyle>
            <a:lvl1pPr>
              <a:defRPr sz="12400"/>
            </a:lvl1pPr>
          </a:lstStyle>
          <a:p>
            <a:r>
              <a:rPr lang="nl-NL"/>
              <a:t>#</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6718883"/>
            <a:ext cx="6176961" cy="948291"/>
          </a:xfrm>
          <a:noFill/>
        </p:spPr>
        <p:txBody>
          <a:bodyPr wrap="square" bIns="360000">
            <a:spAutoFit/>
          </a:bodyPr>
          <a:lstStyle>
            <a:lvl3pPr>
              <a:defRPr sz="3800"/>
            </a:lvl3pPr>
          </a:lstStyle>
          <a:p>
            <a:pPr lvl="2"/>
            <a:r>
              <a:rPr lang="nl-NL"/>
              <a:t>DERDE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30" name="Tijdelijke aanduiding voor dianummer 5">
            <a:extLst>
              <a:ext uri="{FF2B5EF4-FFF2-40B4-BE49-F238E27FC236}">
                <a16:creationId xmlns:a16="http://schemas.microsoft.com/office/drawing/2014/main" id="{34DA3BDB-80FF-47D4-AFBE-2E5CEF86E6A4}"/>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2747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2A3664-9F68-44FC-8141-640863B08E23}"/>
              </a:ext>
            </a:extLst>
          </p:cNvPr>
          <p:cNvSpPr>
            <a:spLocks noGrp="1"/>
          </p:cNvSpPr>
          <p:nvPr>
            <p:ph type="pic" sz="quarter" idx="13"/>
          </p:nvPr>
        </p:nvSpPr>
        <p:spPr>
          <a:xfrm>
            <a:off x="0" y="0"/>
            <a:ext cx="16257588" cy="9144000"/>
          </a:xfrm>
        </p:spPr>
        <p:txBody>
          <a:bodyPr>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20738" y="815977"/>
            <a:ext cx="6176962" cy="710674"/>
          </a:xfrm>
          <a:noFill/>
        </p:spPr>
        <p:txBody>
          <a:bodyPr lIns="0"/>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1526651"/>
            <a:ext cx="6176961" cy="2220879"/>
          </a:xfrm>
          <a:noFill/>
        </p:spPr>
        <p:txBody>
          <a:bodyPr wrap="square" bIns="36000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34" name="Tijdelijke aanduiding voor dianummer 5">
            <a:extLst>
              <a:ext uri="{FF2B5EF4-FFF2-40B4-BE49-F238E27FC236}">
                <a16:creationId xmlns:a16="http://schemas.microsoft.com/office/drawing/2014/main" id="{A727B543-8E2B-4102-AF42-C398A595BA38}"/>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5535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2"/>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2"/>
                </a:solidFill>
              </a:defRPr>
            </a:lvl3pPr>
            <a:lvl4pPr marL="552443" indent="-285750">
              <a:buClr>
                <a:schemeClr val="accent2"/>
              </a:buClr>
              <a:buFont typeface="Arial" panose="020B0604020202020204" pitchFamily="34" charset="0"/>
              <a:buChar char="•"/>
              <a:defRPr/>
            </a:lvl4pPr>
            <a:lvl5pPr marL="730239" indent="-285750">
              <a:buClr>
                <a:schemeClr val="accent2"/>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pic>
        <p:nvPicPr>
          <p:cNvPr id="8" name="Graphic 7">
            <a:extLst>
              <a:ext uri="{FF2B5EF4-FFF2-40B4-BE49-F238E27FC236}">
                <a16:creationId xmlns:a16="http://schemas.microsoft.com/office/drawing/2014/main" id="{2F6BDECE-5999-410F-A35C-C92CE0B41B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7270775" y="1543006"/>
            <a:ext cx="12823999" cy="6471925"/>
          </a:xfrm>
          <a:prstGeom prst="rect">
            <a:avLst/>
          </a:prstGeom>
        </p:spPr>
      </p:pic>
      <p:pic>
        <p:nvPicPr>
          <p:cNvPr id="11" name="Graphic 10">
            <a:extLst>
              <a:ext uri="{FF2B5EF4-FFF2-40B4-BE49-F238E27FC236}">
                <a16:creationId xmlns:a16="http://schemas.microsoft.com/office/drawing/2014/main" id="{E54722B0-F45A-4992-8267-293234996C6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flipV="1">
            <a:off x="7159444" y="2053959"/>
            <a:ext cx="12823999" cy="6471925"/>
          </a:xfrm>
          <a:prstGeom prst="rect">
            <a:avLst/>
          </a:prstGeom>
        </p:spPr>
      </p:pic>
      <p:pic>
        <p:nvPicPr>
          <p:cNvPr id="18" name="Graphic 17">
            <a:extLst>
              <a:ext uri="{FF2B5EF4-FFF2-40B4-BE49-F238E27FC236}">
                <a16:creationId xmlns:a16="http://schemas.microsoft.com/office/drawing/2014/main" id="{E17EFA72-0211-4B18-BF53-5EC8FB7CB4B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flipV="1">
            <a:off x="7270775" y="1543006"/>
            <a:ext cx="12823999" cy="6471924"/>
          </a:xfrm>
          <a:prstGeom prst="rect">
            <a:avLst/>
          </a:prstGeom>
        </p:spPr>
      </p:pic>
      <p:pic>
        <p:nvPicPr>
          <p:cNvPr id="59" name="Graphic 58">
            <a:extLst>
              <a:ext uri="{FF2B5EF4-FFF2-40B4-BE49-F238E27FC236}">
                <a16:creationId xmlns:a16="http://schemas.microsoft.com/office/drawing/2014/main" id="{F7E2D3C4-9D66-41A9-B650-78312AB5004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flipV="1">
            <a:off x="7270775" y="1543006"/>
            <a:ext cx="12823999" cy="6471924"/>
          </a:xfrm>
          <a:prstGeom prst="rect">
            <a:avLst/>
          </a:prstGeom>
        </p:spPr>
      </p:pic>
      <p:cxnSp>
        <p:nvCxnSpPr>
          <p:cNvPr id="35" name="Rechte verbindingslijn 34">
            <a:extLst>
              <a:ext uri="{FF2B5EF4-FFF2-40B4-BE49-F238E27FC236}">
                <a16:creationId xmlns:a16="http://schemas.microsoft.com/office/drawing/2014/main" id="{53D038B7-001E-4436-9910-B4851A519CA3}"/>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jdelijke aanduiding voor dianummer 5">
            <a:extLst>
              <a:ext uri="{FF2B5EF4-FFF2-40B4-BE49-F238E27FC236}">
                <a16:creationId xmlns:a16="http://schemas.microsoft.com/office/drawing/2014/main" id="{4186C889-4EC8-45D6-A64A-C4C892D1B037}"/>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416053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strVal val="#ppt_w+.3"/>
                                          </p:val>
                                        </p:tav>
                                        <p:tav tm="100000">
                                          <p:val>
                                            <p:strVal val="#ppt_w"/>
                                          </p:val>
                                        </p:tav>
                                      </p:tavLst>
                                    </p:anim>
                                    <p:anim calcmode="lin" valueType="num">
                                      <p:cBhvr>
                                        <p:cTn id="8" dur="1250" fill="hold"/>
                                        <p:tgtEl>
                                          <p:spTgt spid="8"/>
                                        </p:tgtEl>
                                        <p:attrNameLst>
                                          <p:attrName>ppt_h</p:attrName>
                                        </p:attrNameLst>
                                      </p:cBhvr>
                                      <p:tavLst>
                                        <p:tav tm="0">
                                          <p:val>
                                            <p:strVal val="#ppt_h"/>
                                          </p:val>
                                        </p:tav>
                                        <p:tav tm="100000">
                                          <p:val>
                                            <p:strVal val="#ppt_h"/>
                                          </p:val>
                                        </p:tav>
                                      </p:tavLst>
                                    </p:anim>
                                    <p:animEffect transition="in" filter="fade">
                                      <p:cBhvr>
                                        <p:cTn id="9" dur="1250"/>
                                        <p:tgtEl>
                                          <p:spTgt spid="8"/>
                                        </p:tgtEl>
                                      </p:cBhvr>
                                    </p:animEffect>
                                  </p:childTnLst>
                                </p:cTn>
                              </p:par>
                              <p:par>
                                <p:cTn id="10" presetID="16" presetClass="entr" presetSubtype="37"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1000"/>
                                        <p:tgtEl>
                                          <p:spTgt spid="18"/>
                                        </p:tgtEl>
                                      </p:cBhvr>
                                    </p:animEffect>
                                  </p:childTnLst>
                                </p:cTn>
                              </p:par>
                              <p:par>
                                <p:cTn id="13" presetID="50" presetClass="entr" presetSubtype="0" decel="10000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par>
                          <p:cTn id="18" fill="hold">
                            <p:stCondLst>
                              <p:cond delay="1250"/>
                            </p:stCondLst>
                            <p:childTnLst>
                              <p:par>
                                <p:cTn id="19" presetID="10" presetClass="entr" presetSubtype="0" fill="hold" grpId="0" nodeType="after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225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250"/>
                                        <p:tgtEl>
                                          <p:spTgt spid="2"/>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par>
                                <p:cTn id="30" presetID="16" presetClass="entr" presetSubtype="37"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barn(outVertical)">
                                      <p:cBhvr>
                                        <p:cTn id="32"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1"/>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1"/>
                </a:solidFill>
              </a:defRPr>
            </a:lvl3pPr>
            <a:lvl4pPr marL="552443" indent="-285750">
              <a:buClr>
                <a:schemeClr val="accent1"/>
              </a:buClr>
              <a:buFont typeface="Arial" panose="020B0604020202020204" pitchFamily="34" charset="0"/>
              <a:buChar char="•"/>
              <a:defRPr/>
            </a:lvl4pPr>
            <a:lvl5pPr marL="730239" indent="-285750">
              <a:buClr>
                <a:schemeClr val="accent1"/>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pic>
        <p:nvPicPr>
          <p:cNvPr id="35" name="Picture 25">
            <a:extLst>
              <a:ext uri="{FF2B5EF4-FFF2-40B4-BE49-F238E27FC236}">
                <a16:creationId xmlns:a16="http://schemas.microsoft.com/office/drawing/2014/main" id="{AE9E0074-B65B-4635-8056-C14322A59B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3136593" y="1050236"/>
            <a:ext cx="325646" cy="226746"/>
          </a:xfrm>
          <a:prstGeom prst="rect">
            <a:avLst/>
          </a:prstGeom>
        </p:spPr>
      </p:pic>
      <p:pic>
        <p:nvPicPr>
          <p:cNvPr id="36" name="Picture 26">
            <a:extLst>
              <a:ext uri="{FF2B5EF4-FFF2-40B4-BE49-F238E27FC236}">
                <a16:creationId xmlns:a16="http://schemas.microsoft.com/office/drawing/2014/main" id="{9A79E827-BCAF-4793-9D6F-6522868B84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3073">
            <a:off x="14870880" y="875496"/>
            <a:ext cx="772796" cy="292657"/>
          </a:xfrm>
          <a:prstGeom prst="rect">
            <a:avLst/>
          </a:prstGeom>
        </p:spPr>
      </p:pic>
      <p:pic>
        <p:nvPicPr>
          <p:cNvPr id="37" name="Picture 27">
            <a:extLst>
              <a:ext uri="{FF2B5EF4-FFF2-40B4-BE49-F238E27FC236}">
                <a16:creationId xmlns:a16="http://schemas.microsoft.com/office/drawing/2014/main" id="{460628A8-3024-40CD-85C4-9B18967D31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0817" y="5727010"/>
            <a:ext cx="351161" cy="245813"/>
          </a:xfrm>
          <a:prstGeom prst="rect">
            <a:avLst/>
          </a:prstGeom>
        </p:spPr>
      </p:pic>
      <p:pic>
        <p:nvPicPr>
          <p:cNvPr id="38" name="Picture 28">
            <a:extLst>
              <a:ext uri="{FF2B5EF4-FFF2-40B4-BE49-F238E27FC236}">
                <a16:creationId xmlns:a16="http://schemas.microsoft.com/office/drawing/2014/main" id="{9615E9AA-C896-4578-B292-9219F4BAFF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493617">
            <a:off x="14311356" y="1359625"/>
            <a:ext cx="175581" cy="198992"/>
          </a:xfrm>
          <a:prstGeom prst="rect">
            <a:avLst/>
          </a:prstGeom>
        </p:spPr>
      </p:pic>
      <p:pic>
        <p:nvPicPr>
          <p:cNvPr id="62" name="Picture 31">
            <a:extLst>
              <a:ext uri="{FF2B5EF4-FFF2-40B4-BE49-F238E27FC236}">
                <a16:creationId xmlns:a16="http://schemas.microsoft.com/office/drawing/2014/main" id="{59701CD2-3426-4821-AA34-30D7E6A901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096552">
            <a:off x="11158377" y="6713783"/>
            <a:ext cx="834412" cy="613538"/>
          </a:xfrm>
          <a:prstGeom prst="rect">
            <a:avLst/>
          </a:prstGeom>
        </p:spPr>
      </p:pic>
      <p:pic>
        <p:nvPicPr>
          <p:cNvPr id="63" name="Picture 32">
            <a:extLst>
              <a:ext uri="{FF2B5EF4-FFF2-40B4-BE49-F238E27FC236}">
                <a16:creationId xmlns:a16="http://schemas.microsoft.com/office/drawing/2014/main" id="{0D98A5E9-11CF-4233-B676-865450FE0F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12234162" y="2118107"/>
            <a:ext cx="4068030" cy="5045755"/>
          </a:xfrm>
          <a:prstGeom prst="rect">
            <a:avLst/>
          </a:prstGeom>
        </p:spPr>
      </p:pic>
      <p:pic>
        <p:nvPicPr>
          <p:cNvPr id="65" name="Picture 34">
            <a:extLst>
              <a:ext uri="{FF2B5EF4-FFF2-40B4-BE49-F238E27FC236}">
                <a16:creationId xmlns:a16="http://schemas.microsoft.com/office/drawing/2014/main" id="{BFCE4B2A-514F-4D68-B8A1-0198C3CE41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6871306">
            <a:off x="6724458" y="2996004"/>
            <a:ext cx="2810260" cy="2066367"/>
          </a:xfrm>
          <a:prstGeom prst="rect">
            <a:avLst/>
          </a:prstGeom>
        </p:spPr>
      </p:pic>
      <p:cxnSp>
        <p:nvCxnSpPr>
          <p:cNvPr id="59" name="Rechte verbindingslijn 58">
            <a:extLst>
              <a:ext uri="{FF2B5EF4-FFF2-40B4-BE49-F238E27FC236}">
                <a16:creationId xmlns:a16="http://schemas.microsoft.com/office/drawing/2014/main" id="{EE56B106-3BDE-4C6F-A329-9C8616A2A2DD}"/>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ijdelijke aanduiding voor dianummer 5">
            <a:extLst>
              <a:ext uri="{FF2B5EF4-FFF2-40B4-BE49-F238E27FC236}">
                <a16:creationId xmlns:a16="http://schemas.microsoft.com/office/drawing/2014/main" id="{67D0A667-6D6A-479F-833A-4B43E6F82FCC}"/>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18922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 presetClass="entr" presetSubtype="2" accel="4000" decel="9400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1000" fill="hold"/>
                                        <p:tgtEl>
                                          <p:spTgt spid="35"/>
                                        </p:tgtEl>
                                        <p:attrNameLst>
                                          <p:attrName>ppt_x</p:attrName>
                                        </p:attrNameLst>
                                      </p:cBhvr>
                                      <p:tavLst>
                                        <p:tav tm="0">
                                          <p:val>
                                            <p:strVal val="1+#ppt_w/2"/>
                                          </p:val>
                                        </p:tav>
                                        <p:tav tm="100000">
                                          <p:val>
                                            <p:strVal val="#ppt_x"/>
                                          </p:val>
                                        </p:tav>
                                      </p:tavLst>
                                    </p:anim>
                                    <p:anim calcmode="lin" valueType="num">
                                      <p:cBhvr additive="base">
                                        <p:cTn id="15" dur="1000" fill="hold"/>
                                        <p:tgtEl>
                                          <p:spTgt spid="35"/>
                                        </p:tgtEl>
                                        <p:attrNameLst>
                                          <p:attrName>ppt_y</p:attrName>
                                        </p:attrNameLst>
                                      </p:cBhvr>
                                      <p:tavLst>
                                        <p:tav tm="0">
                                          <p:val>
                                            <p:strVal val="#ppt_y"/>
                                          </p:val>
                                        </p:tav>
                                        <p:tav tm="100000">
                                          <p:val>
                                            <p:strVal val="#ppt_y"/>
                                          </p:val>
                                        </p:tav>
                                      </p:tavLst>
                                    </p:anim>
                                  </p:childTnLst>
                                </p:cTn>
                              </p:par>
                              <p:par>
                                <p:cTn id="16" presetID="8" presetClass="emph" presetSubtype="0" accel="36000" decel="64000" fill="hold" nodeType="withEffect">
                                  <p:stCondLst>
                                    <p:cond delay="0"/>
                                  </p:stCondLst>
                                  <p:childTnLst>
                                    <p:animRot by="5400000">
                                      <p:cBhvr>
                                        <p:cTn id="17" dur="1000" fill="hold"/>
                                        <p:tgtEl>
                                          <p:spTgt spid="35"/>
                                        </p:tgtEl>
                                        <p:attrNameLst>
                                          <p:attrName>r</p:attrName>
                                        </p:attrNameLst>
                                      </p:cBhvr>
                                    </p:animRot>
                                  </p:childTnLst>
                                </p:cTn>
                              </p:par>
                              <p:par>
                                <p:cTn id="18" presetID="2" presetClass="entr" presetSubtype="2" accel="4000" decel="94000" fill="hold" nodeType="withEffect">
                                  <p:stCondLst>
                                    <p:cond delay="10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1+#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par>
                                <p:cTn id="22" presetID="8" presetClass="emph" presetSubtype="0" accel="36000" decel="64000" fill="hold" nodeType="withEffect">
                                  <p:stCondLst>
                                    <p:cond delay="100"/>
                                  </p:stCondLst>
                                  <p:childTnLst>
                                    <p:animRot by="5400000">
                                      <p:cBhvr>
                                        <p:cTn id="23" dur="1000" fill="hold"/>
                                        <p:tgtEl>
                                          <p:spTgt spid="36"/>
                                        </p:tgtEl>
                                        <p:attrNameLst>
                                          <p:attrName>r</p:attrName>
                                        </p:attrNameLst>
                                      </p:cBhvr>
                                    </p:animRot>
                                  </p:childTnLst>
                                </p:cTn>
                              </p:par>
                              <p:par>
                                <p:cTn id="24" presetID="2" presetClass="entr" presetSubtype="2" accel="4000" decel="94000" fill="hold" nodeType="withEffect">
                                  <p:stCondLst>
                                    <p:cond delay="2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1+#ppt_w/2"/>
                                          </p:val>
                                        </p:tav>
                                        <p:tav tm="100000">
                                          <p:val>
                                            <p:strVal val="#ppt_x"/>
                                          </p:val>
                                        </p:tav>
                                      </p:tavLst>
                                    </p:anim>
                                    <p:anim calcmode="lin" valueType="num">
                                      <p:cBhvr additive="base">
                                        <p:cTn id="27" dur="1000" fill="hold"/>
                                        <p:tgtEl>
                                          <p:spTgt spid="37"/>
                                        </p:tgtEl>
                                        <p:attrNameLst>
                                          <p:attrName>ppt_y</p:attrName>
                                        </p:attrNameLst>
                                      </p:cBhvr>
                                      <p:tavLst>
                                        <p:tav tm="0">
                                          <p:val>
                                            <p:strVal val="#ppt_y"/>
                                          </p:val>
                                        </p:tav>
                                        <p:tav tm="100000">
                                          <p:val>
                                            <p:strVal val="#ppt_y"/>
                                          </p:val>
                                        </p:tav>
                                      </p:tavLst>
                                    </p:anim>
                                  </p:childTnLst>
                                </p:cTn>
                              </p:par>
                              <p:par>
                                <p:cTn id="28" presetID="8" presetClass="emph" presetSubtype="0" accel="36000" decel="64000" fill="hold" nodeType="withEffect">
                                  <p:stCondLst>
                                    <p:cond delay="200"/>
                                  </p:stCondLst>
                                  <p:childTnLst>
                                    <p:animRot by="5400000">
                                      <p:cBhvr>
                                        <p:cTn id="29" dur="1000" fill="hold"/>
                                        <p:tgtEl>
                                          <p:spTgt spid="37"/>
                                        </p:tgtEl>
                                        <p:attrNameLst>
                                          <p:attrName>r</p:attrName>
                                        </p:attrNameLst>
                                      </p:cBhvr>
                                    </p:animRot>
                                  </p:childTnLst>
                                </p:cTn>
                              </p:par>
                              <p:par>
                                <p:cTn id="30" presetID="2" presetClass="entr" presetSubtype="2" accel="4000" decel="94000" fill="hold" nodeType="withEffect">
                                  <p:stCondLst>
                                    <p:cond delay="30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1000" fill="hold"/>
                                        <p:tgtEl>
                                          <p:spTgt spid="38"/>
                                        </p:tgtEl>
                                        <p:attrNameLst>
                                          <p:attrName>ppt_x</p:attrName>
                                        </p:attrNameLst>
                                      </p:cBhvr>
                                      <p:tavLst>
                                        <p:tav tm="0">
                                          <p:val>
                                            <p:strVal val="1+#ppt_w/2"/>
                                          </p:val>
                                        </p:tav>
                                        <p:tav tm="100000">
                                          <p:val>
                                            <p:strVal val="#ppt_x"/>
                                          </p:val>
                                        </p:tav>
                                      </p:tavLst>
                                    </p:anim>
                                    <p:anim calcmode="lin" valueType="num">
                                      <p:cBhvr additive="base">
                                        <p:cTn id="33" dur="1000" fill="hold"/>
                                        <p:tgtEl>
                                          <p:spTgt spid="38"/>
                                        </p:tgtEl>
                                        <p:attrNameLst>
                                          <p:attrName>ppt_y</p:attrName>
                                        </p:attrNameLst>
                                      </p:cBhvr>
                                      <p:tavLst>
                                        <p:tav tm="0">
                                          <p:val>
                                            <p:strVal val="#ppt_y"/>
                                          </p:val>
                                        </p:tav>
                                        <p:tav tm="100000">
                                          <p:val>
                                            <p:strVal val="#ppt_y"/>
                                          </p:val>
                                        </p:tav>
                                      </p:tavLst>
                                    </p:anim>
                                  </p:childTnLst>
                                </p:cTn>
                              </p:par>
                              <p:par>
                                <p:cTn id="34" presetID="8" presetClass="emph" presetSubtype="0" accel="36000" decel="64000" fill="hold" nodeType="withEffect">
                                  <p:stCondLst>
                                    <p:cond delay="300"/>
                                  </p:stCondLst>
                                  <p:childTnLst>
                                    <p:animRot by="5400000">
                                      <p:cBhvr>
                                        <p:cTn id="35" dur="1000" fill="hold"/>
                                        <p:tgtEl>
                                          <p:spTgt spid="38"/>
                                        </p:tgtEl>
                                        <p:attrNameLst>
                                          <p:attrName>r</p:attrName>
                                        </p:attrNameLst>
                                      </p:cBhvr>
                                    </p:animRot>
                                  </p:childTnLst>
                                </p:cTn>
                              </p:par>
                              <p:par>
                                <p:cTn id="36" presetID="2" presetClass="entr" presetSubtype="2" accel="4000" decel="94000" fill="hold" nodeType="withEffect">
                                  <p:stCondLst>
                                    <p:cond delay="600"/>
                                  </p:stCondLst>
                                  <p:childTnLst>
                                    <p:set>
                                      <p:cBhvr>
                                        <p:cTn id="37" dur="1" fill="hold">
                                          <p:stCondLst>
                                            <p:cond delay="0"/>
                                          </p:stCondLst>
                                        </p:cTn>
                                        <p:tgtEl>
                                          <p:spTgt spid="62"/>
                                        </p:tgtEl>
                                        <p:attrNameLst>
                                          <p:attrName>style.visibility</p:attrName>
                                        </p:attrNameLst>
                                      </p:cBhvr>
                                      <p:to>
                                        <p:strVal val="visible"/>
                                      </p:to>
                                    </p:set>
                                    <p:anim calcmode="lin" valueType="num">
                                      <p:cBhvr additive="base">
                                        <p:cTn id="38" dur="1000" fill="hold"/>
                                        <p:tgtEl>
                                          <p:spTgt spid="62"/>
                                        </p:tgtEl>
                                        <p:attrNameLst>
                                          <p:attrName>ppt_x</p:attrName>
                                        </p:attrNameLst>
                                      </p:cBhvr>
                                      <p:tavLst>
                                        <p:tav tm="0">
                                          <p:val>
                                            <p:strVal val="1+#ppt_w/2"/>
                                          </p:val>
                                        </p:tav>
                                        <p:tav tm="100000">
                                          <p:val>
                                            <p:strVal val="#ppt_x"/>
                                          </p:val>
                                        </p:tav>
                                      </p:tavLst>
                                    </p:anim>
                                    <p:anim calcmode="lin" valueType="num">
                                      <p:cBhvr additive="base">
                                        <p:cTn id="39" dur="1000" fill="hold"/>
                                        <p:tgtEl>
                                          <p:spTgt spid="62"/>
                                        </p:tgtEl>
                                        <p:attrNameLst>
                                          <p:attrName>ppt_y</p:attrName>
                                        </p:attrNameLst>
                                      </p:cBhvr>
                                      <p:tavLst>
                                        <p:tav tm="0">
                                          <p:val>
                                            <p:strVal val="#ppt_y"/>
                                          </p:val>
                                        </p:tav>
                                        <p:tav tm="100000">
                                          <p:val>
                                            <p:strVal val="#ppt_y"/>
                                          </p:val>
                                        </p:tav>
                                      </p:tavLst>
                                    </p:anim>
                                  </p:childTnLst>
                                </p:cTn>
                              </p:par>
                              <p:par>
                                <p:cTn id="40" presetID="8" presetClass="emph" presetSubtype="0" accel="36000" decel="64000" fill="hold" nodeType="withEffect">
                                  <p:stCondLst>
                                    <p:cond delay="600"/>
                                  </p:stCondLst>
                                  <p:childTnLst>
                                    <p:animRot by="5400000">
                                      <p:cBhvr>
                                        <p:cTn id="41" dur="1000" fill="hold"/>
                                        <p:tgtEl>
                                          <p:spTgt spid="62"/>
                                        </p:tgtEl>
                                        <p:attrNameLst>
                                          <p:attrName>r</p:attrName>
                                        </p:attrNameLst>
                                      </p:cBhvr>
                                    </p:animRot>
                                  </p:childTnLst>
                                </p:cTn>
                              </p:par>
                              <p:par>
                                <p:cTn id="42" presetID="2" presetClass="entr" presetSubtype="3" accel="4000" decel="94000" fill="hold" nodeType="withEffect">
                                  <p:stCondLst>
                                    <p:cond delay="25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1000" fill="hold"/>
                                        <p:tgtEl>
                                          <p:spTgt spid="63"/>
                                        </p:tgtEl>
                                        <p:attrNameLst>
                                          <p:attrName>ppt_x</p:attrName>
                                        </p:attrNameLst>
                                      </p:cBhvr>
                                      <p:tavLst>
                                        <p:tav tm="0">
                                          <p:val>
                                            <p:strVal val="1+#ppt_w/2"/>
                                          </p:val>
                                        </p:tav>
                                        <p:tav tm="100000">
                                          <p:val>
                                            <p:strVal val="#ppt_x"/>
                                          </p:val>
                                        </p:tav>
                                      </p:tavLst>
                                    </p:anim>
                                    <p:anim calcmode="lin" valueType="num">
                                      <p:cBhvr additive="base">
                                        <p:cTn id="45" dur="1000" fill="hold"/>
                                        <p:tgtEl>
                                          <p:spTgt spid="63"/>
                                        </p:tgtEl>
                                        <p:attrNameLst>
                                          <p:attrName>ppt_y</p:attrName>
                                        </p:attrNameLst>
                                      </p:cBhvr>
                                      <p:tavLst>
                                        <p:tav tm="0">
                                          <p:val>
                                            <p:strVal val="0-#ppt_h/2"/>
                                          </p:val>
                                        </p:tav>
                                        <p:tav tm="100000">
                                          <p:val>
                                            <p:strVal val="#ppt_y"/>
                                          </p:val>
                                        </p:tav>
                                      </p:tavLst>
                                    </p:anim>
                                  </p:childTnLst>
                                </p:cTn>
                              </p:par>
                              <p:par>
                                <p:cTn id="46" presetID="8" presetClass="emph" presetSubtype="0" accel="36000" decel="64000" fill="hold" nodeType="withEffect">
                                  <p:stCondLst>
                                    <p:cond delay="250"/>
                                  </p:stCondLst>
                                  <p:childTnLst>
                                    <p:animRot by="5400000">
                                      <p:cBhvr>
                                        <p:cTn id="47" dur="1000" fill="hold"/>
                                        <p:tgtEl>
                                          <p:spTgt spid="63"/>
                                        </p:tgtEl>
                                        <p:attrNameLst>
                                          <p:attrName>r</p:attrName>
                                        </p:attrNameLst>
                                      </p:cBhvr>
                                    </p:animRot>
                                  </p:childTnLst>
                                </p:cTn>
                              </p:par>
                              <p:par>
                                <p:cTn id="48" presetID="2" presetClass="entr" presetSubtype="6" accel="4000" decel="94000" fill="hold" nodeType="withEffect">
                                  <p:stCondLst>
                                    <p:cond delay="500"/>
                                  </p:stCondLst>
                                  <p:childTnLst>
                                    <p:set>
                                      <p:cBhvr>
                                        <p:cTn id="49" dur="1" fill="hold">
                                          <p:stCondLst>
                                            <p:cond delay="0"/>
                                          </p:stCondLst>
                                        </p:cTn>
                                        <p:tgtEl>
                                          <p:spTgt spid="65"/>
                                        </p:tgtEl>
                                        <p:attrNameLst>
                                          <p:attrName>style.visibility</p:attrName>
                                        </p:attrNameLst>
                                      </p:cBhvr>
                                      <p:to>
                                        <p:strVal val="visible"/>
                                      </p:to>
                                    </p:set>
                                    <p:anim calcmode="lin" valueType="num">
                                      <p:cBhvr additive="base">
                                        <p:cTn id="50" dur="1250" fill="hold"/>
                                        <p:tgtEl>
                                          <p:spTgt spid="65"/>
                                        </p:tgtEl>
                                        <p:attrNameLst>
                                          <p:attrName>ppt_x</p:attrName>
                                        </p:attrNameLst>
                                      </p:cBhvr>
                                      <p:tavLst>
                                        <p:tav tm="0">
                                          <p:val>
                                            <p:strVal val="1+#ppt_w/2"/>
                                          </p:val>
                                        </p:tav>
                                        <p:tav tm="100000">
                                          <p:val>
                                            <p:strVal val="#ppt_x"/>
                                          </p:val>
                                        </p:tav>
                                      </p:tavLst>
                                    </p:anim>
                                    <p:anim calcmode="lin" valueType="num">
                                      <p:cBhvr additive="base">
                                        <p:cTn id="51" dur="1250" fill="hold"/>
                                        <p:tgtEl>
                                          <p:spTgt spid="65"/>
                                        </p:tgtEl>
                                        <p:attrNameLst>
                                          <p:attrName>ppt_y</p:attrName>
                                        </p:attrNameLst>
                                      </p:cBhvr>
                                      <p:tavLst>
                                        <p:tav tm="0">
                                          <p:val>
                                            <p:strVal val="1+#ppt_h/2"/>
                                          </p:val>
                                        </p:tav>
                                        <p:tav tm="100000">
                                          <p:val>
                                            <p:strVal val="#ppt_y"/>
                                          </p:val>
                                        </p:tav>
                                      </p:tavLst>
                                    </p:anim>
                                  </p:childTnLst>
                                </p:cTn>
                              </p:par>
                              <p:par>
                                <p:cTn id="52" presetID="8" presetClass="emph" presetSubtype="0" accel="36000" decel="64000" fill="hold" nodeType="withEffect">
                                  <p:stCondLst>
                                    <p:cond delay="500"/>
                                  </p:stCondLst>
                                  <p:childTnLst>
                                    <p:animRot by="5400000">
                                      <p:cBhvr>
                                        <p:cTn id="53" dur="125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1559FA0-9526-431E-9189-7F8FE8ABD9AA}"/>
              </a:ext>
            </a:extLst>
          </p:cNvPr>
          <p:cNvSpPr>
            <a:spLocks noGrp="1"/>
          </p:cNvSpPr>
          <p:nvPr>
            <p:ph type="title"/>
          </p:nvPr>
        </p:nvSpPr>
        <p:spPr>
          <a:xfrm>
            <a:off x="820738" y="815976"/>
            <a:ext cx="6176962" cy="1454150"/>
          </a:xfrm>
          <a:prstGeom prst="rect">
            <a:avLst/>
          </a:prstGeom>
          <a:noFill/>
        </p:spPr>
        <p:txBody>
          <a:bodyPr vert="horz" lIns="0" tIns="378000" rIns="72000" bIns="0" rtlCol="0" anchor="t" anchorCtr="0">
            <a:noAutofit/>
          </a:bodyPr>
          <a:lstStyle/>
          <a:p>
            <a:r>
              <a:rPr lang="nl-NL"/>
              <a:t>KLIK OM STIJL TE </a:t>
            </a:r>
            <a:br>
              <a:rPr lang="nl-NL"/>
            </a:br>
            <a:r>
              <a:rPr lang="nl-NL"/>
              <a:t>BEWERKEN</a:t>
            </a:r>
          </a:p>
        </p:txBody>
      </p:sp>
      <p:sp>
        <p:nvSpPr>
          <p:cNvPr id="3" name="Tijdelijke aanduiding voor tekst 2">
            <a:extLst>
              <a:ext uri="{FF2B5EF4-FFF2-40B4-BE49-F238E27FC236}">
                <a16:creationId xmlns:a16="http://schemas.microsoft.com/office/drawing/2014/main" id="{14A06FFB-8ECA-43C3-8DE3-92A5BF0469EE}"/>
              </a:ext>
            </a:extLst>
          </p:cNvPr>
          <p:cNvSpPr>
            <a:spLocks noGrp="1"/>
          </p:cNvSpPr>
          <p:nvPr>
            <p:ph type="body" idx="1"/>
          </p:nvPr>
        </p:nvSpPr>
        <p:spPr>
          <a:xfrm>
            <a:off x="820737" y="2270125"/>
            <a:ext cx="6176962" cy="2184527"/>
          </a:xfrm>
          <a:prstGeom prst="rect">
            <a:avLst/>
          </a:prstGeom>
        </p:spPr>
        <p:txBody>
          <a:bodyPr vert="horz" wrap="square" lIns="0" tIns="0" rIns="72000" bIns="360000" rtlCol="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5FDD5D0-FBAC-4B8F-B0CE-8795D214AE51}"/>
              </a:ext>
            </a:extLst>
          </p:cNvPr>
          <p:cNvSpPr>
            <a:spLocks noGrp="1"/>
          </p:cNvSpPr>
          <p:nvPr>
            <p:ph type="dt" sz="half" idx="2"/>
          </p:nvPr>
        </p:nvSpPr>
        <p:spPr>
          <a:xfrm>
            <a:off x="4318681" y="8459523"/>
            <a:ext cx="3128739" cy="486833"/>
          </a:xfrm>
          <a:prstGeom prst="rect">
            <a:avLst/>
          </a:prstGeom>
        </p:spPr>
        <p:txBody>
          <a:bodyPr vert="horz" lIns="0" tIns="0" rIns="0" bIns="0" rtlCol="0" anchor="b" anchorCtr="0"/>
          <a:lstStyle>
            <a:lvl1pPr algn="l">
              <a:defRPr sz="20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E84A78F5-4920-4B26-B15C-9AF3ED042AC6}"/>
              </a:ext>
            </a:extLst>
          </p:cNvPr>
          <p:cNvSpPr>
            <a:spLocks noGrp="1"/>
          </p:cNvSpPr>
          <p:nvPr>
            <p:ph type="ftr" sz="quarter" idx="3"/>
          </p:nvPr>
        </p:nvSpPr>
        <p:spPr>
          <a:xfrm>
            <a:off x="820738" y="8459523"/>
            <a:ext cx="5486936" cy="486833"/>
          </a:xfrm>
          <a:prstGeom prst="rect">
            <a:avLst/>
          </a:prstGeom>
        </p:spPr>
        <p:txBody>
          <a:bodyPr vert="horz" lIns="0" tIns="0" rIns="0" bIns="0" rtlCol="0" anchor="b" anchorCtr="0"/>
          <a:lstStyle>
            <a:lvl1pPr algn="l">
              <a:defRPr sz="2000">
                <a:solidFill>
                  <a:schemeClr val="tx1">
                    <a:tint val="75000"/>
                  </a:schemeClr>
                </a:solidFill>
              </a:defRPr>
            </a:lvl1pPr>
          </a:lstStyle>
          <a:p>
            <a:endParaRPr lang="nl-NL"/>
          </a:p>
        </p:txBody>
      </p:sp>
      <p:grpSp>
        <p:nvGrpSpPr>
          <p:cNvPr id="7" name="Graphic 8">
            <a:extLst>
              <a:ext uri="{FF2B5EF4-FFF2-40B4-BE49-F238E27FC236}">
                <a16:creationId xmlns:a16="http://schemas.microsoft.com/office/drawing/2014/main" id="{4489B644-F5B6-46F6-947F-9FB612B9DF79}"/>
              </a:ext>
            </a:extLst>
          </p:cNvPr>
          <p:cNvGrpSpPr/>
          <p:nvPr userDrawn="1"/>
        </p:nvGrpSpPr>
        <p:grpSpPr>
          <a:xfrm>
            <a:off x="14530844" y="8384621"/>
            <a:ext cx="1515323" cy="532117"/>
            <a:chOff x="14530844" y="8384621"/>
            <a:chExt cx="1515323" cy="532117"/>
          </a:xfrm>
          <a:solidFill>
            <a:schemeClr val="tx1"/>
          </a:solidFill>
        </p:grpSpPr>
        <p:sp>
          <p:nvSpPr>
            <p:cNvPr id="8" name="Vrije vorm: vorm 7">
              <a:extLst>
                <a:ext uri="{FF2B5EF4-FFF2-40B4-BE49-F238E27FC236}">
                  <a16:creationId xmlns:a16="http://schemas.microsoft.com/office/drawing/2014/main" id="{7BFBADAA-EB38-4B4B-B264-5F0F263B85C4}"/>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4E502B3E-CE8D-44CE-ADA5-E2656EDE360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35D13331-3EB3-4D28-99D0-CE767F523EBC}"/>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18ED61B4-2D29-454C-8B9A-3AB3E1E0ECB3}"/>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F0E334EB-7973-4631-872A-F8B292344478}"/>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E26B92D5-DBDD-4D81-91CC-44591DD65842}"/>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F5D094DE-6BC9-45DB-B2D2-B928CF95985E}"/>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AA37C8FF-C5F1-4BF0-B028-559E4BA61B0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EB365BF8-2D08-4364-88C7-F6126375CD7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A1BF80A9-41CE-4F65-A8C9-409BB051C641}"/>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2268D1D1-E7FD-4CD0-B52C-220EB62077B0}"/>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1FBE3C-95C6-446E-BBAC-1ADFBCB570C7}"/>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058F7B6D-4587-4107-BA95-71634EBDA3CD}"/>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CC672A2-D833-469D-91A1-4C372151298A}"/>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B3EE6A93-3332-4E71-817F-89FBDE5B5610}"/>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27C0676A-27D6-4D28-8AAC-ECC926A6FE2D}"/>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90BDB6E4-18AF-4484-8462-96D45349B8A4}"/>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F89F59A8-B397-48AC-9BA4-73CF9D4A7164}"/>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315574-5C2C-4C26-872E-DF44AA3BF33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28" name="Tijdelijke aanduiding voor dianummer 5">
            <a:extLst>
              <a:ext uri="{FF2B5EF4-FFF2-40B4-BE49-F238E27FC236}">
                <a16:creationId xmlns:a16="http://schemas.microsoft.com/office/drawing/2014/main" id="{F9D8E092-BCA5-44A4-934E-BF45B3B16A9D}"/>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514924486"/>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62" r:id="rId4"/>
    <p:sldLayoutId id="2147483663" r:id="rId5"/>
    <p:sldLayoutId id="2147483667" r:id="rId6"/>
    <p:sldLayoutId id="2147483661" r:id="rId7"/>
    <p:sldLayoutId id="2147483674" r:id="rId8"/>
    <p:sldLayoutId id="2147483675" r:id="rId9"/>
    <p:sldLayoutId id="2147483676" r:id="rId10"/>
    <p:sldLayoutId id="2147483651" r:id="rId11"/>
    <p:sldLayoutId id="2147483672" r:id="rId12"/>
    <p:sldLayoutId id="2147483673" r:id="rId13"/>
    <p:sldLayoutId id="2147483678" r:id="rId14"/>
    <p:sldLayoutId id="2147483652" r:id="rId15"/>
    <p:sldLayoutId id="2147483653" r:id="rId16"/>
    <p:sldLayoutId id="2147483669" r:id="rId17"/>
    <p:sldLayoutId id="2147483670" r:id="rId18"/>
    <p:sldLayoutId id="2147483671" r:id="rId19"/>
    <p:sldLayoutId id="2147483668" r:id="rId20"/>
    <p:sldLayoutId id="2147483654" r:id="rId21"/>
    <p:sldLayoutId id="2147483664" r:id="rId22"/>
    <p:sldLayoutId id="2147483655" r:id="rId23"/>
    <p:sldLayoutId id="2147483665" r:id="rId24"/>
    <p:sldLayoutId id="214748366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p:titleStyle>
    <p:body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7" userDrawn="1">
          <p15:clr>
            <a:srgbClr val="F26B43"/>
          </p15:clr>
        </p15:guide>
        <p15:guide id="2" orient="horz" pos="2880" userDrawn="1">
          <p15:clr>
            <a:srgbClr val="F26B43"/>
          </p15:clr>
        </p15:guide>
        <p15:guide id="3" orient="horz" pos="1127" userDrawn="1">
          <p15:clr>
            <a:srgbClr val="F26B43"/>
          </p15:clr>
        </p15:guide>
        <p15:guide id="4" pos="5121" userDrawn="1">
          <p15:clr>
            <a:srgbClr val="F26B43"/>
          </p15:clr>
        </p15:guide>
        <p15:guide id="5" pos="972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2.sv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9.wdp"/><Relationship Id="rId18" Type="http://schemas.openxmlformats.org/officeDocument/2006/relationships/image" Target="../media/image89.png"/><Relationship Id="rId3" Type="http://schemas.microsoft.com/office/2007/relationships/hdphoto" Target="../media/hdphoto4.wdp"/><Relationship Id="rId21" Type="http://schemas.microsoft.com/office/2007/relationships/hdphoto" Target="../media/hdphoto13.wdp"/><Relationship Id="rId7" Type="http://schemas.microsoft.com/office/2007/relationships/hdphoto" Target="../media/hdphoto6.wdp"/><Relationship Id="rId12" Type="http://schemas.openxmlformats.org/officeDocument/2006/relationships/image" Target="../media/image86.png"/><Relationship Id="rId17" Type="http://schemas.microsoft.com/office/2007/relationships/hdphoto" Target="../media/hdphoto11.wdp"/><Relationship Id="rId2" Type="http://schemas.openxmlformats.org/officeDocument/2006/relationships/image" Target="../media/image81.png"/><Relationship Id="rId16" Type="http://schemas.openxmlformats.org/officeDocument/2006/relationships/image" Target="../media/image88.png"/><Relationship Id="rId20"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83.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85.png"/><Relationship Id="rId19" Type="http://schemas.microsoft.com/office/2007/relationships/hdphoto" Target="../media/hdphoto12.wdp"/><Relationship Id="rId4" Type="http://schemas.openxmlformats.org/officeDocument/2006/relationships/image" Target="../media/image82.png"/><Relationship Id="rId9" Type="http://schemas.microsoft.com/office/2007/relationships/hdphoto" Target="../media/hdphoto7.wdp"/><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3BE396C-3333-4794-A10C-231BC206BF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159" y="3497373"/>
            <a:ext cx="3912979" cy="1446102"/>
          </a:xfrm>
          <a:prstGeom prst="rect">
            <a:avLst/>
          </a:prstGeom>
        </p:spPr>
      </p:pic>
      <p:sp>
        <p:nvSpPr>
          <p:cNvPr id="10" name="Titel 31">
            <a:extLst>
              <a:ext uri="{FF2B5EF4-FFF2-40B4-BE49-F238E27FC236}">
                <a16:creationId xmlns:a16="http://schemas.microsoft.com/office/drawing/2014/main" id="{B252D7BE-7EBF-40DA-AC21-D3F5E7D1FA54}"/>
              </a:ext>
            </a:extLst>
          </p:cNvPr>
          <p:cNvSpPr txBox="1">
            <a:spLocks/>
          </p:cNvSpPr>
          <p:nvPr/>
        </p:nvSpPr>
        <p:spPr>
          <a:xfrm>
            <a:off x="3042034" y="5198755"/>
            <a:ext cx="10173520" cy="849086"/>
          </a:xfrm>
          <a:prstGeom prst="rect">
            <a:avLst/>
          </a:prstGeom>
        </p:spPr>
        <p:txBody>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pPr algn="ctr"/>
            <a:r>
              <a:rPr lang="nl-NL" sz="3600">
                <a:solidFill>
                  <a:srgbClr val="822433"/>
                </a:solidFill>
              </a:rPr>
              <a:t>SHAPING 2030</a:t>
            </a:r>
          </a:p>
        </p:txBody>
      </p:sp>
      <p:cxnSp>
        <p:nvCxnSpPr>
          <p:cNvPr id="14" name="Straight Connector 13">
            <a:extLst>
              <a:ext uri="{FF2B5EF4-FFF2-40B4-BE49-F238E27FC236}">
                <a16:creationId xmlns:a16="http://schemas.microsoft.com/office/drawing/2014/main" id="{FE145931-C32E-4C0E-AEB0-237FEDDA9708}"/>
              </a:ext>
            </a:extLst>
          </p:cNvPr>
          <p:cNvCxnSpPr/>
          <p:nvPr/>
        </p:nvCxnSpPr>
        <p:spPr>
          <a:xfrm flipV="1">
            <a:off x="1636452" y="1518503"/>
            <a:ext cx="3643952" cy="614150"/>
          </a:xfrm>
          <a:prstGeom prst="line">
            <a:avLst/>
          </a:prstGeom>
          <a:ln w="28575" cap="flat">
            <a:solidFill>
              <a:schemeClr val="bg1">
                <a:lumMod val="75000"/>
              </a:schemeClr>
            </a:solidFill>
            <a:prstDash val="sysDot"/>
            <a:beve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53A6E1-355A-45B3-BAA2-BBC157DA982D}"/>
              </a:ext>
            </a:extLst>
          </p:cNvPr>
          <p:cNvCxnSpPr>
            <a:cxnSpLocks/>
          </p:cNvCxnSpPr>
          <p:nvPr/>
        </p:nvCxnSpPr>
        <p:spPr>
          <a:xfrm flipV="1">
            <a:off x="4339988" y="2442949"/>
            <a:ext cx="1023582" cy="1214651"/>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88C42D-20D7-4857-B49B-F5B83E1153D9}"/>
              </a:ext>
            </a:extLst>
          </p:cNvPr>
          <p:cNvCxnSpPr>
            <a:cxnSpLocks/>
          </p:cNvCxnSpPr>
          <p:nvPr/>
        </p:nvCxnSpPr>
        <p:spPr>
          <a:xfrm flipH="1">
            <a:off x="6303818" y="1219200"/>
            <a:ext cx="2618509" cy="498765"/>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FF52CA-F34A-4884-97F7-656007E9CBDA}"/>
              </a:ext>
            </a:extLst>
          </p:cNvPr>
          <p:cNvCxnSpPr>
            <a:cxnSpLocks/>
          </p:cNvCxnSpPr>
          <p:nvPr/>
        </p:nvCxnSpPr>
        <p:spPr>
          <a:xfrm>
            <a:off x="9836727" y="1302328"/>
            <a:ext cx="1967346" cy="1025236"/>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80E8F-E3D3-4DDA-A479-D5DA4908AABC}"/>
              </a:ext>
            </a:extLst>
          </p:cNvPr>
          <p:cNvCxnSpPr>
            <a:cxnSpLocks/>
          </p:cNvCxnSpPr>
          <p:nvPr/>
        </p:nvCxnSpPr>
        <p:spPr>
          <a:xfrm flipV="1">
            <a:off x="12496800" y="-443345"/>
            <a:ext cx="193964" cy="2022763"/>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DD8FA9-8F99-4A0B-BAA8-29206CBD3531}"/>
              </a:ext>
            </a:extLst>
          </p:cNvPr>
          <p:cNvCxnSpPr>
            <a:cxnSpLocks/>
          </p:cNvCxnSpPr>
          <p:nvPr/>
        </p:nvCxnSpPr>
        <p:spPr>
          <a:xfrm>
            <a:off x="12787745" y="2964873"/>
            <a:ext cx="1219200" cy="692727"/>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87F6EE5-05F7-48A8-930D-6A81146B40FC}"/>
              </a:ext>
            </a:extLst>
          </p:cNvPr>
          <p:cNvCxnSpPr>
            <a:cxnSpLocks/>
          </p:cNvCxnSpPr>
          <p:nvPr/>
        </p:nvCxnSpPr>
        <p:spPr>
          <a:xfrm flipV="1">
            <a:off x="12399818" y="5334001"/>
            <a:ext cx="1565564" cy="720435"/>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60C3D89-90FD-4AF0-AD5F-5B0AB4193F44}"/>
              </a:ext>
            </a:extLst>
          </p:cNvPr>
          <p:cNvCxnSpPr>
            <a:cxnSpLocks/>
          </p:cNvCxnSpPr>
          <p:nvPr/>
        </p:nvCxnSpPr>
        <p:spPr>
          <a:xfrm flipV="1">
            <a:off x="14865929" y="3519055"/>
            <a:ext cx="1690253" cy="498763"/>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3C99EA-B520-4F8B-AE02-1A7763D5F889}"/>
              </a:ext>
            </a:extLst>
          </p:cNvPr>
          <p:cNvCxnSpPr>
            <a:cxnSpLocks/>
          </p:cNvCxnSpPr>
          <p:nvPr/>
        </p:nvCxnSpPr>
        <p:spPr>
          <a:xfrm flipH="1">
            <a:off x="11899900" y="3823856"/>
            <a:ext cx="236682" cy="1167244"/>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0C00F3B-1A16-433E-8FCB-94E8AB9C2295}"/>
              </a:ext>
            </a:extLst>
          </p:cNvPr>
          <p:cNvCxnSpPr>
            <a:cxnSpLocks/>
          </p:cNvCxnSpPr>
          <p:nvPr/>
        </p:nvCxnSpPr>
        <p:spPr>
          <a:xfrm flipH="1">
            <a:off x="10452100" y="3136900"/>
            <a:ext cx="1409701" cy="571500"/>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A75787-8C38-4266-985E-A9BA205E9C37}"/>
              </a:ext>
            </a:extLst>
          </p:cNvPr>
          <p:cNvCxnSpPr>
            <a:cxnSpLocks/>
          </p:cNvCxnSpPr>
          <p:nvPr/>
        </p:nvCxnSpPr>
        <p:spPr>
          <a:xfrm flipH="1">
            <a:off x="9004300" y="6273800"/>
            <a:ext cx="2451101" cy="787400"/>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746CFD1-7BF0-4A46-A64A-D35F4D6A2759}"/>
              </a:ext>
            </a:extLst>
          </p:cNvPr>
          <p:cNvCxnSpPr>
            <a:cxnSpLocks/>
          </p:cNvCxnSpPr>
          <p:nvPr/>
        </p:nvCxnSpPr>
        <p:spPr>
          <a:xfrm>
            <a:off x="11988801" y="7264400"/>
            <a:ext cx="990599" cy="2247900"/>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A652D49-D562-4F80-9FC9-C8D2D5449653}"/>
              </a:ext>
            </a:extLst>
          </p:cNvPr>
          <p:cNvCxnSpPr>
            <a:cxnSpLocks/>
          </p:cNvCxnSpPr>
          <p:nvPr/>
        </p:nvCxnSpPr>
        <p:spPr>
          <a:xfrm>
            <a:off x="8547100" y="8229600"/>
            <a:ext cx="25400" cy="1409700"/>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A91C50-CB2A-4A94-920F-39C39E9780B1}"/>
              </a:ext>
            </a:extLst>
          </p:cNvPr>
          <p:cNvCxnSpPr>
            <a:cxnSpLocks/>
          </p:cNvCxnSpPr>
          <p:nvPr/>
        </p:nvCxnSpPr>
        <p:spPr>
          <a:xfrm>
            <a:off x="5676901" y="7067550"/>
            <a:ext cx="2371724" cy="257175"/>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A9534A7-FF29-4474-8F5D-2B7AF3C5F63F}"/>
              </a:ext>
            </a:extLst>
          </p:cNvPr>
          <p:cNvCxnSpPr>
            <a:cxnSpLocks/>
          </p:cNvCxnSpPr>
          <p:nvPr/>
        </p:nvCxnSpPr>
        <p:spPr>
          <a:xfrm flipV="1">
            <a:off x="4981575" y="7962900"/>
            <a:ext cx="209550" cy="1581150"/>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657763-3C49-467F-B35E-31E54CCE0407}"/>
              </a:ext>
            </a:extLst>
          </p:cNvPr>
          <p:cNvCxnSpPr>
            <a:cxnSpLocks/>
          </p:cNvCxnSpPr>
          <p:nvPr/>
        </p:nvCxnSpPr>
        <p:spPr>
          <a:xfrm>
            <a:off x="2857500" y="6486525"/>
            <a:ext cx="1771650" cy="104775"/>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11376C-53E3-4936-93D8-916D57DFD3E8}"/>
              </a:ext>
            </a:extLst>
          </p:cNvPr>
          <p:cNvCxnSpPr>
            <a:cxnSpLocks/>
          </p:cNvCxnSpPr>
          <p:nvPr/>
        </p:nvCxnSpPr>
        <p:spPr>
          <a:xfrm flipH="1" flipV="1">
            <a:off x="4143375" y="4943476"/>
            <a:ext cx="723900" cy="828674"/>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8B0AFF2-4E97-442E-8B1D-A724EFBE74FF}"/>
              </a:ext>
            </a:extLst>
          </p:cNvPr>
          <p:cNvCxnSpPr>
            <a:cxnSpLocks/>
          </p:cNvCxnSpPr>
          <p:nvPr/>
        </p:nvCxnSpPr>
        <p:spPr>
          <a:xfrm flipH="1">
            <a:off x="314325" y="7467601"/>
            <a:ext cx="1752600" cy="2438399"/>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35E96A5-BA9A-46A4-A3B5-E02AA3F52466}"/>
              </a:ext>
            </a:extLst>
          </p:cNvPr>
          <p:cNvCxnSpPr>
            <a:cxnSpLocks/>
          </p:cNvCxnSpPr>
          <p:nvPr/>
        </p:nvCxnSpPr>
        <p:spPr>
          <a:xfrm flipV="1">
            <a:off x="9567081" y="-218364"/>
            <a:ext cx="163773" cy="518616"/>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6FCE9D6-0BAC-4E1D-B97B-FF910BF35907}"/>
              </a:ext>
            </a:extLst>
          </p:cNvPr>
          <p:cNvCxnSpPr>
            <a:cxnSpLocks/>
          </p:cNvCxnSpPr>
          <p:nvPr/>
        </p:nvCxnSpPr>
        <p:spPr>
          <a:xfrm flipH="1" flipV="1">
            <a:off x="1992573" y="3057099"/>
            <a:ext cx="1419367" cy="723331"/>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E59B240-5615-4CB0-8172-F46AA920C547}"/>
              </a:ext>
            </a:extLst>
          </p:cNvPr>
          <p:cNvCxnSpPr>
            <a:cxnSpLocks/>
          </p:cNvCxnSpPr>
          <p:nvPr/>
        </p:nvCxnSpPr>
        <p:spPr>
          <a:xfrm flipH="1" flipV="1">
            <a:off x="1651379" y="3753134"/>
            <a:ext cx="354842" cy="1487606"/>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C57FBE4-D5AD-4C9D-A4E9-70380BD30319}"/>
              </a:ext>
            </a:extLst>
          </p:cNvPr>
          <p:cNvCxnSpPr>
            <a:cxnSpLocks/>
          </p:cNvCxnSpPr>
          <p:nvPr/>
        </p:nvCxnSpPr>
        <p:spPr>
          <a:xfrm>
            <a:off x="887104" y="-272955"/>
            <a:ext cx="450377" cy="2088108"/>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6EF358B-1E2E-4777-9FF5-EEFA62E9E31D}"/>
              </a:ext>
            </a:extLst>
          </p:cNvPr>
          <p:cNvCxnSpPr>
            <a:cxnSpLocks/>
          </p:cNvCxnSpPr>
          <p:nvPr/>
        </p:nvCxnSpPr>
        <p:spPr>
          <a:xfrm flipV="1">
            <a:off x="-533400" y="3411940"/>
            <a:ext cx="1434152" cy="417110"/>
          </a:xfrm>
          <a:prstGeom prst="line">
            <a:avLst/>
          </a:prstGeom>
          <a:ln w="28575" cap="flat">
            <a:solidFill>
              <a:schemeClr val="bg1">
                <a:lumMod val="7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F96A70DB-E1B2-40DC-904C-5CAB1956B465}"/>
              </a:ext>
            </a:extLst>
          </p:cNvPr>
          <p:cNvPicPr>
            <a:picLocks noChangeAspect="1"/>
          </p:cNvPicPr>
          <p:nvPr/>
        </p:nvPicPr>
        <p:blipFill>
          <a:blip r:embed="rId4"/>
          <a:stretch>
            <a:fillRect/>
          </a:stretch>
        </p:blipFill>
        <p:spPr>
          <a:xfrm>
            <a:off x="1026964" y="1969872"/>
            <a:ext cx="655195" cy="1990001"/>
          </a:xfrm>
          <a:prstGeom prst="rect">
            <a:avLst/>
          </a:prstGeom>
        </p:spPr>
      </p:pic>
      <p:pic>
        <p:nvPicPr>
          <p:cNvPr id="87" name="Picture 86">
            <a:extLst>
              <a:ext uri="{FF2B5EF4-FFF2-40B4-BE49-F238E27FC236}">
                <a16:creationId xmlns:a16="http://schemas.microsoft.com/office/drawing/2014/main" id="{06A22046-666C-4F24-94B1-744AED60C0F7}"/>
              </a:ext>
            </a:extLst>
          </p:cNvPr>
          <p:cNvPicPr>
            <a:picLocks noChangeAspect="1"/>
          </p:cNvPicPr>
          <p:nvPr/>
        </p:nvPicPr>
        <p:blipFill>
          <a:blip r:embed="rId5"/>
          <a:stretch>
            <a:fillRect/>
          </a:stretch>
        </p:blipFill>
        <p:spPr>
          <a:xfrm>
            <a:off x="2036098" y="5423484"/>
            <a:ext cx="606991" cy="1990001"/>
          </a:xfrm>
          <a:prstGeom prst="rect">
            <a:avLst/>
          </a:prstGeom>
        </p:spPr>
      </p:pic>
      <p:pic>
        <p:nvPicPr>
          <p:cNvPr id="89" name="Picture 88">
            <a:extLst>
              <a:ext uri="{FF2B5EF4-FFF2-40B4-BE49-F238E27FC236}">
                <a16:creationId xmlns:a16="http://schemas.microsoft.com/office/drawing/2014/main" id="{93A83CB1-27D7-434B-B302-4E4BDC71146A}"/>
              </a:ext>
            </a:extLst>
          </p:cNvPr>
          <p:cNvPicPr>
            <a:picLocks noChangeAspect="1"/>
          </p:cNvPicPr>
          <p:nvPr/>
        </p:nvPicPr>
        <p:blipFill>
          <a:blip r:embed="rId6"/>
          <a:stretch>
            <a:fillRect/>
          </a:stretch>
        </p:blipFill>
        <p:spPr>
          <a:xfrm>
            <a:off x="4864561" y="5824736"/>
            <a:ext cx="662886" cy="1990001"/>
          </a:xfrm>
          <a:prstGeom prst="rect">
            <a:avLst/>
          </a:prstGeom>
        </p:spPr>
      </p:pic>
      <p:pic>
        <p:nvPicPr>
          <p:cNvPr id="91" name="Picture 90">
            <a:extLst>
              <a:ext uri="{FF2B5EF4-FFF2-40B4-BE49-F238E27FC236}">
                <a16:creationId xmlns:a16="http://schemas.microsoft.com/office/drawing/2014/main" id="{269AEAC5-4476-4C9D-B0BA-A222B8503588}"/>
              </a:ext>
            </a:extLst>
          </p:cNvPr>
          <p:cNvPicPr>
            <a:picLocks noChangeAspect="1"/>
          </p:cNvPicPr>
          <p:nvPr/>
        </p:nvPicPr>
        <p:blipFill>
          <a:blip r:embed="rId7"/>
          <a:stretch>
            <a:fillRect/>
          </a:stretch>
        </p:blipFill>
        <p:spPr>
          <a:xfrm>
            <a:off x="3600239" y="2813442"/>
            <a:ext cx="595919" cy="1990001"/>
          </a:xfrm>
          <a:prstGeom prst="rect">
            <a:avLst/>
          </a:prstGeom>
        </p:spPr>
      </p:pic>
      <p:pic>
        <p:nvPicPr>
          <p:cNvPr id="93" name="Picture 92">
            <a:extLst>
              <a:ext uri="{FF2B5EF4-FFF2-40B4-BE49-F238E27FC236}">
                <a16:creationId xmlns:a16="http://schemas.microsoft.com/office/drawing/2014/main" id="{7A6608EB-371E-4D32-B48E-07479607DE6D}"/>
              </a:ext>
            </a:extLst>
          </p:cNvPr>
          <p:cNvPicPr>
            <a:picLocks noChangeAspect="1"/>
          </p:cNvPicPr>
          <p:nvPr/>
        </p:nvPicPr>
        <p:blipFill>
          <a:blip r:embed="rId8"/>
          <a:stretch>
            <a:fillRect/>
          </a:stretch>
        </p:blipFill>
        <p:spPr>
          <a:xfrm>
            <a:off x="5522966" y="452888"/>
            <a:ext cx="639926" cy="1990001"/>
          </a:xfrm>
          <a:prstGeom prst="rect">
            <a:avLst/>
          </a:prstGeom>
        </p:spPr>
      </p:pic>
      <p:pic>
        <p:nvPicPr>
          <p:cNvPr id="95" name="Picture 94">
            <a:extLst>
              <a:ext uri="{FF2B5EF4-FFF2-40B4-BE49-F238E27FC236}">
                <a16:creationId xmlns:a16="http://schemas.microsoft.com/office/drawing/2014/main" id="{224B9626-90B4-4ACA-9DA7-65B4EB7CEDC8}"/>
              </a:ext>
            </a:extLst>
          </p:cNvPr>
          <p:cNvPicPr>
            <a:picLocks noChangeAspect="1"/>
          </p:cNvPicPr>
          <p:nvPr/>
        </p:nvPicPr>
        <p:blipFill>
          <a:blip r:embed="rId9"/>
          <a:stretch>
            <a:fillRect/>
          </a:stretch>
        </p:blipFill>
        <p:spPr>
          <a:xfrm>
            <a:off x="9086692" y="481889"/>
            <a:ext cx="624136" cy="1990001"/>
          </a:xfrm>
          <a:prstGeom prst="rect">
            <a:avLst/>
          </a:prstGeom>
        </p:spPr>
      </p:pic>
      <p:pic>
        <p:nvPicPr>
          <p:cNvPr id="97" name="Picture 96">
            <a:extLst>
              <a:ext uri="{FF2B5EF4-FFF2-40B4-BE49-F238E27FC236}">
                <a16:creationId xmlns:a16="http://schemas.microsoft.com/office/drawing/2014/main" id="{28338294-A0C7-4D21-97EA-9D7272C6C6B3}"/>
              </a:ext>
            </a:extLst>
          </p:cNvPr>
          <p:cNvPicPr>
            <a:picLocks noChangeAspect="1"/>
          </p:cNvPicPr>
          <p:nvPr/>
        </p:nvPicPr>
        <p:blipFill>
          <a:blip r:embed="rId10"/>
          <a:stretch>
            <a:fillRect/>
          </a:stretch>
        </p:blipFill>
        <p:spPr>
          <a:xfrm>
            <a:off x="8193661" y="6066199"/>
            <a:ext cx="615437" cy="1990001"/>
          </a:xfrm>
          <a:prstGeom prst="rect">
            <a:avLst/>
          </a:prstGeom>
        </p:spPr>
      </p:pic>
      <p:pic>
        <p:nvPicPr>
          <p:cNvPr id="99" name="Picture 98">
            <a:extLst>
              <a:ext uri="{FF2B5EF4-FFF2-40B4-BE49-F238E27FC236}">
                <a16:creationId xmlns:a16="http://schemas.microsoft.com/office/drawing/2014/main" id="{F54318BC-02FE-407B-8C27-54FB60CDFCB2}"/>
              </a:ext>
            </a:extLst>
          </p:cNvPr>
          <p:cNvPicPr>
            <a:picLocks noChangeAspect="1"/>
          </p:cNvPicPr>
          <p:nvPr/>
        </p:nvPicPr>
        <p:blipFill>
          <a:blip r:embed="rId11"/>
          <a:stretch>
            <a:fillRect/>
          </a:stretch>
        </p:blipFill>
        <p:spPr>
          <a:xfrm>
            <a:off x="11982437" y="1683049"/>
            <a:ext cx="658446" cy="1990001"/>
          </a:xfrm>
          <a:prstGeom prst="rect">
            <a:avLst/>
          </a:prstGeom>
        </p:spPr>
      </p:pic>
      <p:pic>
        <p:nvPicPr>
          <p:cNvPr id="101" name="Picture 100">
            <a:extLst>
              <a:ext uri="{FF2B5EF4-FFF2-40B4-BE49-F238E27FC236}">
                <a16:creationId xmlns:a16="http://schemas.microsoft.com/office/drawing/2014/main" id="{978F8C0F-5E0F-44A9-9A7C-EE9D9C42279A}"/>
              </a:ext>
            </a:extLst>
          </p:cNvPr>
          <p:cNvPicPr>
            <a:picLocks noChangeAspect="1"/>
          </p:cNvPicPr>
          <p:nvPr/>
        </p:nvPicPr>
        <p:blipFill>
          <a:blip r:embed="rId12"/>
          <a:stretch>
            <a:fillRect/>
          </a:stretch>
        </p:blipFill>
        <p:spPr>
          <a:xfrm>
            <a:off x="11563577" y="5127390"/>
            <a:ext cx="639715" cy="1990001"/>
          </a:xfrm>
          <a:prstGeom prst="rect">
            <a:avLst/>
          </a:prstGeom>
        </p:spPr>
      </p:pic>
      <p:pic>
        <p:nvPicPr>
          <p:cNvPr id="103" name="Picture 102">
            <a:extLst>
              <a:ext uri="{FF2B5EF4-FFF2-40B4-BE49-F238E27FC236}">
                <a16:creationId xmlns:a16="http://schemas.microsoft.com/office/drawing/2014/main" id="{C77D5A83-08A6-47E6-BE4D-D098206D2ABE}"/>
              </a:ext>
            </a:extLst>
          </p:cNvPr>
          <p:cNvPicPr>
            <a:picLocks noChangeAspect="1"/>
          </p:cNvPicPr>
          <p:nvPr/>
        </p:nvPicPr>
        <p:blipFill>
          <a:blip r:embed="rId13"/>
          <a:stretch>
            <a:fillRect/>
          </a:stretch>
        </p:blipFill>
        <p:spPr>
          <a:xfrm>
            <a:off x="14064257" y="3491274"/>
            <a:ext cx="633455" cy="1990001"/>
          </a:xfrm>
          <a:prstGeom prst="rect">
            <a:avLst/>
          </a:prstGeom>
        </p:spPr>
      </p:pic>
    </p:spTree>
    <p:extLst>
      <p:ext uri="{BB962C8B-B14F-4D97-AF65-F5344CB8AC3E}">
        <p14:creationId xmlns:p14="http://schemas.microsoft.com/office/powerpoint/2010/main" val="2520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500"/>
                                        <p:tgtEl>
                                          <p:spTgt spid="10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500"/>
                                        <p:tgtEl>
                                          <p:spTgt spid="9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500"/>
                                        <p:tgtEl>
                                          <p:spTgt spid="89"/>
                                        </p:tgtEl>
                                      </p:cBhvr>
                                    </p:animEffect>
                                  </p:childTnLst>
                                </p:cTn>
                              </p:par>
                            </p:childTnLst>
                          </p:cTn>
                        </p:par>
                        <p:par>
                          <p:cTn id="48" fill="hold">
                            <p:stCondLst>
                              <p:cond delay="5500"/>
                            </p:stCondLst>
                            <p:childTnLst>
                              <p:par>
                                <p:cTn id="49" presetID="16" presetClass="entr" presetSubtype="37"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outVertical)">
                                      <p:cBhvr>
                                        <p:cTn id="51" dur="500"/>
                                        <p:tgtEl>
                                          <p:spTgt spid="14"/>
                                        </p:tgtEl>
                                      </p:cBhvr>
                                    </p:animEffect>
                                  </p:childTnLst>
                                </p:cTn>
                              </p:par>
                              <p:par>
                                <p:cTn id="52" presetID="16" presetClass="entr" presetSubtype="37" fill="hold" nodeType="withEffect">
                                  <p:stCondLst>
                                    <p:cond delay="100"/>
                                  </p:stCondLst>
                                  <p:childTnLst>
                                    <p:set>
                                      <p:cBhvr>
                                        <p:cTn id="53" dur="1" fill="hold">
                                          <p:stCondLst>
                                            <p:cond delay="0"/>
                                          </p:stCondLst>
                                        </p:cTn>
                                        <p:tgtEl>
                                          <p:spTgt spid="17"/>
                                        </p:tgtEl>
                                        <p:attrNameLst>
                                          <p:attrName>style.visibility</p:attrName>
                                        </p:attrNameLst>
                                      </p:cBhvr>
                                      <p:to>
                                        <p:strVal val="visible"/>
                                      </p:to>
                                    </p:set>
                                    <p:animEffect transition="in" filter="barn(outVertical)">
                                      <p:cBhvr>
                                        <p:cTn id="54" dur="500"/>
                                        <p:tgtEl>
                                          <p:spTgt spid="17"/>
                                        </p:tgtEl>
                                      </p:cBhvr>
                                    </p:animEffect>
                                  </p:childTnLst>
                                </p:cTn>
                              </p:par>
                              <p:par>
                                <p:cTn id="55" presetID="16" presetClass="entr" presetSubtype="37" fill="hold" nodeType="withEffect">
                                  <p:stCondLst>
                                    <p:cond delay="200"/>
                                  </p:stCondLst>
                                  <p:childTnLst>
                                    <p:set>
                                      <p:cBhvr>
                                        <p:cTn id="56" dur="1" fill="hold">
                                          <p:stCondLst>
                                            <p:cond delay="0"/>
                                          </p:stCondLst>
                                        </p:cTn>
                                        <p:tgtEl>
                                          <p:spTgt spid="20"/>
                                        </p:tgtEl>
                                        <p:attrNameLst>
                                          <p:attrName>style.visibility</p:attrName>
                                        </p:attrNameLst>
                                      </p:cBhvr>
                                      <p:to>
                                        <p:strVal val="visible"/>
                                      </p:to>
                                    </p:set>
                                    <p:animEffect transition="in" filter="barn(outVertical)">
                                      <p:cBhvr>
                                        <p:cTn id="57" dur="500"/>
                                        <p:tgtEl>
                                          <p:spTgt spid="20"/>
                                        </p:tgtEl>
                                      </p:cBhvr>
                                    </p:animEffect>
                                  </p:childTnLst>
                                </p:cTn>
                              </p:par>
                              <p:par>
                                <p:cTn id="58" presetID="16" presetClass="entr" presetSubtype="37" fill="hold" nodeType="withEffect">
                                  <p:stCondLst>
                                    <p:cond delay="300"/>
                                  </p:stCondLst>
                                  <p:childTnLst>
                                    <p:set>
                                      <p:cBhvr>
                                        <p:cTn id="59" dur="1" fill="hold">
                                          <p:stCondLst>
                                            <p:cond delay="0"/>
                                          </p:stCondLst>
                                        </p:cTn>
                                        <p:tgtEl>
                                          <p:spTgt spid="23"/>
                                        </p:tgtEl>
                                        <p:attrNameLst>
                                          <p:attrName>style.visibility</p:attrName>
                                        </p:attrNameLst>
                                      </p:cBhvr>
                                      <p:to>
                                        <p:strVal val="visible"/>
                                      </p:to>
                                    </p:set>
                                    <p:animEffect transition="in" filter="barn(outVertical)">
                                      <p:cBhvr>
                                        <p:cTn id="60" dur="500"/>
                                        <p:tgtEl>
                                          <p:spTgt spid="23"/>
                                        </p:tgtEl>
                                      </p:cBhvr>
                                    </p:animEffect>
                                  </p:childTnLst>
                                </p:cTn>
                              </p:par>
                              <p:par>
                                <p:cTn id="61" presetID="16" presetClass="entr" presetSubtype="37" fill="hold" nodeType="withEffect">
                                  <p:stCondLst>
                                    <p:cond delay="400"/>
                                  </p:stCondLst>
                                  <p:childTnLst>
                                    <p:set>
                                      <p:cBhvr>
                                        <p:cTn id="62" dur="1" fill="hold">
                                          <p:stCondLst>
                                            <p:cond delay="0"/>
                                          </p:stCondLst>
                                        </p:cTn>
                                        <p:tgtEl>
                                          <p:spTgt spid="26"/>
                                        </p:tgtEl>
                                        <p:attrNameLst>
                                          <p:attrName>style.visibility</p:attrName>
                                        </p:attrNameLst>
                                      </p:cBhvr>
                                      <p:to>
                                        <p:strVal val="visible"/>
                                      </p:to>
                                    </p:set>
                                    <p:animEffect transition="in" filter="barn(outVertical)">
                                      <p:cBhvr>
                                        <p:cTn id="63" dur="500"/>
                                        <p:tgtEl>
                                          <p:spTgt spid="26"/>
                                        </p:tgtEl>
                                      </p:cBhvr>
                                    </p:animEffect>
                                  </p:childTnLst>
                                </p:cTn>
                              </p:par>
                              <p:par>
                                <p:cTn id="64" presetID="16" presetClass="entr" presetSubtype="37" fill="hold" nodeType="withEffect">
                                  <p:stCondLst>
                                    <p:cond delay="500"/>
                                  </p:stCondLst>
                                  <p:childTnLst>
                                    <p:set>
                                      <p:cBhvr>
                                        <p:cTn id="65" dur="1" fill="hold">
                                          <p:stCondLst>
                                            <p:cond delay="0"/>
                                          </p:stCondLst>
                                        </p:cTn>
                                        <p:tgtEl>
                                          <p:spTgt spid="29"/>
                                        </p:tgtEl>
                                        <p:attrNameLst>
                                          <p:attrName>style.visibility</p:attrName>
                                        </p:attrNameLst>
                                      </p:cBhvr>
                                      <p:to>
                                        <p:strVal val="visible"/>
                                      </p:to>
                                    </p:set>
                                    <p:animEffect transition="in" filter="barn(outVertical)">
                                      <p:cBhvr>
                                        <p:cTn id="66" dur="500"/>
                                        <p:tgtEl>
                                          <p:spTgt spid="29"/>
                                        </p:tgtEl>
                                      </p:cBhvr>
                                    </p:animEffect>
                                  </p:childTnLst>
                                </p:cTn>
                              </p:par>
                              <p:par>
                                <p:cTn id="67" presetID="16" presetClass="entr" presetSubtype="37" fill="hold" nodeType="withEffect">
                                  <p:stCondLst>
                                    <p:cond delay="600"/>
                                  </p:stCondLst>
                                  <p:childTnLst>
                                    <p:set>
                                      <p:cBhvr>
                                        <p:cTn id="68" dur="1" fill="hold">
                                          <p:stCondLst>
                                            <p:cond delay="0"/>
                                          </p:stCondLst>
                                        </p:cTn>
                                        <p:tgtEl>
                                          <p:spTgt spid="32"/>
                                        </p:tgtEl>
                                        <p:attrNameLst>
                                          <p:attrName>style.visibility</p:attrName>
                                        </p:attrNameLst>
                                      </p:cBhvr>
                                      <p:to>
                                        <p:strVal val="visible"/>
                                      </p:to>
                                    </p:set>
                                    <p:animEffect transition="in" filter="barn(outVertical)">
                                      <p:cBhvr>
                                        <p:cTn id="69" dur="500"/>
                                        <p:tgtEl>
                                          <p:spTgt spid="32"/>
                                        </p:tgtEl>
                                      </p:cBhvr>
                                    </p:animEffect>
                                  </p:childTnLst>
                                </p:cTn>
                              </p:par>
                              <p:par>
                                <p:cTn id="70" presetID="16" presetClass="entr" presetSubtype="37" fill="hold" nodeType="withEffect">
                                  <p:stCondLst>
                                    <p:cond delay="700"/>
                                  </p:stCondLst>
                                  <p:childTnLst>
                                    <p:set>
                                      <p:cBhvr>
                                        <p:cTn id="71" dur="1" fill="hold">
                                          <p:stCondLst>
                                            <p:cond delay="0"/>
                                          </p:stCondLst>
                                        </p:cTn>
                                        <p:tgtEl>
                                          <p:spTgt spid="35"/>
                                        </p:tgtEl>
                                        <p:attrNameLst>
                                          <p:attrName>style.visibility</p:attrName>
                                        </p:attrNameLst>
                                      </p:cBhvr>
                                      <p:to>
                                        <p:strVal val="visible"/>
                                      </p:to>
                                    </p:set>
                                    <p:animEffect transition="in" filter="barn(outVertical)">
                                      <p:cBhvr>
                                        <p:cTn id="72" dur="500"/>
                                        <p:tgtEl>
                                          <p:spTgt spid="35"/>
                                        </p:tgtEl>
                                      </p:cBhvr>
                                    </p:animEffect>
                                  </p:childTnLst>
                                </p:cTn>
                              </p:par>
                              <p:par>
                                <p:cTn id="73" presetID="16" presetClass="entr" presetSubtype="37" fill="hold" nodeType="withEffect">
                                  <p:stCondLst>
                                    <p:cond delay="800"/>
                                  </p:stCondLst>
                                  <p:childTnLst>
                                    <p:set>
                                      <p:cBhvr>
                                        <p:cTn id="74" dur="1" fill="hold">
                                          <p:stCondLst>
                                            <p:cond delay="0"/>
                                          </p:stCondLst>
                                        </p:cTn>
                                        <p:tgtEl>
                                          <p:spTgt spid="37"/>
                                        </p:tgtEl>
                                        <p:attrNameLst>
                                          <p:attrName>style.visibility</p:attrName>
                                        </p:attrNameLst>
                                      </p:cBhvr>
                                      <p:to>
                                        <p:strVal val="visible"/>
                                      </p:to>
                                    </p:set>
                                    <p:animEffect transition="in" filter="barn(outVertical)">
                                      <p:cBhvr>
                                        <p:cTn id="75" dur="500"/>
                                        <p:tgtEl>
                                          <p:spTgt spid="37"/>
                                        </p:tgtEl>
                                      </p:cBhvr>
                                    </p:animEffect>
                                  </p:childTnLst>
                                </p:cTn>
                              </p:par>
                              <p:par>
                                <p:cTn id="76" presetID="16" presetClass="entr" presetSubtype="37" fill="hold" nodeType="withEffect">
                                  <p:stCondLst>
                                    <p:cond delay="900"/>
                                  </p:stCondLst>
                                  <p:childTnLst>
                                    <p:set>
                                      <p:cBhvr>
                                        <p:cTn id="77" dur="1" fill="hold">
                                          <p:stCondLst>
                                            <p:cond delay="0"/>
                                          </p:stCondLst>
                                        </p:cTn>
                                        <p:tgtEl>
                                          <p:spTgt spid="40"/>
                                        </p:tgtEl>
                                        <p:attrNameLst>
                                          <p:attrName>style.visibility</p:attrName>
                                        </p:attrNameLst>
                                      </p:cBhvr>
                                      <p:to>
                                        <p:strVal val="visible"/>
                                      </p:to>
                                    </p:set>
                                    <p:animEffect transition="in" filter="barn(outVertical)">
                                      <p:cBhvr>
                                        <p:cTn id="78" dur="500"/>
                                        <p:tgtEl>
                                          <p:spTgt spid="40"/>
                                        </p:tgtEl>
                                      </p:cBhvr>
                                    </p:animEffect>
                                  </p:childTnLst>
                                </p:cTn>
                              </p:par>
                              <p:par>
                                <p:cTn id="79" presetID="16" presetClass="entr" presetSubtype="37" fill="hold" nodeType="withEffect">
                                  <p:stCondLst>
                                    <p:cond delay="1000"/>
                                  </p:stCondLst>
                                  <p:childTnLst>
                                    <p:set>
                                      <p:cBhvr>
                                        <p:cTn id="80" dur="1" fill="hold">
                                          <p:stCondLst>
                                            <p:cond delay="0"/>
                                          </p:stCondLst>
                                        </p:cTn>
                                        <p:tgtEl>
                                          <p:spTgt spid="43"/>
                                        </p:tgtEl>
                                        <p:attrNameLst>
                                          <p:attrName>style.visibility</p:attrName>
                                        </p:attrNameLst>
                                      </p:cBhvr>
                                      <p:to>
                                        <p:strVal val="visible"/>
                                      </p:to>
                                    </p:set>
                                    <p:animEffect transition="in" filter="barn(outVertical)">
                                      <p:cBhvr>
                                        <p:cTn id="81" dur="500"/>
                                        <p:tgtEl>
                                          <p:spTgt spid="43"/>
                                        </p:tgtEl>
                                      </p:cBhvr>
                                    </p:animEffect>
                                  </p:childTnLst>
                                </p:cTn>
                              </p:par>
                              <p:par>
                                <p:cTn id="82" presetID="16" presetClass="entr" presetSubtype="37" fill="hold" nodeType="withEffect">
                                  <p:stCondLst>
                                    <p:cond delay="1100"/>
                                  </p:stCondLst>
                                  <p:childTnLst>
                                    <p:set>
                                      <p:cBhvr>
                                        <p:cTn id="83" dur="1" fill="hold">
                                          <p:stCondLst>
                                            <p:cond delay="0"/>
                                          </p:stCondLst>
                                        </p:cTn>
                                        <p:tgtEl>
                                          <p:spTgt spid="46"/>
                                        </p:tgtEl>
                                        <p:attrNameLst>
                                          <p:attrName>style.visibility</p:attrName>
                                        </p:attrNameLst>
                                      </p:cBhvr>
                                      <p:to>
                                        <p:strVal val="visible"/>
                                      </p:to>
                                    </p:set>
                                    <p:animEffect transition="in" filter="barn(outVertical)">
                                      <p:cBhvr>
                                        <p:cTn id="84" dur="500"/>
                                        <p:tgtEl>
                                          <p:spTgt spid="46"/>
                                        </p:tgtEl>
                                      </p:cBhvr>
                                    </p:animEffect>
                                  </p:childTnLst>
                                </p:cTn>
                              </p:par>
                              <p:par>
                                <p:cTn id="85" presetID="16" presetClass="entr" presetSubtype="37" fill="hold" nodeType="withEffect">
                                  <p:stCondLst>
                                    <p:cond delay="1200"/>
                                  </p:stCondLst>
                                  <p:childTnLst>
                                    <p:set>
                                      <p:cBhvr>
                                        <p:cTn id="86" dur="1" fill="hold">
                                          <p:stCondLst>
                                            <p:cond delay="0"/>
                                          </p:stCondLst>
                                        </p:cTn>
                                        <p:tgtEl>
                                          <p:spTgt spid="50"/>
                                        </p:tgtEl>
                                        <p:attrNameLst>
                                          <p:attrName>style.visibility</p:attrName>
                                        </p:attrNameLst>
                                      </p:cBhvr>
                                      <p:to>
                                        <p:strVal val="visible"/>
                                      </p:to>
                                    </p:set>
                                    <p:animEffect transition="in" filter="barn(outVertical)">
                                      <p:cBhvr>
                                        <p:cTn id="87" dur="500"/>
                                        <p:tgtEl>
                                          <p:spTgt spid="50"/>
                                        </p:tgtEl>
                                      </p:cBhvr>
                                    </p:animEffect>
                                  </p:childTnLst>
                                </p:cTn>
                              </p:par>
                              <p:par>
                                <p:cTn id="88" presetID="16" presetClass="entr" presetSubtype="37" fill="hold" nodeType="withEffect">
                                  <p:stCondLst>
                                    <p:cond delay="1300"/>
                                  </p:stCondLst>
                                  <p:childTnLst>
                                    <p:set>
                                      <p:cBhvr>
                                        <p:cTn id="89" dur="1" fill="hold">
                                          <p:stCondLst>
                                            <p:cond delay="0"/>
                                          </p:stCondLst>
                                        </p:cTn>
                                        <p:tgtEl>
                                          <p:spTgt spid="53"/>
                                        </p:tgtEl>
                                        <p:attrNameLst>
                                          <p:attrName>style.visibility</p:attrName>
                                        </p:attrNameLst>
                                      </p:cBhvr>
                                      <p:to>
                                        <p:strVal val="visible"/>
                                      </p:to>
                                    </p:set>
                                    <p:animEffect transition="in" filter="barn(outVertical)">
                                      <p:cBhvr>
                                        <p:cTn id="90" dur="500"/>
                                        <p:tgtEl>
                                          <p:spTgt spid="53"/>
                                        </p:tgtEl>
                                      </p:cBhvr>
                                    </p:animEffect>
                                  </p:childTnLst>
                                </p:cTn>
                              </p:par>
                              <p:par>
                                <p:cTn id="91" presetID="16" presetClass="entr" presetSubtype="37" fill="hold" nodeType="withEffect">
                                  <p:stCondLst>
                                    <p:cond delay="1400"/>
                                  </p:stCondLst>
                                  <p:childTnLst>
                                    <p:set>
                                      <p:cBhvr>
                                        <p:cTn id="92" dur="1" fill="hold">
                                          <p:stCondLst>
                                            <p:cond delay="0"/>
                                          </p:stCondLst>
                                        </p:cTn>
                                        <p:tgtEl>
                                          <p:spTgt spid="56"/>
                                        </p:tgtEl>
                                        <p:attrNameLst>
                                          <p:attrName>style.visibility</p:attrName>
                                        </p:attrNameLst>
                                      </p:cBhvr>
                                      <p:to>
                                        <p:strVal val="visible"/>
                                      </p:to>
                                    </p:set>
                                    <p:animEffect transition="in" filter="barn(outVertical)">
                                      <p:cBhvr>
                                        <p:cTn id="93" dur="500"/>
                                        <p:tgtEl>
                                          <p:spTgt spid="56"/>
                                        </p:tgtEl>
                                      </p:cBhvr>
                                    </p:animEffect>
                                  </p:childTnLst>
                                </p:cTn>
                              </p:par>
                              <p:par>
                                <p:cTn id="94" presetID="16" presetClass="entr" presetSubtype="37" fill="hold" nodeType="withEffect">
                                  <p:stCondLst>
                                    <p:cond delay="1500"/>
                                  </p:stCondLst>
                                  <p:childTnLst>
                                    <p:set>
                                      <p:cBhvr>
                                        <p:cTn id="95" dur="1" fill="hold">
                                          <p:stCondLst>
                                            <p:cond delay="0"/>
                                          </p:stCondLst>
                                        </p:cTn>
                                        <p:tgtEl>
                                          <p:spTgt spid="59"/>
                                        </p:tgtEl>
                                        <p:attrNameLst>
                                          <p:attrName>style.visibility</p:attrName>
                                        </p:attrNameLst>
                                      </p:cBhvr>
                                      <p:to>
                                        <p:strVal val="visible"/>
                                      </p:to>
                                    </p:set>
                                    <p:animEffect transition="in" filter="barn(outVertical)">
                                      <p:cBhvr>
                                        <p:cTn id="96" dur="500"/>
                                        <p:tgtEl>
                                          <p:spTgt spid="59"/>
                                        </p:tgtEl>
                                      </p:cBhvr>
                                    </p:animEffect>
                                  </p:childTnLst>
                                </p:cTn>
                              </p:par>
                              <p:par>
                                <p:cTn id="97" presetID="16" presetClass="entr" presetSubtype="37" fill="hold" nodeType="withEffect">
                                  <p:stCondLst>
                                    <p:cond delay="1600"/>
                                  </p:stCondLst>
                                  <p:childTnLst>
                                    <p:set>
                                      <p:cBhvr>
                                        <p:cTn id="98" dur="1" fill="hold">
                                          <p:stCondLst>
                                            <p:cond delay="0"/>
                                          </p:stCondLst>
                                        </p:cTn>
                                        <p:tgtEl>
                                          <p:spTgt spid="62"/>
                                        </p:tgtEl>
                                        <p:attrNameLst>
                                          <p:attrName>style.visibility</p:attrName>
                                        </p:attrNameLst>
                                      </p:cBhvr>
                                      <p:to>
                                        <p:strVal val="visible"/>
                                      </p:to>
                                    </p:set>
                                    <p:animEffect transition="in" filter="barn(outVertical)">
                                      <p:cBhvr>
                                        <p:cTn id="99" dur="500"/>
                                        <p:tgtEl>
                                          <p:spTgt spid="62"/>
                                        </p:tgtEl>
                                      </p:cBhvr>
                                    </p:animEffect>
                                  </p:childTnLst>
                                </p:cTn>
                              </p:par>
                              <p:par>
                                <p:cTn id="100" presetID="16" presetClass="entr" presetSubtype="37" fill="hold" nodeType="withEffect">
                                  <p:stCondLst>
                                    <p:cond delay="1700"/>
                                  </p:stCondLst>
                                  <p:childTnLst>
                                    <p:set>
                                      <p:cBhvr>
                                        <p:cTn id="101" dur="1" fill="hold">
                                          <p:stCondLst>
                                            <p:cond delay="0"/>
                                          </p:stCondLst>
                                        </p:cTn>
                                        <p:tgtEl>
                                          <p:spTgt spid="65"/>
                                        </p:tgtEl>
                                        <p:attrNameLst>
                                          <p:attrName>style.visibility</p:attrName>
                                        </p:attrNameLst>
                                      </p:cBhvr>
                                      <p:to>
                                        <p:strVal val="visible"/>
                                      </p:to>
                                    </p:set>
                                    <p:animEffect transition="in" filter="barn(outVertical)">
                                      <p:cBhvr>
                                        <p:cTn id="102" dur="500"/>
                                        <p:tgtEl>
                                          <p:spTgt spid="65"/>
                                        </p:tgtEl>
                                      </p:cBhvr>
                                    </p:animEffect>
                                  </p:childTnLst>
                                </p:cTn>
                              </p:par>
                              <p:par>
                                <p:cTn id="103" presetID="16" presetClass="entr" presetSubtype="37" fill="hold" nodeType="withEffect">
                                  <p:stCondLst>
                                    <p:cond delay="1800"/>
                                  </p:stCondLst>
                                  <p:childTnLst>
                                    <p:set>
                                      <p:cBhvr>
                                        <p:cTn id="104" dur="1" fill="hold">
                                          <p:stCondLst>
                                            <p:cond delay="0"/>
                                          </p:stCondLst>
                                        </p:cTn>
                                        <p:tgtEl>
                                          <p:spTgt spid="68"/>
                                        </p:tgtEl>
                                        <p:attrNameLst>
                                          <p:attrName>style.visibility</p:attrName>
                                        </p:attrNameLst>
                                      </p:cBhvr>
                                      <p:to>
                                        <p:strVal val="visible"/>
                                      </p:to>
                                    </p:set>
                                    <p:animEffect transition="in" filter="barn(outVertical)">
                                      <p:cBhvr>
                                        <p:cTn id="105" dur="500"/>
                                        <p:tgtEl>
                                          <p:spTgt spid="68"/>
                                        </p:tgtEl>
                                      </p:cBhvr>
                                    </p:animEffect>
                                  </p:childTnLst>
                                </p:cTn>
                              </p:par>
                              <p:par>
                                <p:cTn id="106" presetID="16" presetClass="entr" presetSubtype="37" fill="hold" nodeType="withEffect">
                                  <p:stCondLst>
                                    <p:cond delay="1900"/>
                                  </p:stCondLst>
                                  <p:childTnLst>
                                    <p:set>
                                      <p:cBhvr>
                                        <p:cTn id="107" dur="1" fill="hold">
                                          <p:stCondLst>
                                            <p:cond delay="0"/>
                                          </p:stCondLst>
                                        </p:cTn>
                                        <p:tgtEl>
                                          <p:spTgt spid="71"/>
                                        </p:tgtEl>
                                        <p:attrNameLst>
                                          <p:attrName>style.visibility</p:attrName>
                                        </p:attrNameLst>
                                      </p:cBhvr>
                                      <p:to>
                                        <p:strVal val="visible"/>
                                      </p:to>
                                    </p:set>
                                    <p:animEffect transition="in" filter="barn(outVertical)">
                                      <p:cBhvr>
                                        <p:cTn id="108" dur="500"/>
                                        <p:tgtEl>
                                          <p:spTgt spid="71"/>
                                        </p:tgtEl>
                                      </p:cBhvr>
                                    </p:animEffect>
                                  </p:childTnLst>
                                </p:cTn>
                              </p:par>
                              <p:par>
                                <p:cTn id="109" presetID="16" presetClass="entr" presetSubtype="37" fill="hold" nodeType="withEffect">
                                  <p:stCondLst>
                                    <p:cond delay="2000"/>
                                  </p:stCondLst>
                                  <p:childTnLst>
                                    <p:set>
                                      <p:cBhvr>
                                        <p:cTn id="110" dur="1" fill="hold">
                                          <p:stCondLst>
                                            <p:cond delay="0"/>
                                          </p:stCondLst>
                                        </p:cTn>
                                        <p:tgtEl>
                                          <p:spTgt spid="74"/>
                                        </p:tgtEl>
                                        <p:attrNameLst>
                                          <p:attrName>style.visibility</p:attrName>
                                        </p:attrNameLst>
                                      </p:cBhvr>
                                      <p:to>
                                        <p:strVal val="visible"/>
                                      </p:to>
                                    </p:set>
                                    <p:animEffect transition="in" filter="barn(outVertical)">
                                      <p:cBhvr>
                                        <p:cTn id="111" dur="500"/>
                                        <p:tgtEl>
                                          <p:spTgt spid="74"/>
                                        </p:tgtEl>
                                      </p:cBhvr>
                                    </p:animEffect>
                                  </p:childTnLst>
                                </p:cTn>
                              </p:par>
                              <p:par>
                                <p:cTn id="112" presetID="16" presetClass="entr" presetSubtype="37" fill="hold" nodeType="withEffect">
                                  <p:stCondLst>
                                    <p:cond delay="2100"/>
                                  </p:stCondLst>
                                  <p:childTnLst>
                                    <p:set>
                                      <p:cBhvr>
                                        <p:cTn id="113" dur="1" fill="hold">
                                          <p:stCondLst>
                                            <p:cond delay="0"/>
                                          </p:stCondLst>
                                        </p:cTn>
                                        <p:tgtEl>
                                          <p:spTgt spid="77"/>
                                        </p:tgtEl>
                                        <p:attrNameLst>
                                          <p:attrName>style.visibility</p:attrName>
                                        </p:attrNameLst>
                                      </p:cBhvr>
                                      <p:to>
                                        <p:strVal val="visible"/>
                                      </p:to>
                                    </p:set>
                                    <p:animEffect transition="in" filter="barn(outVertical)">
                                      <p:cBhvr>
                                        <p:cTn id="114" dur="500"/>
                                        <p:tgtEl>
                                          <p:spTgt spid="77"/>
                                        </p:tgtEl>
                                      </p:cBhvr>
                                    </p:animEffect>
                                  </p:childTnLst>
                                </p:cTn>
                              </p:par>
                              <p:par>
                                <p:cTn id="115" presetID="16" presetClass="entr" presetSubtype="37" fill="hold" nodeType="withEffect">
                                  <p:stCondLst>
                                    <p:cond delay="2200"/>
                                  </p:stCondLst>
                                  <p:childTnLst>
                                    <p:set>
                                      <p:cBhvr>
                                        <p:cTn id="116" dur="1" fill="hold">
                                          <p:stCondLst>
                                            <p:cond delay="0"/>
                                          </p:stCondLst>
                                        </p:cTn>
                                        <p:tgtEl>
                                          <p:spTgt spid="80"/>
                                        </p:tgtEl>
                                        <p:attrNameLst>
                                          <p:attrName>style.visibility</p:attrName>
                                        </p:attrNameLst>
                                      </p:cBhvr>
                                      <p:to>
                                        <p:strVal val="visible"/>
                                      </p:to>
                                    </p:set>
                                    <p:animEffect transition="in" filter="barn(outVertical)">
                                      <p:cBhvr>
                                        <p:cTn id="117" dur="500"/>
                                        <p:tgtEl>
                                          <p:spTgt spid="80"/>
                                        </p:tgtEl>
                                      </p:cBhvr>
                                    </p:animEffect>
                                  </p:childTnLst>
                                </p:cTn>
                              </p:par>
                              <p:par>
                                <p:cTn id="118" presetID="22" presetClass="entr" presetSubtype="8" fill="hold" grpId="0" nodeType="withEffect">
                                  <p:stCondLst>
                                    <p:cond delay="2200"/>
                                  </p:stCondLst>
                                  <p:childTnLst>
                                    <p:set>
                                      <p:cBhvr>
                                        <p:cTn id="119" dur="1" fill="hold">
                                          <p:stCondLst>
                                            <p:cond delay="0"/>
                                          </p:stCondLst>
                                        </p:cTn>
                                        <p:tgtEl>
                                          <p:spTgt spid="10"/>
                                        </p:tgtEl>
                                        <p:attrNameLst>
                                          <p:attrName>style.visibility</p:attrName>
                                        </p:attrNameLst>
                                      </p:cBhvr>
                                      <p:to>
                                        <p:strVal val="visible"/>
                                      </p:to>
                                    </p:set>
                                    <p:animEffect transition="in" filter="wipe(left)">
                                      <p:cBhvr>
                                        <p:cTn id="1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6F7A135-3B82-41AD-9421-FE43137B0C6D}"/>
              </a:ext>
            </a:extLst>
          </p:cNvPr>
          <p:cNvSpPr>
            <a:spLocks noGrp="1"/>
          </p:cNvSpPr>
          <p:nvPr>
            <p:ph type="title"/>
          </p:nvPr>
        </p:nvSpPr>
        <p:spPr>
          <a:xfrm>
            <a:off x="8127733" y="815976"/>
            <a:ext cx="5814732" cy="1454150"/>
          </a:xfrm>
        </p:spPr>
        <p:txBody>
          <a:bodyPr/>
          <a:lstStyle/>
          <a:p>
            <a:r>
              <a:rPr lang="nl-NL">
                <a:solidFill>
                  <a:srgbClr val="822433"/>
                </a:solidFill>
                <a:latin typeface="Arial Narrow"/>
              </a:rPr>
              <a:t>SHAPING 2030: MISSIE</a:t>
            </a:r>
            <a:endParaRPr lang="nl-NL" b="0">
              <a:solidFill>
                <a:srgbClr val="822433"/>
              </a:solidFill>
              <a:latin typeface="Arial Narrow"/>
            </a:endParaRPr>
          </a:p>
        </p:txBody>
      </p:sp>
      <p:grpSp>
        <p:nvGrpSpPr>
          <p:cNvPr id="9" name="Graphic 8">
            <a:extLst>
              <a:ext uri="{FF2B5EF4-FFF2-40B4-BE49-F238E27FC236}">
                <a16:creationId xmlns:a16="http://schemas.microsoft.com/office/drawing/2014/main" id="{1098BB8D-90ED-401F-BE18-F2BF80601A80}"/>
              </a:ext>
            </a:extLst>
          </p:cNvPr>
          <p:cNvGrpSpPr/>
          <p:nvPr/>
        </p:nvGrpSpPr>
        <p:grpSpPr>
          <a:xfrm>
            <a:off x="14530844" y="8384621"/>
            <a:ext cx="1515323" cy="532117"/>
            <a:chOff x="14530844" y="8384621"/>
            <a:chExt cx="1515323" cy="532117"/>
          </a:xfrm>
          <a:solidFill>
            <a:schemeClr val="bg1"/>
          </a:solidFill>
        </p:grpSpPr>
        <p:sp>
          <p:nvSpPr>
            <p:cNvPr id="10" name="Vrije vorm: vorm 14">
              <a:extLst>
                <a:ext uri="{FF2B5EF4-FFF2-40B4-BE49-F238E27FC236}">
                  <a16:creationId xmlns:a16="http://schemas.microsoft.com/office/drawing/2014/main" id="{C32BFF53-A2B1-46BE-BD31-FD2D64BF2B3B}"/>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1" name="Vrije vorm: vorm 15">
              <a:extLst>
                <a:ext uri="{FF2B5EF4-FFF2-40B4-BE49-F238E27FC236}">
                  <a16:creationId xmlns:a16="http://schemas.microsoft.com/office/drawing/2014/main" id="{5C43ECD7-6271-4F8F-B1FD-8545A5B45B43}"/>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2" name="Vrije vorm: vorm 16">
              <a:extLst>
                <a:ext uri="{FF2B5EF4-FFF2-40B4-BE49-F238E27FC236}">
                  <a16:creationId xmlns:a16="http://schemas.microsoft.com/office/drawing/2014/main" id="{3D3A8D78-4DCD-4631-B031-4647F5F27797}"/>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3" name="Vrije vorm: vorm 17">
              <a:extLst>
                <a:ext uri="{FF2B5EF4-FFF2-40B4-BE49-F238E27FC236}">
                  <a16:creationId xmlns:a16="http://schemas.microsoft.com/office/drawing/2014/main" id="{664040D8-A970-4907-A735-7DA24E14D053}"/>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5" name="Vrije vorm: vorm 18">
              <a:extLst>
                <a:ext uri="{FF2B5EF4-FFF2-40B4-BE49-F238E27FC236}">
                  <a16:creationId xmlns:a16="http://schemas.microsoft.com/office/drawing/2014/main" id="{93BB0E5C-A59C-4EB7-AA6B-42E8194503A0}"/>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6" name="Vrije vorm: vorm 19">
              <a:extLst>
                <a:ext uri="{FF2B5EF4-FFF2-40B4-BE49-F238E27FC236}">
                  <a16:creationId xmlns:a16="http://schemas.microsoft.com/office/drawing/2014/main" id="{56E9554A-CB21-4789-B4D1-C631CE186562}"/>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7" name="Vrije vorm: vorm 20">
              <a:extLst>
                <a:ext uri="{FF2B5EF4-FFF2-40B4-BE49-F238E27FC236}">
                  <a16:creationId xmlns:a16="http://schemas.microsoft.com/office/drawing/2014/main" id="{4B23B584-E7B3-4131-9335-05D16D0D0F97}"/>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8" name="Vrije vorm: vorm 21">
              <a:extLst>
                <a:ext uri="{FF2B5EF4-FFF2-40B4-BE49-F238E27FC236}">
                  <a16:creationId xmlns:a16="http://schemas.microsoft.com/office/drawing/2014/main" id="{45BD69A0-2433-4B6B-86A4-253EE20EC3A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9" name="Vrije vorm: vorm 22">
              <a:extLst>
                <a:ext uri="{FF2B5EF4-FFF2-40B4-BE49-F238E27FC236}">
                  <a16:creationId xmlns:a16="http://schemas.microsoft.com/office/drawing/2014/main" id="{04C66753-B8F7-47F4-9090-C78C93C13448}"/>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0" name="Vrije vorm: vorm 23">
              <a:extLst>
                <a:ext uri="{FF2B5EF4-FFF2-40B4-BE49-F238E27FC236}">
                  <a16:creationId xmlns:a16="http://schemas.microsoft.com/office/drawing/2014/main" id="{4FFB6DB3-2ADC-4608-8D89-088634A4C35F}"/>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1" name="Vrije vorm: vorm 24">
              <a:extLst>
                <a:ext uri="{FF2B5EF4-FFF2-40B4-BE49-F238E27FC236}">
                  <a16:creationId xmlns:a16="http://schemas.microsoft.com/office/drawing/2014/main" id="{E697DE58-6F49-45E5-BA66-9F8466ED1904}"/>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2" name="Vrije vorm: vorm 25">
              <a:extLst>
                <a:ext uri="{FF2B5EF4-FFF2-40B4-BE49-F238E27FC236}">
                  <a16:creationId xmlns:a16="http://schemas.microsoft.com/office/drawing/2014/main" id="{ED896AE2-2267-420E-A03C-17D3C2AD26DA}"/>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3" name="Vrije vorm: vorm 26">
              <a:extLst>
                <a:ext uri="{FF2B5EF4-FFF2-40B4-BE49-F238E27FC236}">
                  <a16:creationId xmlns:a16="http://schemas.microsoft.com/office/drawing/2014/main" id="{10B469A2-F0D7-47F9-A714-48263A1B3A60}"/>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4" name="Vrije vorm: vorm 27">
              <a:extLst>
                <a:ext uri="{FF2B5EF4-FFF2-40B4-BE49-F238E27FC236}">
                  <a16:creationId xmlns:a16="http://schemas.microsoft.com/office/drawing/2014/main" id="{05BF6796-6717-4C82-95A4-1CBD9F76B326}"/>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5" name="Vrije vorm: vorm 28">
              <a:extLst>
                <a:ext uri="{FF2B5EF4-FFF2-40B4-BE49-F238E27FC236}">
                  <a16:creationId xmlns:a16="http://schemas.microsoft.com/office/drawing/2014/main" id="{853A173D-D517-42F1-B2BF-7C3DEE4109C3}"/>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6" name="Vrije vorm: vorm 29">
              <a:extLst>
                <a:ext uri="{FF2B5EF4-FFF2-40B4-BE49-F238E27FC236}">
                  <a16:creationId xmlns:a16="http://schemas.microsoft.com/office/drawing/2014/main" id="{205632EE-8B86-4DAD-85A6-420D0361C2CC}"/>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7" name="Vrije vorm: vorm 30">
              <a:extLst>
                <a:ext uri="{FF2B5EF4-FFF2-40B4-BE49-F238E27FC236}">
                  <a16:creationId xmlns:a16="http://schemas.microsoft.com/office/drawing/2014/main" id="{C6503AA8-CFDD-4529-9D30-7D232DCA6D48}"/>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8" name="Vrije vorm: vorm 31">
              <a:extLst>
                <a:ext uri="{FF2B5EF4-FFF2-40B4-BE49-F238E27FC236}">
                  <a16:creationId xmlns:a16="http://schemas.microsoft.com/office/drawing/2014/main" id="{67C309B0-9690-45BB-B946-6AB3ED24A454}"/>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9" name="Vrije vorm: vorm 32">
              <a:extLst>
                <a:ext uri="{FF2B5EF4-FFF2-40B4-BE49-F238E27FC236}">
                  <a16:creationId xmlns:a16="http://schemas.microsoft.com/office/drawing/2014/main" id="{9A0B4A46-A058-4DB7-A809-290D7EBD525B}"/>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30" name="Graphic 8">
            <a:extLst>
              <a:ext uri="{FF2B5EF4-FFF2-40B4-BE49-F238E27FC236}">
                <a16:creationId xmlns:a16="http://schemas.microsoft.com/office/drawing/2014/main" id="{A161958C-3EBD-4EC0-A5D4-09C1AF7F50F9}"/>
              </a:ext>
            </a:extLst>
          </p:cNvPr>
          <p:cNvGrpSpPr/>
          <p:nvPr/>
        </p:nvGrpSpPr>
        <p:grpSpPr>
          <a:xfrm>
            <a:off x="14530844" y="8384621"/>
            <a:ext cx="1515323" cy="532117"/>
            <a:chOff x="14530844" y="8384621"/>
            <a:chExt cx="1515323" cy="532117"/>
          </a:xfrm>
          <a:solidFill>
            <a:schemeClr val="tx1"/>
          </a:solidFill>
        </p:grpSpPr>
        <p:sp>
          <p:nvSpPr>
            <p:cNvPr id="31" name="Vrije vorm: vorm 7">
              <a:extLst>
                <a:ext uri="{FF2B5EF4-FFF2-40B4-BE49-F238E27FC236}">
                  <a16:creationId xmlns:a16="http://schemas.microsoft.com/office/drawing/2014/main" id="{A57D45FE-8600-40BD-981C-16BBF8C94B76}"/>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2" name="Vrije vorm: vorm 8">
              <a:extLst>
                <a:ext uri="{FF2B5EF4-FFF2-40B4-BE49-F238E27FC236}">
                  <a16:creationId xmlns:a16="http://schemas.microsoft.com/office/drawing/2014/main" id="{8DA526B5-9C2B-4728-91FE-4471F4214869}"/>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3" name="Vrije vorm: vorm 9">
              <a:extLst>
                <a:ext uri="{FF2B5EF4-FFF2-40B4-BE49-F238E27FC236}">
                  <a16:creationId xmlns:a16="http://schemas.microsoft.com/office/drawing/2014/main" id="{2753CD69-ED09-41D2-B7A1-FD90C2067FA5}"/>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4" name="Vrije vorm: vorm 10">
              <a:extLst>
                <a:ext uri="{FF2B5EF4-FFF2-40B4-BE49-F238E27FC236}">
                  <a16:creationId xmlns:a16="http://schemas.microsoft.com/office/drawing/2014/main" id="{6BF2B267-B1A8-44AE-A93D-5467B6ED601E}"/>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5" name="Vrije vorm: vorm 11">
              <a:extLst>
                <a:ext uri="{FF2B5EF4-FFF2-40B4-BE49-F238E27FC236}">
                  <a16:creationId xmlns:a16="http://schemas.microsoft.com/office/drawing/2014/main" id="{189B3669-B2C3-458F-A54F-D8A513A50ABD}"/>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6" name="Vrije vorm: vorm 12">
              <a:extLst>
                <a:ext uri="{FF2B5EF4-FFF2-40B4-BE49-F238E27FC236}">
                  <a16:creationId xmlns:a16="http://schemas.microsoft.com/office/drawing/2014/main" id="{D059401F-C116-46AD-A149-2E2AE80ACA2D}"/>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7" name="Vrije vorm: vorm 13">
              <a:extLst>
                <a:ext uri="{FF2B5EF4-FFF2-40B4-BE49-F238E27FC236}">
                  <a16:creationId xmlns:a16="http://schemas.microsoft.com/office/drawing/2014/main" id="{AA4935AD-C848-4E06-A870-1ADD385AFB37}"/>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8" name="Vrije vorm: vorm 14">
              <a:extLst>
                <a:ext uri="{FF2B5EF4-FFF2-40B4-BE49-F238E27FC236}">
                  <a16:creationId xmlns:a16="http://schemas.microsoft.com/office/drawing/2014/main" id="{D5965E7F-7010-49C9-B443-2FCC5F264935}"/>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9" name="Vrije vorm: vorm 15">
              <a:extLst>
                <a:ext uri="{FF2B5EF4-FFF2-40B4-BE49-F238E27FC236}">
                  <a16:creationId xmlns:a16="http://schemas.microsoft.com/office/drawing/2014/main" id="{53285BAF-5FCB-41EA-BFC1-16D6E0772679}"/>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0" name="Vrije vorm: vorm 16">
              <a:extLst>
                <a:ext uri="{FF2B5EF4-FFF2-40B4-BE49-F238E27FC236}">
                  <a16:creationId xmlns:a16="http://schemas.microsoft.com/office/drawing/2014/main" id="{3C3086BA-DEF8-4FD5-AF3A-D7EB7C6541F2}"/>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1" name="Vrije vorm: vorm 17">
              <a:extLst>
                <a:ext uri="{FF2B5EF4-FFF2-40B4-BE49-F238E27FC236}">
                  <a16:creationId xmlns:a16="http://schemas.microsoft.com/office/drawing/2014/main" id="{DC7B631B-E2B2-42E3-8136-4F7E7165E939}"/>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2" name="Vrije vorm: vorm 18">
              <a:extLst>
                <a:ext uri="{FF2B5EF4-FFF2-40B4-BE49-F238E27FC236}">
                  <a16:creationId xmlns:a16="http://schemas.microsoft.com/office/drawing/2014/main" id="{09ECAD0E-7A3E-4AEF-8D94-ADDE784FEB25}"/>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3" name="Vrije vorm: vorm 19">
              <a:extLst>
                <a:ext uri="{FF2B5EF4-FFF2-40B4-BE49-F238E27FC236}">
                  <a16:creationId xmlns:a16="http://schemas.microsoft.com/office/drawing/2014/main" id="{F656F97C-3496-4D6A-A72C-B61A61BB6D4F}"/>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4" name="Vrije vorm: vorm 20">
              <a:extLst>
                <a:ext uri="{FF2B5EF4-FFF2-40B4-BE49-F238E27FC236}">
                  <a16:creationId xmlns:a16="http://schemas.microsoft.com/office/drawing/2014/main" id="{39C89A1A-C4B7-4131-845F-08432EE424ED}"/>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5" name="Vrije vorm: vorm 21">
              <a:extLst>
                <a:ext uri="{FF2B5EF4-FFF2-40B4-BE49-F238E27FC236}">
                  <a16:creationId xmlns:a16="http://schemas.microsoft.com/office/drawing/2014/main" id="{40D9521A-FD82-4431-94A9-0D6F4258274F}"/>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6" name="Vrije vorm: vorm 22">
              <a:extLst>
                <a:ext uri="{FF2B5EF4-FFF2-40B4-BE49-F238E27FC236}">
                  <a16:creationId xmlns:a16="http://schemas.microsoft.com/office/drawing/2014/main" id="{4C452FDC-50B6-4D03-B134-D2E4839CA7D9}"/>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7" name="Vrije vorm: vorm 23">
              <a:extLst>
                <a:ext uri="{FF2B5EF4-FFF2-40B4-BE49-F238E27FC236}">
                  <a16:creationId xmlns:a16="http://schemas.microsoft.com/office/drawing/2014/main" id="{BB397C2D-9BEC-4509-BC74-327B076DB3B5}"/>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8" name="Vrije vorm: vorm 24">
              <a:extLst>
                <a:ext uri="{FF2B5EF4-FFF2-40B4-BE49-F238E27FC236}">
                  <a16:creationId xmlns:a16="http://schemas.microsoft.com/office/drawing/2014/main" id="{14C4F64B-AA1C-4C01-9921-8CF832DFBA54}"/>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9" name="Vrije vorm: vorm 25">
              <a:extLst>
                <a:ext uri="{FF2B5EF4-FFF2-40B4-BE49-F238E27FC236}">
                  <a16:creationId xmlns:a16="http://schemas.microsoft.com/office/drawing/2014/main" id="{F57A98E1-A1F3-4A94-A7D2-E3F7D4D94B5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50" name="Tijdelijke aanduiding voor inhoud 6">
            <a:extLst>
              <a:ext uri="{FF2B5EF4-FFF2-40B4-BE49-F238E27FC236}">
                <a16:creationId xmlns:a16="http://schemas.microsoft.com/office/drawing/2014/main" id="{7ADE1172-C2A1-4BF9-B63B-43C9EA8FA0B4}"/>
              </a:ext>
            </a:extLst>
          </p:cNvPr>
          <p:cNvSpPr>
            <a:spLocks noGrp="1"/>
          </p:cNvSpPr>
          <p:nvPr>
            <p:ph idx="1"/>
          </p:nvPr>
        </p:nvSpPr>
        <p:spPr>
          <a:xfrm>
            <a:off x="8156823" y="2110433"/>
            <a:ext cx="6187827" cy="4313315"/>
          </a:xfrm>
        </p:spPr>
        <p:txBody>
          <a:bodyPr/>
          <a:lstStyle/>
          <a:p>
            <a:pPr>
              <a:buClr>
                <a:schemeClr val="accent1"/>
              </a:buClr>
            </a:pPr>
            <a:r>
              <a:rPr lang="nl-NL" sz="2000" b="1"/>
              <a:t>‘WE EMPOWER’</a:t>
            </a:r>
            <a:br>
              <a:rPr lang="nl-NL" sz="2000" b="1"/>
            </a:br>
            <a:r>
              <a:rPr lang="nl-NL" sz="2000"/>
              <a:t>We stellen de </a:t>
            </a:r>
            <a:r>
              <a:rPr lang="nl-NL" sz="2000" b="1"/>
              <a:t>maatschappij</a:t>
            </a:r>
            <a:r>
              <a:rPr lang="nl-NL" sz="2000"/>
              <a:t> in staat de doelen te bereiken die ze zichzelf stelt door verstandig gebruik van wetenschap en technologie. We dragen bij aan een evenwichtig begrip van wetenschappelijke en technologische ontwikkelingen en van hun impact op de samenleving en het klimaat. </a:t>
            </a:r>
          </a:p>
          <a:p>
            <a:pPr>
              <a:buClr>
                <a:schemeClr val="accent1"/>
              </a:buClr>
            </a:pPr>
            <a:endParaRPr lang="nl-NL" sz="2000"/>
          </a:p>
          <a:p>
            <a:pPr>
              <a:buClr>
                <a:schemeClr val="accent1"/>
              </a:buClr>
            </a:pPr>
            <a:r>
              <a:rPr lang="nl-NL" sz="2000" b="1"/>
              <a:t>‘SUSTAINABLE SOLUTIONS’</a:t>
            </a:r>
            <a:br>
              <a:rPr lang="nl-NL" sz="2000"/>
            </a:br>
            <a:r>
              <a:rPr lang="nl-NL" sz="2000"/>
              <a:t>We bieden </a:t>
            </a:r>
            <a:r>
              <a:rPr lang="nl-NL" sz="2000" b="1"/>
              <a:t>duurzame oplossingen</a:t>
            </a:r>
            <a:r>
              <a:rPr lang="nl-NL" sz="2000"/>
              <a:t>:</a:t>
            </a:r>
            <a:br>
              <a:rPr lang="nl-NL" sz="2000"/>
            </a:br>
            <a:r>
              <a:rPr lang="nl-NL" sz="2000"/>
              <a:t>we streven naar een bloeiende en veerkrachtige samenleving, met oog voor innovatiemogelijkheden, met expertise en met een oog voor de behoeften van de samenleving.</a:t>
            </a:r>
          </a:p>
        </p:txBody>
      </p:sp>
      <p:pic>
        <p:nvPicPr>
          <p:cNvPr id="2" name="Afbeelding 2" descr="Afbeelding met persoon, man, vrouw, voorzijde&#10;&#10;Beschrijving is gegenereerd met zeer hoge betrouwbaarheid">
            <a:extLst>
              <a:ext uri="{FF2B5EF4-FFF2-40B4-BE49-F238E27FC236}">
                <a16:creationId xmlns:a16="http://schemas.microsoft.com/office/drawing/2014/main" id="{6CB63642-4278-43F9-B60F-305AC9A09166}"/>
              </a:ext>
            </a:extLst>
          </p:cNvPr>
          <p:cNvPicPr>
            <a:picLocks noChangeAspect="1"/>
          </p:cNvPicPr>
          <p:nvPr/>
        </p:nvPicPr>
        <p:blipFill>
          <a:blip r:embed="rId2"/>
          <a:stretch>
            <a:fillRect/>
          </a:stretch>
        </p:blipFill>
        <p:spPr>
          <a:xfrm>
            <a:off x="-807" y="673"/>
            <a:ext cx="7013960" cy="9174686"/>
          </a:xfrm>
          <a:prstGeom prst="rect">
            <a:avLst/>
          </a:prstGeom>
        </p:spPr>
      </p:pic>
    </p:spTree>
    <p:extLst>
      <p:ext uri="{BB962C8B-B14F-4D97-AF65-F5344CB8AC3E}">
        <p14:creationId xmlns:p14="http://schemas.microsoft.com/office/powerpoint/2010/main" val="359187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Afbeelding 2" descr="Afbeelding met persoon, man, binnen, dragen&#10;&#10;Beschrijving is gegenereerd met zeer hoge betrouwbaarheid">
            <a:extLst>
              <a:ext uri="{FF2B5EF4-FFF2-40B4-BE49-F238E27FC236}">
                <a16:creationId xmlns:a16="http://schemas.microsoft.com/office/drawing/2014/main" id="{E9D283AD-C318-4207-9535-5EE3ECD8F3DF}"/>
              </a:ext>
            </a:extLst>
          </p:cNvPr>
          <p:cNvPicPr>
            <a:picLocks noChangeAspect="1"/>
          </p:cNvPicPr>
          <p:nvPr/>
        </p:nvPicPr>
        <p:blipFill>
          <a:blip r:embed="rId3"/>
          <a:stretch>
            <a:fillRect/>
          </a:stretch>
        </p:blipFill>
        <p:spPr>
          <a:xfrm>
            <a:off x="118" y="691"/>
            <a:ext cx="16256219" cy="9143483"/>
          </a:xfrm>
          <a:prstGeom prst="rect">
            <a:avLst/>
          </a:prstGeom>
        </p:spPr>
      </p:pic>
      <p:sp>
        <p:nvSpPr>
          <p:cNvPr id="36" name="Tijdelijke aanduiding voor SmartArt 7">
            <a:extLst>
              <a:ext uri="{FF2B5EF4-FFF2-40B4-BE49-F238E27FC236}">
                <a16:creationId xmlns:a16="http://schemas.microsoft.com/office/drawing/2014/main" id="{A1968B7C-0DB1-43D1-B8F2-0822C82044DC}"/>
              </a:ext>
            </a:extLst>
          </p:cNvPr>
          <p:cNvSpPr>
            <a:spLocks noGrp="1"/>
          </p:cNvSpPr>
          <p:nvPr>
            <p:ph type="dgm" sz="quarter" idx="14"/>
          </p:nvPr>
        </p:nvSpPr>
        <p:spPr>
          <a:xfrm>
            <a:off x="0" y="5618709"/>
            <a:ext cx="11887200" cy="1772691"/>
          </a:xfrm>
        </p:spPr>
      </p:sp>
      <p:sp>
        <p:nvSpPr>
          <p:cNvPr id="34" name="Titel 3">
            <a:extLst>
              <a:ext uri="{FF2B5EF4-FFF2-40B4-BE49-F238E27FC236}">
                <a16:creationId xmlns:a16="http://schemas.microsoft.com/office/drawing/2014/main" id="{2E914AFC-405A-46E3-A3DC-35ADF01E792B}"/>
              </a:ext>
            </a:extLst>
          </p:cNvPr>
          <p:cNvSpPr>
            <a:spLocks noGrp="1"/>
          </p:cNvSpPr>
          <p:nvPr>
            <p:ph type="title"/>
          </p:nvPr>
        </p:nvSpPr>
        <p:spPr>
          <a:xfrm>
            <a:off x="819944" y="5586856"/>
            <a:ext cx="6176962" cy="1348401"/>
          </a:xfrm>
        </p:spPr>
        <p:txBody>
          <a:bodyPr/>
          <a:lstStyle/>
          <a:p>
            <a:r>
              <a:rPr lang="da-DK" sz="3200">
                <a:solidFill>
                  <a:srgbClr val="822433"/>
                </a:solidFill>
              </a:rPr>
              <a:t>SHAPING 2030: VISIE</a:t>
            </a:r>
            <a:endParaRPr lang="nl-NL" sz="3200">
              <a:solidFill>
                <a:srgbClr val="822433"/>
              </a:solidFill>
            </a:endParaRPr>
          </a:p>
        </p:txBody>
      </p:sp>
      <p:sp>
        <p:nvSpPr>
          <p:cNvPr id="35" name="Tijdelijke aanduiding voor inhoud 6">
            <a:extLst>
              <a:ext uri="{FF2B5EF4-FFF2-40B4-BE49-F238E27FC236}">
                <a16:creationId xmlns:a16="http://schemas.microsoft.com/office/drawing/2014/main" id="{28B609EB-3597-401E-8B8F-DB73C9011517}"/>
              </a:ext>
            </a:extLst>
          </p:cNvPr>
          <p:cNvSpPr>
            <a:spLocks noGrp="1"/>
          </p:cNvSpPr>
          <p:nvPr>
            <p:ph idx="1"/>
          </p:nvPr>
        </p:nvSpPr>
        <p:spPr>
          <a:xfrm>
            <a:off x="820738" y="6554816"/>
            <a:ext cx="10895012" cy="1348401"/>
          </a:xfrm>
        </p:spPr>
        <p:txBody>
          <a:bodyPr/>
          <a:lstStyle/>
          <a:p>
            <a:pPr>
              <a:buClr>
                <a:srgbClr val="822433"/>
              </a:buClr>
            </a:pPr>
            <a:r>
              <a:rPr lang="en-US" sz="3200" err="1"/>
              <a:t>Wij</a:t>
            </a:r>
            <a:r>
              <a:rPr lang="en-US" sz="3200"/>
              <a:t> </a:t>
            </a:r>
            <a:r>
              <a:rPr lang="en-US" sz="3200" err="1"/>
              <a:t>dragen</a:t>
            </a:r>
            <a:r>
              <a:rPr lang="en-US" sz="3200"/>
              <a:t> </a:t>
            </a:r>
            <a:r>
              <a:rPr lang="en-US" sz="3200" err="1"/>
              <a:t>bij</a:t>
            </a:r>
            <a:r>
              <a:rPr lang="en-US" sz="3200"/>
              <a:t> </a:t>
            </a:r>
            <a:r>
              <a:rPr lang="en-US" sz="3200" err="1"/>
              <a:t>aan</a:t>
            </a:r>
            <a:r>
              <a:rPr lang="en-US" sz="3200"/>
              <a:t> </a:t>
            </a:r>
            <a:r>
              <a:rPr lang="en-US" sz="3200" err="1"/>
              <a:t>een</a:t>
            </a:r>
            <a:r>
              <a:rPr lang="en-US" sz="3200"/>
              <a:t> </a:t>
            </a:r>
            <a:r>
              <a:rPr lang="en-US" sz="3200" err="1"/>
              <a:t>rechtvaardige</a:t>
            </a:r>
            <a:r>
              <a:rPr lang="en-US" sz="3200"/>
              <a:t>, </a:t>
            </a:r>
            <a:r>
              <a:rPr lang="en-US" sz="3200" err="1"/>
              <a:t>duurzame</a:t>
            </a:r>
            <a:r>
              <a:rPr lang="en-US" sz="3200"/>
              <a:t> </a:t>
            </a:r>
            <a:r>
              <a:rPr lang="en-US" sz="3200" err="1"/>
              <a:t>en</a:t>
            </a:r>
            <a:r>
              <a:rPr lang="en-US" sz="3200"/>
              <a:t> </a:t>
            </a:r>
            <a:r>
              <a:rPr lang="en-US" sz="3200" err="1"/>
              <a:t>digitale</a:t>
            </a:r>
            <a:r>
              <a:rPr lang="en-US" sz="3200"/>
              <a:t> </a:t>
            </a:r>
            <a:r>
              <a:rPr lang="en-US" sz="3200" err="1"/>
              <a:t>samenleving</a:t>
            </a:r>
            <a:endParaRPr lang="en-US" sz="3200"/>
          </a:p>
        </p:txBody>
      </p:sp>
      <p:grpSp>
        <p:nvGrpSpPr>
          <p:cNvPr id="37" name="Graphic 8">
            <a:extLst>
              <a:ext uri="{FF2B5EF4-FFF2-40B4-BE49-F238E27FC236}">
                <a16:creationId xmlns:a16="http://schemas.microsoft.com/office/drawing/2014/main" id="{DFB26F3B-FD46-4664-99B9-7A280273BCA1}"/>
              </a:ext>
            </a:extLst>
          </p:cNvPr>
          <p:cNvGrpSpPr/>
          <p:nvPr/>
        </p:nvGrpSpPr>
        <p:grpSpPr>
          <a:xfrm>
            <a:off x="14530844" y="8384621"/>
            <a:ext cx="1515323" cy="532117"/>
            <a:chOff x="14530844" y="8384621"/>
            <a:chExt cx="1515323" cy="532117"/>
          </a:xfrm>
          <a:solidFill>
            <a:schemeClr val="bg1"/>
          </a:solidFill>
        </p:grpSpPr>
        <p:sp>
          <p:nvSpPr>
            <p:cNvPr id="38" name="Vrije vorm: vorm 14">
              <a:extLst>
                <a:ext uri="{FF2B5EF4-FFF2-40B4-BE49-F238E27FC236}">
                  <a16:creationId xmlns:a16="http://schemas.microsoft.com/office/drawing/2014/main" id="{D34471D7-A027-4F84-B988-EC1F2FFA5B73}"/>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9" name="Vrije vorm: vorm 15">
              <a:extLst>
                <a:ext uri="{FF2B5EF4-FFF2-40B4-BE49-F238E27FC236}">
                  <a16:creationId xmlns:a16="http://schemas.microsoft.com/office/drawing/2014/main" id="{A8E0F0BE-ADA1-4811-AA42-14295DADAB0A}"/>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40" name="Vrije vorm: vorm 16">
              <a:extLst>
                <a:ext uri="{FF2B5EF4-FFF2-40B4-BE49-F238E27FC236}">
                  <a16:creationId xmlns:a16="http://schemas.microsoft.com/office/drawing/2014/main" id="{F1F5EDE5-034B-46B2-B441-B428A1493546}"/>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1" name="Vrije vorm: vorm 17">
              <a:extLst>
                <a:ext uri="{FF2B5EF4-FFF2-40B4-BE49-F238E27FC236}">
                  <a16:creationId xmlns:a16="http://schemas.microsoft.com/office/drawing/2014/main" id="{3E77E225-2102-4F5B-B152-6744B0CDAF6A}"/>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2" name="Vrije vorm: vorm 18">
              <a:extLst>
                <a:ext uri="{FF2B5EF4-FFF2-40B4-BE49-F238E27FC236}">
                  <a16:creationId xmlns:a16="http://schemas.microsoft.com/office/drawing/2014/main" id="{FB44DEFA-2EEA-478A-BB98-947E1DBC78BB}"/>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3" name="Vrije vorm: vorm 19">
              <a:extLst>
                <a:ext uri="{FF2B5EF4-FFF2-40B4-BE49-F238E27FC236}">
                  <a16:creationId xmlns:a16="http://schemas.microsoft.com/office/drawing/2014/main" id="{CEC0D597-4D02-4CEB-B21A-3A4D157A39CB}"/>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4" name="Vrije vorm: vorm 20">
              <a:extLst>
                <a:ext uri="{FF2B5EF4-FFF2-40B4-BE49-F238E27FC236}">
                  <a16:creationId xmlns:a16="http://schemas.microsoft.com/office/drawing/2014/main" id="{AC20F827-81B3-48DC-8DD6-B2CA910F5D1F}"/>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5" name="Vrije vorm: vorm 21">
              <a:extLst>
                <a:ext uri="{FF2B5EF4-FFF2-40B4-BE49-F238E27FC236}">
                  <a16:creationId xmlns:a16="http://schemas.microsoft.com/office/drawing/2014/main" id="{0FAF975F-722B-404C-BEE8-E6BEEDDD518D}"/>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6" name="Vrije vorm: vorm 22">
              <a:extLst>
                <a:ext uri="{FF2B5EF4-FFF2-40B4-BE49-F238E27FC236}">
                  <a16:creationId xmlns:a16="http://schemas.microsoft.com/office/drawing/2014/main" id="{F0378EE5-E117-43C7-B315-45AD87E6F077}"/>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7" name="Vrije vorm: vorm 23">
              <a:extLst>
                <a:ext uri="{FF2B5EF4-FFF2-40B4-BE49-F238E27FC236}">
                  <a16:creationId xmlns:a16="http://schemas.microsoft.com/office/drawing/2014/main" id="{1238628A-32EC-4999-BE3C-57A37A294EAA}"/>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8" name="Vrije vorm: vorm 24">
              <a:extLst>
                <a:ext uri="{FF2B5EF4-FFF2-40B4-BE49-F238E27FC236}">
                  <a16:creationId xmlns:a16="http://schemas.microsoft.com/office/drawing/2014/main" id="{45DFE650-7549-4FA6-891C-93129E2E2F4B}"/>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9" name="Vrije vorm: vorm 25">
              <a:extLst>
                <a:ext uri="{FF2B5EF4-FFF2-40B4-BE49-F238E27FC236}">
                  <a16:creationId xmlns:a16="http://schemas.microsoft.com/office/drawing/2014/main" id="{C419AD30-EBB5-4013-B39B-8C309B31BB1F}"/>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50" name="Vrije vorm: vorm 26">
              <a:extLst>
                <a:ext uri="{FF2B5EF4-FFF2-40B4-BE49-F238E27FC236}">
                  <a16:creationId xmlns:a16="http://schemas.microsoft.com/office/drawing/2014/main" id="{7368F82C-408A-4976-A732-F7F0D25F764C}"/>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1" name="Vrije vorm: vorm 27">
              <a:extLst>
                <a:ext uri="{FF2B5EF4-FFF2-40B4-BE49-F238E27FC236}">
                  <a16:creationId xmlns:a16="http://schemas.microsoft.com/office/drawing/2014/main" id="{ECF44C65-4568-4538-A106-F31EF7AFE196}"/>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2" name="Vrije vorm: vorm 28">
              <a:extLst>
                <a:ext uri="{FF2B5EF4-FFF2-40B4-BE49-F238E27FC236}">
                  <a16:creationId xmlns:a16="http://schemas.microsoft.com/office/drawing/2014/main" id="{69CC27E3-DE2C-4E2D-81AB-0F72C8478F1F}"/>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3" name="Vrije vorm: vorm 29">
              <a:extLst>
                <a:ext uri="{FF2B5EF4-FFF2-40B4-BE49-F238E27FC236}">
                  <a16:creationId xmlns:a16="http://schemas.microsoft.com/office/drawing/2014/main" id="{0A9CDFE0-0392-4BE8-85E5-C54555FE659C}"/>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4" name="Vrije vorm: vorm 30">
              <a:extLst>
                <a:ext uri="{FF2B5EF4-FFF2-40B4-BE49-F238E27FC236}">
                  <a16:creationId xmlns:a16="http://schemas.microsoft.com/office/drawing/2014/main" id="{38B5143C-66BC-496F-9CBF-CFDE472FF0DA}"/>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5" name="Vrije vorm: vorm 31">
              <a:extLst>
                <a:ext uri="{FF2B5EF4-FFF2-40B4-BE49-F238E27FC236}">
                  <a16:creationId xmlns:a16="http://schemas.microsoft.com/office/drawing/2014/main" id="{06303E88-996D-4147-B086-6B22F6F74193}"/>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6" name="Vrije vorm: vorm 32">
              <a:extLst>
                <a:ext uri="{FF2B5EF4-FFF2-40B4-BE49-F238E27FC236}">
                  <a16:creationId xmlns:a16="http://schemas.microsoft.com/office/drawing/2014/main" id="{BCE8E8A6-025A-4921-853D-B28CE2E6D24C}"/>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14858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5" descr="Afbeelding met buiten, persoon, vrouw, gooien&#10;&#10;Beschrijving is gegenereerd met zeer hoge betrouwbaarheid">
            <a:extLst>
              <a:ext uri="{FF2B5EF4-FFF2-40B4-BE49-F238E27FC236}">
                <a16:creationId xmlns:a16="http://schemas.microsoft.com/office/drawing/2014/main" id="{4C4DDB01-E9C8-46E1-9F01-E79AC0CD98DC}"/>
              </a:ext>
            </a:extLst>
          </p:cNvPr>
          <p:cNvPicPr>
            <a:picLocks noGrp="1" noChangeAspect="1"/>
          </p:cNvPicPr>
          <p:nvPr>
            <p:ph type="pic" sz="quarter" idx="15"/>
          </p:nvPr>
        </p:nvPicPr>
        <p:blipFill rotWithShape="1">
          <a:blip r:embed="rId2"/>
          <a:srcRect t="5" b="5"/>
          <a:stretch/>
        </p:blipFill>
        <p:spPr>
          <a:xfrm>
            <a:off x="-44" y="-1531"/>
            <a:ext cx="16259362" cy="9148325"/>
          </a:xfrm>
        </p:spPr>
      </p:pic>
      <p:sp>
        <p:nvSpPr>
          <p:cNvPr id="31" name="Tijdelijke aanduiding voor SmartArt 9">
            <a:extLst>
              <a:ext uri="{FF2B5EF4-FFF2-40B4-BE49-F238E27FC236}">
                <a16:creationId xmlns:a16="http://schemas.microsoft.com/office/drawing/2014/main" id="{044F453C-35B9-480F-A32E-4928278233DE}"/>
              </a:ext>
            </a:extLst>
          </p:cNvPr>
          <p:cNvSpPr>
            <a:spLocks noGrp="1"/>
          </p:cNvSpPr>
          <p:nvPr>
            <p:ph type="dgm" sz="quarter" idx="14"/>
          </p:nvPr>
        </p:nvSpPr>
        <p:spPr>
          <a:xfrm>
            <a:off x="0" y="1249141"/>
            <a:ext cx="6972300" cy="2903759"/>
          </a:xfrm>
        </p:spPr>
      </p:sp>
      <p:sp>
        <p:nvSpPr>
          <p:cNvPr id="32" name="Titel 8">
            <a:extLst>
              <a:ext uri="{FF2B5EF4-FFF2-40B4-BE49-F238E27FC236}">
                <a16:creationId xmlns:a16="http://schemas.microsoft.com/office/drawing/2014/main" id="{DA9220A1-C13E-42A8-8B23-12E5EA8F25B3}"/>
              </a:ext>
            </a:extLst>
          </p:cNvPr>
          <p:cNvSpPr>
            <a:spLocks noGrp="1"/>
          </p:cNvSpPr>
          <p:nvPr>
            <p:ph type="title"/>
          </p:nvPr>
        </p:nvSpPr>
        <p:spPr>
          <a:xfrm>
            <a:off x="821532" y="1252605"/>
            <a:ext cx="6150768" cy="2660741"/>
          </a:xfrm>
        </p:spPr>
        <p:txBody>
          <a:bodyPr/>
          <a:lstStyle/>
          <a:p>
            <a:r>
              <a:rPr lang="nl-NL" sz="2800">
                <a:solidFill>
                  <a:srgbClr val="822433"/>
                </a:solidFill>
              </a:rPr>
              <a:t>RECHTVAARDIG</a:t>
            </a:r>
            <a:br>
              <a:rPr lang="nl-NL" sz="2800"/>
            </a:br>
            <a:br>
              <a:rPr lang="nl-NL" sz="2800"/>
            </a:br>
            <a:r>
              <a:rPr lang="nl-NL" sz="2400" b="0"/>
              <a:t>Tegengaan van sociale ongelijkheden door mét de samenleving technologieën op een verstandige manier te ontwerpen, zodat ze waarde toevoegen </a:t>
            </a:r>
            <a:br>
              <a:rPr lang="nl-NL" sz="2400" b="0"/>
            </a:br>
            <a:r>
              <a:rPr lang="nl-NL" sz="2400" b="0"/>
              <a:t>aan de levens van mensen. </a:t>
            </a:r>
            <a:endParaRPr lang="nl-NL" sz="2800" b="0">
              <a:solidFill>
                <a:schemeClr val="tx1"/>
              </a:solidFill>
            </a:endParaRPr>
          </a:p>
        </p:txBody>
      </p:sp>
      <p:grpSp>
        <p:nvGrpSpPr>
          <p:cNvPr id="5" name="Graphic 8">
            <a:extLst>
              <a:ext uri="{FF2B5EF4-FFF2-40B4-BE49-F238E27FC236}">
                <a16:creationId xmlns:a16="http://schemas.microsoft.com/office/drawing/2014/main" id="{C2B5AFF6-0C80-4F65-8BE1-5D990D5E4BFB}"/>
              </a:ext>
            </a:extLst>
          </p:cNvPr>
          <p:cNvGrpSpPr/>
          <p:nvPr/>
        </p:nvGrpSpPr>
        <p:grpSpPr>
          <a:xfrm>
            <a:off x="14530844" y="8384621"/>
            <a:ext cx="1515323" cy="532117"/>
            <a:chOff x="14530844" y="8384621"/>
            <a:chExt cx="1515323" cy="532117"/>
          </a:xfrm>
          <a:solidFill>
            <a:schemeClr val="bg1"/>
          </a:solidFill>
        </p:grpSpPr>
        <p:sp>
          <p:nvSpPr>
            <p:cNvPr id="6" name="Vrije vorm: vorm 14">
              <a:extLst>
                <a:ext uri="{FF2B5EF4-FFF2-40B4-BE49-F238E27FC236}">
                  <a16:creationId xmlns:a16="http://schemas.microsoft.com/office/drawing/2014/main" id="{AB5D7389-B031-4020-9E6E-FE89B198FA89}"/>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7" name="Vrije vorm: vorm 15">
              <a:extLst>
                <a:ext uri="{FF2B5EF4-FFF2-40B4-BE49-F238E27FC236}">
                  <a16:creationId xmlns:a16="http://schemas.microsoft.com/office/drawing/2014/main" id="{129E8A67-BA40-40B7-8C65-1A76FCE7A964}"/>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8" name="Vrije vorm: vorm 16">
              <a:extLst>
                <a:ext uri="{FF2B5EF4-FFF2-40B4-BE49-F238E27FC236}">
                  <a16:creationId xmlns:a16="http://schemas.microsoft.com/office/drawing/2014/main" id="{C415C536-15D5-45CC-9A17-6A67899FC9EA}"/>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9" name="Vrije vorm: vorm 17">
              <a:extLst>
                <a:ext uri="{FF2B5EF4-FFF2-40B4-BE49-F238E27FC236}">
                  <a16:creationId xmlns:a16="http://schemas.microsoft.com/office/drawing/2014/main" id="{2E0AA6DF-2C9D-4150-9116-3CC5085A065D}"/>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1" name="Vrije vorm: vorm 18">
              <a:extLst>
                <a:ext uri="{FF2B5EF4-FFF2-40B4-BE49-F238E27FC236}">
                  <a16:creationId xmlns:a16="http://schemas.microsoft.com/office/drawing/2014/main" id="{DBB2BECD-750F-4636-A21C-87618FA10692}"/>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9">
              <a:extLst>
                <a:ext uri="{FF2B5EF4-FFF2-40B4-BE49-F238E27FC236}">
                  <a16:creationId xmlns:a16="http://schemas.microsoft.com/office/drawing/2014/main" id="{01EC59BA-0CB8-4095-8245-6746D4EAAF7F}"/>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3" name="Vrije vorm: vorm 20">
              <a:extLst>
                <a:ext uri="{FF2B5EF4-FFF2-40B4-BE49-F238E27FC236}">
                  <a16:creationId xmlns:a16="http://schemas.microsoft.com/office/drawing/2014/main" id="{F9E6B739-611B-4E82-B993-CF353166AA0F}"/>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4" name="Vrije vorm: vorm 21">
              <a:extLst>
                <a:ext uri="{FF2B5EF4-FFF2-40B4-BE49-F238E27FC236}">
                  <a16:creationId xmlns:a16="http://schemas.microsoft.com/office/drawing/2014/main" id="{BA6ECABD-8450-4870-8EA2-F327C815E809}"/>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5" name="Vrije vorm: vorm 22">
              <a:extLst>
                <a:ext uri="{FF2B5EF4-FFF2-40B4-BE49-F238E27FC236}">
                  <a16:creationId xmlns:a16="http://schemas.microsoft.com/office/drawing/2014/main" id="{C999113B-7944-4BC9-8D20-894878D3BC39}"/>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23">
              <a:extLst>
                <a:ext uri="{FF2B5EF4-FFF2-40B4-BE49-F238E27FC236}">
                  <a16:creationId xmlns:a16="http://schemas.microsoft.com/office/drawing/2014/main" id="{E1D37AA0-15BA-49B7-AF02-145D1B6E52DE}"/>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7" name="Vrije vorm: vorm 24">
              <a:extLst>
                <a:ext uri="{FF2B5EF4-FFF2-40B4-BE49-F238E27FC236}">
                  <a16:creationId xmlns:a16="http://schemas.microsoft.com/office/drawing/2014/main" id="{2BAD2752-20F3-4186-A092-CB0F6BEA438A}"/>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8" name="Vrije vorm: vorm 25">
              <a:extLst>
                <a:ext uri="{FF2B5EF4-FFF2-40B4-BE49-F238E27FC236}">
                  <a16:creationId xmlns:a16="http://schemas.microsoft.com/office/drawing/2014/main" id="{C5E63026-A577-47F3-9DBA-E7EEFEBC5962}"/>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19" name="Vrije vorm: vorm 26">
              <a:extLst>
                <a:ext uri="{FF2B5EF4-FFF2-40B4-BE49-F238E27FC236}">
                  <a16:creationId xmlns:a16="http://schemas.microsoft.com/office/drawing/2014/main" id="{72C9381B-7E2A-4273-B341-F09F96806840}"/>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0" name="Vrije vorm: vorm 27">
              <a:extLst>
                <a:ext uri="{FF2B5EF4-FFF2-40B4-BE49-F238E27FC236}">
                  <a16:creationId xmlns:a16="http://schemas.microsoft.com/office/drawing/2014/main" id="{D862D996-2705-41BE-BB22-F7FFFF7C41BD}"/>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8">
              <a:extLst>
                <a:ext uri="{FF2B5EF4-FFF2-40B4-BE49-F238E27FC236}">
                  <a16:creationId xmlns:a16="http://schemas.microsoft.com/office/drawing/2014/main" id="{9574F615-AA04-4B22-A57C-7CF2D97605C3}"/>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2" name="Vrije vorm: vorm 29">
              <a:extLst>
                <a:ext uri="{FF2B5EF4-FFF2-40B4-BE49-F238E27FC236}">
                  <a16:creationId xmlns:a16="http://schemas.microsoft.com/office/drawing/2014/main" id="{2DE2046B-7CA3-40EE-993E-11A4AAE01932}"/>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3" name="Vrije vorm: vorm 30">
              <a:extLst>
                <a:ext uri="{FF2B5EF4-FFF2-40B4-BE49-F238E27FC236}">
                  <a16:creationId xmlns:a16="http://schemas.microsoft.com/office/drawing/2014/main" id="{7A22870F-152F-4172-A498-E82568DDA198}"/>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4" name="Vrije vorm: vorm 31">
              <a:extLst>
                <a:ext uri="{FF2B5EF4-FFF2-40B4-BE49-F238E27FC236}">
                  <a16:creationId xmlns:a16="http://schemas.microsoft.com/office/drawing/2014/main" id="{143B9896-FD2C-4DD8-A53A-97669228A62C}"/>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5" name="Vrije vorm: vorm 32">
              <a:extLst>
                <a:ext uri="{FF2B5EF4-FFF2-40B4-BE49-F238E27FC236}">
                  <a16:creationId xmlns:a16="http://schemas.microsoft.com/office/drawing/2014/main" id="{9ED15740-E679-43F6-8A60-4A8232A3F050}"/>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101514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5" descr="Afbeelding met weg, buiten, gebouw, groep&#10;&#10;Beschrijving is gegenereerd met zeer hoge betrouwbaarheid">
            <a:extLst>
              <a:ext uri="{FF2B5EF4-FFF2-40B4-BE49-F238E27FC236}">
                <a16:creationId xmlns:a16="http://schemas.microsoft.com/office/drawing/2014/main" id="{B5AAAC5F-EF68-4095-AB0F-AC9CCABEFE49}"/>
              </a:ext>
            </a:extLst>
          </p:cNvPr>
          <p:cNvPicPr>
            <a:picLocks noGrp="1" noChangeAspect="1"/>
          </p:cNvPicPr>
          <p:nvPr>
            <p:ph type="pic" sz="quarter" idx="15"/>
          </p:nvPr>
        </p:nvPicPr>
        <p:blipFill rotWithShape="1">
          <a:blip r:embed="rId2"/>
          <a:srcRect t="5" b="5"/>
          <a:stretch/>
        </p:blipFill>
        <p:spPr/>
      </p:pic>
      <p:sp>
        <p:nvSpPr>
          <p:cNvPr id="31" name="Tijdelijke aanduiding voor SmartArt 9">
            <a:extLst>
              <a:ext uri="{FF2B5EF4-FFF2-40B4-BE49-F238E27FC236}">
                <a16:creationId xmlns:a16="http://schemas.microsoft.com/office/drawing/2014/main" id="{044F453C-35B9-480F-A32E-4928278233DE}"/>
              </a:ext>
            </a:extLst>
          </p:cNvPr>
          <p:cNvSpPr>
            <a:spLocks noGrp="1"/>
          </p:cNvSpPr>
          <p:nvPr>
            <p:ph type="dgm" sz="quarter" idx="14"/>
          </p:nvPr>
        </p:nvSpPr>
        <p:spPr>
          <a:xfrm>
            <a:off x="0" y="1249141"/>
            <a:ext cx="6972300" cy="2351309"/>
          </a:xfrm>
        </p:spPr>
      </p:sp>
      <p:sp>
        <p:nvSpPr>
          <p:cNvPr id="32" name="Titel 8">
            <a:extLst>
              <a:ext uri="{FF2B5EF4-FFF2-40B4-BE49-F238E27FC236}">
                <a16:creationId xmlns:a16="http://schemas.microsoft.com/office/drawing/2014/main" id="{DA9220A1-C13E-42A8-8B23-12E5EA8F25B3}"/>
              </a:ext>
            </a:extLst>
          </p:cNvPr>
          <p:cNvSpPr>
            <a:spLocks noGrp="1"/>
          </p:cNvSpPr>
          <p:nvPr>
            <p:ph type="title"/>
          </p:nvPr>
        </p:nvSpPr>
        <p:spPr>
          <a:xfrm>
            <a:off x="821532" y="1252605"/>
            <a:ext cx="6150768" cy="2346808"/>
          </a:xfrm>
        </p:spPr>
        <p:txBody>
          <a:bodyPr/>
          <a:lstStyle/>
          <a:p>
            <a:r>
              <a:rPr lang="nl-NL" sz="2800">
                <a:solidFill>
                  <a:srgbClr val="822433"/>
                </a:solidFill>
              </a:rPr>
              <a:t>DUURZAAM</a:t>
            </a:r>
            <a:br>
              <a:rPr lang="nl-NL" sz="2800"/>
            </a:br>
            <a:br>
              <a:rPr lang="nl-NL" sz="2800"/>
            </a:br>
            <a:r>
              <a:rPr lang="nl-NL" sz="2400" b="0"/>
              <a:t>Onderwijs, onderzoek, innovatie en organisatie </a:t>
            </a:r>
            <a:br>
              <a:rPr lang="nl-NL" sz="2400" b="0"/>
            </a:br>
            <a:r>
              <a:rPr lang="nl-NL" sz="2400" b="0"/>
              <a:t>gericht op ecologische, sociale en economische duurzaamheid.</a:t>
            </a:r>
            <a:endParaRPr lang="nl-NL" sz="2800" b="0">
              <a:solidFill>
                <a:schemeClr val="tx1"/>
              </a:solidFill>
            </a:endParaRPr>
          </a:p>
        </p:txBody>
      </p:sp>
      <p:grpSp>
        <p:nvGrpSpPr>
          <p:cNvPr id="5" name="Graphic 8">
            <a:extLst>
              <a:ext uri="{FF2B5EF4-FFF2-40B4-BE49-F238E27FC236}">
                <a16:creationId xmlns:a16="http://schemas.microsoft.com/office/drawing/2014/main" id="{9F02D6CB-744E-4893-B827-2F6EE19C2648}"/>
              </a:ext>
            </a:extLst>
          </p:cNvPr>
          <p:cNvGrpSpPr/>
          <p:nvPr/>
        </p:nvGrpSpPr>
        <p:grpSpPr>
          <a:xfrm>
            <a:off x="14530844" y="8384621"/>
            <a:ext cx="1515323" cy="532117"/>
            <a:chOff x="14530844" y="8384621"/>
            <a:chExt cx="1515323" cy="532117"/>
          </a:xfrm>
          <a:solidFill>
            <a:schemeClr val="bg1"/>
          </a:solidFill>
        </p:grpSpPr>
        <p:sp>
          <p:nvSpPr>
            <p:cNvPr id="6" name="Vrije vorm: vorm 14">
              <a:extLst>
                <a:ext uri="{FF2B5EF4-FFF2-40B4-BE49-F238E27FC236}">
                  <a16:creationId xmlns:a16="http://schemas.microsoft.com/office/drawing/2014/main" id="{EEEE8A8D-6735-40FC-899D-C832935595B9}"/>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7" name="Vrije vorm: vorm 15">
              <a:extLst>
                <a:ext uri="{FF2B5EF4-FFF2-40B4-BE49-F238E27FC236}">
                  <a16:creationId xmlns:a16="http://schemas.microsoft.com/office/drawing/2014/main" id="{94AE145B-8E32-46F4-BFDE-E0A7FCF3671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8" name="Vrije vorm: vorm 16">
              <a:extLst>
                <a:ext uri="{FF2B5EF4-FFF2-40B4-BE49-F238E27FC236}">
                  <a16:creationId xmlns:a16="http://schemas.microsoft.com/office/drawing/2014/main" id="{9BD152A4-592C-4E74-BA47-CE8F1120D97E}"/>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9" name="Vrije vorm: vorm 17">
              <a:extLst>
                <a:ext uri="{FF2B5EF4-FFF2-40B4-BE49-F238E27FC236}">
                  <a16:creationId xmlns:a16="http://schemas.microsoft.com/office/drawing/2014/main" id="{661C7059-FD11-45D0-AD48-B75211969B94}"/>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0" name="Vrije vorm: vorm 18">
              <a:extLst>
                <a:ext uri="{FF2B5EF4-FFF2-40B4-BE49-F238E27FC236}">
                  <a16:creationId xmlns:a16="http://schemas.microsoft.com/office/drawing/2014/main" id="{71828F8A-C277-4C6F-8474-65C9FA57F67A}"/>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9">
              <a:extLst>
                <a:ext uri="{FF2B5EF4-FFF2-40B4-BE49-F238E27FC236}">
                  <a16:creationId xmlns:a16="http://schemas.microsoft.com/office/drawing/2014/main" id="{8EF1767B-277F-46DB-BF2D-303A5AB0C2C0}"/>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3" name="Vrije vorm: vorm 20">
              <a:extLst>
                <a:ext uri="{FF2B5EF4-FFF2-40B4-BE49-F238E27FC236}">
                  <a16:creationId xmlns:a16="http://schemas.microsoft.com/office/drawing/2014/main" id="{014735DE-33D2-47D0-B0B6-5A0EC0B26259}"/>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4" name="Vrije vorm: vorm 21">
              <a:extLst>
                <a:ext uri="{FF2B5EF4-FFF2-40B4-BE49-F238E27FC236}">
                  <a16:creationId xmlns:a16="http://schemas.microsoft.com/office/drawing/2014/main" id="{202CBC9D-1F90-4768-911A-06965E43CF4D}"/>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5" name="Vrije vorm: vorm 22">
              <a:extLst>
                <a:ext uri="{FF2B5EF4-FFF2-40B4-BE49-F238E27FC236}">
                  <a16:creationId xmlns:a16="http://schemas.microsoft.com/office/drawing/2014/main" id="{C2DFA285-DD9F-48D8-819B-2BAA670369D1}"/>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23">
              <a:extLst>
                <a:ext uri="{FF2B5EF4-FFF2-40B4-BE49-F238E27FC236}">
                  <a16:creationId xmlns:a16="http://schemas.microsoft.com/office/drawing/2014/main" id="{F651048B-D62F-4B0C-A899-C4C877AAEC8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7" name="Vrije vorm: vorm 24">
              <a:extLst>
                <a:ext uri="{FF2B5EF4-FFF2-40B4-BE49-F238E27FC236}">
                  <a16:creationId xmlns:a16="http://schemas.microsoft.com/office/drawing/2014/main" id="{7CB85F70-2CA2-4384-83DE-12CFC3EF4FDC}"/>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8" name="Vrije vorm: vorm 25">
              <a:extLst>
                <a:ext uri="{FF2B5EF4-FFF2-40B4-BE49-F238E27FC236}">
                  <a16:creationId xmlns:a16="http://schemas.microsoft.com/office/drawing/2014/main" id="{2DED8B4B-3AFA-421B-9C79-3277A110B4A8}"/>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19" name="Vrije vorm: vorm 26">
              <a:extLst>
                <a:ext uri="{FF2B5EF4-FFF2-40B4-BE49-F238E27FC236}">
                  <a16:creationId xmlns:a16="http://schemas.microsoft.com/office/drawing/2014/main" id="{1DC3ACEC-5A42-49D9-9270-EBF745E103DA}"/>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0" name="Vrije vorm: vorm 27">
              <a:extLst>
                <a:ext uri="{FF2B5EF4-FFF2-40B4-BE49-F238E27FC236}">
                  <a16:creationId xmlns:a16="http://schemas.microsoft.com/office/drawing/2014/main" id="{D26DE652-8CA1-4158-88DE-7119F65C6EEC}"/>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8">
              <a:extLst>
                <a:ext uri="{FF2B5EF4-FFF2-40B4-BE49-F238E27FC236}">
                  <a16:creationId xmlns:a16="http://schemas.microsoft.com/office/drawing/2014/main" id="{AD80D86A-6CF7-44F4-B6C8-BE0995D201EB}"/>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2" name="Vrije vorm: vorm 29">
              <a:extLst>
                <a:ext uri="{FF2B5EF4-FFF2-40B4-BE49-F238E27FC236}">
                  <a16:creationId xmlns:a16="http://schemas.microsoft.com/office/drawing/2014/main" id="{E24F8BF2-3319-4BD8-9BCA-81E42DAA3FC3}"/>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3" name="Vrije vorm: vorm 30">
              <a:extLst>
                <a:ext uri="{FF2B5EF4-FFF2-40B4-BE49-F238E27FC236}">
                  <a16:creationId xmlns:a16="http://schemas.microsoft.com/office/drawing/2014/main" id="{A106722A-AFFF-43CC-8435-076AB66703AE}"/>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4" name="Vrije vorm: vorm 31">
              <a:extLst>
                <a:ext uri="{FF2B5EF4-FFF2-40B4-BE49-F238E27FC236}">
                  <a16:creationId xmlns:a16="http://schemas.microsoft.com/office/drawing/2014/main" id="{B60F6703-4616-4E4A-83C9-CF3890BAB2F9}"/>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5" name="Vrije vorm: vorm 32">
              <a:extLst>
                <a:ext uri="{FF2B5EF4-FFF2-40B4-BE49-F238E27FC236}">
                  <a16:creationId xmlns:a16="http://schemas.microsoft.com/office/drawing/2014/main" id="{D18A5E7B-6469-4FB8-A763-788CB5981B79}"/>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31939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5" descr="Afbeelding met man, toetsenbord, vasthouden, computer&#10;&#10;Beschrijving is gegenereerd met zeer hoge betrouwbaarheid">
            <a:extLst>
              <a:ext uri="{FF2B5EF4-FFF2-40B4-BE49-F238E27FC236}">
                <a16:creationId xmlns:a16="http://schemas.microsoft.com/office/drawing/2014/main" id="{25408689-5B63-4F3E-86E9-E4FDA61B5C0E}"/>
              </a:ext>
            </a:extLst>
          </p:cNvPr>
          <p:cNvPicPr>
            <a:picLocks noGrp="1" noChangeAspect="1"/>
          </p:cNvPicPr>
          <p:nvPr>
            <p:ph type="pic" sz="quarter" idx="15"/>
          </p:nvPr>
        </p:nvPicPr>
        <p:blipFill rotWithShape="1">
          <a:blip r:embed="rId2"/>
          <a:srcRect t="5" b="5"/>
          <a:stretch/>
        </p:blipFill>
        <p:spPr/>
      </p:pic>
      <p:sp>
        <p:nvSpPr>
          <p:cNvPr id="31" name="Tijdelijke aanduiding voor SmartArt 9">
            <a:extLst>
              <a:ext uri="{FF2B5EF4-FFF2-40B4-BE49-F238E27FC236}">
                <a16:creationId xmlns:a16="http://schemas.microsoft.com/office/drawing/2014/main" id="{044F453C-35B9-480F-A32E-4928278233DE}"/>
              </a:ext>
            </a:extLst>
          </p:cNvPr>
          <p:cNvSpPr>
            <a:spLocks noGrp="1"/>
          </p:cNvSpPr>
          <p:nvPr>
            <p:ph type="dgm" sz="quarter" idx="14"/>
          </p:nvPr>
        </p:nvSpPr>
        <p:spPr>
          <a:xfrm>
            <a:off x="0" y="1249141"/>
            <a:ext cx="6972300" cy="2660741"/>
          </a:xfrm>
        </p:spPr>
      </p:sp>
      <p:sp>
        <p:nvSpPr>
          <p:cNvPr id="32" name="Titel 8">
            <a:extLst>
              <a:ext uri="{FF2B5EF4-FFF2-40B4-BE49-F238E27FC236}">
                <a16:creationId xmlns:a16="http://schemas.microsoft.com/office/drawing/2014/main" id="{DA9220A1-C13E-42A8-8B23-12E5EA8F25B3}"/>
              </a:ext>
            </a:extLst>
          </p:cNvPr>
          <p:cNvSpPr>
            <a:spLocks noGrp="1"/>
          </p:cNvSpPr>
          <p:nvPr>
            <p:ph type="title"/>
          </p:nvPr>
        </p:nvSpPr>
        <p:spPr>
          <a:xfrm>
            <a:off x="821532" y="1233555"/>
            <a:ext cx="6150768" cy="2660741"/>
          </a:xfrm>
        </p:spPr>
        <p:txBody>
          <a:bodyPr/>
          <a:lstStyle/>
          <a:p>
            <a:r>
              <a:rPr lang="nl-NL" sz="2800">
                <a:solidFill>
                  <a:srgbClr val="822433"/>
                </a:solidFill>
              </a:rPr>
              <a:t>DIGITAAL</a:t>
            </a:r>
            <a:br>
              <a:rPr lang="nl-NL" sz="2800"/>
            </a:br>
            <a:br>
              <a:rPr lang="nl-NL" sz="2800"/>
            </a:br>
            <a:r>
              <a:rPr lang="nl-NL" sz="2400" b="0"/>
              <a:t>Bijdragen aan betekenisvolle, duurzame digitale innovaties die aansluiten bij behoeften van de samenleving én deze toepassen ten behoeve van </a:t>
            </a:r>
            <a:br>
              <a:rPr lang="nl-NL" sz="2400" b="0"/>
            </a:br>
            <a:r>
              <a:rPr lang="nl-NL" sz="2400" b="0"/>
              <a:t>ons eigen onderzoek en onderwijs.</a:t>
            </a:r>
            <a:endParaRPr lang="nl-NL" sz="2800" b="0">
              <a:solidFill>
                <a:schemeClr val="tx1"/>
              </a:solidFill>
            </a:endParaRPr>
          </a:p>
        </p:txBody>
      </p:sp>
      <p:grpSp>
        <p:nvGrpSpPr>
          <p:cNvPr id="6" name="Graphic 8">
            <a:extLst>
              <a:ext uri="{FF2B5EF4-FFF2-40B4-BE49-F238E27FC236}">
                <a16:creationId xmlns:a16="http://schemas.microsoft.com/office/drawing/2014/main" id="{74472B1C-DDC4-4D23-A68A-DA146B66A4E1}"/>
              </a:ext>
            </a:extLst>
          </p:cNvPr>
          <p:cNvGrpSpPr/>
          <p:nvPr/>
        </p:nvGrpSpPr>
        <p:grpSpPr>
          <a:xfrm>
            <a:off x="14530844" y="8384621"/>
            <a:ext cx="1515323" cy="532117"/>
            <a:chOff x="14530844" y="8384621"/>
            <a:chExt cx="1515323" cy="532117"/>
          </a:xfrm>
          <a:solidFill>
            <a:schemeClr val="bg1"/>
          </a:solidFill>
        </p:grpSpPr>
        <p:sp>
          <p:nvSpPr>
            <p:cNvPr id="7" name="Vrije vorm: vorm 14">
              <a:extLst>
                <a:ext uri="{FF2B5EF4-FFF2-40B4-BE49-F238E27FC236}">
                  <a16:creationId xmlns:a16="http://schemas.microsoft.com/office/drawing/2014/main" id="{AFBC1E6B-E2CF-4EA2-9D86-0384C36E7AFB}"/>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8" name="Vrije vorm: vorm 15">
              <a:extLst>
                <a:ext uri="{FF2B5EF4-FFF2-40B4-BE49-F238E27FC236}">
                  <a16:creationId xmlns:a16="http://schemas.microsoft.com/office/drawing/2014/main" id="{5ECCC92F-0C83-45F8-AE0F-C78130635F46}"/>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9" name="Vrije vorm: vorm 16">
              <a:extLst>
                <a:ext uri="{FF2B5EF4-FFF2-40B4-BE49-F238E27FC236}">
                  <a16:creationId xmlns:a16="http://schemas.microsoft.com/office/drawing/2014/main" id="{897DCED8-9026-4056-9A53-EE6576709319}"/>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0" name="Vrije vorm: vorm 17">
              <a:extLst>
                <a:ext uri="{FF2B5EF4-FFF2-40B4-BE49-F238E27FC236}">
                  <a16:creationId xmlns:a16="http://schemas.microsoft.com/office/drawing/2014/main" id="{C44AACD1-BF10-40A3-B052-FA9CA9870282}"/>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1" name="Vrije vorm: vorm 18">
              <a:extLst>
                <a:ext uri="{FF2B5EF4-FFF2-40B4-BE49-F238E27FC236}">
                  <a16:creationId xmlns:a16="http://schemas.microsoft.com/office/drawing/2014/main" id="{6B3511A9-81CD-488E-AD33-EF3940C991FB}"/>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9">
              <a:extLst>
                <a:ext uri="{FF2B5EF4-FFF2-40B4-BE49-F238E27FC236}">
                  <a16:creationId xmlns:a16="http://schemas.microsoft.com/office/drawing/2014/main" id="{AA86B42B-1BEC-49C0-838C-3D77FF8E2389}"/>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3" name="Vrije vorm: vorm 20">
              <a:extLst>
                <a:ext uri="{FF2B5EF4-FFF2-40B4-BE49-F238E27FC236}">
                  <a16:creationId xmlns:a16="http://schemas.microsoft.com/office/drawing/2014/main" id="{B6DDE7F7-9BC0-4E51-B66B-3CF991DCB732}"/>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4" name="Vrije vorm: vorm 21">
              <a:extLst>
                <a:ext uri="{FF2B5EF4-FFF2-40B4-BE49-F238E27FC236}">
                  <a16:creationId xmlns:a16="http://schemas.microsoft.com/office/drawing/2014/main" id="{08B37ECE-3B94-4CBE-A7E3-FCAC319B5DF1}"/>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5" name="Vrije vorm: vorm 22">
              <a:extLst>
                <a:ext uri="{FF2B5EF4-FFF2-40B4-BE49-F238E27FC236}">
                  <a16:creationId xmlns:a16="http://schemas.microsoft.com/office/drawing/2014/main" id="{02E80D74-0B86-48BF-8FDB-D602A4C745B3}"/>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23">
              <a:extLst>
                <a:ext uri="{FF2B5EF4-FFF2-40B4-BE49-F238E27FC236}">
                  <a16:creationId xmlns:a16="http://schemas.microsoft.com/office/drawing/2014/main" id="{89F8C23E-6997-4F0D-9D85-C9ED1CE647E2}"/>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7" name="Vrije vorm: vorm 24">
              <a:extLst>
                <a:ext uri="{FF2B5EF4-FFF2-40B4-BE49-F238E27FC236}">
                  <a16:creationId xmlns:a16="http://schemas.microsoft.com/office/drawing/2014/main" id="{DA4C9544-94F6-404E-B3A2-6EA7DD117361}"/>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8" name="Vrije vorm: vorm 25">
              <a:extLst>
                <a:ext uri="{FF2B5EF4-FFF2-40B4-BE49-F238E27FC236}">
                  <a16:creationId xmlns:a16="http://schemas.microsoft.com/office/drawing/2014/main" id="{626659EE-E685-4609-982E-7ECDB22A9586}"/>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19" name="Vrije vorm: vorm 26">
              <a:extLst>
                <a:ext uri="{FF2B5EF4-FFF2-40B4-BE49-F238E27FC236}">
                  <a16:creationId xmlns:a16="http://schemas.microsoft.com/office/drawing/2014/main" id="{15E21A47-0148-4497-9F9B-04491D1C260B}"/>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0" name="Vrije vorm: vorm 27">
              <a:extLst>
                <a:ext uri="{FF2B5EF4-FFF2-40B4-BE49-F238E27FC236}">
                  <a16:creationId xmlns:a16="http://schemas.microsoft.com/office/drawing/2014/main" id="{116E573F-1489-4DC9-A827-24A5EC7C96B3}"/>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8">
              <a:extLst>
                <a:ext uri="{FF2B5EF4-FFF2-40B4-BE49-F238E27FC236}">
                  <a16:creationId xmlns:a16="http://schemas.microsoft.com/office/drawing/2014/main" id="{7FEA6D3D-84A2-433A-97DF-D28CD1772A57}"/>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2" name="Vrije vorm: vorm 29">
              <a:extLst>
                <a:ext uri="{FF2B5EF4-FFF2-40B4-BE49-F238E27FC236}">
                  <a16:creationId xmlns:a16="http://schemas.microsoft.com/office/drawing/2014/main" id="{0A4C31AC-A172-4F74-8A37-127B70D6B03B}"/>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3" name="Vrije vorm: vorm 30">
              <a:extLst>
                <a:ext uri="{FF2B5EF4-FFF2-40B4-BE49-F238E27FC236}">
                  <a16:creationId xmlns:a16="http://schemas.microsoft.com/office/drawing/2014/main" id="{E7B66681-86AD-49CA-B1C4-BF8C0B78E64B}"/>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4" name="Vrije vorm: vorm 31">
              <a:extLst>
                <a:ext uri="{FF2B5EF4-FFF2-40B4-BE49-F238E27FC236}">
                  <a16:creationId xmlns:a16="http://schemas.microsoft.com/office/drawing/2014/main" id="{E4AFD6BE-59A3-41B8-AF30-9F6E0E5B17FC}"/>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5" name="Vrije vorm: vorm 32">
              <a:extLst>
                <a:ext uri="{FF2B5EF4-FFF2-40B4-BE49-F238E27FC236}">
                  <a16:creationId xmlns:a16="http://schemas.microsoft.com/office/drawing/2014/main" id="{FFE14440-0BB3-4AB6-A96C-4C01BD27260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158127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263A86AA-EF90-44A3-9BDF-0A6C86C18039}"/>
              </a:ext>
            </a:extLst>
          </p:cNvPr>
          <p:cNvPicPr>
            <a:picLocks noChangeAspect="1"/>
          </p:cNvPicPr>
          <p:nvPr/>
        </p:nvPicPr>
        <p:blipFill>
          <a:blip r:embed="rId2"/>
          <a:stretch>
            <a:fillRect/>
          </a:stretch>
        </p:blipFill>
        <p:spPr>
          <a:xfrm>
            <a:off x="-807" y="-2234"/>
            <a:ext cx="6985202" cy="9132615"/>
          </a:xfrm>
          <a:prstGeom prst="rect">
            <a:avLst/>
          </a:prstGeom>
        </p:spPr>
      </p:pic>
      <p:sp>
        <p:nvSpPr>
          <p:cNvPr id="6" name="Titel 5">
            <a:extLst>
              <a:ext uri="{FF2B5EF4-FFF2-40B4-BE49-F238E27FC236}">
                <a16:creationId xmlns:a16="http://schemas.microsoft.com/office/drawing/2014/main" id="{C6F7A135-3B82-41AD-9421-FE43137B0C6D}"/>
              </a:ext>
            </a:extLst>
          </p:cNvPr>
          <p:cNvSpPr>
            <a:spLocks noGrp="1"/>
          </p:cNvSpPr>
          <p:nvPr>
            <p:ph type="title"/>
          </p:nvPr>
        </p:nvSpPr>
        <p:spPr>
          <a:xfrm>
            <a:off x="8129587" y="665851"/>
            <a:ext cx="8122421" cy="1454150"/>
          </a:xfrm>
        </p:spPr>
        <p:txBody>
          <a:bodyPr/>
          <a:lstStyle/>
          <a:p>
            <a:r>
              <a:rPr lang="nl-NL">
                <a:solidFill>
                  <a:srgbClr val="822433"/>
                </a:solidFill>
                <a:latin typeface="Arial Narrow"/>
              </a:rPr>
              <a:t>SHAPING 2030: VISIE</a:t>
            </a:r>
            <a:br>
              <a:rPr lang="nl-NL"/>
            </a:br>
            <a:r>
              <a:rPr lang="nl-NL">
                <a:solidFill>
                  <a:srgbClr val="822433"/>
                </a:solidFill>
                <a:latin typeface="Arial Narrow"/>
              </a:rPr>
              <a:t>ONDERNEMEND </a:t>
            </a:r>
            <a:r>
              <a:rPr lang="nl-NL" b="0">
                <a:solidFill>
                  <a:schemeClr val="bg1">
                    <a:lumMod val="75000"/>
                  </a:schemeClr>
                </a:solidFill>
                <a:latin typeface="Arial Narrow"/>
              </a:rPr>
              <a:t>-</a:t>
            </a:r>
            <a:r>
              <a:rPr lang="nl-NL">
                <a:solidFill>
                  <a:schemeClr val="bg1">
                    <a:lumMod val="75000"/>
                  </a:schemeClr>
                </a:solidFill>
                <a:latin typeface="Arial Narrow"/>
              </a:rPr>
              <a:t> </a:t>
            </a:r>
            <a:r>
              <a:rPr lang="nl-NL" b="0">
                <a:solidFill>
                  <a:schemeClr val="bg1">
                    <a:lumMod val="75000"/>
                  </a:schemeClr>
                </a:solidFill>
                <a:latin typeface="Arial Narrow"/>
              </a:rPr>
              <a:t>INCLUSIEF - OPEN MINDSET </a:t>
            </a:r>
            <a:endParaRPr lang="nl-NL" b="0">
              <a:solidFill>
                <a:schemeClr val="bg1">
                  <a:lumMod val="75000"/>
                </a:schemeClr>
              </a:solidFill>
            </a:endParaRPr>
          </a:p>
        </p:txBody>
      </p:sp>
      <p:sp>
        <p:nvSpPr>
          <p:cNvPr id="7" name="Tijdelijke aanduiding voor inhoud 6">
            <a:extLst>
              <a:ext uri="{FF2B5EF4-FFF2-40B4-BE49-F238E27FC236}">
                <a16:creationId xmlns:a16="http://schemas.microsoft.com/office/drawing/2014/main" id="{6D3961AA-85ED-4054-950D-066DC722C461}"/>
              </a:ext>
            </a:extLst>
          </p:cNvPr>
          <p:cNvSpPr>
            <a:spLocks noGrp="1"/>
          </p:cNvSpPr>
          <p:nvPr>
            <p:ph idx="1"/>
          </p:nvPr>
        </p:nvSpPr>
        <p:spPr>
          <a:xfrm>
            <a:off x="8129588" y="2306094"/>
            <a:ext cx="6309743" cy="3836261"/>
          </a:xfrm>
        </p:spPr>
        <p:txBody>
          <a:bodyPr vert="horz" wrap="square" lIns="0" tIns="0" rIns="72000" bIns="360000" rtlCol="0" anchor="t">
            <a:spAutoFit/>
          </a:bodyPr>
          <a:lstStyle/>
          <a:p>
            <a:pPr>
              <a:buClr>
                <a:srgbClr val="822433"/>
              </a:buClr>
            </a:pPr>
            <a:r>
              <a:rPr lang="nl-NL" sz="2000" b="1"/>
              <a:t>ONDERNEMEND: UT blijft dé ondernemende universiteit!</a:t>
            </a:r>
          </a:p>
          <a:p>
            <a:pPr marL="342900" indent="-342900">
              <a:buClr>
                <a:srgbClr val="822433"/>
              </a:buClr>
              <a:buFont typeface="Arial" panose="020B0604020202020204" pitchFamily="34" charset="0"/>
              <a:buChar char="•"/>
            </a:pPr>
            <a:r>
              <a:rPr lang="nl-NL" sz="2000" b="1">
                <a:latin typeface="Arial Narrow"/>
              </a:rPr>
              <a:t>Door</a:t>
            </a:r>
            <a:r>
              <a:rPr lang="nl-NL" sz="2000">
                <a:latin typeface="Arial Narrow"/>
              </a:rPr>
              <a:t>: experimenteren, pionieren, innoveren en risico’s nemen</a:t>
            </a:r>
          </a:p>
          <a:p>
            <a:pPr marL="342900" indent="-342900">
              <a:buClr>
                <a:srgbClr val="822433"/>
              </a:buClr>
              <a:buFont typeface="Arial" panose="020B0604020202020204" pitchFamily="34" charset="0"/>
              <a:buChar char="•"/>
            </a:pPr>
            <a:r>
              <a:rPr lang="nl-NL" sz="2000" b="1">
                <a:latin typeface="Arial Narrow"/>
              </a:rPr>
              <a:t>Met</a:t>
            </a:r>
            <a:r>
              <a:rPr lang="nl-NL" sz="2000">
                <a:latin typeface="Arial Narrow"/>
              </a:rPr>
              <a:t>: een nieuwe definitie van ondernemend zijn</a:t>
            </a:r>
          </a:p>
          <a:p>
            <a:pPr marL="342900" indent="-342900">
              <a:buClr>
                <a:srgbClr val="822433"/>
              </a:buClr>
              <a:buFont typeface="Arial" panose="020B0604020202020204" pitchFamily="34" charset="0"/>
              <a:buChar char="•"/>
            </a:pPr>
            <a:r>
              <a:rPr lang="nl-NL" sz="2000" b="1">
                <a:latin typeface="Arial Narrow"/>
              </a:rPr>
              <a:t>Leidend tot</a:t>
            </a:r>
            <a:r>
              <a:rPr lang="nl-NL" sz="2000">
                <a:latin typeface="Arial Narrow"/>
              </a:rPr>
              <a:t>: nieuwe normen voor samenwerking, met industrie en maatschappelijke organisaties én met maximale betrokkenheid van studenten</a:t>
            </a:r>
          </a:p>
          <a:p>
            <a:pPr>
              <a:buClr>
                <a:schemeClr val="accent1"/>
              </a:buClr>
            </a:pPr>
            <a:br>
              <a:rPr lang="nl-NL" sz="2000"/>
            </a:br>
            <a:endParaRPr lang="nl-NL" sz="2000"/>
          </a:p>
          <a:p>
            <a:pPr>
              <a:buClr>
                <a:schemeClr val="accent1"/>
              </a:buClr>
            </a:pPr>
            <a:endParaRPr lang="nl-NL"/>
          </a:p>
        </p:txBody>
      </p:sp>
      <p:grpSp>
        <p:nvGrpSpPr>
          <p:cNvPr id="5" name="Graphic 8">
            <a:extLst>
              <a:ext uri="{FF2B5EF4-FFF2-40B4-BE49-F238E27FC236}">
                <a16:creationId xmlns:a16="http://schemas.microsoft.com/office/drawing/2014/main" id="{BDF517B8-D432-4A55-AB2B-FF60B9B39EA2}"/>
              </a:ext>
            </a:extLst>
          </p:cNvPr>
          <p:cNvGrpSpPr/>
          <p:nvPr/>
        </p:nvGrpSpPr>
        <p:grpSpPr>
          <a:xfrm>
            <a:off x="14530844" y="8384621"/>
            <a:ext cx="1515323" cy="532117"/>
            <a:chOff x="14530844" y="8384621"/>
            <a:chExt cx="1515323" cy="532117"/>
          </a:xfrm>
          <a:solidFill>
            <a:schemeClr val="bg1"/>
          </a:solidFill>
        </p:grpSpPr>
        <p:sp>
          <p:nvSpPr>
            <p:cNvPr id="8" name="Vrije vorm: vorm 14">
              <a:extLst>
                <a:ext uri="{FF2B5EF4-FFF2-40B4-BE49-F238E27FC236}">
                  <a16:creationId xmlns:a16="http://schemas.microsoft.com/office/drawing/2014/main" id="{8DB7AF7F-3AC4-4747-AFF4-4C065D241F93}"/>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9" name="Vrije vorm: vorm 15">
              <a:extLst>
                <a:ext uri="{FF2B5EF4-FFF2-40B4-BE49-F238E27FC236}">
                  <a16:creationId xmlns:a16="http://schemas.microsoft.com/office/drawing/2014/main" id="{2A2C4D81-38DA-4E89-94BE-88108E56241E}"/>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0" name="Vrije vorm: vorm 16">
              <a:extLst>
                <a:ext uri="{FF2B5EF4-FFF2-40B4-BE49-F238E27FC236}">
                  <a16:creationId xmlns:a16="http://schemas.microsoft.com/office/drawing/2014/main" id="{0D5FAA5B-F7BF-4C7F-B0AF-E19318394E2A}"/>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1" name="Vrije vorm: vorm 17">
              <a:extLst>
                <a:ext uri="{FF2B5EF4-FFF2-40B4-BE49-F238E27FC236}">
                  <a16:creationId xmlns:a16="http://schemas.microsoft.com/office/drawing/2014/main" id="{0060C0CF-8120-4016-AECD-E4866BE6D846}"/>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8">
              <a:extLst>
                <a:ext uri="{FF2B5EF4-FFF2-40B4-BE49-F238E27FC236}">
                  <a16:creationId xmlns:a16="http://schemas.microsoft.com/office/drawing/2014/main" id="{C0AADFEF-2600-4445-84CF-04A27B73923E}"/>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9">
              <a:extLst>
                <a:ext uri="{FF2B5EF4-FFF2-40B4-BE49-F238E27FC236}">
                  <a16:creationId xmlns:a16="http://schemas.microsoft.com/office/drawing/2014/main" id="{D271A453-9780-4F83-B739-27827E33892A}"/>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4" name="Vrije vorm: vorm 20">
              <a:extLst>
                <a:ext uri="{FF2B5EF4-FFF2-40B4-BE49-F238E27FC236}">
                  <a16:creationId xmlns:a16="http://schemas.microsoft.com/office/drawing/2014/main" id="{41EAB286-F470-4497-A179-328250904BB7}"/>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5" name="Vrije vorm: vorm 21">
              <a:extLst>
                <a:ext uri="{FF2B5EF4-FFF2-40B4-BE49-F238E27FC236}">
                  <a16:creationId xmlns:a16="http://schemas.microsoft.com/office/drawing/2014/main" id="{7A9C85D1-BD6D-4152-9398-0F42FEA89F30}"/>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22">
              <a:extLst>
                <a:ext uri="{FF2B5EF4-FFF2-40B4-BE49-F238E27FC236}">
                  <a16:creationId xmlns:a16="http://schemas.microsoft.com/office/drawing/2014/main" id="{46554B77-98F6-4C66-B21C-33F7377F222F}"/>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23">
              <a:extLst>
                <a:ext uri="{FF2B5EF4-FFF2-40B4-BE49-F238E27FC236}">
                  <a16:creationId xmlns:a16="http://schemas.microsoft.com/office/drawing/2014/main" id="{ECA97474-515B-4E9A-9D31-F1C8F19387A7}"/>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8" name="Vrije vorm: vorm 24">
              <a:extLst>
                <a:ext uri="{FF2B5EF4-FFF2-40B4-BE49-F238E27FC236}">
                  <a16:creationId xmlns:a16="http://schemas.microsoft.com/office/drawing/2014/main" id="{61C1CBE0-B209-4AF5-B017-6E2B5EABAA89}"/>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9" name="Vrije vorm: vorm 25">
              <a:extLst>
                <a:ext uri="{FF2B5EF4-FFF2-40B4-BE49-F238E27FC236}">
                  <a16:creationId xmlns:a16="http://schemas.microsoft.com/office/drawing/2014/main" id="{D96B32B0-9593-474C-A7A9-ACB00BF9F8C0}"/>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0" name="Vrije vorm: vorm 26">
              <a:extLst>
                <a:ext uri="{FF2B5EF4-FFF2-40B4-BE49-F238E27FC236}">
                  <a16:creationId xmlns:a16="http://schemas.microsoft.com/office/drawing/2014/main" id="{8C9579D4-706E-4DF3-9151-A50ED458CE4E}"/>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7">
              <a:extLst>
                <a:ext uri="{FF2B5EF4-FFF2-40B4-BE49-F238E27FC236}">
                  <a16:creationId xmlns:a16="http://schemas.microsoft.com/office/drawing/2014/main" id="{9C43D8B8-6CBA-401B-8007-7827665E33F7}"/>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8">
              <a:extLst>
                <a:ext uri="{FF2B5EF4-FFF2-40B4-BE49-F238E27FC236}">
                  <a16:creationId xmlns:a16="http://schemas.microsoft.com/office/drawing/2014/main" id="{6A41A051-EA57-496F-A8FB-98C7E35EC7DD}"/>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3" name="Vrije vorm: vorm 29">
              <a:extLst>
                <a:ext uri="{FF2B5EF4-FFF2-40B4-BE49-F238E27FC236}">
                  <a16:creationId xmlns:a16="http://schemas.microsoft.com/office/drawing/2014/main" id="{FC67E127-622A-448A-A905-0414FD1C35A5}"/>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4" name="Vrije vorm: vorm 30">
              <a:extLst>
                <a:ext uri="{FF2B5EF4-FFF2-40B4-BE49-F238E27FC236}">
                  <a16:creationId xmlns:a16="http://schemas.microsoft.com/office/drawing/2014/main" id="{891A1A40-00E3-4C4C-8C5A-6F2F237DFBC3}"/>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5" name="Vrije vorm: vorm 31">
              <a:extLst>
                <a:ext uri="{FF2B5EF4-FFF2-40B4-BE49-F238E27FC236}">
                  <a16:creationId xmlns:a16="http://schemas.microsoft.com/office/drawing/2014/main" id="{51254549-1DE8-489E-B274-A3B816B68C71}"/>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6" name="Vrije vorm: vorm 32">
              <a:extLst>
                <a:ext uri="{FF2B5EF4-FFF2-40B4-BE49-F238E27FC236}">
                  <a16:creationId xmlns:a16="http://schemas.microsoft.com/office/drawing/2014/main" id="{73D4B394-DCBE-43D1-8ECF-35A1602598B6}"/>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27" name="Graphic 8">
            <a:extLst>
              <a:ext uri="{FF2B5EF4-FFF2-40B4-BE49-F238E27FC236}">
                <a16:creationId xmlns:a16="http://schemas.microsoft.com/office/drawing/2014/main" id="{24614E07-C469-4DA6-974A-6DD596B70341}"/>
              </a:ext>
            </a:extLst>
          </p:cNvPr>
          <p:cNvGrpSpPr/>
          <p:nvPr/>
        </p:nvGrpSpPr>
        <p:grpSpPr>
          <a:xfrm>
            <a:off x="14530844" y="8384621"/>
            <a:ext cx="1515323" cy="532117"/>
            <a:chOff x="14530844" y="8384621"/>
            <a:chExt cx="1515323" cy="532117"/>
          </a:xfrm>
          <a:solidFill>
            <a:schemeClr val="tx1"/>
          </a:solidFill>
        </p:grpSpPr>
        <p:sp>
          <p:nvSpPr>
            <p:cNvPr id="28" name="Vrije vorm: vorm 7">
              <a:extLst>
                <a:ext uri="{FF2B5EF4-FFF2-40B4-BE49-F238E27FC236}">
                  <a16:creationId xmlns:a16="http://schemas.microsoft.com/office/drawing/2014/main" id="{E11B3FB1-CFB4-43AF-A78E-C8973D8B8394}"/>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29" name="Vrije vorm: vorm 8">
              <a:extLst>
                <a:ext uri="{FF2B5EF4-FFF2-40B4-BE49-F238E27FC236}">
                  <a16:creationId xmlns:a16="http://schemas.microsoft.com/office/drawing/2014/main" id="{92195598-DB3C-4E51-916D-BFD08784C46D}"/>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0" name="Vrije vorm: vorm 9">
              <a:extLst>
                <a:ext uri="{FF2B5EF4-FFF2-40B4-BE49-F238E27FC236}">
                  <a16:creationId xmlns:a16="http://schemas.microsoft.com/office/drawing/2014/main" id="{FB3A2E2F-0529-4CC5-B2E4-587443A2A390}"/>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1" name="Vrije vorm: vorm 10">
              <a:extLst>
                <a:ext uri="{FF2B5EF4-FFF2-40B4-BE49-F238E27FC236}">
                  <a16:creationId xmlns:a16="http://schemas.microsoft.com/office/drawing/2014/main" id="{96FEB380-2F3F-4938-B62B-3F90625873EA}"/>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2" name="Vrije vorm: vorm 11">
              <a:extLst>
                <a:ext uri="{FF2B5EF4-FFF2-40B4-BE49-F238E27FC236}">
                  <a16:creationId xmlns:a16="http://schemas.microsoft.com/office/drawing/2014/main" id="{412F9D2A-8D27-4B03-A394-6F0E49E252FC}"/>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3" name="Vrije vorm: vorm 12">
              <a:extLst>
                <a:ext uri="{FF2B5EF4-FFF2-40B4-BE49-F238E27FC236}">
                  <a16:creationId xmlns:a16="http://schemas.microsoft.com/office/drawing/2014/main" id="{3FF070BA-3686-46A9-9B27-06C96823CEB6}"/>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4" name="Vrije vorm: vorm 13">
              <a:extLst>
                <a:ext uri="{FF2B5EF4-FFF2-40B4-BE49-F238E27FC236}">
                  <a16:creationId xmlns:a16="http://schemas.microsoft.com/office/drawing/2014/main" id="{157359F5-74C0-4F35-884B-71BF441CDEF8}"/>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5" name="Vrije vorm: vorm 14">
              <a:extLst>
                <a:ext uri="{FF2B5EF4-FFF2-40B4-BE49-F238E27FC236}">
                  <a16:creationId xmlns:a16="http://schemas.microsoft.com/office/drawing/2014/main" id="{465DB91C-F1D1-48AD-907E-B7B16E336ECF}"/>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6" name="Vrije vorm: vorm 15">
              <a:extLst>
                <a:ext uri="{FF2B5EF4-FFF2-40B4-BE49-F238E27FC236}">
                  <a16:creationId xmlns:a16="http://schemas.microsoft.com/office/drawing/2014/main" id="{ACAF67C4-E6E1-484F-AC7A-172D6CD72666}"/>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7" name="Vrije vorm: vorm 16">
              <a:extLst>
                <a:ext uri="{FF2B5EF4-FFF2-40B4-BE49-F238E27FC236}">
                  <a16:creationId xmlns:a16="http://schemas.microsoft.com/office/drawing/2014/main" id="{ED600D92-E6D7-4D24-B087-F18D6D391C84}"/>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38" name="Vrije vorm: vorm 17">
              <a:extLst>
                <a:ext uri="{FF2B5EF4-FFF2-40B4-BE49-F238E27FC236}">
                  <a16:creationId xmlns:a16="http://schemas.microsoft.com/office/drawing/2014/main" id="{AC9FB57E-3588-438A-A88E-C36D6A8C5E2A}"/>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39" name="Vrije vorm: vorm 18">
              <a:extLst>
                <a:ext uri="{FF2B5EF4-FFF2-40B4-BE49-F238E27FC236}">
                  <a16:creationId xmlns:a16="http://schemas.microsoft.com/office/drawing/2014/main" id="{4D65B28B-134B-4234-B011-D103C96A641E}"/>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0" name="Vrije vorm: vorm 19">
              <a:extLst>
                <a:ext uri="{FF2B5EF4-FFF2-40B4-BE49-F238E27FC236}">
                  <a16:creationId xmlns:a16="http://schemas.microsoft.com/office/drawing/2014/main" id="{9F86622C-647C-43DF-91C8-89D5D1833C22}"/>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1" name="Vrije vorm: vorm 20">
              <a:extLst>
                <a:ext uri="{FF2B5EF4-FFF2-40B4-BE49-F238E27FC236}">
                  <a16:creationId xmlns:a16="http://schemas.microsoft.com/office/drawing/2014/main" id="{3FF8E0FD-3957-4D17-B266-4C7B215D5796}"/>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2" name="Vrije vorm: vorm 21">
              <a:extLst>
                <a:ext uri="{FF2B5EF4-FFF2-40B4-BE49-F238E27FC236}">
                  <a16:creationId xmlns:a16="http://schemas.microsoft.com/office/drawing/2014/main" id="{38437493-093B-4F72-9135-3389CEAEAC95}"/>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3" name="Vrije vorm: vorm 22">
              <a:extLst>
                <a:ext uri="{FF2B5EF4-FFF2-40B4-BE49-F238E27FC236}">
                  <a16:creationId xmlns:a16="http://schemas.microsoft.com/office/drawing/2014/main" id="{95F011FF-C4B6-48AB-A7FB-B5691B9AD754}"/>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4" name="Vrije vorm: vorm 23">
              <a:extLst>
                <a:ext uri="{FF2B5EF4-FFF2-40B4-BE49-F238E27FC236}">
                  <a16:creationId xmlns:a16="http://schemas.microsoft.com/office/drawing/2014/main" id="{CCE8ACEE-F74C-4672-B842-CB4CC638F2C9}"/>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5" name="Vrije vorm: vorm 24">
              <a:extLst>
                <a:ext uri="{FF2B5EF4-FFF2-40B4-BE49-F238E27FC236}">
                  <a16:creationId xmlns:a16="http://schemas.microsoft.com/office/drawing/2014/main" id="{E20C92ED-04F7-49AA-A600-8C42907ADECB}"/>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6" name="Vrije vorm: vorm 25">
              <a:extLst>
                <a:ext uri="{FF2B5EF4-FFF2-40B4-BE49-F238E27FC236}">
                  <a16:creationId xmlns:a16="http://schemas.microsoft.com/office/drawing/2014/main" id="{EE9038FC-412C-404E-ABE7-53D06D4FDBAD}"/>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237869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3C135D1E-2A1F-4360-80F9-7D4A5DE78B18}"/>
              </a:ext>
            </a:extLst>
          </p:cNvPr>
          <p:cNvPicPr>
            <a:picLocks noChangeAspect="1"/>
          </p:cNvPicPr>
          <p:nvPr/>
        </p:nvPicPr>
        <p:blipFill>
          <a:blip r:embed="rId2"/>
          <a:stretch>
            <a:fillRect/>
          </a:stretch>
        </p:blipFill>
        <p:spPr>
          <a:xfrm>
            <a:off x="-807" y="-152"/>
            <a:ext cx="6980410" cy="9128374"/>
          </a:xfrm>
          <a:prstGeom prst="rect">
            <a:avLst/>
          </a:prstGeom>
        </p:spPr>
      </p:pic>
      <p:sp>
        <p:nvSpPr>
          <p:cNvPr id="6" name="Titel 5">
            <a:extLst>
              <a:ext uri="{FF2B5EF4-FFF2-40B4-BE49-F238E27FC236}">
                <a16:creationId xmlns:a16="http://schemas.microsoft.com/office/drawing/2014/main" id="{C6F7A135-3B82-41AD-9421-FE43137B0C6D}"/>
              </a:ext>
            </a:extLst>
          </p:cNvPr>
          <p:cNvSpPr>
            <a:spLocks noGrp="1"/>
          </p:cNvSpPr>
          <p:nvPr>
            <p:ph type="title"/>
          </p:nvPr>
        </p:nvSpPr>
        <p:spPr>
          <a:xfrm>
            <a:off x="8129587" y="665851"/>
            <a:ext cx="8122421" cy="1454150"/>
          </a:xfrm>
        </p:spPr>
        <p:txBody>
          <a:bodyPr/>
          <a:lstStyle/>
          <a:p>
            <a:r>
              <a:rPr lang="nl-NL">
                <a:solidFill>
                  <a:srgbClr val="822433"/>
                </a:solidFill>
                <a:latin typeface="Arial Narrow"/>
              </a:rPr>
              <a:t>SHAPING 2030: VISIE</a:t>
            </a:r>
            <a:br>
              <a:rPr lang="nl-NL"/>
            </a:br>
            <a:r>
              <a:rPr lang="nl-NL" b="0">
                <a:solidFill>
                  <a:schemeClr val="bg1">
                    <a:lumMod val="75000"/>
                  </a:schemeClr>
                </a:solidFill>
                <a:latin typeface="Arial Narrow"/>
              </a:rPr>
              <a:t>ONDERNEMEND -</a:t>
            </a:r>
            <a:r>
              <a:rPr lang="nl-NL">
                <a:solidFill>
                  <a:schemeClr val="bg1">
                    <a:lumMod val="75000"/>
                  </a:schemeClr>
                </a:solidFill>
                <a:latin typeface="Arial Narrow"/>
              </a:rPr>
              <a:t> </a:t>
            </a:r>
            <a:r>
              <a:rPr lang="nl-NL">
                <a:solidFill>
                  <a:srgbClr val="822433"/>
                </a:solidFill>
                <a:latin typeface="Arial Narrow"/>
              </a:rPr>
              <a:t>INCLUSIEF</a:t>
            </a:r>
            <a:r>
              <a:rPr lang="nl-NL">
                <a:solidFill>
                  <a:schemeClr val="bg1">
                    <a:lumMod val="85000"/>
                  </a:schemeClr>
                </a:solidFill>
                <a:latin typeface="Arial Narrow"/>
              </a:rPr>
              <a:t> </a:t>
            </a:r>
            <a:r>
              <a:rPr lang="nl-NL" b="0">
                <a:solidFill>
                  <a:schemeClr val="bg1">
                    <a:lumMod val="75000"/>
                  </a:schemeClr>
                </a:solidFill>
                <a:latin typeface="Arial Narrow"/>
              </a:rPr>
              <a:t>-</a:t>
            </a:r>
            <a:r>
              <a:rPr lang="nl-NL">
                <a:solidFill>
                  <a:schemeClr val="bg1">
                    <a:lumMod val="75000"/>
                  </a:schemeClr>
                </a:solidFill>
                <a:latin typeface="Arial Narrow"/>
              </a:rPr>
              <a:t> </a:t>
            </a:r>
            <a:r>
              <a:rPr lang="nl-NL" b="0">
                <a:solidFill>
                  <a:schemeClr val="bg1">
                    <a:lumMod val="75000"/>
                  </a:schemeClr>
                </a:solidFill>
                <a:latin typeface="Arial Narrow"/>
              </a:rPr>
              <a:t>OPEN MINDSET </a:t>
            </a:r>
            <a:endParaRPr lang="nl-NL" b="0">
              <a:solidFill>
                <a:schemeClr val="bg1">
                  <a:lumMod val="75000"/>
                </a:schemeClr>
              </a:solidFill>
            </a:endParaRPr>
          </a:p>
        </p:txBody>
      </p:sp>
      <p:sp>
        <p:nvSpPr>
          <p:cNvPr id="7" name="Tijdelijke aanduiding voor inhoud 6">
            <a:extLst>
              <a:ext uri="{FF2B5EF4-FFF2-40B4-BE49-F238E27FC236}">
                <a16:creationId xmlns:a16="http://schemas.microsoft.com/office/drawing/2014/main" id="{6D3961AA-85ED-4054-950D-066DC722C461}"/>
              </a:ext>
            </a:extLst>
          </p:cNvPr>
          <p:cNvSpPr>
            <a:spLocks noGrp="1"/>
          </p:cNvSpPr>
          <p:nvPr>
            <p:ph idx="1"/>
          </p:nvPr>
        </p:nvSpPr>
        <p:spPr>
          <a:xfrm>
            <a:off x="8129588" y="2274345"/>
            <a:ext cx="6528108" cy="7067915"/>
          </a:xfrm>
        </p:spPr>
        <p:txBody>
          <a:bodyPr vert="horz" wrap="square" lIns="0" tIns="0" rIns="72000" bIns="360000" rtlCol="0" anchor="t">
            <a:spAutoFit/>
          </a:bodyPr>
          <a:lstStyle/>
          <a:p>
            <a:pPr>
              <a:buClr>
                <a:schemeClr val="accent1"/>
              </a:buClr>
            </a:pPr>
            <a:r>
              <a:rPr lang="nl-NL" sz="2000" b="1"/>
              <a:t>INCLUSIEF:</a:t>
            </a:r>
          </a:p>
          <a:p>
            <a:pPr marL="342900" indent="-342900">
              <a:buClr>
                <a:srgbClr val="822433"/>
              </a:buClr>
              <a:buFont typeface="Arial" panose="020B0604020202020204" pitchFamily="34" charset="0"/>
              <a:buChar char="•"/>
            </a:pPr>
            <a:r>
              <a:rPr lang="nl-NL" sz="2000">
                <a:latin typeface="Arial Narrow"/>
              </a:rPr>
              <a:t>Talent herkennen, aantrekken, ontwikkelen en behouden</a:t>
            </a:r>
          </a:p>
          <a:p>
            <a:pPr marL="342900" indent="-342900">
              <a:buClr>
                <a:srgbClr val="822433"/>
              </a:buClr>
              <a:buFont typeface="Arial" panose="020B0604020202020204" pitchFamily="34" charset="0"/>
              <a:buChar char="•"/>
            </a:pPr>
            <a:r>
              <a:rPr lang="nl-NL" sz="2000">
                <a:latin typeface="Arial Narrow"/>
              </a:rPr>
              <a:t>Kwalitatieve groei</a:t>
            </a:r>
          </a:p>
          <a:p>
            <a:pPr marL="342900" indent="-342900">
              <a:buClr>
                <a:srgbClr val="822433"/>
              </a:buClr>
              <a:buFont typeface="Arial" panose="020B0604020202020204" pitchFamily="34" charset="0"/>
              <a:buChar char="•"/>
            </a:pPr>
            <a:r>
              <a:rPr lang="nl-NL" sz="2000">
                <a:latin typeface="Arial Narrow"/>
              </a:rPr>
              <a:t>Investeren in welzijn, talentontwikkeling en transformationeel leiderschap</a:t>
            </a:r>
          </a:p>
          <a:p>
            <a:pPr marL="342900" indent="-342900">
              <a:buClr>
                <a:srgbClr val="822433"/>
              </a:buClr>
              <a:buFont typeface="Arial" panose="020B0604020202020204" pitchFamily="34" charset="0"/>
              <a:buChar char="•"/>
            </a:pPr>
            <a:r>
              <a:rPr lang="nl-NL" sz="2000">
                <a:latin typeface="Arial Narrow"/>
              </a:rPr>
              <a:t>Persoonlijk empowerment</a:t>
            </a:r>
          </a:p>
          <a:p>
            <a:pPr marL="342900" indent="-342900">
              <a:buClr>
                <a:srgbClr val="822433"/>
              </a:buClr>
              <a:buFont typeface="Arial" panose="020B0604020202020204" pitchFamily="34" charset="0"/>
              <a:buChar char="•"/>
            </a:pPr>
            <a:r>
              <a:rPr lang="nl-NL" sz="2000">
                <a:latin typeface="Arial Narrow"/>
              </a:rPr>
              <a:t>Omstandigheden binnen onze netwerken optimaliseren voor de ontwikkeling van talent van alle leeftijden en achtergronden</a:t>
            </a:r>
          </a:p>
          <a:p>
            <a:pPr marL="342900" indent="-342900">
              <a:buClr>
                <a:srgbClr val="822433"/>
              </a:buClr>
              <a:buFont typeface="Arial" panose="020B0604020202020204" pitchFamily="34" charset="0"/>
              <a:buChar char="•"/>
            </a:pPr>
            <a:r>
              <a:rPr lang="nl-NL" sz="2000">
                <a:latin typeface="Arial Narrow"/>
              </a:rPr>
              <a:t>Oplossingen voortbrengen die maatschappelijke uitsluiting doorbreken en doordringen tot alle bevolkingsgroepen die ze nodig hebben</a:t>
            </a:r>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a:buClr>
                <a:schemeClr val="accent1"/>
              </a:buClr>
            </a:pPr>
            <a:br>
              <a:rPr lang="nl-NL" sz="2000"/>
            </a:br>
            <a:endParaRPr lang="nl-NL" sz="2000"/>
          </a:p>
          <a:p>
            <a:pPr>
              <a:buClr>
                <a:schemeClr val="accent1"/>
              </a:buClr>
            </a:pPr>
            <a:endParaRPr lang="nl-NL"/>
          </a:p>
        </p:txBody>
      </p:sp>
      <p:grpSp>
        <p:nvGrpSpPr>
          <p:cNvPr id="8" name="Graphic 8">
            <a:extLst>
              <a:ext uri="{FF2B5EF4-FFF2-40B4-BE49-F238E27FC236}">
                <a16:creationId xmlns:a16="http://schemas.microsoft.com/office/drawing/2014/main" id="{48B9FBC2-FC5F-4D0B-AE5D-A43E912DD533}"/>
              </a:ext>
            </a:extLst>
          </p:cNvPr>
          <p:cNvGrpSpPr/>
          <p:nvPr/>
        </p:nvGrpSpPr>
        <p:grpSpPr>
          <a:xfrm>
            <a:off x="14530844" y="8384621"/>
            <a:ext cx="1515323" cy="532117"/>
            <a:chOff x="14530844" y="8384621"/>
            <a:chExt cx="1515323" cy="532117"/>
          </a:xfrm>
          <a:solidFill>
            <a:schemeClr val="bg1"/>
          </a:solidFill>
        </p:grpSpPr>
        <p:sp>
          <p:nvSpPr>
            <p:cNvPr id="9" name="Vrije vorm: vorm 14">
              <a:extLst>
                <a:ext uri="{FF2B5EF4-FFF2-40B4-BE49-F238E27FC236}">
                  <a16:creationId xmlns:a16="http://schemas.microsoft.com/office/drawing/2014/main" id="{B40C2DC7-F909-493A-8301-1589C6A1E201}"/>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0" name="Vrije vorm: vorm 15">
              <a:extLst>
                <a:ext uri="{FF2B5EF4-FFF2-40B4-BE49-F238E27FC236}">
                  <a16:creationId xmlns:a16="http://schemas.microsoft.com/office/drawing/2014/main" id="{5AA553A4-33B7-4182-9BC4-DD474C3D76BB}"/>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1" name="Vrije vorm: vorm 16">
              <a:extLst>
                <a:ext uri="{FF2B5EF4-FFF2-40B4-BE49-F238E27FC236}">
                  <a16:creationId xmlns:a16="http://schemas.microsoft.com/office/drawing/2014/main" id="{7212BEA1-525B-4115-8253-56ED71B8A152}"/>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2" name="Vrije vorm: vorm 17">
              <a:extLst>
                <a:ext uri="{FF2B5EF4-FFF2-40B4-BE49-F238E27FC236}">
                  <a16:creationId xmlns:a16="http://schemas.microsoft.com/office/drawing/2014/main" id="{1280EA4D-67F2-4E86-B9B2-47A1574AC0CD}"/>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8">
              <a:extLst>
                <a:ext uri="{FF2B5EF4-FFF2-40B4-BE49-F238E27FC236}">
                  <a16:creationId xmlns:a16="http://schemas.microsoft.com/office/drawing/2014/main" id="{DF595332-398F-4C10-B111-08C16C6014D3}"/>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4" name="Vrije vorm: vorm 19">
              <a:extLst>
                <a:ext uri="{FF2B5EF4-FFF2-40B4-BE49-F238E27FC236}">
                  <a16:creationId xmlns:a16="http://schemas.microsoft.com/office/drawing/2014/main" id="{E1F856A9-95C0-484E-A566-EBA50CC32F51}"/>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5" name="Vrije vorm: vorm 20">
              <a:extLst>
                <a:ext uri="{FF2B5EF4-FFF2-40B4-BE49-F238E27FC236}">
                  <a16:creationId xmlns:a16="http://schemas.microsoft.com/office/drawing/2014/main" id="{04708ADD-ED57-412D-B5F1-183734719957}"/>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6" name="Vrije vorm: vorm 21">
              <a:extLst>
                <a:ext uri="{FF2B5EF4-FFF2-40B4-BE49-F238E27FC236}">
                  <a16:creationId xmlns:a16="http://schemas.microsoft.com/office/drawing/2014/main" id="{66042F92-5D30-45C0-8C05-52AAC6C6CDB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22">
              <a:extLst>
                <a:ext uri="{FF2B5EF4-FFF2-40B4-BE49-F238E27FC236}">
                  <a16:creationId xmlns:a16="http://schemas.microsoft.com/office/drawing/2014/main" id="{4AEA6859-0BC6-4DD3-B0B7-58231A7C7BF9}"/>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8" name="Vrije vorm: vorm 23">
              <a:extLst>
                <a:ext uri="{FF2B5EF4-FFF2-40B4-BE49-F238E27FC236}">
                  <a16:creationId xmlns:a16="http://schemas.microsoft.com/office/drawing/2014/main" id="{984BC1B4-E0E4-4894-B270-CB658974A226}"/>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9" name="Vrije vorm: vorm 24">
              <a:extLst>
                <a:ext uri="{FF2B5EF4-FFF2-40B4-BE49-F238E27FC236}">
                  <a16:creationId xmlns:a16="http://schemas.microsoft.com/office/drawing/2014/main" id="{AC5F38FE-ACD1-4A42-B7DF-2D89CC3B763A}"/>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0" name="Vrije vorm: vorm 25">
              <a:extLst>
                <a:ext uri="{FF2B5EF4-FFF2-40B4-BE49-F238E27FC236}">
                  <a16:creationId xmlns:a16="http://schemas.microsoft.com/office/drawing/2014/main" id="{E087F90E-FD65-4406-8A84-7F3C721862CE}"/>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1" name="Vrije vorm: vorm 26">
              <a:extLst>
                <a:ext uri="{FF2B5EF4-FFF2-40B4-BE49-F238E27FC236}">
                  <a16:creationId xmlns:a16="http://schemas.microsoft.com/office/drawing/2014/main" id="{0D18F2ED-4B1B-4ED6-B4AF-8578B55DC6E4}"/>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7">
              <a:extLst>
                <a:ext uri="{FF2B5EF4-FFF2-40B4-BE49-F238E27FC236}">
                  <a16:creationId xmlns:a16="http://schemas.microsoft.com/office/drawing/2014/main" id="{F8A6F17D-3603-4BB9-B036-FCA3D5F02A36}"/>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3" name="Vrije vorm: vorm 28">
              <a:extLst>
                <a:ext uri="{FF2B5EF4-FFF2-40B4-BE49-F238E27FC236}">
                  <a16:creationId xmlns:a16="http://schemas.microsoft.com/office/drawing/2014/main" id="{8B8F6701-4222-4A16-AEC8-5B0211041AD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4" name="Vrije vorm: vorm 29">
              <a:extLst>
                <a:ext uri="{FF2B5EF4-FFF2-40B4-BE49-F238E27FC236}">
                  <a16:creationId xmlns:a16="http://schemas.microsoft.com/office/drawing/2014/main" id="{F0397055-713D-4D9A-AC25-435FF50810C7}"/>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5" name="Vrije vorm: vorm 30">
              <a:extLst>
                <a:ext uri="{FF2B5EF4-FFF2-40B4-BE49-F238E27FC236}">
                  <a16:creationId xmlns:a16="http://schemas.microsoft.com/office/drawing/2014/main" id="{065CAA43-BD57-40A4-B35D-358A31551C32}"/>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6" name="Vrije vorm: vorm 31">
              <a:extLst>
                <a:ext uri="{FF2B5EF4-FFF2-40B4-BE49-F238E27FC236}">
                  <a16:creationId xmlns:a16="http://schemas.microsoft.com/office/drawing/2014/main" id="{03A5E744-3DED-4B96-9CCF-B7059B2CC6F0}"/>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7" name="Vrije vorm: vorm 32">
              <a:extLst>
                <a:ext uri="{FF2B5EF4-FFF2-40B4-BE49-F238E27FC236}">
                  <a16:creationId xmlns:a16="http://schemas.microsoft.com/office/drawing/2014/main" id="{7543B84E-2290-44CB-A5C8-BEA4EAD4A674}"/>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28" name="Graphic 8">
            <a:extLst>
              <a:ext uri="{FF2B5EF4-FFF2-40B4-BE49-F238E27FC236}">
                <a16:creationId xmlns:a16="http://schemas.microsoft.com/office/drawing/2014/main" id="{027F8B3B-D462-4EC3-BF38-A3318590EDF7}"/>
              </a:ext>
            </a:extLst>
          </p:cNvPr>
          <p:cNvGrpSpPr/>
          <p:nvPr/>
        </p:nvGrpSpPr>
        <p:grpSpPr>
          <a:xfrm>
            <a:off x="14530844" y="8384621"/>
            <a:ext cx="1515323" cy="532117"/>
            <a:chOff x="14530844" y="8384621"/>
            <a:chExt cx="1515323" cy="532117"/>
          </a:xfrm>
          <a:solidFill>
            <a:schemeClr val="tx1"/>
          </a:solidFill>
        </p:grpSpPr>
        <p:sp>
          <p:nvSpPr>
            <p:cNvPr id="29" name="Vrije vorm: vorm 7">
              <a:extLst>
                <a:ext uri="{FF2B5EF4-FFF2-40B4-BE49-F238E27FC236}">
                  <a16:creationId xmlns:a16="http://schemas.microsoft.com/office/drawing/2014/main" id="{CACD4F6F-E64F-49E5-A3DE-15E4D371874A}"/>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0" name="Vrije vorm: vorm 8">
              <a:extLst>
                <a:ext uri="{FF2B5EF4-FFF2-40B4-BE49-F238E27FC236}">
                  <a16:creationId xmlns:a16="http://schemas.microsoft.com/office/drawing/2014/main" id="{639310B3-9C8D-4809-A4A6-4FA20E1523A8}"/>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1" name="Vrije vorm: vorm 9">
              <a:extLst>
                <a:ext uri="{FF2B5EF4-FFF2-40B4-BE49-F238E27FC236}">
                  <a16:creationId xmlns:a16="http://schemas.microsoft.com/office/drawing/2014/main" id="{22813D0A-0CBF-443E-9AD1-0FB974D99D9B}"/>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2" name="Vrije vorm: vorm 10">
              <a:extLst>
                <a:ext uri="{FF2B5EF4-FFF2-40B4-BE49-F238E27FC236}">
                  <a16:creationId xmlns:a16="http://schemas.microsoft.com/office/drawing/2014/main" id="{7BB08D22-D4A9-4FF8-8100-369D2CCE730B}"/>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3" name="Vrije vorm: vorm 11">
              <a:extLst>
                <a:ext uri="{FF2B5EF4-FFF2-40B4-BE49-F238E27FC236}">
                  <a16:creationId xmlns:a16="http://schemas.microsoft.com/office/drawing/2014/main" id="{B1F77CE9-DD98-4868-BF31-6BACAFCB51DB}"/>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4" name="Vrije vorm: vorm 12">
              <a:extLst>
                <a:ext uri="{FF2B5EF4-FFF2-40B4-BE49-F238E27FC236}">
                  <a16:creationId xmlns:a16="http://schemas.microsoft.com/office/drawing/2014/main" id="{E5223536-4B03-436F-9B02-0A51EA245C5F}"/>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5" name="Vrije vorm: vorm 13">
              <a:extLst>
                <a:ext uri="{FF2B5EF4-FFF2-40B4-BE49-F238E27FC236}">
                  <a16:creationId xmlns:a16="http://schemas.microsoft.com/office/drawing/2014/main" id="{24051116-2062-47B2-9660-E7ED89BF9C88}"/>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6" name="Vrije vorm: vorm 14">
              <a:extLst>
                <a:ext uri="{FF2B5EF4-FFF2-40B4-BE49-F238E27FC236}">
                  <a16:creationId xmlns:a16="http://schemas.microsoft.com/office/drawing/2014/main" id="{C5AC3CF9-7488-4B0D-8516-9C6618049A2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7" name="Vrije vorm: vorm 15">
              <a:extLst>
                <a:ext uri="{FF2B5EF4-FFF2-40B4-BE49-F238E27FC236}">
                  <a16:creationId xmlns:a16="http://schemas.microsoft.com/office/drawing/2014/main" id="{9F9D005A-AE3E-47F1-B396-D71FA0216376}"/>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8" name="Vrije vorm: vorm 16">
              <a:extLst>
                <a:ext uri="{FF2B5EF4-FFF2-40B4-BE49-F238E27FC236}">
                  <a16:creationId xmlns:a16="http://schemas.microsoft.com/office/drawing/2014/main" id="{332D904B-1B60-4E96-B50B-DD8C2B687954}"/>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39" name="Vrije vorm: vorm 17">
              <a:extLst>
                <a:ext uri="{FF2B5EF4-FFF2-40B4-BE49-F238E27FC236}">
                  <a16:creationId xmlns:a16="http://schemas.microsoft.com/office/drawing/2014/main" id="{363081E9-7E04-422D-BBD2-2422F7ED9F07}"/>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0" name="Vrije vorm: vorm 18">
              <a:extLst>
                <a:ext uri="{FF2B5EF4-FFF2-40B4-BE49-F238E27FC236}">
                  <a16:creationId xmlns:a16="http://schemas.microsoft.com/office/drawing/2014/main" id="{1971EDF3-58C4-45FB-8BCC-B5E77B172A21}"/>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1" name="Vrije vorm: vorm 19">
              <a:extLst>
                <a:ext uri="{FF2B5EF4-FFF2-40B4-BE49-F238E27FC236}">
                  <a16:creationId xmlns:a16="http://schemas.microsoft.com/office/drawing/2014/main" id="{CC9162FE-4E23-4C65-ABBF-E48AC31585B2}"/>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2" name="Vrije vorm: vorm 20">
              <a:extLst>
                <a:ext uri="{FF2B5EF4-FFF2-40B4-BE49-F238E27FC236}">
                  <a16:creationId xmlns:a16="http://schemas.microsoft.com/office/drawing/2014/main" id="{4D812195-681C-4D36-9094-0A7A03BB9393}"/>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3" name="Vrije vorm: vorm 21">
              <a:extLst>
                <a:ext uri="{FF2B5EF4-FFF2-40B4-BE49-F238E27FC236}">
                  <a16:creationId xmlns:a16="http://schemas.microsoft.com/office/drawing/2014/main" id="{6BBE4AED-5F0D-4ED7-B6A1-73602F0CC8A4}"/>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4" name="Vrije vorm: vorm 22">
              <a:extLst>
                <a:ext uri="{FF2B5EF4-FFF2-40B4-BE49-F238E27FC236}">
                  <a16:creationId xmlns:a16="http://schemas.microsoft.com/office/drawing/2014/main" id="{C7855C68-C6D3-47F4-91F7-0D91697BEC04}"/>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5" name="Vrije vorm: vorm 23">
              <a:extLst>
                <a:ext uri="{FF2B5EF4-FFF2-40B4-BE49-F238E27FC236}">
                  <a16:creationId xmlns:a16="http://schemas.microsoft.com/office/drawing/2014/main" id="{777C2E88-427E-4D13-BFF4-860162107E59}"/>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6" name="Vrije vorm: vorm 24">
              <a:extLst>
                <a:ext uri="{FF2B5EF4-FFF2-40B4-BE49-F238E27FC236}">
                  <a16:creationId xmlns:a16="http://schemas.microsoft.com/office/drawing/2014/main" id="{2C74A4A8-687F-4A58-915B-3295A47924B9}"/>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7" name="Vrije vorm: vorm 25">
              <a:extLst>
                <a:ext uri="{FF2B5EF4-FFF2-40B4-BE49-F238E27FC236}">
                  <a16:creationId xmlns:a16="http://schemas.microsoft.com/office/drawing/2014/main" id="{06394CA3-6712-413C-BF19-5B6ECCBEDBB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1693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2" descr="Afbeelding met persoon, man, gebouw, staand&#10;&#10;Beschrijving is gegenereerd met zeer hoge betrouwbaarheid">
            <a:extLst>
              <a:ext uri="{FF2B5EF4-FFF2-40B4-BE49-F238E27FC236}">
                <a16:creationId xmlns:a16="http://schemas.microsoft.com/office/drawing/2014/main" id="{8E83BA3A-B2C8-4F3C-9990-3538BF2F6220}"/>
              </a:ext>
            </a:extLst>
          </p:cNvPr>
          <p:cNvPicPr>
            <a:picLocks noChangeAspect="1"/>
          </p:cNvPicPr>
          <p:nvPr/>
        </p:nvPicPr>
        <p:blipFill>
          <a:blip r:embed="rId2"/>
          <a:stretch>
            <a:fillRect/>
          </a:stretch>
        </p:blipFill>
        <p:spPr>
          <a:xfrm>
            <a:off x="-807" y="673"/>
            <a:ext cx="6994788" cy="9141139"/>
          </a:xfrm>
          <a:prstGeom prst="rect">
            <a:avLst/>
          </a:prstGeom>
        </p:spPr>
      </p:pic>
      <p:grpSp>
        <p:nvGrpSpPr>
          <p:cNvPr id="8" name="Graphic 8">
            <a:extLst>
              <a:ext uri="{FF2B5EF4-FFF2-40B4-BE49-F238E27FC236}">
                <a16:creationId xmlns:a16="http://schemas.microsoft.com/office/drawing/2014/main" id="{48B9FBC2-FC5F-4D0B-AE5D-A43E912DD533}"/>
              </a:ext>
            </a:extLst>
          </p:cNvPr>
          <p:cNvGrpSpPr/>
          <p:nvPr/>
        </p:nvGrpSpPr>
        <p:grpSpPr>
          <a:xfrm>
            <a:off x="14530844" y="8384621"/>
            <a:ext cx="1515323" cy="532117"/>
            <a:chOff x="14530844" y="8384621"/>
            <a:chExt cx="1515323" cy="532117"/>
          </a:xfrm>
          <a:solidFill>
            <a:schemeClr val="bg1"/>
          </a:solidFill>
        </p:grpSpPr>
        <p:sp>
          <p:nvSpPr>
            <p:cNvPr id="9" name="Vrije vorm: vorm 14">
              <a:extLst>
                <a:ext uri="{FF2B5EF4-FFF2-40B4-BE49-F238E27FC236}">
                  <a16:creationId xmlns:a16="http://schemas.microsoft.com/office/drawing/2014/main" id="{B40C2DC7-F909-493A-8301-1589C6A1E201}"/>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0" name="Vrije vorm: vorm 15">
              <a:extLst>
                <a:ext uri="{FF2B5EF4-FFF2-40B4-BE49-F238E27FC236}">
                  <a16:creationId xmlns:a16="http://schemas.microsoft.com/office/drawing/2014/main" id="{5AA553A4-33B7-4182-9BC4-DD474C3D76BB}"/>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1" name="Vrije vorm: vorm 16">
              <a:extLst>
                <a:ext uri="{FF2B5EF4-FFF2-40B4-BE49-F238E27FC236}">
                  <a16:creationId xmlns:a16="http://schemas.microsoft.com/office/drawing/2014/main" id="{7212BEA1-525B-4115-8253-56ED71B8A152}"/>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2" name="Vrije vorm: vorm 17">
              <a:extLst>
                <a:ext uri="{FF2B5EF4-FFF2-40B4-BE49-F238E27FC236}">
                  <a16:creationId xmlns:a16="http://schemas.microsoft.com/office/drawing/2014/main" id="{1280EA4D-67F2-4E86-B9B2-47A1574AC0CD}"/>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8">
              <a:extLst>
                <a:ext uri="{FF2B5EF4-FFF2-40B4-BE49-F238E27FC236}">
                  <a16:creationId xmlns:a16="http://schemas.microsoft.com/office/drawing/2014/main" id="{DF595332-398F-4C10-B111-08C16C6014D3}"/>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4" name="Vrije vorm: vorm 19">
              <a:extLst>
                <a:ext uri="{FF2B5EF4-FFF2-40B4-BE49-F238E27FC236}">
                  <a16:creationId xmlns:a16="http://schemas.microsoft.com/office/drawing/2014/main" id="{E1F856A9-95C0-484E-A566-EBA50CC32F51}"/>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5" name="Vrije vorm: vorm 20">
              <a:extLst>
                <a:ext uri="{FF2B5EF4-FFF2-40B4-BE49-F238E27FC236}">
                  <a16:creationId xmlns:a16="http://schemas.microsoft.com/office/drawing/2014/main" id="{04708ADD-ED57-412D-B5F1-183734719957}"/>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6" name="Vrije vorm: vorm 21">
              <a:extLst>
                <a:ext uri="{FF2B5EF4-FFF2-40B4-BE49-F238E27FC236}">
                  <a16:creationId xmlns:a16="http://schemas.microsoft.com/office/drawing/2014/main" id="{66042F92-5D30-45C0-8C05-52AAC6C6CDB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22">
              <a:extLst>
                <a:ext uri="{FF2B5EF4-FFF2-40B4-BE49-F238E27FC236}">
                  <a16:creationId xmlns:a16="http://schemas.microsoft.com/office/drawing/2014/main" id="{4AEA6859-0BC6-4DD3-B0B7-58231A7C7BF9}"/>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8" name="Vrije vorm: vorm 23">
              <a:extLst>
                <a:ext uri="{FF2B5EF4-FFF2-40B4-BE49-F238E27FC236}">
                  <a16:creationId xmlns:a16="http://schemas.microsoft.com/office/drawing/2014/main" id="{984BC1B4-E0E4-4894-B270-CB658974A226}"/>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9" name="Vrije vorm: vorm 24">
              <a:extLst>
                <a:ext uri="{FF2B5EF4-FFF2-40B4-BE49-F238E27FC236}">
                  <a16:creationId xmlns:a16="http://schemas.microsoft.com/office/drawing/2014/main" id="{AC5F38FE-ACD1-4A42-B7DF-2D89CC3B763A}"/>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0" name="Vrije vorm: vorm 25">
              <a:extLst>
                <a:ext uri="{FF2B5EF4-FFF2-40B4-BE49-F238E27FC236}">
                  <a16:creationId xmlns:a16="http://schemas.microsoft.com/office/drawing/2014/main" id="{E087F90E-FD65-4406-8A84-7F3C721862CE}"/>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1" name="Vrije vorm: vorm 26">
              <a:extLst>
                <a:ext uri="{FF2B5EF4-FFF2-40B4-BE49-F238E27FC236}">
                  <a16:creationId xmlns:a16="http://schemas.microsoft.com/office/drawing/2014/main" id="{0D18F2ED-4B1B-4ED6-B4AF-8578B55DC6E4}"/>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7">
              <a:extLst>
                <a:ext uri="{FF2B5EF4-FFF2-40B4-BE49-F238E27FC236}">
                  <a16:creationId xmlns:a16="http://schemas.microsoft.com/office/drawing/2014/main" id="{F8A6F17D-3603-4BB9-B036-FCA3D5F02A36}"/>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3" name="Vrije vorm: vorm 28">
              <a:extLst>
                <a:ext uri="{FF2B5EF4-FFF2-40B4-BE49-F238E27FC236}">
                  <a16:creationId xmlns:a16="http://schemas.microsoft.com/office/drawing/2014/main" id="{8B8F6701-4222-4A16-AEC8-5B0211041AD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4" name="Vrije vorm: vorm 29">
              <a:extLst>
                <a:ext uri="{FF2B5EF4-FFF2-40B4-BE49-F238E27FC236}">
                  <a16:creationId xmlns:a16="http://schemas.microsoft.com/office/drawing/2014/main" id="{F0397055-713D-4D9A-AC25-435FF50810C7}"/>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5" name="Vrije vorm: vorm 30">
              <a:extLst>
                <a:ext uri="{FF2B5EF4-FFF2-40B4-BE49-F238E27FC236}">
                  <a16:creationId xmlns:a16="http://schemas.microsoft.com/office/drawing/2014/main" id="{065CAA43-BD57-40A4-B35D-358A31551C32}"/>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6" name="Vrije vorm: vorm 31">
              <a:extLst>
                <a:ext uri="{FF2B5EF4-FFF2-40B4-BE49-F238E27FC236}">
                  <a16:creationId xmlns:a16="http://schemas.microsoft.com/office/drawing/2014/main" id="{03A5E744-3DED-4B96-9CCF-B7059B2CC6F0}"/>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7" name="Vrije vorm: vorm 32">
              <a:extLst>
                <a:ext uri="{FF2B5EF4-FFF2-40B4-BE49-F238E27FC236}">
                  <a16:creationId xmlns:a16="http://schemas.microsoft.com/office/drawing/2014/main" id="{7543B84E-2290-44CB-A5C8-BEA4EAD4A674}"/>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28" name="Graphic 8">
            <a:extLst>
              <a:ext uri="{FF2B5EF4-FFF2-40B4-BE49-F238E27FC236}">
                <a16:creationId xmlns:a16="http://schemas.microsoft.com/office/drawing/2014/main" id="{027F8B3B-D462-4EC3-BF38-A3318590EDF7}"/>
              </a:ext>
            </a:extLst>
          </p:cNvPr>
          <p:cNvGrpSpPr/>
          <p:nvPr/>
        </p:nvGrpSpPr>
        <p:grpSpPr>
          <a:xfrm>
            <a:off x="14530844" y="8384621"/>
            <a:ext cx="1515323" cy="532117"/>
            <a:chOff x="14530844" y="8384621"/>
            <a:chExt cx="1515323" cy="532117"/>
          </a:xfrm>
          <a:solidFill>
            <a:schemeClr val="tx1"/>
          </a:solidFill>
        </p:grpSpPr>
        <p:sp>
          <p:nvSpPr>
            <p:cNvPr id="29" name="Vrije vorm: vorm 7">
              <a:extLst>
                <a:ext uri="{FF2B5EF4-FFF2-40B4-BE49-F238E27FC236}">
                  <a16:creationId xmlns:a16="http://schemas.microsoft.com/office/drawing/2014/main" id="{CACD4F6F-E64F-49E5-A3DE-15E4D371874A}"/>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0" name="Vrije vorm: vorm 8">
              <a:extLst>
                <a:ext uri="{FF2B5EF4-FFF2-40B4-BE49-F238E27FC236}">
                  <a16:creationId xmlns:a16="http://schemas.microsoft.com/office/drawing/2014/main" id="{639310B3-9C8D-4809-A4A6-4FA20E1523A8}"/>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1" name="Vrije vorm: vorm 9">
              <a:extLst>
                <a:ext uri="{FF2B5EF4-FFF2-40B4-BE49-F238E27FC236}">
                  <a16:creationId xmlns:a16="http://schemas.microsoft.com/office/drawing/2014/main" id="{22813D0A-0CBF-443E-9AD1-0FB974D99D9B}"/>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2" name="Vrije vorm: vorm 10">
              <a:extLst>
                <a:ext uri="{FF2B5EF4-FFF2-40B4-BE49-F238E27FC236}">
                  <a16:creationId xmlns:a16="http://schemas.microsoft.com/office/drawing/2014/main" id="{7BB08D22-D4A9-4FF8-8100-369D2CCE730B}"/>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3" name="Vrije vorm: vorm 11">
              <a:extLst>
                <a:ext uri="{FF2B5EF4-FFF2-40B4-BE49-F238E27FC236}">
                  <a16:creationId xmlns:a16="http://schemas.microsoft.com/office/drawing/2014/main" id="{B1F77CE9-DD98-4868-BF31-6BACAFCB51DB}"/>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4" name="Vrije vorm: vorm 12">
              <a:extLst>
                <a:ext uri="{FF2B5EF4-FFF2-40B4-BE49-F238E27FC236}">
                  <a16:creationId xmlns:a16="http://schemas.microsoft.com/office/drawing/2014/main" id="{E5223536-4B03-436F-9B02-0A51EA245C5F}"/>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5" name="Vrije vorm: vorm 13">
              <a:extLst>
                <a:ext uri="{FF2B5EF4-FFF2-40B4-BE49-F238E27FC236}">
                  <a16:creationId xmlns:a16="http://schemas.microsoft.com/office/drawing/2014/main" id="{24051116-2062-47B2-9660-E7ED89BF9C88}"/>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6" name="Vrije vorm: vorm 14">
              <a:extLst>
                <a:ext uri="{FF2B5EF4-FFF2-40B4-BE49-F238E27FC236}">
                  <a16:creationId xmlns:a16="http://schemas.microsoft.com/office/drawing/2014/main" id="{C5AC3CF9-7488-4B0D-8516-9C6618049A2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7" name="Vrije vorm: vorm 15">
              <a:extLst>
                <a:ext uri="{FF2B5EF4-FFF2-40B4-BE49-F238E27FC236}">
                  <a16:creationId xmlns:a16="http://schemas.microsoft.com/office/drawing/2014/main" id="{9F9D005A-AE3E-47F1-B396-D71FA0216376}"/>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8" name="Vrije vorm: vorm 16">
              <a:extLst>
                <a:ext uri="{FF2B5EF4-FFF2-40B4-BE49-F238E27FC236}">
                  <a16:creationId xmlns:a16="http://schemas.microsoft.com/office/drawing/2014/main" id="{332D904B-1B60-4E96-B50B-DD8C2B687954}"/>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39" name="Vrije vorm: vorm 17">
              <a:extLst>
                <a:ext uri="{FF2B5EF4-FFF2-40B4-BE49-F238E27FC236}">
                  <a16:creationId xmlns:a16="http://schemas.microsoft.com/office/drawing/2014/main" id="{363081E9-7E04-422D-BBD2-2422F7ED9F07}"/>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0" name="Vrije vorm: vorm 18">
              <a:extLst>
                <a:ext uri="{FF2B5EF4-FFF2-40B4-BE49-F238E27FC236}">
                  <a16:creationId xmlns:a16="http://schemas.microsoft.com/office/drawing/2014/main" id="{1971EDF3-58C4-45FB-8BCC-B5E77B172A21}"/>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1" name="Vrije vorm: vorm 19">
              <a:extLst>
                <a:ext uri="{FF2B5EF4-FFF2-40B4-BE49-F238E27FC236}">
                  <a16:creationId xmlns:a16="http://schemas.microsoft.com/office/drawing/2014/main" id="{CC9162FE-4E23-4C65-ABBF-E48AC31585B2}"/>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2" name="Vrije vorm: vorm 20">
              <a:extLst>
                <a:ext uri="{FF2B5EF4-FFF2-40B4-BE49-F238E27FC236}">
                  <a16:creationId xmlns:a16="http://schemas.microsoft.com/office/drawing/2014/main" id="{4D812195-681C-4D36-9094-0A7A03BB9393}"/>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3" name="Vrije vorm: vorm 21">
              <a:extLst>
                <a:ext uri="{FF2B5EF4-FFF2-40B4-BE49-F238E27FC236}">
                  <a16:creationId xmlns:a16="http://schemas.microsoft.com/office/drawing/2014/main" id="{6BBE4AED-5F0D-4ED7-B6A1-73602F0CC8A4}"/>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4" name="Vrije vorm: vorm 22">
              <a:extLst>
                <a:ext uri="{FF2B5EF4-FFF2-40B4-BE49-F238E27FC236}">
                  <a16:creationId xmlns:a16="http://schemas.microsoft.com/office/drawing/2014/main" id="{C7855C68-C6D3-47F4-91F7-0D91697BEC04}"/>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5" name="Vrije vorm: vorm 23">
              <a:extLst>
                <a:ext uri="{FF2B5EF4-FFF2-40B4-BE49-F238E27FC236}">
                  <a16:creationId xmlns:a16="http://schemas.microsoft.com/office/drawing/2014/main" id="{777C2E88-427E-4D13-BFF4-860162107E59}"/>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6" name="Vrije vorm: vorm 24">
              <a:extLst>
                <a:ext uri="{FF2B5EF4-FFF2-40B4-BE49-F238E27FC236}">
                  <a16:creationId xmlns:a16="http://schemas.microsoft.com/office/drawing/2014/main" id="{2C74A4A8-687F-4A58-915B-3295A47924B9}"/>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7" name="Vrije vorm: vorm 25">
              <a:extLst>
                <a:ext uri="{FF2B5EF4-FFF2-40B4-BE49-F238E27FC236}">
                  <a16:creationId xmlns:a16="http://schemas.microsoft.com/office/drawing/2014/main" id="{06394CA3-6712-413C-BF19-5B6ECCBEDBB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49" name="Titel 5">
            <a:extLst>
              <a:ext uri="{FF2B5EF4-FFF2-40B4-BE49-F238E27FC236}">
                <a16:creationId xmlns:a16="http://schemas.microsoft.com/office/drawing/2014/main" id="{D526BE5C-1FC7-4FE5-AEF4-C71AE406F5ED}"/>
              </a:ext>
            </a:extLst>
          </p:cNvPr>
          <p:cNvSpPr>
            <a:spLocks noGrp="1"/>
          </p:cNvSpPr>
          <p:nvPr>
            <p:ph type="title"/>
          </p:nvPr>
        </p:nvSpPr>
        <p:spPr>
          <a:xfrm>
            <a:off x="8129587" y="665851"/>
            <a:ext cx="8122421" cy="1454150"/>
          </a:xfrm>
        </p:spPr>
        <p:txBody>
          <a:bodyPr/>
          <a:lstStyle/>
          <a:p>
            <a:r>
              <a:rPr lang="nl-NL">
                <a:solidFill>
                  <a:srgbClr val="822433"/>
                </a:solidFill>
                <a:latin typeface="Arial Narrow"/>
              </a:rPr>
              <a:t>SHAPING 2030: VISIE</a:t>
            </a:r>
            <a:br>
              <a:rPr lang="nl-NL"/>
            </a:br>
            <a:r>
              <a:rPr lang="nl-NL" b="0">
                <a:solidFill>
                  <a:schemeClr val="bg1">
                    <a:lumMod val="75000"/>
                  </a:schemeClr>
                </a:solidFill>
                <a:latin typeface="Arial Narrow"/>
              </a:rPr>
              <a:t>ONDERNEMEND - INCLUSIEF -</a:t>
            </a:r>
            <a:r>
              <a:rPr lang="nl-NL">
                <a:solidFill>
                  <a:schemeClr val="bg1">
                    <a:lumMod val="75000"/>
                  </a:schemeClr>
                </a:solidFill>
                <a:latin typeface="Arial Narrow"/>
              </a:rPr>
              <a:t> </a:t>
            </a:r>
            <a:r>
              <a:rPr lang="nl-NL">
                <a:solidFill>
                  <a:srgbClr val="822433"/>
                </a:solidFill>
                <a:latin typeface="Arial Narrow"/>
              </a:rPr>
              <a:t>OPEN MINDSET </a:t>
            </a:r>
            <a:endParaRPr lang="nl-NL">
              <a:solidFill>
                <a:srgbClr val="822433"/>
              </a:solidFill>
            </a:endParaRPr>
          </a:p>
        </p:txBody>
      </p:sp>
      <p:sp>
        <p:nvSpPr>
          <p:cNvPr id="51" name="Tijdelijke aanduiding voor inhoud 6">
            <a:extLst>
              <a:ext uri="{FF2B5EF4-FFF2-40B4-BE49-F238E27FC236}">
                <a16:creationId xmlns:a16="http://schemas.microsoft.com/office/drawing/2014/main" id="{7F0D2C95-3CA5-4433-A12E-7AA5510643EE}"/>
              </a:ext>
            </a:extLst>
          </p:cNvPr>
          <p:cNvSpPr>
            <a:spLocks noGrp="1"/>
          </p:cNvSpPr>
          <p:nvPr>
            <p:ph idx="1"/>
          </p:nvPr>
        </p:nvSpPr>
        <p:spPr>
          <a:xfrm>
            <a:off x="8129588" y="2312444"/>
            <a:ext cx="6102145" cy="5836809"/>
          </a:xfrm>
        </p:spPr>
        <p:txBody>
          <a:bodyPr vert="horz" wrap="square" lIns="0" tIns="0" rIns="72000" bIns="360000" rtlCol="0" anchor="t">
            <a:spAutoFit/>
          </a:bodyPr>
          <a:lstStyle/>
          <a:p>
            <a:pPr>
              <a:buClr>
                <a:schemeClr val="accent1"/>
              </a:buClr>
            </a:pPr>
            <a:r>
              <a:rPr lang="nl-NL" sz="2000" b="1"/>
              <a:t>OPEN:</a:t>
            </a:r>
          </a:p>
          <a:p>
            <a:pPr marL="342900" indent="-342900">
              <a:buClr>
                <a:srgbClr val="822433"/>
              </a:buClr>
              <a:buFont typeface="Arial" panose="020B0604020202020204" pitchFamily="34" charset="0"/>
              <a:buChar char="•"/>
            </a:pPr>
            <a:r>
              <a:rPr lang="nl-NL" sz="2000">
                <a:latin typeface="Arial Narrow"/>
              </a:rPr>
              <a:t>Samenwerken gericht op maatschappelijke uitdagingen</a:t>
            </a:r>
          </a:p>
          <a:p>
            <a:pPr marL="342900" indent="-342900">
              <a:buClr>
                <a:srgbClr val="822433"/>
              </a:buClr>
              <a:buFont typeface="Arial" panose="020B0604020202020204" pitchFamily="34" charset="0"/>
              <a:buChar char="•"/>
            </a:pPr>
            <a:r>
              <a:rPr lang="nl-NL" sz="2000">
                <a:latin typeface="Arial Narrow"/>
              </a:rPr>
              <a:t>Lokaal of wereldwijd, fysiek of virtueel, met campus als hub</a:t>
            </a:r>
          </a:p>
          <a:p>
            <a:pPr marL="342900" indent="-342900">
              <a:buClr>
                <a:srgbClr val="822433"/>
              </a:buClr>
              <a:buFont typeface="Arial" panose="020B0604020202020204" pitchFamily="34" charset="0"/>
              <a:buChar char="•"/>
            </a:pPr>
            <a:r>
              <a:rPr lang="nl-NL" sz="2000">
                <a:latin typeface="Arial Narrow"/>
              </a:rPr>
              <a:t>Belang van community en netwerken</a:t>
            </a:r>
          </a:p>
          <a:p>
            <a:pPr marL="342900" indent="-342900">
              <a:buClr>
                <a:srgbClr val="822433"/>
              </a:buClr>
              <a:buFont typeface="Arial" panose="020B0604020202020204" pitchFamily="34" charset="0"/>
              <a:buChar char="•"/>
            </a:pPr>
            <a:r>
              <a:rPr lang="nl-NL" sz="2000">
                <a:latin typeface="Arial Narrow"/>
              </a:rPr>
              <a:t>Inzet op ontwikkeling regio Twente</a:t>
            </a:r>
          </a:p>
          <a:p>
            <a:pPr marL="342900" indent="-342900">
              <a:buClr>
                <a:srgbClr val="822433"/>
              </a:buClr>
              <a:buFont typeface="Arial" panose="020B0604020202020204" pitchFamily="34" charset="0"/>
              <a:buChar char="•"/>
            </a:pPr>
            <a:r>
              <a:rPr lang="nl-NL" sz="2000">
                <a:latin typeface="Arial Narrow"/>
              </a:rPr>
              <a:t>Samenwerking over de grens met Duitsland</a:t>
            </a:r>
          </a:p>
          <a:p>
            <a:pPr marL="342900" indent="-342900">
              <a:buClr>
                <a:srgbClr val="822433"/>
              </a:buClr>
              <a:buFont typeface="Arial" panose="020B0604020202020204" pitchFamily="34" charset="0"/>
              <a:buChar char="•"/>
            </a:pPr>
            <a:r>
              <a:rPr lang="nl-NL" sz="2000">
                <a:latin typeface="Arial Narrow"/>
              </a:rPr>
              <a:t>Betrouwbaarheid</a:t>
            </a:r>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a:buClr>
                <a:schemeClr val="accent1"/>
              </a:buClr>
            </a:pPr>
            <a:br>
              <a:rPr lang="nl-NL" sz="2000"/>
            </a:br>
            <a:endParaRPr lang="nl-NL" sz="2000"/>
          </a:p>
          <a:p>
            <a:pPr>
              <a:buClr>
                <a:schemeClr val="accent1"/>
              </a:buClr>
            </a:pPr>
            <a:endParaRPr lang="nl-NL"/>
          </a:p>
        </p:txBody>
      </p:sp>
    </p:spTree>
    <p:extLst>
      <p:ext uri="{BB962C8B-B14F-4D97-AF65-F5344CB8AC3E}">
        <p14:creationId xmlns:p14="http://schemas.microsoft.com/office/powerpoint/2010/main" val="27986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822433"/>
        </a:solidFill>
        <a:effectLst/>
      </p:bgPr>
    </p:bg>
    <p:spTree>
      <p:nvGrpSpPr>
        <p:cNvPr id="1" name=""/>
        <p:cNvGrpSpPr/>
        <p:nvPr/>
      </p:nvGrpSpPr>
      <p:grpSpPr>
        <a:xfrm>
          <a:off x="0" y="0"/>
          <a:ext cx="0" cy="0"/>
          <a:chOff x="0" y="0"/>
          <a:chExt cx="0" cy="0"/>
        </a:xfrm>
      </p:grpSpPr>
      <p:grpSp>
        <p:nvGrpSpPr>
          <p:cNvPr id="9" name="Graphic 8">
            <a:extLst>
              <a:ext uri="{FF2B5EF4-FFF2-40B4-BE49-F238E27FC236}">
                <a16:creationId xmlns:a16="http://schemas.microsoft.com/office/drawing/2014/main" id="{5C9E6116-C05E-4454-985A-DA816CD19A22}"/>
              </a:ext>
            </a:extLst>
          </p:cNvPr>
          <p:cNvGrpSpPr/>
          <p:nvPr/>
        </p:nvGrpSpPr>
        <p:grpSpPr>
          <a:xfrm>
            <a:off x="14530844" y="8384621"/>
            <a:ext cx="1515323" cy="532117"/>
            <a:chOff x="14530844" y="8384621"/>
            <a:chExt cx="1515323" cy="532117"/>
          </a:xfrm>
          <a:solidFill>
            <a:schemeClr val="bg1"/>
          </a:solidFill>
        </p:grpSpPr>
        <p:sp>
          <p:nvSpPr>
            <p:cNvPr id="10" name="Vrije vorm: vorm 14">
              <a:extLst>
                <a:ext uri="{FF2B5EF4-FFF2-40B4-BE49-F238E27FC236}">
                  <a16:creationId xmlns:a16="http://schemas.microsoft.com/office/drawing/2014/main" id="{DEDFCA8E-F5E7-4C6D-B8FF-A466AC3CA7D2}"/>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1" name="Vrije vorm: vorm 15">
              <a:extLst>
                <a:ext uri="{FF2B5EF4-FFF2-40B4-BE49-F238E27FC236}">
                  <a16:creationId xmlns:a16="http://schemas.microsoft.com/office/drawing/2014/main" id="{FD84EBD0-47CB-40A0-B3AF-5BA61F81C4DA}"/>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2" name="Vrije vorm: vorm 16">
              <a:extLst>
                <a:ext uri="{FF2B5EF4-FFF2-40B4-BE49-F238E27FC236}">
                  <a16:creationId xmlns:a16="http://schemas.microsoft.com/office/drawing/2014/main" id="{BD62723C-B7DB-421F-B262-AB63C00D611C}"/>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3" name="Vrije vorm: vorm 17">
              <a:extLst>
                <a:ext uri="{FF2B5EF4-FFF2-40B4-BE49-F238E27FC236}">
                  <a16:creationId xmlns:a16="http://schemas.microsoft.com/office/drawing/2014/main" id="{30B894B1-CB43-42F0-BE59-E87B0755D1B2}"/>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4" name="Vrije vorm: vorm 18">
              <a:extLst>
                <a:ext uri="{FF2B5EF4-FFF2-40B4-BE49-F238E27FC236}">
                  <a16:creationId xmlns:a16="http://schemas.microsoft.com/office/drawing/2014/main" id="{611C9EFC-9430-44D9-AA05-78D0FD0AB79A}"/>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5" name="Vrije vorm: vorm 19">
              <a:extLst>
                <a:ext uri="{FF2B5EF4-FFF2-40B4-BE49-F238E27FC236}">
                  <a16:creationId xmlns:a16="http://schemas.microsoft.com/office/drawing/2014/main" id="{07BBE08B-77D2-4DF6-9CE0-9865897CA2DA}"/>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6" name="Vrije vorm: vorm 20">
              <a:extLst>
                <a:ext uri="{FF2B5EF4-FFF2-40B4-BE49-F238E27FC236}">
                  <a16:creationId xmlns:a16="http://schemas.microsoft.com/office/drawing/2014/main" id="{A91C53A0-7612-4462-A69A-1AF5B01AA6C5}"/>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7" name="Vrije vorm: vorm 21">
              <a:extLst>
                <a:ext uri="{FF2B5EF4-FFF2-40B4-BE49-F238E27FC236}">
                  <a16:creationId xmlns:a16="http://schemas.microsoft.com/office/drawing/2014/main" id="{15769414-3F93-407F-9D4A-50CDBCC4D273}"/>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8" name="Vrije vorm: vorm 22">
              <a:extLst>
                <a:ext uri="{FF2B5EF4-FFF2-40B4-BE49-F238E27FC236}">
                  <a16:creationId xmlns:a16="http://schemas.microsoft.com/office/drawing/2014/main" id="{16430A0C-5F96-47DF-9C65-653A3EC19A24}"/>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9" name="Vrije vorm: vorm 23">
              <a:extLst>
                <a:ext uri="{FF2B5EF4-FFF2-40B4-BE49-F238E27FC236}">
                  <a16:creationId xmlns:a16="http://schemas.microsoft.com/office/drawing/2014/main" id="{49854EBF-EF58-4D65-BF86-4FA099622EA0}"/>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0" name="Vrije vorm: vorm 24">
              <a:extLst>
                <a:ext uri="{FF2B5EF4-FFF2-40B4-BE49-F238E27FC236}">
                  <a16:creationId xmlns:a16="http://schemas.microsoft.com/office/drawing/2014/main" id="{2EFA0FD4-5985-4994-BF22-89717935BB5D}"/>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1" name="Vrije vorm: vorm 25">
              <a:extLst>
                <a:ext uri="{FF2B5EF4-FFF2-40B4-BE49-F238E27FC236}">
                  <a16:creationId xmlns:a16="http://schemas.microsoft.com/office/drawing/2014/main" id="{07EE1D2B-C259-4CE8-AC11-7084D204BE5A}"/>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2" name="Vrije vorm: vorm 26">
              <a:extLst>
                <a:ext uri="{FF2B5EF4-FFF2-40B4-BE49-F238E27FC236}">
                  <a16:creationId xmlns:a16="http://schemas.microsoft.com/office/drawing/2014/main" id="{624658BB-D858-4CA3-94DB-B6C7975D28F3}"/>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3" name="Vrije vorm: vorm 27">
              <a:extLst>
                <a:ext uri="{FF2B5EF4-FFF2-40B4-BE49-F238E27FC236}">
                  <a16:creationId xmlns:a16="http://schemas.microsoft.com/office/drawing/2014/main" id="{19915CF8-3339-406A-9E3D-599A66B37F8C}"/>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4" name="Vrije vorm: vorm 28">
              <a:extLst>
                <a:ext uri="{FF2B5EF4-FFF2-40B4-BE49-F238E27FC236}">
                  <a16:creationId xmlns:a16="http://schemas.microsoft.com/office/drawing/2014/main" id="{338A7E98-46A4-4580-9BA5-2B7BCC03ACC2}"/>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5" name="Vrije vorm: vorm 29">
              <a:extLst>
                <a:ext uri="{FF2B5EF4-FFF2-40B4-BE49-F238E27FC236}">
                  <a16:creationId xmlns:a16="http://schemas.microsoft.com/office/drawing/2014/main" id="{DDE531EC-8C4E-4861-876C-DAFFB6968742}"/>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6" name="Vrije vorm: vorm 30">
              <a:extLst>
                <a:ext uri="{FF2B5EF4-FFF2-40B4-BE49-F238E27FC236}">
                  <a16:creationId xmlns:a16="http://schemas.microsoft.com/office/drawing/2014/main" id="{70D78C73-0C11-4E9C-8951-92003995AF17}"/>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7" name="Vrije vorm: vorm 31">
              <a:extLst>
                <a:ext uri="{FF2B5EF4-FFF2-40B4-BE49-F238E27FC236}">
                  <a16:creationId xmlns:a16="http://schemas.microsoft.com/office/drawing/2014/main" id="{6A6E013E-4CB3-4C1D-93FA-80BCD6A9A107}"/>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8" name="Vrije vorm: vorm 32">
              <a:extLst>
                <a:ext uri="{FF2B5EF4-FFF2-40B4-BE49-F238E27FC236}">
                  <a16:creationId xmlns:a16="http://schemas.microsoft.com/office/drawing/2014/main" id="{1C7836DA-252F-4598-8BAF-F9ADAFF8C510}"/>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30" name="Tijdelijke aanduiding voor SmartArt 7">
            <a:extLst>
              <a:ext uri="{FF2B5EF4-FFF2-40B4-BE49-F238E27FC236}">
                <a16:creationId xmlns:a16="http://schemas.microsoft.com/office/drawing/2014/main" id="{939AD76F-05D2-4D63-8A17-6762B9547C39}"/>
              </a:ext>
            </a:extLst>
          </p:cNvPr>
          <p:cNvSpPr>
            <a:spLocks noGrp="1"/>
          </p:cNvSpPr>
          <p:nvPr>
            <p:ph type="dgm" sz="quarter" idx="14"/>
          </p:nvPr>
        </p:nvSpPr>
        <p:spPr>
          <a:xfrm>
            <a:off x="0" y="1161009"/>
            <a:ext cx="6477000" cy="2947031"/>
          </a:xfrm>
        </p:spPr>
      </p:sp>
      <p:sp>
        <p:nvSpPr>
          <p:cNvPr id="31" name="Titel 3">
            <a:extLst>
              <a:ext uri="{FF2B5EF4-FFF2-40B4-BE49-F238E27FC236}">
                <a16:creationId xmlns:a16="http://schemas.microsoft.com/office/drawing/2014/main" id="{71CC306D-9C64-47C9-988E-120837BDB784}"/>
              </a:ext>
            </a:extLst>
          </p:cNvPr>
          <p:cNvSpPr>
            <a:spLocks noGrp="1"/>
          </p:cNvSpPr>
          <p:nvPr>
            <p:ph type="title"/>
          </p:nvPr>
        </p:nvSpPr>
        <p:spPr>
          <a:xfrm>
            <a:off x="819944" y="1148206"/>
            <a:ext cx="6176962" cy="973697"/>
          </a:xfrm>
        </p:spPr>
        <p:txBody>
          <a:bodyPr/>
          <a:lstStyle/>
          <a:p>
            <a:r>
              <a:rPr lang="da-DK">
                <a:solidFill>
                  <a:srgbClr val="822433"/>
                </a:solidFill>
              </a:rPr>
              <a:t>STRATEGISCHE DOELEN</a:t>
            </a:r>
            <a:endParaRPr lang="nl-NL" sz="3200">
              <a:solidFill>
                <a:srgbClr val="822433"/>
              </a:solidFill>
            </a:endParaRPr>
          </a:p>
        </p:txBody>
      </p:sp>
      <p:sp>
        <p:nvSpPr>
          <p:cNvPr id="32" name="Tijdelijke aanduiding voor inhoud 6">
            <a:extLst>
              <a:ext uri="{FF2B5EF4-FFF2-40B4-BE49-F238E27FC236}">
                <a16:creationId xmlns:a16="http://schemas.microsoft.com/office/drawing/2014/main" id="{26ABE9F0-CE77-4FD0-8988-4DE782B8CDFF}"/>
              </a:ext>
            </a:extLst>
          </p:cNvPr>
          <p:cNvSpPr>
            <a:spLocks noGrp="1"/>
          </p:cNvSpPr>
          <p:nvPr>
            <p:ph idx="1"/>
          </p:nvPr>
        </p:nvSpPr>
        <p:spPr>
          <a:xfrm>
            <a:off x="820738" y="2121903"/>
            <a:ext cx="7308056" cy="2097324"/>
          </a:xfrm>
        </p:spPr>
        <p:txBody>
          <a:bodyPr/>
          <a:lstStyle/>
          <a:p>
            <a:pPr marL="514350" indent="-514350">
              <a:buClr>
                <a:srgbClr val="822433"/>
              </a:buClr>
              <a:buAutoNum type="arabicPeriod"/>
            </a:pPr>
            <a:r>
              <a:rPr lang="en-US" sz="3200"/>
              <a:t>SHAPING SOCIETY</a:t>
            </a:r>
          </a:p>
          <a:p>
            <a:pPr marL="514350" indent="-514350">
              <a:buClr>
                <a:srgbClr val="822433"/>
              </a:buClr>
              <a:buAutoNum type="arabicPeriod"/>
            </a:pPr>
            <a:r>
              <a:rPr lang="en-US" sz="3200"/>
              <a:t>SHAPING CONNECTIONS</a:t>
            </a:r>
          </a:p>
          <a:p>
            <a:pPr marL="514350" indent="-514350">
              <a:buClr>
                <a:srgbClr val="822433"/>
              </a:buClr>
              <a:buAutoNum type="arabicPeriod"/>
            </a:pPr>
            <a:r>
              <a:rPr lang="en-US" sz="3200"/>
              <a:t>SHAPING INDIVIDUALS</a:t>
            </a:r>
          </a:p>
        </p:txBody>
      </p:sp>
      <p:pic>
        <p:nvPicPr>
          <p:cNvPr id="33" name="Picture 32">
            <a:extLst>
              <a:ext uri="{FF2B5EF4-FFF2-40B4-BE49-F238E27FC236}">
                <a16:creationId xmlns:a16="http://schemas.microsoft.com/office/drawing/2014/main" id="{CA0991AF-459C-4C11-8B42-FDAF8D05A7C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3341464" y="640053"/>
            <a:ext cx="655195" cy="1990001"/>
          </a:xfrm>
          <a:prstGeom prst="rect">
            <a:avLst/>
          </a:prstGeom>
        </p:spPr>
      </p:pic>
      <p:pic>
        <p:nvPicPr>
          <p:cNvPr id="34" name="Picture 33">
            <a:extLst>
              <a:ext uri="{FF2B5EF4-FFF2-40B4-BE49-F238E27FC236}">
                <a16:creationId xmlns:a16="http://schemas.microsoft.com/office/drawing/2014/main" id="{41E64EE4-55D4-4C08-B0D7-6F7B1842971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18732" y="3809337"/>
            <a:ext cx="606991" cy="1990001"/>
          </a:xfrm>
          <a:prstGeom prst="rect">
            <a:avLst/>
          </a:prstGeom>
        </p:spPr>
      </p:pic>
      <p:pic>
        <p:nvPicPr>
          <p:cNvPr id="35" name="Picture 34">
            <a:extLst>
              <a:ext uri="{FF2B5EF4-FFF2-40B4-BE49-F238E27FC236}">
                <a16:creationId xmlns:a16="http://schemas.microsoft.com/office/drawing/2014/main" id="{626AD7DA-8B9C-4666-8DCD-AD4918FC79F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9239982" y="6066191"/>
            <a:ext cx="662886" cy="1990001"/>
          </a:xfrm>
          <a:prstGeom prst="rect">
            <a:avLst/>
          </a:prstGeom>
        </p:spPr>
      </p:pic>
      <p:pic>
        <p:nvPicPr>
          <p:cNvPr id="36" name="Picture 35">
            <a:extLst>
              <a:ext uri="{FF2B5EF4-FFF2-40B4-BE49-F238E27FC236}">
                <a16:creationId xmlns:a16="http://schemas.microsoft.com/office/drawing/2014/main" id="{369F6C44-6B54-42EE-AC82-33ABC1A365A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9224498" y="688929"/>
            <a:ext cx="595919" cy="1990001"/>
          </a:xfrm>
          <a:prstGeom prst="rect">
            <a:avLst/>
          </a:prstGeom>
        </p:spPr>
      </p:pic>
      <p:pic>
        <p:nvPicPr>
          <p:cNvPr id="37" name="Picture 36">
            <a:extLst>
              <a:ext uri="{FF2B5EF4-FFF2-40B4-BE49-F238E27FC236}">
                <a16:creationId xmlns:a16="http://schemas.microsoft.com/office/drawing/2014/main" id="{E37F08E1-4C00-4D7A-BE4C-F41826427C9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132085" y="1022427"/>
            <a:ext cx="639926" cy="1990001"/>
          </a:xfrm>
          <a:prstGeom prst="rect">
            <a:avLst/>
          </a:prstGeom>
        </p:spPr>
      </p:pic>
      <p:pic>
        <p:nvPicPr>
          <p:cNvPr id="38" name="Picture 37">
            <a:extLst>
              <a:ext uri="{FF2B5EF4-FFF2-40B4-BE49-F238E27FC236}">
                <a16:creationId xmlns:a16="http://schemas.microsoft.com/office/drawing/2014/main" id="{15F8202A-5630-471D-B77F-A8CE8DC686AF}"/>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2029526" y="3251094"/>
            <a:ext cx="624136" cy="1990001"/>
          </a:xfrm>
          <a:prstGeom prst="rect">
            <a:avLst/>
          </a:prstGeom>
        </p:spPr>
      </p:pic>
      <p:pic>
        <p:nvPicPr>
          <p:cNvPr id="39" name="Picture 38">
            <a:extLst>
              <a:ext uri="{FF2B5EF4-FFF2-40B4-BE49-F238E27FC236}">
                <a16:creationId xmlns:a16="http://schemas.microsoft.com/office/drawing/2014/main" id="{AFDEA941-F199-47E1-8FA7-23748D40DDB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1739163" y="6205497"/>
            <a:ext cx="615437" cy="1990001"/>
          </a:xfrm>
          <a:prstGeom prst="rect">
            <a:avLst/>
          </a:prstGeom>
        </p:spPr>
      </p:pic>
      <p:pic>
        <p:nvPicPr>
          <p:cNvPr id="40" name="Picture 39">
            <a:extLst>
              <a:ext uri="{FF2B5EF4-FFF2-40B4-BE49-F238E27FC236}">
                <a16:creationId xmlns:a16="http://schemas.microsoft.com/office/drawing/2014/main" id="{D0A746B1-C260-4BA6-B4C7-5278A106D77B}"/>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14684460" y="1762186"/>
            <a:ext cx="658446" cy="1990001"/>
          </a:xfrm>
          <a:prstGeom prst="rect">
            <a:avLst/>
          </a:prstGeom>
        </p:spPr>
      </p:pic>
      <p:pic>
        <p:nvPicPr>
          <p:cNvPr id="41" name="Picture 40">
            <a:extLst>
              <a:ext uri="{FF2B5EF4-FFF2-40B4-BE49-F238E27FC236}">
                <a16:creationId xmlns:a16="http://schemas.microsoft.com/office/drawing/2014/main" id="{7159ACAA-7D82-470E-A796-C30A86B03DD1}"/>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13422120" y="4303244"/>
            <a:ext cx="639715" cy="1990001"/>
          </a:xfrm>
          <a:prstGeom prst="rect">
            <a:avLst/>
          </a:prstGeom>
        </p:spPr>
      </p:pic>
      <p:pic>
        <p:nvPicPr>
          <p:cNvPr id="42" name="Picture 41">
            <a:extLst>
              <a:ext uri="{FF2B5EF4-FFF2-40B4-BE49-F238E27FC236}">
                <a16:creationId xmlns:a16="http://schemas.microsoft.com/office/drawing/2014/main" id="{7F57A8C9-36E0-4692-98D5-5E68AA3891E3}"/>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a14:imgEffect>
                  </a14:imgLayer>
                </a14:imgProps>
              </a:ext>
            </a:extLst>
          </a:blip>
          <a:stretch>
            <a:fillRect/>
          </a:stretch>
        </p:blipFill>
        <p:spPr>
          <a:xfrm>
            <a:off x="14908966" y="5071191"/>
            <a:ext cx="633455" cy="1990001"/>
          </a:xfrm>
          <a:prstGeom prst="rect">
            <a:avLst/>
          </a:prstGeom>
        </p:spPr>
      </p:pic>
      <p:cxnSp>
        <p:nvCxnSpPr>
          <p:cNvPr id="43" name="Straight Connector 42">
            <a:extLst>
              <a:ext uri="{FF2B5EF4-FFF2-40B4-BE49-F238E27FC236}">
                <a16:creationId xmlns:a16="http://schemas.microsoft.com/office/drawing/2014/main" id="{30E35995-3F35-4844-8929-38944971FAA8}"/>
              </a:ext>
            </a:extLst>
          </p:cNvPr>
          <p:cNvCxnSpPr>
            <a:cxnSpLocks/>
          </p:cNvCxnSpPr>
          <p:nvPr/>
        </p:nvCxnSpPr>
        <p:spPr>
          <a:xfrm flipH="1" flipV="1">
            <a:off x="10044752" y="1705970"/>
            <a:ext cx="947099" cy="415933"/>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8430B7-9075-4230-AACC-993D9FCF669B}"/>
              </a:ext>
            </a:extLst>
          </p:cNvPr>
          <p:cNvCxnSpPr>
            <a:cxnSpLocks/>
          </p:cNvCxnSpPr>
          <p:nvPr/>
        </p:nvCxnSpPr>
        <p:spPr>
          <a:xfrm flipH="1" flipV="1">
            <a:off x="9743854" y="2890188"/>
            <a:ext cx="423728" cy="753764"/>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5376E8-61D9-43DA-9979-D5486DBE46D2}"/>
              </a:ext>
            </a:extLst>
          </p:cNvPr>
          <p:cNvCxnSpPr>
            <a:cxnSpLocks/>
          </p:cNvCxnSpPr>
          <p:nvPr/>
        </p:nvCxnSpPr>
        <p:spPr>
          <a:xfrm flipV="1">
            <a:off x="10855383" y="3251094"/>
            <a:ext cx="428519" cy="501093"/>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5E7A723-710B-4FC9-83BD-81F6DC157F35}"/>
              </a:ext>
            </a:extLst>
          </p:cNvPr>
          <p:cNvCxnSpPr>
            <a:cxnSpLocks/>
          </p:cNvCxnSpPr>
          <p:nvPr/>
        </p:nvCxnSpPr>
        <p:spPr>
          <a:xfrm flipV="1">
            <a:off x="12894171" y="2757186"/>
            <a:ext cx="527949" cy="1154317"/>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8E6B247-3621-4A82-A5D8-106D3F2A903E}"/>
              </a:ext>
            </a:extLst>
          </p:cNvPr>
          <p:cNvCxnSpPr>
            <a:cxnSpLocks/>
          </p:cNvCxnSpPr>
          <p:nvPr/>
        </p:nvCxnSpPr>
        <p:spPr>
          <a:xfrm flipV="1">
            <a:off x="11900848" y="1683930"/>
            <a:ext cx="1270025" cy="581598"/>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09CCB2-5351-43E7-8DCF-0F0EC4EE4930}"/>
              </a:ext>
            </a:extLst>
          </p:cNvPr>
          <p:cNvCxnSpPr>
            <a:cxnSpLocks/>
          </p:cNvCxnSpPr>
          <p:nvPr/>
        </p:nvCxnSpPr>
        <p:spPr>
          <a:xfrm flipV="1">
            <a:off x="11452048" y="-410132"/>
            <a:ext cx="0" cy="1193893"/>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D523C39-88BA-4E6D-A159-C358AA37D4E2}"/>
              </a:ext>
            </a:extLst>
          </p:cNvPr>
          <p:cNvCxnSpPr>
            <a:cxnSpLocks/>
          </p:cNvCxnSpPr>
          <p:nvPr/>
        </p:nvCxnSpPr>
        <p:spPr>
          <a:xfrm flipV="1">
            <a:off x="15342906" y="592438"/>
            <a:ext cx="1553022" cy="1091491"/>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A1755B1-856F-49DC-922C-4B929A30072D}"/>
              </a:ext>
            </a:extLst>
          </p:cNvPr>
          <p:cNvCxnSpPr>
            <a:cxnSpLocks/>
          </p:cNvCxnSpPr>
          <p:nvPr/>
        </p:nvCxnSpPr>
        <p:spPr>
          <a:xfrm>
            <a:off x="14061835" y="2121903"/>
            <a:ext cx="469009" cy="508151"/>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4FB93D3-968B-4FA9-B981-D44C57AD92B4}"/>
              </a:ext>
            </a:extLst>
          </p:cNvPr>
          <p:cNvCxnSpPr>
            <a:cxnSpLocks/>
          </p:cNvCxnSpPr>
          <p:nvPr/>
        </p:nvCxnSpPr>
        <p:spPr>
          <a:xfrm>
            <a:off x="15381277" y="3593383"/>
            <a:ext cx="1449841" cy="479426"/>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507DA04-89FF-4F6D-978F-E8CC59B522FD}"/>
              </a:ext>
            </a:extLst>
          </p:cNvPr>
          <p:cNvCxnSpPr>
            <a:cxnSpLocks/>
          </p:cNvCxnSpPr>
          <p:nvPr/>
        </p:nvCxnSpPr>
        <p:spPr>
          <a:xfrm flipH="1">
            <a:off x="14263931" y="3849158"/>
            <a:ext cx="561400" cy="901411"/>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90793BC-3EA1-41F0-BA06-4FB516DC5DD2}"/>
              </a:ext>
            </a:extLst>
          </p:cNvPr>
          <p:cNvCxnSpPr>
            <a:cxnSpLocks/>
          </p:cNvCxnSpPr>
          <p:nvPr/>
        </p:nvCxnSpPr>
        <p:spPr>
          <a:xfrm flipH="1" flipV="1">
            <a:off x="12719712" y="4940490"/>
            <a:ext cx="567161" cy="357754"/>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750FF7B-6507-48C2-A76A-383DECC18F5F}"/>
              </a:ext>
            </a:extLst>
          </p:cNvPr>
          <p:cNvCxnSpPr>
            <a:cxnSpLocks/>
          </p:cNvCxnSpPr>
          <p:nvPr/>
        </p:nvCxnSpPr>
        <p:spPr>
          <a:xfrm flipH="1">
            <a:off x="10970389" y="4572000"/>
            <a:ext cx="930459" cy="547368"/>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CCF5CAF-A30A-485D-AA2A-0C90A865C086}"/>
              </a:ext>
            </a:extLst>
          </p:cNvPr>
          <p:cNvCxnSpPr>
            <a:cxnSpLocks/>
          </p:cNvCxnSpPr>
          <p:nvPr/>
        </p:nvCxnSpPr>
        <p:spPr>
          <a:xfrm>
            <a:off x="10855383" y="5924246"/>
            <a:ext cx="758862" cy="609894"/>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CFE4AD-17F3-48E6-9375-3A5727FD1F81}"/>
              </a:ext>
            </a:extLst>
          </p:cNvPr>
          <p:cNvCxnSpPr>
            <a:cxnSpLocks/>
          </p:cNvCxnSpPr>
          <p:nvPr/>
        </p:nvCxnSpPr>
        <p:spPr>
          <a:xfrm>
            <a:off x="10044752" y="7291427"/>
            <a:ext cx="1569493" cy="223230"/>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D58AED2-FD51-400C-B51F-F2FA3CACD2B6}"/>
              </a:ext>
            </a:extLst>
          </p:cNvPr>
          <p:cNvCxnSpPr>
            <a:cxnSpLocks/>
          </p:cNvCxnSpPr>
          <p:nvPr/>
        </p:nvCxnSpPr>
        <p:spPr>
          <a:xfrm flipH="1">
            <a:off x="8379725" y="8195498"/>
            <a:ext cx="996287" cy="1185828"/>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FC66318-F567-4B28-9A6C-6E29569DFA27}"/>
              </a:ext>
            </a:extLst>
          </p:cNvPr>
          <p:cNvCxnSpPr>
            <a:cxnSpLocks/>
          </p:cNvCxnSpPr>
          <p:nvPr/>
        </p:nvCxnSpPr>
        <p:spPr>
          <a:xfrm flipH="1">
            <a:off x="12894171" y="7200497"/>
            <a:ext cx="1962140" cy="2720904"/>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A42374D-0725-4449-AE2C-10CB92B5C5BE}"/>
              </a:ext>
            </a:extLst>
          </p:cNvPr>
          <p:cNvCxnSpPr>
            <a:cxnSpLocks/>
          </p:cNvCxnSpPr>
          <p:nvPr/>
        </p:nvCxnSpPr>
        <p:spPr>
          <a:xfrm flipH="1" flipV="1">
            <a:off x="15766321" y="7061191"/>
            <a:ext cx="1259725" cy="864586"/>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15E4CBB-10EC-459B-B3EC-395DDA7CD5F2}"/>
              </a:ext>
            </a:extLst>
          </p:cNvPr>
          <p:cNvCxnSpPr>
            <a:cxnSpLocks/>
          </p:cNvCxnSpPr>
          <p:nvPr/>
        </p:nvCxnSpPr>
        <p:spPr>
          <a:xfrm flipH="1" flipV="1">
            <a:off x="14167155" y="6205497"/>
            <a:ext cx="621067" cy="392424"/>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CD66269-FDBD-461B-9A97-649FA47DD1B8}"/>
              </a:ext>
            </a:extLst>
          </p:cNvPr>
          <p:cNvCxnSpPr>
            <a:cxnSpLocks/>
          </p:cNvCxnSpPr>
          <p:nvPr/>
        </p:nvCxnSpPr>
        <p:spPr>
          <a:xfrm flipH="1">
            <a:off x="12499265" y="6401709"/>
            <a:ext cx="880825" cy="889718"/>
          </a:xfrm>
          <a:prstGeom prst="line">
            <a:avLst/>
          </a:prstGeom>
          <a:ln w="28575" cap="rnd">
            <a:solidFill>
              <a:schemeClr val="bg1">
                <a:lumMod val="8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7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6" presetClass="entr" presetSubtype="37" fill="hold" nodeType="withEffect">
                                  <p:stCondLst>
                                    <p:cond delay="800"/>
                                  </p:stCondLst>
                                  <p:childTnLst>
                                    <p:set>
                                      <p:cBhvr>
                                        <p:cTn id="41" dur="1" fill="hold">
                                          <p:stCondLst>
                                            <p:cond delay="0"/>
                                          </p:stCondLst>
                                        </p:cTn>
                                        <p:tgtEl>
                                          <p:spTgt spid="43"/>
                                        </p:tgtEl>
                                        <p:attrNameLst>
                                          <p:attrName>style.visibility</p:attrName>
                                        </p:attrNameLst>
                                      </p:cBhvr>
                                      <p:to>
                                        <p:strVal val="visible"/>
                                      </p:to>
                                    </p:set>
                                    <p:animEffect transition="in" filter="barn(outVertical)">
                                      <p:cBhvr>
                                        <p:cTn id="42" dur="500"/>
                                        <p:tgtEl>
                                          <p:spTgt spid="43"/>
                                        </p:tgtEl>
                                      </p:cBhvr>
                                    </p:animEffect>
                                  </p:childTnLst>
                                </p:cTn>
                              </p:par>
                              <p:par>
                                <p:cTn id="43" presetID="16" presetClass="entr" presetSubtype="37" fill="hold" nodeType="withEffect">
                                  <p:stCondLst>
                                    <p:cond delay="800"/>
                                  </p:stCondLst>
                                  <p:childTnLst>
                                    <p:set>
                                      <p:cBhvr>
                                        <p:cTn id="44" dur="1" fill="hold">
                                          <p:stCondLst>
                                            <p:cond delay="0"/>
                                          </p:stCondLst>
                                        </p:cTn>
                                        <p:tgtEl>
                                          <p:spTgt spid="44"/>
                                        </p:tgtEl>
                                        <p:attrNameLst>
                                          <p:attrName>style.visibility</p:attrName>
                                        </p:attrNameLst>
                                      </p:cBhvr>
                                      <p:to>
                                        <p:strVal val="visible"/>
                                      </p:to>
                                    </p:set>
                                    <p:animEffect transition="in" filter="barn(outVertical)">
                                      <p:cBhvr>
                                        <p:cTn id="45" dur="500"/>
                                        <p:tgtEl>
                                          <p:spTgt spid="44"/>
                                        </p:tgtEl>
                                      </p:cBhvr>
                                    </p:animEffect>
                                  </p:childTnLst>
                                </p:cTn>
                              </p:par>
                              <p:par>
                                <p:cTn id="46" presetID="16" presetClass="entr" presetSubtype="37" fill="hold" nodeType="withEffect">
                                  <p:stCondLst>
                                    <p:cond delay="800"/>
                                  </p:stCondLst>
                                  <p:childTnLst>
                                    <p:set>
                                      <p:cBhvr>
                                        <p:cTn id="47" dur="1" fill="hold">
                                          <p:stCondLst>
                                            <p:cond delay="0"/>
                                          </p:stCondLst>
                                        </p:cTn>
                                        <p:tgtEl>
                                          <p:spTgt spid="45"/>
                                        </p:tgtEl>
                                        <p:attrNameLst>
                                          <p:attrName>style.visibility</p:attrName>
                                        </p:attrNameLst>
                                      </p:cBhvr>
                                      <p:to>
                                        <p:strVal val="visible"/>
                                      </p:to>
                                    </p:set>
                                    <p:animEffect transition="in" filter="barn(outVertical)">
                                      <p:cBhvr>
                                        <p:cTn id="48" dur="500"/>
                                        <p:tgtEl>
                                          <p:spTgt spid="45"/>
                                        </p:tgtEl>
                                      </p:cBhvr>
                                    </p:animEffect>
                                  </p:childTnLst>
                                </p:cTn>
                              </p:par>
                              <p:par>
                                <p:cTn id="49" presetID="16" presetClass="entr" presetSubtype="37" fill="hold" nodeType="withEffect">
                                  <p:stCondLst>
                                    <p:cond delay="800"/>
                                  </p:stCondLst>
                                  <p:childTnLst>
                                    <p:set>
                                      <p:cBhvr>
                                        <p:cTn id="50" dur="1" fill="hold">
                                          <p:stCondLst>
                                            <p:cond delay="0"/>
                                          </p:stCondLst>
                                        </p:cTn>
                                        <p:tgtEl>
                                          <p:spTgt spid="48"/>
                                        </p:tgtEl>
                                        <p:attrNameLst>
                                          <p:attrName>style.visibility</p:attrName>
                                        </p:attrNameLst>
                                      </p:cBhvr>
                                      <p:to>
                                        <p:strVal val="visible"/>
                                      </p:to>
                                    </p:set>
                                    <p:animEffect transition="in" filter="barn(outVertical)">
                                      <p:cBhvr>
                                        <p:cTn id="51" dur="500"/>
                                        <p:tgtEl>
                                          <p:spTgt spid="48"/>
                                        </p:tgtEl>
                                      </p:cBhvr>
                                    </p:animEffect>
                                  </p:childTnLst>
                                </p:cTn>
                              </p:par>
                              <p:par>
                                <p:cTn id="52" presetID="16" presetClass="entr" presetSubtype="37" fill="hold" nodeType="withEffect">
                                  <p:stCondLst>
                                    <p:cond delay="800"/>
                                  </p:stCondLst>
                                  <p:childTnLst>
                                    <p:set>
                                      <p:cBhvr>
                                        <p:cTn id="53" dur="1" fill="hold">
                                          <p:stCondLst>
                                            <p:cond delay="0"/>
                                          </p:stCondLst>
                                        </p:cTn>
                                        <p:tgtEl>
                                          <p:spTgt spid="51"/>
                                        </p:tgtEl>
                                        <p:attrNameLst>
                                          <p:attrName>style.visibility</p:attrName>
                                        </p:attrNameLst>
                                      </p:cBhvr>
                                      <p:to>
                                        <p:strVal val="visible"/>
                                      </p:to>
                                    </p:set>
                                    <p:animEffect transition="in" filter="barn(outVertical)">
                                      <p:cBhvr>
                                        <p:cTn id="54" dur="500"/>
                                        <p:tgtEl>
                                          <p:spTgt spid="51"/>
                                        </p:tgtEl>
                                      </p:cBhvr>
                                    </p:animEffect>
                                  </p:childTnLst>
                                </p:cTn>
                              </p:par>
                              <p:par>
                                <p:cTn id="55" presetID="16" presetClass="entr" presetSubtype="37" fill="hold" nodeType="withEffect">
                                  <p:stCondLst>
                                    <p:cond delay="800"/>
                                  </p:stCondLst>
                                  <p:childTnLst>
                                    <p:set>
                                      <p:cBhvr>
                                        <p:cTn id="56" dur="1" fill="hold">
                                          <p:stCondLst>
                                            <p:cond delay="0"/>
                                          </p:stCondLst>
                                        </p:cTn>
                                        <p:tgtEl>
                                          <p:spTgt spid="54"/>
                                        </p:tgtEl>
                                        <p:attrNameLst>
                                          <p:attrName>style.visibility</p:attrName>
                                        </p:attrNameLst>
                                      </p:cBhvr>
                                      <p:to>
                                        <p:strVal val="visible"/>
                                      </p:to>
                                    </p:set>
                                    <p:animEffect transition="in" filter="barn(outVertical)">
                                      <p:cBhvr>
                                        <p:cTn id="57" dur="500"/>
                                        <p:tgtEl>
                                          <p:spTgt spid="54"/>
                                        </p:tgtEl>
                                      </p:cBhvr>
                                    </p:animEffect>
                                  </p:childTnLst>
                                </p:cTn>
                              </p:par>
                              <p:par>
                                <p:cTn id="58" presetID="16" presetClass="entr" presetSubtype="37" fill="hold" nodeType="withEffect">
                                  <p:stCondLst>
                                    <p:cond delay="800"/>
                                  </p:stCondLst>
                                  <p:childTnLst>
                                    <p:set>
                                      <p:cBhvr>
                                        <p:cTn id="59" dur="1" fill="hold">
                                          <p:stCondLst>
                                            <p:cond delay="0"/>
                                          </p:stCondLst>
                                        </p:cTn>
                                        <p:tgtEl>
                                          <p:spTgt spid="57"/>
                                        </p:tgtEl>
                                        <p:attrNameLst>
                                          <p:attrName>style.visibility</p:attrName>
                                        </p:attrNameLst>
                                      </p:cBhvr>
                                      <p:to>
                                        <p:strVal val="visible"/>
                                      </p:to>
                                    </p:set>
                                    <p:animEffect transition="in" filter="barn(outVertical)">
                                      <p:cBhvr>
                                        <p:cTn id="60" dur="500"/>
                                        <p:tgtEl>
                                          <p:spTgt spid="57"/>
                                        </p:tgtEl>
                                      </p:cBhvr>
                                    </p:animEffect>
                                  </p:childTnLst>
                                </p:cTn>
                              </p:par>
                              <p:par>
                                <p:cTn id="61" presetID="16" presetClass="entr" presetSubtype="37" fill="hold" nodeType="withEffect">
                                  <p:stCondLst>
                                    <p:cond delay="800"/>
                                  </p:stCondLst>
                                  <p:childTnLst>
                                    <p:set>
                                      <p:cBhvr>
                                        <p:cTn id="62" dur="1" fill="hold">
                                          <p:stCondLst>
                                            <p:cond delay="0"/>
                                          </p:stCondLst>
                                        </p:cTn>
                                        <p:tgtEl>
                                          <p:spTgt spid="60"/>
                                        </p:tgtEl>
                                        <p:attrNameLst>
                                          <p:attrName>style.visibility</p:attrName>
                                        </p:attrNameLst>
                                      </p:cBhvr>
                                      <p:to>
                                        <p:strVal val="visible"/>
                                      </p:to>
                                    </p:set>
                                    <p:animEffect transition="in" filter="barn(outVertical)">
                                      <p:cBhvr>
                                        <p:cTn id="63" dur="500"/>
                                        <p:tgtEl>
                                          <p:spTgt spid="60"/>
                                        </p:tgtEl>
                                      </p:cBhvr>
                                    </p:animEffect>
                                  </p:childTnLst>
                                </p:cTn>
                              </p:par>
                              <p:par>
                                <p:cTn id="64" presetID="16" presetClass="entr" presetSubtype="37" fill="hold" nodeType="withEffect">
                                  <p:stCondLst>
                                    <p:cond delay="800"/>
                                  </p:stCondLst>
                                  <p:childTnLst>
                                    <p:set>
                                      <p:cBhvr>
                                        <p:cTn id="65" dur="1" fill="hold">
                                          <p:stCondLst>
                                            <p:cond delay="0"/>
                                          </p:stCondLst>
                                        </p:cTn>
                                        <p:tgtEl>
                                          <p:spTgt spid="63"/>
                                        </p:tgtEl>
                                        <p:attrNameLst>
                                          <p:attrName>style.visibility</p:attrName>
                                        </p:attrNameLst>
                                      </p:cBhvr>
                                      <p:to>
                                        <p:strVal val="visible"/>
                                      </p:to>
                                    </p:set>
                                    <p:animEffect transition="in" filter="barn(outVertical)">
                                      <p:cBhvr>
                                        <p:cTn id="66" dur="500"/>
                                        <p:tgtEl>
                                          <p:spTgt spid="63"/>
                                        </p:tgtEl>
                                      </p:cBhvr>
                                    </p:animEffect>
                                  </p:childTnLst>
                                </p:cTn>
                              </p:par>
                              <p:par>
                                <p:cTn id="67" presetID="16" presetClass="entr" presetSubtype="37" fill="hold" nodeType="withEffect">
                                  <p:stCondLst>
                                    <p:cond delay="800"/>
                                  </p:stCondLst>
                                  <p:childTnLst>
                                    <p:set>
                                      <p:cBhvr>
                                        <p:cTn id="68" dur="1" fill="hold">
                                          <p:stCondLst>
                                            <p:cond delay="0"/>
                                          </p:stCondLst>
                                        </p:cTn>
                                        <p:tgtEl>
                                          <p:spTgt spid="67"/>
                                        </p:tgtEl>
                                        <p:attrNameLst>
                                          <p:attrName>style.visibility</p:attrName>
                                        </p:attrNameLst>
                                      </p:cBhvr>
                                      <p:to>
                                        <p:strVal val="visible"/>
                                      </p:to>
                                    </p:set>
                                    <p:animEffect transition="in" filter="barn(outVertical)">
                                      <p:cBhvr>
                                        <p:cTn id="69" dur="500"/>
                                        <p:tgtEl>
                                          <p:spTgt spid="67"/>
                                        </p:tgtEl>
                                      </p:cBhvr>
                                    </p:animEffect>
                                  </p:childTnLst>
                                </p:cTn>
                              </p:par>
                              <p:par>
                                <p:cTn id="70" presetID="16" presetClass="entr" presetSubtype="37" fill="hold" nodeType="withEffect">
                                  <p:stCondLst>
                                    <p:cond delay="800"/>
                                  </p:stCondLst>
                                  <p:childTnLst>
                                    <p:set>
                                      <p:cBhvr>
                                        <p:cTn id="71" dur="1" fill="hold">
                                          <p:stCondLst>
                                            <p:cond delay="0"/>
                                          </p:stCondLst>
                                        </p:cTn>
                                        <p:tgtEl>
                                          <p:spTgt spid="70"/>
                                        </p:tgtEl>
                                        <p:attrNameLst>
                                          <p:attrName>style.visibility</p:attrName>
                                        </p:attrNameLst>
                                      </p:cBhvr>
                                      <p:to>
                                        <p:strVal val="visible"/>
                                      </p:to>
                                    </p:set>
                                    <p:animEffect transition="in" filter="barn(outVertical)">
                                      <p:cBhvr>
                                        <p:cTn id="72" dur="500"/>
                                        <p:tgtEl>
                                          <p:spTgt spid="70"/>
                                        </p:tgtEl>
                                      </p:cBhvr>
                                    </p:animEffect>
                                  </p:childTnLst>
                                </p:cTn>
                              </p:par>
                              <p:par>
                                <p:cTn id="73" presetID="16" presetClass="entr" presetSubtype="37" fill="hold" nodeType="withEffect">
                                  <p:stCondLst>
                                    <p:cond delay="800"/>
                                  </p:stCondLst>
                                  <p:childTnLst>
                                    <p:set>
                                      <p:cBhvr>
                                        <p:cTn id="74" dur="1" fill="hold">
                                          <p:stCondLst>
                                            <p:cond delay="0"/>
                                          </p:stCondLst>
                                        </p:cTn>
                                        <p:tgtEl>
                                          <p:spTgt spid="73"/>
                                        </p:tgtEl>
                                        <p:attrNameLst>
                                          <p:attrName>style.visibility</p:attrName>
                                        </p:attrNameLst>
                                      </p:cBhvr>
                                      <p:to>
                                        <p:strVal val="visible"/>
                                      </p:to>
                                    </p:set>
                                    <p:animEffect transition="in" filter="barn(outVertical)">
                                      <p:cBhvr>
                                        <p:cTn id="75" dur="500"/>
                                        <p:tgtEl>
                                          <p:spTgt spid="73"/>
                                        </p:tgtEl>
                                      </p:cBhvr>
                                    </p:animEffect>
                                  </p:childTnLst>
                                </p:cTn>
                              </p:par>
                              <p:par>
                                <p:cTn id="76" presetID="16" presetClass="entr" presetSubtype="37" fill="hold" nodeType="withEffect">
                                  <p:stCondLst>
                                    <p:cond delay="800"/>
                                  </p:stCondLst>
                                  <p:childTnLst>
                                    <p:set>
                                      <p:cBhvr>
                                        <p:cTn id="77" dur="1" fill="hold">
                                          <p:stCondLst>
                                            <p:cond delay="0"/>
                                          </p:stCondLst>
                                        </p:cTn>
                                        <p:tgtEl>
                                          <p:spTgt spid="76"/>
                                        </p:tgtEl>
                                        <p:attrNameLst>
                                          <p:attrName>style.visibility</p:attrName>
                                        </p:attrNameLst>
                                      </p:cBhvr>
                                      <p:to>
                                        <p:strVal val="visible"/>
                                      </p:to>
                                    </p:set>
                                    <p:animEffect transition="in" filter="barn(outVertical)">
                                      <p:cBhvr>
                                        <p:cTn id="78" dur="500"/>
                                        <p:tgtEl>
                                          <p:spTgt spid="76"/>
                                        </p:tgtEl>
                                      </p:cBhvr>
                                    </p:animEffect>
                                  </p:childTnLst>
                                </p:cTn>
                              </p:par>
                              <p:par>
                                <p:cTn id="79" presetID="16" presetClass="entr" presetSubtype="37" fill="hold" nodeType="withEffect">
                                  <p:stCondLst>
                                    <p:cond delay="800"/>
                                  </p:stCondLst>
                                  <p:childTnLst>
                                    <p:set>
                                      <p:cBhvr>
                                        <p:cTn id="80" dur="1" fill="hold">
                                          <p:stCondLst>
                                            <p:cond delay="0"/>
                                          </p:stCondLst>
                                        </p:cTn>
                                        <p:tgtEl>
                                          <p:spTgt spid="79"/>
                                        </p:tgtEl>
                                        <p:attrNameLst>
                                          <p:attrName>style.visibility</p:attrName>
                                        </p:attrNameLst>
                                      </p:cBhvr>
                                      <p:to>
                                        <p:strVal val="visible"/>
                                      </p:to>
                                    </p:set>
                                    <p:animEffect transition="in" filter="barn(outVertical)">
                                      <p:cBhvr>
                                        <p:cTn id="81" dur="500"/>
                                        <p:tgtEl>
                                          <p:spTgt spid="79"/>
                                        </p:tgtEl>
                                      </p:cBhvr>
                                    </p:animEffect>
                                  </p:childTnLst>
                                </p:cTn>
                              </p:par>
                              <p:par>
                                <p:cTn id="82" presetID="16" presetClass="entr" presetSubtype="37" fill="hold" nodeType="withEffect">
                                  <p:stCondLst>
                                    <p:cond delay="800"/>
                                  </p:stCondLst>
                                  <p:childTnLst>
                                    <p:set>
                                      <p:cBhvr>
                                        <p:cTn id="83" dur="1" fill="hold">
                                          <p:stCondLst>
                                            <p:cond delay="0"/>
                                          </p:stCondLst>
                                        </p:cTn>
                                        <p:tgtEl>
                                          <p:spTgt spid="82"/>
                                        </p:tgtEl>
                                        <p:attrNameLst>
                                          <p:attrName>style.visibility</p:attrName>
                                        </p:attrNameLst>
                                      </p:cBhvr>
                                      <p:to>
                                        <p:strVal val="visible"/>
                                      </p:to>
                                    </p:set>
                                    <p:animEffect transition="in" filter="barn(outVertical)">
                                      <p:cBhvr>
                                        <p:cTn id="84" dur="500"/>
                                        <p:tgtEl>
                                          <p:spTgt spid="82"/>
                                        </p:tgtEl>
                                      </p:cBhvr>
                                    </p:animEffect>
                                  </p:childTnLst>
                                </p:cTn>
                              </p:par>
                              <p:par>
                                <p:cTn id="85" presetID="16" presetClass="entr" presetSubtype="37" fill="hold" nodeType="withEffect">
                                  <p:stCondLst>
                                    <p:cond delay="800"/>
                                  </p:stCondLst>
                                  <p:childTnLst>
                                    <p:set>
                                      <p:cBhvr>
                                        <p:cTn id="86" dur="1" fill="hold">
                                          <p:stCondLst>
                                            <p:cond delay="0"/>
                                          </p:stCondLst>
                                        </p:cTn>
                                        <p:tgtEl>
                                          <p:spTgt spid="85"/>
                                        </p:tgtEl>
                                        <p:attrNameLst>
                                          <p:attrName>style.visibility</p:attrName>
                                        </p:attrNameLst>
                                      </p:cBhvr>
                                      <p:to>
                                        <p:strVal val="visible"/>
                                      </p:to>
                                    </p:set>
                                    <p:animEffect transition="in" filter="barn(outVertical)">
                                      <p:cBhvr>
                                        <p:cTn id="87" dur="500"/>
                                        <p:tgtEl>
                                          <p:spTgt spid="85"/>
                                        </p:tgtEl>
                                      </p:cBhvr>
                                    </p:animEffect>
                                  </p:childTnLst>
                                </p:cTn>
                              </p:par>
                              <p:par>
                                <p:cTn id="88" presetID="16" presetClass="entr" presetSubtype="37" fill="hold" nodeType="withEffect">
                                  <p:stCondLst>
                                    <p:cond delay="800"/>
                                  </p:stCondLst>
                                  <p:childTnLst>
                                    <p:set>
                                      <p:cBhvr>
                                        <p:cTn id="89" dur="1" fill="hold">
                                          <p:stCondLst>
                                            <p:cond delay="0"/>
                                          </p:stCondLst>
                                        </p:cTn>
                                        <p:tgtEl>
                                          <p:spTgt spid="88"/>
                                        </p:tgtEl>
                                        <p:attrNameLst>
                                          <p:attrName>style.visibility</p:attrName>
                                        </p:attrNameLst>
                                      </p:cBhvr>
                                      <p:to>
                                        <p:strVal val="visible"/>
                                      </p:to>
                                    </p:set>
                                    <p:animEffect transition="in" filter="barn(outVertical)">
                                      <p:cBhvr>
                                        <p:cTn id="90" dur="500"/>
                                        <p:tgtEl>
                                          <p:spTgt spid="88"/>
                                        </p:tgtEl>
                                      </p:cBhvr>
                                    </p:animEffect>
                                  </p:childTnLst>
                                </p:cTn>
                              </p:par>
                              <p:par>
                                <p:cTn id="91" presetID="16" presetClass="entr" presetSubtype="37" fill="hold" nodeType="withEffect">
                                  <p:stCondLst>
                                    <p:cond delay="800"/>
                                  </p:stCondLst>
                                  <p:childTnLst>
                                    <p:set>
                                      <p:cBhvr>
                                        <p:cTn id="92" dur="1" fill="hold">
                                          <p:stCondLst>
                                            <p:cond delay="0"/>
                                          </p:stCondLst>
                                        </p:cTn>
                                        <p:tgtEl>
                                          <p:spTgt spid="91"/>
                                        </p:tgtEl>
                                        <p:attrNameLst>
                                          <p:attrName>style.visibility</p:attrName>
                                        </p:attrNameLst>
                                      </p:cBhvr>
                                      <p:to>
                                        <p:strVal val="visible"/>
                                      </p:to>
                                    </p:set>
                                    <p:animEffect transition="in" filter="barn(outVertical)">
                                      <p:cBhvr>
                                        <p:cTn id="93" dur="500"/>
                                        <p:tgtEl>
                                          <p:spTgt spid="91"/>
                                        </p:tgtEl>
                                      </p:cBhvr>
                                    </p:animEffect>
                                  </p:childTnLst>
                                </p:cTn>
                              </p:par>
                              <p:par>
                                <p:cTn id="94" presetID="16" presetClass="entr" presetSubtype="37" fill="hold" nodeType="withEffect">
                                  <p:stCondLst>
                                    <p:cond delay="800"/>
                                  </p:stCondLst>
                                  <p:childTnLst>
                                    <p:set>
                                      <p:cBhvr>
                                        <p:cTn id="95" dur="1" fill="hold">
                                          <p:stCondLst>
                                            <p:cond delay="0"/>
                                          </p:stCondLst>
                                        </p:cTn>
                                        <p:tgtEl>
                                          <p:spTgt spid="94"/>
                                        </p:tgtEl>
                                        <p:attrNameLst>
                                          <p:attrName>style.visibility</p:attrName>
                                        </p:attrNameLst>
                                      </p:cBhvr>
                                      <p:to>
                                        <p:strVal val="visible"/>
                                      </p:to>
                                    </p:set>
                                    <p:animEffect transition="in" filter="barn(outVertical)">
                                      <p:cBhvr>
                                        <p:cTn id="96" dur="500"/>
                                        <p:tgtEl>
                                          <p:spTgt spid="94"/>
                                        </p:tgtEl>
                                      </p:cBhvr>
                                    </p:animEffect>
                                  </p:childTnLst>
                                </p:cTn>
                              </p:par>
                              <p:par>
                                <p:cTn id="97" presetID="10" presetClass="entr" presetSubtype="0" fill="hold" nodeType="withEffect">
                                  <p:stCondLst>
                                    <p:cond delay="90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inhoud 6">
            <a:extLst>
              <a:ext uri="{FF2B5EF4-FFF2-40B4-BE49-F238E27FC236}">
                <a16:creationId xmlns:a16="http://schemas.microsoft.com/office/drawing/2014/main" id="{1AE25D0B-520F-40FA-9C63-08D05A3C83D6}"/>
              </a:ext>
            </a:extLst>
          </p:cNvPr>
          <p:cNvSpPr txBox="1">
            <a:spLocks/>
          </p:cNvSpPr>
          <p:nvPr/>
        </p:nvSpPr>
        <p:spPr>
          <a:xfrm>
            <a:off x="718855" y="1637263"/>
            <a:ext cx="6964835" cy="6144585"/>
          </a:xfrm>
          <a:prstGeom prst="rect">
            <a:avLst/>
          </a:prstGeom>
        </p:spPr>
        <p:txBody>
          <a:bodyPr anchor="t"/>
          <a:lst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nl-NL" sz="2000" b="1"/>
              <a:t>Gericht op:</a:t>
            </a:r>
            <a:br>
              <a:rPr lang="nl-NL" sz="2000" b="1"/>
            </a:br>
            <a:br>
              <a:rPr lang="nl-NL" sz="2000" b="1"/>
            </a:br>
            <a:r>
              <a:rPr lang="nl-NL" sz="2000" b="1" err="1"/>
              <a:t>Challenged-based</a:t>
            </a:r>
            <a:r>
              <a:rPr lang="nl-NL" sz="2000" b="1"/>
              <a:t> onderwijs en onderzoek: in 2023</a:t>
            </a:r>
          </a:p>
          <a:p>
            <a:pPr marL="342900" indent="-342900">
              <a:buClr>
                <a:srgbClr val="822433"/>
              </a:buClr>
              <a:buFont typeface="Arial" panose="020B0604020202020204" pitchFamily="34" charset="0"/>
              <a:buChar char="•"/>
            </a:pPr>
            <a:r>
              <a:rPr lang="nl-NL" sz="2000">
                <a:latin typeface="Arial Narrow"/>
              </a:rPr>
              <a:t>O&amp;O vooral gericht op duurzaamheidsvragen </a:t>
            </a:r>
            <a:br>
              <a:rPr lang="nl-NL" sz="2000"/>
            </a:br>
            <a:r>
              <a:rPr lang="nl-NL" sz="2000">
                <a:latin typeface="Arial Narrow"/>
              </a:rPr>
              <a:t>(Masters + </a:t>
            </a:r>
            <a:r>
              <a:rPr lang="nl-NL" sz="2000" err="1">
                <a:latin typeface="Arial Narrow"/>
              </a:rPr>
              <a:t>Innovation</a:t>
            </a:r>
            <a:r>
              <a:rPr lang="nl-NL" sz="2000">
                <a:latin typeface="Arial Narrow"/>
              </a:rPr>
              <a:t> </a:t>
            </a:r>
            <a:r>
              <a:rPr lang="nl-NL" sz="2000" err="1">
                <a:latin typeface="Arial Narrow"/>
              </a:rPr>
              <a:t>and</a:t>
            </a:r>
            <a:r>
              <a:rPr lang="nl-NL" sz="2000">
                <a:latin typeface="Arial Narrow"/>
              </a:rPr>
              <a:t> </a:t>
            </a:r>
            <a:r>
              <a:rPr lang="nl-NL" sz="2000" err="1">
                <a:latin typeface="Arial Narrow"/>
              </a:rPr>
              <a:t>Education</a:t>
            </a:r>
            <a:r>
              <a:rPr lang="nl-NL" sz="2000">
                <a:latin typeface="Arial Narrow"/>
              </a:rPr>
              <a:t> Lab)</a:t>
            </a:r>
            <a:endParaRPr lang="nl-NL" sz="2000"/>
          </a:p>
          <a:p>
            <a:pPr marL="342900" indent="-342900">
              <a:buClr>
                <a:srgbClr val="822433"/>
              </a:buClr>
              <a:buFont typeface="Arial" panose="020B0604020202020204" pitchFamily="34" charset="0"/>
              <a:buChar char="•"/>
            </a:pPr>
            <a:r>
              <a:rPr lang="nl-NL" sz="2000">
                <a:latin typeface="Arial Narrow"/>
              </a:rPr>
              <a:t>Programma voor de 33.000 regionale inwoners met afstand tot arbeidsmarkt (</a:t>
            </a:r>
            <a:r>
              <a:rPr lang="nl-NL" sz="2000" err="1">
                <a:latin typeface="Arial Narrow"/>
              </a:rPr>
              <a:t>Lifelong</a:t>
            </a:r>
            <a:r>
              <a:rPr lang="nl-NL" sz="2000">
                <a:latin typeface="Arial Narrow"/>
              </a:rPr>
              <a:t> </a:t>
            </a:r>
            <a:r>
              <a:rPr lang="nl-NL" sz="2000" err="1">
                <a:latin typeface="Arial Narrow"/>
              </a:rPr>
              <a:t>learning</a:t>
            </a:r>
            <a:r>
              <a:rPr lang="nl-NL" sz="2000">
                <a:latin typeface="Arial Narrow"/>
              </a:rPr>
              <a:t> programma’s in PPP constructie)</a:t>
            </a:r>
            <a:br>
              <a:rPr lang="nl-NL" sz="2000"/>
            </a:br>
            <a:endParaRPr lang="nl-NL" sz="2000">
              <a:latin typeface="Arial Narrow"/>
            </a:endParaRPr>
          </a:p>
          <a:p>
            <a:pPr>
              <a:buClr>
                <a:srgbClr val="822433"/>
              </a:buClr>
            </a:pPr>
            <a:r>
              <a:rPr lang="nl-NL" sz="2000" b="1">
                <a:latin typeface="Arial Narrow"/>
              </a:rPr>
              <a:t>Duurzame organisatie:</a:t>
            </a:r>
            <a:endParaRPr lang="nl-NL"/>
          </a:p>
          <a:p>
            <a:pPr marL="342900" indent="-342900">
              <a:buClr>
                <a:srgbClr val="822433"/>
              </a:buClr>
              <a:buFont typeface="Arial" panose="020B0604020202020204" pitchFamily="34" charset="0"/>
              <a:buChar char="•"/>
            </a:pPr>
            <a:r>
              <a:rPr lang="nl-NL" sz="2000">
                <a:latin typeface="Arial Narrow"/>
              </a:rPr>
              <a:t>Duurzame campusoplossingen: voedsel, water, afval, reizen en energieverbruik (15% CO2 reductie, experimentele </a:t>
            </a:r>
            <a:r>
              <a:rPr lang="nl-NL" sz="2000" err="1">
                <a:latin typeface="Arial Narrow"/>
              </a:rPr>
              <a:t>tiny</a:t>
            </a:r>
            <a:r>
              <a:rPr lang="nl-NL" sz="2000">
                <a:latin typeface="Arial Narrow"/>
              </a:rPr>
              <a:t> </a:t>
            </a:r>
            <a:r>
              <a:rPr lang="nl-NL" sz="2000" err="1">
                <a:latin typeface="Arial Narrow"/>
              </a:rPr>
              <a:t>houses</a:t>
            </a:r>
            <a:r>
              <a:rPr lang="nl-NL" sz="2000">
                <a:latin typeface="Arial Narrow"/>
              </a:rPr>
              <a:t>, </a:t>
            </a:r>
            <a:br>
              <a:rPr lang="nl-NL" sz="2000"/>
            </a:br>
            <a:r>
              <a:rPr lang="nl-NL" sz="2000">
                <a:latin typeface="Arial Narrow"/>
              </a:rPr>
              <a:t> &lt;800 km geen vluchten meer)</a:t>
            </a:r>
            <a:endParaRPr lang="nl-NL" sz="2000"/>
          </a:p>
          <a:p>
            <a:pPr marL="342900" indent="-342900">
              <a:buClr>
                <a:srgbClr val="822433"/>
              </a:buClr>
              <a:buFont typeface="Arial" panose="020B0604020202020204" pitchFamily="34" charset="0"/>
              <a:buChar char="•"/>
            </a:pPr>
            <a:r>
              <a:rPr lang="nl-NL" sz="2000">
                <a:latin typeface="Arial Narrow"/>
              </a:rPr>
              <a:t>Team-</a:t>
            </a:r>
            <a:r>
              <a:rPr lang="nl-NL" sz="2000" err="1">
                <a:latin typeface="Arial Narrow"/>
              </a:rPr>
              <a:t>based</a:t>
            </a:r>
            <a:r>
              <a:rPr lang="nl-NL" sz="2000">
                <a:latin typeface="Arial Narrow"/>
              </a:rPr>
              <a:t> manier van werken, met deelnemers van binnen en buiten de universiteit</a:t>
            </a:r>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a:buClr>
                <a:schemeClr val="accent1"/>
              </a:buClr>
            </a:pPr>
            <a:br>
              <a:rPr lang="nl-NL" sz="2000"/>
            </a:br>
            <a:endParaRPr lang="nl-NL" sz="2000"/>
          </a:p>
          <a:p>
            <a:pPr>
              <a:buClr>
                <a:schemeClr val="accent1"/>
              </a:buClr>
            </a:pPr>
            <a:endParaRPr lang="nl-NL"/>
          </a:p>
        </p:txBody>
      </p:sp>
      <p:sp>
        <p:nvSpPr>
          <p:cNvPr id="13" name="Titel 8">
            <a:extLst>
              <a:ext uri="{FF2B5EF4-FFF2-40B4-BE49-F238E27FC236}">
                <a16:creationId xmlns:a16="http://schemas.microsoft.com/office/drawing/2014/main" id="{42A1C011-6546-4F26-A2DC-7C201EA4CD5C}"/>
              </a:ext>
            </a:extLst>
          </p:cNvPr>
          <p:cNvSpPr>
            <a:spLocks noGrp="1"/>
          </p:cNvSpPr>
          <p:nvPr>
            <p:ph type="title"/>
          </p:nvPr>
        </p:nvSpPr>
        <p:spPr>
          <a:xfrm>
            <a:off x="821532" y="646361"/>
            <a:ext cx="4610277" cy="1398863"/>
          </a:xfrm>
        </p:spPr>
        <p:txBody>
          <a:bodyPr/>
          <a:lstStyle/>
          <a:p>
            <a:r>
              <a:rPr lang="nl-NL" sz="2800">
                <a:solidFill>
                  <a:srgbClr val="822433"/>
                </a:solidFill>
              </a:rPr>
              <a:t>1. SHAPING SOCIETY</a:t>
            </a:r>
            <a:br>
              <a:rPr lang="nl-NL" sz="2800">
                <a:solidFill>
                  <a:srgbClr val="822433"/>
                </a:solidFill>
              </a:rPr>
            </a:br>
            <a:endParaRPr lang="nl-NL" sz="2800" b="0">
              <a:solidFill>
                <a:srgbClr val="822433"/>
              </a:solidFill>
            </a:endParaRPr>
          </a:p>
        </p:txBody>
      </p:sp>
      <p:pic>
        <p:nvPicPr>
          <p:cNvPr id="6" name="Picture 5">
            <a:extLst>
              <a:ext uri="{FF2B5EF4-FFF2-40B4-BE49-F238E27FC236}">
                <a16:creationId xmlns:a16="http://schemas.microsoft.com/office/drawing/2014/main" id="{5D188E3A-321D-4584-8ACF-79B592D9EF91}"/>
              </a:ext>
            </a:extLst>
          </p:cNvPr>
          <p:cNvPicPr>
            <a:picLocks noChangeAspect="1"/>
          </p:cNvPicPr>
          <p:nvPr/>
        </p:nvPicPr>
        <p:blipFill>
          <a:blip r:embed="rId2"/>
          <a:stretch>
            <a:fillRect/>
          </a:stretch>
        </p:blipFill>
        <p:spPr>
          <a:xfrm>
            <a:off x="13341464" y="640053"/>
            <a:ext cx="655195" cy="1990001"/>
          </a:xfrm>
          <a:prstGeom prst="rect">
            <a:avLst/>
          </a:prstGeom>
        </p:spPr>
      </p:pic>
      <p:pic>
        <p:nvPicPr>
          <p:cNvPr id="8" name="Picture 7">
            <a:extLst>
              <a:ext uri="{FF2B5EF4-FFF2-40B4-BE49-F238E27FC236}">
                <a16:creationId xmlns:a16="http://schemas.microsoft.com/office/drawing/2014/main" id="{1860DE01-FB19-49BE-9F22-EEC458381188}"/>
              </a:ext>
            </a:extLst>
          </p:cNvPr>
          <p:cNvPicPr>
            <a:picLocks noChangeAspect="1"/>
          </p:cNvPicPr>
          <p:nvPr/>
        </p:nvPicPr>
        <p:blipFill>
          <a:blip r:embed="rId3"/>
          <a:stretch>
            <a:fillRect/>
          </a:stretch>
        </p:blipFill>
        <p:spPr>
          <a:xfrm>
            <a:off x="10218732" y="3809337"/>
            <a:ext cx="606991" cy="1990001"/>
          </a:xfrm>
          <a:prstGeom prst="rect">
            <a:avLst/>
          </a:prstGeom>
        </p:spPr>
      </p:pic>
      <p:pic>
        <p:nvPicPr>
          <p:cNvPr id="9" name="Picture 8">
            <a:extLst>
              <a:ext uri="{FF2B5EF4-FFF2-40B4-BE49-F238E27FC236}">
                <a16:creationId xmlns:a16="http://schemas.microsoft.com/office/drawing/2014/main" id="{0D34714C-06D9-463E-9460-947020BC97EB}"/>
              </a:ext>
            </a:extLst>
          </p:cNvPr>
          <p:cNvPicPr>
            <a:picLocks noChangeAspect="1"/>
          </p:cNvPicPr>
          <p:nvPr/>
        </p:nvPicPr>
        <p:blipFill>
          <a:blip r:embed="rId4"/>
          <a:stretch>
            <a:fillRect/>
          </a:stretch>
        </p:blipFill>
        <p:spPr>
          <a:xfrm>
            <a:off x="9239982" y="6066191"/>
            <a:ext cx="662886" cy="1990001"/>
          </a:xfrm>
          <a:prstGeom prst="rect">
            <a:avLst/>
          </a:prstGeom>
        </p:spPr>
      </p:pic>
      <p:pic>
        <p:nvPicPr>
          <p:cNvPr id="10" name="Picture 9">
            <a:extLst>
              <a:ext uri="{FF2B5EF4-FFF2-40B4-BE49-F238E27FC236}">
                <a16:creationId xmlns:a16="http://schemas.microsoft.com/office/drawing/2014/main" id="{9DF9C43D-8CB6-4CCD-B6D8-B448A1BA0876}"/>
              </a:ext>
            </a:extLst>
          </p:cNvPr>
          <p:cNvPicPr>
            <a:picLocks noChangeAspect="1"/>
          </p:cNvPicPr>
          <p:nvPr/>
        </p:nvPicPr>
        <p:blipFill>
          <a:blip r:embed="rId5"/>
          <a:stretch>
            <a:fillRect/>
          </a:stretch>
        </p:blipFill>
        <p:spPr>
          <a:xfrm>
            <a:off x="9224498" y="688929"/>
            <a:ext cx="595919" cy="1990001"/>
          </a:xfrm>
          <a:prstGeom prst="rect">
            <a:avLst/>
          </a:prstGeom>
        </p:spPr>
      </p:pic>
      <p:pic>
        <p:nvPicPr>
          <p:cNvPr id="11" name="Picture 10">
            <a:extLst>
              <a:ext uri="{FF2B5EF4-FFF2-40B4-BE49-F238E27FC236}">
                <a16:creationId xmlns:a16="http://schemas.microsoft.com/office/drawing/2014/main" id="{311CB24B-869B-46C7-BA91-CDF9CF0E6366}"/>
              </a:ext>
            </a:extLst>
          </p:cNvPr>
          <p:cNvPicPr>
            <a:picLocks noChangeAspect="1"/>
          </p:cNvPicPr>
          <p:nvPr/>
        </p:nvPicPr>
        <p:blipFill>
          <a:blip r:embed="rId6"/>
          <a:stretch>
            <a:fillRect/>
          </a:stretch>
        </p:blipFill>
        <p:spPr>
          <a:xfrm>
            <a:off x="11132085" y="1022427"/>
            <a:ext cx="639926" cy="1990001"/>
          </a:xfrm>
          <a:prstGeom prst="rect">
            <a:avLst/>
          </a:prstGeom>
        </p:spPr>
      </p:pic>
      <p:pic>
        <p:nvPicPr>
          <p:cNvPr id="12" name="Picture 11">
            <a:extLst>
              <a:ext uri="{FF2B5EF4-FFF2-40B4-BE49-F238E27FC236}">
                <a16:creationId xmlns:a16="http://schemas.microsoft.com/office/drawing/2014/main" id="{5637563F-1254-4037-81B7-F19BC99834FB}"/>
              </a:ext>
            </a:extLst>
          </p:cNvPr>
          <p:cNvPicPr>
            <a:picLocks noChangeAspect="1"/>
          </p:cNvPicPr>
          <p:nvPr/>
        </p:nvPicPr>
        <p:blipFill>
          <a:blip r:embed="rId7"/>
          <a:stretch>
            <a:fillRect/>
          </a:stretch>
        </p:blipFill>
        <p:spPr>
          <a:xfrm>
            <a:off x="12029526" y="3251094"/>
            <a:ext cx="624136" cy="1990001"/>
          </a:xfrm>
          <a:prstGeom prst="rect">
            <a:avLst/>
          </a:prstGeom>
        </p:spPr>
      </p:pic>
      <p:pic>
        <p:nvPicPr>
          <p:cNvPr id="14" name="Picture 13">
            <a:extLst>
              <a:ext uri="{FF2B5EF4-FFF2-40B4-BE49-F238E27FC236}">
                <a16:creationId xmlns:a16="http://schemas.microsoft.com/office/drawing/2014/main" id="{40D4B70F-50DD-4B3A-98FE-06DEE6FA1019}"/>
              </a:ext>
            </a:extLst>
          </p:cNvPr>
          <p:cNvPicPr>
            <a:picLocks noChangeAspect="1"/>
          </p:cNvPicPr>
          <p:nvPr/>
        </p:nvPicPr>
        <p:blipFill>
          <a:blip r:embed="rId8"/>
          <a:stretch>
            <a:fillRect/>
          </a:stretch>
        </p:blipFill>
        <p:spPr>
          <a:xfrm>
            <a:off x="11739163" y="6205497"/>
            <a:ext cx="615437" cy="1990001"/>
          </a:xfrm>
          <a:prstGeom prst="rect">
            <a:avLst/>
          </a:prstGeom>
        </p:spPr>
      </p:pic>
      <p:pic>
        <p:nvPicPr>
          <p:cNvPr id="15" name="Picture 14">
            <a:extLst>
              <a:ext uri="{FF2B5EF4-FFF2-40B4-BE49-F238E27FC236}">
                <a16:creationId xmlns:a16="http://schemas.microsoft.com/office/drawing/2014/main" id="{AC1BCFBC-D253-4ABE-BFCD-CA2B3EFB68F6}"/>
              </a:ext>
            </a:extLst>
          </p:cNvPr>
          <p:cNvPicPr>
            <a:picLocks noChangeAspect="1"/>
          </p:cNvPicPr>
          <p:nvPr/>
        </p:nvPicPr>
        <p:blipFill>
          <a:blip r:embed="rId9"/>
          <a:stretch>
            <a:fillRect/>
          </a:stretch>
        </p:blipFill>
        <p:spPr>
          <a:xfrm>
            <a:off x="14684460" y="1762186"/>
            <a:ext cx="658446" cy="1990001"/>
          </a:xfrm>
          <a:prstGeom prst="rect">
            <a:avLst/>
          </a:prstGeom>
        </p:spPr>
      </p:pic>
      <p:pic>
        <p:nvPicPr>
          <p:cNvPr id="16" name="Picture 15">
            <a:extLst>
              <a:ext uri="{FF2B5EF4-FFF2-40B4-BE49-F238E27FC236}">
                <a16:creationId xmlns:a16="http://schemas.microsoft.com/office/drawing/2014/main" id="{DA124C72-F52E-42CF-B53B-31111B1CD6FB}"/>
              </a:ext>
            </a:extLst>
          </p:cNvPr>
          <p:cNvPicPr>
            <a:picLocks noChangeAspect="1"/>
          </p:cNvPicPr>
          <p:nvPr/>
        </p:nvPicPr>
        <p:blipFill>
          <a:blip r:embed="rId10"/>
          <a:stretch>
            <a:fillRect/>
          </a:stretch>
        </p:blipFill>
        <p:spPr>
          <a:xfrm>
            <a:off x="13422120" y="4303244"/>
            <a:ext cx="639715" cy="1990001"/>
          </a:xfrm>
          <a:prstGeom prst="rect">
            <a:avLst/>
          </a:prstGeom>
        </p:spPr>
      </p:pic>
      <p:pic>
        <p:nvPicPr>
          <p:cNvPr id="17" name="Picture 16">
            <a:extLst>
              <a:ext uri="{FF2B5EF4-FFF2-40B4-BE49-F238E27FC236}">
                <a16:creationId xmlns:a16="http://schemas.microsoft.com/office/drawing/2014/main" id="{A3DEA14C-B768-482B-BBDB-FDAAD4B6C8BD}"/>
              </a:ext>
            </a:extLst>
          </p:cNvPr>
          <p:cNvPicPr>
            <a:picLocks noChangeAspect="1"/>
          </p:cNvPicPr>
          <p:nvPr/>
        </p:nvPicPr>
        <p:blipFill>
          <a:blip r:embed="rId11"/>
          <a:stretch>
            <a:fillRect/>
          </a:stretch>
        </p:blipFill>
        <p:spPr>
          <a:xfrm>
            <a:off x="14908966" y="5071191"/>
            <a:ext cx="633455" cy="1990001"/>
          </a:xfrm>
          <a:prstGeom prst="rect">
            <a:avLst/>
          </a:prstGeom>
        </p:spPr>
      </p:pic>
    </p:spTree>
    <p:extLst>
      <p:ext uri="{BB962C8B-B14F-4D97-AF65-F5344CB8AC3E}">
        <p14:creationId xmlns:p14="http://schemas.microsoft.com/office/powerpoint/2010/main" val="249248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4" name="Tijdelijke aanduiding voor afbeelding 10" descr="Afbeelding met tekst, groep, bos&#10;&#10;Beschrijving is gegenereerd met zeer hoge betrouwbaarheid">
            <a:extLst>
              <a:ext uri="{FF2B5EF4-FFF2-40B4-BE49-F238E27FC236}">
                <a16:creationId xmlns:a16="http://schemas.microsoft.com/office/drawing/2014/main" id="{D57B6BB5-36E6-4018-85D5-0D70FD6E981B}"/>
              </a:ext>
            </a:extLst>
          </p:cNvPr>
          <p:cNvPicPr>
            <a:picLocks noGrp="1" noChangeAspect="1"/>
          </p:cNvPicPr>
          <p:nvPr>
            <p:ph type="pic" sz="quarter" idx="13"/>
          </p:nvPr>
        </p:nvPicPr>
        <p:blipFill>
          <a:blip r:embed="rId3"/>
          <a:srcRect/>
          <a:stretch/>
        </p:blipFill>
        <p:spPr>
          <a:xfrm>
            <a:off x="794" y="0"/>
            <a:ext cx="16256000" cy="9143999"/>
          </a:xfrm>
        </p:spPr>
      </p:pic>
      <p:sp>
        <p:nvSpPr>
          <p:cNvPr id="2" name="Rechthoek 1">
            <a:extLst>
              <a:ext uri="{FF2B5EF4-FFF2-40B4-BE49-F238E27FC236}">
                <a16:creationId xmlns:a16="http://schemas.microsoft.com/office/drawing/2014/main" id="{51C0FCED-1F49-49A5-B707-FEAB20D8C3C1}"/>
              </a:ext>
            </a:extLst>
          </p:cNvPr>
          <p:cNvSpPr/>
          <p:nvPr/>
        </p:nvSpPr>
        <p:spPr>
          <a:xfrm>
            <a:off x="0" y="8096251"/>
            <a:ext cx="16257588" cy="104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aphic 8">
            <a:extLst>
              <a:ext uri="{FF2B5EF4-FFF2-40B4-BE49-F238E27FC236}">
                <a16:creationId xmlns:a16="http://schemas.microsoft.com/office/drawing/2014/main" id="{C2DCD10F-7567-40DE-B31C-A028E233B292}"/>
              </a:ext>
            </a:extLst>
          </p:cNvPr>
          <p:cNvGrpSpPr/>
          <p:nvPr/>
        </p:nvGrpSpPr>
        <p:grpSpPr>
          <a:xfrm>
            <a:off x="14530844" y="8384621"/>
            <a:ext cx="1515323" cy="532117"/>
            <a:chOff x="14530844" y="8384621"/>
            <a:chExt cx="1515323" cy="532117"/>
          </a:xfrm>
          <a:solidFill>
            <a:schemeClr val="bg1"/>
          </a:solidFill>
        </p:grpSpPr>
        <p:sp>
          <p:nvSpPr>
            <p:cNvPr id="15" name="Vrije vorm: vorm 14">
              <a:extLst>
                <a:ext uri="{FF2B5EF4-FFF2-40B4-BE49-F238E27FC236}">
                  <a16:creationId xmlns:a16="http://schemas.microsoft.com/office/drawing/2014/main" id="{A01E78CC-E23F-4354-9234-9A0F0FA8B045}"/>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CDF8BD9D-B201-478E-9AFE-6DA624BB078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EB04611A-CB83-4F66-9806-EE82C9F3A857}"/>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DFA3A10-37DD-42EB-99C8-11239C2624FF}"/>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BF42A7F-D8A6-46F6-B269-FBF45B0065CD}"/>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DACE2A3A-75AC-42A9-B46F-7C8C9D1F6A0C}"/>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5EF114E-3AC0-461E-9FBE-DF5787DD8ED4}"/>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3B650F63-D955-4826-BA37-FC3334440F82}"/>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AE5AC57-0095-4529-88D6-B8AAA06255C8}"/>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9860A861-943C-4276-A8F9-750B06023816}"/>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B2457B0A-1AEB-43D5-8649-A1C07E3B1D63}"/>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A8EAE1E4-A32A-4D53-8D93-B1762519ECA5}"/>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6F2F4D4-5676-474E-9B85-E9E11BE09F9D}"/>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E2C045AB-812B-4360-A5D8-CDD49BFB09C1}"/>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A52171CB-110A-4E50-B173-B4446B1B280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3576C9F1-E968-43BC-A5EE-A1C3EFC5B4A2}"/>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892525D1-61E5-4615-9395-93115B8DE56E}"/>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B54F2A27-9713-4A64-8BA9-63888B71F13D}"/>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C53F284-5CEB-4081-BBD2-4662373BF79B}"/>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35" name="Graphic 8">
            <a:extLst>
              <a:ext uri="{FF2B5EF4-FFF2-40B4-BE49-F238E27FC236}">
                <a16:creationId xmlns:a16="http://schemas.microsoft.com/office/drawing/2014/main" id="{ADBDDF39-BD25-4C8E-9630-BFECC4C01E0D}"/>
              </a:ext>
            </a:extLst>
          </p:cNvPr>
          <p:cNvGrpSpPr/>
          <p:nvPr/>
        </p:nvGrpSpPr>
        <p:grpSpPr>
          <a:xfrm>
            <a:off x="14530844" y="8384621"/>
            <a:ext cx="1515323" cy="532117"/>
            <a:chOff x="14530844" y="8384621"/>
            <a:chExt cx="1515323" cy="532117"/>
          </a:xfrm>
          <a:solidFill>
            <a:schemeClr val="tx1"/>
          </a:solidFill>
        </p:grpSpPr>
        <p:sp>
          <p:nvSpPr>
            <p:cNvPr id="38" name="Vrije vorm: vorm 7">
              <a:extLst>
                <a:ext uri="{FF2B5EF4-FFF2-40B4-BE49-F238E27FC236}">
                  <a16:creationId xmlns:a16="http://schemas.microsoft.com/office/drawing/2014/main" id="{4F5D5A50-634F-4EB0-8921-E5AE71F8268D}"/>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9" name="Vrije vorm: vorm 8">
              <a:extLst>
                <a:ext uri="{FF2B5EF4-FFF2-40B4-BE49-F238E27FC236}">
                  <a16:creationId xmlns:a16="http://schemas.microsoft.com/office/drawing/2014/main" id="{667925EF-3CCB-407B-AFEA-8B3812A25EB5}"/>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40" name="Vrije vorm: vorm 9">
              <a:extLst>
                <a:ext uri="{FF2B5EF4-FFF2-40B4-BE49-F238E27FC236}">
                  <a16:creationId xmlns:a16="http://schemas.microsoft.com/office/drawing/2014/main" id="{53097B9F-9959-43EE-990A-E3D729D5D111}"/>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1" name="Vrije vorm: vorm 10">
              <a:extLst>
                <a:ext uri="{FF2B5EF4-FFF2-40B4-BE49-F238E27FC236}">
                  <a16:creationId xmlns:a16="http://schemas.microsoft.com/office/drawing/2014/main" id="{26C64F45-ED52-4C44-8F72-A0B624CFC430}"/>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2" name="Vrije vorm: vorm 11">
              <a:extLst>
                <a:ext uri="{FF2B5EF4-FFF2-40B4-BE49-F238E27FC236}">
                  <a16:creationId xmlns:a16="http://schemas.microsoft.com/office/drawing/2014/main" id="{C1274A21-E4BD-4373-9B1D-24CD8974F1A7}"/>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3" name="Vrije vorm: vorm 12">
              <a:extLst>
                <a:ext uri="{FF2B5EF4-FFF2-40B4-BE49-F238E27FC236}">
                  <a16:creationId xmlns:a16="http://schemas.microsoft.com/office/drawing/2014/main" id="{A0790F3D-487D-453B-A324-76511EE9CA3D}"/>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4" name="Vrije vorm: vorm 13">
              <a:extLst>
                <a:ext uri="{FF2B5EF4-FFF2-40B4-BE49-F238E27FC236}">
                  <a16:creationId xmlns:a16="http://schemas.microsoft.com/office/drawing/2014/main" id="{005FF350-14F7-4565-A80B-259056298F2A}"/>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5" name="Vrije vorm: vorm 14">
              <a:extLst>
                <a:ext uri="{FF2B5EF4-FFF2-40B4-BE49-F238E27FC236}">
                  <a16:creationId xmlns:a16="http://schemas.microsoft.com/office/drawing/2014/main" id="{0DF3E1EC-3180-45DD-AFC2-521C739ABC30}"/>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6" name="Vrije vorm: vorm 15">
              <a:extLst>
                <a:ext uri="{FF2B5EF4-FFF2-40B4-BE49-F238E27FC236}">
                  <a16:creationId xmlns:a16="http://schemas.microsoft.com/office/drawing/2014/main" id="{6B0E6A57-1592-43F5-9BEB-280FA0A1DC84}"/>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7" name="Vrije vorm: vorm 16">
              <a:extLst>
                <a:ext uri="{FF2B5EF4-FFF2-40B4-BE49-F238E27FC236}">
                  <a16:creationId xmlns:a16="http://schemas.microsoft.com/office/drawing/2014/main" id="{688A696F-3196-4C99-8DDD-565A45013B8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8" name="Vrije vorm: vorm 17">
              <a:extLst>
                <a:ext uri="{FF2B5EF4-FFF2-40B4-BE49-F238E27FC236}">
                  <a16:creationId xmlns:a16="http://schemas.microsoft.com/office/drawing/2014/main" id="{AEC4783C-70B2-48AF-B16C-D5EBE4BF508F}"/>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9" name="Vrije vorm: vorm 18">
              <a:extLst>
                <a:ext uri="{FF2B5EF4-FFF2-40B4-BE49-F238E27FC236}">
                  <a16:creationId xmlns:a16="http://schemas.microsoft.com/office/drawing/2014/main" id="{EC260265-CD72-4F60-B145-34D7C76DF409}"/>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50" name="Vrije vorm: vorm 19">
              <a:extLst>
                <a:ext uri="{FF2B5EF4-FFF2-40B4-BE49-F238E27FC236}">
                  <a16:creationId xmlns:a16="http://schemas.microsoft.com/office/drawing/2014/main" id="{5B5C4951-9A86-4E35-8B95-B77BD0F3F1B3}"/>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1" name="Vrije vorm: vorm 20">
              <a:extLst>
                <a:ext uri="{FF2B5EF4-FFF2-40B4-BE49-F238E27FC236}">
                  <a16:creationId xmlns:a16="http://schemas.microsoft.com/office/drawing/2014/main" id="{0256AB7C-139E-4836-AACE-69574F8730BA}"/>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2" name="Vrije vorm: vorm 21">
              <a:extLst>
                <a:ext uri="{FF2B5EF4-FFF2-40B4-BE49-F238E27FC236}">
                  <a16:creationId xmlns:a16="http://schemas.microsoft.com/office/drawing/2014/main" id="{FBD95BA7-860A-4268-B82B-F0E34D6D3C4B}"/>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3" name="Vrije vorm: vorm 22">
              <a:extLst>
                <a:ext uri="{FF2B5EF4-FFF2-40B4-BE49-F238E27FC236}">
                  <a16:creationId xmlns:a16="http://schemas.microsoft.com/office/drawing/2014/main" id="{DCCBD1FD-7E6F-48E4-AC8D-94AC89D330F8}"/>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4" name="Vrije vorm: vorm 23">
              <a:extLst>
                <a:ext uri="{FF2B5EF4-FFF2-40B4-BE49-F238E27FC236}">
                  <a16:creationId xmlns:a16="http://schemas.microsoft.com/office/drawing/2014/main" id="{54A8FDF3-5802-4ED3-8C3E-33E130D37233}"/>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5" name="Vrije vorm: vorm 24">
              <a:extLst>
                <a:ext uri="{FF2B5EF4-FFF2-40B4-BE49-F238E27FC236}">
                  <a16:creationId xmlns:a16="http://schemas.microsoft.com/office/drawing/2014/main" id="{3C1DCD87-2350-4248-8EA5-FCC9753A66D5}"/>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6" name="Vrije vorm: vorm 25">
              <a:extLst>
                <a:ext uri="{FF2B5EF4-FFF2-40B4-BE49-F238E27FC236}">
                  <a16:creationId xmlns:a16="http://schemas.microsoft.com/office/drawing/2014/main" id="{B63B6ECE-1B0E-473C-A805-2162AFF93738}"/>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pic>
        <p:nvPicPr>
          <p:cNvPr id="3" name="Afbeelding 3" descr="Afbeelding met licht&#10;&#10;Beschrijving is gegenereerd met zeer hoge betrouwbaarheid">
            <a:extLst>
              <a:ext uri="{FF2B5EF4-FFF2-40B4-BE49-F238E27FC236}">
                <a16:creationId xmlns:a16="http://schemas.microsoft.com/office/drawing/2014/main" id="{585C6CAA-EED6-4158-AA87-AF758CDFFB4B}"/>
              </a:ext>
            </a:extLst>
          </p:cNvPr>
          <p:cNvPicPr>
            <a:picLocks noChangeAspect="1"/>
          </p:cNvPicPr>
          <p:nvPr/>
        </p:nvPicPr>
        <p:blipFill>
          <a:blip r:embed="rId4"/>
          <a:stretch>
            <a:fillRect/>
          </a:stretch>
        </p:blipFill>
        <p:spPr>
          <a:xfrm>
            <a:off x="6753884" y="3029543"/>
            <a:ext cx="2743468" cy="3084913"/>
          </a:xfrm>
          <a:prstGeom prst="rect">
            <a:avLst/>
          </a:prstGeom>
        </p:spPr>
      </p:pic>
    </p:spTree>
    <p:extLst>
      <p:ext uri="{BB962C8B-B14F-4D97-AF65-F5344CB8AC3E}">
        <p14:creationId xmlns:p14="http://schemas.microsoft.com/office/powerpoint/2010/main" val="136462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8">
            <a:extLst>
              <a:ext uri="{FF2B5EF4-FFF2-40B4-BE49-F238E27FC236}">
                <a16:creationId xmlns:a16="http://schemas.microsoft.com/office/drawing/2014/main" id="{42A1C011-6546-4F26-A2DC-7C201EA4CD5C}"/>
              </a:ext>
            </a:extLst>
          </p:cNvPr>
          <p:cNvSpPr>
            <a:spLocks noGrp="1"/>
          </p:cNvSpPr>
          <p:nvPr>
            <p:ph type="title"/>
          </p:nvPr>
        </p:nvSpPr>
        <p:spPr>
          <a:xfrm>
            <a:off x="821532" y="646361"/>
            <a:ext cx="4610277" cy="1771266"/>
          </a:xfrm>
        </p:spPr>
        <p:txBody>
          <a:bodyPr/>
          <a:lstStyle/>
          <a:p>
            <a:r>
              <a:rPr lang="nl-NL" sz="2800">
                <a:solidFill>
                  <a:srgbClr val="822433"/>
                </a:solidFill>
              </a:rPr>
              <a:t>2. SHAPING CONNECTIONS</a:t>
            </a:r>
            <a:br>
              <a:rPr lang="nl-NL" sz="2800">
                <a:solidFill>
                  <a:srgbClr val="822433"/>
                </a:solidFill>
              </a:rPr>
            </a:br>
            <a:br>
              <a:rPr lang="nl-NL" sz="2800">
                <a:solidFill>
                  <a:srgbClr val="822433"/>
                </a:solidFill>
              </a:rPr>
            </a:br>
            <a:endParaRPr lang="nl-NL" sz="2800" b="0">
              <a:solidFill>
                <a:srgbClr val="822433"/>
              </a:solidFill>
            </a:endParaRPr>
          </a:p>
        </p:txBody>
      </p:sp>
      <p:pic>
        <p:nvPicPr>
          <p:cNvPr id="6" name="Picture 5">
            <a:extLst>
              <a:ext uri="{FF2B5EF4-FFF2-40B4-BE49-F238E27FC236}">
                <a16:creationId xmlns:a16="http://schemas.microsoft.com/office/drawing/2014/main" id="{69E4FB58-6450-4280-89FE-854DBA3B26E5}"/>
              </a:ext>
            </a:extLst>
          </p:cNvPr>
          <p:cNvPicPr>
            <a:picLocks noChangeAspect="1"/>
          </p:cNvPicPr>
          <p:nvPr/>
        </p:nvPicPr>
        <p:blipFill>
          <a:blip r:embed="rId2"/>
          <a:stretch>
            <a:fillRect/>
          </a:stretch>
        </p:blipFill>
        <p:spPr>
          <a:xfrm>
            <a:off x="13341464" y="640053"/>
            <a:ext cx="655195" cy="1990001"/>
          </a:xfrm>
          <a:prstGeom prst="rect">
            <a:avLst/>
          </a:prstGeom>
        </p:spPr>
      </p:pic>
      <p:pic>
        <p:nvPicPr>
          <p:cNvPr id="7" name="Picture 6">
            <a:extLst>
              <a:ext uri="{FF2B5EF4-FFF2-40B4-BE49-F238E27FC236}">
                <a16:creationId xmlns:a16="http://schemas.microsoft.com/office/drawing/2014/main" id="{B960B419-D7F8-4C59-8566-4CE7D2D9F8A6}"/>
              </a:ext>
            </a:extLst>
          </p:cNvPr>
          <p:cNvPicPr>
            <a:picLocks noChangeAspect="1"/>
          </p:cNvPicPr>
          <p:nvPr/>
        </p:nvPicPr>
        <p:blipFill>
          <a:blip r:embed="rId3"/>
          <a:stretch>
            <a:fillRect/>
          </a:stretch>
        </p:blipFill>
        <p:spPr>
          <a:xfrm>
            <a:off x="10218732" y="3809337"/>
            <a:ext cx="606991" cy="1990001"/>
          </a:xfrm>
          <a:prstGeom prst="rect">
            <a:avLst/>
          </a:prstGeom>
        </p:spPr>
      </p:pic>
      <p:pic>
        <p:nvPicPr>
          <p:cNvPr id="8" name="Picture 7">
            <a:extLst>
              <a:ext uri="{FF2B5EF4-FFF2-40B4-BE49-F238E27FC236}">
                <a16:creationId xmlns:a16="http://schemas.microsoft.com/office/drawing/2014/main" id="{39E7B3D7-C09B-4781-8910-EB8000F82054}"/>
              </a:ext>
            </a:extLst>
          </p:cNvPr>
          <p:cNvPicPr>
            <a:picLocks noChangeAspect="1"/>
          </p:cNvPicPr>
          <p:nvPr/>
        </p:nvPicPr>
        <p:blipFill>
          <a:blip r:embed="rId4"/>
          <a:stretch>
            <a:fillRect/>
          </a:stretch>
        </p:blipFill>
        <p:spPr>
          <a:xfrm>
            <a:off x="9239982" y="6066191"/>
            <a:ext cx="662886" cy="1990001"/>
          </a:xfrm>
          <a:prstGeom prst="rect">
            <a:avLst/>
          </a:prstGeom>
        </p:spPr>
      </p:pic>
      <p:pic>
        <p:nvPicPr>
          <p:cNvPr id="10" name="Picture 9">
            <a:extLst>
              <a:ext uri="{FF2B5EF4-FFF2-40B4-BE49-F238E27FC236}">
                <a16:creationId xmlns:a16="http://schemas.microsoft.com/office/drawing/2014/main" id="{872A2F08-CEF1-4A7F-8B67-1FAB4AB0721D}"/>
              </a:ext>
            </a:extLst>
          </p:cNvPr>
          <p:cNvPicPr>
            <a:picLocks noChangeAspect="1"/>
          </p:cNvPicPr>
          <p:nvPr/>
        </p:nvPicPr>
        <p:blipFill>
          <a:blip r:embed="rId5"/>
          <a:stretch>
            <a:fillRect/>
          </a:stretch>
        </p:blipFill>
        <p:spPr>
          <a:xfrm>
            <a:off x="9224498" y="688929"/>
            <a:ext cx="595919" cy="1990001"/>
          </a:xfrm>
          <a:prstGeom prst="rect">
            <a:avLst/>
          </a:prstGeom>
        </p:spPr>
      </p:pic>
      <p:pic>
        <p:nvPicPr>
          <p:cNvPr id="11" name="Picture 10">
            <a:extLst>
              <a:ext uri="{FF2B5EF4-FFF2-40B4-BE49-F238E27FC236}">
                <a16:creationId xmlns:a16="http://schemas.microsoft.com/office/drawing/2014/main" id="{47F66690-27AE-4B64-B883-4E07E56B1C3B}"/>
              </a:ext>
            </a:extLst>
          </p:cNvPr>
          <p:cNvPicPr>
            <a:picLocks noChangeAspect="1"/>
          </p:cNvPicPr>
          <p:nvPr/>
        </p:nvPicPr>
        <p:blipFill>
          <a:blip r:embed="rId6"/>
          <a:stretch>
            <a:fillRect/>
          </a:stretch>
        </p:blipFill>
        <p:spPr>
          <a:xfrm>
            <a:off x="11132085" y="1022427"/>
            <a:ext cx="639926" cy="1990001"/>
          </a:xfrm>
          <a:prstGeom prst="rect">
            <a:avLst/>
          </a:prstGeom>
        </p:spPr>
      </p:pic>
      <p:pic>
        <p:nvPicPr>
          <p:cNvPr id="12" name="Picture 11">
            <a:extLst>
              <a:ext uri="{FF2B5EF4-FFF2-40B4-BE49-F238E27FC236}">
                <a16:creationId xmlns:a16="http://schemas.microsoft.com/office/drawing/2014/main" id="{3089FC3B-6EF3-4A73-A9CF-8C3709DFA5AD}"/>
              </a:ext>
            </a:extLst>
          </p:cNvPr>
          <p:cNvPicPr>
            <a:picLocks noChangeAspect="1"/>
          </p:cNvPicPr>
          <p:nvPr/>
        </p:nvPicPr>
        <p:blipFill>
          <a:blip r:embed="rId7"/>
          <a:stretch>
            <a:fillRect/>
          </a:stretch>
        </p:blipFill>
        <p:spPr>
          <a:xfrm>
            <a:off x="12029526" y="3251094"/>
            <a:ext cx="624136" cy="1990001"/>
          </a:xfrm>
          <a:prstGeom prst="rect">
            <a:avLst/>
          </a:prstGeom>
        </p:spPr>
      </p:pic>
      <p:pic>
        <p:nvPicPr>
          <p:cNvPr id="14" name="Picture 13">
            <a:extLst>
              <a:ext uri="{FF2B5EF4-FFF2-40B4-BE49-F238E27FC236}">
                <a16:creationId xmlns:a16="http://schemas.microsoft.com/office/drawing/2014/main" id="{96533D96-4BA5-4EEF-9044-D7FA12B6B187}"/>
              </a:ext>
            </a:extLst>
          </p:cNvPr>
          <p:cNvPicPr>
            <a:picLocks noChangeAspect="1"/>
          </p:cNvPicPr>
          <p:nvPr/>
        </p:nvPicPr>
        <p:blipFill>
          <a:blip r:embed="rId8"/>
          <a:stretch>
            <a:fillRect/>
          </a:stretch>
        </p:blipFill>
        <p:spPr>
          <a:xfrm>
            <a:off x="11739163" y="6205497"/>
            <a:ext cx="615437" cy="1990001"/>
          </a:xfrm>
          <a:prstGeom prst="rect">
            <a:avLst/>
          </a:prstGeom>
        </p:spPr>
      </p:pic>
      <p:pic>
        <p:nvPicPr>
          <p:cNvPr id="15" name="Picture 14">
            <a:extLst>
              <a:ext uri="{FF2B5EF4-FFF2-40B4-BE49-F238E27FC236}">
                <a16:creationId xmlns:a16="http://schemas.microsoft.com/office/drawing/2014/main" id="{21722C3B-F157-41F3-8B99-D92E91C125AC}"/>
              </a:ext>
            </a:extLst>
          </p:cNvPr>
          <p:cNvPicPr>
            <a:picLocks noChangeAspect="1"/>
          </p:cNvPicPr>
          <p:nvPr/>
        </p:nvPicPr>
        <p:blipFill>
          <a:blip r:embed="rId9"/>
          <a:stretch>
            <a:fillRect/>
          </a:stretch>
        </p:blipFill>
        <p:spPr>
          <a:xfrm>
            <a:off x="14684460" y="1762186"/>
            <a:ext cx="658446" cy="1990001"/>
          </a:xfrm>
          <a:prstGeom prst="rect">
            <a:avLst/>
          </a:prstGeom>
        </p:spPr>
      </p:pic>
      <p:pic>
        <p:nvPicPr>
          <p:cNvPr id="16" name="Picture 15">
            <a:extLst>
              <a:ext uri="{FF2B5EF4-FFF2-40B4-BE49-F238E27FC236}">
                <a16:creationId xmlns:a16="http://schemas.microsoft.com/office/drawing/2014/main" id="{9B4D08C0-FEB3-4DAF-B6F8-DB84F6BB105F}"/>
              </a:ext>
            </a:extLst>
          </p:cNvPr>
          <p:cNvPicPr>
            <a:picLocks noChangeAspect="1"/>
          </p:cNvPicPr>
          <p:nvPr/>
        </p:nvPicPr>
        <p:blipFill>
          <a:blip r:embed="rId10"/>
          <a:stretch>
            <a:fillRect/>
          </a:stretch>
        </p:blipFill>
        <p:spPr>
          <a:xfrm>
            <a:off x="13422120" y="4303244"/>
            <a:ext cx="639715" cy="1990001"/>
          </a:xfrm>
          <a:prstGeom prst="rect">
            <a:avLst/>
          </a:prstGeom>
        </p:spPr>
      </p:pic>
      <p:pic>
        <p:nvPicPr>
          <p:cNvPr id="17" name="Picture 16">
            <a:extLst>
              <a:ext uri="{FF2B5EF4-FFF2-40B4-BE49-F238E27FC236}">
                <a16:creationId xmlns:a16="http://schemas.microsoft.com/office/drawing/2014/main" id="{CE79B440-1200-46E2-B08A-BDD39092A70F}"/>
              </a:ext>
            </a:extLst>
          </p:cNvPr>
          <p:cNvPicPr>
            <a:picLocks noChangeAspect="1"/>
          </p:cNvPicPr>
          <p:nvPr/>
        </p:nvPicPr>
        <p:blipFill>
          <a:blip r:embed="rId11"/>
          <a:stretch>
            <a:fillRect/>
          </a:stretch>
        </p:blipFill>
        <p:spPr>
          <a:xfrm>
            <a:off x="14908966" y="5071191"/>
            <a:ext cx="633455" cy="1990001"/>
          </a:xfrm>
          <a:prstGeom prst="rect">
            <a:avLst/>
          </a:prstGeom>
        </p:spPr>
      </p:pic>
      <p:cxnSp>
        <p:nvCxnSpPr>
          <p:cNvPr id="18" name="Straight Connector 17">
            <a:extLst>
              <a:ext uri="{FF2B5EF4-FFF2-40B4-BE49-F238E27FC236}">
                <a16:creationId xmlns:a16="http://schemas.microsoft.com/office/drawing/2014/main" id="{98DE8909-26F9-462A-AE5C-F943E354316F}"/>
              </a:ext>
            </a:extLst>
          </p:cNvPr>
          <p:cNvCxnSpPr>
            <a:cxnSpLocks/>
          </p:cNvCxnSpPr>
          <p:nvPr/>
        </p:nvCxnSpPr>
        <p:spPr>
          <a:xfrm flipH="1" flipV="1">
            <a:off x="10044752" y="1705970"/>
            <a:ext cx="947099" cy="415933"/>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C57D01-40B2-4689-86AA-83480F883247}"/>
              </a:ext>
            </a:extLst>
          </p:cNvPr>
          <p:cNvCxnSpPr>
            <a:cxnSpLocks/>
          </p:cNvCxnSpPr>
          <p:nvPr/>
        </p:nvCxnSpPr>
        <p:spPr>
          <a:xfrm flipH="1" flipV="1">
            <a:off x="9743854" y="2890188"/>
            <a:ext cx="423728" cy="753764"/>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095063C-6F2D-4264-A3FA-268B8EA50AB1}"/>
              </a:ext>
            </a:extLst>
          </p:cNvPr>
          <p:cNvCxnSpPr>
            <a:cxnSpLocks/>
          </p:cNvCxnSpPr>
          <p:nvPr/>
        </p:nvCxnSpPr>
        <p:spPr>
          <a:xfrm flipV="1">
            <a:off x="10855383" y="3251094"/>
            <a:ext cx="428519" cy="501093"/>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D9D81F-EF73-482A-A100-5153399487E5}"/>
              </a:ext>
            </a:extLst>
          </p:cNvPr>
          <p:cNvCxnSpPr>
            <a:cxnSpLocks/>
          </p:cNvCxnSpPr>
          <p:nvPr/>
        </p:nvCxnSpPr>
        <p:spPr>
          <a:xfrm flipV="1">
            <a:off x="12894171" y="2757186"/>
            <a:ext cx="527949" cy="1154317"/>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903345-E7EB-4CFA-BE1D-A6270035A1E7}"/>
              </a:ext>
            </a:extLst>
          </p:cNvPr>
          <p:cNvCxnSpPr>
            <a:cxnSpLocks/>
          </p:cNvCxnSpPr>
          <p:nvPr/>
        </p:nvCxnSpPr>
        <p:spPr>
          <a:xfrm flipV="1">
            <a:off x="11900848" y="1683930"/>
            <a:ext cx="1270025" cy="581598"/>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BD3DD6-2E3A-4B6F-A697-F19B0724D0E0}"/>
              </a:ext>
            </a:extLst>
          </p:cNvPr>
          <p:cNvCxnSpPr>
            <a:cxnSpLocks/>
          </p:cNvCxnSpPr>
          <p:nvPr/>
        </p:nvCxnSpPr>
        <p:spPr>
          <a:xfrm flipV="1">
            <a:off x="11452048" y="-410132"/>
            <a:ext cx="0" cy="1193893"/>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4B1CE5-4380-4F1D-B12B-1052C7167424}"/>
              </a:ext>
            </a:extLst>
          </p:cNvPr>
          <p:cNvCxnSpPr>
            <a:cxnSpLocks/>
          </p:cNvCxnSpPr>
          <p:nvPr/>
        </p:nvCxnSpPr>
        <p:spPr>
          <a:xfrm flipV="1">
            <a:off x="15342906" y="592438"/>
            <a:ext cx="1553022" cy="1091491"/>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39CE3-A6FB-4841-A928-BDE1E5CB7BB3}"/>
              </a:ext>
            </a:extLst>
          </p:cNvPr>
          <p:cNvCxnSpPr>
            <a:cxnSpLocks/>
          </p:cNvCxnSpPr>
          <p:nvPr/>
        </p:nvCxnSpPr>
        <p:spPr>
          <a:xfrm>
            <a:off x="14061835" y="2121903"/>
            <a:ext cx="469009" cy="508151"/>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5560C3-C9B8-4F38-868D-80F63343A92B}"/>
              </a:ext>
            </a:extLst>
          </p:cNvPr>
          <p:cNvCxnSpPr>
            <a:cxnSpLocks/>
          </p:cNvCxnSpPr>
          <p:nvPr/>
        </p:nvCxnSpPr>
        <p:spPr>
          <a:xfrm>
            <a:off x="15381277" y="3593383"/>
            <a:ext cx="1449841" cy="479426"/>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1FD4B2-F1D9-4108-A682-4559B8E3E0B7}"/>
              </a:ext>
            </a:extLst>
          </p:cNvPr>
          <p:cNvCxnSpPr>
            <a:cxnSpLocks/>
          </p:cNvCxnSpPr>
          <p:nvPr/>
        </p:nvCxnSpPr>
        <p:spPr>
          <a:xfrm flipH="1">
            <a:off x="14263931" y="3849158"/>
            <a:ext cx="561400" cy="901411"/>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B44E96-D121-4D45-9B1B-27B44094D657}"/>
              </a:ext>
            </a:extLst>
          </p:cNvPr>
          <p:cNvCxnSpPr>
            <a:cxnSpLocks/>
          </p:cNvCxnSpPr>
          <p:nvPr/>
        </p:nvCxnSpPr>
        <p:spPr>
          <a:xfrm flipH="1" flipV="1">
            <a:off x="12719712" y="4940490"/>
            <a:ext cx="567161" cy="357754"/>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31E984-8954-4E62-ACFE-08A8D510833B}"/>
              </a:ext>
            </a:extLst>
          </p:cNvPr>
          <p:cNvCxnSpPr>
            <a:cxnSpLocks/>
          </p:cNvCxnSpPr>
          <p:nvPr/>
        </p:nvCxnSpPr>
        <p:spPr>
          <a:xfrm flipH="1">
            <a:off x="10970389" y="4572000"/>
            <a:ext cx="930459" cy="547368"/>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61D3E2-0412-4299-B732-6B5616598F8D}"/>
              </a:ext>
            </a:extLst>
          </p:cNvPr>
          <p:cNvCxnSpPr>
            <a:cxnSpLocks/>
          </p:cNvCxnSpPr>
          <p:nvPr/>
        </p:nvCxnSpPr>
        <p:spPr>
          <a:xfrm>
            <a:off x="10855383" y="5924246"/>
            <a:ext cx="758862" cy="609894"/>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6F0038-1B4E-40A8-9B29-D462A6DF31C4}"/>
              </a:ext>
            </a:extLst>
          </p:cNvPr>
          <p:cNvCxnSpPr>
            <a:cxnSpLocks/>
          </p:cNvCxnSpPr>
          <p:nvPr/>
        </p:nvCxnSpPr>
        <p:spPr>
          <a:xfrm>
            <a:off x="10044752" y="7291427"/>
            <a:ext cx="1569493" cy="223230"/>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D79FE9F-06CD-44D0-A91C-6FD3520529B8}"/>
              </a:ext>
            </a:extLst>
          </p:cNvPr>
          <p:cNvCxnSpPr>
            <a:cxnSpLocks/>
          </p:cNvCxnSpPr>
          <p:nvPr/>
        </p:nvCxnSpPr>
        <p:spPr>
          <a:xfrm flipH="1">
            <a:off x="8379725" y="8195498"/>
            <a:ext cx="996287" cy="1185828"/>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32EFEC-0D40-4B5E-893E-00CF9BF15517}"/>
              </a:ext>
            </a:extLst>
          </p:cNvPr>
          <p:cNvCxnSpPr>
            <a:cxnSpLocks/>
          </p:cNvCxnSpPr>
          <p:nvPr/>
        </p:nvCxnSpPr>
        <p:spPr>
          <a:xfrm flipH="1">
            <a:off x="12894171" y="7200497"/>
            <a:ext cx="1962140" cy="2720904"/>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CB8A5F-CD09-48F3-A6AC-643A6E3D781E}"/>
              </a:ext>
            </a:extLst>
          </p:cNvPr>
          <p:cNvCxnSpPr>
            <a:cxnSpLocks/>
          </p:cNvCxnSpPr>
          <p:nvPr/>
        </p:nvCxnSpPr>
        <p:spPr>
          <a:xfrm flipH="1" flipV="1">
            <a:off x="15766321" y="7061191"/>
            <a:ext cx="1259725" cy="864586"/>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8FAD2D-1382-426F-9903-74D7B5C5255E}"/>
              </a:ext>
            </a:extLst>
          </p:cNvPr>
          <p:cNvCxnSpPr>
            <a:cxnSpLocks/>
          </p:cNvCxnSpPr>
          <p:nvPr/>
        </p:nvCxnSpPr>
        <p:spPr>
          <a:xfrm flipH="1" flipV="1">
            <a:off x="14167155" y="6205497"/>
            <a:ext cx="621067" cy="392424"/>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29C52A-8049-4D44-80AE-D234F0B0BB5D}"/>
              </a:ext>
            </a:extLst>
          </p:cNvPr>
          <p:cNvCxnSpPr>
            <a:cxnSpLocks/>
          </p:cNvCxnSpPr>
          <p:nvPr/>
        </p:nvCxnSpPr>
        <p:spPr>
          <a:xfrm flipH="1">
            <a:off x="12499265" y="6401709"/>
            <a:ext cx="880825" cy="889718"/>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
        <p:nvSpPr>
          <p:cNvPr id="37" name="Tijdelijke aanduiding voor inhoud 6">
            <a:extLst>
              <a:ext uri="{FF2B5EF4-FFF2-40B4-BE49-F238E27FC236}">
                <a16:creationId xmlns:a16="http://schemas.microsoft.com/office/drawing/2014/main" id="{A2BAF76F-F383-4855-9474-19A57DC0A38C}"/>
              </a:ext>
            </a:extLst>
          </p:cNvPr>
          <p:cNvSpPr txBox="1">
            <a:spLocks/>
          </p:cNvSpPr>
          <p:nvPr/>
        </p:nvSpPr>
        <p:spPr>
          <a:xfrm>
            <a:off x="718854" y="1637263"/>
            <a:ext cx="7237791" cy="6144585"/>
          </a:xfrm>
          <a:prstGeom prst="rect">
            <a:avLst/>
          </a:prstGeom>
        </p:spPr>
        <p:txBody>
          <a:bodyPr anchor="t"/>
          <a:lst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nl-NL" sz="2000" b="1"/>
              <a:t>Gericht op:</a:t>
            </a:r>
            <a:br>
              <a:rPr lang="nl-NL" sz="2000" b="1"/>
            </a:br>
            <a:br>
              <a:rPr lang="nl-NL" sz="2000" b="1"/>
            </a:br>
            <a:r>
              <a:rPr lang="nl-NL" sz="2000" b="1"/>
              <a:t>Sterke externe zichtbaarheid</a:t>
            </a:r>
          </a:p>
          <a:p>
            <a:pPr marL="342900" indent="-342900">
              <a:buClr>
                <a:srgbClr val="822433"/>
              </a:buClr>
              <a:buFont typeface="Arial" panose="020B0604020202020204" pitchFamily="34" charset="0"/>
              <a:buChar char="•"/>
            </a:pPr>
            <a:r>
              <a:rPr lang="nl-NL" sz="2000">
                <a:latin typeface="Arial Narrow"/>
              </a:rPr>
              <a:t>Nevenvestigingen (vergelijkbaar met VU werktuigbouwkunde)</a:t>
            </a:r>
            <a:endParaRPr lang="nl-NL" sz="2000"/>
          </a:p>
          <a:p>
            <a:pPr marL="342900" indent="-342900">
              <a:buClr>
                <a:srgbClr val="822433"/>
              </a:buClr>
              <a:buFont typeface="Arial" panose="020B0604020202020204" pitchFamily="34" charset="0"/>
              <a:buChar char="•"/>
            </a:pPr>
            <a:r>
              <a:rPr lang="nl-NL" sz="2000">
                <a:latin typeface="Arial Narrow"/>
              </a:rPr>
              <a:t>Partnerships met </a:t>
            </a:r>
            <a:r>
              <a:rPr lang="nl-NL" sz="2000" err="1">
                <a:latin typeface="Arial Narrow"/>
              </a:rPr>
              <a:t>EdTech</a:t>
            </a:r>
            <a:r>
              <a:rPr lang="nl-NL" sz="2000">
                <a:latin typeface="Arial Narrow"/>
              </a:rPr>
              <a:t> bedrijven (onderwijs op afstand)</a:t>
            </a:r>
          </a:p>
          <a:p>
            <a:pPr marL="342900" indent="-342900">
              <a:buClr>
                <a:srgbClr val="822433"/>
              </a:buClr>
              <a:buFont typeface="Arial" panose="020B0604020202020204" pitchFamily="34" charset="0"/>
              <a:buChar char="•"/>
            </a:pPr>
            <a:r>
              <a:rPr lang="nl-NL" sz="2000">
                <a:latin typeface="Arial Narrow"/>
              </a:rPr>
              <a:t>Presentaties bij grote events</a:t>
            </a:r>
          </a:p>
          <a:p>
            <a:pPr marL="342900" indent="-342900">
              <a:buClr>
                <a:srgbClr val="822433"/>
              </a:buClr>
              <a:buFont typeface="Arial" panose="020B0604020202020204" pitchFamily="34" charset="0"/>
              <a:buChar char="•"/>
            </a:pPr>
            <a:r>
              <a:rPr lang="nl-NL" sz="2000">
                <a:latin typeface="Arial Narrow"/>
              </a:rPr>
              <a:t>100% open access publicaties</a:t>
            </a:r>
          </a:p>
          <a:p>
            <a:pPr>
              <a:buClr>
                <a:schemeClr val="accent1"/>
              </a:buClr>
            </a:pPr>
            <a:endParaRPr lang="nl-NL" sz="800" b="1">
              <a:latin typeface="Arial Narrow"/>
            </a:endParaRPr>
          </a:p>
          <a:p>
            <a:pPr>
              <a:buClr>
                <a:schemeClr val="accent1"/>
              </a:buClr>
            </a:pPr>
            <a:r>
              <a:rPr lang="nl-NL" sz="2000" b="1">
                <a:latin typeface="Arial Narrow"/>
              </a:rPr>
              <a:t>UT </a:t>
            </a:r>
            <a:r>
              <a:rPr lang="nl-NL" sz="2000" b="1" err="1">
                <a:latin typeface="Arial Narrow"/>
              </a:rPr>
              <a:t>Citizen</a:t>
            </a:r>
            <a:r>
              <a:rPr lang="nl-NL" sz="2000" b="1">
                <a:latin typeface="Arial Narrow"/>
              </a:rPr>
              <a:t> </a:t>
            </a:r>
            <a:r>
              <a:rPr lang="nl-NL" sz="2000" b="1" err="1">
                <a:latin typeface="Arial Narrow"/>
              </a:rPr>
              <a:t>Movement</a:t>
            </a:r>
            <a:endParaRPr lang="nl-NL" sz="2000" b="1">
              <a:latin typeface="Arial Narrow"/>
            </a:endParaRPr>
          </a:p>
          <a:p>
            <a:pPr marL="342900" indent="-342900">
              <a:buClr>
                <a:srgbClr val="822433"/>
              </a:buClr>
              <a:buFont typeface="Arial" panose="020B0604020202020204" pitchFamily="34" charset="0"/>
              <a:buChar char="•"/>
            </a:pPr>
            <a:r>
              <a:rPr lang="nl-NL" sz="2000">
                <a:latin typeface="Arial Narrow"/>
              </a:rPr>
              <a:t>Betrekken publieke en private partners bij de bepaling van onze onderwijs- en </a:t>
            </a:r>
            <a:r>
              <a:rPr lang="nl-NL" sz="2000" err="1">
                <a:latin typeface="Arial Narrow"/>
              </a:rPr>
              <a:t>onderzoeksagenda</a:t>
            </a:r>
            <a:r>
              <a:rPr lang="nl-NL" sz="2000">
                <a:latin typeface="Arial Narrow"/>
              </a:rPr>
              <a:t> (bijv. </a:t>
            </a:r>
            <a:r>
              <a:rPr lang="nl-NL" sz="2000" err="1">
                <a:latin typeface="Arial Narrow"/>
              </a:rPr>
              <a:t>Citizen</a:t>
            </a:r>
            <a:r>
              <a:rPr lang="nl-NL" sz="2000">
                <a:latin typeface="Arial Narrow"/>
              </a:rPr>
              <a:t> portal, experimenteer-onderzoeksfaciliteit, beurzen met externe partijen, betrekken alumni)</a:t>
            </a:r>
            <a:endParaRPr lang="nl-NL" sz="2000"/>
          </a:p>
          <a:p>
            <a:pPr marL="342900" indent="-342900">
              <a:buClr>
                <a:srgbClr val="822433"/>
              </a:buClr>
              <a:buFont typeface="Arial" panose="020B0604020202020204" pitchFamily="34" charset="0"/>
              <a:buChar char="•"/>
            </a:pPr>
            <a:r>
              <a:rPr lang="nl-NL" sz="2000">
                <a:latin typeface="Arial Narrow"/>
              </a:rPr>
              <a:t>Volledige integratie met Kennispark, een diverse en inclusieve campus (UT </a:t>
            </a:r>
            <a:r>
              <a:rPr lang="nl-NL" sz="2000" err="1">
                <a:latin typeface="Arial Narrow"/>
              </a:rPr>
              <a:t>inclusiveness</a:t>
            </a:r>
            <a:r>
              <a:rPr lang="nl-NL" sz="2000">
                <a:latin typeface="Arial Narrow"/>
              </a:rPr>
              <a:t> Programma)</a:t>
            </a:r>
          </a:p>
          <a:p>
            <a:pPr>
              <a:buClr>
                <a:schemeClr val="accent1"/>
              </a:buClr>
            </a:pPr>
            <a:endParaRPr lang="nl-NL" sz="800">
              <a:latin typeface="Arial Narrow"/>
            </a:endParaRPr>
          </a:p>
          <a:p>
            <a:pPr>
              <a:buClr>
                <a:schemeClr val="accent1"/>
              </a:buClr>
            </a:pPr>
            <a:r>
              <a:rPr lang="nl-NL" sz="2000" b="1"/>
              <a:t>European University of </a:t>
            </a:r>
            <a:r>
              <a:rPr lang="nl-NL" sz="2000" b="1" err="1"/>
              <a:t>Innovation</a:t>
            </a:r>
            <a:endParaRPr lang="nl-NL" sz="2000" b="1"/>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a:buClr>
                <a:schemeClr val="accent1"/>
              </a:buClr>
            </a:pPr>
            <a:br>
              <a:rPr lang="nl-NL" sz="2000"/>
            </a:br>
            <a:endParaRPr lang="nl-NL" sz="2000"/>
          </a:p>
          <a:p>
            <a:pPr>
              <a:buClr>
                <a:schemeClr val="accent1"/>
              </a:buClr>
            </a:pPr>
            <a:endParaRPr lang="nl-NL"/>
          </a:p>
        </p:txBody>
      </p:sp>
    </p:spTree>
    <p:extLst>
      <p:ext uri="{BB962C8B-B14F-4D97-AF65-F5344CB8AC3E}">
        <p14:creationId xmlns:p14="http://schemas.microsoft.com/office/powerpoint/2010/main" val="125506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par>
                                <p:cTn id="17" presetID="16" presetClass="entr" presetSubtype="37"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outVertical)">
                                      <p:cBhvr>
                                        <p:cTn id="19" dur="500"/>
                                        <p:tgtEl>
                                          <p:spTgt spid="22"/>
                                        </p:tgtEl>
                                      </p:cBhvr>
                                    </p:animEffect>
                                  </p:childTnLst>
                                </p:cTn>
                              </p:par>
                              <p:par>
                                <p:cTn id="20" presetID="16" presetClass="entr" presetSubtype="37"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outVertical)">
                                      <p:cBhvr>
                                        <p:cTn id="22" dur="500"/>
                                        <p:tgtEl>
                                          <p:spTgt spid="23"/>
                                        </p:tgtEl>
                                      </p:cBhvr>
                                    </p:animEffect>
                                  </p:childTnLst>
                                </p:cTn>
                              </p:par>
                              <p:par>
                                <p:cTn id="23" presetID="16" presetClass="entr" presetSubtype="37"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Vertical)">
                                      <p:cBhvr>
                                        <p:cTn id="25" dur="500"/>
                                        <p:tgtEl>
                                          <p:spTgt spid="24"/>
                                        </p:tgtEl>
                                      </p:cBhvr>
                                    </p:animEffect>
                                  </p:childTnLst>
                                </p:cTn>
                              </p:par>
                              <p:par>
                                <p:cTn id="26" presetID="16" presetClass="entr" presetSubtype="37"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outVertical)">
                                      <p:cBhvr>
                                        <p:cTn id="28" dur="500"/>
                                        <p:tgtEl>
                                          <p:spTgt spid="25"/>
                                        </p:tgtEl>
                                      </p:cBhvr>
                                    </p:animEffect>
                                  </p:childTnLst>
                                </p:cTn>
                              </p:par>
                              <p:par>
                                <p:cTn id="29" presetID="16" presetClass="entr" presetSubtype="37"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outVertical)">
                                      <p:cBhvr>
                                        <p:cTn id="31" dur="500"/>
                                        <p:tgtEl>
                                          <p:spTgt spid="26"/>
                                        </p:tgtEl>
                                      </p:cBhvr>
                                    </p:animEffect>
                                  </p:childTnLst>
                                </p:cTn>
                              </p:par>
                              <p:par>
                                <p:cTn id="32" presetID="16" presetClass="entr" presetSubtype="37"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outVertical)">
                                      <p:cBhvr>
                                        <p:cTn id="34" dur="500"/>
                                        <p:tgtEl>
                                          <p:spTgt spid="27"/>
                                        </p:tgtEl>
                                      </p:cBhvr>
                                    </p:animEffect>
                                  </p:childTnLst>
                                </p:cTn>
                              </p:par>
                              <p:par>
                                <p:cTn id="35" presetID="16" presetClass="entr" presetSubtype="37"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par>
                                <p:cTn id="38" presetID="16" presetClass="entr" presetSubtype="37"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outVertical)">
                                      <p:cBhvr>
                                        <p:cTn id="40" dur="500"/>
                                        <p:tgtEl>
                                          <p:spTgt spid="29"/>
                                        </p:tgtEl>
                                      </p:cBhvr>
                                    </p:animEffect>
                                  </p:childTnLst>
                                </p:cTn>
                              </p:par>
                              <p:par>
                                <p:cTn id="41" presetID="16" presetClass="entr" presetSubtype="37"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outVertical)">
                                      <p:cBhvr>
                                        <p:cTn id="43" dur="500"/>
                                        <p:tgtEl>
                                          <p:spTgt spid="30"/>
                                        </p:tgtEl>
                                      </p:cBhvr>
                                    </p:animEffect>
                                  </p:childTnLst>
                                </p:cTn>
                              </p:par>
                              <p:par>
                                <p:cTn id="44" presetID="16" presetClass="entr" presetSubtype="37"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outVertical)">
                                      <p:cBhvr>
                                        <p:cTn id="46" dur="500"/>
                                        <p:tgtEl>
                                          <p:spTgt spid="31"/>
                                        </p:tgtEl>
                                      </p:cBhvr>
                                    </p:animEffect>
                                  </p:childTnLst>
                                </p:cTn>
                              </p:par>
                              <p:par>
                                <p:cTn id="47" presetID="16" presetClass="entr" presetSubtype="37"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outVertical)">
                                      <p:cBhvr>
                                        <p:cTn id="49" dur="500"/>
                                        <p:tgtEl>
                                          <p:spTgt spid="32"/>
                                        </p:tgtEl>
                                      </p:cBhvr>
                                    </p:animEffect>
                                  </p:childTnLst>
                                </p:cTn>
                              </p:par>
                              <p:par>
                                <p:cTn id="50" presetID="16" presetClass="entr" presetSubtype="37"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par>
                                <p:cTn id="53" presetID="16" presetClass="entr" presetSubtype="37"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outVertical)">
                                      <p:cBhvr>
                                        <p:cTn id="55" dur="500"/>
                                        <p:tgtEl>
                                          <p:spTgt spid="34"/>
                                        </p:tgtEl>
                                      </p:cBhvr>
                                    </p:animEffect>
                                  </p:childTnLst>
                                </p:cTn>
                              </p:par>
                              <p:par>
                                <p:cTn id="56" presetID="16" presetClass="entr" presetSubtype="37"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outVertical)">
                                      <p:cBhvr>
                                        <p:cTn id="58" dur="500"/>
                                        <p:tgtEl>
                                          <p:spTgt spid="35"/>
                                        </p:tgtEl>
                                      </p:cBhvr>
                                    </p:animEffect>
                                  </p:childTnLst>
                                </p:cTn>
                              </p:par>
                              <p:par>
                                <p:cTn id="59" presetID="16" presetClass="entr" presetSubtype="37"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outVertical)">
                                      <p:cBhvr>
                                        <p:cTn id="61" dur="500"/>
                                        <p:tgtEl>
                                          <p:spTgt spid="36"/>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8">
            <a:extLst>
              <a:ext uri="{FF2B5EF4-FFF2-40B4-BE49-F238E27FC236}">
                <a16:creationId xmlns:a16="http://schemas.microsoft.com/office/drawing/2014/main" id="{42A1C011-6546-4F26-A2DC-7C201EA4CD5C}"/>
              </a:ext>
            </a:extLst>
          </p:cNvPr>
          <p:cNvSpPr>
            <a:spLocks noGrp="1"/>
          </p:cNvSpPr>
          <p:nvPr>
            <p:ph type="title"/>
          </p:nvPr>
        </p:nvSpPr>
        <p:spPr>
          <a:xfrm>
            <a:off x="821532" y="646361"/>
            <a:ext cx="4610277" cy="1032609"/>
          </a:xfrm>
        </p:spPr>
        <p:txBody>
          <a:bodyPr/>
          <a:lstStyle/>
          <a:p>
            <a:r>
              <a:rPr lang="nl-NL" sz="2800">
                <a:solidFill>
                  <a:srgbClr val="822433"/>
                </a:solidFill>
              </a:rPr>
              <a:t>3. SHAPING INDIVIDUALS</a:t>
            </a:r>
            <a:endParaRPr lang="nl-NL" sz="2800" b="0">
              <a:solidFill>
                <a:srgbClr val="822433"/>
              </a:solidFill>
            </a:endParaRPr>
          </a:p>
        </p:txBody>
      </p:sp>
      <p:sp>
        <p:nvSpPr>
          <p:cNvPr id="7" name="Tijdelijke aanduiding voor inhoud 6">
            <a:extLst>
              <a:ext uri="{FF2B5EF4-FFF2-40B4-BE49-F238E27FC236}">
                <a16:creationId xmlns:a16="http://schemas.microsoft.com/office/drawing/2014/main" id="{8D0A5D4D-2AA2-4E88-8141-22A07B10A6BB}"/>
              </a:ext>
            </a:extLst>
          </p:cNvPr>
          <p:cNvSpPr txBox="1">
            <a:spLocks/>
          </p:cNvSpPr>
          <p:nvPr/>
        </p:nvSpPr>
        <p:spPr>
          <a:xfrm>
            <a:off x="718853" y="1637263"/>
            <a:ext cx="10652241" cy="6144585"/>
          </a:xfrm>
          <a:prstGeom prst="rect">
            <a:avLst/>
          </a:prstGeom>
        </p:spPr>
        <p:txBody>
          <a:bodyPr anchor="t"/>
          <a:lst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nl-NL" sz="2000" b="1"/>
              <a:t>Gericht op:</a:t>
            </a:r>
            <a:br>
              <a:rPr lang="nl-NL" sz="2000" b="1"/>
            </a:br>
            <a:br>
              <a:rPr lang="nl-NL" sz="2000" b="1"/>
            </a:br>
            <a:r>
              <a:rPr lang="nl-NL" sz="2000" b="1"/>
              <a:t>UT is dé plek voor academisch-sociaal ondernemerschap</a:t>
            </a:r>
          </a:p>
          <a:p>
            <a:pPr marL="342900" indent="-342900">
              <a:buClr>
                <a:srgbClr val="822433"/>
              </a:buClr>
              <a:buFont typeface="Arial" panose="020B0604020202020204" pitchFamily="34" charset="0"/>
              <a:buChar char="•"/>
            </a:pPr>
            <a:r>
              <a:rPr lang="nl-NL" sz="2000"/>
              <a:t>Verdubbeling aantal maatschappelijke </a:t>
            </a:r>
            <a:r>
              <a:rPr lang="nl-NL" sz="2000" err="1"/>
              <a:t>start-ups</a:t>
            </a:r>
            <a:r>
              <a:rPr lang="nl-NL" sz="2000"/>
              <a:t> in Twente.</a:t>
            </a:r>
          </a:p>
          <a:p>
            <a:pPr marL="342900" indent="-342900">
              <a:buClr>
                <a:srgbClr val="822433"/>
              </a:buClr>
              <a:buFont typeface="Arial" panose="020B0604020202020204" pitchFamily="34" charset="0"/>
              <a:buChar char="•"/>
            </a:pPr>
            <a:r>
              <a:rPr lang="nl-NL" sz="2000"/>
              <a:t>Twente op de kaart als Europa’s </a:t>
            </a:r>
            <a:r>
              <a:rPr lang="nl-NL" sz="2000" err="1"/>
              <a:t>place</a:t>
            </a:r>
            <a:r>
              <a:rPr lang="nl-NL" sz="2000"/>
              <a:t> </a:t>
            </a:r>
            <a:r>
              <a:rPr lang="nl-NL" sz="2000" err="1"/>
              <a:t>to</a:t>
            </a:r>
            <a:r>
              <a:rPr lang="nl-NL" sz="2000"/>
              <a:t>-go voor academische </a:t>
            </a:r>
            <a:br>
              <a:rPr lang="nl-NL" sz="2000"/>
            </a:br>
            <a:r>
              <a:rPr lang="nl-NL" sz="2000"/>
              <a:t>en ondernemende vaardigheid.</a:t>
            </a:r>
          </a:p>
          <a:p>
            <a:pPr marL="342900" indent="-342900">
              <a:buClr>
                <a:srgbClr val="822433"/>
              </a:buClr>
              <a:buFont typeface="Arial" panose="020B0604020202020204" pitchFamily="34" charset="0"/>
              <a:buChar char="•"/>
            </a:pPr>
            <a:r>
              <a:rPr lang="nl-NL" sz="2000"/>
              <a:t>Vóór 2030: twee </a:t>
            </a:r>
            <a:r>
              <a:rPr lang="nl-NL" sz="2000" err="1"/>
              <a:t>social</a:t>
            </a:r>
            <a:r>
              <a:rPr lang="nl-NL" sz="2000"/>
              <a:t> </a:t>
            </a:r>
            <a:r>
              <a:rPr lang="nl-NL" sz="2000" err="1"/>
              <a:t>unicorns</a:t>
            </a:r>
            <a:r>
              <a:rPr lang="nl-NL" sz="2000"/>
              <a:t> met duidelijke Twentse </a:t>
            </a:r>
            <a:r>
              <a:rPr lang="nl-NL" sz="2000" err="1"/>
              <a:t>roots</a:t>
            </a:r>
            <a:r>
              <a:rPr lang="nl-NL" sz="2000"/>
              <a:t>.</a:t>
            </a:r>
          </a:p>
          <a:p>
            <a:pPr>
              <a:buClr>
                <a:schemeClr val="accent1"/>
              </a:buClr>
            </a:pPr>
            <a:endParaRPr lang="nl-NL" sz="800" b="1"/>
          </a:p>
          <a:p>
            <a:pPr>
              <a:buClr>
                <a:schemeClr val="accent1"/>
              </a:buClr>
            </a:pPr>
            <a:r>
              <a:rPr lang="nl-NL" sz="2000" b="1">
                <a:latin typeface="Arial Narrow"/>
              </a:rPr>
              <a:t>UT </a:t>
            </a:r>
            <a:r>
              <a:rPr lang="nl-NL" sz="2000" b="1" err="1">
                <a:latin typeface="Arial Narrow"/>
              </a:rPr>
              <a:t>Citizen</a:t>
            </a:r>
            <a:r>
              <a:rPr lang="nl-NL" sz="2000" b="1">
                <a:latin typeface="Arial Narrow"/>
              </a:rPr>
              <a:t> </a:t>
            </a:r>
            <a:r>
              <a:rPr lang="nl-NL" sz="2000" b="1" err="1">
                <a:latin typeface="Arial Narrow"/>
              </a:rPr>
              <a:t>Movement</a:t>
            </a:r>
            <a:endParaRPr lang="nl-NL" sz="2000" b="1">
              <a:latin typeface="Arial Narrow"/>
            </a:endParaRPr>
          </a:p>
          <a:p>
            <a:pPr marL="342900" indent="-342900">
              <a:buClr>
                <a:srgbClr val="822433"/>
              </a:buClr>
              <a:buFont typeface="Arial" panose="020B0604020202020204" pitchFamily="34" charset="0"/>
              <a:buChar char="•"/>
            </a:pPr>
            <a:r>
              <a:rPr lang="nl-NL" sz="2000"/>
              <a:t>Gepersonaliseerde aanpak.</a:t>
            </a:r>
          </a:p>
          <a:p>
            <a:pPr marL="342900" indent="-342900">
              <a:buClr>
                <a:srgbClr val="822433"/>
              </a:buClr>
              <a:buFont typeface="Arial" panose="020B0604020202020204" pitchFamily="34" charset="0"/>
              <a:buChar char="•"/>
            </a:pPr>
            <a:r>
              <a:rPr lang="nl-NL" sz="2000"/>
              <a:t>Brede bachelor voor scholieren die al vroeg richting moeten kiezen: meer flexibiliteit.</a:t>
            </a:r>
          </a:p>
          <a:p>
            <a:pPr marL="342900" indent="-342900">
              <a:buClr>
                <a:srgbClr val="822433"/>
              </a:buClr>
              <a:buFont typeface="Arial" panose="020B0604020202020204" pitchFamily="34" charset="0"/>
              <a:buChar char="•"/>
            </a:pPr>
            <a:r>
              <a:rPr lang="nl-NL" sz="2000"/>
              <a:t>Leren van ‘succesvolle’ mislukkingen.</a:t>
            </a:r>
          </a:p>
          <a:p>
            <a:pPr marL="342900" indent="-342900">
              <a:buClr>
                <a:srgbClr val="822433"/>
              </a:buClr>
              <a:buFont typeface="Arial" panose="020B0604020202020204" pitchFamily="34" charset="0"/>
              <a:buChar char="•"/>
            </a:pPr>
            <a:r>
              <a:rPr lang="nl-NL" sz="2000"/>
              <a:t>Ruimte voor reflectie (slow </a:t>
            </a:r>
            <a:r>
              <a:rPr lang="nl-NL" sz="2000" err="1"/>
              <a:t>spaces</a:t>
            </a:r>
            <a:r>
              <a:rPr lang="nl-NL" sz="2000"/>
              <a:t>).</a:t>
            </a:r>
          </a:p>
          <a:p>
            <a:pPr marL="342900" indent="-342900">
              <a:buClr>
                <a:srgbClr val="822433"/>
              </a:buClr>
              <a:buFont typeface="Arial" panose="020B0604020202020204" pitchFamily="34" charset="0"/>
              <a:buChar char="•"/>
            </a:pPr>
            <a:r>
              <a:rPr lang="nl-NL" sz="2000"/>
              <a:t>Inclusieve organisatie als aantrekkingskracht van talent voor de regio.</a:t>
            </a:r>
          </a:p>
          <a:p>
            <a:pPr marL="342900" indent="-342900">
              <a:buClr>
                <a:srgbClr val="822433"/>
              </a:buClr>
              <a:buFont typeface="Arial" panose="020B0604020202020204" pitchFamily="34" charset="0"/>
              <a:buChar char="•"/>
            </a:pPr>
            <a:r>
              <a:rPr lang="nl-NL" sz="2000"/>
              <a:t>UT moet beste plek om te werken worden.</a:t>
            </a:r>
          </a:p>
          <a:p>
            <a:pPr marL="342900" indent="-342900">
              <a:buClr>
                <a:srgbClr val="822433"/>
              </a:buClr>
              <a:buFont typeface="Arial" panose="020B0604020202020204" pitchFamily="34" charset="0"/>
              <a:buChar char="•"/>
            </a:pPr>
            <a:r>
              <a:rPr lang="nl-NL" sz="2000"/>
              <a:t>UT wordt bekend om: innovatieve en excellente taalontwikkelingsprogramma’s, manier van onderzoek, focus op verwerven van meta-competenties om adequaat te kunnen reageren op veranderingen in de samenleving.</a:t>
            </a:r>
          </a:p>
          <a:p>
            <a:pPr marL="342900" indent="-342900">
              <a:buClr>
                <a:schemeClr val="accent1"/>
              </a:buClr>
              <a:buFont typeface="Arial" panose="020B0604020202020204" pitchFamily="34" charset="0"/>
              <a:buChar char="•"/>
            </a:pPr>
            <a:endParaRPr lang="nl-NL" sz="2000"/>
          </a:p>
          <a:p>
            <a:pPr>
              <a:buClr>
                <a:schemeClr val="accent1"/>
              </a:buCl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a:buClr>
                <a:schemeClr val="accent1"/>
              </a:buClr>
            </a:pPr>
            <a:br>
              <a:rPr lang="nl-NL" sz="2000"/>
            </a:br>
            <a:endParaRPr lang="nl-NL" sz="2000"/>
          </a:p>
          <a:p>
            <a:pPr>
              <a:buClr>
                <a:schemeClr val="accent1"/>
              </a:buClr>
            </a:pPr>
            <a:endParaRPr lang="nl-NL"/>
          </a:p>
        </p:txBody>
      </p:sp>
      <p:pic>
        <p:nvPicPr>
          <p:cNvPr id="5" name="Picture 4">
            <a:extLst>
              <a:ext uri="{FF2B5EF4-FFF2-40B4-BE49-F238E27FC236}">
                <a16:creationId xmlns:a16="http://schemas.microsoft.com/office/drawing/2014/main" id="{BECEA315-55F8-4B75-9681-984A5ACC8173}"/>
              </a:ext>
            </a:extLst>
          </p:cNvPr>
          <p:cNvPicPr>
            <a:picLocks noChangeAspect="1"/>
          </p:cNvPicPr>
          <p:nvPr/>
        </p:nvPicPr>
        <p:blipFill>
          <a:blip r:embed="rId2"/>
          <a:stretch>
            <a:fillRect/>
          </a:stretch>
        </p:blipFill>
        <p:spPr>
          <a:xfrm>
            <a:off x="12029526" y="3251094"/>
            <a:ext cx="624136" cy="1990001"/>
          </a:xfrm>
          <a:prstGeom prst="rect">
            <a:avLst/>
          </a:prstGeom>
        </p:spPr>
      </p:pic>
      <p:cxnSp>
        <p:nvCxnSpPr>
          <p:cNvPr id="8" name="Straight Connector 7">
            <a:extLst>
              <a:ext uri="{FF2B5EF4-FFF2-40B4-BE49-F238E27FC236}">
                <a16:creationId xmlns:a16="http://schemas.microsoft.com/office/drawing/2014/main" id="{B7CC5B18-3940-499A-982F-739E4151CDF2}"/>
              </a:ext>
            </a:extLst>
          </p:cNvPr>
          <p:cNvCxnSpPr>
            <a:cxnSpLocks/>
          </p:cNvCxnSpPr>
          <p:nvPr/>
        </p:nvCxnSpPr>
        <p:spPr>
          <a:xfrm flipV="1">
            <a:off x="12894171" y="2757186"/>
            <a:ext cx="527949" cy="1154317"/>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48BF160-94FC-49A8-8268-4D310811C2AC}"/>
              </a:ext>
            </a:extLst>
          </p:cNvPr>
          <p:cNvCxnSpPr>
            <a:cxnSpLocks/>
          </p:cNvCxnSpPr>
          <p:nvPr/>
        </p:nvCxnSpPr>
        <p:spPr>
          <a:xfrm flipH="1" flipV="1">
            <a:off x="12719712" y="4940490"/>
            <a:ext cx="567161" cy="357754"/>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BA843A-84C2-466A-A714-6F43517CD28C}"/>
              </a:ext>
            </a:extLst>
          </p:cNvPr>
          <p:cNvCxnSpPr>
            <a:cxnSpLocks/>
          </p:cNvCxnSpPr>
          <p:nvPr/>
        </p:nvCxnSpPr>
        <p:spPr>
          <a:xfrm flipH="1">
            <a:off x="10970389" y="4572000"/>
            <a:ext cx="930459" cy="547368"/>
          </a:xfrm>
          <a:prstGeom prst="line">
            <a:avLst/>
          </a:prstGeom>
          <a:ln w="28575" cap="rnd">
            <a:solidFill>
              <a:schemeClr val="bg1">
                <a:lumMod val="65000"/>
              </a:scheme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3D6985D0-76EF-4AFE-8A4B-46A5A63C0208}"/>
              </a:ext>
            </a:extLst>
          </p:cNvPr>
          <p:cNvPicPr>
            <a:picLocks noChangeAspect="1"/>
          </p:cNvPicPr>
          <p:nvPr/>
        </p:nvPicPr>
        <p:blipFill>
          <a:blip r:embed="rId2"/>
          <a:stretch>
            <a:fillRect/>
          </a:stretch>
        </p:blipFill>
        <p:spPr>
          <a:xfrm>
            <a:off x="-807" y="673"/>
            <a:ext cx="6980410" cy="9121970"/>
          </a:xfrm>
          <a:prstGeom prst="rect">
            <a:avLst/>
          </a:prstGeom>
        </p:spPr>
      </p:pic>
      <p:grpSp>
        <p:nvGrpSpPr>
          <p:cNvPr id="8" name="Graphic 8">
            <a:extLst>
              <a:ext uri="{FF2B5EF4-FFF2-40B4-BE49-F238E27FC236}">
                <a16:creationId xmlns:a16="http://schemas.microsoft.com/office/drawing/2014/main" id="{48B9FBC2-FC5F-4D0B-AE5D-A43E912DD533}"/>
              </a:ext>
            </a:extLst>
          </p:cNvPr>
          <p:cNvGrpSpPr/>
          <p:nvPr/>
        </p:nvGrpSpPr>
        <p:grpSpPr>
          <a:xfrm>
            <a:off x="14530844" y="8384621"/>
            <a:ext cx="1515323" cy="532117"/>
            <a:chOff x="14530844" y="8384621"/>
            <a:chExt cx="1515323" cy="532117"/>
          </a:xfrm>
          <a:solidFill>
            <a:schemeClr val="bg1"/>
          </a:solidFill>
        </p:grpSpPr>
        <p:sp>
          <p:nvSpPr>
            <p:cNvPr id="9" name="Vrije vorm: vorm 14">
              <a:extLst>
                <a:ext uri="{FF2B5EF4-FFF2-40B4-BE49-F238E27FC236}">
                  <a16:creationId xmlns:a16="http://schemas.microsoft.com/office/drawing/2014/main" id="{B40C2DC7-F909-493A-8301-1589C6A1E201}"/>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0" name="Vrije vorm: vorm 15">
              <a:extLst>
                <a:ext uri="{FF2B5EF4-FFF2-40B4-BE49-F238E27FC236}">
                  <a16:creationId xmlns:a16="http://schemas.microsoft.com/office/drawing/2014/main" id="{5AA553A4-33B7-4182-9BC4-DD474C3D76BB}"/>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1" name="Vrije vorm: vorm 16">
              <a:extLst>
                <a:ext uri="{FF2B5EF4-FFF2-40B4-BE49-F238E27FC236}">
                  <a16:creationId xmlns:a16="http://schemas.microsoft.com/office/drawing/2014/main" id="{7212BEA1-525B-4115-8253-56ED71B8A152}"/>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2" name="Vrije vorm: vorm 17">
              <a:extLst>
                <a:ext uri="{FF2B5EF4-FFF2-40B4-BE49-F238E27FC236}">
                  <a16:creationId xmlns:a16="http://schemas.microsoft.com/office/drawing/2014/main" id="{1280EA4D-67F2-4E86-B9B2-47A1574AC0CD}"/>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8">
              <a:extLst>
                <a:ext uri="{FF2B5EF4-FFF2-40B4-BE49-F238E27FC236}">
                  <a16:creationId xmlns:a16="http://schemas.microsoft.com/office/drawing/2014/main" id="{DF595332-398F-4C10-B111-08C16C6014D3}"/>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4" name="Vrije vorm: vorm 19">
              <a:extLst>
                <a:ext uri="{FF2B5EF4-FFF2-40B4-BE49-F238E27FC236}">
                  <a16:creationId xmlns:a16="http://schemas.microsoft.com/office/drawing/2014/main" id="{E1F856A9-95C0-484E-A566-EBA50CC32F51}"/>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5" name="Vrije vorm: vorm 20">
              <a:extLst>
                <a:ext uri="{FF2B5EF4-FFF2-40B4-BE49-F238E27FC236}">
                  <a16:creationId xmlns:a16="http://schemas.microsoft.com/office/drawing/2014/main" id="{04708ADD-ED57-412D-B5F1-183734719957}"/>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6" name="Vrije vorm: vorm 21">
              <a:extLst>
                <a:ext uri="{FF2B5EF4-FFF2-40B4-BE49-F238E27FC236}">
                  <a16:creationId xmlns:a16="http://schemas.microsoft.com/office/drawing/2014/main" id="{66042F92-5D30-45C0-8C05-52AAC6C6CDB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22">
              <a:extLst>
                <a:ext uri="{FF2B5EF4-FFF2-40B4-BE49-F238E27FC236}">
                  <a16:creationId xmlns:a16="http://schemas.microsoft.com/office/drawing/2014/main" id="{4AEA6859-0BC6-4DD3-B0B7-58231A7C7BF9}"/>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8" name="Vrije vorm: vorm 23">
              <a:extLst>
                <a:ext uri="{FF2B5EF4-FFF2-40B4-BE49-F238E27FC236}">
                  <a16:creationId xmlns:a16="http://schemas.microsoft.com/office/drawing/2014/main" id="{984BC1B4-E0E4-4894-B270-CB658974A226}"/>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9" name="Vrije vorm: vorm 24">
              <a:extLst>
                <a:ext uri="{FF2B5EF4-FFF2-40B4-BE49-F238E27FC236}">
                  <a16:creationId xmlns:a16="http://schemas.microsoft.com/office/drawing/2014/main" id="{AC5F38FE-ACD1-4A42-B7DF-2D89CC3B763A}"/>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0" name="Vrije vorm: vorm 25">
              <a:extLst>
                <a:ext uri="{FF2B5EF4-FFF2-40B4-BE49-F238E27FC236}">
                  <a16:creationId xmlns:a16="http://schemas.microsoft.com/office/drawing/2014/main" id="{E087F90E-FD65-4406-8A84-7F3C721862CE}"/>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1" name="Vrije vorm: vorm 26">
              <a:extLst>
                <a:ext uri="{FF2B5EF4-FFF2-40B4-BE49-F238E27FC236}">
                  <a16:creationId xmlns:a16="http://schemas.microsoft.com/office/drawing/2014/main" id="{0D18F2ED-4B1B-4ED6-B4AF-8578B55DC6E4}"/>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7">
              <a:extLst>
                <a:ext uri="{FF2B5EF4-FFF2-40B4-BE49-F238E27FC236}">
                  <a16:creationId xmlns:a16="http://schemas.microsoft.com/office/drawing/2014/main" id="{F8A6F17D-3603-4BB9-B036-FCA3D5F02A36}"/>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3" name="Vrije vorm: vorm 28">
              <a:extLst>
                <a:ext uri="{FF2B5EF4-FFF2-40B4-BE49-F238E27FC236}">
                  <a16:creationId xmlns:a16="http://schemas.microsoft.com/office/drawing/2014/main" id="{8B8F6701-4222-4A16-AEC8-5B0211041AD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4" name="Vrije vorm: vorm 29">
              <a:extLst>
                <a:ext uri="{FF2B5EF4-FFF2-40B4-BE49-F238E27FC236}">
                  <a16:creationId xmlns:a16="http://schemas.microsoft.com/office/drawing/2014/main" id="{F0397055-713D-4D9A-AC25-435FF50810C7}"/>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5" name="Vrije vorm: vorm 30">
              <a:extLst>
                <a:ext uri="{FF2B5EF4-FFF2-40B4-BE49-F238E27FC236}">
                  <a16:creationId xmlns:a16="http://schemas.microsoft.com/office/drawing/2014/main" id="{065CAA43-BD57-40A4-B35D-358A31551C32}"/>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6" name="Vrije vorm: vorm 31">
              <a:extLst>
                <a:ext uri="{FF2B5EF4-FFF2-40B4-BE49-F238E27FC236}">
                  <a16:creationId xmlns:a16="http://schemas.microsoft.com/office/drawing/2014/main" id="{03A5E744-3DED-4B96-9CCF-B7059B2CC6F0}"/>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7" name="Vrije vorm: vorm 32">
              <a:extLst>
                <a:ext uri="{FF2B5EF4-FFF2-40B4-BE49-F238E27FC236}">
                  <a16:creationId xmlns:a16="http://schemas.microsoft.com/office/drawing/2014/main" id="{7543B84E-2290-44CB-A5C8-BEA4EAD4A674}"/>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28" name="Graphic 8">
            <a:extLst>
              <a:ext uri="{FF2B5EF4-FFF2-40B4-BE49-F238E27FC236}">
                <a16:creationId xmlns:a16="http://schemas.microsoft.com/office/drawing/2014/main" id="{027F8B3B-D462-4EC3-BF38-A3318590EDF7}"/>
              </a:ext>
            </a:extLst>
          </p:cNvPr>
          <p:cNvGrpSpPr/>
          <p:nvPr/>
        </p:nvGrpSpPr>
        <p:grpSpPr>
          <a:xfrm>
            <a:off x="14530844" y="8384621"/>
            <a:ext cx="1515323" cy="532117"/>
            <a:chOff x="14530844" y="8384621"/>
            <a:chExt cx="1515323" cy="532117"/>
          </a:xfrm>
          <a:solidFill>
            <a:schemeClr val="tx1"/>
          </a:solidFill>
        </p:grpSpPr>
        <p:sp>
          <p:nvSpPr>
            <p:cNvPr id="29" name="Vrije vorm: vorm 7">
              <a:extLst>
                <a:ext uri="{FF2B5EF4-FFF2-40B4-BE49-F238E27FC236}">
                  <a16:creationId xmlns:a16="http://schemas.microsoft.com/office/drawing/2014/main" id="{CACD4F6F-E64F-49E5-A3DE-15E4D371874A}"/>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0" name="Vrije vorm: vorm 8">
              <a:extLst>
                <a:ext uri="{FF2B5EF4-FFF2-40B4-BE49-F238E27FC236}">
                  <a16:creationId xmlns:a16="http://schemas.microsoft.com/office/drawing/2014/main" id="{639310B3-9C8D-4809-A4A6-4FA20E1523A8}"/>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1" name="Vrije vorm: vorm 9">
              <a:extLst>
                <a:ext uri="{FF2B5EF4-FFF2-40B4-BE49-F238E27FC236}">
                  <a16:creationId xmlns:a16="http://schemas.microsoft.com/office/drawing/2014/main" id="{22813D0A-0CBF-443E-9AD1-0FB974D99D9B}"/>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2" name="Vrije vorm: vorm 10">
              <a:extLst>
                <a:ext uri="{FF2B5EF4-FFF2-40B4-BE49-F238E27FC236}">
                  <a16:creationId xmlns:a16="http://schemas.microsoft.com/office/drawing/2014/main" id="{7BB08D22-D4A9-4FF8-8100-369D2CCE730B}"/>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3" name="Vrije vorm: vorm 11">
              <a:extLst>
                <a:ext uri="{FF2B5EF4-FFF2-40B4-BE49-F238E27FC236}">
                  <a16:creationId xmlns:a16="http://schemas.microsoft.com/office/drawing/2014/main" id="{B1F77CE9-DD98-4868-BF31-6BACAFCB51DB}"/>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4" name="Vrije vorm: vorm 12">
              <a:extLst>
                <a:ext uri="{FF2B5EF4-FFF2-40B4-BE49-F238E27FC236}">
                  <a16:creationId xmlns:a16="http://schemas.microsoft.com/office/drawing/2014/main" id="{E5223536-4B03-436F-9B02-0A51EA245C5F}"/>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5" name="Vrije vorm: vorm 13">
              <a:extLst>
                <a:ext uri="{FF2B5EF4-FFF2-40B4-BE49-F238E27FC236}">
                  <a16:creationId xmlns:a16="http://schemas.microsoft.com/office/drawing/2014/main" id="{24051116-2062-47B2-9660-E7ED89BF9C88}"/>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6" name="Vrije vorm: vorm 14">
              <a:extLst>
                <a:ext uri="{FF2B5EF4-FFF2-40B4-BE49-F238E27FC236}">
                  <a16:creationId xmlns:a16="http://schemas.microsoft.com/office/drawing/2014/main" id="{C5AC3CF9-7488-4B0D-8516-9C6618049A2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7" name="Vrije vorm: vorm 15">
              <a:extLst>
                <a:ext uri="{FF2B5EF4-FFF2-40B4-BE49-F238E27FC236}">
                  <a16:creationId xmlns:a16="http://schemas.microsoft.com/office/drawing/2014/main" id="{9F9D005A-AE3E-47F1-B396-D71FA0216376}"/>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8" name="Vrije vorm: vorm 16">
              <a:extLst>
                <a:ext uri="{FF2B5EF4-FFF2-40B4-BE49-F238E27FC236}">
                  <a16:creationId xmlns:a16="http://schemas.microsoft.com/office/drawing/2014/main" id="{332D904B-1B60-4E96-B50B-DD8C2B687954}"/>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39" name="Vrije vorm: vorm 17">
              <a:extLst>
                <a:ext uri="{FF2B5EF4-FFF2-40B4-BE49-F238E27FC236}">
                  <a16:creationId xmlns:a16="http://schemas.microsoft.com/office/drawing/2014/main" id="{363081E9-7E04-422D-BBD2-2422F7ED9F07}"/>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0" name="Vrije vorm: vorm 18">
              <a:extLst>
                <a:ext uri="{FF2B5EF4-FFF2-40B4-BE49-F238E27FC236}">
                  <a16:creationId xmlns:a16="http://schemas.microsoft.com/office/drawing/2014/main" id="{1971EDF3-58C4-45FB-8BCC-B5E77B172A21}"/>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1" name="Vrije vorm: vorm 19">
              <a:extLst>
                <a:ext uri="{FF2B5EF4-FFF2-40B4-BE49-F238E27FC236}">
                  <a16:creationId xmlns:a16="http://schemas.microsoft.com/office/drawing/2014/main" id="{CC9162FE-4E23-4C65-ABBF-E48AC31585B2}"/>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2" name="Vrije vorm: vorm 20">
              <a:extLst>
                <a:ext uri="{FF2B5EF4-FFF2-40B4-BE49-F238E27FC236}">
                  <a16:creationId xmlns:a16="http://schemas.microsoft.com/office/drawing/2014/main" id="{4D812195-681C-4D36-9094-0A7A03BB9393}"/>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3" name="Vrije vorm: vorm 21">
              <a:extLst>
                <a:ext uri="{FF2B5EF4-FFF2-40B4-BE49-F238E27FC236}">
                  <a16:creationId xmlns:a16="http://schemas.microsoft.com/office/drawing/2014/main" id="{6BBE4AED-5F0D-4ED7-B6A1-73602F0CC8A4}"/>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4" name="Vrije vorm: vorm 22">
              <a:extLst>
                <a:ext uri="{FF2B5EF4-FFF2-40B4-BE49-F238E27FC236}">
                  <a16:creationId xmlns:a16="http://schemas.microsoft.com/office/drawing/2014/main" id="{C7855C68-C6D3-47F4-91F7-0D91697BEC04}"/>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5" name="Vrije vorm: vorm 23">
              <a:extLst>
                <a:ext uri="{FF2B5EF4-FFF2-40B4-BE49-F238E27FC236}">
                  <a16:creationId xmlns:a16="http://schemas.microsoft.com/office/drawing/2014/main" id="{777C2E88-427E-4D13-BFF4-860162107E59}"/>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6" name="Vrije vorm: vorm 24">
              <a:extLst>
                <a:ext uri="{FF2B5EF4-FFF2-40B4-BE49-F238E27FC236}">
                  <a16:creationId xmlns:a16="http://schemas.microsoft.com/office/drawing/2014/main" id="{2C74A4A8-687F-4A58-915B-3295A47924B9}"/>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7" name="Vrije vorm: vorm 25">
              <a:extLst>
                <a:ext uri="{FF2B5EF4-FFF2-40B4-BE49-F238E27FC236}">
                  <a16:creationId xmlns:a16="http://schemas.microsoft.com/office/drawing/2014/main" id="{06394CA3-6712-413C-BF19-5B6ECCBEDBB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50" name="Titel 5">
            <a:extLst>
              <a:ext uri="{FF2B5EF4-FFF2-40B4-BE49-F238E27FC236}">
                <a16:creationId xmlns:a16="http://schemas.microsoft.com/office/drawing/2014/main" id="{3876328F-CE4A-4E05-9AB1-2C92FCF739E8}"/>
              </a:ext>
            </a:extLst>
          </p:cNvPr>
          <p:cNvSpPr>
            <a:spLocks noGrp="1"/>
          </p:cNvSpPr>
          <p:nvPr>
            <p:ph type="title"/>
          </p:nvPr>
        </p:nvSpPr>
        <p:spPr>
          <a:xfrm>
            <a:off x="8129587" y="665851"/>
            <a:ext cx="8122421" cy="1454150"/>
          </a:xfrm>
        </p:spPr>
        <p:txBody>
          <a:bodyPr/>
          <a:lstStyle/>
          <a:p>
            <a:br>
              <a:rPr lang="nl-NL">
                <a:solidFill>
                  <a:srgbClr val="822433"/>
                </a:solidFill>
              </a:rPr>
            </a:br>
            <a:r>
              <a:rPr lang="nl-NL">
                <a:solidFill>
                  <a:srgbClr val="822433"/>
                </a:solidFill>
              </a:rPr>
              <a:t>REGIONALE IMPACT </a:t>
            </a:r>
          </a:p>
        </p:txBody>
      </p:sp>
      <p:sp>
        <p:nvSpPr>
          <p:cNvPr id="52" name="Tijdelijke aanduiding voor inhoud 6">
            <a:extLst>
              <a:ext uri="{FF2B5EF4-FFF2-40B4-BE49-F238E27FC236}">
                <a16:creationId xmlns:a16="http://schemas.microsoft.com/office/drawing/2014/main" id="{ADF5039E-79A4-4416-A952-FB830F47076D}"/>
              </a:ext>
            </a:extLst>
          </p:cNvPr>
          <p:cNvSpPr>
            <a:spLocks noGrp="1"/>
          </p:cNvSpPr>
          <p:nvPr>
            <p:ph idx="1"/>
          </p:nvPr>
        </p:nvSpPr>
        <p:spPr>
          <a:xfrm>
            <a:off x="8129588" y="2312444"/>
            <a:ext cx="6102145" cy="9376239"/>
          </a:xfrm>
        </p:spPr>
        <p:txBody>
          <a:bodyPr vert="horz" wrap="square" lIns="0" tIns="0" rIns="72000" bIns="360000" rtlCol="0" anchor="t">
            <a:spAutoFit/>
          </a:bodyPr>
          <a:lstStyle/>
          <a:p>
            <a:pPr>
              <a:buClr>
                <a:schemeClr val="accent1"/>
              </a:buClr>
            </a:pPr>
            <a:r>
              <a:rPr lang="nl-NL" sz="2000">
                <a:latin typeface="Arial Narrow"/>
              </a:rPr>
              <a:t>UT IS EN BLIJFT DE UNIVERSITY OF </a:t>
            </a:r>
            <a:r>
              <a:rPr lang="nl-NL" sz="2000" b="1" i="1">
                <a:latin typeface="Arial Narrow"/>
              </a:rPr>
              <a:t>TWENTE</a:t>
            </a:r>
            <a:r>
              <a:rPr lang="nl-NL" sz="2000" b="1">
                <a:latin typeface="Arial Narrow"/>
              </a:rPr>
              <a:t>:</a:t>
            </a:r>
          </a:p>
          <a:p>
            <a:pPr marL="342900" indent="-342900">
              <a:buClr>
                <a:srgbClr val="822433"/>
              </a:buClr>
              <a:buFont typeface="Arial" panose="020B0604020202020204" pitchFamily="34" charset="0"/>
              <a:buChar char="•"/>
            </a:pPr>
            <a:r>
              <a:rPr lang="nl-NL" sz="2000"/>
              <a:t>Bouwen van strategische samenwerkingen met regionaal bedrijfsleven.</a:t>
            </a:r>
          </a:p>
          <a:p>
            <a:pPr marL="342900" indent="-342900">
              <a:buClr>
                <a:srgbClr val="822433"/>
              </a:buClr>
              <a:buFont typeface="Arial" panose="020B0604020202020204" pitchFamily="34" charset="0"/>
              <a:buChar char="•"/>
            </a:pPr>
            <a:r>
              <a:rPr lang="nl-NL" sz="2000"/>
              <a:t>Nieuwe experimenteer / onderzoeksfaciliteiten samen met bedrijfsleven.</a:t>
            </a:r>
          </a:p>
          <a:p>
            <a:pPr marL="342900" indent="-342900">
              <a:buClr>
                <a:srgbClr val="822433"/>
              </a:buClr>
              <a:buFont typeface="Arial" panose="020B0604020202020204" pitchFamily="34" charset="0"/>
              <a:buChar char="•"/>
            </a:pPr>
            <a:r>
              <a:rPr lang="nl-NL" sz="2000"/>
              <a:t>Doorontwikkeling Fraunhofer Project Center</a:t>
            </a:r>
          </a:p>
          <a:p>
            <a:pPr marL="342900" indent="-342900">
              <a:buClr>
                <a:srgbClr val="822433"/>
              </a:buClr>
              <a:buFont typeface="Arial" panose="020B0604020202020204" pitchFamily="34" charset="0"/>
              <a:buChar char="•"/>
            </a:pPr>
            <a:r>
              <a:rPr lang="nl-NL" sz="2000"/>
              <a:t>Doorontwikkeling </a:t>
            </a:r>
            <a:r>
              <a:rPr lang="nl-NL" sz="2000" err="1"/>
              <a:t>DesignLab</a:t>
            </a:r>
            <a:endParaRPr lang="nl-NL" sz="2000"/>
          </a:p>
          <a:p>
            <a:pPr marL="342900" indent="-342900">
              <a:buClr>
                <a:srgbClr val="822433"/>
              </a:buClr>
              <a:buFont typeface="Arial" panose="020B0604020202020204" pitchFamily="34" charset="0"/>
              <a:buChar char="•"/>
            </a:pPr>
            <a:r>
              <a:rPr lang="nl-NL" sz="2000"/>
              <a:t>Programma voor 33.000 regionale inwoners met afstand tot arbeidsmarkt (LLL in samenwerking met Saxion en ROC).</a:t>
            </a:r>
          </a:p>
          <a:p>
            <a:pPr marL="342900" indent="-342900">
              <a:buClr>
                <a:srgbClr val="822433"/>
              </a:buClr>
              <a:buFont typeface="Arial" panose="020B0604020202020204" pitchFamily="34" charset="0"/>
              <a:buChar char="•"/>
            </a:pPr>
            <a:r>
              <a:rPr lang="nl-NL" sz="2000"/>
              <a:t>Woningen voor </a:t>
            </a:r>
            <a:r>
              <a:rPr lang="nl-NL" sz="2000" err="1"/>
              <a:t>young</a:t>
            </a:r>
            <a:r>
              <a:rPr lang="nl-NL" sz="2000"/>
              <a:t> professionals op Kennispark.</a:t>
            </a:r>
          </a:p>
          <a:p>
            <a:pPr marL="342900" indent="-342900">
              <a:buClr>
                <a:srgbClr val="822433"/>
              </a:buClr>
              <a:buFont typeface="Arial" panose="020B0604020202020204" pitchFamily="34" charset="0"/>
              <a:buChar char="•"/>
            </a:pPr>
            <a:r>
              <a:rPr lang="nl-NL" sz="2000">
                <a:latin typeface="Arial Narrow"/>
              </a:rPr>
              <a:t>Actieve lobby HSL treinverbinding Amsterdam-Berlijn.</a:t>
            </a:r>
          </a:p>
          <a:p>
            <a:pPr marL="342900" indent="-342900">
              <a:buClr>
                <a:srgbClr val="822433"/>
              </a:buClr>
              <a:buFont typeface="Arial" panose="020B0604020202020204" pitchFamily="34" charset="0"/>
              <a:buChar char="•"/>
            </a:pPr>
            <a:r>
              <a:rPr lang="nl-NL" sz="2000"/>
              <a:t>Gefocuste </a:t>
            </a:r>
            <a:r>
              <a:rPr lang="nl-NL" sz="2000" err="1"/>
              <a:t>onderzoeksagenda</a:t>
            </a:r>
            <a:r>
              <a:rPr lang="nl-NL" sz="2000"/>
              <a:t>.</a:t>
            </a:r>
          </a:p>
          <a:p>
            <a:pPr marL="342900" indent="-342900">
              <a:buClr>
                <a:srgbClr val="822433"/>
              </a:buClr>
              <a:buFont typeface="Arial" panose="020B0604020202020204" pitchFamily="34" charset="0"/>
              <a:buChar char="•"/>
            </a:pPr>
            <a:r>
              <a:rPr lang="nl-NL" sz="2000"/>
              <a:t>Landbouw als </a:t>
            </a:r>
            <a:r>
              <a:rPr lang="nl-NL" sz="2000" err="1"/>
              <a:t>energie-leverancier</a:t>
            </a:r>
            <a:r>
              <a:rPr lang="nl-NL" sz="2000"/>
              <a:t> (living lab).</a:t>
            </a:r>
          </a:p>
          <a:p>
            <a:pPr marL="342900" indent="-342900">
              <a:buClr>
                <a:srgbClr val="822433"/>
              </a:buClr>
              <a:buFont typeface="Arial" panose="020B0604020202020204" pitchFamily="34" charset="0"/>
              <a:buChar char="•"/>
            </a:pPr>
            <a:endParaRPr lang="nl-NL" sz="2000"/>
          </a:p>
          <a:p>
            <a:pPr marL="342900" indent="-342900">
              <a:buClr>
                <a:srgbClr val="822433"/>
              </a:buClr>
              <a:buFont typeface="Arial" panose="020B0604020202020204" pitchFamily="34" charset="0"/>
              <a:buChar char="•"/>
            </a:pPr>
            <a:endParaRPr lang="nl-NL" sz="2000"/>
          </a:p>
          <a:p>
            <a:pPr marL="342900" indent="-342900">
              <a:buClr>
                <a:srgbClr val="822433"/>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marL="342900" indent="-342900">
              <a:buClr>
                <a:schemeClr val="accent1"/>
              </a:buClr>
              <a:buFont typeface="Arial" panose="020B0604020202020204" pitchFamily="34" charset="0"/>
              <a:buChar char="•"/>
            </a:pPr>
            <a:endParaRPr lang="nl-NL" sz="2000"/>
          </a:p>
          <a:p>
            <a:pPr>
              <a:buClr>
                <a:schemeClr val="accent1"/>
              </a:buClr>
            </a:pPr>
            <a:br>
              <a:rPr lang="nl-NL" sz="2000"/>
            </a:br>
            <a:endParaRPr lang="nl-NL" sz="2000"/>
          </a:p>
          <a:p>
            <a:pPr>
              <a:buClr>
                <a:schemeClr val="accent1"/>
              </a:buClr>
            </a:pPr>
            <a:endParaRPr lang="nl-NL"/>
          </a:p>
        </p:txBody>
      </p:sp>
    </p:spTree>
    <p:extLst>
      <p:ext uri="{BB962C8B-B14F-4D97-AF65-F5344CB8AC3E}">
        <p14:creationId xmlns:p14="http://schemas.microsoft.com/office/powerpoint/2010/main" val="404919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4" name="Tijdelijke aanduiding voor afbeelding 10">
            <a:extLst>
              <a:ext uri="{FF2B5EF4-FFF2-40B4-BE49-F238E27FC236}">
                <a16:creationId xmlns:a16="http://schemas.microsoft.com/office/drawing/2014/main" id="{D57B6BB5-36E6-4018-85D5-0D70FD6E981B}"/>
              </a:ext>
            </a:extLst>
          </p:cNvPr>
          <p:cNvPicPr>
            <a:picLocks noGrp="1" noChangeAspect="1"/>
          </p:cNvPicPr>
          <p:nvPr>
            <p:ph type="pic" sz="quarter" idx="13"/>
          </p:nvPr>
        </p:nvPicPr>
        <p:blipFill>
          <a:blip r:embed="rId3"/>
          <a:srcRect/>
          <a:stretch/>
        </p:blipFill>
        <p:spPr>
          <a:xfrm>
            <a:off x="794" y="0"/>
            <a:ext cx="16256000" cy="9144000"/>
          </a:xfrm>
        </p:spPr>
      </p:pic>
      <p:sp>
        <p:nvSpPr>
          <p:cNvPr id="2" name="Rechthoek 1">
            <a:extLst>
              <a:ext uri="{FF2B5EF4-FFF2-40B4-BE49-F238E27FC236}">
                <a16:creationId xmlns:a16="http://schemas.microsoft.com/office/drawing/2014/main" id="{51C0FCED-1F49-49A5-B707-FEAB20D8C3C1}"/>
              </a:ext>
            </a:extLst>
          </p:cNvPr>
          <p:cNvSpPr/>
          <p:nvPr/>
        </p:nvSpPr>
        <p:spPr>
          <a:xfrm>
            <a:off x="0" y="8096251"/>
            <a:ext cx="16257588" cy="104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aphic 8">
            <a:extLst>
              <a:ext uri="{FF2B5EF4-FFF2-40B4-BE49-F238E27FC236}">
                <a16:creationId xmlns:a16="http://schemas.microsoft.com/office/drawing/2014/main" id="{C2DCD10F-7567-40DE-B31C-A028E233B292}"/>
              </a:ext>
            </a:extLst>
          </p:cNvPr>
          <p:cNvGrpSpPr/>
          <p:nvPr/>
        </p:nvGrpSpPr>
        <p:grpSpPr>
          <a:xfrm>
            <a:off x="14530844" y="8384621"/>
            <a:ext cx="1515323" cy="532117"/>
            <a:chOff x="14530844" y="8384621"/>
            <a:chExt cx="1515323" cy="532117"/>
          </a:xfrm>
          <a:solidFill>
            <a:schemeClr val="bg1"/>
          </a:solidFill>
        </p:grpSpPr>
        <p:sp>
          <p:nvSpPr>
            <p:cNvPr id="15" name="Vrije vorm: vorm 14">
              <a:extLst>
                <a:ext uri="{FF2B5EF4-FFF2-40B4-BE49-F238E27FC236}">
                  <a16:creationId xmlns:a16="http://schemas.microsoft.com/office/drawing/2014/main" id="{A01E78CC-E23F-4354-9234-9A0F0FA8B045}"/>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CDF8BD9D-B201-478E-9AFE-6DA624BB078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EB04611A-CB83-4F66-9806-EE82C9F3A857}"/>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DFA3A10-37DD-42EB-99C8-11239C2624FF}"/>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BF42A7F-D8A6-46F6-B269-FBF45B0065CD}"/>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DACE2A3A-75AC-42A9-B46F-7C8C9D1F6A0C}"/>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5EF114E-3AC0-461E-9FBE-DF5787DD8ED4}"/>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3B650F63-D955-4826-BA37-FC3334440F82}"/>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AE5AC57-0095-4529-88D6-B8AAA06255C8}"/>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9860A861-943C-4276-A8F9-750B06023816}"/>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B2457B0A-1AEB-43D5-8649-A1C07E3B1D63}"/>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A8EAE1E4-A32A-4D53-8D93-B1762519ECA5}"/>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6F2F4D4-5676-474E-9B85-E9E11BE09F9D}"/>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E2C045AB-812B-4360-A5D8-CDD49BFB09C1}"/>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A52171CB-110A-4E50-B173-B4446B1B280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3576C9F1-E968-43BC-A5EE-A1C3EFC5B4A2}"/>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892525D1-61E5-4615-9395-93115B8DE56E}"/>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B54F2A27-9713-4A64-8BA9-63888B71F13D}"/>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C53F284-5CEB-4081-BBD2-4662373BF79B}"/>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36" name="Tijdelijke aanduiding voor SmartArt 9">
            <a:extLst>
              <a:ext uri="{FF2B5EF4-FFF2-40B4-BE49-F238E27FC236}">
                <a16:creationId xmlns:a16="http://schemas.microsoft.com/office/drawing/2014/main" id="{5801E095-50E9-4CD5-885C-E519A47843C7}"/>
              </a:ext>
            </a:extLst>
          </p:cNvPr>
          <p:cNvSpPr>
            <a:spLocks noGrp="1"/>
          </p:cNvSpPr>
          <p:nvPr>
            <p:ph type="dgm" sz="quarter" idx="14"/>
          </p:nvPr>
        </p:nvSpPr>
        <p:spPr>
          <a:xfrm>
            <a:off x="4076700" y="2032000"/>
            <a:ext cx="8115300" cy="2044700"/>
          </a:xfrm>
        </p:spPr>
      </p:sp>
      <p:sp>
        <p:nvSpPr>
          <p:cNvPr id="37" name="Titel 8">
            <a:extLst>
              <a:ext uri="{FF2B5EF4-FFF2-40B4-BE49-F238E27FC236}">
                <a16:creationId xmlns:a16="http://schemas.microsoft.com/office/drawing/2014/main" id="{F791897C-62F5-4049-91E6-34823CD25405}"/>
              </a:ext>
            </a:extLst>
          </p:cNvPr>
          <p:cNvSpPr>
            <a:spLocks noGrp="1"/>
          </p:cNvSpPr>
          <p:nvPr>
            <p:ph type="title"/>
          </p:nvPr>
        </p:nvSpPr>
        <p:spPr>
          <a:xfrm>
            <a:off x="3885407" y="2214563"/>
            <a:ext cx="8640762" cy="1714500"/>
          </a:xfrm>
        </p:spPr>
        <p:txBody>
          <a:bodyPr/>
          <a:lstStyle/>
          <a:p>
            <a:pPr algn="ctr"/>
            <a:r>
              <a:rPr lang="nl-NL" sz="4000" b="0" dirty="0">
                <a:solidFill>
                  <a:srgbClr val="822433"/>
                </a:solidFill>
                <a:latin typeface="Arial Narrow"/>
              </a:rPr>
              <a:t>COME</a:t>
            </a:r>
            <a:r>
              <a:rPr lang="nl-NL" sz="4000" dirty="0">
                <a:solidFill>
                  <a:srgbClr val="822433"/>
                </a:solidFill>
                <a:latin typeface="Arial Narrow"/>
              </a:rPr>
              <a:t> SHAPE THE FUTURE </a:t>
            </a:r>
            <a:r>
              <a:rPr lang="nl-NL" sz="4000" b="0" dirty="0">
                <a:solidFill>
                  <a:srgbClr val="822433"/>
                </a:solidFill>
                <a:latin typeface="Arial Narrow"/>
              </a:rPr>
              <a:t>WITH US.</a:t>
            </a:r>
            <a:br>
              <a:rPr lang="nl-NL" sz="4000" b="0" dirty="0"/>
            </a:br>
            <a:r>
              <a:rPr lang="nl-NL" sz="4000" b="0" dirty="0">
                <a:solidFill>
                  <a:srgbClr val="822433"/>
                </a:solidFill>
                <a:latin typeface="Arial Narrow"/>
              </a:rPr>
              <a:t>UTWENTE.NL/SHAPING2030</a:t>
            </a:r>
            <a:br>
              <a:rPr lang="nl-NL" sz="3200" dirty="0"/>
            </a:br>
            <a:endParaRPr lang="nl-NL" sz="3200" b="0">
              <a:solidFill>
                <a:schemeClr val="tx1"/>
              </a:solidFill>
            </a:endParaRPr>
          </a:p>
        </p:txBody>
      </p:sp>
      <p:grpSp>
        <p:nvGrpSpPr>
          <p:cNvPr id="35" name="Graphic 8">
            <a:extLst>
              <a:ext uri="{FF2B5EF4-FFF2-40B4-BE49-F238E27FC236}">
                <a16:creationId xmlns:a16="http://schemas.microsoft.com/office/drawing/2014/main" id="{ADBDDF39-BD25-4C8E-9630-BFECC4C01E0D}"/>
              </a:ext>
            </a:extLst>
          </p:cNvPr>
          <p:cNvGrpSpPr/>
          <p:nvPr/>
        </p:nvGrpSpPr>
        <p:grpSpPr>
          <a:xfrm>
            <a:off x="14530844" y="8384621"/>
            <a:ext cx="1515323" cy="532117"/>
            <a:chOff x="14530844" y="8384621"/>
            <a:chExt cx="1515323" cy="532117"/>
          </a:xfrm>
          <a:solidFill>
            <a:schemeClr val="tx1"/>
          </a:solidFill>
        </p:grpSpPr>
        <p:sp>
          <p:nvSpPr>
            <p:cNvPr id="38" name="Vrije vorm: vorm 7">
              <a:extLst>
                <a:ext uri="{FF2B5EF4-FFF2-40B4-BE49-F238E27FC236}">
                  <a16:creationId xmlns:a16="http://schemas.microsoft.com/office/drawing/2014/main" id="{4F5D5A50-634F-4EB0-8921-E5AE71F8268D}"/>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9" name="Vrije vorm: vorm 8">
              <a:extLst>
                <a:ext uri="{FF2B5EF4-FFF2-40B4-BE49-F238E27FC236}">
                  <a16:creationId xmlns:a16="http://schemas.microsoft.com/office/drawing/2014/main" id="{667925EF-3CCB-407B-AFEA-8B3812A25EB5}"/>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40" name="Vrije vorm: vorm 9">
              <a:extLst>
                <a:ext uri="{FF2B5EF4-FFF2-40B4-BE49-F238E27FC236}">
                  <a16:creationId xmlns:a16="http://schemas.microsoft.com/office/drawing/2014/main" id="{53097B9F-9959-43EE-990A-E3D729D5D111}"/>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1" name="Vrije vorm: vorm 10">
              <a:extLst>
                <a:ext uri="{FF2B5EF4-FFF2-40B4-BE49-F238E27FC236}">
                  <a16:creationId xmlns:a16="http://schemas.microsoft.com/office/drawing/2014/main" id="{26C64F45-ED52-4C44-8F72-A0B624CFC430}"/>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2" name="Vrije vorm: vorm 11">
              <a:extLst>
                <a:ext uri="{FF2B5EF4-FFF2-40B4-BE49-F238E27FC236}">
                  <a16:creationId xmlns:a16="http://schemas.microsoft.com/office/drawing/2014/main" id="{C1274A21-E4BD-4373-9B1D-24CD8974F1A7}"/>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3" name="Vrije vorm: vorm 12">
              <a:extLst>
                <a:ext uri="{FF2B5EF4-FFF2-40B4-BE49-F238E27FC236}">
                  <a16:creationId xmlns:a16="http://schemas.microsoft.com/office/drawing/2014/main" id="{A0790F3D-487D-453B-A324-76511EE9CA3D}"/>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4" name="Vrije vorm: vorm 13">
              <a:extLst>
                <a:ext uri="{FF2B5EF4-FFF2-40B4-BE49-F238E27FC236}">
                  <a16:creationId xmlns:a16="http://schemas.microsoft.com/office/drawing/2014/main" id="{005FF350-14F7-4565-A80B-259056298F2A}"/>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5" name="Vrije vorm: vorm 14">
              <a:extLst>
                <a:ext uri="{FF2B5EF4-FFF2-40B4-BE49-F238E27FC236}">
                  <a16:creationId xmlns:a16="http://schemas.microsoft.com/office/drawing/2014/main" id="{0DF3E1EC-3180-45DD-AFC2-521C739ABC30}"/>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6" name="Vrije vorm: vorm 15">
              <a:extLst>
                <a:ext uri="{FF2B5EF4-FFF2-40B4-BE49-F238E27FC236}">
                  <a16:creationId xmlns:a16="http://schemas.microsoft.com/office/drawing/2014/main" id="{6B0E6A57-1592-43F5-9BEB-280FA0A1DC84}"/>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7" name="Vrije vorm: vorm 16">
              <a:extLst>
                <a:ext uri="{FF2B5EF4-FFF2-40B4-BE49-F238E27FC236}">
                  <a16:creationId xmlns:a16="http://schemas.microsoft.com/office/drawing/2014/main" id="{688A696F-3196-4C99-8DDD-565A45013B8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8" name="Vrije vorm: vorm 17">
              <a:extLst>
                <a:ext uri="{FF2B5EF4-FFF2-40B4-BE49-F238E27FC236}">
                  <a16:creationId xmlns:a16="http://schemas.microsoft.com/office/drawing/2014/main" id="{AEC4783C-70B2-48AF-B16C-D5EBE4BF508F}"/>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9" name="Vrije vorm: vorm 18">
              <a:extLst>
                <a:ext uri="{FF2B5EF4-FFF2-40B4-BE49-F238E27FC236}">
                  <a16:creationId xmlns:a16="http://schemas.microsoft.com/office/drawing/2014/main" id="{EC260265-CD72-4F60-B145-34D7C76DF409}"/>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50" name="Vrije vorm: vorm 19">
              <a:extLst>
                <a:ext uri="{FF2B5EF4-FFF2-40B4-BE49-F238E27FC236}">
                  <a16:creationId xmlns:a16="http://schemas.microsoft.com/office/drawing/2014/main" id="{5B5C4951-9A86-4E35-8B95-B77BD0F3F1B3}"/>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1" name="Vrije vorm: vorm 20">
              <a:extLst>
                <a:ext uri="{FF2B5EF4-FFF2-40B4-BE49-F238E27FC236}">
                  <a16:creationId xmlns:a16="http://schemas.microsoft.com/office/drawing/2014/main" id="{0256AB7C-139E-4836-AACE-69574F8730BA}"/>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2" name="Vrije vorm: vorm 21">
              <a:extLst>
                <a:ext uri="{FF2B5EF4-FFF2-40B4-BE49-F238E27FC236}">
                  <a16:creationId xmlns:a16="http://schemas.microsoft.com/office/drawing/2014/main" id="{FBD95BA7-860A-4268-B82B-F0E34D6D3C4B}"/>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3" name="Vrije vorm: vorm 22">
              <a:extLst>
                <a:ext uri="{FF2B5EF4-FFF2-40B4-BE49-F238E27FC236}">
                  <a16:creationId xmlns:a16="http://schemas.microsoft.com/office/drawing/2014/main" id="{DCCBD1FD-7E6F-48E4-AC8D-94AC89D330F8}"/>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4" name="Vrije vorm: vorm 23">
              <a:extLst>
                <a:ext uri="{FF2B5EF4-FFF2-40B4-BE49-F238E27FC236}">
                  <a16:creationId xmlns:a16="http://schemas.microsoft.com/office/drawing/2014/main" id="{54A8FDF3-5802-4ED3-8C3E-33E130D37233}"/>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5" name="Vrije vorm: vorm 24">
              <a:extLst>
                <a:ext uri="{FF2B5EF4-FFF2-40B4-BE49-F238E27FC236}">
                  <a16:creationId xmlns:a16="http://schemas.microsoft.com/office/drawing/2014/main" id="{3C1DCD87-2350-4248-8EA5-FCC9753A66D5}"/>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6" name="Vrije vorm: vorm 25">
              <a:extLst>
                <a:ext uri="{FF2B5EF4-FFF2-40B4-BE49-F238E27FC236}">
                  <a16:creationId xmlns:a16="http://schemas.microsoft.com/office/drawing/2014/main" id="{B63B6ECE-1B0E-473C-A805-2162AFF93738}"/>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12034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3BE396C-3333-4794-A10C-231BC206BF00}"/>
              </a:ext>
            </a:extLst>
          </p:cNvPr>
          <p:cNvPicPr>
            <a:picLocks noChangeAspect="1"/>
          </p:cNvPicPr>
          <p:nvPr/>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0159" y="3497373"/>
            <a:ext cx="3912979" cy="1446102"/>
          </a:xfrm>
          <a:prstGeom prst="rect">
            <a:avLst/>
          </a:prstGeom>
        </p:spPr>
      </p:pic>
      <p:sp>
        <p:nvSpPr>
          <p:cNvPr id="10" name="Titel 31">
            <a:extLst>
              <a:ext uri="{FF2B5EF4-FFF2-40B4-BE49-F238E27FC236}">
                <a16:creationId xmlns:a16="http://schemas.microsoft.com/office/drawing/2014/main" id="{B252D7BE-7EBF-40DA-AC21-D3F5E7D1FA54}"/>
              </a:ext>
            </a:extLst>
          </p:cNvPr>
          <p:cNvSpPr txBox="1">
            <a:spLocks/>
          </p:cNvSpPr>
          <p:nvPr/>
        </p:nvSpPr>
        <p:spPr>
          <a:xfrm>
            <a:off x="3042034" y="5423343"/>
            <a:ext cx="10173520" cy="849086"/>
          </a:xfrm>
          <a:prstGeom prst="rect">
            <a:avLst/>
          </a:prstGeom>
        </p:spPr>
        <p:txBody>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pPr algn="ctr"/>
            <a:r>
              <a:rPr lang="nl-NL" sz="2200" b="0" spc="300" dirty="0">
                <a:solidFill>
                  <a:schemeClr val="bg1"/>
                </a:solidFill>
              </a:rPr>
              <a:t>HIGH TECH HUMAN TOUCH</a:t>
            </a:r>
          </a:p>
        </p:txBody>
      </p:sp>
    </p:spTree>
    <p:extLst>
      <p:ext uri="{BB962C8B-B14F-4D97-AF65-F5344CB8AC3E}">
        <p14:creationId xmlns:p14="http://schemas.microsoft.com/office/powerpoint/2010/main" val="59163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8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Afbeelding 4" descr="Afbeelding met buiten, gras, gebouw, zitten&#10;&#10;Beschrijving is gegenereerd met zeer hoge betrouwbaarheid">
            <a:extLst>
              <a:ext uri="{FF2B5EF4-FFF2-40B4-BE49-F238E27FC236}">
                <a16:creationId xmlns:a16="http://schemas.microsoft.com/office/drawing/2014/main" id="{56FA5A83-CB27-4183-BC79-BA6BC6059A64}"/>
              </a:ext>
            </a:extLst>
          </p:cNvPr>
          <p:cNvPicPr>
            <a:picLocks noChangeAspect="1"/>
          </p:cNvPicPr>
          <p:nvPr/>
        </p:nvPicPr>
        <p:blipFill>
          <a:blip r:embed="rId3"/>
          <a:stretch>
            <a:fillRect/>
          </a:stretch>
        </p:blipFill>
        <p:spPr>
          <a:xfrm>
            <a:off x="-2" y="-575"/>
            <a:ext cx="16242871" cy="9141979"/>
          </a:xfrm>
          <a:prstGeom prst="rect">
            <a:avLst/>
          </a:prstGeom>
        </p:spPr>
      </p:pic>
      <p:sp>
        <p:nvSpPr>
          <p:cNvPr id="3" name="Tijdelijke aanduiding voor SmartArt 2">
            <a:extLst>
              <a:ext uri="{FF2B5EF4-FFF2-40B4-BE49-F238E27FC236}">
                <a16:creationId xmlns:a16="http://schemas.microsoft.com/office/drawing/2014/main" id="{48DD0CF9-46BA-4FAD-9D6F-ECB6F857ED16}"/>
              </a:ext>
            </a:extLst>
          </p:cNvPr>
          <p:cNvSpPr>
            <a:spLocks noGrp="1"/>
          </p:cNvSpPr>
          <p:nvPr>
            <p:ph type="dgm" sz="quarter" idx="14"/>
          </p:nvPr>
        </p:nvSpPr>
        <p:spPr>
          <a:xfrm>
            <a:off x="-2" y="815976"/>
            <a:ext cx="4748983" cy="4924424"/>
          </a:xfrm>
        </p:spPr>
      </p:sp>
      <p:sp>
        <p:nvSpPr>
          <p:cNvPr id="4" name="Titel 3">
            <a:extLst>
              <a:ext uri="{FF2B5EF4-FFF2-40B4-BE49-F238E27FC236}">
                <a16:creationId xmlns:a16="http://schemas.microsoft.com/office/drawing/2014/main" id="{24592A38-EBFE-48C3-882C-C9DDD0A49541}"/>
              </a:ext>
            </a:extLst>
          </p:cNvPr>
          <p:cNvSpPr>
            <a:spLocks noGrp="1"/>
          </p:cNvSpPr>
          <p:nvPr>
            <p:ph type="title"/>
          </p:nvPr>
        </p:nvSpPr>
        <p:spPr/>
        <p:txBody>
          <a:bodyPr/>
          <a:lstStyle/>
          <a:p>
            <a:r>
              <a:rPr lang="da-DK" sz="2800">
                <a:solidFill>
                  <a:srgbClr val="822433"/>
                </a:solidFill>
              </a:rPr>
              <a:t>SHAPING 2030</a:t>
            </a:r>
            <a:endParaRPr lang="nl-NL" sz="2800">
              <a:solidFill>
                <a:srgbClr val="822433"/>
              </a:solidFill>
            </a:endParaRPr>
          </a:p>
        </p:txBody>
      </p:sp>
      <p:sp>
        <p:nvSpPr>
          <p:cNvPr id="36" name="Tijdelijke aanduiding voor inhoud 6">
            <a:extLst>
              <a:ext uri="{FF2B5EF4-FFF2-40B4-BE49-F238E27FC236}">
                <a16:creationId xmlns:a16="http://schemas.microsoft.com/office/drawing/2014/main" id="{1435FB5E-AD4E-4825-B605-79310D433F1E}"/>
              </a:ext>
            </a:extLst>
          </p:cNvPr>
          <p:cNvSpPr>
            <a:spLocks noGrp="1"/>
          </p:cNvSpPr>
          <p:nvPr>
            <p:ph idx="1"/>
          </p:nvPr>
        </p:nvSpPr>
        <p:spPr>
          <a:xfrm>
            <a:off x="820738" y="1725613"/>
            <a:ext cx="4208462" cy="4159427"/>
          </a:xfrm>
        </p:spPr>
        <p:txBody>
          <a:bodyPr vert="horz" wrap="square" lIns="0" tIns="0" rIns="72000" bIns="360000" rtlCol="0" anchor="t">
            <a:spAutoFit/>
          </a:bodyPr>
          <a:lstStyle/>
          <a:p>
            <a:pPr>
              <a:buClr>
                <a:schemeClr val="accent1"/>
              </a:buClr>
            </a:pPr>
            <a:r>
              <a:rPr lang="en-US" sz="2000" b="1"/>
              <a:t>1. PROCES VAN TOTSTANDKOMING</a:t>
            </a:r>
          </a:p>
          <a:p>
            <a:pPr marL="342900" indent="-342900">
              <a:buClr>
                <a:srgbClr val="822433"/>
              </a:buClr>
              <a:buFont typeface="Arial" panose="020B0604020202020204" pitchFamily="34" charset="0"/>
              <a:buChar char="•"/>
            </a:pPr>
            <a:r>
              <a:rPr lang="en-US" sz="2000" err="1"/>
              <a:t>Waarom</a:t>
            </a:r>
            <a:r>
              <a:rPr lang="en-US" sz="2000"/>
              <a:t> Shaping 2030</a:t>
            </a:r>
          </a:p>
          <a:p>
            <a:pPr marL="342900" indent="-342900">
              <a:buClr>
                <a:srgbClr val="822433"/>
              </a:buClr>
              <a:buFont typeface="Arial" panose="020B0604020202020204" pitchFamily="34" charset="0"/>
              <a:buChar char="•"/>
            </a:pPr>
            <a:r>
              <a:rPr lang="en-US" sz="2000" err="1">
                <a:latin typeface="Arial Narrow"/>
              </a:rPr>
              <a:t>Betrokkenen</a:t>
            </a:r>
            <a:r>
              <a:rPr lang="en-US" sz="2000">
                <a:latin typeface="Arial Narrow"/>
              </a:rPr>
              <a:t> (in- en extern)</a:t>
            </a:r>
          </a:p>
          <a:p>
            <a:pPr marL="342900" indent="-342900">
              <a:buClr>
                <a:srgbClr val="822433"/>
              </a:buClr>
              <a:buFont typeface="Arial" panose="020B0604020202020204" pitchFamily="34" charset="0"/>
              <a:buChar char="•"/>
            </a:pPr>
            <a:r>
              <a:rPr lang="en-US" sz="2000" err="1">
                <a:latin typeface="Arial Narrow"/>
              </a:rPr>
              <a:t>Gevolgde</a:t>
            </a:r>
            <a:r>
              <a:rPr lang="en-US" sz="2000">
                <a:latin typeface="Arial Narrow"/>
              </a:rPr>
              <a:t> </a:t>
            </a:r>
            <a:r>
              <a:rPr lang="en-US" sz="2000" err="1">
                <a:latin typeface="Arial Narrow"/>
              </a:rPr>
              <a:t>stappen</a:t>
            </a:r>
            <a:endParaRPr lang="en-US" sz="2000" err="1"/>
          </a:p>
          <a:p>
            <a:pPr marL="342900" indent="-342900">
              <a:buClr>
                <a:srgbClr val="822433"/>
              </a:buClr>
              <a:buFont typeface="Arial" panose="020B0604020202020204" pitchFamily="34" charset="0"/>
              <a:buChar char="•"/>
            </a:pPr>
            <a:endParaRPr lang="en-US" sz="2000"/>
          </a:p>
          <a:p>
            <a:pPr>
              <a:buClr>
                <a:srgbClr val="822433"/>
              </a:buClr>
            </a:pPr>
            <a:r>
              <a:rPr lang="en-US" sz="2000" b="1"/>
              <a:t>2. OPZET Shaping 2030 IN 3 DELEN:</a:t>
            </a:r>
          </a:p>
          <a:p>
            <a:pPr marL="342900" indent="-342900">
              <a:buClr>
                <a:srgbClr val="822433"/>
              </a:buClr>
              <a:buFont typeface="Arial" panose="020B0604020202020204" pitchFamily="34" charset="0"/>
              <a:buChar char="•"/>
            </a:pPr>
            <a:r>
              <a:rPr lang="en-US" sz="2000" err="1"/>
              <a:t>Missie</a:t>
            </a:r>
            <a:endParaRPr lang="en-US" sz="2000"/>
          </a:p>
          <a:p>
            <a:pPr marL="342900" indent="-342900">
              <a:buClr>
                <a:srgbClr val="822433"/>
              </a:buClr>
              <a:buFont typeface="Arial" panose="020B0604020202020204" pitchFamily="34" charset="0"/>
              <a:buChar char="•"/>
            </a:pPr>
            <a:r>
              <a:rPr lang="en-US" sz="2000" err="1"/>
              <a:t>Visie</a:t>
            </a:r>
            <a:endParaRPr lang="en-US" sz="2000"/>
          </a:p>
          <a:p>
            <a:pPr marL="342900" indent="-342900">
              <a:buClr>
                <a:srgbClr val="822433"/>
              </a:buClr>
              <a:buFont typeface="Arial" panose="020B0604020202020204" pitchFamily="34" charset="0"/>
              <a:buChar char="•"/>
            </a:pPr>
            <a:r>
              <a:rPr lang="en-US" sz="2000" err="1">
                <a:latin typeface="Arial Narrow"/>
              </a:rPr>
              <a:t>Strategie</a:t>
            </a:r>
            <a:r>
              <a:rPr lang="en-US" sz="2000">
                <a:latin typeface="Arial Narrow"/>
              </a:rPr>
              <a:t> </a:t>
            </a:r>
            <a:r>
              <a:rPr lang="en-US" sz="2000" err="1">
                <a:latin typeface="Arial Narrow"/>
              </a:rPr>
              <a:t>voor</a:t>
            </a:r>
            <a:r>
              <a:rPr lang="en-US" sz="2000">
                <a:latin typeface="Arial Narrow"/>
              </a:rPr>
              <a:t> de </a:t>
            </a:r>
            <a:r>
              <a:rPr lang="en-US" sz="2000" err="1">
                <a:latin typeface="Arial Narrow"/>
              </a:rPr>
              <a:t>komende</a:t>
            </a:r>
            <a:r>
              <a:rPr lang="en-US" sz="2000">
                <a:latin typeface="Arial Narrow"/>
              </a:rPr>
              <a:t> 3 </a:t>
            </a:r>
            <a:r>
              <a:rPr lang="en-US" sz="2000" err="1">
                <a:latin typeface="Arial Narrow"/>
              </a:rPr>
              <a:t>jaren</a:t>
            </a:r>
            <a:endParaRPr lang="nl-NL" sz="2000" err="1"/>
          </a:p>
        </p:txBody>
      </p:sp>
      <p:grpSp>
        <p:nvGrpSpPr>
          <p:cNvPr id="38" name="Graphic 8">
            <a:extLst>
              <a:ext uri="{FF2B5EF4-FFF2-40B4-BE49-F238E27FC236}">
                <a16:creationId xmlns:a16="http://schemas.microsoft.com/office/drawing/2014/main" id="{5C399217-1511-46D3-8B73-8C3CC1F1CA4D}"/>
              </a:ext>
            </a:extLst>
          </p:cNvPr>
          <p:cNvGrpSpPr/>
          <p:nvPr/>
        </p:nvGrpSpPr>
        <p:grpSpPr>
          <a:xfrm>
            <a:off x="14530844" y="8384621"/>
            <a:ext cx="1515323" cy="532117"/>
            <a:chOff x="14530844" y="8384621"/>
            <a:chExt cx="1515323" cy="532117"/>
          </a:xfrm>
          <a:solidFill>
            <a:schemeClr val="bg1"/>
          </a:solidFill>
        </p:grpSpPr>
        <p:sp>
          <p:nvSpPr>
            <p:cNvPr id="39" name="Vrije vorm: vorm 14">
              <a:extLst>
                <a:ext uri="{FF2B5EF4-FFF2-40B4-BE49-F238E27FC236}">
                  <a16:creationId xmlns:a16="http://schemas.microsoft.com/office/drawing/2014/main" id="{0E28C027-6A35-4D9F-8AFA-6971A02D6B27}"/>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40" name="Vrije vorm: vorm 15">
              <a:extLst>
                <a:ext uri="{FF2B5EF4-FFF2-40B4-BE49-F238E27FC236}">
                  <a16:creationId xmlns:a16="http://schemas.microsoft.com/office/drawing/2014/main" id="{EABAE909-7C3E-4BD7-976F-7BF432A99E85}"/>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41" name="Vrije vorm: vorm 16">
              <a:extLst>
                <a:ext uri="{FF2B5EF4-FFF2-40B4-BE49-F238E27FC236}">
                  <a16:creationId xmlns:a16="http://schemas.microsoft.com/office/drawing/2014/main" id="{2D2F195C-DBB5-4CAC-A6AE-DAF6C0CCEE32}"/>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2" name="Vrije vorm: vorm 17">
              <a:extLst>
                <a:ext uri="{FF2B5EF4-FFF2-40B4-BE49-F238E27FC236}">
                  <a16:creationId xmlns:a16="http://schemas.microsoft.com/office/drawing/2014/main" id="{44BF583C-C89C-4653-9DC2-51BFDC761433}"/>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3" name="Vrije vorm: vorm 18">
              <a:extLst>
                <a:ext uri="{FF2B5EF4-FFF2-40B4-BE49-F238E27FC236}">
                  <a16:creationId xmlns:a16="http://schemas.microsoft.com/office/drawing/2014/main" id="{78B9FD48-6A79-4070-BB82-92EA14820337}"/>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4" name="Vrije vorm: vorm 19">
              <a:extLst>
                <a:ext uri="{FF2B5EF4-FFF2-40B4-BE49-F238E27FC236}">
                  <a16:creationId xmlns:a16="http://schemas.microsoft.com/office/drawing/2014/main" id="{D6BC2175-5B54-4AB9-A1F1-F293ACABE3C8}"/>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5" name="Vrije vorm: vorm 20">
              <a:extLst>
                <a:ext uri="{FF2B5EF4-FFF2-40B4-BE49-F238E27FC236}">
                  <a16:creationId xmlns:a16="http://schemas.microsoft.com/office/drawing/2014/main" id="{1DB2D86A-F45C-4DAB-8F16-3FA765647F75}"/>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6" name="Vrije vorm: vorm 21">
              <a:extLst>
                <a:ext uri="{FF2B5EF4-FFF2-40B4-BE49-F238E27FC236}">
                  <a16:creationId xmlns:a16="http://schemas.microsoft.com/office/drawing/2014/main" id="{BC6F3094-F100-49E9-B788-D4D24C71F245}"/>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7" name="Vrije vorm: vorm 22">
              <a:extLst>
                <a:ext uri="{FF2B5EF4-FFF2-40B4-BE49-F238E27FC236}">
                  <a16:creationId xmlns:a16="http://schemas.microsoft.com/office/drawing/2014/main" id="{0C7446F6-9B6A-4B70-A6FE-C0AF91701880}"/>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8" name="Vrije vorm: vorm 23">
              <a:extLst>
                <a:ext uri="{FF2B5EF4-FFF2-40B4-BE49-F238E27FC236}">
                  <a16:creationId xmlns:a16="http://schemas.microsoft.com/office/drawing/2014/main" id="{FA5A93E5-B07E-487B-8C3F-B077B4E1F6A8}"/>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9" name="Vrije vorm: vorm 24">
              <a:extLst>
                <a:ext uri="{FF2B5EF4-FFF2-40B4-BE49-F238E27FC236}">
                  <a16:creationId xmlns:a16="http://schemas.microsoft.com/office/drawing/2014/main" id="{C35CEE3F-C364-40F9-9A9E-AEC84BF8A499}"/>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50" name="Vrije vorm: vorm 25">
              <a:extLst>
                <a:ext uri="{FF2B5EF4-FFF2-40B4-BE49-F238E27FC236}">
                  <a16:creationId xmlns:a16="http://schemas.microsoft.com/office/drawing/2014/main" id="{516C54CD-DC01-4298-819B-62E421A30440}"/>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51" name="Vrije vorm: vorm 26">
              <a:extLst>
                <a:ext uri="{FF2B5EF4-FFF2-40B4-BE49-F238E27FC236}">
                  <a16:creationId xmlns:a16="http://schemas.microsoft.com/office/drawing/2014/main" id="{D28156AD-2E51-4681-8FE8-5F5E9AE972C5}"/>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2" name="Vrije vorm: vorm 27">
              <a:extLst>
                <a:ext uri="{FF2B5EF4-FFF2-40B4-BE49-F238E27FC236}">
                  <a16:creationId xmlns:a16="http://schemas.microsoft.com/office/drawing/2014/main" id="{58404141-761C-480A-89E4-098EF205824D}"/>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3" name="Vrije vorm: vorm 28">
              <a:extLst>
                <a:ext uri="{FF2B5EF4-FFF2-40B4-BE49-F238E27FC236}">
                  <a16:creationId xmlns:a16="http://schemas.microsoft.com/office/drawing/2014/main" id="{DFEA7D6D-BA8D-4C2F-8A46-21E547A922BA}"/>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4" name="Vrije vorm: vorm 29">
              <a:extLst>
                <a:ext uri="{FF2B5EF4-FFF2-40B4-BE49-F238E27FC236}">
                  <a16:creationId xmlns:a16="http://schemas.microsoft.com/office/drawing/2014/main" id="{66F4ABA6-04A6-438F-9FD5-494E4063A3DD}"/>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5" name="Vrije vorm: vorm 30">
              <a:extLst>
                <a:ext uri="{FF2B5EF4-FFF2-40B4-BE49-F238E27FC236}">
                  <a16:creationId xmlns:a16="http://schemas.microsoft.com/office/drawing/2014/main" id="{11192B97-A46F-4BAE-8EC8-EE0A798D7CE5}"/>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6" name="Vrije vorm: vorm 31">
              <a:extLst>
                <a:ext uri="{FF2B5EF4-FFF2-40B4-BE49-F238E27FC236}">
                  <a16:creationId xmlns:a16="http://schemas.microsoft.com/office/drawing/2014/main" id="{74566782-D26B-4817-A5B4-370A7176BB72}"/>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7" name="Vrije vorm: vorm 32">
              <a:extLst>
                <a:ext uri="{FF2B5EF4-FFF2-40B4-BE49-F238E27FC236}">
                  <a16:creationId xmlns:a16="http://schemas.microsoft.com/office/drawing/2014/main" id="{071D67D2-03FE-493E-A067-91838D70BBC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19490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9" descr="Afbeelding met persoon, vrouw, zitten, vasthouden&#10;&#10;Beschrijving is gegenereerd met zeer hoge betrouwbaarheid">
            <a:extLst>
              <a:ext uri="{FF2B5EF4-FFF2-40B4-BE49-F238E27FC236}">
                <a16:creationId xmlns:a16="http://schemas.microsoft.com/office/drawing/2014/main" id="{5C1B146E-C0D2-4BA0-8056-589AAAF0319C}"/>
              </a:ext>
            </a:extLst>
          </p:cNvPr>
          <p:cNvPicPr>
            <a:picLocks noChangeAspect="1"/>
          </p:cNvPicPr>
          <p:nvPr/>
        </p:nvPicPr>
        <p:blipFill>
          <a:blip r:embed="rId2"/>
          <a:stretch>
            <a:fillRect/>
          </a:stretch>
        </p:blipFill>
        <p:spPr>
          <a:xfrm>
            <a:off x="-5543" y="-1095"/>
            <a:ext cx="7023547" cy="9149506"/>
          </a:xfrm>
          <a:prstGeom prst="rect">
            <a:avLst/>
          </a:prstGeom>
        </p:spPr>
      </p:pic>
      <p:sp>
        <p:nvSpPr>
          <p:cNvPr id="6" name="Titel 5">
            <a:extLst>
              <a:ext uri="{FF2B5EF4-FFF2-40B4-BE49-F238E27FC236}">
                <a16:creationId xmlns:a16="http://schemas.microsoft.com/office/drawing/2014/main" id="{C6F7A135-3B82-41AD-9421-FE43137B0C6D}"/>
              </a:ext>
            </a:extLst>
          </p:cNvPr>
          <p:cNvSpPr>
            <a:spLocks noGrp="1"/>
          </p:cNvSpPr>
          <p:nvPr>
            <p:ph type="title"/>
          </p:nvPr>
        </p:nvSpPr>
        <p:spPr>
          <a:xfrm>
            <a:off x="8127733" y="815976"/>
            <a:ext cx="5814732" cy="1454150"/>
          </a:xfrm>
        </p:spPr>
        <p:txBody>
          <a:bodyPr/>
          <a:lstStyle/>
          <a:p>
            <a:r>
              <a:rPr lang="nl-NL">
                <a:solidFill>
                  <a:srgbClr val="822433"/>
                </a:solidFill>
              </a:rPr>
              <a:t>PROCES VAN TOTSTANDKOMING</a:t>
            </a:r>
          </a:p>
        </p:txBody>
      </p:sp>
      <p:sp>
        <p:nvSpPr>
          <p:cNvPr id="7" name="Tijdelijke aanduiding voor inhoud 6">
            <a:extLst>
              <a:ext uri="{FF2B5EF4-FFF2-40B4-BE49-F238E27FC236}">
                <a16:creationId xmlns:a16="http://schemas.microsoft.com/office/drawing/2014/main" id="{6D3961AA-85ED-4054-950D-066DC722C461}"/>
              </a:ext>
            </a:extLst>
          </p:cNvPr>
          <p:cNvSpPr>
            <a:spLocks noGrp="1"/>
          </p:cNvSpPr>
          <p:nvPr>
            <p:ph idx="1"/>
          </p:nvPr>
        </p:nvSpPr>
        <p:spPr>
          <a:xfrm>
            <a:off x="8129588" y="1944144"/>
            <a:ext cx="5814731" cy="6939675"/>
          </a:xfrm>
        </p:spPr>
        <p:txBody>
          <a:bodyPr vert="horz" wrap="square" lIns="0" tIns="0" rIns="72000" bIns="360000" rtlCol="0" anchor="t">
            <a:spAutoFit/>
          </a:bodyPr>
          <a:lstStyle/>
          <a:p>
            <a:pPr>
              <a:buClr>
                <a:schemeClr val="accent1"/>
              </a:buClr>
            </a:pPr>
            <a:r>
              <a:rPr lang="nl-NL" sz="2000" b="1"/>
              <a:t>Waarom </a:t>
            </a:r>
            <a:r>
              <a:rPr lang="nl-NL" sz="2000" b="1" err="1"/>
              <a:t>Shaping</a:t>
            </a:r>
            <a:r>
              <a:rPr lang="nl-NL" sz="2000" b="1"/>
              <a:t> 2030?</a:t>
            </a:r>
          </a:p>
          <a:p>
            <a:pPr>
              <a:buClr>
                <a:schemeClr val="accent1"/>
              </a:buClr>
            </a:pPr>
            <a:r>
              <a:rPr lang="nl-NL" sz="2000"/>
              <a:t>Verandering van tijdperk, fundamentele maatschappelijke hervorming (4</a:t>
            </a:r>
            <a:r>
              <a:rPr lang="nl-NL" sz="2000" baseline="30000"/>
              <a:t>e</a:t>
            </a:r>
            <a:r>
              <a:rPr lang="nl-NL" sz="2000"/>
              <a:t> industriële revolutie):</a:t>
            </a:r>
          </a:p>
          <a:p>
            <a:pPr marL="342900" indent="-342900">
              <a:buClr>
                <a:srgbClr val="822433"/>
              </a:buClr>
              <a:buFont typeface="Arial" panose="020B0604020202020204" pitchFamily="34" charset="0"/>
              <a:buChar char="•"/>
            </a:pPr>
            <a:r>
              <a:rPr lang="nl-NL" sz="2000">
                <a:latin typeface="Arial Narrow"/>
              </a:rPr>
              <a:t>Disbalans tussen mensen en technologieën</a:t>
            </a:r>
          </a:p>
          <a:p>
            <a:pPr marL="342900" indent="-342900">
              <a:buClr>
                <a:srgbClr val="822433"/>
              </a:buClr>
              <a:buFont typeface="Arial" panose="020B0604020202020204" pitchFamily="34" charset="0"/>
              <a:buChar char="•"/>
            </a:pPr>
            <a:r>
              <a:rPr lang="nl-NL" sz="2000">
                <a:latin typeface="Arial Narrow"/>
              </a:rPr>
              <a:t>Toenemende sociale verschillen</a:t>
            </a:r>
          </a:p>
          <a:p>
            <a:pPr marL="342900" indent="-342900">
              <a:buClr>
                <a:srgbClr val="822433"/>
              </a:buClr>
              <a:buFont typeface="Arial" panose="020B0604020202020204" pitchFamily="34" charset="0"/>
              <a:buChar char="•"/>
            </a:pPr>
            <a:r>
              <a:rPr lang="nl-NL" sz="2000">
                <a:latin typeface="Arial Narrow"/>
              </a:rPr>
              <a:t>Impact op ons ecosysteem</a:t>
            </a:r>
          </a:p>
          <a:p>
            <a:pPr marL="342900" indent="-342900">
              <a:buClr>
                <a:srgbClr val="822433"/>
              </a:buClr>
              <a:buFont typeface="Arial" panose="020B0604020202020204" pitchFamily="34" charset="0"/>
              <a:buChar char="•"/>
            </a:pPr>
            <a:r>
              <a:rPr lang="nl-NL" sz="2000">
                <a:latin typeface="Arial Narrow"/>
              </a:rPr>
              <a:t>Digitale revolutie: nieuwe aanbieders wetenschappelijk onderwijs, toenemende concurrentie</a:t>
            </a:r>
          </a:p>
          <a:p>
            <a:pPr marL="342900" indent="-342900">
              <a:buClr>
                <a:srgbClr val="822433"/>
              </a:buClr>
              <a:buFont typeface="Arial" panose="020B0604020202020204" pitchFamily="34" charset="0"/>
              <a:buChar char="•"/>
            </a:pPr>
            <a:r>
              <a:rPr lang="nl-NL" sz="2000">
                <a:latin typeface="Arial Narrow"/>
              </a:rPr>
              <a:t>Toenemende vraag naar technisch hoog geschoold personeel</a:t>
            </a:r>
          </a:p>
          <a:p>
            <a:pPr marL="342900" indent="-342900">
              <a:buClr>
                <a:srgbClr val="822433"/>
              </a:buClr>
              <a:buFont typeface="Arial" panose="020B0604020202020204" pitchFamily="34" charset="0"/>
              <a:buChar char="•"/>
            </a:pPr>
            <a:r>
              <a:rPr lang="nl-NL" sz="2000">
                <a:latin typeface="Arial Narrow"/>
              </a:rPr>
              <a:t>Rol / verwachtingen van universiteit in samenleving veranderen</a:t>
            </a:r>
          </a:p>
          <a:p>
            <a:pPr marL="342900" indent="-342900">
              <a:buClr>
                <a:srgbClr val="822433"/>
              </a:buClr>
              <a:buFont typeface="Arial" panose="020B0604020202020204" pitchFamily="34" charset="0"/>
              <a:buChar char="•"/>
            </a:pPr>
            <a:r>
              <a:rPr lang="nl-NL" sz="2000">
                <a:latin typeface="Arial Narrow"/>
              </a:rPr>
              <a:t>Financiële / economische impact</a:t>
            </a:r>
          </a:p>
          <a:p>
            <a:pPr>
              <a:buClr>
                <a:schemeClr val="accent1"/>
              </a:buClr>
            </a:pPr>
            <a:br>
              <a:rPr lang="nl-NL" sz="2000"/>
            </a:br>
            <a:r>
              <a:rPr lang="nl-NL" sz="2000"/>
              <a:t>Als UT opnieuw onze missie, visie en strategie definiëren.</a:t>
            </a:r>
            <a:br>
              <a:rPr lang="nl-NL" sz="2000"/>
            </a:br>
            <a:r>
              <a:rPr lang="nl-NL" sz="2000"/>
              <a:t>                 Scherper profiel en vergroten toegevoegde waarde.</a:t>
            </a:r>
          </a:p>
          <a:p>
            <a:pPr>
              <a:buClr>
                <a:schemeClr val="accent1"/>
              </a:buClr>
            </a:pPr>
            <a:endParaRPr lang="nl-NL"/>
          </a:p>
        </p:txBody>
      </p:sp>
      <p:sp>
        <p:nvSpPr>
          <p:cNvPr id="8" name="Pijl: rechts 7">
            <a:extLst>
              <a:ext uri="{FF2B5EF4-FFF2-40B4-BE49-F238E27FC236}">
                <a16:creationId xmlns:a16="http://schemas.microsoft.com/office/drawing/2014/main" id="{CBD2651C-6762-4B1F-9B16-1002C343CAF1}"/>
              </a:ext>
            </a:extLst>
          </p:cNvPr>
          <p:cNvSpPr/>
          <p:nvPr/>
        </p:nvSpPr>
        <p:spPr>
          <a:xfrm>
            <a:off x="8144335" y="7764202"/>
            <a:ext cx="828000" cy="108000"/>
          </a:xfrm>
          <a:prstGeom prst="rightArrow">
            <a:avLst/>
          </a:prstGeom>
          <a:solidFill>
            <a:srgbClr val="82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aphic 8">
            <a:extLst>
              <a:ext uri="{FF2B5EF4-FFF2-40B4-BE49-F238E27FC236}">
                <a16:creationId xmlns:a16="http://schemas.microsoft.com/office/drawing/2014/main" id="{66EA5F29-4423-4BB7-AB51-D1CCE6955C5F}"/>
              </a:ext>
            </a:extLst>
          </p:cNvPr>
          <p:cNvGrpSpPr/>
          <p:nvPr/>
        </p:nvGrpSpPr>
        <p:grpSpPr>
          <a:xfrm>
            <a:off x="14530844" y="8384621"/>
            <a:ext cx="1515323" cy="532117"/>
            <a:chOff x="14530844" y="8384621"/>
            <a:chExt cx="1515323" cy="532117"/>
          </a:xfrm>
          <a:solidFill>
            <a:schemeClr val="bg1"/>
          </a:solidFill>
        </p:grpSpPr>
        <p:sp>
          <p:nvSpPr>
            <p:cNvPr id="10" name="Vrije vorm: vorm 14">
              <a:extLst>
                <a:ext uri="{FF2B5EF4-FFF2-40B4-BE49-F238E27FC236}">
                  <a16:creationId xmlns:a16="http://schemas.microsoft.com/office/drawing/2014/main" id="{AC46355F-F294-40A4-9AD8-47DC5B2C4CB3}"/>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1" name="Vrije vorm: vorm 15">
              <a:extLst>
                <a:ext uri="{FF2B5EF4-FFF2-40B4-BE49-F238E27FC236}">
                  <a16:creationId xmlns:a16="http://schemas.microsoft.com/office/drawing/2014/main" id="{1BF66DB1-4570-4FDE-BB56-27E859A3E4D2}"/>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2" name="Vrije vorm: vorm 16">
              <a:extLst>
                <a:ext uri="{FF2B5EF4-FFF2-40B4-BE49-F238E27FC236}">
                  <a16:creationId xmlns:a16="http://schemas.microsoft.com/office/drawing/2014/main" id="{35D495E7-BF8F-4CFE-8F06-FD6705D3CB53}"/>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3" name="Vrije vorm: vorm 17">
              <a:extLst>
                <a:ext uri="{FF2B5EF4-FFF2-40B4-BE49-F238E27FC236}">
                  <a16:creationId xmlns:a16="http://schemas.microsoft.com/office/drawing/2014/main" id="{78DF6F5C-1158-40F1-A4A2-FF9FB9B007C5}"/>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5" name="Vrije vorm: vorm 18">
              <a:extLst>
                <a:ext uri="{FF2B5EF4-FFF2-40B4-BE49-F238E27FC236}">
                  <a16:creationId xmlns:a16="http://schemas.microsoft.com/office/drawing/2014/main" id="{9A55E721-29D4-4FD9-93E4-84EA04CEDD44}"/>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6" name="Vrije vorm: vorm 19">
              <a:extLst>
                <a:ext uri="{FF2B5EF4-FFF2-40B4-BE49-F238E27FC236}">
                  <a16:creationId xmlns:a16="http://schemas.microsoft.com/office/drawing/2014/main" id="{83E3957F-7827-4755-B7FC-E049A955F90E}"/>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7" name="Vrije vorm: vorm 20">
              <a:extLst>
                <a:ext uri="{FF2B5EF4-FFF2-40B4-BE49-F238E27FC236}">
                  <a16:creationId xmlns:a16="http://schemas.microsoft.com/office/drawing/2014/main" id="{571B3DDA-7366-4DD7-8ED6-CD7E288630CE}"/>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8" name="Vrije vorm: vorm 21">
              <a:extLst>
                <a:ext uri="{FF2B5EF4-FFF2-40B4-BE49-F238E27FC236}">
                  <a16:creationId xmlns:a16="http://schemas.microsoft.com/office/drawing/2014/main" id="{263A53CA-C11E-49D8-AB18-A504B3C886EE}"/>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9" name="Vrije vorm: vorm 22">
              <a:extLst>
                <a:ext uri="{FF2B5EF4-FFF2-40B4-BE49-F238E27FC236}">
                  <a16:creationId xmlns:a16="http://schemas.microsoft.com/office/drawing/2014/main" id="{5108B05D-80B0-43BE-BD55-3F1BEB7E9A5C}"/>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0" name="Vrije vorm: vorm 23">
              <a:extLst>
                <a:ext uri="{FF2B5EF4-FFF2-40B4-BE49-F238E27FC236}">
                  <a16:creationId xmlns:a16="http://schemas.microsoft.com/office/drawing/2014/main" id="{32C3666E-CB30-4CCF-BD40-DDB6944A9AC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1" name="Vrije vorm: vorm 24">
              <a:extLst>
                <a:ext uri="{FF2B5EF4-FFF2-40B4-BE49-F238E27FC236}">
                  <a16:creationId xmlns:a16="http://schemas.microsoft.com/office/drawing/2014/main" id="{0318CA6B-4EFD-47B3-A02E-B8134A9C486F}"/>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2" name="Vrije vorm: vorm 25">
              <a:extLst>
                <a:ext uri="{FF2B5EF4-FFF2-40B4-BE49-F238E27FC236}">
                  <a16:creationId xmlns:a16="http://schemas.microsoft.com/office/drawing/2014/main" id="{A63DA995-C4C4-40C7-9760-DE32DF442949}"/>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3" name="Vrije vorm: vorm 26">
              <a:extLst>
                <a:ext uri="{FF2B5EF4-FFF2-40B4-BE49-F238E27FC236}">
                  <a16:creationId xmlns:a16="http://schemas.microsoft.com/office/drawing/2014/main" id="{DCEE9D2C-CDDD-4A3A-B748-8DB674416C09}"/>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4" name="Vrije vorm: vorm 27">
              <a:extLst>
                <a:ext uri="{FF2B5EF4-FFF2-40B4-BE49-F238E27FC236}">
                  <a16:creationId xmlns:a16="http://schemas.microsoft.com/office/drawing/2014/main" id="{114B9207-88BA-4A00-B3CD-A85BBBA8E985}"/>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5" name="Vrije vorm: vorm 28">
              <a:extLst>
                <a:ext uri="{FF2B5EF4-FFF2-40B4-BE49-F238E27FC236}">
                  <a16:creationId xmlns:a16="http://schemas.microsoft.com/office/drawing/2014/main" id="{730FB8D7-DA7C-44F3-BE6D-45C8D11A690F}"/>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6" name="Vrije vorm: vorm 29">
              <a:extLst>
                <a:ext uri="{FF2B5EF4-FFF2-40B4-BE49-F238E27FC236}">
                  <a16:creationId xmlns:a16="http://schemas.microsoft.com/office/drawing/2014/main" id="{FE1BB4EB-850E-4C4D-9E80-1864CEFE3504}"/>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7" name="Vrije vorm: vorm 30">
              <a:extLst>
                <a:ext uri="{FF2B5EF4-FFF2-40B4-BE49-F238E27FC236}">
                  <a16:creationId xmlns:a16="http://schemas.microsoft.com/office/drawing/2014/main" id="{91C2910F-622A-4130-8E75-8ECF99781AD8}"/>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8" name="Vrije vorm: vorm 31">
              <a:extLst>
                <a:ext uri="{FF2B5EF4-FFF2-40B4-BE49-F238E27FC236}">
                  <a16:creationId xmlns:a16="http://schemas.microsoft.com/office/drawing/2014/main" id="{9342349F-97B5-4AEC-9EC4-7C061F51C6CF}"/>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9" name="Vrije vorm: vorm 32">
              <a:extLst>
                <a:ext uri="{FF2B5EF4-FFF2-40B4-BE49-F238E27FC236}">
                  <a16:creationId xmlns:a16="http://schemas.microsoft.com/office/drawing/2014/main" id="{60CDA72D-2EB4-4529-87EF-679BB30EA27C}"/>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30" name="Graphic 8">
            <a:extLst>
              <a:ext uri="{FF2B5EF4-FFF2-40B4-BE49-F238E27FC236}">
                <a16:creationId xmlns:a16="http://schemas.microsoft.com/office/drawing/2014/main" id="{0C959E2C-63A6-4665-9793-FB15243D62DB}"/>
              </a:ext>
            </a:extLst>
          </p:cNvPr>
          <p:cNvGrpSpPr/>
          <p:nvPr/>
        </p:nvGrpSpPr>
        <p:grpSpPr>
          <a:xfrm>
            <a:off x="14530844" y="8384621"/>
            <a:ext cx="1515323" cy="532117"/>
            <a:chOff x="14530844" y="8384621"/>
            <a:chExt cx="1515323" cy="532117"/>
          </a:xfrm>
          <a:solidFill>
            <a:schemeClr val="tx1"/>
          </a:solidFill>
        </p:grpSpPr>
        <p:sp>
          <p:nvSpPr>
            <p:cNvPr id="31" name="Vrije vorm: vorm 7">
              <a:extLst>
                <a:ext uri="{FF2B5EF4-FFF2-40B4-BE49-F238E27FC236}">
                  <a16:creationId xmlns:a16="http://schemas.microsoft.com/office/drawing/2014/main" id="{75A4DC1B-955B-4B8F-8942-FC20F00FB77E}"/>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2" name="Vrije vorm: vorm 8">
              <a:extLst>
                <a:ext uri="{FF2B5EF4-FFF2-40B4-BE49-F238E27FC236}">
                  <a16:creationId xmlns:a16="http://schemas.microsoft.com/office/drawing/2014/main" id="{6680AC61-F0BB-4E2C-8CCC-E966748624D6}"/>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3" name="Vrije vorm: vorm 9">
              <a:extLst>
                <a:ext uri="{FF2B5EF4-FFF2-40B4-BE49-F238E27FC236}">
                  <a16:creationId xmlns:a16="http://schemas.microsoft.com/office/drawing/2014/main" id="{78939A1F-D70A-4755-B2C8-24B14ECAD78D}"/>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4" name="Vrije vorm: vorm 10">
              <a:extLst>
                <a:ext uri="{FF2B5EF4-FFF2-40B4-BE49-F238E27FC236}">
                  <a16:creationId xmlns:a16="http://schemas.microsoft.com/office/drawing/2014/main" id="{224F63C4-6E3C-4564-9886-022A3B29E1AA}"/>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5" name="Vrije vorm: vorm 11">
              <a:extLst>
                <a:ext uri="{FF2B5EF4-FFF2-40B4-BE49-F238E27FC236}">
                  <a16:creationId xmlns:a16="http://schemas.microsoft.com/office/drawing/2014/main" id="{0A2EC260-C045-4519-8807-B65FF6721168}"/>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6" name="Vrije vorm: vorm 12">
              <a:extLst>
                <a:ext uri="{FF2B5EF4-FFF2-40B4-BE49-F238E27FC236}">
                  <a16:creationId xmlns:a16="http://schemas.microsoft.com/office/drawing/2014/main" id="{8B9F624F-2EA9-44A7-87B7-AD3A03D5B855}"/>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7" name="Vrije vorm: vorm 13">
              <a:extLst>
                <a:ext uri="{FF2B5EF4-FFF2-40B4-BE49-F238E27FC236}">
                  <a16:creationId xmlns:a16="http://schemas.microsoft.com/office/drawing/2014/main" id="{74A867F1-AD53-44B0-B16B-B006C06759B6}"/>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8" name="Vrije vorm: vorm 14">
              <a:extLst>
                <a:ext uri="{FF2B5EF4-FFF2-40B4-BE49-F238E27FC236}">
                  <a16:creationId xmlns:a16="http://schemas.microsoft.com/office/drawing/2014/main" id="{EF6BC7A7-3449-4E02-9A84-720244CC6DE3}"/>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9" name="Vrije vorm: vorm 15">
              <a:extLst>
                <a:ext uri="{FF2B5EF4-FFF2-40B4-BE49-F238E27FC236}">
                  <a16:creationId xmlns:a16="http://schemas.microsoft.com/office/drawing/2014/main" id="{743C2DD3-81C7-4FAE-B3CB-8924A7934D9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0" name="Vrije vorm: vorm 16">
              <a:extLst>
                <a:ext uri="{FF2B5EF4-FFF2-40B4-BE49-F238E27FC236}">
                  <a16:creationId xmlns:a16="http://schemas.microsoft.com/office/drawing/2014/main" id="{A9CC2FD8-B714-4B6C-9025-B27CBCA6A1B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1" name="Vrije vorm: vorm 17">
              <a:extLst>
                <a:ext uri="{FF2B5EF4-FFF2-40B4-BE49-F238E27FC236}">
                  <a16:creationId xmlns:a16="http://schemas.microsoft.com/office/drawing/2014/main" id="{DA46ED6A-EEEF-4379-B395-025984648E96}"/>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2" name="Vrije vorm: vorm 18">
              <a:extLst>
                <a:ext uri="{FF2B5EF4-FFF2-40B4-BE49-F238E27FC236}">
                  <a16:creationId xmlns:a16="http://schemas.microsoft.com/office/drawing/2014/main" id="{3D2D7C57-6369-4DAC-87D1-BC872EB96E43}"/>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3" name="Vrije vorm: vorm 19">
              <a:extLst>
                <a:ext uri="{FF2B5EF4-FFF2-40B4-BE49-F238E27FC236}">
                  <a16:creationId xmlns:a16="http://schemas.microsoft.com/office/drawing/2014/main" id="{CBE40FBF-6335-4B86-9124-7B3B09D10403}"/>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4" name="Vrije vorm: vorm 20">
              <a:extLst>
                <a:ext uri="{FF2B5EF4-FFF2-40B4-BE49-F238E27FC236}">
                  <a16:creationId xmlns:a16="http://schemas.microsoft.com/office/drawing/2014/main" id="{B25F7C82-1F89-4077-A5AF-942E24C7E56F}"/>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5" name="Vrije vorm: vorm 21">
              <a:extLst>
                <a:ext uri="{FF2B5EF4-FFF2-40B4-BE49-F238E27FC236}">
                  <a16:creationId xmlns:a16="http://schemas.microsoft.com/office/drawing/2014/main" id="{9C32C389-8639-4EAC-BA3F-24E8D16E1BBC}"/>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6" name="Vrije vorm: vorm 22">
              <a:extLst>
                <a:ext uri="{FF2B5EF4-FFF2-40B4-BE49-F238E27FC236}">
                  <a16:creationId xmlns:a16="http://schemas.microsoft.com/office/drawing/2014/main" id="{1E433E57-69B0-43DB-85D2-5B62C32165E1}"/>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7" name="Vrije vorm: vorm 23">
              <a:extLst>
                <a:ext uri="{FF2B5EF4-FFF2-40B4-BE49-F238E27FC236}">
                  <a16:creationId xmlns:a16="http://schemas.microsoft.com/office/drawing/2014/main" id="{140889D4-FC74-4F5F-BBF0-033C9FB8D7B3}"/>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8" name="Vrije vorm: vorm 24">
              <a:extLst>
                <a:ext uri="{FF2B5EF4-FFF2-40B4-BE49-F238E27FC236}">
                  <a16:creationId xmlns:a16="http://schemas.microsoft.com/office/drawing/2014/main" id="{A901BC33-0E76-4E59-8566-B1AC577DE77B}"/>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9" name="Vrije vorm: vorm 25">
              <a:extLst>
                <a:ext uri="{FF2B5EF4-FFF2-40B4-BE49-F238E27FC236}">
                  <a16:creationId xmlns:a16="http://schemas.microsoft.com/office/drawing/2014/main" id="{5805FF3F-931A-4225-829B-B72BCED9D71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7404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4" name="Tijdelijke aanduiding voor afbeelding 10">
            <a:extLst>
              <a:ext uri="{FF2B5EF4-FFF2-40B4-BE49-F238E27FC236}">
                <a16:creationId xmlns:a16="http://schemas.microsoft.com/office/drawing/2014/main" id="{D57B6BB5-36E6-4018-85D5-0D70FD6E981B}"/>
              </a:ext>
            </a:extLst>
          </p:cNvPr>
          <p:cNvPicPr>
            <a:picLocks noGrp="1" noChangeAspect="1"/>
          </p:cNvPicPr>
          <p:nvPr>
            <p:ph type="pic" sz="quarter" idx="13"/>
          </p:nvPr>
        </p:nvPicPr>
        <p:blipFill>
          <a:blip r:embed="rId3"/>
          <a:srcRect/>
          <a:stretch/>
        </p:blipFill>
        <p:spPr>
          <a:xfrm>
            <a:off x="794" y="0"/>
            <a:ext cx="16256000" cy="9144000"/>
          </a:xfrm>
        </p:spPr>
      </p:pic>
      <p:sp>
        <p:nvSpPr>
          <p:cNvPr id="2" name="Rechthoek 1">
            <a:extLst>
              <a:ext uri="{FF2B5EF4-FFF2-40B4-BE49-F238E27FC236}">
                <a16:creationId xmlns:a16="http://schemas.microsoft.com/office/drawing/2014/main" id="{51C0FCED-1F49-49A5-B707-FEAB20D8C3C1}"/>
              </a:ext>
            </a:extLst>
          </p:cNvPr>
          <p:cNvSpPr/>
          <p:nvPr/>
        </p:nvSpPr>
        <p:spPr>
          <a:xfrm>
            <a:off x="0" y="8096251"/>
            <a:ext cx="16257588" cy="104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aphic 8">
            <a:extLst>
              <a:ext uri="{FF2B5EF4-FFF2-40B4-BE49-F238E27FC236}">
                <a16:creationId xmlns:a16="http://schemas.microsoft.com/office/drawing/2014/main" id="{C2DCD10F-7567-40DE-B31C-A028E233B292}"/>
              </a:ext>
            </a:extLst>
          </p:cNvPr>
          <p:cNvGrpSpPr/>
          <p:nvPr/>
        </p:nvGrpSpPr>
        <p:grpSpPr>
          <a:xfrm>
            <a:off x="14530844" y="8384621"/>
            <a:ext cx="1515323" cy="532117"/>
            <a:chOff x="14530844" y="8384621"/>
            <a:chExt cx="1515323" cy="532117"/>
          </a:xfrm>
          <a:solidFill>
            <a:schemeClr val="bg1"/>
          </a:solidFill>
        </p:grpSpPr>
        <p:sp>
          <p:nvSpPr>
            <p:cNvPr id="15" name="Vrije vorm: vorm 14">
              <a:extLst>
                <a:ext uri="{FF2B5EF4-FFF2-40B4-BE49-F238E27FC236}">
                  <a16:creationId xmlns:a16="http://schemas.microsoft.com/office/drawing/2014/main" id="{A01E78CC-E23F-4354-9234-9A0F0FA8B045}"/>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CDF8BD9D-B201-478E-9AFE-6DA624BB078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EB04611A-CB83-4F66-9806-EE82C9F3A857}"/>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DFA3A10-37DD-42EB-99C8-11239C2624FF}"/>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BF42A7F-D8A6-46F6-B269-FBF45B0065CD}"/>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DACE2A3A-75AC-42A9-B46F-7C8C9D1F6A0C}"/>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5EF114E-3AC0-461E-9FBE-DF5787DD8ED4}"/>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3B650F63-D955-4826-BA37-FC3334440F82}"/>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AE5AC57-0095-4529-88D6-B8AAA06255C8}"/>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9860A861-943C-4276-A8F9-750B06023816}"/>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B2457B0A-1AEB-43D5-8649-A1C07E3B1D63}"/>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A8EAE1E4-A32A-4D53-8D93-B1762519ECA5}"/>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6F2F4D4-5676-474E-9B85-E9E11BE09F9D}"/>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E2C045AB-812B-4360-A5D8-CDD49BFB09C1}"/>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A52171CB-110A-4E50-B173-B4446B1B280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3576C9F1-E968-43BC-A5EE-A1C3EFC5B4A2}"/>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892525D1-61E5-4615-9395-93115B8DE56E}"/>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B54F2A27-9713-4A64-8BA9-63888B71F13D}"/>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C53F284-5CEB-4081-BBD2-4662373BF79B}"/>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36" name="Tijdelijke aanduiding voor SmartArt 9">
            <a:extLst>
              <a:ext uri="{FF2B5EF4-FFF2-40B4-BE49-F238E27FC236}">
                <a16:creationId xmlns:a16="http://schemas.microsoft.com/office/drawing/2014/main" id="{5801E095-50E9-4CD5-885C-E519A47843C7}"/>
              </a:ext>
            </a:extLst>
          </p:cNvPr>
          <p:cNvSpPr>
            <a:spLocks noGrp="1"/>
          </p:cNvSpPr>
          <p:nvPr>
            <p:ph type="dgm" sz="quarter" idx="14"/>
          </p:nvPr>
        </p:nvSpPr>
        <p:spPr>
          <a:xfrm>
            <a:off x="0" y="1249142"/>
            <a:ext cx="6070600" cy="3009900"/>
          </a:xfrm>
        </p:spPr>
      </p:sp>
      <p:sp>
        <p:nvSpPr>
          <p:cNvPr id="37" name="Titel 8">
            <a:extLst>
              <a:ext uri="{FF2B5EF4-FFF2-40B4-BE49-F238E27FC236}">
                <a16:creationId xmlns:a16="http://schemas.microsoft.com/office/drawing/2014/main" id="{F791897C-62F5-4049-91E6-34823CD25405}"/>
              </a:ext>
            </a:extLst>
          </p:cNvPr>
          <p:cNvSpPr>
            <a:spLocks noGrp="1"/>
          </p:cNvSpPr>
          <p:nvPr>
            <p:ph type="title"/>
          </p:nvPr>
        </p:nvSpPr>
        <p:spPr>
          <a:xfrm>
            <a:off x="820738" y="1181100"/>
            <a:ext cx="5249862" cy="3009900"/>
          </a:xfrm>
        </p:spPr>
        <p:txBody>
          <a:bodyPr/>
          <a:lstStyle/>
          <a:p>
            <a:r>
              <a:rPr lang="nl-NL" sz="4400">
                <a:solidFill>
                  <a:srgbClr val="822433"/>
                </a:solidFill>
              </a:rPr>
              <a:t>TOTSTANDKOMING </a:t>
            </a:r>
            <a:br>
              <a:rPr lang="nl-NL" sz="4400">
                <a:solidFill>
                  <a:srgbClr val="822433"/>
                </a:solidFill>
              </a:rPr>
            </a:br>
            <a:r>
              <a:rPr lang="nl-NL" sz="4400">
                <a:solidFill>
                  <a:srgbClr val="822433"/>
                </a:solidFill>
              </a:rPr>
              <a:t>SHAPING 2030: WIE?</a:t>
            </a:r>
            <a:br>
              <a:rPr lang="nl-NL" sz="4400">
                <a:solidFill>
                  <a:srgbClr val="822433"/>
                </a:solidFill>
              </a:rPr>
            </a:br>
            <a:br>
              <a:rPr lang="nl-NL" sz="3200">
                <a:solidFill>
                  <a:srgbClr val="822433"/>
                </a:solidFill>
              </a:rPr>
            </a:br>
            <a:r>
              <a:rPr lang="nl-NL">
                <a:solidFill>
                  <a:schemeClr val="tx1"/>
                </a:solidFill>
              </a:rPr>
              <a:t>Betrokkenen, in- en extern:</a:t>
            </a:r>
            <a:br>
              <a:rPr lang="nl-NL">
                <a:solidFill>
                  <a:schemeClr val="tx1"/>
                </a:solidFill>
              </a:rPr>
            </a:br>
            <a:r>
              <a:rPr lang="nl-NL" b="0">
                <a:solidFill>
                  <a:schemeClr val="tx1"/>
                </a:solidFill>
              </a:rPr>
              <a:t>UT gemeenschap, medewerkers en studenten, partners in de regio en daarbuiten</a:t>
            </a:r>
            <a:endParaRPr lang="nl-NL" sz="3200" b="0">
              <a:solidFill>
                <a:schemeClr val="tx1"/>
              </a:solidFill>
            </a:endParaRPr>
          </a:p>
        </p:txBody>
      </p:sp>
      <p:grpSp>
        <p:nvGrpSpPr>
          <p:cNvPr id="35" name="Graphic 8">
            <a:extLst>
              <a:ext uri="{FF2B5EF4-FFF2-40B4-BE49-F238E27FC236}">
                <a16:creationId xmlns:a16="http://schemas.microsoft.com/office/drawing/2014/main" id="{ADBDDF39-BD25-4C8E-9630-BFECC4C01E0D}"/>
              </a:ext>
            </a:extLst>
          </p:cNvPr>
          <p:cNvGrpSpPr/>
          <p:nvPr/>
        </p:nvGrpSpPr>
        <p:grpSpPr>
          <a:xfrm>
            <a:off x="14530844" y="8384621"/>
            <a:ext cx="1515323" cy="532117"/>
            <a:chOff x="14530844" y="8384621"/>
            <a:chExt cx="1515323" cy="532117"/>
          </a:xfrm>
          <a:solidFill>
            <a:schemeClr val="tx1"/>
          </a:solidFill>
        </p:grpSpPr>
        <p:sp>
          <p:nvSpPr>
            <p:cNvPr id="38" name="Vrije vorm: vorm 7">
              <a:extLst>
                <a:ext uri="{FF2B5EF4-FFF2-40B4-BE49-F238E27FC236}">
                  <a16:creationId xmlns:a16="http://schemas.microsoft.com/office/drawing/2014/main" id="{4F5D5A50-634F-4EB0-8921-E5AE71F8268D}"/>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9" name="Vrije vorm: vorm 8">
              <a:extLst>
                <a:ext uri="{FF2B5EF4-FFF2-40B4-BE49-F238E27FC236}">
                  <a16:creationId xmlns:a16="http://schemas.microsoft.com/office/drawing/2014/main" id="{667925EF-3CCB-407B-AFEA-8B3812A25EB5}"/>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40" name="Vrije vorm: vorm 9">
              <a:extLst>
                <a:ext uri="{FF2B5EF4-FFF2-40B4-BE49-F238E27FC236}">
                  <a16:creationId xmlns:a16="http://schemas.microsoft.com/office/drawing/2014/main" id="{53097B9F-9959-43EE-990A-E3D729D5D111}"/>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1" name="Vrije vorm: vorm 10">
              <a:extLst>
                <a:ext uri="{FF2B5EF4-FFF2-40B4-BE49-F238E27FC236}">
                  <a16:creationId xmlns:a16="http://schemas.microsoft.com/office/drawing/2014/main" id="{26C64F45-ED52-4C44-8F72-A0B624CFC430}"/>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2" name="Vrije vorm: vorm 11">
              <a:extLst>
                <a:ext uri="{FF2B5EF4-FFF2-40B4-BE49-F238E27FC236}">
                  <a16:creationId xmlns:a16="http://schemas.microsoft.com/office/drawing/2014/main" id="{C1274A21-E4BD-4373-9B1D-24CD8974F1A7}"/>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3" name="Vrije vorm: vorm 12">
              <a:extLst>
                <a:ext uri="{FF2B5EF4-FFF2-40B4-BE49-F238E27FC236}">
                  <a16:creationId xmlns:a16="http://schemas.microsoft.com/office/drawing/2014/main" id="{A0790F3D-487D-453B-A324-76511EE9CA3D}"/>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4" name="Vrije vorm: vorm 13">
              <a:extLst>
                <a:ext uri="{FF2B5EF4-FFF2-40B4-BE49-F238E27FC236}">
                  <a16:creationId xmlns:a16="http://schemas.microsoft.com/office/drawing/2014/main" id="{005FF350-14F7-4565-A80B-259056298F2A}"/>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5" name="Vrije vorm: vorm 14">
              <a:extLst>
                <a:ext uri="{FF2B5EF4-FFF2-40B4-BE49-F238E27FC236}">
                  <a16:creationId xmlns:a16="http://schemas.microsoft.com/office/drawing/2014/main" id="{0DF3E1EC-3180-45DD-AFC2-521C739ABC30}"/>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6" name="Vrije vorm: vorm 15">
              <a:extLst>
                <a:ext uri="{FF2B5EF4-FFF2-40B4-BE49-F238E27FC236}">
                  <a16:creationId xmlns:a16="http://schemas.microsoft.com/office/drawing/2014/main" id="{6B0E6A57-1592-43F5-9BEB-280FA0A1DC84}"/>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7" name="Vrije vorm: vorm 16">
              <a:extLst>
                <a:ext uri="{FF2B5EF4-FFF2-40B4-BE49-F238E27FC236}">
                  <a16:creationId xmlns:a16="http://schemas.microsoft.com/office/drawing/2014/main" id="{688A696F-3196-4C99-8DDD-565A45013B8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8" name="Vrije vorm: vorm 17">
              <a:extLst>
                <a:ext uri="{FF2B5EF4-FFF2-40B4-BE49-F238E27FC236}">
                  <a16:creationId xmlns:a16="http://schemas.microsoft.com/office/drawing/2014/main" id="{AEC4783C-70B2-48AF-B16C-D5EBE4BF508F}"/>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9" name="Vrije vorm: vorm 18">
              <a:extLst>
                <a:ext uri="{FF2B5EF4-FFF2-40B4-BE49-F238E27FC236}">
                  <a16:creationId xmlns:a16="http://schemas.microsoft.com/office/drawing/2014/main" id="{EC260265-CD72-4F60-B145-34D7C76DF409}"/>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50" name="Vrije vorm: vorm 19">
              <a:extLst>
                <a:ext uri="{FF2B5EF4-FFF2-40B4-BE49-F238E27FC236}">
                  <a16:creationId xmlns:a16="http://schemas.microsoft.com/office/drawing/2014/main" id="{5B5C4951-9A86-4E35-8B95-B77BD0F3F1B3}"/>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1" name="Vrije vorm: vorm 20">
              <a:extLst>
                <a:ext uri="{FF2B5EF4-FFF2-40B4-BE49-F238E27FC236}">
                  <a16:creationId xmlns:a16="http://schemas.microsoft.com/office/drawing/2014/main" id="{0256AB7C-139E-4836-AACE-69574F8730BA}"/>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2" name="Vrije vorm: vorm 21">
              <a:extLst>
                <a:ext uri="{FF2B5EF4-FFF2-40B4-BE49-F238E27FC236}">
                  <a16:creationId xmlns:a16="http://schemas.microsoft.com/office/drawing/2014/main" id="{FBD95BA7-860A-4268-B82B-F0E34D6D3C4B}"/>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3" name="Vrije vorm: vorm 22">
              <a:extLst>
                <a:ext uri="{FF2B5EF4-FFF2-40B4-BE49-F238E27FC236}">
                  <a16:creationId xmlns:a16="http://schemas.microsoft.com/office/drawing/2014/main" id="{DCCBD1FD-7E6F-48E4-AC8D-94AC89D330F8}"/>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4" name="Vrije vorm: vorm 23">
              <a:extLst>
                <a:ext uri="{FF2B5EF4-FFF2-40B4-BE49-F238E27FC236}">
                  <a16:creationId xmlns:a16="http://schemas.microsoft.com/office/drawing/2014/main" id="{54A8FDF3-5802-4ED3-8C3E-33E130D37233}"/>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5" name="Vrije vorm: vorm 24">
              <a:extLst>
                <a:ext uri="{FF2B5EF4-FFF2-40B4-BE49-F238E27FC236}">
                  <a16:creationId xmlns:a16="http://schemas.microsoft.com/office/drawing/2014/main" id="{3C1DCD87-2350-4248-8EA5-FCC9753A66D5}"/>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6" name="Vrije vorm: vorm 25">
              <a:extLst>
                <a:ext uri="{FF2B5EF4-FFF2-40B4-BE49-F238E27FC236}">
                  <a16:creationId xmlns:a16="http://schemas.microsoft.com/office/drawing/2014/main" id="{B63B6ECE-1B0E-473C-A805-2162AFF93738}"/>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91037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Afbeelding 2" descr="Afbeelding met binnen, persoon, object, jong&#10;&#10;Beschrijving is gegenereerd met zeer hoge betrouwbaarheid">
            <a:extLst>
              <a:ext uri="{FF2B5EF4-FFF2-40B4-BE49-F238E27FC236}">
                <a16:creationId xmlns:a16="http://schemas.microsoft.com/office/drawing/2014/main" id="{01FE2169-E364-4B6B-823C-AF3AE1D424C5}"/>
              </a:ext>
            </a:extLst>
          </p:cNvPr>
          <p:cNvPicPr>
            <a:picLocks noChangeAspect="1"/>
          </p:cNvPicPr>
          <p:nvPr/>
        </p:nvPicPr>
        <p:blipFill>
          <a:blip r:embed="rId3"/>
          <a:stretch>
            <a:fillRect/>
          </a:stretch>
        </p:blipFill>
        <p:spPr>
          <a:xfrm>
            <a:off x="-1433" y="1295"/>
            <a:ext cx="16262260" cy="9143629"/>
          </a:xfrm>
          <a:prstGeom prst="rect">
            <a:avLst/>
          </a:prstGeom>
        </p:spPr>
      </p:pic>
      <p:sp>
        <p:nvSpPr>
          <p:cNvPr id="36" name="Tijdelijke aanduiding voor SmartArt 9">
            <a:extLst>
              <a:ext uri="{FF2B5EF4-FFF2-40B4-BE49-F238E27FC236}">
                <a16:creationId xmlns:a16="http://schemas.microsoft.com/office/drawing/2014/main" id="{5801E095-50E9-4CD5-885C-E519A47843C7}"/>
              </a:ext>
            </a:extLst>
          </p:cNvPr>
          <p:cNvSpPr>
            <a:spLocks noGrp="1"/>
          </p:cNvSpPr>
          <p:nvPr>
            <p:ph type="dgm" sz="quarter" idx="14"/>
          </p:nvPr>
        </p:nvSpPr>
        <p:spPr>
          <a:xfrm>
            <a:off x="10142538" y="1227962"/>
            <a:ext cx="6115050" cy="5178117"/>
          </a:xfrm>
        </p:spPr>
      </p:sp>
      <p:sp>
        <p:nvSpPr>
          <p:cNvPr id="37" name="Titel 8">
            <a:extLst>
              <a:ext uri="{FF2B5EF4-FFF2-40B4-BE49-F238E27FC236}">
                <a16:creationId xmlns:a16="http://schemas.microsoft.com/office/drawing/2014/main" id="{F791897C-62F5-4049-91E6-34823CD25405}"/>
              </a:ext>
            </a:extLst>
          </p:cNvPr>
          <p:cNvSpPr>
            <a:spLocks noGrp="1"/>
          </p:cNvSpPr>
          <p:nvPr>
            <p:ph type="title"/>
          </p:nvPr>
        </p:nvSpPr>
        <p:spPr>
          <a:xfrm>
            <a:off x="10792311" y="1168925"/>
            <a:ext cx="5922962" cy="1907591"/>
          </a:xfrm>
        </p:spPr>
        <p:txBody>
          <a:bodyPr/>
          <a:lstStyle/>
          <a:p>
            <a:r>
              <a:rPr lang="nl-NL" sz="4400">
                <a:solidFill>
                  <a:srgbClr val="822433"/>
                </a:solidFill>
              </a:rPr>
              <a:t>TOTSTANDKOMING SHAPING 2030: HOE?</a:t>
            </a:r>
            <a:br>
              <a:rPr lang="nl-NL" sz="4400">
                <a:solidFill>
                  <a:srgbClr val="822433"/>
                </a:solidFill>
              </a:rPr>
            </a:br>
            <a:br>
              <a:rPr lang="nl-NL" sz="3200">
                <a:solidFill>
                  <a:srgbClr val="822433"/>
                </a:solidFill>
              </a:rPr>
            </a:br>
            <a:endParaRPr lang="nl-NL" sz="3200" b="0">
              <a:solidFill>
                <a:schemeClr val="tx1"/>
              </a:solidFill>
            </a:endParaRPr>
          </a:p>
        </p:txBody>
      </p:sp>
      <p:sp>
        <p:nvSpPr>
          <p:cNvPr id="7" name="Rechthoek 6">
            <a:extLst>
              <a:ext uri="{FF2B5EF4-FFF2-40B4-BE49-F238E27FC236}">
                <a16:creationId xmlns:a16="http://schemas.microsoft.com/office/drawing/2014/main" id="{AB090696-C056-4A84-88EC-C676E876E8CA}"/>
              </a:ext>
            </a:extLst>
          </p:cNvPr>
          <p:cNvSpPr/>
          <p:nvPr/>
        </p:nvSpPr>
        <p:spPr>
          <a:xfrm>
            <a:off x="10792311" y="3014728"/>
            <a:ext cx="5465277" cy="3046988"/>
          </a:xfrm>
          <a:prstGeom prst="rect">
            <a:avLst/>
          </a:prstGeom>
        </p:spPr>
        <p:txBody>
          <a:bodyPr wrap="square">
            <a:spAutoFit/>
          </a:bodyPr>
          <a:lstStyle/>
          <a:p>
            <a:pPr>
              <a:buClr>
                <a:srgbClr val="822433"/>
              </a:buClr>
            </a:pPr>
            <a:r>
              <a:rPr lang="nl-NL" b="1"/>
              <a:t>Gevolgde stappen</a:t>
            </a:r>
          </a:p>
          <a:p>
            <a:pPr marL="342900" indent="-342900">
              <a:buClr>
                <a:srgbClr val="822433"/>
              </a:buClr>
              <a:buFont typeface="Arial" panose="020B0604020202020204" pitchFamily="34" charset="0"/>
              <a:buChar char="•"/>
            </a:pPr>
            <a:r>
              <a:rPr lang="nl-NL"/>
              <a:t>Inspiratiesessies: </a:t>
            </a:r>
            <a:br>
              <a:rPr lang="nl-NL"/>
            </a:br>
            <a:r>
              <a:rPr lang="nl-NL"/>
              <a:t>de wereld van buiten naar binnen</a:t>
            </a:r>
          </a:p>
          <a:p>
            <a:pPr marL="342900" indent="-342900">
              <a:buClr>
                <a:srgbClr val="822433"/>
              </a:buClr>
              <a:buFont typeface="Arial" panose="020B0604020202020204" pitchFamily="34" charset="0"/>
              <a:buChar char="•"/>
            </a:pPr>
            <a:r>
              <a:rPr lang="nl-NL"/>
              <a:t>Gesprekken externe partijen</a:t>
            </a:r>
          </a:p>
          <a:p>
            <a:pPr marL="342900" indent="-342900">
              <a:buClr>
                <a:srgbClr val="822433"/>
              </a:buClr>
              <a:buFont typeface="Arial" panose="020B0604020202020204" pitchFamily="34" charset="0"/>
              <a:buChar char="•"/>
            </a:pPr>
            <a:r>
              <a:rPr lang="nl-NL"/>
              <a:t>Reflectie panel</a:t>
            </a:r>
          </a:p>
          <a:p>
            <a:pPr marL="342900" indent="-342900">
              <a:buClr>
                <a:srgbClr val="822433"/>
              </a:buClr>
              <a:buFont typeface="Arial" panose="020B0604020202020204" pitchFamily="34" charset="0"/>
              <a:buChar char="•"/>
            </a:pPr>
            <a:r>
              <a:rPr lang="nl-NL"/>
              <a:t>Strategie werkgroepen</a:t>
            </a:r>
          </a:p>
          <a:p>
            <a:pPr marL="342900" indent="-342900">
              <a:buClr>
                <a:srgbClr val="822433"/>
              </a:buClr>
              <a:buFont typeface="Arial" panose="020B0604020202020204" pitchFamily="34" charset="0"/>
              <a:buChar char="•"/>
            </a:pPr>
            <a:r>
              <a:rPr lang="nl-NL"/>
              <a:t>Schrijfteam</a:t>
            </a:r>
          </a:p>
          <a:p>
            <a:pPr marL="342900" indent="-342900">
              <a:buClr>
                <a:srgbClr val="822433"/>
              </a:buClr>
              <a:buFont typeface="Arial" panose="020B0604020202020204" pitchFamily="34" charset="0"/>
              <a:buChar char="•"/>
            </a:pPr>
            <a:r>
              <a:rPr lang="nl-NL"/>
              <a:t>Kritische meelezers</a:t>
            </a:r>
          </a:p>
        </p:txBody>
      </p:sp>
      <p:grpSp>
        <p:nvGrpSpPr>
          <p:cNvPr id="34" name="Graphic 8">
            <a:extLst>
              <a:ext uri="{FF2B5EF4-FFF2-40B4-BE49-F238E27FC236}">
                <a16:creationId xmlns:a16="http://schemas.microsoft.com/office/drawing/2014/main" id="{6A5CE366-AF5F-4E91-B84A-145506C24E43}"/>
              </a:ext>
            </a:extLst>
          </p:cNvPr>
          <p:cNvGrpSpPr/>
          <p:nvPr/>
        </p:nvGrpSpPr>
        <p:grpSpPr>
          <a:xfrm>
            <a:off x="14530844" y="8384621"/>
            <a:ext cx="1515323" cy="532117"/>
            <a:chOff x="14530844" y="8384621"/>
            <a:chExt cx="1515323" cy="532117"/>
          </a:xfrm>
          <a:solidFill>
            <a:schemeClr val="bg1"/>
          </a:solidFill>
        </p:grpSpPr>
        <p:sp>
          <p:nvSpPr>
            <p:cNvPr id="35" name="Vrije vorm: vorm 14">
              <a:extLst>
                <a:ext uri="{FF2B5EF4-FFF2-40B4-BE49-F238E27FC236}">
                  <a16:creationId xmlns:a16="http://schemas.microsoft.com/office/drawing/2014/main" id="{F107B1C8-78E8-422E-85BC-8664786AEC82}"/>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8" name="Vrije vorm: vorm 15">
              <a:extLst>
                <a:ext uri="{FF2B5EF4-FFF2-40B4-BE49-F238E27FC236}">
                  <a16:creationId xmlns:a16="http://schemas.microsoft.com/office/drawing/2014/main" id="{9F00C561-320E-473D-8AC4-5532E08F01F4}"/>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9" name="Vrije vorm: vorm 16">
              <a:extLst>
                <a:ext uri="{FF2B5EF4-FFF2-40B4-BE49-F238E27FC236}">
                  <a16:creationId xmlns:a16="http://schemas.microsoft.com/office/drawing/2014/main" id="{A7EF07C8-8A46-4CFD-89A1-439C893DD21F}"/>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0" name="Vrije vorm: vorm 17">
              <a:extLst>
                <a:ext uri="{FF2B5EF4-FFF2-40B4-BE49-F238E27FC236}">
                  <a16:creationId xmlns:a16="http://schemas.microsoft.com/office/drawing/2014/main" id="{B5EF66C8-3107-4193-851E-B882D8A5508E}"/>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1" name="Vrije vorm: vorm 18">
              <a:extLst>
                <a:ext uri="{FF2B5EF4-FFF2-40B4-BE49-F238E27FC236}">
                  <a16:creationId xmlns:a16="http://schemas.microsoft.com/office/drawing/2014/main" id="{29A35239-5BFE-4438-ACDC-BEEAD4FA3B9B}"/>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2" name="Vrije vorm: vorm 19">
              <a:extLst>
                <a:ext uri="{FF2B5EF4-FFF2-40B4-BE49-F238E27FC236}">
                  <a16:creationId xmlns:a16="http://schemas.microsoft.com/office/drawing/2014/main" id="{F66851B7-FE6E-4721-BE8A-D2CEA0D7C497}"/>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3" name="Vrije vorm: vorm 20">
              <a:extLst>
                <a:ext uri="{FF2B5EF4-FFF2-40B4-BE49-F238E27FC236}">
                  <a16:creationId xmlns:a16="http://schemas.microsoft.com/office/drawing/2014/main" id="{7E036A2B-560D-43BC-96CB-E178ABCE46B6}"/>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4" name="Vrije vorm: vorm 21">
              <a:extLst>
                <a:ext uri="{FF2B5EF4-FFF2-40B4-BE49-F238E27FC236}">
                  <a16:creationId xmlns:a16="http://schemas.microsoft.com/office/drawing/2014/main" id="{171D9935-1CE4-449C-AC97-61FA6BD498B7}"/>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5" name="Vrije vorm: vorm 22">
              <a:extLst>
                <a:ext uri="{FF2B5EF4-FFF2-40B4-BE49-F238E27FC236}">
                  <a16:creationId xmlns:a16="http://schemas.microsoft.com/office/drawing/2014/main" id="{48155794-1584-4F6B-AE32-ECDF2EEAD06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6" name="Vrije vorm: vorm 23">
              <a:extLst>
                <a:ext uri="{FF2B5EF4-FFF2-40B4-BE49-F238E27FC236}">
                  <a16:creationId xmlns:a16="http://schemas.microsoft.com/office/drawing/2014/main" id="{C3445C84-54CD-4A5F-92A9-066AF0B4B542}"/>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7" name="Vrije vorm: vorm 24">
              <a:extLst>
                <a:ext uri="{FF2B5EF4-FFF2-40B4-BE49-F238E27FC236}">
                  <a16:creationId xmlns:a16="http://schemas.microsoft.com/office/drawing/2014/main" id="{508FAF08-9A3B-4DDB-BD1C-8B9177EA07D0}"/>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8" name="Vrije vorm: vorm 25">
              <a:extLst>
                <a:ext uri="{FF2B5EF4-FFF2-40B4-BE49-F238E27FC236}">
                  <a16:creationId xmlns:a16="http://schemas.microsoft.com/office/drawing/2014/main" id="{DFEBE861-D375-460F-861A-5BB99F04AFE9}"/>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9" name="Vrije vorm: vorm 26">
              <a:extLst>
                <a:ext uri="{FF2B5EF4-FFF2-40B4-BE49-F238E27FC236}">
                  <a16:creationId xmlns:a16="http://schemas.microsoft.com/office/drawing/2014/main" id="{6C766E2A-2B83-4C27-A230-A8EBFF30A198}"/>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0" name="Vrije vorm: vorm 27">
              <a:extLst>
                <a:ext uri="{FF2B5EF4-FFF2-40B4-BE49-F238E27FC236}">
                  <a16:creationId xmlns:a16="http://schemas.microsoft.com/office/drawing/2014/main" id="{A94816F7-47DC-404F-9158-DFBC8B760621}"/>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1" name="Vrije vorm: vorm 28">
              <a:extLst>
                <a:ext uri="{FF2B5EF4-FFF2-40B4-BE49-F238E27FC236}">
                  <a16:creationId xmlns:a16="http://schemas.microsoft.com/office/drawing/2014/main" id="{53535D1F-C787-4426-8FCA-9F50F061CDAC}"/>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2" name="Vrije vorm: vorm 29">
              <a:extLst>
                <a:ext uri="{FF2B5EF4-FFF2-40B4-BE49-F238E27FC236}">
                  <a16:creationId xmlns:a16="http://schemas.microsoft.com/office/drawing/2014/main" id="{A74441C9-0D00-4DF8-A0DB-3C7CA4482609}"/>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3" name="Vrije vorm: vorm 30">
              <a:extLst>
                <a:ext uri="{FF2B5EF4-FFF2-40B4-BE49-F238E27FC236}">
                  <a16:creationId xmlns:a16="http://schemas.microsoft.com/office/drawing/2014/main" id="{D56DDB50-77BF-430B-B807-0DB41BC33B2B}"/>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4" name="Vrije vorm: vorm 31">
              <a:extLst>
                <a:ext uri="{FF2B5EF4-FFF2-40B4-BE49-F238E27FC236}">
                  <a16:creationId xmlns:a16="http://schemas.microsoft.com/office/drawing/2014/main" id="{FE2D638B-792A-4D27-BB8A-7D523BB75726}"/>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5" name="Vrije vorm: vorm 32">
              <a:extLst>
                <a:ext uri="{FF2B5EF4-FFF2-40B4-BE49-F238E27FC236}">
                  <a16:creationId xmlns:a16="http://schemas.microsoft.com/office/drawing/2014/main" id="{1584DEED-7D7F-4AA9-82F7-3DAA492064E5}"/>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26967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Afbeelding 3" descr="Afbeelding met persoon, binnen, tafel, vrouw&#10;&#10;Beschrijving is gegenereerd met zeer hoge betrouwbaarheid">
            <a:extLst>
              <a:ext uri="{FF2B5EF4-FFF2-40B4-BE49-F238E27FC236}">
                <a16:creationId xmlns:a16="http://schemas.microsoft.com/office/drawing/2014/main" id="{99F80091-F7A2-4A87-9E4D-84B8F18B4EFF}"/>
              </a:ext>
            </a:extLst>
          </p:cNvPr>
          <p:cNvPicPr>
            <a:picLocks noChangeAspect="1"/>
          </p:cNvPicPr>
          <p:nvPr/>
        </p:nvPicPr>
        <p:blipFill>
          <a:blip r:embed="rId3"/>
          <a:stretch>
            <a:fillRect/>
          </a:stretch>
        </p:blipFill>
        <p:spPr>
          <a:xfrm>
            <a:off x="-1158" y="2270"/>
            <a:ext cx="16257069" cy="9141299"/>
          </a:xfrm>
          <a:prstGeom prst="rect">
            <a:avLst/>
          </a:prstGeom>
        </p:spPr>
      </p:pic>
      <p:sp>
        <p:nvSpPr>
          <p:cNvPr id="36" name="Tijdelijke aanduiding voor SmartArt 7">
            <a:extLst>
              <a:ext uri="{FF2B5EF4-FFF2-40B4-BE49-F238E27FC236}">
                <a16:creationId xmlns:a16="http://schemas.microsoft.com/office/drawing/2014/main" id="{A1968B7C-0DB1-43D1-B8F2-0822C82044DC}"/>
              </a:ext>
            </a:extLst>
          </p:cNvPr>
          <p:cNvSpPr>
            <a:spLocks noGrp="1"/>
          </p:cNvSpPr>
          <p:nvPr>
            <p:ph type="dgm" sz="quarter" idx="14"/>
          </p:nvPr>
        </p:nvSpPr>
        <p:spPr>
          <a:xfrm>
            <a:off x="0" y="4913859"/>
            <a:ext cx="6176962" cy="3131564"/>
          </a:xfrm>
        </p:spPr>
      </p:sp>
      <p:sp>
        <p:nvSpPr>
          <p:cNvPr id="34" name="Titel 3">
            <a:extLst>
              <a:ext uri="{FF2B5EF4-FFF2-40B4-BE49-F238E27FC236}">
                <a16:creationId xmlns:a16="http://schemas.microsoft.com/office/drawing/2014/main" id="{2E914AFC-405A-46E3-A3DC-35ADF01E792B}"/>
              </a:ext>
            </a:extLst>
          </p:cNvPr>
          <p:cNvSpPr>
            <a:spLocks noGrp="1"/>
          </p:cNvSpPr>
          <p:nvPr>
            <p:ph type="title"/>
          </p:nvPr>
        </p:nvSpPr>
        <p:spPr>
          <a:xfrm>
            <a:off x="819944" y="4901056"/>
            <a:ext cx="6176962" cy="1454150"/>
          </a:xfrm>
        </p:spPr>
        <p:txBody>
          <a:bodyPr/>
          <a:lstStyle/>
          <a:p>
            <a:r>
              <a:rPr lang="da-DK" sz="3200">
                <a:solidFill>
                  <a:srgbClr val="822433"/>
                </a:solidFill>
              </a:rPr>
              <a:t>SHAPING 2030</a:t>
            </a:r>
            <a:endParaRPr lang="nl-NL" sz="3200">
              <a:solidFill>
                <a:srgbClr val="822433"/>
              </a:solidFill>
            </a:endParaRPr>
          </a:p>
        </p:txBody>
      </p:sp>
      <p:sp>
        <p:nvSpPr>
          <p:cNvPr id="35" name="Tijdelijke aanduiding voor inhoud 6">
            <a:extLst>
              <a:ext uri="{FF2B5EF4-FFF2-40B4-BE49-F238E27FC236}">
                <a16:creationId xmlns:a16="http://schemas.microsoft.com/office/drawing/2014/main" id="{28B609EB-3597-401E-8B8F-DB73C9011517}"/>
              </a:ext>
            </a:extLst>
          </p:cNvPr>
          <p:cNvSpPr>
            <a:spLocks noGrp="1"/>
          </p:cNvSpPr>
          <p:nvPr>
            <p:ph idx="1"/>
          </p:nvPr>
        </p:nvSpPr>
        <p:spPr>
          <a:xfrm>
            <a:off x="819944" y="5948099"/>
            <a:ext cx="7308056" cy="2097324"/>
          </a:xfrm>
        </p:spPr>
        <p:txBody>
          <a:bodyPr/>
          <a:lstStyle/>
          <a:p>
            <a:pPr marL="514350" indent="-514350">
              <a:buClr>
                <a:srgbClr val="822433"/>
              </a:buClr>
              <a:buAutoNum type="arabicPeriod"/>
            </a:pPr>
            <a:r>
              <a:rPr lang="en-US" sz="3200" err="1"/>
              <a:t>Missie</a:t>
            </a:r>
            <a:r>
              <a:rPr lang="en-US" sz="3200"/>
              <a:t> 2020-2030</a:t>
            </a:r>
          </a:p>
          <a:p>
            <a:pPr marL="514350" indent="-514350">
              <a:buClr>
                <a:srgbClr val="822433"/>
              </a:buClr>
              <a:buAutoNum type="arabicPeriod"/>
            </a:pPr>
            <a:r>
              <a:rPr lang="en-US" sz="3200" err="1"/>
              <a:t>Visie</a:t>
            </a:r>
            <a:r>
              <a:rPr lang="en-US" sz="3200"/>
              <a:t> 2020-2030</a:t>
            </a:r>
          </a:p>
          <a:p>
            <a:pPr marL="514350" indent="-514350">
              <a:buClr>
                <a:srgbClr val="822433"/>
              </a:buClr>
              <a:buAutoNum type="arabicPeriod"/>
            </a:pPr>
            <a:r>
              <a:rPr lang="en-US" sz="3200" err="1"/>
              <a:t>Strategie</a:t>
            </a:r>
            <a:r>
              <a:rPr lang="en-US" sz="3200"/>
              <a:t> 2020-2030</a:t>
            </a:r>
          </a:p>
        </p:txBody>
      </p:sp>
      <p:grpSp>
        <p:nvGrpSpPr>
          <p:cNvPr id="37" name="Graphic 8">
            <a:extLst>
              <a:ext uri="{FF2B5EF4-FFF2-40B4-BE49-F238E27FC236}">
                <a16:creationId xmlns:a16="http://schemas.microsoft.com/office/drawing/2014/main" id="{51B29BC5-5F0E-40DE-81B2-C2891C0B7FD9}"/>
              </a:ext>
            </a:extLst>
          </p:cNvPr>
          <p:cNvGrpSpPr/>
          <p:nvPr/>
        </p:nvGrpSpPr>
        <p:grpSpPr>
          <a:xfrm>
            <a:off x="14530844" y="8384621"/>
            <a:ext cx="1515323" cy="532117"/>
            <a:chOff x="14530844" y="8384621"/>
            <a:chExt cx="1515323" cy="532117"/>
          </a:xfrm>
          <a:solidFill>
            <a:schemeClr val="bg1"/>
          </a:solidFill>
        </p:grpSpPr>
        <p:sp>
          <p:nvSpPr>
            <p:cNvPr id="38" name="Vrije vorm: vorm 14">
              <a:extLst>
                <a:ext uri="{FF2B5EF4-FFF2-40B4-BE49-F238E27FC236}">
                  <a16:creationId xmlns:a16="http://schemas.microsoft.com/office/drawing/2014/main" id="{91975325-5CC7-4D4E-8A13-415368096521}"/>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9" name="Vrije vorm: vorm 15">
              <a:extLst>
                <a:ext uri="{FF2B5EF4-FFF2-40B4-BE49-F238E27FC236}">
                  <a16:creationId xmlns:a16="http://schemas.microsoft.com/office/drawing/2014/main" id="{40020E9F-FB6C-498B-B126-4D4983F98522}"/>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40" name="Vrije vorm: vorm 16">
              <a:extLst>
                <a:ext uri="{FF2B5EF4-FFF2-40B4-BE49-F238E27FC236}">
                  <a16:creationId xmlns:a16="http://schemas.microsoft.com/office/drawing/2014/main" id="{563DBA29-4603-4A7F-8DA2-F1912C841321}"/>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41" name="Vrije vorm: vorm 17">
              <a:extLst>
                <a:ext uri="{FF2B5EF4-FFF2-40B4-BE49-F238E27FC236}">
                  <a16:creationId xmlns:a16="http://schemas.microsoft.com/office/drawing/2014/main" id="{8329879C-B3AE-4B54-88BA-702CF9DB35DD}"/>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2" name="Vrije vorm: vorm 18">
              <a:extLst>
                <a:ext uri="{FF2B5EF4-FFF2-40B4-BE49-F238E27FC236}">
                  <a16:creationId xmlns:a16="http://schemas.microsoft.com/office/drawing/2014/main" id="{D7F94743-B32D-4E20-8036-B4E50AEE6959}"/>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43" name="Vrije vorm: vorm 19">
              <a:extLst>
                <a:ext uri="{FF2B5EF4-FFF2-40B4-BE49-F238E27FC236}">
                  <a16:creationId xmlns:a16="http://schemas.microsoft.com/office/drawing/2014/main" id="{62652720-5E19-42DD-9E3D-C2FEA8471585}"/>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44" name="Vrije vorm: vorm 20">
              <a:extLst>
                <a:ext uri="{FF2B5EF4-FFF2-40B4-BE49-F238E27FC236}">
                  <a16:creationId xmlns:a16="http://schemas.microsoft.com/office/drawing/2014/main" id="{9425F06D-38C1-4EEE-AE05-FD46DEF3D168}"/>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45" name="Vrije vorm: vorm 21">
              <a:extLst>
                <a:ext uri="{FF2B5EF4-FFF2-40B4-BE49-F238E27FC236}">
                  <a16:creationId xmlns:a16="http://schemas.microsoft.com/office/drawing/2014/main" id="{3C3CED36-19C9-41B8-B8B6-762C29F0A89A}"/>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6" name="Vrije vorm: vorm 22">
              <a:extLst>
                <a:ext uri="{FF2B5EF4-FFF2-40B4-BE49-F238E27FC236}">
                  <a16:creationId xmlns:a16="http://schemas.microsoft.com/office/drawing/2014/main" id="{FA733D54-A1E7-4371-8A39-6FB234479C46}"/>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7" name="Vrije vorm: vorm 23">
              <a:extLst>
                <a:ext uri="{FF2B5EF4-FFF2-40B4-BE49-F238E27FC236}">
                  <a16:creationId xmlns:a16="http://schemas.microsoft.com/office/drawing/2014/main" id="{B4AF53A8-88F6-49ED-8715-91A7DE2CEE2D}"/>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8" name="Vrije vorm: vorm 24">
              <a:extLst>
                <a:ext uri="{FF2B5EF4-FFF2-40B4-BE49-F238E27FC236}">
                  <a16:creationId xmlns:a16="http://schemas.microsoft.com/office/drawing/2014/main" id="{28A4FBFE-19B1-43C6-A12E-32706E015006}"/>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9" name="Vrije vorm: vorm 25">
              <a:extLst>
                <a:ext uri="{FF2B5EF4-FFF2-40B4-BE49-F238E27FC236}">
                  <a16:creationId xmlns:a16="http://schemas.microsoft.com/office/drawing/2014/main" id="{8669AE07-23B4-4FC2-BC82-E88DBA7FFA7C}"/>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50" name="Vrije vorm: vorm 26">
              <a:extLst>
                <a:ext uri="{FF2B5EF4-FFF2-40B4-BE49-F238E27FC236}">
                  <a16:creationId xmlns:a16="http://schemas.microsoft.com/office/drawing/2014/main" id="{8125FDD4-5E69-4510-8ED6-4FFB0423BCFF}"/>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1" name="Vrije vorm: vorm 27">
              <a:extLst>
                <a:ext uri="{FF2B5EF4-FFF2-40B4-BE49-F238E27FC236}">
                  <a16:creationId xmlns:a16="http://schemas.microsoft.com/office/drawing/2014/main" id="{5777DB42-9C22-426F-9169-22AAD9529661}"/>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52" name="Vrije vorm: vorm 28">
              <a:extLst>
                <a:ext uri="{FF2B5EF4-FFF2-40B4-BE49-F238E27FC236}">
                  <a16:creationId xmlns:a16="http://schemas.microsoft.com/office/drawing/2014/main" id="{86538366-CC49-48A5-A521-375B4D685CFC}"/>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53" name="Vrije vorm: vorm 29">
              <a:extLst>
                <a:ext uri="{FF2B5EF4-FFF2-40B4-BE49-F238E27FC236}">
                  <a16:creationId xmlns:a16="http://schemas.microsoft.com/office/drawing/2014/main" id="{0A5B89FC-0704-4B25-BAA2-77BF9668CC38}"/>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54" name="Vrije vorm: vorm 30">
              <a:extLst>
                <a:ext uri="{FF2B5EF4-FFF2-40B4-BE49-F238E27FC236}">
                  <a16:creationId xmlns:a16="http://schemas.microsoft.com/office/drawing/2014/main" id="{D8329635-4892-4633-93A5-3CC18D0828F7}"/>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55" name="Vrije vorm: vorm 31">
              <a:extLst>
                <a:ext uri="{FF2B5EF4-FFF2-40B4-BE49-F238E27FC236}">
                  <a16:creationId xmlns:a16="http://schemas.microsoft.com/office/drawing/2014/main" id="{FE21ECF1-44BC-4CAB-9D9D-A206856D7E62}"/>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56" name="Vrije vorm: vorm 32">
              <a:extLst>
                <a:ext uri="{FF2B5EF4-FFF2-40B4-BE49-F238E27FC236}">
                  <a16:creationId xmlns:a16="http://schemas.microsoft.com/office/drawing/2014/main" id="{D3075EF0-C2A7-42D4-AC33-B81881CA08A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57" name="Graphic 8">
            <a:extLst>
              <a:ext uri="{FF2B5EF4-FFF2-40B4-BE49-F238E27FC236}">
                <a16:creationId xmlns:a16="http://schemas.microsoft.com/office/drawing/2014/main" id="{BADA46E6-BF40-4C04-8623-4EA7B87A8706}"/>
              </a:ext>
            </a:extLst>
          </p:cNvPr>
          <p:cNvGrpSpPr/>
          <p:nvPr/>
        </p:nvGrpSpPr>
        <p:grpSpPr>
          <a:xfrm>
            <a:off x="14530844" y="8384621"/>
            <a:ext cx="1515323" cy="532117"/>
            <a:chOff x="14530844" y="8384621"/>
            <a:chExt cx="1515323" cy="532117"/>
          </a:xfrm>
          <a:solidFill>
            <a:schemeClr val="tx1"/>
          </a:solidFill>
        </p:grpSpPr>
        <p:sp>
          <p:nvSpPr>
            <p:cNvPr id="58" name="Vrije vorm: vorm 7">
              <a:extLst>
                <a:ext uri="{FF2B5EF4-FFF2-40B4-BE49-F238E27FC236}">
                  <a16:creationId xmlns:a16="http://schemas.microsoft.com/office/drawing/2014/main" id="{9FC3F2CB-69E5-48A6-ADA9-117422BAC469}"/>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59" name="Vrije vorm: vorm 8">
              <a:extLst>
                <a:ext uri="{FF2B5EF4-FFF2-40B4-BE49-F238E27FC236}">
                  <a16:creationId xmlns:a16="http://schemas.microsoft.com/office/drawing/2014/main" id="{9ADB9667-9789-48F9-A204-1E98D7119B0F}"/>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60" name="Vrije vorm: vorm 9">
              <a:extLst>
                <a:ext uri="{FF2B5EF4-FFF2-40B4-BE49-F238E27FC236}">
                  <a16:creationId xmlns:a16="http://schemas.microsoft.com/office/drawing/2014/main" id="{4AB4358D-55C7-42F4-9FE6-83413050290D}"/>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61" name="Vrije vorm: vorm 10">
              <a:extLst>
                <a:ext uri="{FF2B5EF4-FFF2-40B4-BE49-F238E27FC236}">
                  <a16:creationId xmlns:a16="http://schemas.microsoft.com/office/drawing/2014/main" id="{0AC166A2-2B40-4F6F-AF57-E7CEB93A66A5}"/>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62" name="Vrije vorm: vorm 11">
              <a:extLst>
                <a:ext uri="{FF2B5EF4-FFF2-40B4-BE49-F238E27FC236}">
                  <a16:creationId xmlns:a16="http://schemas.microsoft.com/office/drawing/2014/main" id="{6EA0FC55-1816-42FC-97BE-E1C4A3599078}"/>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63" name="Vrije vorm: vorm 12">
              <a:extLst>
                <a:ext uri="{FF2B5EF4-FFF2-40B4-BE49-F238E27FC236}">
                  <a16:creationId xmlns:a16="http://schemas.microsoft.com/office/drawing/2014/main" id="{3E467062-4343-4171-B2FD-1D451537D6B8}"/>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64" name="Vrije vorm: vorm 13">
              <a:extLst>
                <a:ext uri="{FF2B5EF4-FFF2-40B4-BE49-F238E27FC236}">
                  <a16:creationId xmlns:a16="http://schemas.microsoft.com/office/drawing/2014/main" id="{AEF61096-B6D2-451E-834C-8DB0344825C1}"/>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65" name="Vrije vorm: vorm 14">
              <a:extLst>
                <a:ext uri="{FF2B5EF4-FFF2-40B4-BE49-F238E27FC236}">
                  <a16:creationId xmlns:a16="http://schemas.microsoft.com/office/drawing/2014/main" id="{A44A6653-1428-4E51-B690-C5CAA6B53DA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66" name="Vrije vorm: vorm 15">
              <a:extLst>
                <a:ext uri="{FF2B5EF4-FFF2-40B4-BE49-F238E27FC236}">
                  <a16:creationId xmlns:a16="http://schemas.microsoft.com/office/drawing/2014/main" id="{78C098D0-5041-4EC8-A87F-1A075601CBFB}"/>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67" name="Vrije vorm: vorm 16">
              <a:extLst>
                <a:ext uri="{FF2B5EF4-FFF2-40B4-BE49-F238E27FC236}">
                  <a16:creationId xmlns:a16="http://schemas.microsoft.com/office/drawing/2014/main" id="{A7BE7022-ECF6-4749-9F22-767EEFD1C641}"/>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68" name="Vrije vorm: vorm 17">
              <a:extLst>
                <a:ext uri="{FF2B5EF4-FFF2-40B4-BE49-F238E27FC236}">
                  <a16:creationId xmlns:a16="http://schemas.microsoft.com/office/drawing/2014/main" id="{F0E7E2A4-C6D8-4AE7-BA24-03947CD31A3D}"/>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69" name="Vrije vorm: vorm 18">
              <a:extLst>
                <a:ext uri="{FF2B5EF4-FFF2-40B4-BE49-F238E27FC236}">
                  <a16:creationId xmlns:a16="http://schemas.microsoft.com/office/drawing/2014/main" id="{E5D46CA2-C7F9-44C1-A6DD-5D13F5EA81CD}"/>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70" name="Vrije vorm: vorm 19">
              <a:extLst>
                <a:ext uri="{FF2B5EF4-FFF2-40B4-BE49-F238E27FC236}">
                  <a16:creationId xmlns:a16="http://schemas.microsoft.com/office/drawing/2014/main" id="{5F7F430C-1EDF-4F69-99F2-16AD15E8D5A7}"/>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71" name="Vrije vorm: vorm 20">
              <a:extLst>
                <a:ext uri="{FF2B5EF4-FFF2-40B4-BE49-F238E27FC236}">
                  <a16:creationId xmlns:a16="http://schemas.microsoft.com/office/drawing/2014/main" id="{AC5258FD-B16F-4A05-8D64-4CDBD6902974}"/>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72" name="Vrije vorm: vorm 21">
              <a:extLst>
                <a:ext uri="{FF2B5EF4-FFF2-40B4-BE49-F238E27FC236}">
                  <a16:creationId xmlns:a16="http://schemas.microsoft.com/office/drawing/2014/main" id="{8D62E5B1-8E74-47A8-AC14-A23D55BE6909}"/>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73" name="Vrije vorm: vorm 22">
              <a:extLst>
                <a:ext uri="{FF2B5EF4-FFF2-40B4-BE49-F238E27FC236}">
                  <a16:creationId xmlns:a16="http://schemas.microsoft.com/office/drawing/2014/main" id="{B05A0EBD-A238-4571-948C-437AC3205F6F}"/>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74" name="Vrije vorm: vorm 23">
              <a:extLst>
                <a:ext uri="{FF2B5EF4-FFF2-40B4-BE49-F238E27FC236}">
                  <a16:creationId xmlns:a16="http://schemas.microsoft.com/office/drawing/2014/main" id="{B57633E5-CF31-4EDF-8EDF-42BA0D7EF557}"/>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75" name="Vrije vorm: vorm 24">
              <a:extLst>
                <a:ext uri="{FF2B5EF4-FFF2-40B4-BE49-F238E27FC236}">
                  <a16:creationId xmlns:a16="http://schemas.microsoft.com/office/drawing/2014/main" id="{EDD78D8D-A384-4B7E-9AC8-3FF8F60D91CB}"/>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76" name="Vrije vorm: vorm 25">
              <a:extLst>
                <a:ext uri="{FF2B5EF4-FFF2-40B4-BE49-F238E27FC236}">
                  <a16:creationId xmlns:a16="http://schemas.microsoft.com/office/drawing/2014/main" id="{ED2CD4D8-649D-4CE8-978B-E3926F4A7824}"/>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412117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822433"/>
        </a:solid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55930EA-DA3F-44FB-9504-B868A3DCDC5E}"/>
              </a:ext>
            </a:extLst>
          </p:cNvPr>
          <p:cNvSpPr txBox="1">
            <a:spLocks/>
          </p:cNvSpPr>
          <p:nvPr/>
        </p:nvSpPr>
        <p:spPr>
          <a:xfrm>
            <a:off x="3676649" y="3599419"/>
            <a:ext cx="9410701" cy="3441281"/>
          </a:xfrm>
          <a:prstGeom prst="rect">
            <a:avLst/>
          </a:prstGeom>
        </p:spPr>
        <p:txBody>
          <a:bodyPr vert="horz" wrap="square" lIns="0" tIns="0" rIns="72000" bIns="360000" rtlCol="0">
            <a:spAutoFit/>
          </a:bodyPr>
          <a:lstStyle>
            <a:lvl1pPr marL="0" indent="0" algn="ctr"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457189" indent="0" algn="ctr" defTabSz="914377" rtl="0" eaLnBrk="1" latinLnBrk="0" hangingPunct="1">
              <a:lnSpc>
                <a:spcPct val="100000"/>
              </a:lnSpc>
              <a:spcBef>
                <a:spcPts val="0"/>
              </a:spcBef>
              <a:buClr>
                <a:schemeClr val="accent1"/>
              </a:buClr>
              <a:buSzPct val="100000"/>
              <a:buFont typeface="Arial" panose="020B0604020202020204" pitchFamily="34" charset="0"/>
              <a:buNone/>
              <a:defRPr sz="2000" b="0" kern="1200">
                <a:solidFill>
                  <a:schemeClr val="tx1"/>
                </a:solidFill>
                <a:latin typeface="Arial Narrow" panose="020B0606020202030204" pitchFamily="34" charset="0"/>
                <a:ea typeface="+mn-ea"/>
                <a:cs typeface="+mn-cs"/>
              </a:defRPr>
            </a:lvl2pPr>
            <a:lvl3pPr marL="914377" indent="0" algn="ctr" defTabSz="914377" rtl="0" eaLnBrk="1" latinLnBrk="0" hangingPunct="1">
              <a:lnSpc>
                <a:spcPct val="100000"/>
              </a:lnSpc>
              <a:spcBef>
                <a:spcPts val="0"/>
              </a:spcBef>
              <a:buClr>
                <a:schemeClr val="accent1"/>
              </a:buClr>
              <a:buSzPct val="100000"/>
              <a:buFont typeface="Arial" panose="020B0604020202020204" pitchFamily="34" charset="0"/>
              <a:buNone/>
              <a:defRPr sz="1800" b="1" kern="1200">
                <a:solidFill>
                  <a:schemeClr val="accent1"/>
                </a:solidFill>
                <a:latin typeface="Arial Narrow" panose="020B0606020202030204" pitchFamily="34" charset="0"/>
                <a:ea typeface="+mn-ea"/>
                <a:cs typeface="+mn-cs"/>
              </a:defRPr>
            </a:lvl3pPr>
            <a:lvl4pPr marL="1371566" indent="0" algn="ctr" defTabSz="914377" rtl="0" eaLnBrk="1" latinLnBrk="0" hangingPunct="1">
              <a:lnSpc>
                <a:spcPct val="100000"/>
              </a:lnSpc>
              <a:spcBef>
                <a:spcPts val="500"/>
              </a:spcBef>
              <a:buClr>
                <a:schemeClr val="accent1"/>
              </a:buClr>
              <a:buSzPct val="100000"/>
              <a:buFont typeface="Arial" panose="020B0604020202020204" pitchFamily="34" charset="0"/>
              <a:buNone/>
              <a:defRPr sz="1600" b="0" kern="1200">
                <a:solidFill>
                  <a:schemeClr val="tx1"/>
                </a:solidFill>
                <a:latin typeface="Arial Narrow" panose="020B0606020202030204" pitchFamily="34" charset="0"/>
                <a:ea typeface="+mn-ea"/>
                <a:cs typeface="+mn-cs"/>
              </a:defRPr>
            </a:lvl4pPr>
            <a:lvl5pPr marL="1828754" indent="0" algn="ctr" defTabSz="914377" rtl="0" eaLnBrk="1" latinLnBrk="0" hangingPunct="1">
              <a:lnSpc>
                <a:spcPct val="100000"/>
              </a:lnSpc>
              <a:spcBef>
                <a:spcPts val="500"/>
              </a:spcBef>
              <a:buClr>
                <a:schemeClr val="accent1"/>
              </a:buClr>
              <a:buSzPct val="100000"/>
              <a:buFont typeface="Arial" panose="020B0604020202020204" pitchFamily="34" charset="0"/>
              <a:buNone/>
              <a:defRPr sz="1600" b="0" kern="1200">
                <a:solidFill>
                  <a:schemeClr val="tx1"/>
                </a:solidFill>
                <a:latin typeface="Arial Narrow" panose="020B0606020202030204" pitchFamily="34" charset="0"/>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accent1"/>
              </a:buClr>
            </a:pPr>
            <a:r>
              <a:rPr lang="en-US" sz="4000" dirty="0">
                <a:solidFill>
                  <a:schemeClr val="bg1"/>
                </a:solidFill>
              </a:rPr>
              <a:t>THE UNIVERSITY OF TWENTE IS</a:t>
            </a:r>
            <a:br>
              <a:rPr lang="en-US" sz="4000" dirty="0">
                <a:solidFill>
                  <a:schemeClr val="bg1"/>
                </a:solidFill>
              </a:rPr>
            </a:br>
            <a:r>
              <a:rPr lang="en-US" sz="4000" dirty="0">
                <a:solidFill>
                  <a:schemeClr val="bg1"/>
                </a:solidFill>
              </a:rPr>
              <a:t>THE ULTIMATE </a:t>
            </a:r>
            <a:r>
              <a:rPr lang="en-US" sz="4000" b="1" dirty="0">
                <a:solidFill>
                  <a:schemeClr val="bg1"/>
                </a:solidFill>
              </a:rPr>
              <a:t>PEOPLE-FIRST</a:t>
            </a:r>
            <a:r>
              <a:rPr lang="en-US" sz="4000" dirty="0">
                <a:solidFill>
                  <a:schemeClr val="bg1"/>
                </a:solidFill>
              </a:rPr>
              <a:t> UNIVERSITY OF </a:t>
            </a:r>
            <a:r>
              <a:rPr lang="en-US" sz="4000" b="1" dirty="0">
                <a:solidFill>
                  <a:schemeClr val="bg1"/>
                </a:solidFill>
              </a:rPr>
              <a:t>TECHNOLOGY.</a:t>
            </a:r>
            <a:br>
              <a:rPr lang="en-US" sz="4000" b="1" dirty="0">
                <a:solidFill>
                  <a:schemeClr val="bg1"/>
                </a:solidFill>
              </a:rPr>
            </a:br>
            <a:r>
              <a:rPr lang="en-US" sz="4000" dirty="0">
                <a:solidFill>
                  <a:schemeClr val="bg1"/>
                </a:solidFill>
              </a:rPr>
              <a:t>WE</a:t>
            </a:r>
            <a:r>
              <a:rPr lang="en-US" sz="4000" b="1" dirty="0">
                <a:solidFill>
                  <a:schemeClr val="bg1"/>
                </a:solidFill>
              </a:rPr>
              <a:t> EMPOWER SOCIETY </a:t>
            </a:r>
            <a:r>
              <a:rPr lang="en-US" sz="4000" dirty="0">
                <a:solidFill>
                  <a:schemeClr val="bg1"/>
                </a:solidFill>
              </a:rPr>
              <a:t>THROUGH</a:t>
            </a:r>
            <a:r>
              <a:rPr lang="en-US" sz="4000" b="1" dirty="0">
                <a:solidFill>
                  <a:schemeClr val="bg1"/>
                </a:solidFill>
              </a:rPr>
              <a:t> SUSTAINABLE SOLUTIONS.</a:t>
            </a:r>
            <a:r>
              <a:rPr lang="en-US" sz="4000" dirty="0">
                <a:solidFill>
                  <a:schemeClr val="bg1"/>
                </a:solidFill>
              </a:rPr>
              <a:t>  </a:t>
            </a:r>
            <a:endParaRPr lang="nl-NL" sz="4000" dirty="0">
              <a:solidFill>
                <a:schemeClr val="bg1"/>
              </a:solidFill>
            </a:endParaRPr>
          </a:p>
        </p:txBody>
      </p:sp>
      <p:sp>
        <p:nvSpPr>
          <p:cNvPr id="8" name="Tijdelijke aanduiding voor inhoud 6">
            <a:extLst>
              <a:ext uri="{FF2B5EF4-FFF2-40B4-BE49-F238E27FC236}">
                <a16:creationId xmlns:a16="http://schemas.microsoft.com/office/drawing/2014/main" id="{6A359F32-2627-444E-8C91-B3CED6FE49C4}"/>
              </a:ext>
            </a:extLst>
          </p:cNvPr>
          <p:cNvSpPr txBox="1">
            <a:spLocks/>
          </p:cNvSpPr>
          <p:nvPr/>
        </p:nvSpPr>
        <p:spPr>
          <a:xfrm>
            <a:off x="3423443" y="2347328"/>
            <a:ext cx="9410701" cy="979069"/>
          </a:xfrm>
          <a:prstGeom prst="rect">
            <a:avLst/>
          </a:prstGeom>
        </p:spPr>
        <p:txBody>
          <a:bodyPr vert="horz" wrap="square" lIns="0" tIns="0" rIns="72000" bIns="360000" rtlCol="0">
            <a:spAutoFit/>
          </a:bodyPr>
          <a:lstStyle>
            <a:lvl1pPr marL="0" indent="0" algn="ctr"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457189" indent="0" algn="ctr" defTabSz="914377" rtl="0" eaLnBrk="1" latinLnBrk="0" hangingPunct="1">
              <a:lnSpc>
                <a:spcPct val="100000"/>
              </a:lnSpc>
              <a:spcBef>
                <a:spcPts val="0"/>
              </a:spcBef>
              <a:buClr>
                <a:schemeClr val="accent1"/>
              </a:buClr>
              <a:buSzPct val="100000"/>
              <a:buFont typeface="Arial" panose="020B0604020202020204" pitchFamily="34" charset="0"/>
              <a:buNone/>
              <a:defRPr sz="2000" b="0" kern="1200">
                <a:solidFill>
                  <a:schemeClr val="tx1"/>
                </a:solidFill>
                <a:latin typeface="Arial Narrow" panose="020B0606020202030204" pitchFamily="34" charset="0"/>
                <a:ea typeface="+mn-ea"/>
                <a:cs typeface="+mn-cs"/>
              </a:defRPr>
            </a:lvl2pPr>
            <a:lvl3pPr marL="914377" indent="0" algn="ctr" defTabSz="914377" rtl="0" eaLnBrk="1" latinLnBrk="0" hangingPunct="1">
              <a:lnSpc>
                <a:spcPct val="100000"/>
              </a:lnSpc>
              <a:spcBef>
                <a:spcPts val="0"/>
              </a:spcBef>
              <a:buClr>
                <a:schemeClr val="accent1"/>
              </a:buClr>
              <a:buSzPct val="100000"/>
              <a:buFont typeface="Arial" panose="020B0604020202020204" pitchFamily="34" charset="0"/>
              <a:buNone/>
              <a:defRPr sz="1800" b="1" kern="1200">
                <a:solidFill>
                  <a:schemeClr val="accent1"/>
                </a:solidFill>
                <a:latin typeface="Arial Narrow" panose="020B0606020202030204" pitchFamily="34" charset="0"/>
                <a:ea typeface="+mn-ea"/>
                <a:cs typeface="+mn-cs"/>
              </a:defRPr>
            </a:lvl3pPr>
            <a:lvl4pPr marL="1371566" indent="0" algn="ctr" defTabSz="914377" rtl="0" eaLnBrk="1" latinLnBrk="0" hangingPunct="1">
              <a:lnSpc>
                <a:spcPct val="100000"/>
              </a:lnSpc>
              <a:spcBef>
                <a:spcPts val="500"/>
              </a:spcBef>
              <a:buClr>
                <a:schemeClr val="accent1"/>
              </a:buClr>
              <a:buSzPct val="100000"/>
              <a:buFont typeface="Arial" panose="020B0604020202020204" pitchFamily="34" charset="0"/>
              <a:buNone/>
              <a:defRPr sz="1600" b="0" kern="1200">
                <a:solidFill>
                  <a:schemeClr val="tx1"/>
                </a:solidFill>
                <a:latin typeface="Arial Narrow" panose="020B0606020202030204" pitchFamily="34" charset="0"/>
                <a:ea typeface="+mn-ea"/>
                <a:cs typeface="+mn-cs"/>
              </a:defRPr>
            </a:lvl4pPr>
            <a:lvl5pPr marL="1828754" indent="0" algn="ctr" defTabSz="914377" rtl="0" eaLnBrk="1" latinLnBrk="0" hangingPunct="1">
              <a:lnSpc>
                <a:spcPct val="100000"/>
              </a:lnSpc>
              <a:spcBef>
                <a:spcPts val="500"/>
              </a:spcBef>
              <a:buClr>
                <a:schemeClr val="accent1"/>
              </a:buClr>
              <a:buSzPct val="100000"/>
              <a:buFont typeface="Arial" panose="020B0604020202020204" pitchFamily="34" charset="0"/>
              <a:buNone/>
              <a:defRPr sz="1600" b="0" kern="1200">
                <a:solidFill>
                  <a:schemeClr val="tx1"/>
                </a:solidFill>
                <a:latin typeface="Arial Narrow" panose="020B0606020202030204" pitchFamily="34" charset="0"/>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accent1"/>
              </a:buClr>
            </a:pPr>
            <a:r>
              <a:rPr lang="en-US" sz="4000">
                <a:solidFill>
                  <a:schemeClr val="bg1"/>
                </a:solidFill>
              </a:rPr>
              <a:t>SHAPING 2030: </a:t>
            </a:r>
            <a:r>
              <a:rPr lang="en-US" sz="4000" b="1">
                <a:solidFill>
                  <a:schemeClr val="bg1"/>
                </a:solidFill>
              </a:rPr>
              <a:t>MISSIE</a:t>
            </a:r>
            <a:endParaRPr lang="nl-NL" sz="4000" b="1">
              <a:solidFill>
                <a:schemeClr val="bg1"/>
              </a:solidFill>
            </a:endParaRPr>
          </a:p>
        </p:txBody>
      </p:sp>
      <p:pic>
        <p:nvPicPr>
          <p:cNvPr id="4" name="Picture 3">
            <a:extLst>
              <a:ext uri="{FF2B5EF4-FFF2-40B4-BE49-F238E27FC236}">
                <a16:creationId xmlns:a16="http://schemas.microsoft.com/office/drawing/2014/main" id="{C7D090F9-C58F-4DF1-9565-310429D31503}"/>
              </a:ext>
            </a:extLst>
          </p:cNvPr>
          <p:cNvPicPr>
            <a:picLocks noChangeAspect="1"/>
          </p:cNvPicPr>
          <p:nvPr/>
        </p:nvPicPr>
        <p:blipFill rotWithShape="1">
          <a:blip r:embed="rId2"/>
          <a:srcRect l="42674" r="31148" b="51887"/>
          <a:stretch/>
        </p:blipFill>
        <p:spPr>
          <a:xfrm>
            <a:off x="0" y="3132567"/>
            <a:ext cx="3423444" cy="6011434"/>
          </a:xfrm>
          <a:prstGeom prst="rect">
            <a:avLst/>
          </a:prstGeom>
        </p:spPr>
      </p:pic>
      <p:grpSp>
        <p:nvGrpSpPr>
          <p:cNvPr id="5" name="Graphic 8">
            <a:extLst>
              <a:ext uri="{FF2B5EF4-FFF2-40B4-BE49-F238E27FC236}">
                <a16:creationId xmlns:a16="http://schemas.microsoft.com/office/drawing/2014/main" id="{E0F8C6C4-8D8F-4512-A974-78065B231BBD}"/>
              </a:ext>
            </a:extLst>
          </p:cNvPr>
          <p:cNvGrpSpPr/>
          <p:nvPr/>
        </p:nvGrpSpPr>
        <p:grpSpPr>
          <a:xfrm>
            <a:off x="14530844" y="8384621"/>
            <a:ext cx="1515323" cy="532117"/>
            <a:chOff x="14530844" y="8384621"/>
            <a:chExt cx="1515323" cy="532117"/>
          </a:xfrm>
          <a:solidFill>
            <a:schemeClr val="bg1"/>
          </a:solidFill>
        </p:grpSpPr>
        <p:sp>
          <p:nvSpPr>
            <p:cNvPr id="6" name="Vrije vorm: vorm 14">
              <a:extLst>
                <a:ext uri="{FF2B5EF4-FFF2-40B4-BE49-F238E27FC236}">
                  <a16:creationId xmlns:a16="http://schemas.microsoft.com/office/drawing/2014/main" id="{EC5B44A1-DE3F-49CA-BA55-686413FC226A}"/>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9" name="Vrije vorm: vorm 15">
              <a:extLst>
                <a:ext uri="{FF2B5EF4-FFF2-40B4-BE49-F238E27FC236}">
                  <a16:creationId xmlns:a16="http://schemas.microsoft.com/office/drawing/2014/main" id="{5AFE5976-C808-4472-B1E8-3CA287311639}"/>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0" name="Vrije vorm: vorm 16">
              <a:extLst>
                <a:ext uri="{FF2B5EF4-FFF2-40B4-BE49-F238E27FC236}">
                  <a16:creationId xmlns:a16="http://schemas.microsoft.com/office/drawing/2014/main" id="{4F62AA0F-FA96-4D91-8E29-0ED337C3FEDC}"/>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1" name="Vrije vorm: vorm 17">
              <a:extLst>
                <a:ext uri="{FF2B5EF4-FFF2-40B4-BE49-F238E27FC236}">
                  <a16:creationId xmlns:a16="http://schemas.microsoft.com/office/drawing/2014/main" id="{3C2407AF-2E38-45B3-84A8-0C4D3FDAAB87}"/>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8">
              <a:extLst>
                <a:ext uri="{FF2B5EF4-FFF2-40B4-BE49-F238E27FC236}">
                  <a16:creationId xmlns:a16="http://schemas.microsoft.com/office/drawing/2014/main" id="{A2171875-D695-465F-BA91-F138DBC9CC73}"/>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9">
              <a:extLst>
                <a:ext uri="{FF2B5EF4-FFF2-40B4-BE49-F238E27FC236}">
                  <a16:creationId xmlns:a16="http://schemas.microsoft.com/office/drawing/2014/main" id="{295CD002-2A51-4D43-A7B4-B51E027C7070}"/>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4" name="Vrije vorm: vorm 20">
              <a:extLst>
                <a:ext uri="{FF2B5EF4-FFF2-40B4-BE49-F238E27FC236}">
                  <a16:creationId xmlns:a16="http://schemas.microsoft.com/office/drawing/2014/main" id="{1A5EB7E7-2682-466E-AC14-252587593AD6}"/>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5" name="Vrije vorm: vorm 21">
              <a:extLst>
                <a:ext uri="{FF2B5EF4-FFF2-40B4-BE49-F238E27FC236}">
                  <a16:creationId xmlns:a16="http://schemas.microsoft.com/office/drawing/2014/main" id="{1E142066-8015-47E8-BE58-BE7BB32EA236}"/>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22">
              <a:extLst>
                <a:ext uri="{FF2B5EF4-FFF2-40B4-BE49-F238E27FC236}">
                  <a16:creationId xmlns:a16="http://schemas.microsoft.com/office/drawing/2014/main" id="{3F10AECC-761E-47AD-AB54-2F0AD8B816B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23">
              <a:extLst>
                <a:ext uri="{FF2B5EF4-FFF2-40B4-BE49-F238E27FC236}">
                  <a16:creationId xmlns:a16="http://schemas.microsoft.com/office/drawing/2014/main" id="{16633192-46FC-41B9-917E-505A5C239DEF}"/>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8" name="Vrije vorm: vorm 24">
              <a:extLst>
                <a:ext uri="{FF2B5EF4-FFF2-40B4-BE49-F238E27FC236}">
                  <a16:creationId xmlns:a16="http://schemas.microsoft.com/office/drawing/2014/main" id="{A34A4B0A-3C3A-4D0A-9BD6-A444F933A385}"/>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9" name="Vrije vorm: vorm 25">
              <a:extLst>
                <a:ext uri="{FF2B5EF4-FFF2-40B4-BE49-F238E27FC236}">
                  <a16:creationId xmlns:a16="http://schemas.microsoft.com/office/drawing/2014/main" id="{9209519C-F1E4-4552-A636-FCB3A734A012}"/>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0" name="Vrije vorm: vorm 26">
              <a:extLst>
                <a:ext uri="{FF2B5EF4-FFF2-40B4-BE49-F238E27FC236}">
                  <a16:creationId xmlns:a16="http://schemas.microsoft.com/office/drawing/2014/main" id="{F8204010-56EF-4F9D-B751-4AC6D399959B}"/>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7">
              <a:extLst>
                <a:ext uri="{FF2B5EF4-FFF2-40B4-BE49-F238E27FC236}">
                  <a16:creationId xmlns:a16="http://schemas.microsoft.com/office/drawing/2014/main" id="{37E76A45-57D7-427C-BCC1-728DC3796C22}"/>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8">
              <a:extLst>
                <a:ext uri="{FF2B5EF4-FFF2-40B4-BE49-F238E27FC236}">
                  <a16:creationId xmlns:a16="http://schemas.microsoft.com/office/drawing/2014/main" id="{1A0DB377-1044-4238-BE42-90CCD2A39DEA}"/>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3" name="Vrije vorm: vorm 29">
              <a:extLst>
                <a:ext uri="{FF2B5EF4-FFF2-40B4-BE49-F238E27FC236}">
                  <a16:creationId xmlns:a16="http://schemas.microsoft.com/office/drawing/2014/main" id="{AF84A25C-9F2D-48FE-8E88-DDF0427E89F8}"/>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4" name="Vrije vorm: vorm 30">
              <a:extLst>
                <a:ext uri="{FF2B5EF4-FFF2-40B4-BE49-F238E27FC236}">
                  <a16:creationId xmlns:a16="http://schemas.microsoft.com/office/drawing/2014/main" id="{267C85E1-5983-4EC6-A41E-F434E973FD04}"/>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5" name="Vrije vorm: vorm 31">
              <a:extLst>
                <a:ext uri="{FF2B5EF4-FFF2-40B4-BE49-F238E27FC236}">
                  <a16:creationId xmlns:a16="http://schemas.microsoft.com/office/drawing/2014/main" id="{6499D48B-3A58-4AF9-A24F-5CFB10B336E3}"/>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6" name="Vrije vorm: vorm 32">
              <a:extLst>
                <a:ext uri="{FF2B5EF4-FFF2-40B4-BE49-F238E27FC236}">
                  <a16:creationId xmlns:a16="http://schemas.microsoft.com/office/drawing/2014/main" id="{9D0E8655-3139-42DC-896C-C4C23C971CE9}"/>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29516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6F7A135-3B82-41AD-9421-FE43137B0C6D}"/>
              </a:ext>
            </a:extLst>
          </p:cNvPr>
          <p:cNvSpPr>
            <a:spLocks noGrp="1"/>
          </p:cNvSpPr>
          <p:nvPr>
            <p:ph type="title"/>
          </p:nvPr>
        </p:nvSpPr>
        <p:spPr>
          <a:xfrm>
            <a:off x="8127733" y="815976"/>
            <a:ext cx="5814732" cy="1454150"/>
          </a:xfrm>
        </p:spPr>
        <p:txBody>
          <a:bodyPr/>
          <a:lstStyle/>
          <a:p>
            <a:r>
              <a:rPr lang="nl-NL">
                <a:solidFill>
                  <a:srgbClr val="822433"/>
                </a:solidFill>
                <a:latin typeface="Arial Narrow"/>
              </a:rPr>
              <a:t>SHAPING 2030: MISSIE </a:t>
            </a:r>
            <a:endParaRPr lang="nl-NL" b="0">
              <a:solidFill>
                <a:srgbClr val="822433"/>
              </a:solidFill>
              <a:latin typeface="Arial Narrow"/>
            </a:endParaRPr>
          </a:p>
        </p:txBody>
      </p:sp>
      <p:sp>
        <p:nvSpPr>
          <p:cNvPr id="7" name="Tijdelijke aanduiding voor inhoud 6">
            <a:extLst>
              <a:ext uri="{FF2B5EF4-FFF2-40B4-BE49-F238E27FC236}">
                <a16:creationId xmlns:a16="http://schemas.microsoft.com/office/drawing/2014/main" id="{6D3961AA-85ED-4054-950D-066DC722C461}"/>
              </a:ext>
            </a:extLst>
          </p:cNvPr>
          <p:cNvSpPr>
            <a:spLocks noGrp="1"/>
          </p:cNvSpPr>
          <p:nvPr>
            <p:ph idx="1"/>
          </p:nvPr>
        </p:nvSpPr>
        <p:spPr>
          <a:xfrm>
            <a:off x="8156823" y="2110433"/>
            <a:ext cx="6374022" cy="6313863"/>
          </a:xfrm>
        </p:spPr>
        <p:txBody>
          <a:bodyPr vert="horz" wrap="square" lIns="0" tIns="0" rIns="72000" bIns="360000" rtlCol="0" anchor="t">
            <a:spAutoFit/>
          </a:bodyPr>
          <a:lstStyle/>
          <a:p>
            <a:pPr>
              <a:buClr>
                <a:schemeClr val="accent1"/>
              </a:buClr>
            </a:pPr>
            <a:r>
              <a:rPr lang="nl-NL" sz="2000" b="1"/>
              <a:t>‘PEOPLE-FIRST’</a:t>
            </a:r>
            <a:br>
              <a:rPr lang="nl-NL" sz="2000" b="1"/>
            </a:br>
            <a:r>
              <a:rPr lang="nl-NL" sz="2000"/>
              <a:t>Het is een weloverwogen keuze om </a:t>
            </a:r>
            <a:r>
              <a:rPr lang="nl-NL" sz="2000" b="1" err="1"/>
              <a:t>people</a:t>
            </a:r>
            <a:r>
              <a:rPr lang="nl-NL" sz="2000" b="1"/>
              <a:t>-first </a:t>
            </a:r>
            <a:r>
              <a:rPr lang="nl-NL" sz="2000"/>
              <a:t>te zijn:</a:t>
            </a:r>
            <a:br>
              <a:rPr lang="nl-NL" sz="2000"/>
            </a:br>
            <a:r>
              <a:rPr lang="nl-NL" sz="2000"/>
              <a:t>we dienen de mensheid, waarbij we bewust zijn van onderlinge afhankelijkheid tussen de mens en de planeet. Bij alle keuzes die we maken is het welzijn van mensen onze leidraad.</a:t>
            </a:r>
          </a:p>
          <a:p>
            <a:pPr>
              <a:buClr>
                <a:schemeClr val="accent1"/>
              </a:buClr>
            </a:pPr>
            <a:endParaRPr lang="nl-NL" sz="2000"/>
          </a:p>
          <a:p>
            <a:pPr>
              <a:buClr>
                <a:schemeClr val="accent1"/>
              </a:buClr>
            </a:pPr>
            <a:r>
              <a:rPr lang="nl-NL" sz="2000" b="1"/>
              <a:t>‘UNIVERSITY OF TECHNOLOGY’</a:t>
            </a:r>
            <a:br>
              <a:rPr lang="nl-NL" sz="2000"/>
            </a:br>
            <a:r>
              <a:rPr lang="nl-NL" sz="2000"/>
              <a:t>We zijn en blijven een </a:t>
            </a:r>
            <a:r>
              <a:rPr lang="nl-NL" sz="2000" b="1"/>
              <a:t>technische universiteit</a:t>
            </a:r>
            <a:r>
              <a:rPr lang="nl-NL" sz="2000"/>
              <a:t>, die de kracht van wetenschap en technologie inzet voor maximale maatschappelijke impact.</a:t>
            </a:r>
          </a:p>
          <a:p>
            <a:pPr>
              <a:buClr>
                <a:schemeClr val="accent1"/>
              </a:buClr>
            </a:pPr>
            <a:r>
              <a:rPr lang="nl-NL" sz="2000"/>
              <a:t>5 multidisciplinaire onderzoeksrichtingen:</a:t>
            </a:r>
          </a:p>
          <a:p>
            <a:pPr marL="342900" indent="-342900">
              <a:buClr>
                <a:srgbClr val="822433"/>
              </a:buClr>
              <a:buFont typeface="Arial" panose="020B0604020202020204" pitchFamily="34" charset="0"/>
              <a:buChar char="•"/>
            </a:pPr>
            <a:r>
              <a:rPr lang="nl-NL" sz="2000">
                <a:latin typeface="Arial Narrow"/>
              </a:rPr>
              <a:t>Betere, meer gepersonaliseerde gezondheidszorg;</a:t>
            </a:r>
            <a:endParaRPr lang="nl-NL" sz="2000"/>
          </a:p>
          <a:p>
            <a:pPr marL="342900" indent="-342900">
              <a:buClr>
                <a:srgbClr val="822433"/>
              </a:buClr>
              <a:buFont typeface="Arial" panose="020B0604020202020204" pitchFamily="34" charset="0"/>
              <a:buChar char="•"/>
            </a:pPr>
            <a:r>
              <a:rPr lang="nl-NL" sz="2000">
                <a:latin typeface="Arial Narrow"/>
              </a:rPr>
              <a:t>Intelligente productiesystemen;</a:t>
            </a:r>
          </a:p>
          <a:p>
            <a:pPr marL="342900" indent="-342900">
              <a:buClr>
                <a:srgbClr val="822433"/>
              </a:buClr>
              <a:buFont typeface="Arial" panose="020B0604020202020204" pitchFamily="34" charset="0"/>
              <a:buChar char="•"/>
            </a:pPr>
            <a:r>
              <a:rPr lang="nl-NL" sz="2000">
                <a:latin typeface="Arial Narrow"/>
              </a:rPr>
              <a:t>Slimme materialen;</a:t>
            </a:r>
          </a:p>
          <a:p>
            <a:pPr marL="342900" indent="-342900">
              <a:buClr>
                <a:srgbClr val="822433"/>
              </a:buClr>
              <a:buFont typeface="Arial" panose="020B0604020202020204" pitchFamily="34" charset="0"/>
              <a:buChar char="•"/>
            </a:pPr>
            <a:r>
              <a:rPr lang="nl-NL" sz="2000">
                <a:latin typeface="Arial Narrow"/>
              </a:rPr>
              <a:t>De digitale samenleving;</a:t>
            </a:r>
          </a:p>
          <a:p>
            <a:pPr marL="342900" indent="-342900">
              <a:buClr>
                <a:srgbClr val="822433"/>
              </a:buClr>
              <a:buFont typeface="Arial" panose="020B0604020202020204" pitchFamily="34" charset="0"/>
              <a:buChar char="•"/>
            </a:pPr>
            <a:r>
              <a:rPr lang="nl-NL" sz="2000">
                <a:latin typeface="Arial Narrow"/>
              </a:rPr>
              <a:t>Een weerbare, veerkrachtige wereld.</a:t>
            </a:r>
          </a:p>
        </p:txBody>
      </p:sp>
      <p:grpSp>
        <p:nvGrpSpPr>
          <p:cNvPr id="9" name="Graphic 8">
            <a:extLst>
              <a:ext uri="{FF2B5EF4-FFF2-40B4-BE49-F238E27FC236}">
                <a16:creationId xmlns:a16="http://schemas.microsoft.com/office/drawing/2014/main" id="{6ECAFDA7-1952-4F17-B0A4-3147D3160DFD}"/>
              </a:ext>
            </a:extLst>
          </p:cNvPr>
          <p:cNvGrpSpPr/>
          <p:nvPr/>
        </p:nvGrpSpPr>
        <p:grpSpPr>
          <a:xfrm>
            <a:off x="14530844" y="8384621"/>
            <a:ext cx="1515323" cy="532117"/>
            <a:chOff x="14530844" y="8384621"/>
            <a:chExt cx="1515323" cy="532117"/>
          </a:xfrm>
          <a:solidFill>
            <a:schemeClr val="bg1"/>
          </a:solidFill>
        </p:grpSpPr>
        <p:sp>
          <p:nvSpPr>
            <p:cNvPr id="10" name="Vrije vorm: vorm 14">
              <a:extLst>
                <a:ext uri="{FF2B5EF4-FFF2-40B4-BE49-F238E27FC236}">
                  <a16:creationId xmlns:a16="http://schemas.microsoft.com/office/drawing/2014/main" id="{7D2404B4-A966-442D-AE80-9E2499484397}"/>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11" name="Vrije vorm: vorm 15">
              <a:extLst>
                <a:ext uri="{FF2B5EF4-FFF2-40B4-BE49-F238E27FC236}">
                  <a16:creationId xmlns:a16="http://schemas.microsoft.com/office/drawing/2014/main" id="{FD873167-3424-45F5-AFC2-9204AD34368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2" name="Vrije vorm: vorm 16">
              <a:extLst>
                <a:ext uri="{FF2B5EF4-FFF2-40B4-BE49-F238E27FC236}">
                  <a16:creationId xmlns:a16="http://schemas.microsoft.com/office/drawing/2014/main" id="{191A12F4-9C0B-4C1E-97B3-061AFF89DE93}"/>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3" name="Vrije vorm: vorm 17">
              <a:extLst>
                <a:ext uri="{FF2B5EF4-FFF2-40B4-BE49-F238E27FC236}">
                  <a16:creationId xmlns:a16="http://schemas.microsoft.com/office/drawing/2014/main" id="{35F96C7B-A698-4DED-96F3-3532123C59F7}"/>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5" name="Vrije vorm: vorm 18">
              <a:extLst>
                <a:ext uri="{FF2B5EF4-FFF2-40B4-BE49-F238E27FC236}">
                  <a16:creationId xmlns:a16="http://schemas.microsoft.com/office/drawing/2014/main" id="{07502E12-EE83-4D38-99A7-DD3B7CA35F06}"/>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6" name="Vrije vorm: vorm 19">
              <a:extLst>
                <a:ext uri="{FF2B5EF4-FFF2-40B4-BE49-F238E27FC236}">
                  <a16:creationId xmlns:a16="http://schemas.microsoft.com/office/drawing/2014/main" id="{CC301B55-3CB5-41DA-BCF2-832737AD4147}"/>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7" name="Vrije vorm: vorm 20">
              <a:extLst>
                <a:ext uri="{FF2B5EF4-FFF2-40B4-BE49-F238E27FC236}">
                  <a16:creationId xmlns:a16="http://schemas.microsoft.com/office/drawing/2014/main" id="{1B1C8356-2892-4CAB-98E2-C9A6C2F6BA04}"/>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8" name="Vrije vorm: vorm 21">
              <a:extLst>
                <a:ext uri="{FF2B5EF4-FFF2-40B4-BE49-F238E27FC236}">
                  <a16:creationId xmlns:a16="http://schemas.microsoft.com/office/drawing/2014/main" id="{9761B488-EDE9-4CCF-825E-6022B3757B66}"/>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9" name="Vrije vorm: vorm 22">
              <a:extLst>
                <a:ext uri="{FF2B5EF4-FFF2-40B4-BE49-F238E27FC236}">
                  <a16:creationId xmlns:a16="http://schemas.microsoft.com/office/drawing/2014/main" id="{4716FBD4-B2B2-47C9-A08E-5BC879EC4950}"/>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0" name="Vrije vorm: vorm 23">
              <a:extLst>
                <a:ext uri="{FF2B5EF4-FFF2-40B4-BE49-F238E27FC236}">
                  <a16:creationId xmlns:a16="http://schemas.microsoft.com/office/drawing/2014/main" id="{614ACFC8-37DF-4C96-9B89-E103CAFB1F6A}"/>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1" name="Vrije vorm: vorm 24">
              <a:extLst>
                <a:ext uri="{FF2B5EF4-FFF2-40B4-BE49-F238E27FC236}">
                  <a16:creationId xmlns:a16="http://schemas.microsoft.com/office/drawing/2014/main" id="{EB66060A-EC63-4E3D-87C8-73A7AB56D17B}"/>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22" name="Vrije vorm: vorm 25">
              <a:extLst>
                <a:ext uri="{FF2B5EF4-FFF2-40B4-BE49-F238E27FC236}">
                  <a16:creationId xmlns:a16="http://schemas.microsoft.com/office/drawing/2014/main" id="{5D98FAFF-03E3-41C3-A709-BA56384D66C0}"/>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3" name="Vrije vorm: vorm 26">
              <a:extLst>
                <a:ext uri="{FF2B5EF4-FFF2-40B4-BE49-F238E27FC236}">
                  <a16:creationId xmlns:a16="http://schemas.microsoft.com/office/drawing/2014/main" id="{7B3A0E9A-0421-4D73-BE0A-CA51C4D58B01}"/>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4" name="Vrije vorm: vorm 27">
              <a:extLst>
                <a:ext uri="{FF2B5EF4-FFF2-40B4-BE49-F238E27FC236}">
                  <a16:creationId xmlns:a16="http://schemas.microsoft.com/office/drawing/2014/main" id="{9570E5F6-605B-4DF4-8389-FCD2BBE2D733}"/>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5" name="Vrije vorm: vorm 28">
              <a:extLst>
                <a:ext uri="{FF2B5EF4-FFF2-40B4-BE49-F238E27FC236}">
                  <a16:creationId xmlns:a16="http://schemas.microsoft.com/office/drawing/2014/main" id="{761EDF85-C4C2-420F-8F09-6FDB8AEE65E3}"/>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6" name="Vrije vorm: vorm 29">
              <a:extLst>
                <a:ext uri="{FF2B5EF4-FFF2-40B4-BE49-F238E27FC236}">
                  <a16:creationId xmlns:a16="http://schemas.microsoft.com/office/drawing/2014/main" id="{F7E17183-423B-4C00-8787-617803A5CAB7}"/>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7" name="Vrije vorm: vorm 30">
              <a:extLst>
                <a:ext uri="{FF2B5EF4-FFF2-40B4-BE49-F238E27FC236}">
                  <a16:creationId xmlns:a16="http://schemas.microsoft.com/office/drawing/2014/main" id="{13369C2B-7C7E-45BE-8DE3-7A8BDFF108E6}"/>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8" name="Vrije vorm: vorm 31">
              <a:extLst>
                <a:ext uri="{FF2B5EF4-FFF2-40B4-BE49-F238E27FC236}">
                  <a16:creationId xmlns:a16="http://schemas.microsoft.com/office/drawing/2014/main" id="{C603447A-7DFC-4AE6-A757-3638247066A1}"/>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9" name="Vrije vorm: vorm 32">
              <a:extLst>
                <a:ext uri="{FF2B5EF4-FFF2-40B4-BE49-F238E27FC236}">
                  <a16:creationId xmlns:a16="http://schemas.microsoft.com/office/drawing/2014/main" id="{82C213C0-2019-4F0F-A90F-513194A2372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grpSp>
        <p:nvGrpSpPr>
          <p:cNvPr id="30" name="Graphic 8">
            <a:extLst>
              <a:ext uri="{FF2B5EF4-FFF2-40B4-BE49-F238E27FC236}">
                <a16:creationId xmlns:a16="http://schemas.microsoft.com/office/drawing/2014/main" id="{8277F572-29CC-4A3B-9ACB-60548F4302FD}"/>
              </a:ext>
            </a:extLst>
          </p:cNvPr>
          <p:cNvGrpSpPr/>
          <p:nvPr/>
        </p:nvGrpSpPr>
        <p:grpSpPr>
          <a:xfrm>
            <a:off x="14530844" y="8384621"/>
            <a:ext cx="1515323" cy="532117"/>
            <a:chOff x="14530844" y="8384621"/>
            <a:chExt cx="1515323" cy="532117"/>
          </a:xfrm>
          <a:solidFill>
            <a:schemeClr val="tx1"/>
          </a:solidFill>
        </p:grpSpPr>
        <p:sp>
          <p:nvSpPr>
            <p:cNvPr id="31" name="Vrije vorm: vorm 7">
              <a:extLst>
                <a:ext uri="{FF2B5EF4-FFF2-40B4-BE49-F238E27FC236}">
                  <a16:creationId xmlns:a16="http://schemas.microsoft.com/office/drawing/2014/main" id="{EF233A94-4EB2-47E9-8257-72FE1E54F920}"/>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32" name="Vrije vorm: vorm 8">
              <a:extLst>
                <a:ext uri="{FF2B5EF4-FFF2-40B4-BE49-F238E27FC236}">
                  <a16:creationId xmlns:a16="http://schemas.microsoft.com/office/drawing/2014/main" id="{E46C42A2-710C-4349-B715-FF7EE3F2EA6F}"/>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33" name="Vrije vorm: vorm 9">
              <a:extLst>
                <a:ext uri="{FF2B5EF4-FFF2-40B4-BE49-F238E27FC236}">
                  <a16:creationId xmlns:a16="http://schemas.microsoft.com/office/drawing/2014/main" id="{55D9E718-E8F1-46BB-A9C5-C93C8CAAA7CF}"/>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34" name="Vrije vorm: vorm 10">
              <a:extLst>
                <a:ext uri="{FF2B5EF4-FFF2-40B4-BE49-F238E27FC236}">
                  <a16:creationId xmlns:a16="http://schemas.microsoft.com/office/drawing/2014/main" id="{2CEFA4F0-2092-4AD1-B1AA-638CD44B4C4C}"/>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5" name="Vrije vorm: vorm 11">
              <a:extLst>
                <a:ext uri="{FF2B5EF4-FFF2-40B4-BE49-F238E27FC236}">
                  <a16:creationId xmlns:a16="http://schemas.microsoft.com/office/drawing/2014/main" id="{1C792A93-CC77-4C0C-AC56-185EAE24B599}"/>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36" name="Vrije vorm: vorm 12">
              <a:extLst>
                <a:ext uri="{FF2B5EF4-FFF2-40B4-BE49-F238E27FC236}">
                  <a16:creationId xmlns:a16="http://schemas.microsoft.com/office/drawing/2014/main" id="{B2EA7132-E195-4C96-9A18-3E14D4D8F494}"/>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37" name="Vrije vorm: vorm 13">
              <a:extLst>
                <a:ext uri="{FF2B5EF4-FFF2-40B4-BE49-F238E27FC236}">
                  <a16:creationId xmlns:a16="http://schemas.microsoft.com/office/drawing/2014/main" id="{4CE0C15B-D78C-4139-AFCF-76EAB22D0F79}"/>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38" name="Vrije vorm: vorm 14">
              <a:extLst>
                <a:ext uri="{FF2B5EF4-FFF2-40B4-BE49-F238E27FC236}">
                  <a16:creationId xmlns:a16="http://schemas.microsoft.com/office/drawing/2014/main" id="{EABF03A0-4B29-46EF-BD79-F6BAE6EAABC2}"/>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39" name="Vrije vorm: vorm 15">
              <a:extLst>
                <a:ext uri="{FF2B5EF4-FFF2-40B4-BE49-F238E27FC236}">
                  <a16:creationId xmlns:a16="http://schemas.microsoft.com/office/drawing/2014/main" id="{ECBEB2E6-92C4-4F53-91D0-6423121F8C8B}"/>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40" name="Vrije vorm: vorm 16">
              <a:extLst>
                <a:ext uri="{FF2B5EF4-FFF2-40B4-BE49-F238E27FC236}">
                  <a16:creationId xmlns:a16="http://schemas.microsoft.com/office/drawing/2014/main" id="{B31BED2E-717C-46F5-88A5-BFE872A10545}"/>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41" name="Vrije vorm: vorm 17">
              <a:extLst>
                <a:ext uri="{FF2B5EF4-FFF2-40B4-BE49-F238E27FC236}">
                  <a16:creationId xmlns:a16="http://schemas.microsoft.com/office/drawing/2014/main" id="{01320386-1FEE-42E7-BC60-1B25AD29F502}"/>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42" name="Vrije vorm: vorm 18">
              <a:extLst>
                <a:ext uri="{FF2B5EF4-FFF2-40B4-BE49-F238E27FC236}">
                  <a16:creationId xmlns:a16="http://schemas.microsoft.com/office/drawing/2014/main" id="{3B7042E7-7C25-4B9A-9A19-C4B59FEA8E4C}"/>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43" name="Vrije vorm: vorm 19">
              <a:extLst>
                <a:ext uri="{FF2B5EF4-FFF2-40B4-BE49-F238E27FC236}">
                  <a16:creationId xmlns:a16="http://schemas.microsoft.com/office/drawing/2014/main" id="{48649111-44FF-454E-9817-0D2768B1BBE5}"/>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4" name="Vrije vorm: vorm 20">
              <a:extLst>
                <a:ext uri="{FF2B5EF4-FFF2-40B4-BE49-F238E27FC236}">
                  <a16:creationId xmlns:a16="http://schemas.microsoft.com/office/drawing/2014/main" id="{3A15F381-99BB-4238-AB89-B47788D3CACF}"/>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45" name="Vrije vorm: vorm 21">
              <a:extLst>
                <a:ext uri="{FF2B5EF4-FFF2-40B4-BE49-F238E27FC236}">
                  <a16:creationId xmlns:a16="http://schemas.microsoft.com/office/drawing/2014/main" id="{695C7A82-C3D5-4259-BAED-FD0BE84294DE}"/>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46" name="Vrije vorm: vorm 22">
              <a:extLst>
                <a:ext uri="{FF2B5EF4-FFF2-40B4-BE49-F238E27FC236}">
                  <a16:creationId xmlns:a16="http://schemas.microsoft.com/office/drawing/2014/main" id="{9ED00AE4-B822-4762-B2FA-886DE5AE485A}"/>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47" name="Vrije vorm: vorm 23">
              <a:extLst>
                <a:ext uri="{FF2B5EF4-FFF2-40B4-BE49-F238E27FC236}">
                  <a16:creationId xmlns:a16="http://schemas.microsoft.com/office/drawing/2014/main" id="{B3A60FF9-BFFD-4DA3-BBAE-039641A98DB7}"/>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48" name="Vrije vorm: vorm 24">
              <a:extLst>
                <a:ext uri="{FF2B5EF4-FFF2-40B4-BE49-F238E27FC236}">
                  <a16:creationId xmlns:a16="http://schemas.microsoft.com/office/drawing/2014/main" id="{F196CA20-197C-403E-AA64-1E5F77A4E7BE}"/>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49" name="Vrije vorm: vorm 25">
              <a:extLst>
                <a:ext uri="{FF2B5EF4-FFF2-40B4-BE49-F238E27FC236}">
                  <a16:creationId xmlns:a16="http://schemas.microsoft.com/office/drawing/2014/main" id="{65E90564-D716-48E4-B301-E9C2E9E8D55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pic>
        <p:nvPicPr>
          <p:cNvPr id="2" name="Afbeelding 3">
            <a:extLst>
              <a:ext uri="{FF2B5EF4-FFF2-40B4-BE49-F238E27FC236}">
                <a16:creationId xmlns:a16="http://schemas.microsoft.com/office/drawing/2014/main" id="{14CD6D8F-0489-48B1-96F4-752C3081C470}"/>
              </a:ext>
            </a:extLst>
          </p:cNvPr>
          <p:cNvPicPr>
            <a:picLocks noChangeAspect="1"/>
          </p:cNvPicPr>
          <p:nvPr/>
        </p:nvPicPr>
        <p:blipFill>
          <a:blip r:embed="rId2"/>
          <a:stretch>
            <a:fillRect/>
          </a:stretch>
        </p:blipFill>
        <p:spPr>
          <a:xfrm>
            <a:off x="-807" y="2539"/>
            <a:ext cx="6999582" cy="9137408"/>
          </a:xfrm>
          <a:prstGeom prst="rect">
            <a:avLst/>
          </a:prstGeom>
        </p:spPr>
      </p:pic>
    </p:spTree>
    <p:extLst>
      <p:ext uri="{BB962C8B-B14F-4D97-AF65-F5344CB8AC3E}">
        <p14:creationId xmlns:p14="http://schemas.microsoft.com/office/powerpoint/2010/main" val="311598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Universiteit van Twente">
      <a:dk1>
        <a:sysClr val="windowText" lastClr="000000"/>
      </a:dk1>
      <a:lt1>
        <a:sysClr val="window" lastClr="FFFFFF"/>
      </a:lt1>
      <a:dk2>
        <a:srgbClr val="513C40"/>
      </a:dk2>
      <a:lt2>
        <a:srgbClr val="FFFFFF"/>
      </a:lt2>
      <a:accent1>
        <a:srgbClr val="0094B3"/>
      </a:accent1>
      <a:accent2>
        <a:srgbClr val="822433"/>
      </a:accent2>
      <a:accent3>
        <a:srgbClr val="34B235"/>
      </a:accent3>
      <a:accent4>
        <a:srgbClr val="EC7A08"/>
      </a:accent4>
      <a:accent5>
        <a:srgbClr val="CF0072"/>
      </a:accent5>
      <a:accent6>
        <a:srgbClr val="4F2D7F"/>
      </a:accent6>
      <a:hlink>
        <a:srgbClr val="C60C30"/>
      </a:hlink>
      <a:folHlink>
        <a:srgbClr val="EBCAB8"/>
      </a:folHlink>
    </a:clrScheme>
    <a:fontScheme name="Universiteit van Twen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UT template-v2" id="{7089515B-2EBF-4452-9AA2-C5FF1D0A2208}" vid="{AE8E77C3-22BB-431D-9C73-6868C72BBF2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UT template-v2</Template>
  <TotalTime>0</TotalTime>
  <Words>1097</Words>
  <Application>Microsoft Macintosh PowerPoint</Application>
  <PresentationFormat>Aangepast</PresentationFormat>
  <Paragraphs>159</Paragraphs>
  <Slides>24</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Arial Narrow</vt:lpstr>
      <vt:lpstr>Calibri</vt:lpstr>
      <vt:lpstr>Wingdings</vt:lpstr>
      <vt:lpstr>Kantoorthema</vt:lpstr>
      <vt:lpstr>PowerPoint-presentatie</vt:lpstr>
      <vt:lpstr>PowerPoint-presentatie</vt:lpstr>
      <vt:lpstr>SHAPING 2030</vt:lpstr>
      <vt:lpstr>PROCES VAN TOTSTANDKOMING</vt:lpstr>
      <vt:lpstr>TOTSTANDKOMING  SHAPING 2030: WIE?  Betrokkenen, in- en extern: UT gemeenschap, medewerkers en studenten, partners in de regio en daarbuiten</vt:lpstr>
      <vt:lpstr>TOTSTANDKOMING SHAPING 2030: HOE?  </vt:lpstr>
      <vt:lpstr>SHAPING 2030</vt:lpstr>
      <vt:lpstr>PowerPoint-presentatie</vt:lpstr>
      <vt:lpstr>SHAPING 2030: MISSIE </vt:lpstr>
      <vt:lpstr>SHAPING 2030: MISSIE</vt:lpstr>
      <vt:lpstr>SHAPING 2030: VISIE</vt:lpstr>
      <vt:lpstr>RECHTVAARDIG  Tegengaan van sociale ongelijkheden door mét de samenleving technologieën op een verstandige manier te ontwerpen, zodat ze waarde toevoegen  aan de levens van mensen. </vt:lpstr>
      <vt:lpstr>DUURZAAM  Onderwijs, onderzoek, innovatie en organisatie  gericht op ecologische, sociale en economische duurzaamheid.</vt:lpstr>
      <vt:lpstr>DIGITAAL  Bijdragen aan betekenisvolle, duurzame digitale innovaties die aansluiten bij behoeften van de samenleving én deze toepassen ten behoeve van  ons eigen onderzoek en onderwijs.</vt:lpstr>
      <vt:lpstr>SHAPING 2030: VISIE ONDERNEMEND - INCLUSIEF - OPEN MINDSET </vt:lpstr>
      <vt:lpstr>SHAPING 2030: VISIE ONDERNEMEND - INCLUSIEF - OPEN MINDSET </vt:lpstr>
      <vt:lpstr>SHAPING 2030: VISIE ONDERNEMEND - INCLUSIEF - OPEN MINDSET </vt:lpstr>
      <vt:lpstr>STRATEGISCHE DOELEN</vt:lpstr>
      <vt:lpstr>1. SHAPING SOCIETY </vt:lpstr>
      <vt:lpstr>2. SHAPING CONNECTIONS  </vt:lpstr>
      <vt:lpstr>3. SHAPING INDIVIDUALS</vt:lpstr>
      <vt:lpstr> REGIONALE IMPACT </vt:lpstr>
      <vt:lpstr>COME SHAPE THE FUTURE WITH US. UTWENTE.NL/SHAPING2030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Presentatie UT_v1</dc:title>
  <dc:creator>Jerome Jacquot</dc:creator>
  <cp:lastModifiedBy>Nijland, L.V. (MC)</cp:lastModifiedBy>
  <cp:revision>90</cp:revision>
  <dcterms:created xsi:type="dcterms:W3CDTF">2019-10-15T21:40:37Z</dcterms:created>
  <dcterms:modified xsi:type="dcterms:W3CDTF">2020-02-06T13:51:56Z</dcterms:modified>
</cp:coreProperties>
</file>