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71" r:id="rId2"/>
  </p:sldMasterIdLst>
  <p:notesMasterIdLst>
    <p:notesMasterId r:id="rId5"/>
  </p:notesMasterIdLst>
  <p:handoutMasterIdLst>
    <p:handoutMasterId r:id="rId6"/>
  </p:handoutMasterIdLst>
  <p:sldIdLst>
    <p:sldId id="258" r:id="rId3"/>
    <p:sldId id="257" r:id="rId4"/>
  </p:sldIdLst>
  <p:sldSz cx="30248225" cy="42775188"/>
  <p:notesSz cx="6858000" cy="9144000"/>
  <p:defaultTextStyle>
    <a:defPPr>
      <a:defRPr lang="en-US"/>
    </a:defPPr>
    <a:lvl1pPr marL="0" algn="l" defTabSz="208634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1pPr>
    <a:lvl2pPr marL="2086341" algn="l" defTabSz="208634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2pPr>
    <a:lvl3pPr marL="4172682" algn="l" defTabSz="208634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3pPr>
    <a:lvl4pPr marL="6259022" algn="l" defTabSz="208634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4pPr>
    <a:lvl5pPr marL="8345363" algn="l" defTabSz="208634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5pPr>
    <a:lvl6pPr marL="10431704" algn="l" defTabSz="208634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6pPr>
    <a:lvl7pPr marL="12518045" algn="l" defTabSz="208634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7pPr>
    <a:lvl8pPr marL="14604385" algn="l" defTabSz="208634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8pPr>
    <a:lvl9pPr marL="16690726" algn="l" defTabSz="208634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EE0EB2B-D01F-7344-80B9-06BAD32F04FE}">
          <p14:sldIdLst>
            <p14:sldId id="258"/>
            <p14:sldId id="25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3473">
          <p15:clr>
            <a:srgbClr val="A4A3A4"/>
          </p15:clr>
        </p15:guide>
        <p15:guide id="2" pos="952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6"/>
    <p:restoredTop sz="90034" autoAdjust="0"/>
  </p:normalViewPr>
  <p:slideViewPr>
    <p:cSldViewPr snapToGrid="0" snapToObjects="1">
      <p:cViewPr varScale="1">
        <p:scale>
          <a:sx n="10" d="100"/>
          <a:sy n="10" d="100"/>
        </p:scale>
        <p:origin x="2252" y="172"/>
      </p:cViewPr>
      <p:guideLst>
        <p:guide orient="horz" pos="13473"/>
        <p:guide pos="95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74" d="100"/>
          <a:sy n="174" d="100"/>
        </p:scale>
        <p:origin x="-5056" y="-1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408D8F-F54E-F34F-8EF2-18A5CC441875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42A490-C063-E045-B82A-91D7DB910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6103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2D8A1B-0C8D-D541-9C71-A77B10E9F127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F6A902-C084-D24D-8944-936795CC9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160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086341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1pPr>
    <a:lvl2pPr marL="2086341" algn="l" defTabSz="2086341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2pPr>
    <a:lvl3pPr marL="4172682" algn="l" defTabSz="2086341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3pPr>
    <a:lvl4pPr marL="6259022" algn="l" defTabSz="2086341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4pPr>
    <a:lvl5pPr marL="8345363" algn="l" defTabSz="2086341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5pPr>
    <a:lvl6pPr marL="10431704" algn="l" defTabSz="2086341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6pPr>
    <a:lvl7pPr marL="12518045" algn="l" defTabSz="2086341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7pPr>
    <a:lvl8pPr marL="14604385" algn="l" defTabSz="2086341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8pPr>
    <a:lvl9pPr marL="16690726" algn="l" defTabSz="2086341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94163" y="24239273"/>
            <a:ext cx="25285700" cy="1093143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800" b="0" i="0">
                <a:solidFill>
                  <a:schemeClr val="tx1">
                    <a:tint val="75000"/>
                  </a:schemeClr>
                </a:solidFill>
                <a:latin typeface="Arial Narrow"/>
                <a:cs typeface="Arial Narrow"/>
              </a:defRPr>
            </a:lvl1pPr>
            <a:lvl2pPr marL="20863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26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590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45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317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180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043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690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Click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edit</a:t>
            </a:r>
            <a:r>
              <a:rPr lang="nl-NL" dirty="0"/>
              <a:t> Master </a:t>
            </a:r>
            <a:r>
              <a:rPr lang="nl-NL" dirty="0" err="1"/>
              <a:t>subtitle</a:t>
            </a:r>
            <a:r>
              <a:rPr lang="nl-NL" dirty="0"/>
              <a:t> </a:t>
            </a:r>
            <a:r>
              <a:rPr lang="nl-NL" dirty="0" err="1"/>
              <a:t>style</a:t>
            </a:r>
            <a:endParaRPr lang="en-US" dirty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094922" y="1048234"/>
            <a:ext cx="25285147" cy="1814236"/>
          </a:xfrm>
          <a:prstGeom prst="rect">
            <a:avLst/>
          </a:prstGeom>
        </p:spPr>
        <p:txBody>
          <a:bodyPr/>
          <a:lstStyle>
            <a:lvl1pPr algn="ctr">
              <a:defRPr sz="9600" b="1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094163" y="2862470"/>
            <a:ext cx="25285700" cy="50879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7582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8095" y="9198595"/>
            <a:ext cx="8615380" cy="7248018"/>
          </a:xfrm>
          <a:prstGeom prst="rect">
            <a:avLst/>
          </a:prstGeo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nl-NL" dirty="0"/>
              <a:t>Click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edit</a:t>
            </a:r>
            <a:r>
              <a:rPr lang="nl-NL" dirty="0"/>
              <a:t> Master </a:t>
            </a:r>
            <a:r>
              <a:rPr lang="nl-NL" dirty="0" err="1"/>
              <a:t>title</a:t>
            </a:r>
            <a:r>
              <a:rPr lang="nl-NL" dirty="0"/>
              <a:t> </a:t>
            </a:r>
            <a:r>
              <a:rPr lang="nl-NL" dirty="0" err="1"/>
              <a:t>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98339" y="9198595"/>
            <a:ext cx="15581523" cy="29011931"/>
          </a:xfrm>
          <a:prstGeom prst="rect">
            <a:avLst/>
          </a:prstGeom>
        </p:spPr>
        <p:txBody>
          <a:bodyPr/>
          <a:lstStyle>
            <a:lvl1pPr>
              <a:defRPr sz="4800" b="0" i="0">
                <a:latin typeface="Arial Narrow"/>
                <a:cs typeface="Arial Narrow"/>
              </a:defRPr>
            </a:lvl1pPr>
            <a:lvl2pPr>
              <a:defRPr sz="4800" b="0" i="0">
                <a:latin typeface="Arial Narrow"/>
                <a:cs typeface="Arial Narrow"/>
              </a:defRPr>
            </a:lvl2pPr>
            <a:lvl3pPr>
              <a:defRPr sz="4800" b="0" i="0">
                <a:latin typeface="Arial Narrow"/>
                <a:cs typeface="Arial Narrow"/>
              </a:defRPr>
            </a:lvl3pPr>
            <a:lvl4pPr>
              <a:defRPr sz="4800" b="0" i="0">
                <a:latin typeface="Arial Narrow"/>
                <a:cs typeface="Arial Narrow"/>
              </a:defRPr>
            </a:lvl4pPr>
            <a:lvl5pPr>
              <a:defRPr sz="4800" b="0" i="0">
                <a:latin typeface="Arial Narrow"/>
                <a:cs typeface="Arial Narrow"/>
              </a:defRPr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lang="nl-NL" dirty="0"/>
              <a:t>Click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edit</a:t>
            </a:r>
            <a:r>
              <a:rPr lang="nl-NL" dirty="0"/>
              <a:t> Master </a:t>
            </a:r>
            <a:r>
              <a:rPr lang="nl-NL" dirty="0" err="1"/>
              <a:t>text</a:t>
            </a:r>
            <a:r>
              <a:rPr lang="nl-NL" dirty="0"/>
              <a:t> </a:t>
            </a:r>
            <a:r>
              <a:rPr lang="nl-NL" dirty="0" err="1"/>
              <a:t>styles</a:t>
            </a:r>
            <a:endParaRPr lang="nl-NL" dirty="0"/>
          </a:p>
          <a:p>
            <a:pPr lvl="1"/>
            <a:r>
              <a:rPr lang="nl-NL" dirty="0"/>
              <a:t>Second level</a:t>
            </a:r>
          </a:p>
          <a:p>
            <a:pPr lvl="2"/>
            <a:r>
              <a:rPr lang="nl-NL" dirty="0" err="1"/>
              <a:t>Third</a:t>
            </a:r>
            <a:r>
              <a:rPr lang="nl-NL" dirty="0"/>
              <a:t> level</a:t>
            </a:r>
          </a:p>
          <a:p>
            <a:pPr lvl="3"/>
            <a:r>
              <a:rPr lang="nl-NL" dirty="0" err="1"/>
              <a:t>Fourth</a:t>
            </a:r>
            <a:r>
              <a:rPr lang="nl-NL" dirty="0"/>
              <a:t> level</a:t>
            </a:r>
          </a:p>
          <a:p>
            <a:pPr lvl="4"/>
            <a:r>
              <a:rPr lang="nl-NL" dirty="0" err="1"/>
              <a:t>Fifth</a:t>
            </a:r>
            <a:r>
              <a:rPr lang="nl-NL" dirty="0"/>
              <a:t>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94163" y="16446613"/>
            <a:ext cx="9189312" cy="217639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800" b="0" i="0">
                <a:latin typeface="Arial Narrow"/>
                <a:cs typeface="Arial Narrow"/>
              </a:defRPr>
            </a:lvl1pPr>
            <a:lvl2pPr marL="2086341" indent="0">
              <a:buNone/>
              <a:defRPr sz="5500"/>
            </a:lvl2pPr>
            <a:lvl3pPr marL="4172682" indent="0">
              <a:buNone/>
              <a:defRPr sz="4600"/>
            </a:lvl3pPr>
            <a:lvl4pPr marL="6259022" indent="0">
              <a:buNone/>
              <a:defRPr sz="4100"/>
            </a:lvl4pPr>
            <a:lvl5pPr marL="8345363" indent="0">
              <a:buNone/>
              <a:defRPr sz="4100"/>
            </a:lvl5pPr>
            <a:lvl6pPr marL="10431704" indent="0">
              <a:buNone/>
              <a:defRPr sz="4100"/>
            </a:lvl6pPr>
            <a:lvl7pPr marL="12518045" indent="0">
              <a:buNone/>
              <a:defRPr sz="4100"/>
            </a:lvl7pPr>
            <a:lvl8pPr marL="14604385" indent="0">
              <a:buNone/>
              <a:defRPr sz="4100"/>
            </a:lvl8pPr>
            <a:lvl9pPr marL="16690726" indent="0">
              <a:buNone/>
              <a:defRPr sz="4100"/>
            </a:lvl9pPr>
          </a:lstStyle>
          <a:p>
            <a:pPr lvl="0"/>
            <a:r>
              <a:rPr lang="nl-NL" dirty="0"/>
              <a:t>Click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edit</a:t>
            </a:r>
            <a:r>
              <a:rPr lang="nl-NL" dirty="0"/>
              <a:t> Master </a:t>
            </a:r>
            <a:r>
              <a:rPr lang="nl-NL" dirty="0" err="1"/>
              <a:t>text</a:t>
            </a:r>
            <a:r>
              <a:rPr lang="nl-NL" dirty="0"/>
              <a:t> </a:t>
            </a:r>
            <a:r>
              <a:rPr lang="nl-NL" dirty="0" err="1"/>
              <a:t>styles</a:t>
            </a:r>
            <a:endParaRPr lang="nl-NL" dirty="0"/>
          </a:p>
        </p:txBody>
      </p:sp>
      <p:sp>
        <p:nvSpPr>
          <p:cNvPr id="7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094163" y="2862470"/>
            <a:ext cx="25285700" cy="50879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094922" y="1048234"/>
            <a:ext cx="25285147" cy="1814236"/>
          </a:xfrm>
          <a:prstGeom prst="rect">
            <a:avLst/>
          </a:prstGeom>
        </p:spPr>
        <p:txBody>
          <a:bodyPr/>
          <a:lstStyle>
            <a:lvl1pPr algn="ctr">
              <a:defRPr sz="9600" b="1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80053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4163" y="8936187"/>
            <a:ext cx="25285700" cy="307010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600"/>
            </a:lvl1pPr>
            <a:lvl2pPr marL="2086341" indent="0">
              <a:buNone/>
              <a:defRPr sz="12800"/>
            </a:lvl2pPr>
            <a:lvl3pPr marL="4172682" indent="0">
              <a:buNone/>
              <a:defRPr sz="11000"/>
            </a:lvl3pPr>
            <a:lvl4pPr marL="6259022" indent="0">
              <a:buNone/>
              <a:defRPr sz="9100"/>
            </a:lvl4pPr>
            <a:lvl5pPr marL="8345363" indent="0">
              <a:buNone/>
              <a:defRPr sz="9100"/>
            </a:lvl5pPr>
            <a:lvl6pPr marL="10431704" indent="0">
              <a:buNone/>
              <a:defRPr sz="9100"/>
            </a:lvl6pPr>
            <a:lvl7pPr marL="12518045" indent="0">
              <a:buNone/>
              <a:defRPr sz="9100"/>
            </a:lvl7pPr>
            <a:lvl8pPr marL="14604385" indent="0">
              <a:buNone/>
              <a:defRPr sz="9100"/>
            </a:lvl8pPr>
            <a:lvl9pPr marL="16690726" indent="0">
              <a:buNone/>
              <a:defRPr sz="9100"/>
            </a:lvl9pPr>
          </a:lstStyle>
          <a:p>
            <a:endParaRPr lang="en-US" dirty="0"/>
          </a:p>
        </p:txBody>
      </p:sp>
      <p:sp>
        <p:nvSpPr>
          <p:cNvPr id="6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094163" y="2862470"/>
            <a:ext cx="25285700" cy="50879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094922" y="1048234"/>
            <a:ext cx="25285147" cy="1814236"/>
          </a:xfrm>
          <a:prstGeom prst="rect">
            <a:avLst/>
          </a:prstGeom>
        </p:spPr>
        <p:txBody>
          <a:bodyPr/>
          <a:lstStyle>
            <a:lvl1pPr algn="ctr">
              <a:defRPr sz="9600" b="1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004694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94163" y="9980881"/>
            <a:ext cx="25285700" cy="27602936"/>
          </a:xfrm>
          <a:prstGeom prst="rect">
            <a:avLst/>
          </a:prstGeom>
        </p:spPr>
        <p:txBody>
          <a:bodyPr vert="eaVert"/>
          <a:lstStyle>
            <a:lvl1pPr>
              <a:defRPr sz="4800" b="0" i="0">
                <a:latin typeface="Arial"/>
                <a:cs typeface="Arial"/>
              </a:defRPr>
            </a:lvl1pPr>
            <a:lvl2pPr>
              <a:defRPr sz="4800" b="0" i="0">
                <a:latin typeface="Arial"/>
                <a:cs typeface="Arial"/>
              </a:defRPr>
            </a:lvl2pPr>
            <a:lvl3pPr>
              <a:defRPr sz="4800" b="0" i="0">
                <a:latin typeface="Arial"/>
                <a:cs typeface="Arial"/>
              </a:defRPr>
            </a:lvl3pPr>
            <a:lvl4pPr>
              <a:defRPr sz="4800" b="0" i="0">
                <a:latin typeface="Arial"/>
                <a:cs typeface="Arial"/>
              </a:defRPr>
            </a:lvl4pPr>
            <a:lvl5pPr>
              <a:defRPr sz="4800" b="0" i="0">
                <a:latin typeface="Arial"/>
                <a:cs typeface="Arial"/>
              </a:defRPr>
            </a:lvl5pPr>
          </a:lstStyle>
          <a:p>
            <a:pPr lvl="0"/>
            <a:r>
              <a:rPr lang="nl-NL" dirty="0"/>
              <a:t>Click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edit</a:t>
            </a:r>
            <a:r>
              <a:rPr lang="nl-NL" dirty="0"/>
              <a:t> Master </a:t>
            </a:r>
            <a:r>
              <a:rPr lang="nl-NL" dirty="0" err="1"/>
              <a:t>text</a:t>
            </a:r>
            <a:r>
              <a:rPr lang="nl-NL" dirty="0"/>
              <a:t> </a:t>
            </a:r>
            <a:r>
              <a:rPr lang="nl-NL" dirty="0" err="1"/>
              <a:t>styles</a:t>
            </a:r>
            <a:endParaRPr lang="nl-NL" dirty="0"/>
          </a:p>
          <a:p>
            <a:pPr lvl="1"/>
            <a:r>
              <a:rPr lang="nl-NL" dirty="0"/>
              <a:t>Second level</a:t>
            </a:r>
          </a:p>
          <a:p>
            <a:pPr lvl="2"/>
            <a:r>
              <a:rPr lang="nl-NL" dirty="0" err="1"/>
              <a:t>Third</a:t>
            </a:r>
            <a:r>
              <a:rPr lang="nl-NL" dirty="0"/>
              <a:t> level</a:t>
            </a:r>
          </a:p>
          <a:p>
            <a:pPr lvl="3"/>
            <a:r>
              <a:rPr lang="nl-NL" dirty="0" err="1"/>
              <a:t>Fourth</a:t>
            </a:r>
            <a:r>
              <a:rPr lang="nl-NL" dirty="0"/>
              <a:t> level</a:t>
            </a:r>
          </a:p>
          <a:p>
            <a:pPr lvl="4"/>
            <a:r>
              <a:rPr lang="nl-NL" dirty="0" err="1"/>
              <a:t>Fifth</a:t>
            </a:r>
            <a:r>
              <a:rPr lang="nl-NL" dirty="0"/>
              <a:t> level</a:t>
            </a:r>
            <a:endParaRPr lang="en-US" dirty="0"/>
          </a:p>
        </p:txBody>
      </p:sp>
      <p:sp>
        <p:nvSpPr>
          <p:cNvPr id="6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094163" y="2862470"/>
            <a:ext cx="25285700" cy="50879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094922" y="1048234"/>
            <a:ext cx="25285147" cy="1814236"/>
          </a:xfrm>
          <a:prstGeom prst="rect">
            <a:avLst/>
          </a:prstGeom>
        </p:spPr>
        <p:txBody>
          <a:bodyPr/>
          <a:lstStyle>
            <a:lvl1pPr algn="ctr">
              <a:defRPr sz="9600" b="1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8846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94163" y="9980881"/>
            <a:ext cx="25285700" cy="27602936"/>
          </a:xfrm>
          <a:prstGeom prst="rect">
            <a:avLst/>
          </a:prstGeom>
        </p:spPr>
        <p:txBody>
          <a:bodyPr/>
          <a:lstStyle>
            <a:lvl1pPr>
              <a:defRPr sz="4800">
                <a:latin typeface="Arial"/>
                <a:cs typeface="Arial"/>
              </a:defRPr>
            </a:lvl1pPr>
            <a:lvl2pPr>
              <a:defRPr sz="4800">
                <a:latin typeface="Arial"/>
                <a:cs typeface="Arial"/>
              </a:defRPr>
            </a:lvl2pPr>
            <a:lvl3pPr>
              <a:defRPr sz="4800">
                <a:latin typeface="Arial"/>
                <a:cs typeface="Arial"/>
              </a:defRPr>
            </a:lvl3pPr>
            <a:lvl4pPr>
              <a:defRPr sz="4800">
                <a:latin typeface="Arial"/>
                <a:cs typeface="Arial"/>
              </a:defRPr>
            </a:lvl4pPr>
            <a:lvl5pPr>
              <a:defRPr sz="4800">
                <a:latin typeface="Arial"/>
                <a:cs typeface="Arial"/>
              </a:defRPr>
            </a:lvl5pPr>
          </a:lstStyle>
          <a:p>
            <a:pPr lvl="0"/>
            <a:r>
              <a:rPr lang="nl-NL" dirty="0"/>
              <a:t>Click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edit</a:t>
            </a:r>
            <a:r>
              <a:rPr lang="nl-NL" dirty="0"/>
              <a:t> Master </a:t>
            </a:r>
            <a:r>
              <a:rPr lang="nl-NL" dirty="0" err="1"/>
              <a:t>text</a:t>
            </a:r>
            <a:r>
              <a:rPr lang="nl-NL" dirty="0"/>
              <a:t> </a:t>
            </a:r>
            <a:r>
              <a:rPr lang="nl-NL" dirty="0" err="1"/>
              <a:t>styles</a:t>
            </a:r>
            <a:endParaRPr lang="nl-NL" dirty="0"/>
          </a:p>
          <a:p>
            <a:pPr lvl="1"/>
            <a:r>
              <a:rPr lang="nl-NL" dirty="0"/>
              <a:t>Second level</a:t>
            </a:r>
          </a:p>
          <a:p>
            <a:pPr lvl="2"/>
            <a:r>
              <a:rPr lang="nl-NL" dirty="0" err="1"/>
              <a:t>Third</a:t>
            </a:r>
            <a:r>
              <a:rPr lang="nl-NL" dirty="0"/>
              <a:t> level</a:t>
            </a:r>
          </a:p>
          <a:p>
            <a:pPr lvl="3"/>
            <a:r>
              <a:rPr lang="nl-NL" dirty="0" err="1"/>
              <a:t>Fourth</a:t>
            </a:r>
            <a:r>
              <a:rPr lang="nl-NL" dirty="0"/>
              <a:t> level</a:t>
            </a:r>
          </a:p>
          <a:p>
            <a:pPr lvl="4"/>
            <a:r>
              <a:rPr lang="nl-NL" dirty="0" err="1"/>
              <a:t>Fifth</a:t>
            </a:r>
            <a:r>
              <a:rPr lang="nl-NL" dirty="0"/>
              <a:t>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094922" y="1048234"/>
            <a:ext cx="25285147" cy="1814236"/>
          </a:xfrm>
          <a:prstGeom prst="rect">
            <a:avLst/>
          </a:prstGeom>
        </p:spPr>
        <p:txBody>
          <a:bodyPr/>
          <a:lstStyle>
            <a:lvl1pPr algn="ctr">
              <a:defRPr sz="9600" b="1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094163" y="2862470"/>
            <a:ext cx="25285700" cy="50879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63663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94163" y="9980880"/>
            <a:ext cx="12003899" cy="28229647"/>
          </a:xfrm>
          <a:prstGeom prst="rect">
            <a:avLst/>
          </a:prstGeom>
        </p:spPr>
        <p:txBody>
          <a:bodyPr/>
          <a:lstStyle>
            <a:lvl1pPr>
              <a:defRPr sz="4800" b="0" i="0">
                <a:latin typeface="Arial Narrow"/>
                <a:cs typeface="Arial Narrow"/>
              </a:defRPr>
            </a:lvl1pPr>
            <a:lvl2pPr>
              <a:defRPr sz="4800" b="0" i="0">
                <a:latin typeface="Arial Narrow"/>
                <a:cs typeface="Arial Narrow"/>
              </a:defRPr>
            </a:lvl2pPr>
            <a:lvl3pPr>
              <a:defRPr sz="4800" b="0" i="0">
                <a:latin typeface="Arial Narrow"/>
                <a:cs typeface="Arial Narrow"/>
              </a:defRPr>
            </a:lvl3pPr>
            <a:lvl4pPr>
              <a:defRPr sz="4800" b="0" i="0">
                <a:latin typeface="Arial Narrow"/>
                <a:cs typeface="Arial Narrow"/>
              </a:defRPr>
            </a:lvl4pPr>
            <a:lvl5pPr>
              <a:defRPr sz="4800" b="0" i="0">
                <a:latin typeface="Arial Narrow"/>
                <a:cs typeface="Arial Narrow"/>
              </a:defRPr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nl-NL" dirty="0"/>
              <a:t>Click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edit</a:t>
            </a:r>
            <a:r>
              <a:rPr lang="nl-NL" dirty="0"/>
              <a:t> Master </a:t>
            </a:r>
            <a:r>
              <a:rPr lang="nl-NL" dirty="0" err="1"/>
              <a:t>text</a:t>
            </a:r>
            <a:r>
              <a:rPr lang="nl-NL" dirty="0"/>
              <a:t> </a:t>
            </a:r>
            <a:r>
              <a:rPr lang="nl-NL" dirty="0" err="1"/>
              <a:t>styles</a:t>
            </a:r>
            <a:endParaRPr lang="nl-NL" dirty="0"/>
          </a:p>
          <a:p>
            <a:pPr lvl="1"/>
            <a:r>
              <a:rPr lang="nl-NL" dirty="0"/>
              <a:t>Second level</a:t>
            </a:r>
          </a:p>
          <a:p>
            <a:pPr lvl="2"/>
            <a:r>
              <a:rPr lang="nl-NL" dirty="0" err="1"/>
              <a:t>Third</a:t>
            </a:r>
            <a:r>
              <a:rPr lang="nl-NL" dirty="0"/>
              <a:t> level</a:t>
            </a:r>
          </a:p>
          <a:p>
            <a:pPr lvl="3"/>
            <a:r>
              <a:rPr lang="nl-NL" dirty="0" err="1"/>
              <a:t>Fourth</a:t>
            </a:r>
            <a:r>
              <a:rPr lang="nl-NL" dirty="0"/>
              <a:t> level</a:t>
            </a:r>
          </a:p>
          <a:p>
            <a:pPr lvl="4"/>
            <a:r>
              <a:rPr lang="nl-NL" dirty="0" err="1"/>
              <a:t>Fifth</a:t>
            </a:r>
            <a:r>
              <a:rPr lang="nl-NL" dirty="0"/>
              <a:t>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818871" y="9980880"/>
            <a:ext cx="12560992" cy="28229647"/>
          </a:xfrm>
          <a:prstGeom prst="rect">
            <a:avLst/>
          </a:prstGeom>
        </p:spPr>
        <p:txBody>
          <a:bodyPr/>
          <a:lstStyle>
            <a:lvl1pPr>
              <a:defRPr sz="4800" b="0" i="0">
                <a:latin typeface="Arial Narrow"/>
                <a:cs typeface="Arial Narrow"/>
              </a:defRPr>
            </a:lvl1pPr>
            <a:lvl2pPr>
              <a:defRPr sz="4800" b="0" i="0">
                <a:latin typeface="Arial Narrow"/>
                <a:cs typeface="Arial Narrow"/>
              </a:defRPr>
            </a:lvl2pPr>
            <a:lvl3pPr>
              <a:defRPr sz="4800" b="0" i="0">
                <a:latin typeface="Arial Narrow"/>
                <a:cs typeface="Arial Narrow"/>
              </a:defRPr>
            </a:lvl3pPr>
            <a:lvl4pPr>
              <a:defRPr sz="4800" b="0" i="0">
                <a:latin typeface="Arial Narrow"/>
                <a:cs typeface="Arial Narrow"/>
              </a:defRPr>
            </a:lvl4pPr>
            <a:lvl5pPr>
              <a:defRPr sz="4800" b="0" i="0">
                <a:latin typeface="Arial Narrow"/>
                <a:cs typeface="Arial Narrow"/>
              </a:defRPr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nl-NL" dirty="0"/>
              <a:t>Click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edit</a:t>
            </a:r>
            <a:r>
              <a:rPr lang="nl-NL" dirty="0"/>
              <a:t> Master </a:t>
            </a:r>
            <a:r>
              <a:rPr lang="nl-NL" dirty="0" err="1"/>
              <a:t>text</a:t>
            </a:r>
            <a:r>
              <a:rPr lang="nl-NL" dirty="0"/>
              <a:t> </a:t>
            </a:r>
            <a:r>
              <a:rPr lang="nl-NL" dirty="0" err="1"/>
              <a:t>styles</a:t>
            </a:r>
            <a:endParaRPr lang="nl-NL" dirty="0"/>
          </a:p>
          <a:p>
            <a:pPr lvl="1"/>
            <a:r>
              <a:rPr lang="nl-NL" dirty="0"/>
              <a:t>Second level</a:t>
            </a:r>
          </a:p>
          <a:p>
            <a:pPr lvl="2"/>
            <a:r>
              <a:rPr lang="nl-NL" dirty="0" err="1"/>
              <a:t>Third</a:t>
            </a:r>
            <a:r>
              <a:rPr lang="nl-NL" dirty="0"/>
              <a:t> level</a:t>
            </a:r>
          </a:p>
          <a:p>
            <a:pPr lvl="3"/>
            <a:r>
              <a:rPr lang="nl-NL" dirty="0" err="1"/>
              <a:t>Fourth</a:t>
            </a:r>
            <a:r>
              <a:rPr lang="nl-NL" dirty="0"/>
              <a:t> level</a:t>
            </a:r>
          </a:p>
          <a:p>
            <a:pPr lvl="4"/>
            <a:r>
              <a:rPr lang="nl-NL" dirty="0" err="1"/>
              <a:t>Fifth</a:t>
            </a:r>
            <a:r>
              <a:rPr lang="nl-NL" dirty="0"/>
              <a:t> level</a:t>
            </a:r>
            <a:endParaRPr lang="en-US" dirty="0"/>
          </a:p>
        </p:txBody>
      </p:sp>
      <p:sp>
        <p:nvSpPr>
          <p:cNvPr id="7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094163" y="2862470"/>
            <a:ext cx="25285700" cy="50879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094922" y="1048234"/>
            <a:ext cx="25285147" cy="1814236"/>
          </a:xfrm>
          <a:prstGeom prst="rect">
            <a:avLst/>
          </a:prstGeom>
        </p:spPr>
        <p:txBody>
          <a:bodyPr/>
          <a:lstStyle>
            <a:lvl1pPr algn="ctr">
              <a:defRPr sz="9600" b="1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97428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8095" y="9198595"/>
            <a:ext cx="8615380" cy="7248018"/>
          </a:xfrm>
          <a:prstGeom prst="rect">
            <a:avLst/>
          </a:prstGeo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nl-NL" dirty="0"/>
              <a:t>Click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edit</a:t>
            </a:r>
            <a:r>
              <a:rPr lang="nl-NL" dirty="0"/>
              <a:t> Master </a:t>
            </a:r>
            <a:r>
              <a:rPr lang="nl-NL" dirty="0" err="1"/>
              <a:t>title</a:t>
            </a:r>
            <a:r>
              <a:rPr lang="nl-NL" dirty="0"/>
              <a:t> </a:t>
            </a:r>
            <a:r>
              <a:rPr lang="nl-NL" dirty="0" err="1"/>
              <a:t>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98339" y="9198595"/>
            <a:ext cx="15581523" cy="29011931"/>
          </a:xfrm>
          <a:prstGeom prst="rect">
            <a:avLst/>
          </a:prstGeom>
        </p:spPr>
        <p:txBody>
          <a:bodyPr/>
          <a:lstStyle>
            <a:lvl1pPr>
              <a:defRPr sz="4800" b="0" i="0">
                <a:latin typeface="Arial Narrow"/>
                <a:cs typeface="Arial Narrow"/>
              </a:defRPr>
            </a:lvl1pPr>
            <a:lvl2pPr>
              <a:defRPr sz="4800" b="0" i="0">
                <a:latin typeface="Arial Narrow"/>
                <a:cs typeface="Arial Narrow"/>
              </a:defRPr>
            </a:lvl2pPr>
            <a:lvl3pPr>
              <a:defRPr sz="4800" b="0" i="0">
                <a:latin typeface="Arial Narrow"/>
                <a:cs typeface="Arial Narrow"/>
              </a:defRPr>
            </a:lvl3pPr>
            <a:lvl4pPr>
              <a:defRPr sz="4800" b="0" i="0">
                <a:latin typeface="Arial Narrow"/>
                <a:cs typeface="Arial Narrow"/>
              </a:defRPr>
            </a:lvl4pPr>
            <a:lvl5pPr>
              <a:defRPr sz="4800" b="0" i="0">
                <a:latin typeface="Arial Narrow"/>
                <a:cs typeface="Arial Narrow"/>
              </a:defRPr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lang="nl-NL" dirty="0"/>
              <a:t>Click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edit</a:t>
            </a:r>
            <a:r>
              <a:rPr lang="nl-NL" dirty="0"/>
              <a:t> Master </a:t>
            </a:r>
            <a:r>
              <a:rPr lang="nl-NL" dirty="0" err="1"/>
              <a:t>text</a:t>
            </a:r>
            <a:r>
              <a:rPr lang="nl-NL" dirty="0"/>
              <a:t> </a:t>
            </a:r>
            <a:r>
              <a:rPr lang="nl-NL" dirty="0" err="1"/>
              <a:t>styles</a:t>
            </a:r>
            <a:endParaRPr lang="nl-NL" dirty="0"/>
          </a:p>
          <a:p>
            <a:pPr lvl="1"/>
            <a:r>
              <a:rPr lang="nl-NL" dirty="0"/>
              <a:t>Second level</a:t>
            </a:r>
          </a:p>
          <a:p>
            <a:pPr lvl="2"/>
            <a:r>
              <a:rPr lang="nl-NL" dirty="0" err="1"/>
              <a:t>Third</a:t>
            </a:r>
            <a:r>
              <a:rPr lang="nl-NL" dirty="0"/>
              <a:t> level</a:t>
            </a:r>
          </a:p>
          <a:p>
            <a:pPr lvl="3"/>
            <a:r>
              <a:rPr lang="nl-NL" dirty="0" err="1"/>
              <a:t>Fourth</a:t>
            </a:r>
            <a:r>
              <a:rPr lang="nl-NL" dirty="0"/>
              <a:t> level</a:t>
            </a:r>
          </a:p>
          <a:p>
            <a:pPr lvl="4"/>
            <a:r>
              <a:rPr lang="nl-NL" dirty="0" err="1"/>
              <a:t>Fifth</a:t>
            </a:r>
            <a:r>
              <a:rPr lang="nl-NL" dirty="0"/>
              <a:t>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94163" y="16446613"/>
            <a:ext cx="9189312" cy="217639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800" b="0" i="0">
                <a:latin typeface="Arial Narrow"/>
                <a:cs typeface="Arial Narrow"/>
              </a:defRPr>
            </a:lvl1pPr>
            <a:lvl2pPr marL="2086341" indent="0">
              <a:buNone/>
              <a:defRPr sz="5500"/>
            </a:lvl2pPr>
            <a:lvl3pPr marL="4172682" indent="0">
              <a:buNone/>
              <a:defRPr sz="4600"/>
            </a:lvl3pPr>
            <a:lvl4pPr marL="6259022" indent="0">
              <a:buNone/>
              <a:defRPr sz="4100"/>
            </a:lvl4pPr>
            <a:lvl5pPr marL="8345363" indent="0">
              <a:buNone/>
              <a:defRPr sz="4100"/>
            </a:lvl5pPr>
            <a:lvl6pPr marL="10431704" indent="0">
              <a:buNone/>
              <a:defRPr sz="4100"/>
            </a:lvl6pPr>
            <a:lvl7pPr marL="12518045" indent="0">
              <a:buNone/>
              <a:defRPr sz="4100"/>
            </a:lvl7pPr>
            <a:lvl8pPr marL="14604385" indent="0">
              <a:buNone/>
              <a:defRPr sz="4100"/>
            </a:lvl8pPr>
            <a:lvl9pPr marL="16690726" indent="0">
              <a:buNone/>
              <a:defRPr sz="4100"/>
            </a:lvl9pPr>
          </a:lstStyle>
          <a:p>
            <a:pPr lvl="0"/>
            <a:r>
              <a:rPr lang="nl-NL" dirty="0"/>
              <a:t>Click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edit</a:t>
            </a:r>
            <a:r>
              <a:rPr lang="nl-NL" dirty="0"/>
              <a:t> Master </a:t>
            </a:r>
            <a:r>
              <a:rPr lang="nl-NL" dirty="0" err="1"/>
              <a:t>text</a:t>
            </a:r>
            <a:r>
              <a:rPr lang="nl-NL" dirty="0"/>
              <a:t> </a:t>
            </a:r>
            <a:r>
              <a:rPr lang="nl-NL" dirty="0" err="1"/>
              <a:t>styles</a:t>
            </a:r>
            <a:endParaRPr lang="nl-NL" dirty="0"/>
          </a:p>
        </p:txBody>
      </p:sp>
      <p:sp>
        <p:nvSpPr>
          <p:cNvPr id="7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094163" y="2862470"/>
            <a:ext cx="25285700" cy="50879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094922" y="1048234"/>
            <a:ext cx="25285147" cy="1814236"/>
          </a:xfrm>
          <a:prstGeom prst="rect">
            <a:avLst/>
          </a:prstGeom>
        </p:spPr>
        <p:txBody>
          <a:bodyPr/>
          <a:lstStyle>
            <a:lvl1pPr algn="ctr">
              <a:defRPr sz="9600" b="1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0688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4163" y="8936187"/>
            <a:ext cx="25285700" cy="307010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600"/>
            </a:lvl1pPr>
            <a:lvl2pPr marL="2086341" indent="0">
              <a:buNone/>
              <a:defRPr sz="12800"/>
            </a:lvl2pPr>
            <a:lvl3pPr marL="4172682" indent="0">
              <a:buNone/>
              <a:defRPr sz="11000"/>
            </a:lvl3pPr>
            <a:lvl4pPr marL="6259022" indent="0">
              <a:buNone/>
              <a:defRPr sz="9100"/>
            </a:lvl4pPr>
            <a:lvl5pPr marL="8345363" indent="0">
              <a:buNone/>
              <a:defRPr sz="9100"/>
            </a:lvl5pPr>
            <a:lvl6pPr marL="10431704" indent="0">
              <a:buNone/>
              <a:defRPr sz="9100"/>
            </a:lvl6pPr>
            <a:lvl7pPr marL="12518045" indent="0">
              <a:buNone/>
              <a:defRPr sz="9100"/>
            </a:lvl7pPr>
            <a:lvl8pPr marL="14604385" indent="0">
              <a:buNone/>
              <a:defRPr sz="9100"/>
            </a:lvl8pPr>
            <a:lvl9pPr marL="16690726" indent="0">
              <a:buNone/>
              <a:defRPr sz="9100"/>
            </a:lvl9pPr>
          </a:lstStyle>
          <a:p>
            <a:endParaRPr lang="en-US" dirty="0"/>
          </a:p>
        </p:txBody>
      </p:sp>
      <p:sp>
        <p:nvSpPr>
          <p:cNvPr id="6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094163" y="2862470"/>
            <a:ext cx="25285700" cy="50879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094922" y="1048234"/>
            <a:ext cx="25285147" cy="1814236"/>
          </a:xfrm>
          <a:prstGeom prst="rect">
            <a:avLst/>
          </a:prstGeom>
        </p:spPr>
        <p:txBody>
          <a:bodyPr/>
          <a:lstStyle>
            <a:lvl1pPr algn="ctr">
              <a:defRPr sz="9600" b="1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17714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94163" y="9980881"/>
            <a:ext cx="25285700" cy="27602936"/>
          </a:xfrm>
          <a:prstGeom prst="rect">
            <a:avLst/>
          </a:prstGeom>
        </p:spPr>
        <p:txBody>
          <a:bodyPr vert="eaVert"/>
          <a:lstStyle>
            <a:lvl1pPr>
              <a:defRPr sz="4800" b="0" i="0">
                <a:latin typeface="Arial"/>
                <a:cs typeface="Arial"/>
              </a:defRPr>
            </a:lvl1pPr>
            <a:lvl2pPr>
              <a:defRPr sz="4800" b="0" i="0">
                <a:latin typeface="Arial"/>
                <a:cs typeface="Arial"/>
              </a:defRPr>
            </a:lvl2pPr>
            <a:lvl3pPr>
              <a:defRPr sz="4800" b="0" i="0">
                <a:latin typeface="Arial"/>
                <a:cs typeface="Arial"/>
              </a:defRPr>
            </a:lvl3pPr>
            <a:lvl4pPr>
              <a:defRPr sz="4800" b="0" i="0">
                <a:latin typeface="Arial"/>
                <a:cs typeface="Arial"/>
              </a:defRPr>
            </a:lvl4pPr>
            <a:lvl5pPr>
              <a:defRPr sz="4800" b="0" i="0">
                <a:latin typeface="Arial"/>
                <a:cs typeface="Arial"/>
              </a:defRPr>
            </a:lvl5pPr>
          </a:lstStyle>
          <a:p>
            <a:pPr lvl="0"/>
            <a:r>
              <a:rPr lang="nl-NL" dirty="0"/>
              <a:t>Click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edit</a:t>
            </a:r>
            <a:r>
              <a:rPr lang="nl-NL" dirty="0"/>
              <a:t> Master </a:t>
            </a:r>
            <a:r>
              <a:rPr lang="nl-NL" dirty="0" err="1"/>
              <a:t>text</a:t>
            </a:r>
            <a:r>
              <a:rPr lang="nl-NL" dirty="0"/>
              <a:t> </a:t>
            </a:r>
            <a:r>
              <a:rPr lang="nl-NL" dirty="0" err="1"/>
              <a:t>styles</a:t>
            </a:r>
            <a:endParaRPr lang="nl-NL" dirty="0"/>
          </a:p>
          <a:p>
            <a:pPr lvl="1"/>
            <a:r>
              <a:rPr lang="nl-NL" dirty="0"/>
              <a:t>Second level</a:t>
            </a:r>
          </a:p>
          <a:p>
            <a:pPr lvl="2"/>
            <a:r>
              <a:rPr lang="nl-NL" dirty="0" err="1"/>
              <a:t>Third</a:t>
            </a:r>
            <a:r>
              <a:rPr lang="nl-NL" dirty="0"/>
              <a:t> level</a:t>
            </a:r>
          </a:p>
          <a:p>
            <a:pPr lvl="3"/>
            <a:r>
              <a:rPr lang="nl-NL" dirty="0" err="1"/>
              <a:t>Fourth</a:t>
            </a:r>
            <a:r>
              <a:rPr lang="nl-NL" dirty="0"/>
              <a:t> level</a:t>
            </a:r>
          </a:p>
          <a:p>
            <a:pPr lvl="4"/>
            <a:r>
              <a:rPr lang="nl-NL" dirty="0" err="1"/>
              <a:t>Fifth</a:t>
            </a:r>
            <a:r>
              <a:rPr lang="nl-NL" dirty="0"/>
              <a:t> level</a:t>
            </a:r>
            <a:endParaRPr lang="en-US" dirty="0"/>
          </a:p>
        </p:txBody>
      </p:sp>
      <p:sp>
        <p:nvSpPr>
          <p:cNvPr id="6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094163" y="2862470"/>
            <a:ext cx="25285700" cy="50879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094922" y="1048234"/>
            <a:ext cx="25285147" cy="1814236"/>
          </a:xfrm>
          <a:prstGeom prst="rect">
            <a:avLst/>
          </a:prstGeom>
        </p:spPr>
        <p:txBody>
          <a:bodyPr/>
          <a:lstStyle>
            <a:lvl1pPr algn="ctr">
              <a:defRPr sz="9600" b="1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46506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94163" y="24239273"/>
            <a:ext cx="25285700" cy="1093143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800" b="0" i="0">
                <a:solidFill>
                  <a:schemeClr val="tx1">
                    <a:tint val="75000"/>
                  </a:schemeClr>
                </a:solidFill>
                <a:latin typeface="Arial Narrow"/>
                <a:cs typeface="Arial Narrow"/>
              </a:defRPr>
            </a:lvl1pPr>
            <a:lvl2pPr marL="20863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26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590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45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317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180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043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690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Click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edit</a:t>
            </a:r>
            <a:r>
              <a:rPr lang="nl-NL" dirty="0"/>
              <a:t> Master </a:t>
            </a:r>
            <a:r>
              <a:rPr lang="nl-NL" dirty="0" err="1"/>
              <a:t>subtitle</a:t>
            </a:r>
            <a:r>
              <a:rPr lang="nl-NL" dirty="0"/>
              <a:t> </a:t>
            </a:r>
            <a:r>
              <a:rPr lang="nl-NL" dirty="0" err="1"/>
              <a:t>style</a:t>
            </a:r>
            <a:endParaRPr lang="en-US" dirty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094922" y="1048234"/>
            <a:ext cx="25285147" cy="1814236"/>
          </a:xfrm>
          <a:prstGeom prst="rect">
            <a:avLst/>
          </a:prstGeom>
        </p:spPr>
        <p:txBody>
          <a:bodyPr/>
          <a:lstStyle>
            <a:lvl1pPr algn="ctr">
              <a:defRPr sz="9600" b="1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094163" y="2862470"/>
            <a:ext cx="25285700" cy="50879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30879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94163" y="9980881"/>
            <a:ext cx="25285700" cy="27602936"/>
          </a:xfrm>
          <a:prstGeom prst="rect">
            <a:avLst/>
          </a:prstGeom>
        </p:spPr>
        <p:txBody>
          <a:bodyPr/>
          <a:lstStyle>
            <a:lvl1pPr>
              <a:defRPr sz="4800">
                <a:latin typeface="Arial"/>
                <a:cs typeface="Arial"/>
              </a:defRPr>
            </a:lvl1pPr>
            <a:lvl2pPr>
              <a:defRPr sz="4800">
                <a:latin typeface="Arial"/>
                <a:cs typeface="Arial"/>
              </a:defRPr>
            </a:lvl2pPr>
            <a:lvl3pPr>
              <a:defRPr sz="4800">
                <a:latin typeface="Arial"/>
                <a:cs typeface="Arial"/>
              </a:defRPr>
            </a:lvl3pPr>
            <a:lvl4pPr>
              <a:defRPr sz="4800">
                <a:latin typeface="Arial"/>
                <a:cs typeface="Arial"/>
              </a:defRPr>
            </a:lvl4pPr>
            <a:lvl5pPr>
              <a:defRPr sz="4800">
                <a:latin typeface="Arial"/>
                <a:cs typeface="Arial"/>
              </a:defRPr>
            </a:lvl5pPr>
          </a:lstStyle>
          <a:p>
            <a:pPr lvl="0"/>
            <a:r>
              <a:rPr lang="nl-NL" dirty="0"/>
              <a:t>Click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edit</a:t>
            </a:r>
            <a:r>
              <a:rPr lang="nl-NL" dirty="0"/>
              <a:t> Master </a:t>
            </a:r>
            <a:r>
              <a:rPr lang="nl-NL" dirty="0" err="1"/>
              <a:t>text</a:t>
            </a:r>
            <a:r>
              <a:rPr lang="nl-NL" dirty="0"/>
              <a:t> </a:t>
            </a:r>
            <a:r>
              <a:rPr lang="nl-NL" dirty="0" err="1"/>
              <a:t>styles</a:t>
            </a:r>
            <a:endParaRPr lang="nl-NL" dirty="0"/>
          </a:p>
          <a:p>
            <a:pPr lvl="1"/>
            <a:r>
              <a:rPr lang="nl-NL" dirty="0"/>
              <a:t>Second level</a:t>
            </a:r>
          </a:p>
          <a:p>
            <a:pPr lvl="2"/>
            <a:r>
              <a:rPr lang="nl-NL" dirty="0" err="1"/>
              <a:t>Third</a:t>
            </a:r>
            <a:r>
              <a:rPr lang="nl-NL" dirty="0"/>
              <a:t> level</a:t>
            </a:r>
          </a:p>
          <a:p>
            <a:pPr lvl="3"/>
            <a:r>
              <a:rPr lang="nl-NL" dirty="0" err="1"/>
              <a:t>Fourth</a:t>
            </a:r>
            <a:r>
              <a:rPr lang="nl-NL" dirty="0"/>
              <a:t> level</a:t>
            </a:r>
          </a:p>
          <a:p>
            <a:pPr lvl="4"/>
            <a:r>
              <a:rPr lang="nl-NL" dirty="0" err="1"/>
              <a:t>Fifth</a:t>
            </a:r>
            <a:r>
              <a:rPr lang="nl-NL" dirty="0"/>
              <a:t>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094922" y="1048234"/>
            <a:ext cx="25285147" cy="1814236"/>
          </a:xfrm>
          <a:prstGeom prst="rect">
            <a:avLst/>
          </a:prstGeom>
        </p:spPr>
        <p:txBody>
          <a:bodyPr/>
          <a:lstStyle>
            <a:lvl1pPr algn="ctr">
              <a:defRPr sz="9600" b="1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094163" y="2862470"/>
            <a:ext cx="25285700" cy="50879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15285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94163" y="9980880"/>
            <a:ext cx="12003899" cy="28229647"/>
          </a:xfrm>
          <a:prstGeom prst="rect">
            <a:avLst/>
          </a:prstGeom>
        </p:spPr>
        <p:txBody>
          <a:bodyPr/>
          <a:lstStyle>
            <a:lvl1pPr>
              <a:defRPr sz="4800" b="0" i="0">
                <a:latin typeface="Arial Narrow"/>
                <a:cs typeface="Arial Narrow"/>
              </a:defRPr>
            </a:lvl1pPr>
            <a:lvl2pPr>
              <a:defRPr sz="4800" b="0" i="0">
                <a:latin typeface="Arial Narrow"/>
                <a:cs typeface="Arial Narrow"/>
              </a:defRPr>
            </a:lvl2pPr>
            <a:lvl3pPr>
              <a:defRPr sz="4800" b="0" i="0">
                <a:latin typeface="Arial Narrow"/>
                <a:cs typeface="Arial Narrow"/>
              </a:defRPr>
            </a:lvl3pPr>
            <a:lvl4pPr>
              <a:defRPr sz="4800" b="0" i="0">
                <a:latin typeface="Arial Narrow"/>
                <a:cs typeface="Arial Narrow"/>
              </a:defRPr>
            </a:lvl4pPr>
            <a:lvl5pPr>
              <a:defRPr sz="4800" b="0" i="0">
                <a:latin typeface="Arial Narrow"/>
                <a:cs typeface="Arial Narrow"/>
              </a:defRPr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nl-NL" dirty="0"/>
              <a:t>Click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edit</a:t>
            </a:r>
            <a:r>
              <a:rPr lang="nl-NL" dirty="0"/>
              <a:t> Master </a:t>
            </a:r>
            <a:r>
              <a:rPr lang="nl-NL" dirty="0" err="1"/>
              <a:t>text</a:t>
            </a:r>
            <a:r>
              <a:rPr lang="nl-NL" dirty="0"/>
              <a:t> </a:t>
            </a:r>
            <a:r>
              <a:rPr lang="nl-NL" dirty="0" err="1"/>
              <a:t>styles</a:t>
            </a:r>
            <a:endParaRPr lang="nl-NL" dirty="0"/>
          </a:p>
          <a:p>
            <a:pPr lvl="1"/>
            <a:r>
              <a:rPr lang="nl-NL" dirty="0"/>
              <a:t>Second level</a:t>
            </a:r>
          </a:p>
          <a:p>
            <a:pPr lvl="2"/>
            <a:r>
              <a:rPr lang="nl-NL" dirty="0" err="1"/>
              <a:t>Third</a:t>
            </a:r>
            <a:r>
              <a:rPr lang="nl-NL" dirty="0"/>
              <a:t> level</a:t>
            </a:r>
          </a:p>
          <a:p>
            <a:pPr lvl="3"/>
            <a:r>
              <a:rPr lang="nl-NL" dirty="0" err="1"/>
              <a:t>Fourth</a:t>
            </a:r>
            <a:r>
              <a:rPr lang="nl-NL" dirty="0"/>
              <a:t> level</a:t>
            </a:r>
          </a:p>
          <a:p>
            <a:pPr lvl="4"/>
            <a:r>
              <a:rPr lang="nl-NL" dirty="0" err="1"/>
              <a:t>Fifth</a:t>
            </a:r>
            <a:r>
              <a:rPr lang="nl-NL" dirty="0"/>
              <a:t>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818871" y="9980880"/>
            <a:ext cx="12560992" cy="28229647"/>
          </a:xfrm>
          <a:prstGeom prst="rect">
            <a:avLst/>
          </a:prstGeom>
        </p:spPr>
        <p:txBody>
          <a:bodyPr/>
          <a:lstStyle>
            <a:lvl1pPr>
              <a:defRPr sz="4800" b="0" i="0">
                <a:latin typeface="Arial Narrow"/>
                <a:cs typeface="Arial Narrow"/>
              </a:defRPr>
            </a:lvl1pPr>
            <a:lvl2pPr>
              <a:defRPr sz="4800" b="0" i="0">
                <a:latin typeface="Arial Narrow"/>
                <a:cs typeface="Arial Narrow"/>
              </a:defRPr>
            </a:lvl2pPr>
            <a:lvl3pPr>
              <a:defRPr sz="4800" b="0" i="0">
                <a:latin typeface="Arial Narrow"/>
                <a:cs typeface="Arial Narrow"/>
              </a:defRPr>
            </a:lvl3pPr>
            <a:lvl4pPr>
              <a:defRPr sz="4800" b="0" i="0">
                <a:latin typeface="Arial Narrow"/>
                <a:cs typeface="Arial Narrow"/>
              </a:defRPr>
            </a:lvl4pPr>
            <a:lvl5pPr>
              <a:defRPr sz="4800" b="0" i="0">
                <a:latin typeface="Arial Narrow"/>
                <a:cs typeface="Arial Narrow"/>
              </a:defRPr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nl-NL" dirty="0"/>
              <a:t>Click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edit</a:t>
            </a:r>
            <a:r>
              <a:rPr lang="nl-NL" dirty="0"/>
              <a:t> Master </a:t>
            </a:r>
            <a:r>
              <a:rPr lang="nl-NL" dirty="0" err="1"/>
              <a:t>text</a:t>
            </a:r>
            <a:r>
              <a:rPr lang="nl-NL" dirty="0"/>
              <a:t> </a:t>
            </a:r>
            <a:r>
              <a:rPr lang="nl-NL" dirty="0" err="1"/>
              <a:t>styles</a:t>
            </a:r>
            <a:endParaRPr lang="nl-NL" dirty="0"/>
          </a:p>
          <a:p>
            <a:pPr lvl="1"/>
            <a:r>
              <a:rPr lang="nl-NL" dirty="0"/>
              <a:t>Second level</a:t>
            </a:r>
          </a:p>
          <a:p>
            <a:pPr lvl="2"/>
            <a:r>
              <a:rPr lang="nl-NL" dirty="0" err="1"/>
              <a:t>Third</a:t>
            </a:r>
            <a:r>
              <a:rPr lang="nl-NL" dirty="0"/>
              <a:t> level</a:t>
            </a:r>
          </a:p>
          <a:p>
            <a:pPr lvl="3"/>
            <a:r>
              <a:rPr lang="nl-NL" dirty="0" err="1"/>
              <a:t>Fourth</a:t>
            </a:r>
            <a:r>
              <a:rPr lang="nl-NL" dirty="0"/>
              <a:t> level</a:t>
            </a:r>
          </a:p>
          <a:p>
            <a:pPr lvl="4"/>
            <a:r>
              <a:rPr lang="nl-NL" dirty="0" err="1"/>
              <a:t>Fifth</a:t>
            </a:r>
            <a:r>
              <a:rPr lang="nl-NL" dirty="0"/>
              <a:t> level</a:t>
            </a:r>
            <a:endParaRPr lang="en-US" dirty="0"/>
          </a:p>
        </p:txBody>
      </p:sp>
      <p:sp>
        <p:nvSpPr>
          <p:cNvPr id="7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094163" y="2862470"/>
            <a:ext cx="25285700" cy="50879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094922" y="1048234"/>
            <a:ext cx="25285147" cy="1814236"/>
          </a:xfrm>
          <a:prstGeom prst="rect">
            <a:avLst/>
          </a:prstGeom>
        </p:spPr>
        <p:txBody>
          <a:bodyPr/>
          <a:lstStyle>
            <a:lvl1pPr algn="ctr">
              <a:defRPr sz="9600" b="1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9219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327D709-D599-0F4E-B75D-EB1673B9A3AE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17349964" y="39698330"/>
            <a:ext cx="11120261" cy="183492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4F60AA6-E8F2-5B49-90B0-3285F314F759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0" y="0"/>
            <a:ext cx="3597628" cy="42775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209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8" r:id="rId4"/>
    <p:sldLayoutId id="2147483669" r:id="rId5"/>
    <p:sldLayoutId id="2147483670" r:id="rId6"/>
  </p:sldLayoutIdLst>
  <p:txStyles>
    <p:titleStyle>
      <a:lvl1pPr algn="ctr" defTabSz="2086341" rtl="0" eaLnBrk="1" latinLnBrk="0" hangingPunct="1">
        <a:spcBef>
          <a:spcPct val="0"/>
        </a:spcBef>
        <a:buNone/>
        <a:defRPr sz="9600" b="1" i="0" kern="1200">
          <a:solidFill>
            <a:schemeClr val="tx1"/>
          </a:solidFill>
          <a:latin typeface="Arial Narrow"/>
          <a:ea typeface="+mj-ea"/>
          <a:cs typeface="Arial Narrow"/>
        </a:defRPr>
      </a:lvl1pPr>
    </p:titleStyle>
    <p:bodyStyle>
      <a:lvl1pPr marL="0" indent="0" algn="ctr" defTabSz="2086341" rtl="0" eaLnBrk="1" latinLnBrk="0" hangingPunct="1">
        <a:spcBef>
          <a:spcPct val="20000"/>
        </a:spcBef>
        <a:buFont typeface="Arial"/>
        <a:buNone/>
        <a:defRPr sz="4800" kern="1200">
          <a:solidFill>
            <a:schemeClr val="tx1"/>
          </a:solidFill>
          <a:latin typeface="Arial Narrow" charset="0"/>
          <a:ea typeface="Arial Narrow" charset="0"/>
          <a:cs typeface="Arial Narrow" charset="0"/>
        </a:defRPr>
      </a:lvl1pPr>
      <a:lvl2pPr marL="2086341" indent="0" algn="ctr" defTabSz="2086341" rtl="0" eaLnBrk="1" latinLnBrk="0" hangingPunct="1">
        <a:spcBef>
          <a:spcPct val="20000"/>
        </a:spcBef>
        <a:buFont typeface="Arial"/>
        <a:buNone/>
        <a:defRPr sz="4800" kern="1200">
          <a:solidFill>
            <a:schemeClr val="tx1"/>
          </a:solidFill>
          <a:latin typeface="Arial Narrow" charset="0"/>
          <a:ea typeface="Arial Narrow" charset="0"/>
          <a:cs typeface="Arial Narrow" charset="0"/>
        </a:defRPr>
      </a:lvl2pPr>
      <a:lvl3pPr marL="4172682" indent="0" algn="ctr" defTabSz="2086341" rtl="0" eaLnBrk="1" latinLnBrk="0" hangingPunct="1">
        <a:spcBef>
          <a:spcPct val="20000"/>
        </a:spcBef>
        <a:buFont typeface="Arial"/>
        <a:buNone/>
        <a:defRPr sz="4800" kern="1200">
          <a:solidFill>
            <a:schemeClr val="tx1"/>
          </a:solidFill>
          <a:latin typeface="Arial Narrow" charset="0"/>
          <a:ea typeface="Arial Narrow" charset="0"/>
          <a:cs typeface="Arial Narrow" charset="0"/>
        </a:defRPr>
      </a:lvl3pPr>
      <a:lvl4pPr marL="6259023" indent="0" algn="ctr" defTabSz="2086341" rtl="0" eaLnBrk="1" latinLnBrk="0" hangingPunct="1">
        <a:spcBef>
          <a:spcPct val="20000"/>
        </a:spcBef>
        <a:buFont typeface="Arial"/>
        <a:buNone/>
        <a:defRPr sz="4800" kern="1200">
          <a:solidFill>
            <a:schemeClr val="tx1"/>
          </a:solidFill>
          <a:latin typeface="Arial Narrow" charset="0"/>
          <a:ea typeface="Arial Narrow" charset="0"/>
          <a:cs typeface="Arial Narrow" charset="0"/>
        </a:defRPr>
      </a:lvl4pPr>
      <a:lvl5pPr marL="8345363" indent="0" algn="ctr" defTabSz="2086341" rtl="0" eaLnBrk="1" latinLnBrk="0" hangingPunct="1">
        <a:spcBef>
          <a:spcPct val="20000"/>
        </a:spcBef>
        <a:buFont typeface="Arial"/>
        <a:buNone/>
        <a:defRPr sz="4800" kern="1200">
          <a:solidFill>
            <a:schemeClr val="tx1"/>
          </a:solidFill>
          <a:latin typeface="Arial Narrow" charset="0"/>
          <a:ea typeface="Arial Narrow" charset="0"/>
          <a:cs typeface="Arial Narrow" charset="0"/>
        </a:defRPr>
      </a:lvl5pPr>
      <a:lvl6pPr marL="11474874" indent="-1043170" algn="l" defTabSz="2086341" rtl="0" eaLnBrk="1" latinLnBrk="0" hangingPunct="1">
        <a:spcBef>
          <a:spcPct val="20000"/>
        </a:spcBef>
        <a:buFont typeface="Arial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61215" indent="-1043170" algn="l" defTabSz="2086341" rtl="0" eaLnBrk="1" latinLnBrk="0" hangingPunct="1">
        <a:spcBef>
          <a:spcPct val="20000"/>
        </a:spcBef>
        <a:buFont typeface="Arial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47556" indent="-1043170" algn="l" defTabSz="2086341" rtl="0" eaLnBrk="1" latinLnBrk="0" hangingPunct="1">
        <a:spcBef>
          <a:spcPct val="20000"/>
        </a:spcBef>
        <a:buFont typeface="Arial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33896" indent="-1043170" algn="l" defTabSz="2086341" rtl="0" eaLnBrk="1" latinLnBrk="0" hangingPunct="1">
        <a:spcBef>
          <a:spcPct val="20000"/>
        </a:spcBef>
        <a:buFont typeface="Arial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8634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6341" algn="l" defTabSz="208634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2682" algn="l" defTabSz="208634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59022" algn="l" defTabSz="208634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45363" algn="l" defTabSz="208634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31704" algn="l" defTabSz="208634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18045" algn="l" defTabSz="208634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04385" algn="l" defTabSz="208634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690726" algn="l" defTabSz="208634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628C4FE-26F0-1B4B-B78F-E196D830F657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0" y="0"/>
            <a:ext cx="3597628" cy="4277518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54B3B2E-DF31-DF4D-92E7-DE782E0882D5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17349964" y="39698330"/>
            <a:ext cx="11120261" cy="1834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926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</p:sldLayoutIdLst>
  <p:txStyles>
    <p:titleStyle>
      <a:lvl1pPr algn="ctr" defTabSz="2086341" rtl="0" eaLnBrk="1" latinLnBrk="0" hangingPunct="1">
        <a:spcBef>
          <a:spcPct val="0"/>
        </a:spcBef>
        <a:buNone/>
        <a:defRPr sz="9600" b="1" i="0" kern="1200">
          <a:solidFill>
            <a:schemeClr val="tx1"/>
          </a:solidFill>
          <a:latin typeface="Arial Narrow"/>
          <a:ea typeface="+mj-ea"/>
          <a:cs typeface="Arial Narrow"/>
        </a:defRPr>
      </a:lvl1pPr>
    </p:titleStyle>
    <p:bodyStyle>
      <a:lvl1pPr marL="0" indent="0" algn="ctr" defTabSz="2086341" rtl="0" eaLnBrk="1" latinLnBrk="0" hangingPunct="1">
        <a:spcBef>
          <a:spcPct val="20000"/>
        </a:spcBef>
        <a:buFont typeface="Arial"/>
        <a:buNone/>
        <a:defRPr sz="4800" kern="1200">
          <a:solidFill>
            <a:schemeClr val="tx1"/>
          </a:solidFill>
          <a:latin typeface="Arial Narrow" charset="0"/>
          <a:ea typeface="Arial Narrow" charset="0"/>
          <a:cs typeface="Arial Narrow" charset="0"/>
        </a:defRPr>
      </a:lvl1pPr>
      <a:lvl2pPr marL="2086341" indent="0" algn="ctr" defTabSz="2086341" rtl="0" eaLnBrk="1" latinLnBrk="0" hangingPunct="1">
        <a:spcBef>
          <a:spcPct val="20000"/>
        </a:spcBef>
        <a:buFont typeface="Arial"/>
        <a:buNone/>
        <a:defRPr sz="4800" kern="1200">
          <a:solidFill>
            <a:schemeClr val="tx1"/>
          </a:solidFill>
          <a:latin typeface="Arial Narrow" charset="0"/>
          <a:ea typeface="Arial Narrow" charset="0"/>
          <a:cs typeface="Arial Narrow" charset="0"/>
        </a:defRPr>
      </a:lvl2pPr>
      <a:lvl3pPr marL="4172682" indent="0" algn="ctr" defTabSz="2086341" rtl="0" eaLnBrk="1" latinLnBrk="0" hangingPunct="1">
        <a:spcBef>
          <a:spcPct val="20000"/>
        </a:spcBef>
        <a:buFont typeface="Arial"/>
        <a:buNone/>
        <a:defRPr sz="4800" kern="1200">
          <a:solidFill>
            <a:schemeClr val="tx1"/>
          </a:solidFill>
          <a:latin typeface="Arial Narrow" charset="0"/>
          <a:ea typeface="Arial Narrow" charset="0"/>
          <a:cs typeface="Arial Narrow" charset="0"/>
        </a:defRPr>
      </a:lvl3pPr>
      <a:lvl4pPr marL="6259023" indent="0" algn="ctr" defTabSz="2086341" rtl="0" eaLnBrk="1" latinLnBrk="0" hangingPunct="1">
        <a:spcBef>
          <a:spcPct val="20000"/>
        </a:spcBef>
        <a:buFont typeface="Arial"/>
        <a:buNone/>
        <a:defRPr sz="4800" kern="1200">
          <a:solidFill>
            <a:schemeClr val="tx1"/>
          </a:solidFill>
          <a:latin typeface="Arial Narrow" charset="0"/>
          <a:ea typeface="Arial Narrow" charset="0"/>
          <a:cs typeface="Arial Narrow" charset="0"/>
        </a:defRPr>
      </a:lvl4pPr>
      <a:lvl5pPr marL="8345363" indent="0" algn="ctr" defTabSz="2086341" rtl="0" eaLnBrk="1" latinLnBrk="0" hangingPunct="1">
        <a:spcBef>
          <a:spcPct val="20000"/>
        </a:spcBef>
        <a:buFont typeface="Arial"/>
        <a:buNone/>
        <a:defRPr sz="4800" kern="1200">
          <a:solidFill>
            <a:schemeClr val="tx1"/>
          </a:solidFill>
          <a:latin typeface="Arial Narrow" charset="0"/>
          <a:ea typeface="Arial Narrow" charset="0"/>
          <a:cs typeface="Arial Narrow" charset="0"/>
        </a:defRPr>
      </a:lvl5pPr>
      <a:lvl6pPr marL="11474874" indent="-1043170" algn="l" defTabSz="2086341" rtl="0" eaLnBrk="1" latinLnBrk="0" hangingPunct="1">
        <a:spcBef>
          <a:spcPct val="20000"/>
        </a:spcBef>
        <a:buFont typeface="Arial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61215" indent="-1043170" algn="l" defTabSz="2086341" rtl="0" eaLnBrk="1" latinLnBrk="0" hangingPunct="1">
        <a:spcBef>
          <a:spcPct val="20000"/>
        </a:spcBef>
        <a:buFont typeface="Arial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47556" indent="-1043170" algn="l" defTabSz="2086341" rtl="0" eaLnBrk="1" latinLnBrk="0" hangingPunct="1">
        <a:spcBef>
          <a:spcPct val="20000"/>
        </a:spcBef>
        <a:buFont typeface="Arial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33896" indent="-1043170" algn="l" defTabSz="2086341" rtl="0" eaLnBrk="1" latinLnBrk="0" hangingPunct="1">
        <a:spcBef>
          <a:spcPct val="20000"/>
        </a:spcBef>
        <a:buFont typeface="Arial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8634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6341" algn="l" defTabSz="208634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2682" algn="l" defTabSz="208634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59022" algn="l" defTabSz="208634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45363" algn="l" defTabSz="208634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31704" algn="l" defTabSz="208634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18045" algn="l" defTabSz="208634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04385" algn="l" defTabSz="208634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690726" algn="l" defTabSz="208634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7923A94E-2644-B749-B475-9E5487E6768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8A7A78-E021-E34C-ACD6-12D4FAB040A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0790B7-5064-634B-A504-BAB0BCD939C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0332825-16C7-FBD3-F43F-650B2A36BD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264" y="38614430"/>
            <a:ext cx="15189679" cy="2755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3831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1640C144-6FAD-6641-937A-AC19B706FC4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CBCEA3-C40A-614B-A448-DE60985112D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0284A3-C5CE-A04E-A4B0-5F4307824E2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D7B1C72-804F-EE1B-0AFA-A8DD245451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4464" y="38971323"/>
            <a:ext cx="15192549" cy="2755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54263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T colors">
      <a:dk1>
        <a:srgbClr val="000000"/>
      </a:dk1>
      <a:lt1>
        <a:srgbClr val="FFFFFF"/>
      </a:lt1>
      <a:dk2>
        <a:srgbClr val="616365"/>
      </a:dk2>
      <a:lt2>
        <a:srgbClr val="ADAFAF"/>
      </a:lt2>
      <a:accent1>
        <a:srgbClr val="63B1E5"/>
      </a:accent1>
      <a:accent2>
        <a:srgbClr val="EC7908"/>
      </a:accent2>
      <a:accent3>
        <a:srgbClr val="CF0071"/>
      </a:accent3>
      <a:accent4>
        <a:srgbClr val="FED100"/>
      </a:accent4>
      <a:accent5>
        <a:srgbClr val="0093B3"/>
      </a:accent5>
      <a:accent6>
        <a:srgbClr val="34B234"/>
      </a:accent6>
      <a:hlink>
        <a:srgbClr val="002C5F"/>
      </a:hlink>
      <a:folHlink>
        <a:srgbClr val="C60C3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UT colors">
      <a:dk1>
        <a:srgbClr val="000000"/>
      </a:dk1>
      <a:lt1>
        <a:srgbClr val="FFFFFF"/>
      </a:lt1>
      <a:dk2>
        <a:srgbClr val="616365"/>
      </a:dk2>
      <a:lt2>
        <a:srgbClr val="ADAFAF"/>
      </a:lt2>
      <a:accent1>
        <a:srgbClr val="63B1E5"/>
      </a:accent1>
      <a:accent2>
        <a:srgbClr val="EC7908"/>
      </a:accent2>
      <a:accent3>
        <a:srgbClr val="CF0071"/>
      </a:accent3>
      <a:accent4>
        <a:srgbClr val="FED100"/>
      </a:accent4>
      <a:accent5>
        <a:srgbClr val="0093B3"/>
      </a:accent5>
      <a:accent6>
        <a:srgbClr val="34B234"/>
      </a:accent6>
      <a:hlink>
        <a:srgbClr val="002C5F"/>
      </a:hlink>
      <a:folHlink>
        <a:srgbClr val="C60C3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dirty="0" smtClean="0"/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1562</TotalTime>
  <Words>0</Words>
  <Application>Microsoft Office PowerPoint</Application>
  <PresentationFormat>Custom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Narrow</vt:lpstr>
      <vt:lpstr>Calibri</vt:lpstr>
      <vt:lpstr>Office Theme</vt:lpstr>
      <vt:lpstr>1_Office Theme</vt:lpstr>
      <vt:lpstr>PowerPoint Presentation</vt:lpstr>
      <vt:lpstr>PowerPoint Presentation</vt:lpstr>
    </vt:vector>
  </TitlesOfParts>
  <Company>Universiteit Twente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Olaf Stokkers</dc:creator>
  <cp:lastModifiedBy>Franco Garcia, Laura (UT-BMS)</cp:lastModifiedBy>
  <cp:revision>22</cp:revision>
  <dcterms:created xsi:type="dcterms:W3CDTF">2014-03-11T10:10:36Z</dcterms:created>
  <dcterms:modified xsi:type="dcterms:W3CDTF">2025-04-18T11:20:05Z</dcterms:modified>
</cp:coreProperties>
</file>