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1" r:id="rId2"/>
  </p:sldMasterIdLst>
  <p:notesMasterIdLst>
    <p:notesMasterId r:id="rId5"/>
  </p:notesMasterIdLst>
  <p:handoutMasterIdLst>
    <p:handoutMasterId r:id="rId6"/>
  </p:handoutMasterIdLst>
  <p:sldIdLst>
    <p:sldId id="258" r:id="rId3"/>
    <p:sldId id="257" r:id="rId4"/>
  </p:sldIdLst>
  <p:sldSz cx="30248225" cy="42775188"/>
  <p:notesSz cx="6858000" cy="9144000"/>
  <p:defaultTextStyle>
    <a:defPPr>
      <a:defRPr lang="en-US"/>
    </a:defPPr>
    <a:lvl1pPr marL="0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0EB2B-D01F-7344-80B9-06BAD32F04FE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73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/>
    <p:restoredTop sz="90034" autoAdjust="0"/>
  </p:normalViewPr>
  <p:slideViewPr>
    <p:cSldViewPr snapToGrid="0" snapToObjects="1">
      <p:cViewPr varScale="1">
        <p:scale>
          <a:sx n="26" d="100"/>
          <a:sy n="26" d="100"/>
        </p:scale>
        <p:origin x="7272" y="258"/>
      </p:cViewPr>
      <p:guideLst>
        <p:guide orient="horz" pos="13473"/>
        <p:guide pos="95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74" d="100"/>
          <a:sy n="174" d="100"/>
        </p:scale>
        <p:origin x="-50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08D8F-F54E-F34F-8EF2-18A5CC44187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2A490-C063-E045-B82A-91D7DB910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1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D8A1B-0C8D-D541-9C71-A77B10E9F127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A902-C084-D24D-8944-936795CC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6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58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05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46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8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366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74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8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77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0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87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28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21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27D709-D599-0F4E-B75D-EB1673B9A3A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349964" y="39698330"/>
            <a:ext cx="11120261" cy="1834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F60AA6-E8F2-5B49-90B0-3285F314F75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3597628" cy="4277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0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8" r:id="rId4"/>
    <p:sldLayoutId id="2147483669" r:id="rId5"/>
    <p:sldLayoutId id="2147483670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8C4FE-26F0-1B4B-B78F-E196D830F65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3597628" cy="427751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4B3B2E-DF31-DF4D-92E7-DE782E0882D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349964" y="39698330"/>
            <a:ext cx="11120261" cy="183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2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923A94E-2644-B749-B475-9E5487E67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A7A78-E021-E34C-ACD6-12D4FAB040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790B7-5064-634B-A504-BAB0BCD939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640C144-6FAD-6641-937A-AC19B706F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CEA3-C40A-614B-A448-DE60985112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284A3-C5CE-A04E-A4B0-5F4307824E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2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Office Theme</vt:lpstr>
      <vt:lpstr>1_Office Theme</vt:lpstr>
      <vt:lpstr>PowerPoint Presentation</vt:lpstr>
      <vt:lpstr>PowerPoint Presentation</vt:lpstr>
    </vt:vector>
  </TitlesOfParts>
  <Company>Universiteit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Olaf Stokkers</dc:creator>
  <cp:lastModifiedBy>Valster, Jeanine (UT-MC,TNW)</cp:lastModifiedBy>
  <cp:revision>21</cp:revision>
  <dcterms:created xsi:type="dcterms:W3CDTF">2014-03-11T10:10:36Z</dcterms:created>
  <dcterms:modified xsi:type="dcterms:W3CDTF">2023-04-12T12:41:26Z</dcterms:modified>
</cp:coreProperties>
</file>