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17"/>
  </p:notesMasterIdLst>
  <p:sldIdLst>
    <p:sldId id="279" r:id="rId2"/>
    <p:sldId id="280" r:id="rId3"/>
    <p:sldId id="282" r:id="rId4"/>
    <p:sldId id="278" r:id="rId5"/>
    <p:sldId id="276" r:id="rId6"/>
    <p:sldId id="273" r:id="rId7"/>
    <p:sldId id="262" r:id="rId8"/>
    <p:sldId id="259" r:id="rId9"/>
    <p:sldId id="266" r:id="rId10"/>
    <p:sldId id="269" r:id="rId11"/>
    <p:sldId id="270" r:id="rId12"/>
    <p:sldId id="289" r:id="rId13"/>
    <p:sldId id="290" r:id="rId14"/>
    <p:sldId id="291" r:id="rId15"/>
    <p:sldId id="283" r:id="rId16"/>
  </p:sldIdLst>
  <p:sldSz cx="12798425" cy="719931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D6BA"/>
    <a:srgbClr val="F5DDC2"/>
    <a:srgbClr val="475B61"/>
    <a:srgbClr val="6F6433"/>
    <a:srgbClr val="EDC0A6"/>
    <a:srgbClr val="FAC9AD"/>
    <a:srgbClr val="88A5B1"/>
    <a:srgbClr val="4F3003"/>
    <a:srgbClr val="90AFBD"/>
    <a:srgbClr val="90B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248"/>
    <p:restoredTop sz="88599"/>
  </p:normalViewPr>
  <p:slideViewPr>
    <p:cSldViewPr snapToGrid="0" snapToObjects="1">
      <p:cViewPr>
        <p:scale>
          <a:sx n="85" d="100"/>
          <a:sy n="85" d="100"/>
        </p:scale>
        <p:origin x="144" y="6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7EE57-75F6-B94B-9866-35F7BC7F83F8}" type="datetimeFigureOut">
              <a:rPr lang="en-GB" smtClean="0"/>
              <a:t>28/06/2017</a:t>
            </a:fld>
            <a:endParaRPr lang="en-GB"/>
          </a:p>
        </p:txBody>
      </p:sp>
      <p:sp>
        <p:nvSpPr>
          <p:cNvPr id="4" name="Tijdelijke aanduiding voor dia-afbeelding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1237F5-72CA-3647-82E4-3EA40454080C}" type="slidenum">
              <a:rPr lang="en-GB" smtClean="0"/>
              <a:t>‹nr.›</a:t>
            </a:fld>
            <a:endParaRPr lang="en-GB"/>
          </a:p>
        </p:txBody>
      </p:sp>
    </p:spTree>
    <p:extLst>
      <p:ext uri="{BB962C8B-B14F-4D97-AF65-F5344CB8AC3E}">
        <p14:creationId xmlns:p14="http://schemas.microsoft.com/office/powerpoint/2010/main" val="294170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noProof="0" dirty="0" smtClean="0"/>
          </a:p>
          <a:p>
            <a:r>
              <a:rPr lang="nl-NL" noProof="0" dirty="0" smtClean="0"/>
              <a:t>Dr. Herman Oosterwijk</a:t>
            </a:r>
          </a:p>
          <a:p>
            <a:endParaRPr lang="nl-NL" noProof="0" dirty="0" smtClean="0"/>
          </a:p>
          <a:p>
            <a:r>
              <a:rPr lang="nl-NL" noProof="0" dirty="0" smtClean="0"/>
              <a:t>Vakgroep</a:t>
            </a:r>
            <a:r>
              <a:rPr lang="nl-NL" baseline="0" noProof="0" dirty="0" smtClean="0"/>
              <a:t> </a:t>
            </a:r>
            <a:r>
              <a:rPr lang="nl-NL" baseline="0" noProof="0" dirty="0" err="1" smtClean="0"/>
              <a:t>Science</a:t>
            </a:r>
            <a:r>
              <a:rPr lang="nl-NL" baseline="0" noProof="0" dirty="0" smtClean="0"/>
              <a:t> </a:t>
            </a:r>
            <a:r>
              <a:rPr lang="nl-NL" baseline="0" noProof="0" dirty="0" err="1" smtClean="0"/>
              <a:t>and</a:t>
            </a:r>
            <a:r>
              <a:rPr lang="nl-NL" baseline="0" noProof="0" dirty="0" smtClean="0"/>
              <a:t> Technology Studies</a:t>
            </a:r>
          </a:p>
          <a:p>
            <a:r>
              <a:rPr lang="nl-NL" baseline="0" noProof="0" dirty="0" smtClean="0"/>
              <a:t>Faculteit BMS</a:t>
            </a:r>
          </a:p>
          <a:p>
            <a:endParaRPr lang="nl-NL" baseline="0" noProof="0" dirty="0" smtClean="0"/>
          </a:p>
          <a:p>
            <a:r>
              <a:rPr lang="nl-NL" baseline="0" noProof="0" dirty="0" smtClean="0"/>
              <a:t>Met ingang van academisch jaar 2-13/14 lid van de voormalige examencommissie van de faculteit MB, met Business Administration als eerste aandachtsgebied en Bestuurskunde/Public Administration en Gezondheidswetenschappen/Health Sciences als tweede aandachtsgebied</a:t>
            </a:r>
          </a:p>
          <a:p>
            <a:endParaRPr lang="nl-NL" baseline="0" noProof="0" dirty="0" smtClean="0"/>
          </a:p>
          <a:p>
            <a:r>
              <a:rPr lang="nl-NL" baseline="0" noProof="0" dirty="0" smtClean="0"/>
              <a:t>Na de fusie van de faculteiten Management en Bestuur en Gedragswetenschappen: Lid (vicevoorzitter) examencommissie </a:t>
            </a:r>
            <a:r>
              <a:rPr lang="nl-NL" baseline="0" noProof="0" dirty="0" err="1" smtClean="0"/>
              <a:t>Governance</a:t>
            </a:r>
            <a:r>
              <a:rPr lang="nl-NL" baseline="0" noProof="0" dirty="0" smtClean="0"/>
              <a:t> Sciences</a:t>
            </a:r>
          </a:p>
          <a:p>
            <a:endParaRPr lang="nl-NL" baseline="0" noProof="0" dirty="0" smtClean="0"/>
          </a:p>
          <a:p>
            <a:r>
              <a:rPr lang="nl-NL" baseline="0" noProof="0" dirty="0" smtClean="0"/>
              <a:t>Januari 2016: lid (vicevoorzitter) examencommissie Gezondheidswetenschappen/Health Sciences tot 26-06-2017</a:t>
            </a:r>
          </a:p>
          <a:p>
            <a:endParaRPr lang="nl-NL" noProof="0"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1</a:t>
            </a:fld>
            <a:endParaRPr lang="en-GB"/>
          </a:p>
        </p:txBody>
      </p:sp>
    </p:spTree>
    <p:extLst>
      <p:ext uri="{BB962C8B-B14F-4D97-AF65-F5344CB8AC3E}">
        <p14:creationId xmlns:p14="http://schemas.microsoft.com/office/powerpoint/2010/main" val="49955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t>In</a:t>
            </a:r>
            <a:r>
              <a:rPr lang="nl-NL" baseline="0" noProof="0" dirty="0" smtClean="0"/>
              <a:t> de</a:t>
            </a:r>
            <a:r>
              <a:rPr lang="nl-NL" noProof="0" dirty="0" smtClean="0"/>
              <a:t> autoritaire stijl van samenwerking spreken we –</a:t>
            </a:r>
            <a:r>
              <a:rPr lang="nl-NL" baseline="0" noProof="0" dirty="0" smtClean="0"/>
              <a:t> als we het hebben over opleidingsmanagement en examencommissie – niet zo gauw over partners, maar veeleer over partijen. Macht is dan doorgaans het sleutelbegrip en macht – vertaald als zeggenschap - wordt dan ontleend aan formele bevoegdheden. In deze samenwerkingsstrategie komt het vaak voor dat opleidingsmanagement en examencommissie druk bezig zijn om het eigen terrein zo zichtbaar mogelijk af te perken. Wie is bevoegd op een bepaald gebied? Wie heeft het voor het zeggen ten aanzien van een bepaald issue? Dat betekent doorgaans dat greep houden op doel, middelen en werkwijze die wordt ingezet om dat doel te bereiken, en de uitvoering. In deze benadering wordt doorgaans veel aandacht besteed aan procedures, omdat beheersing van de regels van het spel een controlemiddel is.</a:t>
            </a:r>
          </a:p>
          <a:p>
            <a:endParaRPr lang="nl-NL" baseline="0" noProof="0" dirty="0" smtClean="0"/>
          </a:p>
          <a:p>
            <a:r>
              <a:rPr lang="nl-NL" baseline="0" noProof="0" dirty="0" smtClean="0"/>
              <a:t>Kennis en toegang tot kennis is van cruciale betekenis in een autoritaire stijl. Het beheersen van de kennisbronnen is van groot belang. Het doelbewust weghouden van informatie is een van de middelen om macht tot gelding te brengen.</a:t>
            </a:r>
          </a:p>
          <a:p>
            <a:r>
              <a:rPr lang="nl-NL" baseline="0" noProof="0" dirty="0" smtClean="0"/>
              <a:t>In de meest extreme vorm krijgt de autoritaire stijl gestalte in tiranniek optreden, die doorgaans ook duidelijke (</a:t>
            </a:r>
            <a:r>
              <a:rPr lang="nl-NL" baseline="0" noProof="0" dirty="0" err="1" smtClean="0"/>
              <a:t>averse</a:t>
            </a:r>
            <a:r>
              <a:rPr lang="nl-NL" baseline="0" noProof="0" dirty="0" smtClean="0"/>
              <a:t>) reacties oproept, zoals angst, weerzin, wraakgevoelens, onzekerheid en wantrouwen. Maar soortgelijke gevoelens kunnen ook optreden wanneer de autoritaire stijl meer wordt verpakt. De welwillende despoot denkt bijvoorbeeld te weten wat goed is voor de groep en hij heeft ook veel over voor de groep. De patriarchale stijl geeft het vermoeden van inspraak, maar uiteindelijk is er maar één die de beslissing neemt. Soms is de patriarchale stijl verpakt in een heel persoonlijke stijl, waarin veel aandacht wordt geschonken aan de bijzondere positie die iemand heeft. Veelal gaat er een </a:t>
            </a:r>
            <a:r>
              <a:rPr lang="nl-NL" baseline="0" noProof="0" dirty="0" err="1" smtClean="0"/>
              <a:t>verdeel-en-heers-strategie</a:t>
            </a:r>
            <a:r>
              <a:rPr lang="nl-NL" baseline="0" noProof="0" dirty="0" smtClean="0"/>
              <a:t> onder schuil.</a:t>
            </a:r>
          </a:p>
          <a:p>
            <a:endParaRPr lang="nl-NL" baseline="0" noProof="0" dirty="0" smtClean="0"/>
          </a:p>
          <a:p>
            <a:r>
              <a:rPr lang="nl-NL" baseline="0" noProof="0" dirty="0" smtClean="0"/>
              <a:t>Een autoritaire stijl leidt heel gemakkelijk tot domeingevechten tussen opleidingsmanagement en examencommissie. Deze gevechten worden niet altijd met open vizier uitgevochten, maar eerder gaat het om meer verpakte vormen die evengoed onderdeel zijn van de autoritaire stijl. Als bijvoorbeeld gevraagd wordt informatie aan te leveren, dan maar een deel van de informatie beschikbaar stellen. Dit spel van traineren van interactie en meningsvorming duidt vaak op een symptoom van improductief machtsdenken.</a:t>
            </a:r>
          </a:p>
          <a:p>
            <a:endParaRPr lang="nl-NL" baseline="0" noProof="0" dirty="0" smtClean="0"/>
          </a:p>
          <a:p>
            <a:r>
              <a:rPr lang="nl-NL" baseline="0" noProof="0" dirty="0" smtClean="0"/>
              <a:t>De autoritaire stijl heeft een wat beladen imago, maar deze stijl kan ook bijzonder effectief zijn, als hij met verstand wordt toegepast. Vooral in crisisachtige situatie kan het goed werken dat beleid, middeleninzet en uitvoering ondubbelzinnig worden neergezet. Op de lange duur zal de autoritaire stijl echter leiden tot negatieve effecten</a:t>
            </a:r>
            <a:endParaRPr lang="nl-NL" noProof="0"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10</a:t>
            </a:fld>
            <a:endParaRPr lang="en-GB"/>
          </a:p>
        </p:txBody>
      </p:sp>
    </p:spTree>
    <p:extLst>
      <p:ext uri="{BB962C8B-B14F-4D97-AF65-F5344CB8AC3E}">
        <p14:creationId xmlns:p14="http://schemas.microsoft.com/office/powerpoint/2010/main" val="1375292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t>De laatste stijl die ik wil behandelen is een samentrekking tussen wat de </a:t>
            </a:r>
            <a:r>
              <a:rPr lang="nl-NL" i="1" noProof="0" dirty="0" smtClean="0"/>
              <a:t>democratische</a:t>
            </a:r>
            <a:r>
              <a:rPr lang="nl-NL" noProof="0" dirty="0" smtClean="0"/>
              <a:t> en </a:t>
            </a:r>
            <a:r>
              <a:rPr lang="nl-NL" i="1" noProof="0" dirty="0" smtClean="0"/>
              <a:t>participatieve</a:t>
            </a:r>
            <a:r>
              <a:rPr lang="nl-NL" noProof="0" dirty="0" smtClean="0"/>
              <a:t> stijl wordt genoemd.</a:t>
            </a:r>
            <a:r>
              <a:rPr lang="nl-NL" baseline="0" noProof="0" dirty="0" smtClean="0"/>
              <a:t> Deze stijl kenmerkt zich door open communicatie en constructieve samenwerking waarin inbreng van alle leden van belang is. Verantwoordelijkheid, rekenschap en feedback ten aanzien van ontwerp en uitvoering staan hier centraal. Kwaliteitsverhoging wordt vooral bereikt door goede systemen te ontwikkelen en te onderhouden. De aandacht voor systemen is groter dan die voor fouten, immers, iedereen maakt wel eens fouten en van fouten kun je leren. Dit betreft ook het klimaat in deze samenwerking; constructief, onderzoekend, ontdekkend, lerend en elkaar helpen om sterke, maar ook zwakke punten te identificeren. Deze stijl geeft ruimte aan creativiteit en probleemoplossing.</a:t>
            </a:r>
          </a:p>
          <a:p>
            <a:r>
              <a:rPr lang="nl-NL" baseline="0" noProof="0" dirty="0" smtClean="0"/>
              <a:t>Het nadeel van deze werkstijl is dat de besluitvormingsprocessen misschien wat traag verlopen. Daar staat echter draagvlak tegenover ter compensatie. Een ander nadeel is dat deze werkstijl niet zo goed uit de voeten kan met crisisachtige situaties</a:t>
            </a:r>
            <a:endParaRPr lang="nl-NL" noProof="0"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11</a:t>
            </a:fld>
            <a:endParaRPr lang="en-GB"/>
          </a:p>
        </p:txBody>
      </p:sp>
    </p:spTree>
    <p:extLst>
      <p:ext uri="{BB962C8B-B14F-4D97-AF65-F5344CB8AC3E}">
        <p14:creationId xmlns:p14="http://schemas.microsoft.com/office/powerpoint/2010/main" val="16213573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t>Mijn advies is om niet</a:t>
            </a:r>
            <a:r>
              <a:rPr lang="nl-NL" baseline="0" noProof="0" dirty="0" smtClean="0"/>
              <a:t> als een dolle te proberen om de WHW naar de letter uit te voeren. Kijk eerder naar de strekking van de wet en probeer binnen een redelijke termijn een systeem op te bouwen dat voldoende transparant en effectief is en dat als ijkpunt kan dienen voor allen die in het systeem werkzaam zijn. Opleidingsmanagement en examencommissies zullen er mee aan de slag moeten gaan, maar ook docenten en ondersteunende diensten. Dat kan niet in een keer; gun elkaar de ruimte om te groeien naar nieuwe verantwoordelijkheden, nieuwe routines en nieuwe prioriteiten. Maar kijk wel samen naar hoe je dat proces vorm en inhoud kan geven. Ik zou willen bepleiten dat de keuze voor de een of andere samenwerkingsstrategie een gezamenlijke uitdaging is voor opleidingsmanagement en examencommissie. Het gaat dus niet alleen om de inhoud, maar - minstens zo belangrijk – ook om de vorm, het tempo en de onderlinge spelregels.</a:t>
            </a:r>
          </a:p>
          <a:p>
            <a:r>
              <a:rPr lang="nl-NL" baseline="0" noProof="0" dirty="0" smtClean="0"/>
              <a:t>Ik heb in deze presentatie de rolverdeling tussen opleidingsmanagement en examencommissie geschetst als de binnen- en buitenring van een PDCA cirkel, maar misschien is het mogelijk dat deze relatie wordt vormgegeven als een dubbele helix, waarbij het </a:t>
            </a:r>
            <a:r>
              <a:rPr lang="nl-NL" baseline="0" noProof="0" dirty="0" err="1" smtClean="0"/>
              <a:t>countervailing</a:t>
            </a:r>
            <a:r>
              <a:rPr lang="nl-NL" baseline="0" noProof="0" dirty="0" smtClean="0"/>
              <a:t> </a:t>
            </a:r>
            <a:r>
              <a:rPr lang="nl-NL" baseline="0" noProof="0" dirty="0" err="1" smtClean="0"/>
              <a:t>powers</a:t>
            </a:r>
            <a:r>
              <a:rPr lang="nl-NL" baseline="0" noProof="0" dirty="0" smtClean="0"/>
              <a:t> </a:t>
            </a:r>
            <a:r>
              <a:rPr lang="nl-NL" baseline="0" noProof="0" dirty="0" err="1" smtClean="0"/>
              <a:t>framework</a:t>
            </a:r>
            <a:r>
              <a:rPr lang="nl-NL" baseline="0" noProof="0" dirty="0" smtClean="0"/>
              <a:t> tot gelding wordt gebracht: </a:t>
            </a:r>
            <a:r>
              <a:rPr lang="nl-NL" i="1" baseline="0" noProof="0" dirty="0" err="1" smtClean="0"/>
              <a:t>inherently</a:t>
            </a:r>
            <a:r>
              <a:rPr lang="nl-NL" i="1" baseline="0" noProof="0" dirty="0" smtClean="0"/>
              <a:t> </a:t>
            </a:r>
            <a:r>
              <a:rPr lang="nl-NL" i="1" baseline="0" noProof="0" dirty="0" err="1" smtClean="0"/>
              <a:t>interdependent</a:t>
            </a:r>
            <a:r>
              <a:rPr lang="nl-NL" i="1" baseline="0" noProof="0" dirty="0" smtClean="0"/>
              <a:t>, </a:t>
            </a:r>
            <a:r>
              <a:rPr lang="nl-NL" i="1" baseline="0" noProof="0" dirty="0" err="1" smtClean="0"/>
              <a:t>yet</a:t>
            </a:r>
            <a:r>
              <a:rPr lang="nl-NL" i="1" baseline="0" noProof="0" dirty="0" smtClean="0"/>
              <a:t> </a:t>
            </a:r>
            <a:r>
              <a:rPr lang="nl-NL" i="1" baseline="0" noProof="0" dirty="0" err="1" smtClean="0"/>
              <a:t>distict</a:t>
            </a:r>
            <a:endParaRPr lang="nl-NL" i="1" noProof="0"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12</a:t>
            </a:fld>
            <a:endParaRPr lang="en-GB"/>
          </a:p>
        </p:txBody>
      </p:sp>
    </p:spTree>
    <p:extLst>
      <p:ext uri="{BB962C8B-B14F-4D97-AF65-F5344CB8AC3E}">
        <p14:creationId xmlns:p14="http://schemas.microsoft.com/office/powerpoint/2010/main" val="489209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13</a:t>
            </a:fld>
            <a:endParaRPr lang="en-GB"/>
          </a:p>
        </p:txBody>
      </p:sp>
    </p:spTree>
    <p:extLst>
      <p:ext uri="{BB962C8B-B14F-4D97-AF65-F5344CB8AC3E}">
        <p14:creationId xmlns:p14="http://schemas.microsoft.com/office/powerpoint/2010/main" val="1515481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14</a:t>
            </a:fld>
            <a:endParaRPr lang="en-GB"/>
          </a:p>
        </p:txBody>
      </p:sp>
    </p:spTree>
    <p:extLst>
      <p:ext uri="{BB962C8B-B14F-4D97-AF65-F5344CB8AC3E}">
        <p14:creationId xmlns:p14="http://schemas.microsoft.com/office/powerpoint/2010/main" val="476952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t>Deze presentatie gaat over de constructieve samenwerking tussen drie belangrijke groepen in een universitaire organisatie: het instellingsbestuur (de decaan of </a:t>
            </a:r>
            <a:r>
              <a:rPr lang="nl-NL" noProof="0" dirty="0" err="1" smtClean="0"/>
              <a:t>pro-decaan</a:t>
            </a:r>
            <a:r>
              <a:rPr lang="nl-NL" noProof="0" dirty="0" smtClean="0"/>
              <a:t>), het opleidingsmanagement en de examencommissie. Meestal</a:t>
            </a:r>
            <a:r>
              <a:rPr lang="nl-NL" baseline="0" noProof="0" dirty="0" smtClean="0"/>
              <a:t> wordt – in het kader van </a:t>
            </a:r>
            <a:r>
              <a:rPr lang="nl-NL" baseline="0" noProof="0" dirty="0" err="1" smtClean="0"/>
              <a:t>toetsbeleid</a:t>
            </a:r>
            <a:r>
              <a:rPr lang="nl-NL" baseline="0" noProof="0" dirty="0" smtClean="0"/>
              <a:t> – gedacht aan het samenspel tussen opleidingsmanagement en examencommissie, maar het instellingsbestuur speelt hier ook een niet te onderschatten rol. Het kan aanwijzingen geven, speerpunten benoemen, middelen beschikbaar stellen, samenwerking, prioriteren en superviseren (immers, het instellingsbestuur beoordeelt de (jaar-) verslaglegging en geeft op basis daarvan aanwijzingen).</a:t>
            </a:r>
          </a:p>
          <a:p>
            <a:r>
              <a:rPr lang="nl-NL" baseline="0" noProof="0" dirty="0" smtClean="0"/>
              <a:t>Voor deze presentatie laat ik echter de rol van het instellingsbestuur buiten beschouwen en concentreer me volledig op de samenwerkingsrelatie tussen opleidingsmanagement en examencommissie</a:t>
            </a:r>
            <a:r>
              <a:rPr lang="en-GB" baseline="0" noProof="0" dirty="0" smtClean="0"/>
              <a:t> met </a:t>
            </a:r>
            <a:r>
              <a:rPr lang="en-GB" baseline="0" noProof="0" dirty="0" err="1" smtClean="0"/>
              <a:t>als</a:t>
            </a:r>
            <a:r>
              <a:rPr lang="en-GB" baseline="0" noProof="0" dirty="0" smtClean="0"/>
              <a:t> </a:t>
            </a:r>
            <a:r>
              <a:rPr lang="en-GB" baseline="0" noProof="0" dirty="0" err="1" smtClean="0"/>
              <a:t>centrale</a:t>
            </a:r>
            <a:r>
              <a:rPr lang="en-GB" baseline="0" noProof="0" dirty="0" smtClean="0"/>
              <a:t> </a:t>
            </a:r>
            <a:r>
              <a:rPr lang="en-GB" baseline="0" noProof="0" dirty="0" err="1" smtClean="0"/>
              <a:t>vraag</a:t>
            </a:r>
            <a:r>
              <a:rPr lang="en-GB" baseline="0" noProof="0" dirty="0" smtClean="0"/>
              <a:t>: </a:t>
            </a:r>
            <a:r>
              <a:rPr lang="en-GB" i="1" baseline="0" noProof="0" dirty="0" err="1" smtClean="0"/>
              <a:t>Welke</a:t>
            </a:r>
            <a:r>
              <a:rPr lang="en-GB" i="1" baseline="0" noProof="0" dirty="0" smtClean="0"/>
              <a:t> </a:t>
            </a:r>
            <a:r>
              <a:rPr lang="en-GB" i="1" baseline="0" noProof="0" dirty="0" err="1" smtClean="0"/>
              <a:t>strategieën</a:t>
            </a:r>
            <a:r>
              <a:rPr lang="en-GB" i="1" baseline="0" noProof="0" dirty="0" smtClean="0"/>
              <a:t> </a:t>
            </a:r>
            <a:r>
              <a:rPr lang="en-GB" i="1" baseline="0" noProof="0" dirty="0" err="1" smtClean="0"/>
              <a:t>kunnen</a:t>
            </a:r>
            <a:r>
              <a:rPr lang="en-GB" i="1" baseline="0" noProof="0" dirty="0" smtClean="0"/>
              <a:t> </a:t>
            </a:r>
            <a:r>
              <a:rPr lang="en-GB" i="1" baseline="0" noProof="0" dirty="0" err="1" smtClean="0"/>
              <a:t>worden</a:t>
            </a:r>
            <a:r>
              <a:rPr lang="en-GB" i="1" baseline="0" noProof="0" dirty="0" smtClean="0"/>
              <a:t> </a:t>
            </a:r>
            <a:r>
              <a:rPr lang="en-GB" i="1" baseline="0" noProof="0" dirty="0" err="1" smtClean="0"/>
              <a:t>gevolgd</a:t>
            </a:r>
            <a:r>
              <a:rPr lang="en-GB" i="1" baseline="0" noProof="0" dirty="0" smtClean="0"/>
              <a:t> om </a:t>
            </a:r>
            <a:r>
              <a:rPr lang="en-GB" i="1" baseline="0" noProof="0" dirty="0" err="1" smtClean="0"/>
              <a:t>effectieve</a:t>
            </a:r>
            <a:r>
              <a:rPr lang="en-GB" i="1" baseline="0" noProof="0" dirty="0" smtClean="0"/>
              <a:t> </a:t>
            </a:r>
            <a:r>
              <a:rPr lang="en-GB" i="1" baseline="0" noProof="0" dirty="0" err="1" smtClean="0"/>
              <a:t>samenwerkingsrelaties</a:t>
            </a:r>
            <a:r>
              <a:rPr lang="en-GB" i="1" baseline="0" noProof="0" dirty="0" smtClean="0"/>
              <a:t> tot stand </a:t>
            </a:r>
            <a:r>
              <a:rPr lang="en-GB" i="1" baseline="0" noProof="0" dirty="0" err="1" smtClean="0"/>
              <a:t>te</a:t>
            </a:r>
            <a:r>
              <a:rPr lang="en-GB" i="1" baseline="0" noProof="0" dirty="0" smtClean="0"/>
              <a:t> </a:t>
            </a:r>
            <a:r>
              <a:rPr lang="en-GB" i="1" baseline="0" noProof="0" dirty="0" err="1" smtClean="0"/>
              <a:t>brengen</a:t>
            </a:r>
            <a:r>
              <a:rPr lang="en-GB" i="1" baseline="0" noProof="0" dirty="0" smtClean="0"/>
              <a:t> </a:t>
            </a:r>
            <a:r>
              <a:rPr lang="en-GB" i="1" baseline="0" noProof="0" dirty="0" err="1" smtClean="0"/>
              <a:t>tussen</a:t>
            </a:r>
            <a:r>
              <a:rPr lang="en-GB" i="1" baseline="0" noProof="0" dirty="0" smtClean="0"/>
              <a:t> </a:t>
            </a:r>
            <a:r>
              <a:rPr lang="en-GB" i="1" baseline="0" noProof="0" dirty="0" err="1" smtClean="0"/>
              <a:t>opleidingsmanagement</a:t>
            </a:r>
            <a:r>
              <a:rPr lang="en-GB" i="1" baseline="0" noProof="0" dirty="0" smtClean="0"/>
              <a:t>  </a:t>
            </a:r>
            <a:r>
              <a:rPr lang="en-GB" i="1" baseline="0" noProof="0" dirty="0" err="1" smtClean="0"/>
              <a:t>en</a:t>
            </a:r>
            <a:r>
              <a:rPr lang="en-GB" i="1" baseline="0" noProof="0" dirty="0" smtClean="0"/>
              <a:t> </a:t>
            </a:r>
            <a:r>
              <a:rPr lang="en-GB" i="1" baseline="0" noProof="0" dirty="0" err="1" smtClean="0"/>
              <a:t>examencommissie</a:t>
            </a:r>
            <a:r>
              <a:rPr lang="en-GB" baseline="0" noProof="0" dirty="0" smtClean="0"/>
              <a:t>?</a:t>
            </a:r>
            <a:endParaRPr lang="en-GB"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2</a:t>
            </a:fld>
            <a:endParaRPr lang="en-GB"/>
          </a:p>
        </p:txBody>
      </p:sp>
    </p:spTree>
    <p:extLst>
      <p:ext uri="{BB962C8B-B14F-4D97-AF65-F5344CB8AC3E}">
        <p14:creationId xmlns:p14="http://schemas.microsoft.com/office/powerpoint/2010/main" val="1072049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wetgever heeft de afgelopen jaren steeds meer taken belegd bij examencommissies, met name wat betreft de borging van de kwaliteit van toetsing en examinering. Dat is gedaan vanuit het idee dat onderwijsdirecties niet alleen de verantwoordelijkheid zouden moeten dragen voor de kwaliteit van het systeem van toetsing en examinering.</a:t>
            </a:r>
            <a:r>
              <a:rPr lang="nl-NL" sz="1200" kern="1200" baseline="0" dirty="0" smtClean="0">
                <a:solidFill>
                  <a:schemeClr val="tx1"/>
                </a:solidFill>
                <a:effectLst/>
                <a:latin typeface="+mn-lt"/>
                <a:ea typeface="+mn-ea"/>
                <a:cs typeface="+mn-cs"/>
              </a:rPr>
              <a:t> Bovendien moet de kwaliteit van toetsing</a:t>
            </a:r>
            <a:r>
              <a:rPr lang="nl-NL" sz="1200" kern="1200" dirty="0" smtClean="0">
                <a:solidFill>
                  <a:schemeClr val="tx1"/>
                </a:solidFill>
                <a:effectLst/>
                <a:latin typeface="+mn-lt"/>
                <a:ea typeface="+mn-ea"/>
                <a:cs typeface="+mn-cs"/>
              </a:rPr>
              <a:t> zichtbaar worden gemaakt en moet het opleidingsmanagement er verantwoording</a:t>
            </a:r>
            <a:r>
              <a:rPr lang="nl-NL" sz="1200" kern="1200" baseline="0" dirty="0" smtClean="0">
                <a:solidFill>
                  <a:schemeClr val="tx1"/>
                </a:solidFill>
                <a:effectLst/>
                <a:latin typeface="+mn-lt"/>
                <a:ea typeface="+mn-ea"/>
                <a:cs typeface="+mn-cs"/>
              </a:rPr>
              <a:t> over</a:t>
            </a:r>
            <a:r>
              <a:rPr lang="nl-NL" sz="1200" kern="1200" dirty="0" smtClean="0">
                <a:solidFill>
                  <a:schemeClr val="tx1"/>
                </a:solidFill>
                <a:effectLst/>
                <a:latin typeface="+mn-lt"/>
                <a:ea typeface="+mn-ea"/>
                <a:cs typeface="+mn-cs"/>
              </a:rPr>
              <a:t> afleggen. Transparantie van </a:t>
            </a:r>
            <a:r>
              <a:rPr lang="nl-NL" sz="1200" kern="1200" dirty="0" err="1" smtClean="0">
                <a:solidFill>
                  <a:schemeClr val="tx1"/>
                </a:solidFill>
                <a:effectLst/>
                <a:latin typeface="+mn-lt"/>
                <a:ea typeface="+mn-ea"/>
                <a:cs typeface="+mn-cs"/>
              </a:rPr>
              <a:t>toetssystemen</a:t>
            </a:r>
            <a:r>
              <a:rPr lang="nl-NL" sz="1200" kern="1200" dirty="0" smtClean="0">
                <a:solidFill>
                  <a:schemeClr val="tx1"/>
                </a:solidFill>
                <a:effectLst/>
                <a:latin typeface="+mn-lt"/>
                <a:ea typeface="+mn-ea"/>
                <a:cs typeface="+mn-cs"/>
              </a:rPr>
              <a:t> is centraal en cruciaal element in het </a:t>
            </a:r>
            <a:r>
              <a:rPr lang="nl-NL" sz="1200" kern="1200" dirty="0" err="1" smtClean="0">
                <a:solidFill>
                  <a:schemeClr val="tx1"/>
                </a:solidFill>
                <a:effectLst/>
                <a:latin typeface="+mn-lt"/>
                <a:ea typeface="+mn-ea"/>
                <a:cs typeface="+mn-cs"/>
              </a:rPr>
              <a:t>overheidsdenken</a:t>
            </a:r>
            <a:r>
              <a:rPr lang="nl-NL" sz="1200" kern="1200" dirty="0" smtClean="0">
                <a:solidFill>
                  <a:schemeClr val="tx1"/>
                </a:solidFill>
                <a:effectLst/>
                <a:latin typeface="+mn-lt"/>
                <a:ea typeface="+mn-ea"/>
                <a:cs typeface="+mn-cs"/>
              </a:rPr>
              <a:t>.</a:t>
            </a:r>
          </a:p>
          <a:p>
            <a:r>
              <a:rPr lang="nl-NL" sz="1200" kern="1200" dirty="0" smtClean="0">
                <a:solidFill>
                  <a:schemeClr val="tx1"/>
                </a:solidFill>
                <a:effectLst/>
                <a:latin typeface="+mn-lt"/>
                <a:ea typeface="+mn-ea"/>
                <a:cs typeface="+mn-cs"/>
              </a:rPr>
              <a:t>Daaraan ligt natuurlijk het idee van </a:t>
            </a:r>
            <a:r>
              <a:rPr lang="nl-NL" sz="1200" i="1" kern="1200" dirty="0" err="1" smtClean="0">
                <a:solidFill>
                  <a:schemeClr val="tx1"/>
                </a:solidFill>
                <a:effectLst/>
                <a:latin typeface="+mn-lt"/>
                <a:ea typeface="+mn-ea"/>
                <a:cs typeface="+mn-cs"/>
              </a:rPr>
              <a:t>countervailing</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powers</a:t>
            </a:r>
            <a:r>
              <a:rPr lang="nl-NL" sz="1200" kern="1200" dirty="0" smtClean="0">
                <a:solidFill>
                  <a:schemeClr val="tx1"/>
                </a:solidFill>
                <a:effectLst/>
                <a:latin typeface="+mn-lt"/>
                <a:ea typeface="+mn-ea"/>
                <a:cs typeface="+mn-cs"/>
              </a:rPr>
              <a:t> ten grondslag, al in 1952 gemunt door Kenneth </a:t>
            </a:r>
            <a:r>
              <a:rPr lang="nl-NL" sz="1200" kern="1200" dirty="0" err="1" smtClean="0">
                <a:solidFill>
                  <a:schemeClr val="tx1"/>
                </a:solidFill>
                <a:effectLst/>
                <a:latin typeface="+mn-lt"/>
                <a:ea typeface="+mn-ea"/>
                <a:cs typeface="+mn-cs"/>
              </a:rPr>
              <a:t>Galbraith</a:t>
            </a:r>
            <a:r>
              <a:rPr lang="nl-NL" sz="1200" kern="1200" dirty="0" smtClean="0">
                <a:solidFill>
                  <a:schemeClr val="tx1"/>
                </a:solidFill>
                <a:effectLst/>
                <a:latin typeface="+mn-lt"/>
                <a:ea typeface="+mn-ea"/>
                <a:cs typeface="+mn-cs"/>
              </a:rPr>
              <a:t> en later uitgebreid tot het </a:t>
            </a:r>
            <a:r>
              <a:rPr lang="nl-NL" sz="1200" kern="1200" dirty="0" err="1" smtClean="0">
                <a:solidFill>
                  <a:schemeClr val="tx1"/>
                </a:solidFill>
                <a:effectLst/>
                <a:latin typeface="+mn-lt"/>
                <a:ea typeface="+mn-ea"/>
                <a:cs typeface="+mn-cs"/>
              </a:rPr>
              <a:t>countervailing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powers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framework</a:t>
            </a:r>
            <a:r>
              <a:rPr lang="nl-NL" sz="1200" kern="1200" dirty="0" smtClean="0">
                <a:solidFill>
                  <a:schemeClr val="tx1"/>
                </a:solidFill>
                <a:effectLst/>
                <a:latin typeface="+mn-lt"/>
                <a:ea typeface="+mn-ea"/>
                <a:cs typeface="+mn-cs"/>
              </a:rPr>
              <a:t>, onder andere door </a:t>
            </a:r>
            <a:r>
              <a:rPr lang="nl-NL" sz="1200" kern="1200" dirty="0" err="1" smtClean="0">
                <a:solidFill>
                  <a:schemeClr val="tx1"/>
                </a:solidFill>
                <a:effectLst/>
                <a:latin typeface="+mn-lt"/>
                <a:ea typeface="+mn-ea"/>
                <a:cs typeface="+mn-cs"/>
              </a:rPr>
              <a:t>Hafferty</a:t>
            </a:r>
            <a:r>
              <a:rPr lang="nl-NL" sz="1200" kern="1200" dirty="0" smtClean="0">
                <a:solidFill>
                  <a:schemeClr val="tx1"/>
                </a:solidFill>
                <a:effectLst/>
                <a:latin typeface="+mn-lt"/>
                <a:ea typeface="+mn-ea"/>
                <a:cs typeface="+mn-cs"/>
              </a:rPr>
              <a:t> en Light. Dit </a:t>
            </a:r>
            <a:r>
              <a:rPr lang="nl-NL" sz="1200" kern="1200" dirty="0" err="1" smtClean="0">
                <a:solidFill>
                  <a:schemeClr val="tx1"/>
                </a:solidFill>
                <a:effectLst/>
                <a:latin typeface="+mn-lt"/>
                <a:ea typeface="+mn-ea"/>
                <a:cs typeface="+mn-cs"/>
              </a:rPr>
              <a:t>framework</a:t>
            </a:r>
            <a:r>
              <a:rPr lang="nl-NL" sz="1200" kern="1200" dirty="0" smtClean="0">
                <a:solidFill>
                  <a:schemeClr val="tx1"/>
                </a:solidFill>
                <a:effectLst/>
                <a:latin typeface="+mn-lt"/>
                <a:ea typeface="+mn-ea"/>
                <a:cs typeface="+mn-cs"/>
              </a:rPr>
              <a:t> lokaliseert (taak-) verantwoordelijkheden binnen een gebied van institutionele en culturele krachten en partijen. Voorkomen moet worden dat één enkele actor te veel zeggenschap</a:t>
            </a:r>
            <a:r>
              <a:rPr lang="nl-NL" sz="1200" kern="1200" baseline="0" dirty="0" smtClean="0">
                <a:solidFill>
                  <a:schemeClr val="tx1"/>
                </a:solidFill>
                <a:effectLst/>
                <a:latin typeface="+mn-lt"/>
                <a:ea typeface="+mn-ea"/>
                <a:cs typeface="+mn-cs"/>
              </a:rPr>
              <a:t> krijgt ten aanzien van een bepaalde set beslissingen. Voorkomen moet worden dat die ene actor een dominante positie verwerft binnen een bepaalde constellatie en niet meer bereikbaar is voor beïnvloeding. </a:t>
            </a:r>
            <a:r>
              <a:rPr lang="nl-NL" sz="1200" kern="1200" dirty="0" smtClean="0">
                <a:solidFill>
                  <a:schemeClr val="tx1"/>
                </a:solidFill>
                <a:effectLst/>
                <a:latin typeface="+mn-lt"/>
                <a:ea typeface="+mn-ea"/>
                <a:cs typeface="+mn-cs"/>
              </a:rPr>
              <a:t>Om dit te compenseren worden aan andere actoren compenserende bevoegdheden toegekend, zodat de onbalans kan worden tegengegaan. In dit licht kunnen we de uitbreiding van bevoegdheden van examencommissies zien als het compenseren van de macht</a:t>
            </a:r>
            <a:r>
              <a:rPr lang="nl-NL" sz="1200" kern="1200" baseline="0" dirty="0" smtClean="0">
                <a:solidFill>
                  <a:schemeClr val="tx1"/>
                </a:solidFill>
                <a:effectLst/>
                <a:latin typeface="+mn-lt"/>
                <a:ea typeface="+mn-ea"/>
                <a:cs typeface="+mn-cs"/>
              </a:rPr>
              <a:t> die berust bij het opleidingsmanagement. (En in dit licht kunnen we natuurlijk ook de uitbreiding van bevoegdheden van de opleidingscommissies zien in de zin van medezeggenschap). </a:t>
            </a:r>
            <a:r>
              <a:rPr lang="nl-NL" sz="1200" kern="1200" dirty="0" smtClean="0">
                <a:solidFill>
                  <a:schemeClr val="tx1"/>
                </a:solidFill>
                <a:effectLst/>
                <a:latin typeface="+mn-lt"/>
                <a:ea typeface="+mn-ea"/>
                <a:cs typeface="+mn-cs"/>
              </a:rPr>
              <a:t>Het </a:t>
            </a:r>
            <a:r>
              <a:rPr lang="nl-NL" sz="1200" kern="1200" dirty="0" err="1" smtClean="0">
                <a:solidFill>
                  <a:schemeClr val="tx1"/>
                </a:solidFill>
                <a:effectLst/>
                <a:latin typeface="+mn-lt"/>
                <a:ea typeface="+mn-ea"/>
                <a:cs typeface="+mn-cs"/>
              </a:rPr>
              <a:t>countervailing</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powers</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framework</a:t>
            </a:r>
            <a:r>
              <a:rPr lang="nl-NL" sz="1200" kern="1200" dirty="0" smtClean="0">
                <a:solidFill>
                  <a:schemeClr val="tx1"/>
                </a:solidFill>
                <a:effectLst/>
                <a:latin typeface="+mn-lt"/>
                <a:ea typeface="+mn-ea"/>
                <a:cs typeface="+mn-cs"/>
              </a:rPr>
              <a:t> focust op actoren die </a:t>
            </a:r>
            <a:r>
              <a:rPr lang="nl-NL" sz="1200" i="1" kern="1200" dirty="0" err="1" smtClean="0">
                <a:solidFill>
                  <a:schemeClr val="tx1"/>
                </a:solidFill>
                <a:effectLst/>
                <a:latin typeface="+mn-lt"/>
                <a:ea typeface="+mn-ea"/>
                <a:cs typeface="+mn-cs"/>
              </a:rPr>
              <a:t>inherently</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interdependent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yet</a:t>
            </a:r>
            <a:r>
              <a:rPr lang="nl-NL" sz="1200" i="1" kern="1200" dirty="0" smtClean="0">
                <a:solidFill>
                  <a:schemeClr val="tx1"/>
                </a:solidFill>
                <a:effectLst/>
                <a:latin typeface="+mn-lt"/>
                <a:ea typeface="+mn-ea"/>
                <a:cs typeface="+mn-cs"/>
              </a:rPr>
              <a:t> </a:t>
            </a:r>
            <a:r>
              <a:rPr lang="nl-NL" sz="1200" i="1" kern="1200" dirty="0" err="1" smtClean="0">
                <a:solidFill>
                  <a:schemeClr val="tx1"/>
                </a:solidFill>
                <a:effectLst/>
                <a:latin typeface="+mn-lt"/>
                <a:ea typeface="+mn-ea"/>
                <a:cs typeface="+mn-cs"/>
              </a:rPr>
              <a:t>distinct</a:t>
            </a:r>
            <a:r>
              <a:rPr lang="nl-NL" sz="1200" kern="1200" dirty="0" smtClean="0">
                <a:solidFill>
                  <a:schemeClr val="tx1"/>
                </a:solidFill>
                <a:effectLst/>
                <a:latin typeface="+mn-lt"/>
                <a:ea typeface="+mn-ea"/>
                <a:cs typeface="+mn-cs"/>
              </a:rPr>
              <a:t>; onderling verbonden zijn, maar ieder met eigen verantwoordelijkheden. Maar de vraag is dan natuurlijk waar precies de raakvlakken liggen? Hoe kan daarmee worden omgegaan binnen de beperkte mogelijkheden die het instellingsbestuur biedt in budget en tijd? Met andere woorden, hoe krijgen we het systeem effectief aan het draaien? Hoe zorgen we in de wisselwerking van krachten voor verbetering van het systeem van toetsing en hoe zorgen we dat dit een bestendig systeem wordt?</a:t>
            </a:r>
          </a:p>
          <a:p>
            <a:endParaRPr lang="nl-NL" baseline="0" noProof="0" dirty="0" smtClean="0"/>
          </a:p>
          <a:p>
            <a:r>
              <a:rPr lang="nl-NL" baseline="0" noProof="0" dirty="0" smtClean="0"/>
              <a:t>Dat is niet gemakkelijk. Actoren hebben hun eigen opvattingen en zijn niet zonder gelukkig dat andere actoren in hun keuken komen rondsnuffelen. Het is ook niet gemakkelijk omdat eigenlijk geen van de actoren de middelen heeft (tijd, budget en skills) om een nieuwe werkrelatie tot stand te brengen. Decanen zijn niet geneigd om méér dan de allernoodzakelijkste middelen beschikbaar te stellen, zodat de ontwikkeling van een goed kwaliteitssysteem in de marge van andere werkzaamheden van de grond moet worden getrokken. Dat is riskant, want er hoeft maar iets te gebeuren of het systeem begint te wankelen.</a:t>
            </a:r>
          </a:p>
          <a:p>
            <a:endParaRPr lang="nl-NL" baseline="0" noProof="0" dirty="0" smtClean="0"/>
          </a:p>
          <a:p>
            <a:r>
              <a:rPr lang="nl-NL" baseline="0" noProof="0" dirty="0" smtClean="0"/>
              <a:t>Met de wijzigingen in de Wet op het Hoger Onderwijs en het wetenschappelijk onderzoek kunnen we stellen is er als het ware een nieuwe rechts- of regelomgeving ontstaan. De wetgever heeft duidelijk voor ogen hoe die zou moeten functioneren, maar stelt ook vast dat de werkelijkheid weerbarstiger is dan het papier (zie rapport Verdere Versterking, </a:t>
            </a:r>
            <a:r>
              <a:rPr lang="nl-NL" baseline="0" noProof="0" dirty="0" err="1" smtClean="0"/>
              <a:t>Isp</a:t>
            </a:r>
            <a:r>
              <a:rPr lang="nl-NL" baseline="0" noProof="0" dirty="0" smtClean="0"/>
              <a:t>. Van het Onderwijs). En dat is ook niet raar, want we weten allemaal dat </a:t>
            </a:r>
            <a:r>
              <a:rPr lang="nl-NL" i="1" baseline="0" noProof="0" dirty="0" err="1" smtClean="0"/>
              <a:t>law</a:t>
            </a:r>
            <a:r>
              <a:rPr lang="nl-NL" i="1" baseline="0" noProof="0" dirty="0" smtClean="0"/>
              <a:t> in </a:t>
            </a:r>
            <a:r>
              <a:rPr lang="nl-NL" i="1" baseline="0" noProof="0" dirty="0" err="1" smtClean="0"/>
              <a:t>practice</a:t>
            </a:r>
            <a:r>
              <a:rPr lang="nl-NL" i="1" baseline="0" noProof="0" dirty="0" smtClean="0"/>
              <a:t> </a:t>
            </a:r>
            <a:r>
              <a:rPr lang="nl-NL" baseline="0" noProof="0" dirty="0" smtClean="0"/>
              <a:t>nog iets anders is dan </a:t>
            </a:r>
            <a:r>
              <a:rPr lang="nl-NL" i="1" baseline="0" noProof="0" dirty="0" err="1" smtClean="0"/>
              <a:t>law</a:t>
            </a:r>
            <a:r>
              <a:rPr lang="nl-NL" i="1" baseline="0" noProof="0" dirty="0" smtClean="0"/>
              <a:t> in </a:t>
            </a:r>
            <a:r>
              <a:rPr lang="nl-NL" i="1" baseline="0" noProof="0" dirty="0" err="1" smtClean="0"/>
              <a:t>the</a:t>
            </a:r>
            <a:r>
              <a:rPr lang="nl-NL" i="1" baseline="0" noProof="0" dirty="0" smtClean="0"/>
              <a:t> </a:t>
            </a:r>
            <a:r>
              <a:rPr lang="nl-NL" i="1" baseline="0" noProof="0" dirty="0" err="1" smtClean="0"/>
              <a:t>books</a:t>
            </a:r>
            <a:r>
              <a:rPr lang="nl-NL" i="1" baseline="0" noProof="0" dirty="0" smtClean="0"/>
              <a:t>.</a:t>
            </a:r>
            <a:r>
              <a:rPr lang="nl-NL" i="0" baseline="0" noProof="0" dirty="0" smtClean="0"/>
              <a:t> Dat maakt de vraag relevant hoe de samenwerking tussen opleidingsmanagement en examencommissies zodanig vorm gegeven kan worden dat hij de </a:t>
            </a:r>
            <a:r>
              <a:rPr lang="nl-NL" i="1" baseline="0" noProof="0" dirty="0" err="1" smtClean="0"/>
              <a:t>law</a:t>
            </a:r>
            <a:r>
              <a:rPr lang="nl-NL" i="1" baseline="0" noProof="0" dirty="0" smtClean="0"/>
              <a:t> in </a:t>
            </a:r>
            <a:r>
              <a:rPr lang="nl-NL" i="1" baseline="0" noProof="0" dirty="0" err="1" smtClean="0"/>
              <a:t>the</a:t>
            </a:r>
            <a:r>
              <a:rPr lang="nl-NL" i="1" baseline="0" noProof="0" dirty="0" smtClean="0"/>
              <a:t> </a:t>
            </a:r>
            <a:r>
              <a:rPr lang="nl-NL" i="1" baseline="0" noProof="0" dirty="0" err="1" smtClean="0"/>
              <a:t>books</a:t>
            </a:r>
            <a:r>
              <a:rPr lang="nl-NL" i="1" baseline="0" noProof="0" dirty="0" smtClean="0"/>
              <a:t> </a:t>
            </a:r>
            <a:r>
              <a:rPr lang="nl-NL" i="0" baseline="0" noProof="0" dirty="0" smtClean="0"/>
              <a:t>- in ieder geval wat zijn strekking betreft – benadert. En dat is een uitdaging. </a:t>
            </a:r>
            <a:endParaRPr lang="nl-NL" i="1" noProof="0"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3</a:t>
            </a:fld>
            <a:endParaRPr lang="en-GB"/>
          </a:p>
        </p:txBody>
      </p:sp>
    </p:spTree>
    <p:extLst>
      <p:ext uri="{BB962C8B-B14F-4D97-AF65-F5344CB8AC3E}">
        <p14:creationId xmlns:p14="http://schemas.microsoft.com/office/powerpoint/2010/main" val="5880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Jaspers en van Zijl</a:t>
            </a:r>
            <a:r>
              <a:rPr lang="nl-NL" sz="1200" kern="1200" baseline="0" dirty="0" smtClean="0">
                <a:solidFill>
                  <a:schemeClr val="tx1"/>
                </a:solidFill>
                <a:effectLst/>
                <a:latin typeface="+mn-lt"/>
                <a:ea typeface="+mn-ea"/>
                <a:cs typeface="+mn-cs"/>
              </a:rPr>
              <a:t> (2014)</a:t>
            </a:r>
            <a:r>
              <a:rPr lang="nl-NL" sz="1200" kern="1200" dirty="0" smtClean="0">
                <a:solidFill>
                  <a:schemeClr val="tx1"/>
                </a:solidFill>
                <a:effectLst/>
                <a:latin typeface="+mn-lt"/>
                <a:ea typeface="+mn-ea"/>
                <a:cs typeface="+mn-cs"/>
              </a:rPr>
              <a:t> hebben de rolverdeling tussen opleidingsmanagement en examencommissie nader uitgewerkt. Deze rolverdeling beoogt een constructief samenwerkingsspel waarbij opleidingsmanagement en examencommissie enerzijds nauw samenwerken, maar met duidelijk gescheiden verantwoordelijkheden. Het</a:t>
            </a:r>
            <a:r>
              <a:rPr lang="nl-NL" sz="1200" kern="1200" baseline="0" dirty="0" smtClean="0">
                <a:solidFill>
                  <a:schemeClr val="tx1"/>
                </a:solidFill>
                <a:effectLst/>
                <a:latin typeface="+mn-lt"/>
                <a:ea typeface="+mn-ea"/>
                <a:cs typeface="+mn-cs"/>
              </a:rPr>
              <a:t> opleidingsmanagement is verantwoordelijk voor het opzetten van een deugdelijk systeem van toetsing en beoordeling; de examencommissie voor het borgen van de kwaliteit van het systeem. Daartoe kan de</a:t>
            </a:r>
            <a:r>
              <a:rPr lang="nl-NL" sz="1200" kern="1200" dirty="0" smtClean="0">
                <a:solidFill>
                  <a:schemeClr val="tx1"/>
                </a:solidFill>
                <a:effectLst/>
                <a:latin typeface="+mn-lt"/>
                <a:ea typeface="+mn-ea"/>
                <a:cs typeface="+mn-cs"/>
              </a:rPr>
              <a:t> examencommissie bijvoorbeeld richtlijnen geven, maar het is uiteindelijk aan het opleidingsmanagement om die richtlijnen te vertalen naar strategisch, tactisch en operationeel beleid en naar uitvoering. In deze zelfde lijn van denken; de examencommissie kan richtlijnen geven ten aanzien van het gebruik van ontwerpcriteria (bijvoorbeeld met betrekking tot validiteit, betrouwbaarheid en transparantie van toetsen), maar beoordelen is een taak die vorm en inhoud krijgt in het management- en uitvoeringssysteem. </a:t>
            </a:r>
            <a:endParaRPr lang="en-GB"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4</a:t>
            </a:fld>
            <a:endParaRPr lang="en-GB"/>
          </a:p>
        </p:txBody>
      </p:sp>
    </p:spTree>
    <p:extLst>
      <p:ext uri="{BB962C8B-B14F-4D97-AF65-F5344CB8AC3E}">
        <p14:creationId xmlns:p14="http://schemas.microsoft.com/office/powerpoint/2010/main" val="1685848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dirty="0" smtClean="0"/>
              <a:t>De examencommissie heeft een aantal verantwoordelijkheden.</a:t>
            </a:r>
            <a:r>
              <a:rPr lang="nl-NL" baseline="0" noProof="0" dirty="0" smtClean="0"/>
              <a:t> Zo is het bijvoorbeeld aan de examencommissie om examinatoren aan te wijzen. Door eisen te stellen aan examinatoren, met name ten aanzien van </a:t>
            </a:r>
            <a:r>
              <a:rPr lang="nl-NL" baseline="0" noProof="0" dirty="0" err="1" smtClean="0"/>
              <a:t>toetsvaardigheden</a:t>
            </a:r>
            <a:r>
              <a:rPr lang="nl-NL" baseline="0" noProof="0" dirty="0" smtClean="0"/>
              <a:t>, borgt de examencommissie dat examinatoren de kwaliteit in huis hebben om deugdelijke toetsen op te stellen en analyses uit te voeren. Maar dat is slechts één van de taakaspecten. Waar het in deze presentatie om draait is de vraag hoe het samenspel tussen opleidingsmanagement en examencommissie op gang gebracht kan worden. En we moeten daarbij oog hebben voor het feit dat wat de examencommissie aan het opleidingsmanagement vraagt, door vertaald moet worden naar docenten en aan het ondersteunende systeem. Dat kost tijd. Ik heb in mijn eigen onderwijservaring – en die strekt zich uit naar verschillende opleidingen – nog niet één keer meegemaakt dat ik aanwijzingen of sturingsimpulsen heb ontvangen van opleidingsmanagement met betrekking tot de opzet, de beoordeling, de analyse of andere elementen die verband houden met de kwaliteit van toetsing. Als deze ervaring tekenend is voor de organisatie, dan betekent het dat het opleidingsmanagement afhankelijk is van van de professionele integriteit van de docenten. Wil het opleidingsmanagement de wettelijke taken die zij heeft ten aanzien van het opbouwen van een kwaliteitssysteem in lijn brengen met de strekking van de WHW, dan zal dat een forse investering vragen, niet alleen van opleidingsmanagement, maar ook van het docentencorps.</a:t>
            </a:r>
          </a:p>
          <a:p>
            <a:endParaRPr lang="nl-NL" baseline="0" noProof="0" dirty="0" smtClean="0"/>
          </a:p>
          <a:p>
            <a:endParaRPr lang="nl-NL" baseline="0" noProof="0" dirty="0" smtClean="0"/>
          </a:p>
          <a:p>
            <a:r>
              <a:rPr lang="nl-NL" baseline="0" noProof="0" dirty="0" smtClean="0"/>
              <a:t>Bij </a:t>
            </a:r>
            <a:r>
              <a:rPr lang="nl-NL" baseline="0" noProof="0" dirty="0" err="1" smtClean="0"/>
              <a:t>toetskwaliteit</a:t>
            </a:r>
            <a:r>
              <a:rPr lang="nl-NL" baseline="0" noProof="0" dirty="0" smtClean="0"/>
              <a:t> denken we aan een bouwwerk dat samenhang brengt tussen de visie van de opleiding als richtingbepalend instrument en de uitvoering op de werkvloer. Het mag duidelijk zijn dat visie en uitvoering niet vanzelf gaan samenhangen. Uitvoerders geven hun eigen draai aan de uitvoering en het is ook goed dat ze dat doen, maar het moet wel gebeuren binnen de contouren van de leerlijnen die het opleidingsmanagement daarvoor heeft vastgesteld. Denk daarbij o.a. aan leerlijnen, opbouw van </a:t>
            </a:r>
            <a:r>
              <a:rPr lang="nl-NL" baseline="0" noProof="0" dirty="0" err="1" smtClean="0"/>
              <a:t>curricullum</a:t>
            </a:r>
            <a:r>
              <a:rPr lang="nl-NL" baseline="0" noProof="0" dirty="0" smtClean="0"/>
              <a:t>, etc.. De instrumenten die in het samenspel tussen opleidingsmanagement en examencommissie van belang zijn, en de uitvoering op verschillende niveaus structureren, zijn (1) het </a:t>
            </a:r>
            <a:r>
              <a:rPr lang="nl-NL" baseline="0" noProof="0" dirty="0" err="1" smtClean="0"/>
              <a:t>toetsbeleid</a:t>
            </a:r>
            <a:r>
              <a:rPr lang="nl-NL" baseline="0" noProof="0" dirty="0" smtClean="0"/>
              <a:t> (met uitwerking naar </a:t>
            </a:r>
            <a:r>
              <a:rPr lang="nl-NL" baseline="0" noProof="0" dirty="0" err="1" smtClean="0"/>
              <a:t>toetsmatrix</a:t>
            </a:r>
            <a:r>
              <a:rPr lang="nl-NL" baseline="0" noProof="0" dirty="0" smtClean="0"/>
              <a:t>) dat op curriculum of programmaniveau vorm en inhoud geeft aan de contouren van het speelveld, waarop (één niveau lager) het (2) moduleplan ten aanzien van toetsing wordt uitgewerkt. Nog weer lager vinden we (3)uitwerking op het niveau van de individuele module onderdelen (zeg maar op het niveau van tests en tentaminering) en ten slotte (4) moet binnen een individuele test aantoonbaar worden gemaakt hoe de vragen en opdrachten van een test samenhangen met de doelen van het onderdeel, resp. de module. Dit verhaal moet kloppen van boven naar beneden, maar ook van beneden naar boven. Om te komen tot deze opbouw en samenhang is er zowel sprake van top-down (de opleidingsdirecteur geeft aanwijzingen) als van bottom-up-achtige processen (docenten/examinatoren komen met goede ideeën). Ook dit vraagt  effectief samenspel van actoren en de strekking van deze presentatie is evengoed relevant voor het vormgeven van die uitwerking.</a:t>
            </a:r>
            <a:endParaRPr lang="nl-NL" noProof="0"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5</a:t>
            </a:fld>
            <a:endParaRPr lang="en-GB"/>
          </a:p>
        </p:txBody>
      </p:sp>
    </p:spTree>
    <p:extLst>
      <p:ext uri="{BB962C8B-B14F-4D97-AF65-F5344CB8AC3E}">
        <p14:creationId xmlns:p14="http://schemas.microsoft.com/office/powerpoint/2010/main" val="105474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Vanuit</a:t>
            </a:r>
            <a:r>
              <a:rPr lang="nl-NL" sz="1200" kern="1200" baseline="0" dirty="0" smtClean="0">
                <a:solidFill>
                  <a:schemeClr val="tx1"/>
                </a:solidFill>
                <a:effectLst/>
                <a:latin typeface="+mn-lt"/>
                <a:ea typeface="+mn-ea"/>
                <a:cs typeface="+mn-cs"/>
              </a:rPr>
              <a:t> haar borgende</a:t>
            </a:r>
            <a:r>
              <a:rPr lang="nl-NL" sz="1200" kern="1200" dirty="0" smtClean="0">
                <a:solidFill>
                  <a:schemeClr val="tx1"/>
                </a:solidFill>
                <a:effectLst/>
                <a:latin typeface="+mn-lt"/>
                <a:ea typeface="+mn-ea"/>
                <a:cs typeface="+mn-cs"/>
              </a:rPr>
              <a:t> taak ziet de examencommissie toe of het functioneren van dit systeem en in het kader van kwaliteitsbeleid spreken we dan van de plan-do-check-act cyclus. Deze cyclus – die doorgaans wordt afgekort tot de PDCA-cyclus – behelst een logische opeenvolging van activiteiten, waarmee processen continu worden beoordeeld of zij de doelstellingen die worden beoogd, ook daadwerkelijk waarmaken. Het is overigens moeilijk om over de start van een activiteit te spreken als we de verschillende processtappen zien als een continue opvolging; de output van een volledige PDCA-doorloop is de input van een volgende ronde. </a:t>
            </a:r>
          </a:p>
          <a:p>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Zie</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o.a</a:t>
            </a:r>
            <a:r>
              <a:rPr lang="en-US" sz="1200" i="1" kern="1200" baseline="0" dirty="0" smtClean="0">
                <a:solidFill>
                  <a:schemeClr val="tx1"/>
                </a:solidFill>
                <a:effectLst/>
                <a:latin typeface="+mn-lt"/>
                <a:ea typeface="+mn-ea"/>
                <a:cs typeface="+mn-cs"/>
              </a:rPr>
              <a:t> Deming </a:t>
            </a:r>
            <a:r>
              <a:rPr lang="en-US" sz="1200" i="1" kern="1200" baseline="0" dirty="0" err="1" smtClean="0">
                <a:solidFill>
                  <a:schemeClr val="tx1"/>
                </a:solidFill>
                <a:effectLst/>
                <a:latin typeface="+mn-lt"/>
                <a:ea typeface="+mn-ea"/>
                <a:cs typeface="+mn-cs"/>
              </a:rPr>
              <a:t>en</a:t>
            </a:r>
            <a:r>
              <a:rPr lang="en-US" sz="1200" i="1" kern="1200" baseline="0" dirty="0" smtClean="0">
                <a:solidFill>
                  <a:schemeClr val="tx1"/>
                </a:solidFill>
                <a:effectLst/>
                <a:latin typeface="+mn-lt"/>
                <a:ea typeface="+mn-ea"/>
                <a:cs typeface="+mn-cs"/>
              </a:rPr>
              <a:t> Ishikawa)</a:t>
            </a:r>
            <a:r>
              <a:rPr lang="en-US" sz="1200" i="1" kern="1200" dirty="0" smtClean="0">
                <a:solidFill>
                  <a:schemeClr val="tx1"/>
                </a:solidFill>
                <a:effectLst/>
                <a:latin typeface="+mn-lt"/>
                <a:ea typeface="+mn-ea"/>
                <a:cs typeface="+mn-cs"/>
              </a:rPr>
              <a:t> </a:t>
            </a:r>
            <a:endParaRPr lang="nl-NL" noProof="0"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6</a:t>
            </a:fld>
            <a:endParaRPr lang="en-GB"/>
          </a:p>
        </p:txBody>
      </p:sp>
    </p:spTree>
    <p:extLst>
      <p:ext uri="{BB962C8B-B14F-4D97-AF65-F5344CB8AC3E}">
        <p14:creationId xmlns:p14="http://schemas.microsoft.com/office/powerpoint/2010/main" val="196461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Het beginpunt van een ronde is doorgaans een bezinning op de waarde en werking van een bepaald proces in een bepaalde context en dat mondt uit in een visie. De visie is richtingbepalend voor alle activiteiten die daaruit voortvloeien. Voor een universitair onderwijsprogramma betekent deze bezinning een nadenken over de te bereiken doelen en de weg om die doelen te realiseren. Dat concretiseert vervolgens in een plan (plan-fase), waarin afspraken worden gemaakt over de gewenste output, de gewenste prestatie en de normen die worden gehanteerd bij de beoordeling van de prestatie. Daarbij worden ook keuzes gemaakt ten aanzien van de methoden en de middeleninzet die nodig zijn om dit doel te bereiken. Denk hierbij aan o.a. aan de personeelsinzet, opbouw van afzonderlijke activiteiten en hoe deze passen in de leerlijnen van het programma.</a:t>
            </a:r>
          </a:p>
          <a:p>
            <a:r>
              <a:rPr lang="nl-NL" sz="1200" kern="1200" dirty="0" smtClean="0">
                <a:solidFill>
                  <a:schemeClr val="tx1"/>
                </a:solidFill>
                <a:effectLst/>
                <a:latin typeface="+mn-lt"/>
                <a:ea typeface="+mn-ea"/>
                <a:cs typeface="+mn-cs"/>
              </a:rPr>
              <a:t>Vervolgens wordt er uitvoering gegeven aan het plan. Het plan in daarbij uitgangspunt en het mag duidelijk zijn dat de do-fase zich kan uitstrekken tot een reeks van activiteiten. Belangrijk is dat in deze fase ook voldoende aandacht wordt besteed aan educatie en training. Immers het is niet vanzelfsprekend dat de vaardigheden en het kennisniveau per definitie passend zijn bij de vereisten van het programma. </a:t>
            </a:r>
          </a:p>
          <a:p>
            <a:r>
              <a:rPr lang="nl-NL" sz="1200" kern="1200" dirty="0" smtClean="0">
                <a:solidFill>
                  <a:schemeClr val="tx1"/>
                </a:solidFill>
                <a:effectLst/>
                <a:latin typeface="+mn-lt"/>
                <a:ea typeface="+mn-ea"/>
                <a:cs typeface="+mn-cs"/>
              </a:rPr>
              <a:t>De derde fase in de PDCA-cyclus is de check-fase, het controleren en/of beoordelen of en in hoeverre de prestaties overeenkomen met de eerder geformuleerde normen. Worden de doelstellingen binnen de randvoorwaarden van tijd, menskracht, budget en kwaliteit gehaald? Is de informatie volledig? Werken de elementen als een goed functionerend systeem? En, is de informatie transparant, betrouwbaar en tijdig? </a:t>
            </a:r>
          </a:p>
          <a:p>
            <a:r>
              <a:rPr lang="nl-NL" sz="1200" kern="1200" dirty="0" smtClean="0">
                <a:solidFill>
                  <a:schemeClr val="tx1"/>
                </a:solidFill>
                <a:effectLst/>
                <a:latin typeface="+mn-lt"/>
                <a:ea typeface="+mn-ea"/>
                <a:cs typeface="+mn-cs"/>
              </a:rPr>
              <a:t>De vierde fase is tenslotte de het bijsturen of eventueel zelfs ingrijpen. Het management neemt bijsturingsmaatregelen om het oorspronkelijk beoogde resultaat alsnog te behalen. </a:t>
            </a:r>
          </a:p>
          <a:p>
            <a:r>
              <a:rPr lang="nl-NL" sz="1200" kern="1200" dirty="0" smtClean="0">
                <a:solidFill>
                  <a:schemeClr val="tx1"/>
                </a:solidFill>
                <a:effectLst/>
                <a:latin typeface="+mn-lt"/>
                <a:ea typeface="+mn-ea"/>
                <a:cs typeface="+mn-cs"/>
              </a:rPr>
              <a:t>Deze laatste fase kan overigens onderscheiden worden naar bijsturing (reactief) en bezinning (proactief). Bijsturing betekent in feite het kalibreren van processen om zo het gewenste resultaat alsnog te behalen. Bezinning reikt een stukje verder en betekent dat de visie nog eens onder de loep wordt genomen – zulks anticiperend op de volgende ronde van de PDCA-cyclus. </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7</a:t>
            </a:fld>
            <a:endParaRPr lang="en-GB"/>
          </a:p>
        </p:txBody>
      </p:sp>
    </p:spTree>
    <p:extLst>
      <p:ext uri="{BB962C8B-B14F-4D97-AF65-F5344CB8AC3E}">
        <p14:creationId xmlns:p14="http://schemas.microsoft.com/office/powerpoint/2010/main" val="300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PDCA-cyclus staat centraal, waarbij in de act-fase zowel </a:t>
            </a:r>
            <a:r>
              <a:rPr lang="nl-NL" sz="1200" i="1" kern="1200" dirty="0" smtClean="0">
                <a:solidFill>
                  <a:schemeClr val="tx1"/>
                </a:solidFill>
                <a:effectLst/>
                <a:latin typeface="+mn-lt"/>
                <a:ea typeface="+mn-ea"/>
                <a:cs typeface="+mn-cs"/>
              </a:rPr>
              <a:t>re-act</a:t>
            </a:r>
            <a:r>
              <a:rPr lang="nl-NL" sz="1200" kern="1200" dirty="0" smtClean="0">
                <a:solidFill>
                  <a:schemeClr val="tx1"/>
                </a:solidFill>
                <a:effectLst/>
                <a:latin typeface="+mn-lt"/>
                <a:ea typeface="+mn-ea"/>
                <a:cs typeface="+mn-cs"/>
              </a:rPr>
              <a:t> als </a:t>
            </a:r>
            <a:r>
              <a:rPr lang="nl-NL" sz="1200" i="1" kern="1200" dirty="0" smtClean="0">
                <a:solidFill>
                  <a:schemeClr val="tx1"/>
                </a:solidFill>
                <a:effectLst/>
                <a:latin typeface="+mn-lt"/>
                <a:ea typeface="+mn-ea"/>
                <a:cs typeface="+mn-cs"/>
              </a:rPr>
              <a:t>pro-act</a:t>
            </a:r>
            <a:r>
              <a:rPr lang="nl-NL" sz="1200" kern="1200" dirty="0" smtClean="0">
                <a:solidFill>
                  <a:schemeClr val="tx1"/>
                </a:solidFill>
                <a:effectLst/>
                <a:latin typeface="+mn-lt"/>
                <a:ea typeface="+mn-ea"/>
                <a:cs typeface="+mn-cs"/>
              </a:rPr>
              <a:t> tot uitdrukking zijn gebracht. Het samenspel tussen opleidings-management (binnenring) en examencommissie (buitenring) laat zien dat het opleidingsmanagement de activiteiten vooral richt op de operationele processen: plannen, doen (uitvoeren) en bijsturen, terwijl de examencommissie haar focus vooral richt op evaluatie en het ontwikkelen van een proactieve bijdrage voor een volgende ronde van de PDCA-cyclus. Beide actoren zijn bij de kwaliteitszorg – zoals die in de PDCA-cyclus tot uitdrukking wordt gebracht – betrokken, maar daarin zijn, voor beide actoren, specifieke aandachtsgebieden geïdentificeerd</a:t>
            </a:r>
            <a:r>
              <a:rPr lang="nl-NL" dirty="0" smtClean="0">
                <a:effectLst/>
              </a:rPr>
              <a:t> </a:t>
            </a:r>
            <a:endParaRPr lang="en-GB" dirty="0"/>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8</a:t>
            </a:fld>
            <a:endParaRPr lang="en-GB"/>
          </a:p>
        </p:txBody>
      </p:sp>
    </p:spTree>
    <p:extLst>
      <p:ext uri="{BB962C8B-B14F-4D97-AF65-F5344CB8AC3E}">
        <p14:creationId xmlns:p14="http://schemas.microsoft.com/office/powerpoint/2010/main" val="125695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Een </a:t>
            </a:r>
            <a:r>
              <a:rPr lang="nl-NL" sz="1200" b="0" i="1" kern="1200" dirty="0" smtClean="0">
                <a:solidFill>
                  <a:schemeClr val="tx1"/>
                </a:solidFill>
                <a:effectLst/>
                <a:latin typeface="+mn-lt"/>
                <a:ea typeface="+mn-ea"/>
                <a:cs typeface="+mn-cs"/>
              </a:rPr>
              <a:t>laisser faire – laissez passer </a:t>
            </a:r>
            <a:r>
              <a:rPr lang="nl-NL" sz="1200" b="0" i="0" kern="1200" dirty="0" smtClean="0">
                <a:solidFill>
                  <a:schemeClr val="tx1"/>
                </a:solidFill>
                <a:effectLst/>
                <a:latin typeface="+mn-lt"/>
                <a:ea typeface="+mn-ea"/>
                <a:cs typeface="+mn-cs"/>
              </a:rPr>
              <a:t>stijl van werken is één</a:t>
            </a:r>
            <a:r>
              <a:rPr lang="nl-NL" sz="1200" b="0" i="0" kern="1200" baseline="0" dirty="0" smtClean="0">
                <a:solidFill>
                  <a:schemeClr val="tx1"/>
                </a:solidFill>
                <a:effectLst/>
                <a:latin typeface="+mn-lt"/>
                <a:ea typeface="+mn-ea"/>
                <a:cs typeface="+mn-cs"/>
              </a:rPr>
              <a:t> van de denkbare strategieën. ‘</a:t>
            </a:r>
            <a:r>
              <a:rPr lang="nl-NL" sz="1200" b="0" i="0" kern="1200" baseline="0" dirty="0" err="1" smtClean="0">
                <a:solidFill>
                  <a:schemeClr val="tx1"/>
                </a:solidFill>
                <a:effectLst/>
                <a:latin typeface="+mn-lt"/>
                <a:ea typeface="+mn-ea"/>
                <a:cs typeface="+mn-cs"/>
              </a:rPr>
              <a:t>God’s</a:t>
            </a:r>
            <a:r>
              <a:rPr lang="nl-NL" sz="1200" b="0" i="0" kern="1200" baseline="0" dirty="0" smtClean="0">
                <a:solidFill>
                  <a:schemeClr val="tx1"/>
                </a:solidFill>
                <a:effectLst/>
                <a:latin typeface="+mn-lt"/>
                <a:ea typeface="+mn-ea"/>
                <a:cs typeface="+mn-cs"/>
              </a:rPr>
              <a:t> water over </a:t>
            </a:r>
            <a:r>
              <a:rPr lang="nl-NL" sz="1200" b="0" i="0" kern="1200" baseline="0" dirty="0" err="1" smtClean="0">
                <a:solidFill>
                  <a:schemeClr val="tx1"/>
                </a:solidFill>
                <a:effectLst/>
                <a:latin typeface="+mn-lt"/>
                <a:ea typeface="+mn-ea"/>
                <a:cs typeface="+mn-cs"/>
              </a:rPr>
              <a:t>God’s</a:t>
            </a:r>
            <a:r>
              <a:rPr lang="nl-NL" sz="1200" b="0" i="0" kern="1200" baseline="0" dirty="0" smtClean="0">
                <a:solidFill>
                  <a:schemeClr val="tx1"/>
                </a:solidFill>
                <a:effectLst/>
                <a:latin typeface="+mn-lt"/>
                <a:ea typeface="+mn-ea"/>
                <a:cs typeface="+mn-cs"/>
              </a:rPr>
              <a:t> akker’, alles op zijn beloop laten. Of – met een wat andere connotatie -  iedereen de ruimte geven. Een actor claimt niet alleen ruimte voor zichzelf maar ook begrip bij anderen dat alles niet in een keer kan. Dit lijkt een positieve strategie, want er wordt geen wederzijdse druk uitgeoefend en ieder actor krijgt volop de gelegenheid om zijn eigen weg te volgen. Daarmee lijkt het ook een moderne opvatting die afrekent met klassieke top-down benaderingen; een stijl die ruimte geeft aaneen bottom-up-achtige strategieën, ruimte aan alle betrokkenen. Dat kan zo zijn, maar welke kant gaan de betrokkenen dan op? Wat is de doeloriëntatie? Welke stappen worden gezet om het doel te bereiken en wanneer worden die stappen gezet?</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smtClean="0">
                <a:solidFill>
                  <a:schemeClr val="tx1"/>
                </a:solidFill>
                <a:effectLst/>
                <a:latin typeface="+mn-lt"/>
                <a:ea typeface="+mn-ea"/>
                <a:cs typeface="+mn-cs"/>
              </a:rPr>
              <a:t>Doorgaans brengt een laissez-faire houding onzekerheid teweeg bij de actoren, want het is niet duidelijk welke kant een proces op gaat, noch of de juiste activiteiten worden ondernomen. Het leidt gemakkelijk tot onbegrip en vertwijfeling bij de betrokkenen. Totale bewegingsvrijheid leidt niet tot de ontplooiing van een groep,</a:t>
            </a:r>
            <a:r>
              <a:rPr lang="nl-NL" sz="1200" b="0" i="0" kern="1200" baseline="0" dirty="0" smtClean="0">
                <a:solidFill>
                  <a:schemeClr val="tx1"/>
                </a:solidFill>
                <a:effectLst/>
                <a:latin typeface="+mn-lt"/>
                <a:ea typeface="+mn-ea"/>
                <a:cs typeface="+mn-cs"/>
              </a:rPr>
              <a:t> noch van de sterke, noch van de zwakke kanten. Daardoor ontstaat gemakkelijk verval in groepsstructuren, kliekvorming, rivaliteit, maar ook berusting. Voor de samenwerking van de twee hoofdrolspelers is deze laissez faire houding niet erg vruchtbaar. Ze weten niet waar ze aan toe zijn, waar de aandacht op wordt gefocust en of er überhaupt enig focus is. Dat leidt dan weer gemakkelijk tot gefragmenteerde aandacht en ad-hoc werk van zowel opleidingsmanagement als examencommissie. Want, worden alle stappen gezet; en in de juiste volgorde’? Is er sprake van een opbouw van activiteiten? Is er ruimte om te groeien in de gewenste richting? De laissez faire benadering staat niet in voor het resultaat, zelfs niet als actoren wederzijds vertrouwen claimen als smeerolie voor zowel het proces en uitzicht op resultaat. </a:t>
            </a:r>
          </a:p>
          <a:p>
            <a:endParaRPr lang="nl-NL" sz="1200" b="0" i="0" kern="1200" baseline="0" dirty="0" smtClean="0">
              <a:solidFill>
                <a:schemeClr val="tx1"/>
              </a:solidFill>
              <a:effectLst/>
              <a:latin typeface="+mn-lt"/>
              <a:ea typeface="+mn-ea"/>
              <a:cs typeface="+mn-cs"/>
            </a:endParaRPr>
          </a:p>
          <a:p>
            <a:r>
              <a:rPr lang="nl-NL" sz="1200" b="0" i="0" kern="1200" baseline="0" dirty="0" smtClean="0">
                <a:solidFill>
                  <a:schemeClr val="tx1"/>
                </a:solidFill>
                <a:effectLst/>
                <a:latin typeface="+mn-lt"/>
                <a:ea typeface="+mn-ea"/>
                <a:cs typeface="+mn-cs"/>
              </a:rPr>
              <a:t>Hoewel de laissez faire – laissez </a:t>
            </a:r>
            <a:r>
              <a:rPr lang="nl-NL" sz="1200" b="0" i="0" kern="1200" baseline="0" dirty="0" err="1" smtClean="0">
                <a:solidFill>
                  <a:schemeClr val="tx1"/>
                </a:solidFill>
                <a:effectLst/>
                <a:latin typeface="+mn-lt"/>
                <a:ea typeface="+mn-ea"/>
                <a:cs typeface="+mn-cs"/>
              </a:rPr>
              <a:t>passez</a:t>
            </a:r>
            <a:r>
              <a:rPr lang="nl-NL" sz="1200" b="0" i="0" kern="1200" baseline="0" dirty="0" smtClean="0">
                <a:solidFill>
                  <a:schemeClr val="tx1"/>
                </a:solidFill>
                <a:effectLst/>
                <a:latin typeface="+mn-lt"/>
                <a:ea typeface="+mn-ea"/>
                <a:cs typeface="+mn-cs"/>
              </a:rPr>
              <a:t> houding over het algemeen is af te raden, al is het goed voorstelbaar dat hij ook positieve elementen in zich draagt; het is soms verstandig even de kat uit de boom te kijken, bijvoorbeeld als nieuwe leider het speelveld betreedt. Dit geldt bijvoorbeeld voor een nieuwe voorzitter van de examencommissie of een nieuwe onderwijsmanager. Maar bedenk: het is altijd een tijdelijke houding.</a:t>
            </a:r>
          </a:p>
          <a:p>
            <a:endParaRPr lang="nl-NL" sz="1200" b="0" i="0" kern="1200" dirty="0" smtClean="0">
              <a:solidFill>
                <a:schemeClr val="tx1"/>
              </a:solidFill>
              <a:effectLst/>
              <a:latin typeface="+mn-lt"/>
              <a:ea typeface="+mn-ea"/>
              <a:cs typeface="+mn-cs"/>
            </a:endParaRPr>
          </a:p>
          <a:p>
            <a:endParaRPr lang="nl-NL" sz="1200" b="0" i="0" kern="1200" dirty="0" smtClean="0">
              <a:solidFill>
                <a:schemeClr val="tx1"/>
              </a:solidFill>
              <a:effectLst/>
              <a:latin typeface="+mn-lt"/>
              <a:ea typeface="+mn-ea"/>
              <a:cs typeface="+mn-cs"/>
            </a:endParaRPr>
          </a:p>
          <a:p>
            <a:endParaRPr lang="nl-NL" sz="1200" b="0" i="0" kern="1200" dirty="0" smtClean="0">
              <a:solidFill>
                <a:schemeClr val="tx1"/>
              </a:solidFill>
              <a:effectLst/>
              <a:latin typeface="+mn-lt"/>
              <a:ea typeface="+mn-ea"/>
              <a:cs typeface="+mn-cs"/>
            </a:endParaRPr>
          </a:p>
          <a:p>
            <a:endParaRPr lang="nl-NL" sz="1200" b="0" i="0"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1237F5-72CA-3647-82E4-3EA40454080C}" type="slidenum">
              <a:rPr lang="en-GB" smtClean="0"/>
              <a:t>9</a:t>
            </a:fld>
            <a:endParaRPr lang="en-GB"/>
          </a:p>
        </p:txBody>
      </p:sp>
    </p:spTree>
    <p:extLst>
      <p:ext uri="{BB962C8B-B14F-4D97-AF65-F5344CB8AC3E}">
        <p14:creationId xmlns:p14="http://schemas.microsoft.com/office/powerpoint/2010/main" val="188957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79794" y="2505529"/>
            <a:ext cx="9438838" cy="1727835"/>
          </a:xfrm>
          <a:solidFill>
            <a:srgbClr val="FFFFFF"/>
          </a:solidFill>
          <a:ln w="38100">
            <a:solidFill>
              <a:srgbClr val="404040"/>
            </a:solidFill>
          </a:ln>
        </p:spPr>
        <p:txBody>
          <a:bodyPr lIns="274320" rIns="274320" anchor="ctr" anchorCtr="1">
            <a:normAutofit/>
          </a:bodyPr>
          <a:lstStyle>
            <a:lvl1pPr algn="ctr">
              <a:defRPr sz="3989">
                <a:solidFill>
                  <a:srgbClr val="262626"/>
                </a:solidFill>
              </a:defRPr>
            </a:lvl1pPr>
          </a:lstStyle>
          <a:p>
            <a:r>
              <a:rPr lang="nl-NL" smtClean="0"/>
              <a:t>Titelstijl van model bewerken</a:t>
            </a:r>
            <a:endParaRPr lang="en-US" dirty="0"/>
          </a:p>
        </p:txBody>
      </p:sp>
      <p:sp>
        <p:nvSpPr>
          <p:cNvPr id="3" name="Subtitle 2"/>
          <p:cNvSpPr>
            <a:spLocks noGrp="1"/>
          </p:cNvSpPr>
          <p:nvPr>
            <p:ph type="subTitle" idx="1"/>
          </p:nvPr>
        </p:nvSpPr>
        <p:spPr>
          <a:xfrm>
            <a:off x="2829252" y="4569164"/>
            <a:ext cx="7139921" cy="1301602"/>
          </a:xfrm>
          <a:noFill/>
        </p:spPr>
        <p:txBody>
          <a:bodyPr>
            <a:normAutofit/>
          </a:bodyPr>
          <a:lstStyle>
            <a:lvl1pPr marL="0" indent="0" algn="ctr">
              <a:buNone/>
              <a:defRPr sz="2099">
                <a:solidFill>
                  <a:schemeClr val="tx1">
                    <a:lumMod val="75000"/>
                    <a:lumOff val="25000"/>
                  </a:schemeClr>
                </a:solidFill>
              </a:defRPr>
            </a:lvl1pPr>
            <a:lvl2pPr marL="479923" indent="0" algn="ctr">
              <a:buNone/>
              <a:defRPr sz="2099"/>
            </a:lvl2pPr>
            <a:lvl3pPr marL="959846" indent="0" algn="ctr">
              <a:buNone/>
              <a:defRPr sz="1889"/>
            </a:lvl3pPr>
            <a:lvl4pPr marL="1439769" indent="0" algn="ctr">
              <a:buNone/>
              <a:defRPr sz="1680"/>
            </a:lvl4pPr>
            <a:lvl5pPr marL="1919691" indent="0" algn="ctr">
              <a:buNone/>
              <a:defRPr sz="1680"/>
            </a:lvl5pPr>
            <a:lvl6pPr marL="2399614" indent="0" algn="ctr">
              <a:buNone/>
              <a:defRPr sz="1680"/>
            </a:lvl6pPr>
            <a:lvl7pPr marL="2879537" indent="0" algn="ctr">
              <a:buNone/>
              <a:defRPr sz="1680"/>
            </a:lvl7pPr>
            <a:lvl8pPr marL="3359460" indent="0" algn="ctr">
              <a:buNone/>
              <a:defRPr sz="1680"/>
            </a:lvl8pPr>
            <a:lvl9pPr marL="3839383" indent="0" algn="ctr">
              <a:buNone/>
              <a:defRPr sz="1680"/>
            </a:lvl9pPr>
          </a:lstStyle>
          <a:p>
            <a:r>
              <a:rPr lang="nl-NL" smtClean="0"/>
              <a:t>Klik om de ondertitelstijl van het model te bewerken</a:t>
            </a:r>
            <a:endParaRPr lang="en-US" dirty="0"/>
          </a:p>
        </p:txBody>
      </p:sp>
      <p:sp>
        <p:nvSpPr>
          <p:cNvPr id="7" name="Date Placeholder 6"/>
          <p:cNvSpPr>
            <a:spLocks noGrp="1"/>
          </p:cNvSpPr>
          <p:nvPr>
            <p:ph type="dt" sz="half" idx="10"/>
          </p:nvPr>
        </p:nvSpPr>
        <p:spPr/>
        <p:txBody>
          <a:bodyPr/>
          <a:lstStyle/>
          <a:p>
            <a:fld id="{DC8F5D58-62E8-1C4F-8053-95EB2BD668EF}"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350FF4-8BC8-3646-8314-A419D70793B4}" type="slidenum">
              <a:rPr lang="en-GB" smtClean="0"/>
              <a:t>‹nr.›</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C8F5D58-62E8-1C4F-8053-95EB2BD668EF}"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350FF4-8BC8-3646-8314-A419D70793B4}" type="slidenum">
              <a:rPr lang="en-GB" smtClean="0"/>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83514" y="983906"/>
            <a:ext cx="1363200" cy="5231501"/>
          </a:xfrm>
        </p:spPr>
        <p:txBody>
          <a:bodyPr vert="eaVert"/>
          <a:lstStyle/>
          <a:p>
            <a:r>
              <a:rPr lang="nl-NL" smtClean="0"/>
              <a:t>Titelstijl van model bewerken</a:t>
            </a:r>
            <a:endParaRPr lang="en-US" dirty="0"/>
          </a:p>
        </p:txBody>
      </p:sp>
      <p:sp>
        <p:nvSpPr>
          <p:cNvPr id="3" name="Vertical Text Placeholder 2"/>
          <p:cNvSpPr>
            <a:spLocks noGrp="1"/>
          </p:cNvSpPr>
          <p:nvPr>
            <p:ph type="body" orient="vert" idx="1"/>
          </p:nvPr>
        </p:nvSpPr>
        <p:spPr>
          <a:xfrm>
            <a:off x="2342112" y="983906"/>
            <a:ext cx="6506799" cy="5231501"/>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DC8F5D58-62E8-1C4F-8053-95EB2BD668EF}" type="datetimeFigureOut">
              <a:rPr lang="en-GB" smtClean="0"/>
              <a:t>28/06/2017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350FF4-8BC8-3646-8314-A419D70793B4}" type="slidenum">
              <a:rPr lang="en-GB" smtClean="0"/>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C8F5D58-62E8-1C4F-8053-95EB2BD668EF}"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350FF4-8BC8-3646-8314-A419D70793B4}" type="slidenum">
              <a:rPr lang="en-GB" smtClean="0"/>
              <a:t>‹nr.›</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79794" y="2505529"/>
            <a:ext cx="9438838" cy="1727835"/>
          </a:xfrm>
          <a:solidFill>
            <a:srgbClr val="FFFFFF"/>
          </a:solidFill>
          <a:ln w="38100">
            <a:solidFill>
              <a:srgbClr val="404040"/>
            </a:solidFill>
          </a:ln>
        </p:spPr>
        <p:txBody>
          <a:bodyPr lIns="274320" rIns="274320" anchor="ctr" anchorCtr="1">
            <a:normAutofit/>
          </a:bodyPr>
          <a:lstStyle>
            <a:lvl1pPr>
              <a:defRPr sz="3989">
                <a:solidFill>
                  <a:srgbClr val="262626"/>
                </a:solidFill>
              </a:defRPr>
            </a:lvl1pPr>
          </a:lstStyle>
          <a:p>
            <a:r>
              <a:rPr lang="nl-NL" smtClean="0"/>
              <a:t>Titelstijl van model bewerken</a:t>
            </a:r>
            <a:endParaRPr lang="en-US" dirty="0"/>
          </a:p>
        </p:txBody>
      </p:sp>
      <p:sp>
        <p:nvSpPr>
          <p:cNvPr id="3" name="Text Placeholder 2"/>
          <p:cNvSpPr>
            <a:spLocks noGrp="1"/>
          </p:cNvSpPr>
          <p:nvPr>
            <p:ph type="body" idx="1"/>
          </p:nvPr>
        </p:nvSpPr>
        <p:spPr>
          <a:xfrm>
            <a:off x="2829252" y="4569081"/>
            <a:ext cx="7139921" cy="1328043"/>
          </a:xfrm>
        </p:spPr>
        <p:txBody>
          <a:bodyPr anchor="t" anchorCtr="1">
            <a:normAutofit/>
          </a:bodyPr>
          <a:lstStyle>
            <a:lvl1pPr marL="0" indent="0">
              <a:buNone/>
              <a:defRPr sz="2099">
                <a:solidFill>
                  <a:schemeClr val="tx1"/>
                </a:solidFill>
              </a:defRPr>
            </a:lvl1pPr>
            <a:lvl2pPr marL="479923" indent="0">
              <a:buNone/>
              <a:defRPr sz="2099">
                <a:solidFill>
                  <a:schemeClr val="tx1">
                    <a:tint val="75000"/>
                  </a:schemeClr>
                </a:solidFill>
              </a:defRPr>
            </a:lvl2pPr>
            <a:lvl3pPr marL="959846" indent="0">
              <a:buNone/>
              <a:defRPr sz="1889">
                <a:solidFill>
                  <a:schemeClr val="tx1">
                    <a:tint val="75000"/>
                  </a:schemeClr>
                </a:solidFill>
              </a:defRPr>
            </a:lvl3pPr>
            <a:lvl4pPr marL="1439769" indent="0">
              <a:buNone/>
              <a:defRPr sz="1680">
                <a:solidFill>
                  <a:schemeClr val="tx1">
                    <a:tint val="75000"/>
                  </a:schemeClr>
                </a:solidFill>
              </a:defRPr>
            </a:lvl4pPr>
            <a:lvl5pPr marL="1919691" indent="0">
              <a:buNone/>
              <a:defRPr sz="1680">
                <a:solidFill>
                  <a:schemeClr val="tx1">
                    <a:tint val="75000"/>
                  </a:schemeClr>
                </a:solidFill>
              </a:defRPr>
            </a:lvl5pPr>
            <a:lvl6pPr marL="2399614" indent="0">
              <a:buNone/>
              <a:defRPr sz="1680">
                <a:solidFill>
                  <a:schemeClr val="tx1">
                    <a:tint val="75000"/>
                  </a:schemeClr>
                </a:solidFill>
              </a:defRPr>
            </a:lvl6pPr>
            <a:lvl7pPr marL="2879537" indent="0">
              <a:buNone/>
              <a:defRPr sz="1680">
                <a:solidFill>
                  <a:schemeClr val="tx1">
                    <a:tint val="75000"/>
                  </a:schemeClr>
                </a:solidFill>
              </a:defRPr>
            </a:lvl7pPr>
            <a:lvl8pPr marL="3359460" indent="0">
              <a:buNone/>
              <a:defRPr sz="1680">
                <a:solidFill>
                  <a:schemeClr val="tx1">
                    <a:tint val="75000"/>
                  </a:schemeClr>
                </a:solidFill>
              </a:defRPr>
            </a:lvl8pPr>
            <a:lvl9pPr marL="3839383" indent="0">
              <a:buNone/>
              <a:defRPr sz="1680">
                <a:solidFill>
                  <a:schemeClr val="tx1">
                    <a:tint val="75000"/>
                  </a:schemeClr>
                </a:solidFill>
              </a:defRPr>
            </a:lvl9pPr>
          </a:lstStyle>
          <a:p>
            <a:pPr lvl="0"/>
            <a:r>
              <a:rPr lang="nl-NL" smtClean="0"/>
              <a:t>Klik om de tekststijl van het model te bewerken</a:t>
            </a:r>
          </a:p>
        </p:txBody>
      </p:sp>
      <p:sp>
        <p:nvSpPr>
          <p:cNvPr id="7" name="Date Placeholder 6"/>
          <p:cNvSpPr>
            <a:spLocks noGrp="1"/>
          </p:cNvSpPr>
          <p:nvPr>
            <p:ph type="dt" sz="half" idx="10"/>
          </p:nvPr>
        </p:nvSpPr>
        <p:spPr/>
        <p:txBody>
          <a:bodyPr/>
          <a:lstStyle/>
          <a:p>
            <a:fld id="{DC8F5D58-62E8-1C4F-8053-95EB2BD668EF}"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350FF4-8BC8-3646-8314-A419D70793B4}" type="slidenum">
              <a:rPr lang="en-GB" smtClean="0"/>
              <a:t>‹nr.›</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Content Placeholder 2"/>
          <p:cNvSpPr>
            <a:spLocks noGrp="1"/>
          </p:cNvSpPr>
          <p:nvPr>
            <p:ph sz="half" idx="1"/>
          </p:nvPr>
        </p:nvSpPr>
        <p:spPr>
          <a:xfrm>
            <a:off x="1660596" y="2769336"/>
            <a:ext cx="4484247" cy="325636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653581" y="2769336"/>
            <a:ext cx="4482647" cy="3256363"/>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8" name="Date Placeholder 7"/>
          <p:cNvSpPr>
            <a:spLocks noGrp="1"/>
          </p:cNvSpPr>
          <p:nvPr>
            <p:ph type="dt" sz="half" idx="10"/>
          </p:nvPr>
        </p:nvSpPr>
        <p:spPr/>
        <p:txBody>
          <a:bodyPr/>
          <a:lstStyle/>
          <a:p>
            <a:fld id="{DC8F5D58-62E8-1C4F-8053-95EB2BD668EF}" type="datetimeFigureOut">
              <a:rPr lang="en-GB" smtClean="0"/>
              <a:t>28/06/2017</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3F350FF4-8BC8-3646-8314-A419D70793B4}" type="slidenum">
              <a:rPr lang="en-GB" smtClean="0"/>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2196" y="2428570"/>
            <a:ext cx="4482648" cy="739128"/>
          </a:xfrm>
        </p:spPr>
        <p:txBody>
          <a:bodyPr anchor="b" anchorCtr="1">
            <a:normAutofit/>
          </a:bodyPr>
          <a:lstStyle>
            <a:lvl1pPr marL="0" indent="0" algn="ctr">
              <a:buNone/>
              <a:defRPr sz="1994" b="0" cap="all" spc="105" baseline="0">
                <a:solidFill>
                  <a:schemeClr val="accent2">
                    <a:lumMod val="75000"/>
                  </a:schemeClr>
                </a:solidFill>
              </a:defRPr>
            </a:lvl1pPr>
            <a:lvl2pPr marL="479923" indent="0">
              <a:buNone/>
              <a:defRPr sz="1994"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nl-NL" smtClean="0"/>
              <a:t>Klik om de tekststijl van het model te bewerken</a:t>
            </a:r>
          </a:p>
        </p:txBody>
      </p:sp>
      <p:sp>
        <p:nvSpPr>
          <p:cNvPr id="4" name="Content Placeholder 3"/>
          <p:cNvSpPr>
            <a:spLocks noGrp="1"/>
          </p:cNvSpPr>
          <p:nvPr>
            <p:ph sz="half" idx="2"/>
          </p:nvPr>
        </p:nvSpPr>
        <p:spPr>
          <a:xfrm>
            <a:off x="1662196" y="3299685"/>
            <a:ext cx="4482648" cy="2726014"/>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Content Placeholder 5"/>
          <p:cNvSpPr>
            <a:spLocks noGrp="1"/>
          </p:cNvSpPr>
          <p:nvPr>
            <p:ph sz="quarter" idx="4"/>
          </p:nvPr>
        </p:nvSpPr>
        <p:spPr>
          <a:xfrm>
            <a:off x="6653581" y="3299685"/>
            <a:ext cx="4465051" cy="2726014"/>
          </a:xfrm>
        </p:spPr>
        <p:txBody>
          <a:bodyPr/>
          <a:lstStyle>
            <a:lvl5pPr>
              <a:defRPr/>
            </a:lvl5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Text Placeholder 4"/>
          <p:cNvSpPr>
            <a:spLocks noGrp="1"/>
          </p:cNvSpPr>
          <p:nvPr>
            <p:ph type="body" sz="quarter" idx="13"/>
          </p:nvPr>
        </p:nvSpPr>
        <p:spPr>
          <a:xfrm>
            <a:off x="6653581" y="2428570"/>
            <a:ext cx="4482648" cy="739128"/>
          </a:xfrm>
        </p:spPr>
        <p:txBody>
          <a:bodyPr anchor="b" anchorCtr="1">
            <a:normAutofit/>
          </a:bodyPr>
          <a:lstStyle>
            <a:lvl1pPr marL="0" indent="0" algn="ctr">
              <a:buNone/>
              <a:defRPr sz="1994" b="0" cap="all" spc="105" baseline="0">
                <a:solidFill>
                  <a:schemeClr val="accent2">
                    <a:lumMod val="75000"/>
                  </a:schemeClr>
                </a:solidFill>
              </a:defRPr>
            </a:lvl1pPr>
            <a:lvl2pPr marL="479923" indent="0">
              <a:buNone/>
              <a:defRPr sz="1994" b="1"/>
            </a:lvl2pPr>
            <a:lvl3pPr marL="959846" indent="0">
              <a:buNone/>
              <a:defRPr sz="1889" b="1"/>
            </a:lvl3pPr>
            <a:lvl4pPr marL="1439769" indent="0">
              <a:buNone/>
              <a:defRPr sz="1680" b="1"/>
            </a:lvl4pPr>
            <a:lvl5pPr marL="1919691" indent="0">
              <a:buNone/>
              <a:defRPr sz="1680" b="1"/>
            </a:lvl5pPr>
            <a:lvl6pPr marL="2399614" indent="0">
              <a:buNone/>
              <a:defRPr sz="1680" b="1"/>
            </a:lvl6pPr>
            <a:lvl7pPr marL="2879537" indent="0">
              <a:buNone/>
              <a:defRPr sz="1680" b="1"/>
            </a:lvl7pPr>
            <a:lvl8pPr marL="3359460" indent="0">
              <a:buNone/>
              <a:defRPr sz="1680" b="1"/>
            </a:lvl8pPr>
            <a:lvl9pPr marL="3839383" indent="0">
              <a:buNone/>
              <a:defRPr sz="1680" b="1"/>
            </a:lvl9pPr>
          </a:lstStyle>
          <a:p>
            <a:pPr lvl="0"/>
            <a:r>
              <a:rPr lang="nl-NL" smtClean="0"/>
              <a:t>Klik om de tekststijl van het model te bewerken</a:t>
            </a:r>
          </a:p>
        </p:txBody>
      </p:sp>
      <p:sp>
        <p:nvSpPr>
          <p:cNvPr id="7" name="Date Placeholder 6"/>
          <p:cNvSpPr>
            <a:spLocks noGrp="1"/>
          </p:cNvSpPr>
          <p:nvPr>
            <p:ph type="dt" sz="half" idx="10"/>
          </p:nvPr>
        </p:nvSpPr>
        <p:spPr/>
        <p:txBody>
          <a:bodyPr/>
          <a:lstStyle/>
          <a:p>
            <a:fld id="{DC8F5D58-62E8-1C4F-8053-95EB2BD668EF}" type="datetimeFigureOut">
              <a:rPr lang="en-GB" smtClean="0"/>
              <a:t>28/06/2017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350FF4-8BC8-3646-8314-A419D70793B4}" type="slidenum">
              <a:rPr lang="en-GB" smtClean="0"/>
              <a:t>‹nr.›</a:t>
            </a:fld>
            <a:endParaRPr lang="en-GB"/>
          </a:p>
        </p:txBody>
      </p:sp>
      <p:sp>
        <p:nvSpPr>
          <p:cNvPr id="10" name="Title 9"/>
          <p:cNvSpPr>
            <a:spLocks noGrp="1"/>
          </p:cNvSpPr>
          <p:nvPr>
            <p:ph type="title"/>
          </p:nvPr>
        </p:nvSpPr>
        <p:spPr/>
        <p:txBody>
          <a:bodyPr/>
          <a:lstStyle/>
          <a:p>
            <a:r>
              <a:rPr lang="nl-NL" smtClean="0"/>
              <a:t>Titelstijl van model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dirty="0"/>
          </a:p>
        </p:txBody>
      </p:sp>
      <p:sp>
        <p:nvSpPr>
          <p:cNvPr id="3" name="Date Placeholder 2"/>
          <p:cNvSpPr>
            <a:spLocks noGrp="1"/>
          </p:cNvSpPr>
          <p:nvPr>
            <p:ph type="dt" sz="half" idx="10"/>
          </p:nvPr>
        </p:nvSpPr>
        <p:spPr/>
        <p:txBody>
          <a:bodyPr/>
          <a:lstStyle/>
          <a:p>
            <a:fld id="{DC8F5D58-62E8-1C4F-8053-95EB2BD668EF}" type="datetimeFigureOut">
              <a:rPr lang="en-GB" smtClean="0"/>
              <a:t>28/06/2017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350FF4-8BC8-3646-8314-A419D70793B4}" type="slidenum">
              <a:rPr lang="en-GB" smtClean="0"/>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F5D58-62E8-1C4F-8053-95EB2BD668EF}" type="datetimeFigureOut">
              <a:rPr lang="en-GB" smtClean="0"/>
              <a:t>28/06/2017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350FF4-8BC8-3646-8314-A419D70793B4}" type="slidenum">
              <a:rPr lang="en-GB" smtClean="0"/>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399213" cy="7199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44696" y="2355501"/>
            <a:ext cx="4709820" cy="1198308"/>
          </a:xfrm>
          <a:solidFill>
            <a:srgbClr val="FFFFFF"/>
          </a:solidFill>
          <a:ln>
            <a:solidFill>
              <a:srgbClr val="404040"/>
            </a:solidFill>
          </a:ln>
        </p:spPr>
        <p:txBody>
          <a:bodyPr anchor="ctr" anchorCtr="1">
            <a:normAutofit/>
          </a:bodyPr>
          <a:lstStyle>
            <a:lvl1pPr>
              <a:defRPr sz="2309">
                <a:solidFill>
                  <a:srgbClr val="262626"/>
                </a:solidFill>
              </a:defRPr>
            </a:lvl1pPr>
          </a:lstStyle>
          <a:p>
            <a:r>
              <a:rPr lang="nl-NL" smtClean="0"/>
              <a:t>Titelstijl van model bewerken</a:t>
            </a:r>
            <a:endParaRPr lang="en-US" dirty="0"/>
          </a:p>
        </p:txBody>
      </p:sp>
      <p:sp>
        <p:nvSpPr>
          <p:cNvPr id="3" name="Content Placeholder 2"/>
          <p:cNvSpPr>
            <a:spLocks noGrp="1"/>
          </p:cNvSpPr>
          <p:nvPr>
            <p:ph idx="1"/>
          </p:nvPr>
        </p:nvSpPr>
        <p:spPr>
          <a:xfrm>
            <a:off x="7071130" y="844720"/>
            <a:ext cx="5055378" cy="5509874"/>
          </a:xfrm>
        </p:spPr>
        <p:txBody>
          <a:bodyPr>
            <a:normAutofit/>
          </a:bodyPr>
          <a:lstStyle>
            <a:lvl1pPr>
              <a:defRPr sz="1994">
                <a:solidFill>
                  <a:schemeClr val="tx1"/>
                </a:solidFill>
              </a:defRPr>
            </a:lvl1pPr>
            <a:lvl2pPr>
              <a:defRPr sz="1680">
                <a:solidFill>
                  <a:schemeClr val="tx1"/>
                </a:solidFill>
              </a:defRPr>
            </a:lvl2pPr>
            <a:lvl3pPr>
              <a:defRPr sz="1680">
                <a:solidFill>
                  <a:schemeClr val="tx1"/>
                </a:solidFill>
              </a:defRPr>
            </a:lvl3pPr>
            <a:lvl4pPr>
              <a:defRPr sz="1680">
                <a:solidFill>
                  <a:schemeClr val="tx1"/>
                </a:solidFill>
              </a:defRPr>
            </a:lvl4pPr>
            <a:lvl5pPr>
              <a:defRPr sz="1680">
                <a:solidFill>
                  <a:schemeClr val="tx1"/>
                </a:solidFill>
              </a:defRPr>
            </a:lvl5pPr>
            <a:lvl6pPr>
              <a:defRPr sz="1680"/>
            </a:lvl6pPr>
            <a:lvl7pPr>
              <a:defRPr sz="1680"/>
            </a:lvl7pPr>
            <a:lvl8pPr>
              <a:defRPr sz="1680"/>
            </a:lvl8pPr>
            <a:lvl9pPr>
              <a:defRPr sz="168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1171056" y="3726592"/>
            <a:ext cx="3983510" cy="2303230"/>
          </a:xfrm>
        </p:spPr>
        <p:txBody>
          <a:bodyPr anchor="t" anchorCtr="1">
            <a:normAutofit/>
          </a:bodyPr>
          <a:lstStyle>
            <a:lvl1pPr marL="0" indent="0" algn="ctr">
              <a:buNone/>
              <a:defRPr sz="1575">
                <a:solidFill>
                  <a:srgbClr val="FFFFFF"/>
                </a:solidFill>
              </a:defRPr>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nl-NL" smtClean="0"/>
              <a:t>Klik om de tekststijl van het model te bewerken</a:t>
            </a:r>
          </a:p>
        </p:txBody>
      </p:sp>
      <p:sp>
        <p:nvSpPr>
          <p:cNvPr id="9" name="Date Placeholder 8"/>
          <p:cNvSpPr>
            <a:spLocks noGrp="1"/>
          </p:cNvSpPr>
          <p:nvPr>
            <p:ph type="dt" sz="half" idx="10"/>
          </p:nvPr>
        </p:nvSpPr>
        <p:spPr/>
        <p:txBody>
          <a:bodyPr/>
          <a:lstStyle/>
          <a:p>
            <a:fld id="{DC8F5D58-62E8-1C4F-8053-95EB2BD668EF}" type="datetimeFigureOut">
              <a:rPr lang="en-GB" smtClean="0"/>
              <a:t>28/06/2017</a:t>
            </a:fld>
            <a:endParaRPr lang="en-GB"/>
          </a:p>
        </p:txBody>
      </p:sp>
      <p:sp>
        <p:nvSpPr>
          <p:cNvPr id="10" name="Footer Placeholder 9"/>
          <p:cNvSpPr>
            <a:spLocks noGrp="1"/>
          </p:cNvSpPr>
          <p:nvPr>
            <p:ph type="ftr" sz="quarter" idx="11"/>
          </p:nvPr>
        </p:nvSpPr>
        <p:spPr>
          <a:xfrm>
            <a:off x="844697" y="6546575"/>
            <a:ext cx="5379702" cy="335968"/>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3F350FF4-8BC8-3646-8314-A419D70793B4}" type="slidenum">
              <a:rPr lang="en-GB" smtClean="0"/>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1" y="0"/>
            <a:ext cx="6399211" cy="7199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48739" y="2355500"/>
            <a:ext cx="4718577" cy="1191109"/>
          </a:xfrm>
          <a:solidFill>
            <a:srgbClr val="FFFFFF"/>
          </a:solidFill>
          <a:ln>
            <a:solidFill>
              <a:srgbClr val="404040"/>
            </a:solidFill>
          </a:ln>
        </p:spPr>
        <p:txBody>
          <a:bodyPr anchor="ctr" anchorCtr="1">
            <a:noAutofit/>
          </a:bodyPr>
          <a:lstStyle>
            <a:lvl1pPr>
              <a:defRPr sz="2309">
                <a:solidFill>
                  <a:srgbClr val="262626"/>
                </a:solidFill>
              </a:defRPr>
            </a:lvl1pPr>
          </a:lstStyle>
          <a:p>
            <a:r>
              <a:rPr lang="nl-NL" smtClean="0"/>
              <a:t>Titelstijl van model bewerken</a:t>
            </a:r>
            <a:endParaRPr lang="en-US" dirty="0"/>
          </a:p>
        </p:txBody>
      </p:sp>
      <p:sp>
        <p:nvSpPr>
          <p:cNvPr id="3" name="Picture Placeholder 2"/>
          <p:cNvSpPr>
            <a:spLocks noGrp="1" noChangeAspect="1"/>
          </p:cNvSpPr>
          <p:nvPr>
            <p:ph type="pic" idx="1"/>
          </p:nvPr>
        </p:nvSpPr>
        <p:spPr>
          <a:xfrm>
            <a:off x="6399212" y="0"/>
            <a:ext cx="6405613" cy="7199313"/>
          </a:xfrm>
          <a:solidFill>
            <a:schemeClr val="bg1">
              <a:lumMod val="75000"/>
            </a:schemeClr>
          </a:solidFill>
        </p:spPr>
        <p:txBody>
          <a:bodyPr anchor="t"/>
          <a:lstStyle>
            <a:lvl1pPr marL="0" indent="0">
              <a:buNone/>
              <a:defRPr sz="3359">
                <a:solidFill>
                  <a:schemeClr val="bg1">
                    <a:lumMod val="85000"/>
                    <a:lumOff val="15000"/>
                  </a:schemeClr>
                </a:solidFill>
              </a:defRPr>
            </a:lvl1pPr>
            <a:lvl2pPr marL="479923" indent="0">
              <a:buNone/>
              <a:defRPr sz="2939"/>
            </a:lvl2pPr>
            <a:lvl3pPr marL="959846" indent="0">
              <a:buNone/>
              <a:defRPr sz="2519"/>
            </a:lvl3pPr>
            <a:lvl4pPr marL="1439769" indent="0">
              <a:buNone/>
              <a:defRPr sz="2099"/>
            </a:lvl4pPr>
            <a:lvl5pPr marL="1919691" indent="0">
              <a:buNone/>
              <a:defRPr sz="2099"/>
            </a:lvl5pPr>
            <a:lvl6pPr marL="2399614" indent="0">
              <a:buNone/>
              <a:defRPr sz="2099"/>
            </a:lvl6pPr>
            <a:lvl7pPr marL="2879537" indent="0">
              <a:buNone/>
              <a:defRPr sz="2099"/>
            </a:lvl7pPr>
            <a:lvl8pPr marL="3359460" indent="0">
              <a:buNone/>
              <a:defRPr sz="2099"/>
            </a:lvl8pPr>
            <a:lvl9pPr marL="3839383" indent="0">
              <a:buNone/>
              <a:defRPr sz="2099"/>
            </a:lvl9pPr>
          </a:lstStyle>
          <a:p>
            <a:r>
              <a:rPr lang="nl-NL" smtClean="0"/>
              <a:t>Sleep de afbeelding naar de tijdelijke aanduiding of klik op het pictogram als u een afbeelding wilt toevoegen</a:t>
            </a:r>
            <a:endParaRPr lang="en-US" dirty="0"/>
          </a:p>
        </p:txBody>
      </p:sp>
      <p:sp>
        <p:nvSpPr>
          <p:cNvPr id="4" name="Text Placeholder 3"/>
          <p:cNvSpPr>
            <a:spLocks noGrp="1"/>
          </p:cNvSpPr>
          <p:nvPr>
            <p:ph type="body" sz="half" idx="2"/>
          </p:nvPr>
        </p:nvSpPr>
        <p:spPr>
          <a:xfrm>
            <a:off x="1171056" y="3726593"/>
            <a:ext cx="3983510" cy="2303231"/>
          </a:xfrm>
        </p:spPr>
        <p:txBody>
          <a:bodyPr anchor="t" anchorCtr="1">
            <a:normAutofit/>
          </a:bodyPr>
          <a:lstStyle>
            <a:lvl1pPr marL="0" indent="0" algn="ctr">
              <a:buNone/>
              <a:defRPr sz="1575">
                <a:solidFill>
                  <a:srgbClr val="FFFFFF"/>
                </a:solidFill>
              </a:defRPr>
            </a:lvl1pPr>
            <a:lvl2pPr marL="479923" indent="0">
              <a:buNone/>
              <a:defRPr sz="1470"/>
            </a:lvl2pPr>
            <a:lvl3pPr marL="959846" indent="0">
              <a:buNone/>
              <a:defRPr sz="1260"/>
            </a:lvl3pPr>
            <a:lvl4pPr marL="1439769" indent="0">
              <a:buNone/>
              <a:defRPr sz="1050"/>
            </a:lvl4pPr>
            <a:lvl5pPr marL="1919691" indent="0">
              <a:buNone/>
              <a:defRPr sz="1050"/>
            </a:lvl5pPr>
            <a:lvl6pPr marL="2399614" indent="0">
              <a:buNone/>
              <a:defRPr sz="1050"/>
            </a:lvl6pPr>
            <a:lvl7pPr marL="2879537" indent="0">
              <a:buNone/>
              <a:defRPr sz="1050"/>
            </a:lvl7pPr>
            <a:lvl8pPr marL="3359460" indent="0">
              <a:buNone/>
              <a:defRPr sz="1050"/>
            </a:lvl8pPr>
            <a:lvl9pPr marL="3839383" indent="0">
              <a:buNone/>
              <a:defRPr sz="1050"/>
            </a:lvl9pPr>
          </a:lstStyle>
          <a:p>
            <a:pPr lvl="0"/>
            <a:r>
              <a:rPr lang="nl-NL" smtClean="0"/>
              <a:t>Klik om de tekststijl van het model te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DC8F5D58-62E8-1C4F-8053-95EB2BD668EF}" type="datetimeFigureOut">
              <a:rPr lang="en-GB" smtClean="0"/>
              <a:t>28/06/2017</a:t>
            </a:fld>
            <a:endParaRPr lang="en-GB"/>
          </a:p>
        </p:txBody>
      </p:sp>
      <p:sp>
        <p:nvSpPr>
          <p:cNvPr id="9" name="Footer Placeholder 8"/>
          <p:cNvSpPr>
            <a:spLocks noGrp="1"/>
          </p:cNvSpPr>
          <p:nvPr>
            <p:ph type="ftr" sz="quarter" idx="11"/>
          </p:nvPr>
        </p:nvSpPr>
        <p:spPr>
          <a:xfrm>
            <a:off x="844697" y="6546575"/>
            <a:ext cx="5379702" cy="335968"/>
          </a:xfrm>
        </p:spPr>
        <p:txBody>
          <a:bodyPr/>
          <a:lstStyle>
            <a:lvl1pPr>
              <a:defRPr>
                <a:solidFill>
                  <a:srgbClr val="FFFFFF">
                    <a:alpha val="70000"/>
                  </a:srgbClr>
                </a:solidFill>
              </a:defRPr>
            </a:lvl1pPr>
          </a:lstStyle>
          <a:p>
            <a:endParaRPr lang="en-GB"/>
          </a:p>
        </p:txBody>
      </p:sp>
      <p:sp>
        <p:nvSpPr>
          <p:cNvPr id="10" name="Slide Number Placeholder 9"/>
          <p:cNvSpPr>
            <a:spLocks noGrp="1"/>
          </p:cNvSpPr>
          <p:nvPr>
            <p:ph type="sldNum" sz="quarter" idx="12"/>
          </p:nvPr>
        </p:nvSpPr>
        <p:spPr/>
        <p:txBody>
          <a:bodyPr/>
          <a:lstStyle/>
          <a:p>
            <a:fld id="{3F350FF4-8BC8-3646-8314-A419D70793B4}" type="slidenum">
              <a:rPr lang="en-GB" smtClean="0"/>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342112" y="1012703"/>
            <a:ext cx="8114201" cy="1247881"/>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smtClean="0"/>
              <a:t>Titelstijl van model bewerken</a:t>
            </a:r>
            <a:endParaRPr lang="en-US" dirty="0"/>
          </a:p>
        </p:txBody>
      </p:sp>
      <p:sp>
        <p:nvSpPr>
          <p:cNvPr id="3" name="Text Placeholder 2"/>
          <p:cNvSpPr>
            <a:spLocks noGrp="1"/>
          </p:cNvSpPr>
          <p:nvPr>
            <p:ph type="body" idx="1"/>
          </p:nvPr>
        </p:nvSpPr>
        <p:spPr>
          <a:xfrm>
            <a:off x="2342112" y="2769336"/>
            <a:ext cx="8114201" cy="325636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0464" y="6549313"/>
            <a:ext cx="2890716" cy="340091"/>
          </a:xfrm>
          <a:prstGeom prst="rect">
            <a:avLst/>
          </a:prstGeom>
        </p:spPr>
        <p:txBody>
          <a:bodyPr vert="horz" lIns="91440" tIns="45720" rIns="91440" bIns="45720" rtlCol="0" anchor="ctr"/>
          <a:lstStyle>
            <a:lvl1pPr algn="r">
              <a:defRPr sz="1102">
                <a:solidFill>
                  <a:schemeClr val="tx1">
                    <a:alpha val="70000"/>
                  </a:schemeClr>
                </a:solidFill>
              </a:defRPr>
            </a:lvl1pPr>
          </a:lstStyle>
          <a:p>
            <a:fld id="{DC8F5D58-62E8-1C4F-8053-95EB2BD668EF}" type="datetimeFigureOut">
              <a:rPr lang="en-GB" smtClean="0"/>
              <a:t>28/06/2017</a:t>
            </a:fld>
            <a:endParaRPr lang="en-GB"/>
          </a:p>
        </p:txBody>
      </p:sp>
      <p:sp>
        <p:nvSpPr>
          <p:cNvPr id="5" name="Footer Placeholder 4"/>
          <p:cNvSpPr>
            <a:spLocks noGrp="1"/>
          </p:cNvSpPr>
          <p:nvPr>
            <p:ph type="ftr" sz="quarter" idx="3"/>
          </p:nvPr>
        </p:nvSpPr>
        <p:spPr>
          <a:xfrm>
            <a:off x="1679794" y="6546575"/>
            <a:ext cx="6194712" cy="335968"/>
          </a:xfrm>
          <a:prstGeom prst="rect">
            <a:avLst/>
          </a:prstGeom>
        </p:spPr>
        <p:txBody>
          <a:bodyPr vert="horz" lIns="91440" tIns="45720" rIns="91440" bIns="45720" rtlCol="0" anchor="ctr"/>
          <a:lstStyle>
            <a:lvl1pPr algn="l">
              <a:defRPr sz="1102">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1294066" y="6527377"/>
            <a:ext cx="383953" cy="383963"/>
          </a:xfrm>
          <a:prstGeom prst="ellipse">
            <a:avLst/>
          </a:prstGeom>
          <a:solidFill>
            <a:srgbClr val="1D1D1D">
              <a:alpha val="70000"/>
            </a:srgbClr>
          </a:solidFill>
        </p:spPr>
        <p:txBody>
          <a:bodyPr vert="horz" lIns="18288" tIns="45720" rIns="18288" bIns="45720" rtlCol="0" anchor="ctr">
            <a:noAutofit/>
          </a:bodyPr>
          <a:lstStyle>
            <a:lvl1pPr algn="ctr">
              <a:defRPr sz="1155" spc="0" baseline="0">
                <a:solidFill>
                  <a:srgbClr val="FFFFFF"/>
                </a:solidFill>
              </a:defRPr>
            </a:lvl1pPr>
          </a:lstStyle>
          <a:p>
            <a:fld id="{3F350FF4-8BC8-3646-8314-A419D70793B4}" type="slidenum">
              <a:rPr lang="en-GB" smtClean="0"/>
              <a:t>‹nr.›</a:t>
            </a:fld>
            <a:endParaRPr lang="en-GB"/>
          </a:p>
        </p:txBody>
      </p:sp>
    </p:spTree>
    <p:extLst>
      <p:ext uri="{BB962C8B-B14F-4D97-AF65-F5344CB8AC3E}">
        <p14:creationId xmlns:p14="http://schemas.microsoft.com/office/powerpoint/2010/main" val="13467518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59846" rtl="0" eaLnBrk="1" latinLnBrk="0" hangingPunct="1">
        <a:lnSpc>
          <a:spcPct val="90000"/>
        </a:lnSpc>
        <a:spcBef>
          <a:spcPct val="0"/>
        </a:spcBef>
        <a:buNone/>
        <a:defRPr sz="2939" kern="1200" cap="all" spc="210" baseline="0">
          <a:solidFill>
            <a:srgbClr val="262626"/>
          </a:solidFill>
          <a:latin typeface="+mj-lt"/>
          <a:ea typeface="+mj-ea"/>
          <a:cs typeface="+mj-cs"/>
        </a:defRPr>
      </a:lvl1pPr>
    </p:titleStyle>
    <p:bodyStyle>
      <a:lvl1pPr marL="239961" indent="-239961" algn="l" defTabSz="959846" rtl="0" eaLnBrk="1" latinLnBrk="0" hangingPunct="1">
        <a:lnSpc>
          <a:spcPct val="100000"/>
        </a:lnSpc>
        <a:spcBef>
          <a:spcPts val="1050"/>
        </a:spcBef>
        <a:buClr>
          <a:schemeClr val="accent2"/>
        </a:buClr>
        <a:buFont typeface="Arial" panose="020B0604020202020204" pitchFamily="34" charset="0"/>
        <a:buChar char="•"/>
        <a:defRPr sz="1889" kern="1200">
          <a:solidFill>
            <a:schemeClr val="tx1">
              <a:lumMod val="85000"/>
              <a:lumOff val="15000"/>
            </a:schemeClr>
          </a:solidFill>
          <a:latin typeface="+mn-lt"/>
          <a:ea typeface="+mn-ea"/>
          <a:cs typeface="+mn-cs"/>
        </a:defRPr>
      </a:lvl1pPr>
      <a:lvl2pPr marL="479923" indent="-239961" algn="l" defTabSz="959846" rtl="0" eaLnBrk="1" latinLnBrk="0" hangingPunct="1">
        <a:lnSpc>
          <a:spcPct val="100000"/>
        </a:lnSpc>
        <a:spcBef>
          <a:spcPts val="1050"/>
        </a:spcBef>
        <a:buClr>
          <a:schemeClr val="accent2"/>
        </a:buClr>
        <a:buFont typeface="Arial" panose="020B0604020202020204" pitchFamily="34" charset="0"/>
        <a:buChar char="•"/>
        <a:defRPr sz="1680" kern="1200">
          <a:solidFill>
            <a:schemeClr val="tx1">
              <a:lumMod val="85000"/>
              <a:lumOff val="15000"/>
            </a:schemeClr>
          </a:solidFill>
          <a:latin typeface="+mn-lt"/>
          <a:ea typeface="+mn-ea"/>
          <a:cs typeface="+mn-cs"/>
        </a:defRPr>
      </a:lvl2pPr>
      <a:lvl3pPr marL="719884" indent="-239961" algn="l" defTabSz="959846" rtl="0" eaLnBrk="1" latinLnBrk="0" hangingPunct="1">
        <a:lnSpc>
          <a:spcPct val="100000"/>
        </a:lnSpc>
        <a:spcBef>
          <a:spcPts val="1050"/>
        </a:spcBef>
        <a:buClr>
          <a:schemeClr val="accent2"/>
        </a:buClr>
        <a:buFont typeface="Arial" panose="020B0604020202020204" pitchFamily="34" charset="0"/>
        <a:buChar char="•"/>
        <a:defRPr sz="1680" kern="1200">
          <a:solidFill>
            <a:schemeClr val="tx1">
              <a:lumMod val="85000"/>
              <a:lumOff val="15000"/>
            </a:schemeClr>
          </a:solidFill>
          <a:latin typeface="+mn-lt"/>
          <a:ea typeface="+mn-ea"/>
          <a:cs typeface="+mn-cs"/>
        </a:defRPr>
      </a:lvl3pPr>
      <a:lvl4pPr marL="959846" indent="-239961" algn="l" defTabSz="959846" rtl="0" eaLnBrk="1" latinLnBrk="0" hangingPunct="1">
        <a:lnSpc>
          <a:spcPct val="100000"/>
        </a:lnSpc>
        <a:spcBef>
          <a:spcPts val="1050"/>
        </a:spcBef>
        <a:buClr>
          <a:schemeClr val="accent2"/>
        </a:buClr>
        <a:buFont typeface="Arial" panose="020B0604020202020204" pitchFamily="34" charset="0"/>
        <a:buChar char="•"/>
        <a:defRPr sz="1680" kern="1200">
          <a:solidFill>
            <a:schemeClr val="tx1">
              <a:lumMod val="85000"/>
              <a:lumOff val="15000"/>
            </a:schemeClr>
          </a:solidFill>
          <a:latin typeface="+mn-lt"/>
          <a:ea typeface="+mn-ea"/>
          <a:cs typeface="+mn-cs"/>
        </a:defRPr>
      </a:lvl4pPr>
      <a:lvl5pPr marL="1199807" indent="-239961" algn="l" defTabSz="959846" rtl="0" eaLnBrk="1" latinLnBrk="0" hangingPunct="1">
        <a:lnSpc>
          <a:spcPct val="100000"/>
        </a:lnSpc>
        <a:spcBef>
          <a:spcPts val="1050"/>
        </a:spcBef>
        <a:buClr>
          <a:schemeClr val="accent2"/>
        </a:buClr>
        <a:buFont typeface="Arial" panose="020B0604020202020204" pitchFamily="34" charset="0"/>
        <a:buChar char="•"/>
        <a:defRPr sz="1680" kern="1200">
          <a:solidFill>
            <a:schemeClr val="tx1">
              <a:lumMod val="85000"/>
              <a:lumOff val="15000"/>
            </a:schemeClr>
          </a:solidFill>
          <a:latin typeface="+mn-lt"/>
          <a:ea typeface="+mn-ea"/>
          <a:cs typeface="+mn-cs"/>
        </a:defRPr>
      </a:lvl5pPr>
      <a:lvl6pPr marL="1378112" indent="-239961" algn="l" defTabSz="959846" rtl="0" eaLnBrk="1" latinLnBrk="0" hangingPunct="1">
        <a:lnSpc>
          <a:spcPct val="100000"/>
        </a:lnSpc>
        <a:spcBef>
          <a:spcPts val="1050"/>
        </a:spcBef>
        <a:buClr>
          <a:schemeClr val="accent2"/>
        </a:buClr>
        <a:buFont typeface="Arial" panose="020B0604020202020204" pitchFamily="34" charset="0"/>
        <a:buChar char="•"/>
        <a:defRPr sz="1680" kern="1200">
          <a:solidFill>
            <a:schemeClr val="tx1"/>
          </a:solidFill>
          <a:latin typeface="+mn-lt"/>
          <a:ea typeface="+mn-ea"/>
          <a:cs typeface="+mn-cs"/>
        </a:defRPr>
      </a:lvl6pPr>
      <a:lvl7pPr marL="1558083" indent="-239961" algn="l" defTabSz="959846" rtl="0" eaLnBrk="1" latinLnBrk="0" hangingPunct="1">
        <a:lnSpc>
          <a:spcPct val="100000"/>
        </a:lnSpc>
        <a:spcBef>
          <a:spcPts val="1050"/>
        </a:spcBef>
        <a:buClr>
          <a:schemeClr val="accent2"/>
        </a:buClr>
        <a:buFont typeface="Arial" panose="020B0604020202020204" pitchFamily="34" charset="0"/>
        <a:buChar char="•"/>
        <a:defRPr sz="1680" kern="1200">
          <a:solidFill>
            <a:schemeClr val="tx1"/>
          </a:solidFill>
          <a:latin typeface="+mn-lt"/>
          <a:ea typeface="+mn-ea"/>
          <a:cs typeface="+mn-cs"/>
        </a:defRPr>
      </a:lvl7pPr>
      <a:lvl8pPr marL="1739720" indent="-239961" algn="l" defTabSz="959846" rtl="0" eaLnBrk="1" latinLnBrk="0" hangingPunct="1">
        <a:lnSpc>
          <a:spcPct val="100000"/>
        </a:lnSpc>
        <a:spcBef>
          <a:spcPts val="1050"/>
        </a:spcBef>
        <a:buClr>
          <a:schemeClr val="accent2"/>
        </a:buClr>
        <a:buFont typeface="Arial" panose="020B0604020202020204" pitchFamily="34" charset="0"/>
        <a:buChar char="•"/>
        <a:defRPr sz="1680" kern="1200" baseline="0">
          <a:solidFill>
            <a:schemeClr val="tx1"/>
          </a:solidFill>
          <a:latin typeface="+mn-lt"/>
          <a:ea typeface="+mn-ea"/>
          <a:cs typeface="+mn-cs"/>
        </a:defRPr>
      </a:lvl8pPr>
      <a:lvl9pPr marL="1976349" indent="-239961" algn="l" defTabSz="959846" rtl="0" eaLnBrk="1" latinLnBrk="0" hangingPunct="1">
        <a:lnSpc>
          <a:spcPct val="100000"/>
        </a:lnSpc>
        <a:spcBef>
          <a:spcPts val="1050"/>
        </a:spcBef>
        <a:buClr>
          <a:schemeClr val="accent2"/>
        </a:buClr>
        <a:buFont typeface="Arial" panose="020B0604020202020204" pitchFamily="34" charset="0"/>
        <a:buChar char="•"/>
        <a:defRPr sz="1680" kern="1200" baseline="0">
          <a:solidFill>
            <a:schemeClr val="tx1"/>
          </a:solidFill>
          <a:latin typeface="+mn-lt"/>
          <a:ea typeface="+mn-ea"/>
          <a:cs typeface="+mn-cs"/>
        </a:defRPr>
      </a:lvl9pPr>
    </p:bodyStyle>
    <p:otherStyle>
      <a:defPPr>
        <a:defRPr lang="en-US"/>
      </a:defPPr>
      <a:lvl1pPr marL="0" algn="l" defTabSz="959846" rtl="0" eaLnBrk="1" latinLnBrk="0" hangingPunct="1">
        <a:defRPr sz="1889" kern="1200">
          <a:solidFill>
            <a:schemeClr val="tx1"/>
          </a:solidFill>
          <a:latin typeface="+mn-lt"/>
          <a:ea typeface="+mn-ea"/>
          <a:cs typeface="+mn-cs"/>
        </a:defRPr>
      </a:lvl1pPr>
      <a:lvl2pPr marL="479923" algn="l" defTabSz="959846" rtl="0" eaLnBrk="1" latinLnBrk="0" hangingPunct="1">
        <a:defRPr sz="1889" kern="1200">
          <a:solidFill>
            <a:schemeClr val="tx1"/>
          </a:solidFill>
          <a:latin typeface="+mn-lt"/>
          <a:ea typeface="+mn-ea"/>
          <a:cs typeface="+mn-cs"/>
        </a:defRPr>
      </a:lvl2pPr>
      <a:lvl3pPr marL="959846" algn="l" defTabSz="959846" rtl="0" eaLnBrk="1" latinLnBrk="0" hangingPunct="1">
        <a:defRPr sz="1889" kern="1200">
          <a:solidFill>
            <a:schemeClr val="tx1"/>
          </a:solidFill>
          <a:latin typeface="+mn-lt"/>
          <a:ea typeface="+mn-ea"/>
          <a:cs typeface="+mn-cs"/>
        </a:defRPr>
      </a:lvl3pPr>
      <a:lvl4pPr marL="1439769" algn="l" defTabSz="959846" rtl="0" eaLnBrk="1" latinLnBrk="0" hangingPunct="1">
        <a:defRPr sz="1889" kern="1200">
          <a:solidFill>
            <a:schemeClr val="tx1"/>
          </a:solidFill>
          <a:latin typeface="+mn-lt"/>
          <a:ea typeface="+mn-ea"/>
          <a:cs typeface="+mn-cs"/>
        </a:defRPr>
      </a:lvl4pPr>
      <a:lvl5pPr marL="1919691" algn="l" defTabSz="959846" rtl="0" eaLnBrk="1" latinLnBrk="0" hangingPunct="1">
        <a:defRPr sz="1889" kern="1200">
          <a:solidFill>
            <a:schemeClr val="tx1"/>
          </a:solidFill>
          <a:latin typeface="+mn-lt"/>
          <a:ea typeface="+mn-ea"/>
          <a:cs typeface="+mn-cs"/>
        </a:defRPr>
      </a:lvl5pPr>
      <a:lvl6pPr marL="2399614" algn="l" defTabSz="959846" rtl="0" eaLnBrk="1" latinLnBrk="0" hangingPunct="1">
        <a:defRPr sz="1889" kern="1200">
          <a:solidFill>
            <a:schemeClr val="tx1"/>
          </a:solidFill>
          <a:latin typeface="+mn-lt"/>
          <a:ea typeface="+mn-ea"/>
          <a:cs typeface="+mn-cs"/>
        </a:defRPr>
      </a:lvl6pPr>
      <a:lvl7pPr marL="2879537" algn="l" defTabSz="959846" rtl="0" eaLnBrk="1" latinLnBrk="0" hangingPunct="1">
        <a:defRPr sz="1889" kern="1200">
          <a:solidFill>
            <a:schemeClr val="tx1"/>
          </a:solidFill>
          <a:latin typeface="+mn-lt"/>
          <a:ea typeface="+mn-ea"/>
          <a:cs typeface="+mn-cs"/>
        </a:defRPr>
      </a:lvl7pPr>
      <a:lvl8pPr marL="3359460" algn="l" defTabSz="959846" rtl="0" eaLnBrk="1" latinLnBrk="0" hangingPunct="1">
        <a:defRPr sz="1889" kern="1200">
          <a:solidFill>
            <a:schemeClr val="tx1"/>
          </a:solidFill>
          <a:latin typeface="+mn-lt"/>
          <a:ea typeface="+mn-ea"/>
          <a:cs typeface="+mn-cs"/>
        </a:defRPr>
      </a:lvl8pPr>
      <a:lvl9pPr marL="3839383" algn="l" defTabSz="959846" rtl="0" eaLnBrk="1" latinLnBrk="0" hangingPunct="1">
        <a:defRPr sz="18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5.jpg"/><Relationship Id="rId6"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
          <p:cNvSpPr txBox="1">
            <a:spLocks/>
          </p:cNvSpPr>
          <p:nvPr/>
        </p:nvSpPr>
        <p:spPr bwMode="blackWhite">
          <a:xfrm>
            <a:off x="906851" y="1012703"/>
            <a:ext cx="11505097" cy="1247881"/>
          </a:xfrm>
          <a:prstGeom prst="rect">
            <a:avLst/>
          </a:prstGeom>
          <a:solidFill>
            <a:srgbClr val="88A5B1"/>
          </a:solidFill>
          <a:ln w="38100" cap="sq">
            <a:solidFill>
              <a:srgbClr val="404040"/>
            </a:solidFill>
            <a:miter lim="800000"/>
          </a:ln>
        </p:spPr>
        <p:txBody>
          <a:bodyPr vert="horz" lIns="274320" tIns="182880" rIns="274320" bIns="182880" rtlCol="0" anchor="ctr" anchorCtr="1">
            <a:normAutofit fontScale="90000" lnSpcReduction="10000"/>
          </a:bodyPr>
          <a:lstStyle>
            <a:lvl1pPr algn="ctr" defTabSz="959846" rtl="0" eaLnBrk="1" latinLnBrk="0" hangingPunct="1">
              <a:lnSpc>
                <a:spcPct val="90000"/>
              </a:lnSpc>
              <a:spcBef>
                <a:spcPct val="0"/>
              </a:spcBef>
              <a:buNone/>
              <a:defRPr sz="3989" kern="1200" cap="all" spc="210" baseline="0">
                <a:solidFill>
                  <a:srgbClr val="262626"/>
                </a:solidFill>
                <a:latin typeface="+mj-lt"/>
                <a:ea typeface="+mj-ea"/>
                <a:cs typeface="+mj-cs"/>
              </a:defRPr>
            </a:lvl1pPr>
          </a:lstStyle>
          <a:p>
            <a:r>
              <a:rPr lang="en-GB" sz="4000" dirty="0" err="1" smtClean="0">
                <a:solidFill>
                  <a:schemeClr val="tx1"/>
                </a:solidFill>
                <a:latin typeface="Chalkduster" charset="0"/>
                <a:ea typeface="Chalkduster" charset="0"/>
                <a:cs typeface="Chalkduster" charset="0"/>
              </a:rPr>
              <a:t>Strategieën</a:t>
            </a:r>
            <a:r>
              <a:rPr lang="en-GB" sz="4000" dirty="0" smtClean="0">
                <a:solidFill>
                  <a:schemeClr val="tx1"/>
                </a:solidFill>
                <a:latin typeface="Chalkduster" charset="0"/>
                <a:ea typeface="Chalkduster" charset="0"/>
                <a:cs typeface="Chalkduster" charset="0"/>
              </a:rPr>
              <a:t> </a:t>
            </a:r>
            <a:r>
              <a:rPr lang="en-GB" sz="4000" dirty="0" err="1" smtClean="0">
                <a:solidFill>
                  <a:schemeClr val="tx1"/>
                </a:solidFill>
                <a:latin typeface="Chalkduster" charset="0"/>
                <a:ea typeface="Chalkduster" charset="0"/>
                <a:cs typeface="Chalkduster" charset="0"/>
              </a:rPr>
              <a:t>naar</a:t>
            </a:r>
            <a:r>
              <a:rPr lang="en-GB" sz="4000" dirty="0" smtClean="0">
                <a:solidFill>
                  <a:schemeClr val="tx1"/>
                </a:solidFill>
                <a:latin typeface="Chalkduster" charset="0"/>
                <a:ea typeface="Chalkduster" charset="0"/>
                <a:cs typeface="Chalkduster" charset="0"/>
              </a:rPr>
              <a:t> </a:t>
            </a:r>
            <a:r>
              <a:rPr lang="en-GB" sz="4000" dirty="0" err="1" smtClean="0">
                <a:solidFill>
                  <a:schemeClr val="tx1"/>
                </a:solidFill>
                <a:latin typeface="Chalkduster" charset="0"/>
                <a:ea typeface="Chalkduster" charset="0"/>
                <a:cs typeface="Chalkduster" charset="0"/>
              </a:rPr>
              <a:t>effectieve</a:t>
            </a:r>
            <a:r>
              <a:rPr lang="en-GB" sz="4000" dirty="0" smtClean="0">
                <a:solidFill>
                  <a:schemeClr val="tx1"/>
                </a:solidFill>
                <a:latin typeface="Chalkduster" charset="0"/>
                <a:ea typeface="Chalkduster" charset="0"/>
                <a:cs typeface="Chalkduster" charset="0"/>
              </a:rPr>
              <a:t> </a:t>
            </a:r>
            <a:r>
              <a:rPr lang="en-GB" sz="4000" dirty="0" err="1" smtClean="0">
                <a:solidFill>
                  <a:schemeClr val="tx1"/>
                </a:solidFill>
                <a:latin typeface="Chalkduster" charset="0"/>
                <a:ea typeface="Chalkduster" charset="0"/>
                <a:cs typeface="Chalkduster" charset="0"/>
              </a:rPr>
              <a:t>borging</a:t>
            </a:r>
            <a:endParaRPr lang="en-GB" sz="4000" dirty="0">
              <a:solidFill>
                <a:schemeClr val="tx1"/>
              </a:solidFill>
              <a:latin typeface="Chalkduster" charset="0"/>
              <a:ea typeface="Chalkduster" charset="0"/>
              <a:cs typeface="Chalkduster" charset="0"/>
            </a:endParaRPr>
          </a:p>
        </p:txBody>
      </p:sp>
      <p:sp>
        <p:nvSpPr>
          <p:cNvPr id="13" name="Tekstvak 12"/>
          <p:cNvSpPr txBox="1"/>
          <p:nvPr/>
        </p:nvSpPr>
        <p:spPr>
          <a:xfrm>
            <a:off x="995423" y="2627453"/>
            <a:ext cx="6913111" cy="3046988"/>
          </a:xfrm>
          <a:prstGeom prst="rect">
            <a:avLst/>
          </a:prstGeom>
          <a:noFill/>
        </p:spPr>
        <p:txBody>
          <a:bodyPr wrap="none" rtlCol="0">
            <a:spAutoFit/>
          </a:bodyPr>
          <a:lstStyle/>
          <a:p>
            <a:r>
              <a:rPr lang="en-GB" sz="2400" dirty="0" err="1" smtClean="0">
                <a:effectLst>
                  <a:outerShdw blurRad="50800" dist="38100" dir="18900000" algn="bl" rotWithShape="0">
                    <a:prstClr val="black">
                      <a:alpha val="40000"/>
                    </a:prstClr>
                  </a:outerShdw>
                </a:effectLst>
              </a:rPr>
              <a:t>Dr.</a:t>
            </a:r>
            <a:r>
              <a:rPr lang="en-GB" sz="2400" dirty="0" smtClean="0">
                <a:effectLst>
                  <a:outerShdw blurRad="50800" dist="38100" dir="18900000" algn="bl" rotWithShape="0">
                    <a:prstClr val="black">
                      <a:alpha val="40000"/>
                    </a:prstClr>
                  </a:outerShdw>
                </a:effectLst>
              </a:rPr>
              <a:t> Herman Oosterwijk</a:t>
            </a:r>
          </a:p>
          <a:p>
            <a:endParaRPr lang="en-GB" sz="2400" dirty="0" smtClean="0">
              <a:effectLst>
                <a:outerShdw blurRad="50800" dist="38100" dir="18900000" algn="bl" rotWithShape="0">
                  <a:prstClr val="black">
                    <a:alpha val="40000"/>
                  </a:prstClr>
                </a:outerShdw>
              </a:effectLst>
            </a:endParaRPr>
          </a:p>
          <a:p>
            <a:r>
              <a:rPr lang="en-GB" sz="2400" dirty="0" err="1" smtClean="0">
                <a:effectLst>
                  <a:outerShdw blurRad="50800" dist="38100" dir="18900000" algn="bl" rotWithShape="0">
                    <a:prstClr val="black">
                      <a:alpha val="40000"/>
                    </a:prstClr>
                  </a:outerShdw>
                </a:effectLst>
              </a:rPr>
              <a:t>Thans</a:t>
            </a:r>
            <a:r>
              <a:rPr lang="en-GB" sz="2400" dirty="0" smtClean="0">
                <a:effectLst>
                  <a:outerShdw blurRad="50800" dist="38100" dir="18900000" algn="bl" rotWithShape="0">
                    <a:prstClr val="black">
                      <a:alpha val="40000"/>
                    </a:prstClr>
                  </a:outerShdw>
                </a:effectLst>
              </a:rPr>
              <a:t> </a:t>
            </a:r>
            <a:endParaRPr lang="en-GB" sz="2400" dirty="0">
              <a:effectLst>
                <a:outerShdw blurRad="50800" dist="38100" dir="18900000" algn="bl" rotWithShape="0">
                  <a:prstClr val="black">
                    <a:alpha val="40000"/>
                  </a:prstClr>
                </a:outerShdw>
              </a:effectLst>
            </a:endParaRPr>
          </a:p>
          <a:p>
            <a:r>
              <a:rPr lang="en-GB" sz="2400" dirty="0" smtClean="0">
                <a:effectLst>
                  <a:outerShdw blurRad="50800" dist="38100" dir="18900000" algn="bl" rotWithShape="0">
                    <a:prstClr val="black">
                      <a:alpha val="40000"/>
                    </a:prstClr>
                  </a:outerShdw>
                </a:effectLst>
              </a:rPr>
              <a:t>Vice-</a:t>
            </a:r>
            <a:r>
              <a:rPr lang="en-GB" sz="2400" dirty="0" err="1" smtClean="0">
                <a:effectLst>
                  <a:outerShdw blurRad="50800" dist="38100" dir="18900000" algn="bl" rotWithShape="0">
                    <a:prstClr val="black">
                      <a:alpha val="40000"/>
                    </a:prstClr>
                  </a:outerShdw>
                </a:effectLst>
              </a:rPr>
              <a:t>voorzitter</a:t>
            </a:r>
            <a:r>
              <a:rPr lang="en-GB" sz="2400" dirty="0" smtClean="0">
                <a:effectLst>
                  <a:outerShdw blurRad="50800" dist="38100" dir="18900000" algn="bl" rotWithShape="0">
                    <a:prstClr val="black">
                      <a:alpha val="40000"/>
                    </a:prstClr>
                  </a:outerShdw>
                </a:effectLst>
              </a:rPr>
              <a:t> EC-</a:t>
            </a:r>
            <a:r>
              <a:rPr lang="en-GB" sz="2400" dirty="0" err="1" smtClean="0">
                <a:effectLst>
                  <a:outerShdw blurRad="50800" dist="38100" dir="18900000" algn="bl" rotWithShape="0">
                    <a:prstClr val="black">
                      <a:alpha val="40000"/>
                    </a:prstClr>
                  </a:outerShdw>
                </a:effectLst>
              </a:rPr>
              <a:t>GzW</a:t>
            </a:r>
            <a:r>
              <a:rPr lang="en-GB" sz="2400" dirty="0" smtClean="0">
                <a:effectLst>
                  <a:outerShdw blurRad="50800" dist="38100" dir="18900000" algn="bl" rotWithShape="0">
                    <a:prstClr val="black">
                      <a:alpha val="40000"/>
                    </a:prstClr>
                  </a:outerShdw>
                </a:effectLst>
              </a:rPr>
              <a:t>/HS, </a:t>
            </a:r>
            <a:r>
              <a:rPr lang="en-GB" sz="2400" dirty="0" err="1" smtClean="0">
                <a:effectLst>
                  <a:outerShdw blurRad="50800" dist="38100" dir="18900000" algn="bl" rotWithShape="0">
                    <a:prstClr val="black">
                      <a:alpha val="40000"/>
                    </a:prstClr>
                  </a:outerShdw>
                </a:effectLst>
              </a:rPr>
              <a:t>Faculteit</a:t>
            </a:r>
            <a:r>
              <a:rPr lang="en-GB" sz="2400" dirty="0" smtClean="0">
                <a:effectLst>
                  <a:outerShdw blurRad="50800" dist="38100" dir="18900000" algn="bl" rotWithShape="0">
                    <a:prstClr val="black">
                      <a:alpha val="40000"/>
                    </a:prstClr>
                  </a:outerShdw>
                </a:effectLst>
              </a:rPr>
              <a:t> TNW</a:t>
            </a:r>
          </a:p>
          <a:p>
            <a:endParaRPr lang="en-GB" sz="2400" dirty="0" smtClean="0">
              <a:effectLst>
                <a:outerShdw blurRad="50800" dist="38100" dir="18900000" algn="bl" rotWithShape="0">
                  <a:prstClr val="black">
                    <a:alpha val="40000"/>
                  </a:prstClr>
                </a:outerShdw>
              </a:effectLst>
            </a:endParaRPr>
          </a:p>
          <a:p>
            <a:r>
              <a:rPr lang="en-GB" sz="2400" dirty="0" err="1">
                <a:effectLst>
                  <a:outerShdw blurRad="50800" dist="38100" dir="18900000" algn="bl" rotWithShape="0">
                    <a:prstClr val="black">
                      <a:alpha val="40000"/>
                    </a:prstClr>
                  </a:outerShdw>
                </a:effectLst>
              </a:rPr>
              <a:t>Voorheen</a:t>
            </a:r>
            <a:endParaRPr lang="en-GB" sz="2400" dirty="0">
              <a:effectLst>
                <a:outerShdw blurRad="50800" dist="38100" dir="18900000" algn="bl" rotWithShape="0">
                  <a:prstClr val="black">
                    <a:alpha val="40000"/>
                  </a:prstClr>
                </a:outerShdw>
              </a:effectLst>
            </a:endParaRPr>
          </a:p>
          <a:p>
            <a:r>
              <a:rPr lang="en-GB" sz="2400" dirty="0" smtClean="0">
                <a:effectLst>
                  <a:outerShdw blurRad="50800" dist="38100" dir="18900000" algn="bl" rotWithShape="0">
                    <a:prstClr val="black">
                      <a:alpha val="40000"/>
                    </a:prstClr>
                  </a:outerShdw>
                </a:effectLst>
              </a:rPr>
              <a:t>Vice-</a:t>
            </a:r>
            <a:r>
              <a:rPr lang="en-GB" sz="2400" dirty="0" err="1" smtClean="0">
                <a:effectLst>
                  <a:outerShdw blurRad="50800" dist="38100" dir="18900000" algn="bl" rotWithShape="0">
                    <a:prstClr val="black">
                      <a:alpha val="40000"/>
                    </a:prstClr>
                  </a:outerShdw>
                </a:effectLst>
              </a:rPr>
              <a:t>voorzitter</a:t>
            </a:r>
            <a:r>
              <a:rPr lang="en-GB" sz="2400" dirty="0" smtClean="0">
                <a:effectLst>
                  <a:outerShdw blurRad="50800" dist="38100" dir="18900000" algn="bl" rotWithShape="0">
                    <a:prstClr val="black">
                      <a:alpha val="40000"/>
                    </a:prstClr>
                  </a:outerShdw>
                </a:effectLst>
              </a:rPr>
              <a:t> EC-Governance studies, </a:t>
            </a:r>
            <a:r>
              <a:rPr lang="en-GB" sz="2400" dirty="0" err="1" smtClean="0">
                <a:effectLst>
                  <a:outerShdw blurRad="50800" dist="38100" dir="18900000" algn="bl" rotWithShape="0">
                    <a:prstClr val="black">
                      <a:alpha val="40000"/>
                    </a:prstClr>
                  </a:outerShdw>
                </a:effectLst>
              </a:rPr>
              <a:t>Faculteit</a:t>
            </a:r>
            <a:r>
              <a:rPr lang="en-GB" sz="2400" dirty="0" smtClean="0">
                <a:effectLst>
                  <a:outerShdw blurRad="50800" dist="38100" dir="18900000" algn="bl" rotWithShape="0">
                    <a:prstClr val="black">
                      <a:alpha val="40000"/>
                    </a:prstClr>
                  </a:outerShdw>
                </a:effectLst>
              </a:rPr>
              <a:t> BMS</a:t>
            </a:r>
          </a:p>
          <a:p>
            <a:r>
              <a:rPr lang="en-GB" sz="2400" dirty="0" smtClean="0">
                <a:effectLst>
                  <a:outerShdw blurRad="50800" dist="38100" dir="18900000" algn="bl" rotWithShape="0">
                    <a:prstClr val="black">
                      <a:alpha val="40000"/>
                    </a:prstClr>
                  </a:outerShdw>
                </a:effectLst>
              </a:rPr>
              <a:t>Lid EC </a:t>
            </a:r>
            <a:r>
              <a:rPr lang="en-GB" sz="2400" dirty="0" err="1" smtClean="0">
                <a:effectLst>
                  <a:outerShdw blurRad="50800" dist="38100" dir="18900000" algn="bl" rotWithShape="0">
                    <a:prstClr val="black">
                      <a:alpha val="40000"/>
                    </a:prstClr>
                  </a:outerShdw>
                </a:effectLst>
              </a:rPr>
              <a:t>voor</a:t>
            </a:r>
            <a:r>
              <a:rPr lang="en-GB" sz="2400" dirty="0" smtClean="0">
                <a:effectLst>
                  <a:outerShdw blurRad="50800" dist="38100" dir="18900000" algn="bl" rotWithShape="0">
                    <a:prstClr val="black">
                      <a:alpha val="40000"/>
                    </a:prstClr>
                  </a:outerShdw>
                </a:effectLst>
              </a:rPr>
              <a:t> de </a:t>
            </a:r>
            <a:r>
              <a:rPr lang="en-GB" sz="2400" dirty="0" err="1" smtClean="0">
                <a:effectLst>
                  <a:outerShdw blurRad="50800" dist="38100" dir="18900000" algn="bl" rotWithShape="0">
                    <a:prstClr val="black">
                      <a:alpha val="40000"/>
                    </a:prstClr>
                  </a:outerShdw>
                </a:effectLst>
              </a:rPr>
              <a:t>opleiding</a:t>
            </a:r>
            <a:r>
              <a:rPr lang="en-GB" sz="2400" dirty="0" smtClean="0">
                <a:effectLst>
                  <a:outerShdw blurRad="50800" dist="38100" dir="18900000" algn="bl" rotWithShape="0">
                    <a:prstClr val="black">
                      <a:alpha val="40000"/>
                    </a:prstClr>
                  </a:outerShdw>
                </a:effectLst>
              </a:rPr>
              <a:t> BA </a:t>
            </a:r>
            <a:r>
              <a:rPr lang="en-GB" sz="2400" dirty="0" err="1" smtClean="0">
                <a:effectLst>
                  <a:outerShdw blurRad="50800" dist="38100" dir="18900000" algn="bl" rotWithShape="0">
                    <a:prstClr val="black">
                      <a:alpha val="40000"/>
                    </a:prstClr>
                  </a:outerShdw>
                </a:effectLst>
              </a:rPr>
              <a:t>faculteit</a:t>
            </a:r>
            <a:r>
              <a:rPr lang="en-GB" sz="2400" dirty="0" smtClean="0">
                <a:effectLst>
                  <a:outerShdw blurRad="50800" dist="38100" dir="18900000" algn="bl" rotWithShape="0">
                    <a:prstClr val="black">
                      <a:alpha val="40000"/>
                    </a:prstClr>
                  </a:outerShdw>
                </a:effectLst>
              </a:rPr>
              <a:t> </a:t>
            </a:r>
            <a:r>
              <a:rPr lang="en-GB" sz="2400" dirty="0">
                <a:effectLst>
                  <a:outerShdw blurRad="50800" dist="38100" dir="18900000" algn="bl" rotWithShape="0">
                    <a:prstClr val="black">
                      <a:alpha val="40000"/>
                    </a:prstClr>
                  </a:outerShdw>
                </a:effectLst>
              </a:rPr>
              <a:t>MB </a:t>
            </a:r>
          </a:p>
        </p:txBody>
      </p:sp>
      <p:pic>
        <p:nvPicPr>
          <p:cNvPr id="14" name="Tijdelijke aanduiding voor inhoud 8"/>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9021052" y="2260583"/>
            <a:ext cx="3390896" cy="4567329"/>
          </a:xfrm>
          <a:prstGeom prst="rect">
            <a:avLst/>
          </a:prstGeom>
          <a:noFill/>
        </p:spPr>
      </p:pic>
    </p:spTree>
    <p:extLst>
      <p:ext uri="{BB962C8B-B14F-4D97-AF65-F5344CB8AC3E}">
        <p14:creationId xmlns:p14="http://schemas.microsoft.com/office/powerpoint/2010/main" val="1583699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Blokboog 33"/>
          <p:cNvSpPr/>
          <p:nvPr/>
        </p:nvSpPr>
        <p:spPr>
          <a:xfrm rot="15796554">
            <a:off x="4598000" y="169680"/>
            <a:ext cx="6721716" cy="6863775"/>
          </a:xfrm>
          <a:prstGeom prst="blockArc">
            <a:avLst>
              <a:gd name="adj1" fmla="val 9289"/>
              <a:gd name="adj2" fmla="val 0"/>
              <a:gd name="adj3" fmla="val 487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p:nvSpPr>
          <p:cNvPr id="27" name="Blokboog 26"/>
          <p:cNvSpPr/>
          <p:nvPr/>
        </p:nvSpPr>
        <p:spPr>
          <a:xfrm rot="15821483">
            <a:off x="4619220" y="190902"/>
            <a:ext cx="6721716" cy="6863775"/>
          </a:xfrm>
          <a:prstGeom prst="blockArc">
            <a:avLst>
              <a:gd name="adj1" fmla="val 3509207"/>
              <a:gd name="adj2" fmla="val 0"/>
              <a:gd name="adj3" fmla="val 4876"/>
            </a:avLst>
          </a:prstGeom>
          <a:gradFill flip="none" rotWithShape="1">
            <a:gsLst>
              <a:gs pos="0">
                <a:schemeClr val="accent2">
                  <a:lumMod val="40000"/>
                  <a:lumOff val="60000"/>
                  <a:alpha val="0"/>
                </a:schemeClr>
              </a:gs>
              <a:gs pos="18000">
                <a:schemeClr val="accent2">
                  <a:lumMod val="35000"/>
                </a:schemeClr>
              </a:gs>
              <a:gs pos="67000">
                <a:schemeClr val="tx1">
                  <a:lumMod val="96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sp>
        <p:nvSpPr>
          <p:cNvPr id="16" name="Vrije vorm 15"/>
          <p:cNvSpPr/>
          <p:nvPr/>
        </p:nvSpPr>
        <p:spPr>
          <a:xfrm rot="18864115">
            <a:off x="4402660" y="1357813"/>
            <a:ext cx="4013044" cy="1297417"/>
          </a:xfrm>
          <a:custGeom>
            <a:avLst/>
            <a:gdLst/>
            <a:ahLst/>
            <a:cxnLst/>
            <a:rect l="l" t="t" r="r" b="b"/>
            <a:pathLst>
              <a:path w="3638194" h="1131406">
                <a:moveTo>
                  <a:pt x="1371982" y="174347"/>
                </a:moveTo>
                <a:cubicBezTo>
                  <a:pt x="1371437" y="173677"/>
                  <a:pt x="1370538" y="173133"/>
                  <a:pt x="1369282" y="172715"/>
                </a:cubicBezTo>
                <a:cubicBezTo>
                  <a:pt x="1368026" y="172296"/>
                  <a:pt x="1366352" y="171961"/>
                  <a:pt x="1364259" y="171710"/>
                </a:cubicBezTo>
                <a:cubicBezTo>
                  <a:pt x="1362166" y="171459"/>
                  <a:pt x="1359487" y="171333"/>
                  <a:pt x="1356222" y="171333"/>
                </a:cubicBezTo>
                <a:cubicBezTo>
                  <a:pt x="1353041" y="171333"/>
                  <a:pt x="1350404" y="171459"/>
                  <a:pt x="1348311" y="171710"/>
                </a:cubicBezTo>
                <a:cubicBezTo>
                  <a:pt x="1346218" y="171961"/>
                  <a:pt x="1344523" y="172296"/>
                  <a:pt x="1343225" y="172715"/>
                </a:cubicBezTo>
                <a:cubicBezTo>
                  <a:pt x="1341928" y="173133"/>
                  <a:pt x="1341007" y="173677"/>
                  <a:pt x="1340463" y="174347"/>
                </a:cubicBezTo>
                <a:cubicBezTo>
                  <a:pt x="1339919" y="175017"/>
                  <a:pt x="1339646" y="175770"/>
                  <a:pt x="1339646" y="176607"/>
                </a:cubicBezTo>
                <a:lnTo>
                  <a:pt x="1339646" y="330059"/>
                </a:lnTo>
                <a:cubicBezTo>
                  <a:pt x="1339646" y="330896"/>
                  <a:pt x="1339919" y="331649"/>
                  <a:pt x="1340463" y="332319"/>
                </a:cubicBezTo>
                <a:cubicBezTo>
                  <a:pt x="1341007" y="332988"/>
                  <a:pt x="1341907" y="333533"/>
                  <a:pt x="1343163" y="333951"/>
                </a:cubicBezTo>
                <a:cubicBezTo>
                  <a:pt x="1344418" y="334370"/>
                  <a:pt x="1346113" y="334705"/>
                  <a:pt x="1348248" y="334956"/>
                </a:cubicBezTo>
                <a:cubicBezTo>
                  <a:pt x="1350383" y="335207"/>
                  <a:pt x="1353041" y="335333"/>
                  <a:pt x="1356222" y="335333"/>
                </a:cubicBezTo>
                <a:cubicBezTo>
                  <a:pt x="1359487" y="335333"/>
                  <a:pt x="1362166" y="335207"/>
                  <a:pt x="1364259" y="334956"/>
                </a:cubicBezTo>
                <a:cubicBezTo>
                  <a:pt x="1366352" y="334705"/>
                  <a:pt x="1368026" y="334370"/>
                  <a:pt x="1369282" y="333951"/>
                </a:cubicBezTo>
                <a:cubicBezTo>
                  <a:pt x="1370538" y="333533"/>
                  <a:pt x="1371437" y="332988"/>
                  <a:pt x="1371982" y="332319"/>
                </a:cubicBezTo>
                <a:cubicBezTo>
                  <a:pt x="1372526" y="331649"/>
                  <a:pt x="1372798" y="330896"/>
                  <a:pt x="1372798" y="330058"/>
                </a:cubicBezTo>
                <a:lnTo>
                  <a:pt x="1372798" y="176607"/>
                </a:lnTo>
                <a:cubicBezTo>
                  <a:pt x="1372798" y="175770"/>
                  <a:pt x="1372526" y="175017"/>
                  <a:pt x="1371982" y="174347"/>
                </a:cubicBezTo>
                <a:close/>
                <a:moveTo>
                  <a:pt x="1511848" y="225142"/>
                </a:moveTo>
                <a:cubicBezTo>
                  <a:pt x="1508625" y="220830"/>
                  <a:pt x="1504397" y="217419"/>
                  <a:pt x="1499165" y="214907"/>
                </a:cubicBezTo>
                <a:cubicBezTo>
                  <a:pt x="1493932" y="212396"/>
                  <a:pt x="1487507" y="211140"/>
                  <a:pt x="1479889" y="211140"/>
                </a:cubicBezTo>
                <a:cubicBezTo>
                  <a:pt x="1472941" y="211140"/>
                  <a:pt x="1466264" y="212814"/>
                  <a:pt x="1459860" y="216163"/>
                </a:cubicBezTo>
                <a:cubicBezTo>
                  <a:pt x="1453456" y="219512"/>
                  <a:pt x="1447156" y="224535"/>
                  <a:pt x="1440961" y="231232"/>
                </a:cubicBezTo>
                <a:lnTo>
                  <a:pt x="1440961" y="218298"/>
                </a:lnTo>
                <a:cubicBezTo>
                  <a:pt x="1440961" y="217461"/>
                  <a:pt x="1440752" y="216728"/>
                  <a:pt x="1440333" y="216100"/>
                </a:cubicBezTo>
                <a:cubicBezTo>
                  <a:pt x="1439915" y="215472"/>
                  <a:pt x="1439224" y="214949"/>
                  <a:pt x="1438261" y="214531"/>
                </a:cubicBezTo>
                <a:cubicBezTo>
                  <a:pt x="1437299" y="214112"/>
                  <a:pt x="1435938" y="213798"/>
                  <a:pt x="1434180" y="213589"/>
                </a:cubicBezTo>
                <a:cubicBezTo>
                  <a:pt x="1432422" y="213379"/>
                  <a:pt x="1430204" y="213275"/>
                  <a:pt x="1427525" y="213275"/>
                </a:cubicBezTo>
                <a:cubicBezTo>
                  <a:pt x="1424930" y="213275"/>
                  <a:pt x="1422774" y="213379"/>
                  <a:pt x="1421058" y="213589"/>
                </a:cubicBezTo>
                <a:cubicBezTo>
                  <a:pt x="1419342" y="213798"/>
                  <a:pt x="1417939" y="214112"/>
                  <a:pt x="1416851" y="214531"/>
                </a:cubicBezTo>
                <a:cubicBezTo>
                  <a:pt x="1415763" y="214949"/>
                  <a:pt x="1415009" y="215472"/>
                  <a:pt x="1414591" y="216100"/>
                </a:cubicBezTo>
                <a:cubicBezTo>
                  <a:pt x="1414172" y="216728"/>
                  <a:pt x="1413963" y="217461"/>
                  <a:pt x="1413963" y="218298"/>
                </a:cubicBezTo>
                <a:lnTo>
                  <a:pt x="1413963" y="330310"/>
                </a:lnTo>
                <a:cubicBezTo>
                  <a:pt x="1413963" y="331147"/>
                  <a:pt x="1414214" y="331879"/>
                  <a:pt x="1414716" y="332507"/>
                </a:cubicBezTo>
                <a:cubicBezTo>
                  <a:pt x="1415219" y="333135"/>
                  <a:pt x="1416077" y="333658"/>
                  <a:pt x="1417291" y="334077"/>
                </a:cubicBezTo>
                <a:cubicBezTo>
                  <a:pt x="1418504" y="334495"/>
                  <a:pt x="1420116" y="334809"/>
                  <a:pt x="1422125" y="335019"/>
                </a:cubicBezTo>
                <a:cubicBezTo>
                  <a:pt x="1424134" y="335228"/>
                  <a:pt x="1426688" y="335332"/>
                  <a:pt x="1429785" y="335333"/>
                </a:cubicBezTo>
                <a:cubicBezTo>
                  <a:pt x="1432882" y="335333"/>
                  <a:pt x="1435436" y="335228"/>
                  <a:pt x="1437445" y="335019"/>
                </a:cubicBezTo>
                <a:cubicBezTo>
                  <a:pt x="1439454" y="334809"/>
                  <a:pt x="1441066" y="334495"/>
                  <a:pt x="1442280" y="334077"/>
                </a:cubicBezTo>
                <a:cubicBezTo>
                  <a:pt x="1443494" y="333658"/>
                  <a:pt x="1444352" y="333135"/>
                  <a:pt x="1444854" y="332507"/>
                </a:cubicBezTo>
                <a:cubicBezTo>
                  <a:pt x="1445356" y="331879"/>
                  <a:pt x="1445607" y="331147"/>
                  <a:pt x="1445607" y="330310"/>
                </a:cubicBezTo>
                <a:lnTo>
                  <a:pt x="1445607" y="255844"/>
                </a:lnTo>
                <a:cubicBezTo>
                  <a:pt x="1450044" y="250235"/>
                  <a:pt x="1454314" y="245966"/>
                  <a:pt x="1458416" y="243036"/>
                </a:cubicBezTo>
                <a:cubicBezTo>
                  <a:pt x="1462518" y="240106"/>
                  <a:pt x="1466578" y="238641"/>
                  <a:pt x="1470597" y="238641"/>
                </a:cubicBezTo>
                <a:cubicBezTo>
                  <a:pt x="1473778" y="238641"/>
                  <a:pt x="1476561" y="239248"/>
                  <a:pt x="1478947" y="240462"/>
                </a:cubicBezTo>
                <a:cubicBezTo>
                  <a:pt x="1481333" y="241675"/>
                  <a:pt x="1483279" y="243392"/>
                  <a:pt x="1484787" y="245610"/>
                </a:cubicBezTo>
                <a:cubicBezTo>
                  <a:pt x="1486293" y="247829"/>
                  <a:pt x="1487445" y="250487"/>
                  <a:pt x="1488240" y="253584"/>
                </a:cubicBezTo>
                <a:cubicBezTo>
                  <a:pt x="1489035" y="256681"/>
                  <a:pt x="1489433" y="260951"/>
                  <a:pt x="1489433" y="266393"/>
                </a:cubicBezTo>
                <a:lnTo>
                  <a:pt x="1489433" y="330310"/>
                </a:lnTo>
                <a:cubicBezTo>
                  <a:pt x="1489433" y="331147"/>
                  <a:pt x="1489684" y="331879"/>
                  <a:pt x="1490186" y="332507"/>
                </a:cubicBezTo>
                <a:cubicBezTo>
                  <a:pt x="1490688" y="333135"/>
                  <a:pt x="1491525" y="333658"/>
                  <a:pt x="1492698" y="334077"/>
                </a:cubicBezTo>
                <a:cubicBezTo>
                  <a:pt x="1493870" y="334495"/>
                  <a:pt x="1495481" y="334809"/>
                  <a:pt x="1497532" y="335019"/>
                </a:cubicBezTo>
                <a:cubicBezTo>
                  <a:pt x="1499583" y="335228"/>
                  <a:pt x="1502158" y="335333"/>
                  <a:pt x="1505255" y="335332"/>
                </a:cubicBezTo>
                <a:cubicBezTo>
                  <a:pt x="1508269" y="335332"/>
                  <a:pt x="1510801" y="335228"/>
                  <a:pt x="1512852" y="335019"/>
                </a:cubicBezTo>
                <a:cubicBezTo>
                  <a:pt x="1514903" y="334809"/>
                  <a:pt x="1516515" y="334495"/>
                  <a:pt x="1517687" y="334077"/>
                </a:cubicBezTo>
                <a:cubicBezTo>
                  <a:pt x="1518859" y="333658"/>
                  <a:pt x="1519696" y="333135"/>
                  <a:pt x="1520198" y="332507"/>
                </a:cubicBezTo>
                <a:cubicBezTo>
                  <a:pt x="1520701" y="331879"/>
                  <a:pt x="1520952" y="331147"/>
                  <a:pt x="1520952" y="330310"/>
                </a:cubicBezTo>
                <a:lnTo>
                  <a:pt x="1520952" y="261119"/>
                </a:lnTo>
                <a:cubicBezTo>
                  <a:pt x="1520952" y="252998"/>
                  <a:pt x="1520240" y="246050"/>
                  <a:pt x="1518817" y="240273"/>
                </a:cubicBezTo>
                <a:cubicBezTo>
                  <a:pt x="1517394" y="234497"/>
                  <a:pt x="1515071" y="229453"/>
                  <a:pt x="1511848" y="225142"/>
                </a:cubicBezTo>
                <a:close/>
                <a:moveTo>
                  <a:pt x="1620127" y="333323"/>
                </a:moveTo>
                <a:cubicBezTo>
                  <a:pt x="1623141" y="335333"/>
                  <a:pt x="1624648" y="338221"/>
                  <a:pt x="1624648" y="341988"/>
                </a:cubicBezTo>
                <a:cubicBezTo>
                  <a:pt x="1624648" y="344165"/>
                  <a:pt x="1624229" y="346236"/>
                  <a:pt x="1623392" y="348204"/>
                </a:cubicBezTo>
                <a:cubicBezTo>
                  <a:pt x="1622555" y="350171"/>
                  <a:pt x="1621132" y="351950"/>
                  <a:pt x="1619122" y="353541"/>
                </a:cubicBezTo>
                <a:cubicBezTo>
                  <a:pt x="1617113" y="355131"/>
                  <a:pt x="1614476" y="356408"/>
                  <a:pt x="1611211" y="357371"/>
                </a:cubicBezTo>
                <a:cubicBezTo>
                  <a:pt x="1607946" y="358334"/>
                  <a:pt x="1603928" y="358815"/>
                  <a:pt x="1599156" y="358815"/>
                </a:cubicBezTo>
                <a:cubicBezTo>
                  <a:pt x="1591454" y="358815"/>
                  <a:pt x="1585489" y="357726"/>
                  <a:pt x="1581262" y="355550"/>
                </a:cubicBezTo>
                <a:cubicBezTo>
                  <a:pt x="1577034" y="353373"/>
                  <a:pt x="1574920" y="350192"/>
                  <a:pt x="1574921" y="346006"/>
                </a:cubicBezTo>
                <a:cubicBezTo>
                  <a:pt x="1574920" y="344667"/>
                  <a:pt x="1575046" y="343369"/>
                  <a:pt x="1575297" y="342114"/>
                </a:cubicBezTo>
                <a:cubicBezTo>
                  <a:pt x="1575548" y="340858"/>
                  <a:pt x="1576072" y="339560"/>
                  <a:pt x="1576867" y="338221"/>
                </a:cubicBezTo>
                <a:cubicBezTo>
                  <a:pt x="1577662" y="336881"/>
                  <a:pt x="1578709" y="335479"/>
                  <a:pt x="1580006" y="334014"/>
                </a:cubicBezTo>
                <a:cubicBezTo>
                  <a:pt x="1581304" y="332549"/>
                  <a:pt x="1583041" y="331021"/>
                  <a:pt x="1585218" y="329431"/>
                </a:cubicBezTo>
                <a:lnTo>
                  <a:pt x="1607695" y="330059"/>
                </a:lnTo>
                <a:cubicBezTo>
                  <a:pt x="1612969" y="330226"/>
                  <a:pt x="1617113" y="331314"/>
                  <a:pt x="1620127" y="333323"/>
                </a:cubicBezTo>
                <a:close/>
                <a:moveTo>
                  <a:pt x="1612216" y="238515"/>
                </a:moveTo>
                <a:cubicBezTo>
                  <a:pt x="1615564" y="241864"/>
                  <a:pt x="1617239" y="246552"/>
                  <a:pt x="1617239" y="252580"/>
                </a:cubicBezTo>
                <a:cubicBezTo>
                  <a:pt x="1617239" y="255091"/>
                  <a:pt x="1616841" y="257498"/>
                  <a:pt x="1616046" y="259800"/>
                </a:cubicBezTo>
                <a:cubicBezTo>
                  <a:pt x="1615251" y="262102"/>
                  <a:pt x="1614079" y="264132"/>
                  <a:pt x="1612530" y="265890"/>
                </a:cubicBezTo>
                <a:cubicBezTo>
                  <a:pt x="1610981" y="267648"/>
                  <a:pt x="1609035" y="269030"/>
                  <a:pt x="1606691" y="270034"/>
                </a:cubicBezTo>
                <a:cubicBezTo>
                  <a:pt x="1604347" y="271039"/>
                  <a:pt x="1601584" y="271541"/>
                  <a:pt x="1598403" y="271541"/>
                </a:cubicBezTo>
                <a:cubicBezTo>
                  <a:pt x="1592459" y="271541"/>
                  <a:pt x="1587813" y="269888"/>
                  <a:pt x="1584464" y="266581"/>
                </a:cubicBezTo>
                <a:cubicBezTo>
                  <a:pt x="1581115" y="263274"/>
                  <a:pt x="1579441" y="258774"/>
                  <a:pt x="1579441" y="253082"/>
                </a:cubicBezTo>
                <a:cubicBezTo>
                  <a:pt x="1579441" y="250486"/>
                  <a:pt x="1579818" y="247996"/>
                  <a:pt x="1580571" y="245610"/>
                </a:cubicBezTo>
                <a:cubicBezTo>
                  <a:pt x="1581325" y="243224"/>
                  <a:pt x="1582476" y="241131"/>
                  <a:pt x="1584025" y="239331"/>
                </a:cubicBezTo>
                <a:cubicBezTo>
                  <a:pt x="1585573" y="237532"/>
                  <a:pt x="1587520" y="236108"/>
                  <a:pt x="1589864" y="235062"/>
                </a:cubicBezTo>
                <a:cubicBezTo>
                  <a:pt x="1592208" y="234015"/>
                  <a:pt x="1594929" y="233492"/>
                  <a:pt x="1598026" y="233492"/>
                </a:cubicBezTo>
                <a:cubicBezTo>
                  <a:pt x="1604137" y="233492"/>
                  <a:pt x="1608867" y="235167"/>
                  <a:pt x="1612216" y="238515"/>
                </a:cubicBezTo>
                <a:close/>
                <a:moveTo>
                  <a:pt x="1656481" y="216791"/>
                </a:moveTo>
                <a:cubicBezTo>
                  <a:pt x="1655602" y="214949"/>
                  <a:pt x="1654450" y="214028"/>
                  <a:pt x="1653027" y="214028"/>
                </a:cubicBezTo>
                <a:lnTo>
                  <a:pt x="1617490" y="214028"/>
                </a:lnTo>
                <a:cubicBezTo>
                  <a:pt x="1614727" y="213275"/>
                  <a:pt x="1611735" y="212689"/>
                  <a:pt x="1608512" y="212270"/>
                </a:cubicBezTo>
                <a:cubicBezTo>
                  <a:pt x="1605288" y="211852"/>
                  <a:pt x="1601919" y="211642"/>
                  <a:pt x="1598403" y="211642"/>
                </a:cubicBezTo>
                <a:cubicBezTo>
                  <a:pt x="1591538" y="211642"/>
                  <a:pt x="1585259" y="212584"/>
                  <a:pt x="1579567" y="214468"/>
                </a:cubicBezTo>
                <a:cubicBezTo>
                  <a:pt x="1573874" y="216351"/>
                  <a:pt x="1568977" y="219072"/>
                  <a:pt x="1564874" y="222630"/>
                </a:cubicBezTo>
                <a:cubicBezTo>
                  <a:pt x="1560772" y="226188"/>
                  <a:pt x="1557570" y="230541"/>
                  <a:pt x="1555268" y="235690"/>
                </a:cubicBezTo>
                <a:cubicBezTo>
                  <a:pt x="1552966" y="240838"/>
                  <a:pt x="1551815" y="246677"/>
                  <a:pt x="1551815" y="253207"/>
                </a:cubicBezTo>
                <a:cubicBezTo>
                  <a:pt x="1551815" y="259319"/>
                  <a:pt x="1552694" y="264425"/>
                  <a:pt x="1554452" y="268527"/>
                </a:cubicBezTo>
                <a:cubicBezTo>
                  <a:pt x="1556210" y="272629"/>
                  <a:pt x="1558554" y="276145"/>
                  <a:pt x="1561484" y="279075"/>
                </a:cubicBezTo>
                <a:cubicBezTo>
                  <a:pt x="1557884" y="282340"/>
                  <a:pt x="1554954" y="286003"/>
                  <a:pt x="1552694" y="290063"/>
                </a:cubicBezTo>
                <a:cubicBezTo>
                  <a:pt x="1550434" y="294123"/>
                  <a:pt x="1549303" y="298623"/>
                  <a:pt x="1549303" y="303562"/>
                </a:cubicBezTo>
                <a:cubicBezTo>
                  <a:pt x="1549303" y="307497"/>
                  <a:pt x="1550287" y="311118"/>
                  <a:pt x="1552254" y="314424"/>
                </a:cubicBezTo>
                <a:cubicBezTo>
                  <a:pt x="1554222" y="317731"/>
                  <a:pt x="1557005" y="320347"/>
                  <a:pt x="1560605" y="322273"/>
                </a:cubicBezTo>
                <a:cubicBezTo>
                  <a:pt x="1558010" y="324198"/>
                  <a:pt x="1555708" y="326208"/>
                  <a:pt x="1553699" y="328300"/>
                </a:cubicBezTo>
                <a:cubicBezTo>
                  <a:pt x="1551689" y="330393"/>
                  <a:pt x="1549994" y="332591"/>
                  <a:pt x="1548613" y="334893"/>
                </a:cubicBezTo>
                <a:cubicBezTo>
                  <a:pt x="1547231" y="337195"/>
                  <a:pt x="1546185" y="339602"/>
                  <a:pt x="1545474" y="342114"/>
                </a:cubicBezTo>
                <a:cubicBezTo>
                  <a:pt x="1544762" y="344625"/>
                  <a:pt x="1544406" y="347262"/>
                  <a:pt x="1544406" y="350025"/>
                </a:cubicBezTo>
                <a:cubicBezTo>
                  <a:pt x="1544406" y="354462"/>
                  <a:pt x="1545390" y="358543"/>
                  <a:pt x="1547357" y="362268"/>
                </a:cubicBezTo>
                <a:cubicBezTo>
                  <a:pt x="1549324" y="365993"/>
                  <a:pt x="1552464" y="369196"/>
                  <a:pt x="1556775" y="371875"/>
                </a:cubicBezTo>
                <a:cubicBezTo>
                  <a:pt x="1561087" y="374553"/>
                  <a:pt x="1566612" y="376646"/>
                  <a:pt x="1573351" y="378153"/>
                </a:cubicBezTo>
                <a:cubicBezTo>
                  <a:pt x="1580090" y="379660"/>
                  <a:pt x="1588231" y="380414"/>
                  <a:pt x="1597775" y="380413"/>
                </a:cubicBezTo>
                <a:cubicBezTo>
                  <a:pt x="1607570" y="380414"/>
                  <a:pt x="1616129" y="379367"/>
                  <a:pt x="1623455" y="377274"/>
                </a:cubicBezTo>
                <a:cubicBezTo>
                  <a:pt x="1630780" y="375181"/>
                  <a:pt x="1636870" y="372335"/>
                  <a:pt x="1641726" y="368735"/>
                </a:cubicBezTo>
                <a:cubicBezTo>
                  <a:pt x="1646581" y="365135"/>
                  <a:pt x="1650223" y="360887"/>
                  <a:pt x="1652651" y="355989"/>
                </a:cubicBezTo>
                <a:cubicBezTo>
                  <a:pt x="1655078" y="351092"/>
                  <a:pt x="1656292" y="345881"/>
                  <a:pt x="1656292" y="340355"/>
                </a:cubicBezTo>
                <a:cubicBezTo>
                  <a:pt x="1656292" y="335333"/>
                  <a:pt x="1655392" y="330854"/>
                  <a:pt x="1653592" y="326919"/>
                </a:cubicBezTo>
                <a:cubicBezTo>
                  <a:pt x="1651793" y="322984"/>
                  <a:pt x="1649197" y="319615"/>
                  <a:pt x="1645807" y="316811"/>
                </a:cubicBezTo>
                <a:cubicBezTo>
                  <a:pt x="1642416" y="314006"/>
                  <a:pt x="1638231" y="311829"/>
                  <a:pt x="1633249" y="310281"/>
                </a:cubicBezTo>
                <a:cubicBezTo>
                  <a:pt x="1628268" y="308732"/>
                  <a:pt x="1622597" y="307832"/>
                  <a:pt x="1616234" y="307581"/>
                </a:cubicBezTo>
                <a:lnTo>
                  <a:pt x="1588985" y="306576"/>
                </a:lnTo>
                <a:cubicBezTo>
                  <a:pt x="1585134" y="306409"/>
                  <a:pt x="1582141" y="305550"/>
                  <a:pt x="1580006" y="304002"/>
                </a:cubicBezTo>
                <a:cubicBezTo>
                  <a:pt x="1577871" y="302453"/>
                  <a:pt x="1576804" y="300465"/>
                  <a:pt x="1576804" y="298037"/>
                </a:cubicBezTo>
                <a:cubicBezTo>
                  <a:pt x="1576804" y="296195"/>
                  <a:pt x="1577202" y="294521"/>
                  <a:pt x="1577997" y="293014"/>
                </a:cubicBezTo>
                <a:cubicBezTo>
                  <a:pt x="1578793" y="291507"/>
                  <a:pt x="1579692" y="290210"/>
                  <a:pt x="1580697" y="289121"/>
                </a:cubicBezTo>
                <a:cubicBezTo>
                  <a:pt x="1582455" y="290293"/>
                  <a:pt x="1584966" y="291319"/>
                  <a:pt x="1588231" y="292198"/>
                </a:cubicBezTo>
                <a:cubicBezTo>
                  <a:pt x="1591496" y="293077"/>
                  <a:pt x="1594929" y="293517"/>
                  <a:pt x="1598528" y="293517"/>
                </a:cubicBezTo>
                <a:cubicBezTo>
                  <a:pt x="1605560" y="293517"/>
                  <a:pt x="1611944" y="292617"/>
                  <a:pt x="1617678" y="290817"/>
                </a:cubicBezTo>
                <a:cubicBezTo>
                  <a:pt x="1623413" y="289017"/>
                  <a:pt x="1628310" y="286380"/>
                  <a:pt x="1632370" y="282906"/>
                </a:cubicBezTo>
                <a:cubicBezTo>
                  <a:pt x="1636431" y="279431"/>
                  <a:pt x="1639549" y="275162"/>
                  <a:pt x="1641726" y="270097"/>
                </a:cubicBezTo>
                <a:cubicBezTo>
                  <a:pt x="1643902" y="265032"/>
                  <a:pt x="1644991" y="259235"/>
                  <a:pt x="1644991" y="252705"/>
                </a:cubicBezTo>
                <a:cubicBezTo>
                  <a:pt x="1644991" y="249942"/>
                  <a:pt x="1644593" y="247284"/>
                  <a:pt x="1643798" y="244731"/>
                </a:cubicBezTo>
                <a:cubicBezTo>
                  <a:pt x="1643002" y="242178"/>
                  <a:pt x="1641684" y="239897"/>
                  <a:pt x="1639842" y="237887"/>
                </a:cubicBezTo>
                <a:lnTo>
                  <a:pt x="1653027" y="237887"/>
                </a:lnTo>
                <a:cubicBezTo>
                  <a:pt x="1654367" y="237887"/>
                  <a:pt x="1655497" y="236925"/>
                  <a:pt x="1656418" y="234999"/>
                </a:cubicBezTo>
                <a:cubicBezTo>
                  <a:pt x="1657339" y="233074"/>
                  <a:pt x="1657799" y="230102"/>
                  <a:pt x="1657799" y="226083"/>
                </a:cubicBezTo>
                <a:cubicBezTo>
                  <a:pt x="1657799" y="221730"/>
                  <a:pt x="1657360" y="218633"/>
                  <a:pt x="1656481" y="216791"/>
                </a:cubicBezTo>
                <a:close/>
                <a:moveTo>
                  <a:pt x="1760070" y="214154"/>
                </a:moveTo>
                <a:cubicBezTo>
                  <a:pt x="1759609" y="213735"/>
                  <a:pt x="1758877" y="213338"/>
                  <a:pt x="1757872" y="212961"/>
                </a:cubicBezTo>
                <a:cubicBezTo>
                  <a:pt x="1756867" y="212584"/>
                  <a:pt x="1755696" y="212249"/>
                  <a:pt x="1754356" y="211956"/>
                </a:cubicBezTo>
                <a:cubicBezTo>
                  <a:pt x="1753017" y="211663"/>
                  <a:pt x="1751719" y="211454"/>
                  <a:pt x="1750463" y="211328"/>
                </a:cubicBezTo>
                <a:cubicBezTo>
                  <a:pt x="1749208" y="211203"/>
                  <a:pt x="1748036" y="211140"/>
                  <a:pt x="1746947" y="211140"/>
                </a:cubicBezTo>
                <a:cubicBezTo>
                  <a:pt x="1744603" y="211140"/>
                  <a:pt x="1742259" y="211454"/>
                  <a:pt x="1739915" y="212082"/>
                </a:cubicBezTo>
                <a:cubicBezTo>
                  <a:pt x="1737571" y="212710"/>
                  <a:pt x="1735227" y="213819"/>
                  <a:pt x="1732883" y="215410"/>
                </a:cubicBezTo>
                <a:cubicBezTo>
                  <a:pt x="1730539" y="217000"/>
                  <a:pt x="1728069" y="219156"/>
                  <a:pt x="1725474" y="221877"/>
                </a:cubicBezTo>
                <a:cubicBezTo>
                  <a:pt x="1722879" y="224597"/>
                  <a:pt x="1720116" y="228051"/>
                  <a:pt x="1717186" y="232236"/>
                </a:cubicBezTo>
                <a:lnTo>
                  <a:pt x="1717186" y="218298"/>
                </a:lnTo>
                <a:cubicBezTo>
                  <a:pt x="1717186" y="217461"/>
                  <a:pt x="1716977" y="216728"/>
                  <a:pt x="1716558" y="216100"/>
                </a:cubicBezTo>
                <a:cubicBezTo>
                  <a:pt x="1716140" y="215472"/>
                  <a:pt x="1715449" y="214949"/>
                  <a:pt x="1714486" y="214531"/>
                </a:cubicBezTo>
                <a:cubicBezTo>
                  <a:pt x="1713524" y="214112"/>
                  <a:pt x="1712163" y="213798"/>
                  <a:pt x="1710405" y="213589"/>
                </a:cubicBezTo>
                <a:cubicBezTo>
                  <a:pt x="1708647" y="213379"/>
                  <a:pt x="1706429" y="213275"/>
                  <a:pt x="1703750" y="213275"/>
                </a:cubicBezTo>
                <a:cubicBezTo>
                  <a:pt x="1701155" y="213275"/>
                  <a:pt x="1698999" y="213380"/>
                  <a:pt x="1697283" y="213589"/>
                </a:cubicBezTo>
                <a:cubicBezTo>
                  <a:pt x="1695567" y="213798"/>
                  <a:pt x="1694164" y="214112"/>
                  <a:pt x="1693076" y="214531"/>
                </a:cubicBezTo>
                <a:cubicBezTo>
                  <a:pt x="1691988" y="214949"/>
                  <a:pt x="1691234" y="215472"/>
                  <a:pt x="1690816" y="216100"/>
                </a:cubicBezTo>
                <a:cubicBezTo>
                  <a:pt x="1690397" y="216728"/>
                  <a:pt x="1690188" y="217461"/>
                  <a:pt x="1690188" y="218298"/>
                </a:cubicBezTo>
                <a:lnTo>
                  <a:pt x="1690188" y="330310"/>
                </a:lnTo>
                <a:cubicBezTo>
                  <a:pt x="1690188" y="331147"/>
                  <a:pt x="1690439" y="331879"/>
                  <a:pt x="1690941" y="332507"/>
                </a:cubicBezTo>
                <a:cubicBezTo>
                  <a:pt x="1691444" y="333135"/>
                  <a:pt x="1692302" y="333658"/>
                  <a:pt x="1693516" y="334077"/>
                </a:cubicBezTo>
                <a:cubicBezTo>
                  <a:pt x="1694730" y="334495"/>
                  <a:pt x="1696341" y="334809"/>
                  <a:pt x="1698350" y="335019"/>
                </a:cubicBezTo>
                <a:cubicBezTo>
                  <a:pt x="1700359" y="335228"/>
                  <a:pt x="1702913" y="335333"/>
                  <a:pt x="1706010" y="335333"/>
                </a:cubicBezTo>
                <a:cubicBezTo>
                  <a:pt x="1709108" y="335333"/>
                  <a:pt x="1711661" y="335228"/>
                  <a:pt x="1713670" y="335019"/>
                </a:cubicBezTo>
                <a:cubicBezTo>
                  <a:pt x="1715679" y="334809"/>
                  <a:pt x="1717291" y="334495"/>
                  <a:pt x="1718505" y="334077"/>
                </a:cubicBezTo>
                <a:cubicBezTo>
                  <a:pt x="1719719" y="333658"/>
                  <a:pt x="1720577" y="333135"/>
                  <a:pt x="1721079" y="332507"/>
                </a:cubicBezTo>
                <a:cubicBezTo>
                  <a:pt x="1721581" y="331879"/>
                  <a:pt x="1721832" y="331147"/>
                  <a:pt x="1721832" y="330310"/>
                </a:cubicBezTo>
                <a:lnTo>
                  <a:pt x="1721833" y="260491"/>
                </a:lnTo>
                <a:cubicBezTo>
                  <a:pt x="1724176" y="256807"/>
                  <a:pt x="1726374" y="253710"/>
                  <a:pt x="1728425" y="251198"/>
                </a:cubicBezTo>
                <a:cubicBezTo>
                  <a:pt x="1730476" y="248687"/>
                  <a:pt x="1732443" y="246678"/>
                  <a:pt x="1734327" y="245171"/>
                </a:cubicBezTo>
                <a:cubicBezTo>
                  <a:pt x="1736211" y="243664"/>
                  <a:pt x="1738032" y="242555"/>
                  <a:pt x="1739789" y="241843"/>
                </a:cubicBezTo>
                <a:cubicBezTo>
                  <a:pt x="1741547" y="241131"/>
                  <a:pt x="1743306" y="240776"/>
                  <a:pt x="1745064" y="240776"/>
                </a:cubicBezTo>
                <a:cubicBezTo>
                  <a:pt x="1746570" y="240775"/>
                  <a:pt x="1747952" y="240922"/>
                  <a:pt x="1749208" y="241215"/>
                </a:cubicBezTo>
                <a:cubicBezTo>
                  <a:pt x="1750463" y="241508"/>
                  <a:pt x="1751614" y="241822"/>
                  <a:pt x="1752661" y="242157"/>
                </a:cubicBezTo>
                <a:cubicBezTo>
                  <a:pt x="1753707" y="242492"/>
                  <a:pt x="1754649" y="242806"/>
                  <a:pt x="1755486" y="243099"/>
                </a:cubicBezTo>
                <a:cubicBezTo>
                  <a:pt x="1756323" y="243392"/>
                  <a:pt x="1757077" y="243538"/>
                  <a:pt x="1757746" y="243538"/>
                </a:cubicBezTo>
                <a:cubicBezTo>
                  <a:pt x="1758584" y="243538"/>
                  <a:pt x="1759274" y="243329"/>
                  <a:pt x="1759819" y="242910"/>
                </a:cubicBezTo>
                <a:cubicBezTo>
                  <a:pt x="1760363" y="242492"/>
                  <a:pt x="1760802" y="241738"/>
                  <a:pt x="1761137" y="240650"/>
                </a:cubicBezTo>
                <a:cubicBezTo>
                  <a:pt x="1761472" y="239562"/>
                  <a:pt x="1761723" y="238055"/>
                  <a:pt x="1761890" y="236129"/>
                </a:cubicBezTo>
                <a:cubicBezTo>
                  <a:pt x="1762058" y="234204"/>
                  <a:pt x="1762142" y="231734"/>
                  <a:pt x="1762142" y="228720"/>
                </a:cubicBezTo>
                <a:cubicBezTo>
                  <a:pt x="1762142" y="225707"/>
                  <a:pt x="1762100" y="223321"/>
                  <a:pt x="1762016" y="221563"/>
                </a:cubicBezTo>
                <a:cubicBezTo>
                  <a:pt x="1761932" y="219805"/>
                  <a:pt x="1761807" y="218486"/>
                  <a:pt x="1761639" y="217607"/>
                </a:cubicBezTo>
                <a:cubicBezTo>
                  <a:pt x="1761472" y="216728"/>
                  <a:pt x="1761284" y="216037"/>
                  <a:pt x="1761074" y="215535"/>
                </a:cubicBezTo>
                <a:cubicBezTo>
                  <a:pt x="1760865" y="215033"/>
                  <a:pt x="1760530" y="214573"/>
                  <a:pt x="1760070" y="214154"/>
                </a:cubicBezTo>
                <a:close/>
                <a:moveTo>
                  <a:pt x="1862459" y="241089"/>
                </a:moveTo>
                <a:cubicBezTo>
                  <a:pt x="1866268" y="246154"/>
                  <a:pt x="1868047" y="253124"/>
                  <a:pt x="1867796" y="261997"/>
                </a:cubicBezTo>
                <a:lnTo>
                  <a:pt x="1820580" y="261997"/>
                </a:lnTo>
                <a:cubicBezTo>
                  <a:pt x="1820747" y="258063"/>
                  <a:pt x="1821354" y="254358"/>
                  <a:pt x="1822401" y="250884"/>
                </a:cubicBezTo>
                <a:cubicBezTo>
                  <a:pt x="1823447" y="247410"/>
                  <a:pt x="1824954" y="244396"/>
                  <a:pt x="1826921" y="241843"/>
                </a:cubicBezTo>
                <a:cubicBezTo>
                  <a:pt x="1828889" y="239290"/>
                  <a:pt x="1831358" y="237259"/>
                  <a:pt x="1834330" y="235753"/>
                </a:cubicBezTo>
                <a:cubicBezTo>
                  <a:pt x="1837302" y="234246"/>
                  <a:pt x="1840797" y="233492"/>
                  <a:pt x="1844816" y="233492"/>
                </a:cubicBezTo>
                <a:cubicBezTo>
                  <a:pt x="1852769" y="233492"/>
                  <a:pt x="1858650" y="236025"/>
                  <a:pt x="1862459" y="241089"/>
                </a:cubicBezTo>
                <a:close/>
                <a:moveTo>
                  <a:pt x="1886004" y="226774"/>
                </a:moveTo>
                <a:cubicBezTo>
                  <a:pt x="1881734" y="221877"/>
                  <a:pt x="1876272" y="218047"/>
                  <a:pt x="1869616" y="215284"/>
                </a:cubicBezTo>
                <a:cubicBezTo>
                  <a:pt x="1862961" y="212521"/>
                  <a:pt x="1854945" y="211140"/>
                  <a:pt x="1845569" y="211140"/>
                </a:cubicBezTo>
                <a:cubicBezTo>
                  <a:pt x="1836695" y="211140"/>
                  <a:pt x="1828721" y="212605"/>
                  <a:pt x="1821647" y="215535"/>
                </a:cubicBezTo>
                <a:cubicBezTo>
                  <a:pt x="1814573" y="218465"/>
                  <a:pt x="1808567" y="222714"/>
                  <a:pt x="1803627" y="228281"/>
                </a:cubicBezTo>
                <a:cubicBezTo>
                  <a:pt x="1798688" y="233848"/>
                  <a:pt x="1794921" y="240629"/>
                  <a:pt x="1792326" y="248624"/>
                </a:cubicBezTo>
                <a:cubicBezTo>
                  <a:pt x="1789731" y="256619"/>
                  <a:pt x="1788433" y="265597"/>
                  <a:pt x="1788433" y="275560"/>
                </a:cubicBezTo>
                <a:cubicBezTo>
                  <a:pt x="1788433" y="286024"/>
                  <a:pt x="1789668" y="295149"/>
                  <a:pt x="1792138" y="302935"/>
                </a:cubicBezTo>
                <a:cubicBezTo>
                  <a:pt x="1794607" y="310720"/>
                  <a:pt x="1798353" y="317166"/>
                  <a:pt x="1803376" y="322273"/>
                </a:cubicBezTo>
                <a:cubicBezTo>
                  <a:pt x="1808399" y="327380"/>
                  <a:pt x="1814657" y="331188"/>
                  <a:pt x="1822150" y="333700"/>
                </a:cubicBezTo>
                <a:cubicBezTo>
                  <a:pt x="1829642" y="336212"/>
                  <a:pt x="1838369" y="337467"/>
                  <a:pt x="1848332" y="337467"/>
                </a:cubicBezTo>
                <a:cubicBezTo>
                  <a:pt x="1853857" y="337467"/>
                  <a:pt x="1859047" y="337111"/>
                  <a:pt x="1863903" y="336400"/>
                </a:cubicBezTo>
                <a:cubicBezTo>
                  <a:pt x="1868758" y="335688"/>
                  <a:pt x="1873070" y="334851"/>
                  <a:pt x="1876837" y="333888"/>
                </a:cubicBezTo>
                <a:cubicBezTo>
                  <a:pt x="1880604" y="332926"/>
                  <a:pt x="1883702" y="331942"/>
                  <a:pt x="1886129" y="330937"/>
                </a:cubicBezTo>
                <a:cubicBezTo>
                  <a:pt x="1888557" y="329933"/>
                  <a:pt x="1890043" y="329138"/>
                  <a:pt x="1890587" y="328552"/>
                </a:cubicBezTo>
                <a:cubicBezTo>
                  <a:pt x="1891131" y="327965"/>
                  <a:pt x="1891571" y="327359"/>
                  <a:pt x="1891906" y="326731"/>
                </a:cubicBezTo>
                <a:cubicBezTo>
                  <a:pt x="1892241" y="326103"/>
                  <a:pt x="1892492" y="325329"/>
                  <a:pt x="1892659" y="324408"/>
                </a:cubicBezTo>
                <a:cubicBezTo>
                  <a:pt x="1892827" y="323487"/>
                  <a:pt x="1892952" y="322377"/>
                  <a:pt x="1893036" y="321080"/>
                </a:cubicBezTo>
                <a:cubicBezTo>
                  <a:pt x="1893120" y="319782"/>
                  <a:pt x="1893161" y="318213"/>
                  <a:pt x="1893162" y="316371"/>
                </a:cubicBezTo>
                <a:cubicBezTo>
                  <a:pt x="1893162" y="314278"/>
                  <a:pt x="1893099" y="312541"/>
                  <a:pt x="1892973" y="311160"/>
                </a:cubicBezTo>
                <a:cubicBezTo>
                  <a:pt x="1892848" y="309778"/>
                  <a:pt x="1892617" y="308711"/>
                  <a:pt x="1892283" y="307957"/>
                </a:cubicBezTo>
                <a:cubicBezTo>
                  <a:pt x="1891948" y="307204"/>
                  <a:pt x="1891529" y="306681"/>
                  <a:pt x="1891027" y="306388"/>
                </a:cubicBezTo>
                <a:cubicBezTo>
                  <a:pt x="1890525" y="306095"/>
                  <a:pt x="1889897" y="305948"/>
                  <a:pt x="1889143" y="305948"/>
                </a:cubicBezTo>
                <a:cubicBezTo>
                  <a:pt x="1887887" y="305948"/>
                  <a:pt x="1886255" y="306346"/>
                  <a:pt x="1884246" y="307141"/>
                </a:cubicBezTo>
                <a:cubicBezTo>
                  <a:pt x="1882237" y="307936"/>
                  <a:pt x="1879704" y="308816"/>
                  <a:pt x="1876649" y="309778"/>
                </a:cubicBezTo>
                <a:cubicBezTo>
                  <a:pt x="1873593" y="310741"/>
                  <a:pt x="1869972" y="311620"/>
                  <a:pt x="1865786" y="312415"/>
                </a:cubicBezTo>
                <a:cubicBezTo>
                  <a:pt x="1861601" y="313211"/>
                  <a:pt x="1856745" y="313608"/>
                  <a:pt x="1851220" y="313608"/>
                </a:cubicBezTo>
                <a:cubicBezTo>
                  <a:pt x="1845778" y="313608"/>
                  <a:pt x="1841111" y="312897"/>
                  <a:pt x="1837218" y="311473"/>
                </a:cubicBezTo>
                <a:cubicBezTo>
                  <a:pt x="1833326" y="310050"/>
                  <a:pt x="1830144" y="307978"/>
                  <a:pt x="1827675" y="305258"/>
                </a:cubicBezTo>
                <a:cubicBezTo>
                  <a:pt x="1825205" y="302537"/>
                  <a:pt x="1823405" y="299230"/>
                  <a:pt x="1822275" y="295337"/>
                </a:cubicBezTo>
                <a:cubicBezTo>
                  <a:pt x="1821145" y="291444"/>
                  <a:pt x="1820580" y="287112"/>
                  <a:pt x="1820580" y="282340"/>
                </a:cubicBezTo>
                <a:lnTo>
                  <a:pt x="1888766" y="282340"/>
                </a:lnTo>
                <a:cubicBezTo>
                  <a:pt x="1891780" y="282340"/>
                  <a:pt x="1894145" y="281420"/>
                  <a:pt x="1895861" y="279578"/>
                </a:cubicBezTo>
                <a:cubicBezTo>
                  <a:pt x="1897578" y="277736"/>
                  <a:pt x="1898436" y="274890"/>
                  <a:pt x="1898436" y="271039"/>
                </a:cubicBezTo>
                <a:lnTo>
                  <a:pt x="1898436" y="266016"/>
                </a:lnTo>
                <a:cubicBezTo>
                  <a:pt x="1898436" y="258146"/>
                  <a:pt x="1897431" y="250863"/>
                  <a:pt x="1895422" y="244166"/>
                </a:cubicBezTo>
                <a:cubicBezTo>
                  <a:pt x="1893413" y="237469"/>
                  <a:pt x="1890273" y="231671"/>
                  <a:pt x="1886004" y="226774"/>
                </a:cubicBezTo>
                <a:close/>
                <a:moveTo>
                  <a:pt x="2005334" y="241090"/>
                </a:moveTo>
                <a:cubicBezTo>
                  <a:pt x="2009143" y="246154"/>
                  <a:pt x="2010922" y="253124"/>
                  <a:pt x="2010671" y="261998"/>
                </a:cubicBezTo>
                <a:lnTo>
                  <a:pt x="1963455" y="261997"/>
                </a:lnTo>
                <a:cubicBezTo>
                  <a:pt x="1963622" y="258063"/>
                  <a:pt x="1964229" y="254358"/>
                  <a:pt x="1965276" y="250884"/>
                </a:cubicBezTo>
                <a:cubicBezTo>
                  <a:pt x="1966322" y="247410"/>
                  <a:pt x="1967829" y="244396"/>
                  <a:pt x="1969796" y="241843"/>
                </a:cubicBezTo>
                <a:cubicBezTo>
                  <a:pt x="1971764" y="239290"/>
                  <a:pt x="1974233" y="237259"/>
                  <a:pt x="1977205" y="235753"/>
                </a:cubicBezTo>
                <a:cubicBezTo>
                  <a:pt x="1980177" y="234246"/>
                  <a:pt x="1983672" y="233492"/>
                  <a:pt x="1987691" y="233492"/>
                </a:cubicBezTo>
                <a:cubicBezTo>
                  <a:pt x="1995644" y="233492"/>
                  <a:pt x="2001525" y="236025"/>
                  <a:pt x="2005334" y="241090"/>
                </a:cubicBezTo>
                <a:close/>
                <a:moveTo>
                  <a:pt x="2028879" y="226774"/>
                </a:moveTo>
                <a:cubicBezTo>
                  <a:pt x="2024609" y="221877"/>
                  <a:pt x="2019147" y="218047"/>
                  <a:pt x="2012491" y="215284"/>
                </a:cubicBezTo>
                <a:cubicBezTo>
                  <a:pt x="2005836" y="212521"/>
                  <a:pt x="1997820" y="211140"/>
                  <a:pt x="1988444" y="211140"/>
                </a:cubicBezTo>
                <a:cubicBezTo>
                  <a:pt x="1979570" y="211140"/>
                  <a:pt x="1971596" y="212605"/>
                  <a:pt x="1964522" y="215535"/>
                </a:cubicBezTo>
                <a:cubicBezTo>
                  <a:pt x="1957448" y="218465"/>
                  <a:pt x="1951442" y="222714"/>
                  <a:pt x="1946502" y="228281"/>
                </a:cubicBezTo>
                <a:cubicBezTo>
                  <a:pt x="1941563" y="233848"/>
                  <a:pt x="1937796" y="240629"/>
                  <a:pt x="1935201" y="248624"/>
                </a:cubicBezTo>
                <a:cubicBezTo>
                  <a:pt x="1932606" y="256619"/>
                  <a:pt x="1931308" y="265597"/>
                  <a:pt x="1931308" y="275559"/>
                </a:cubicBezTo>
                <a:cubicBezTo>
                  <a:pt x="1931308" y="286024"/>
                  <a:pt x="1932543" y="295149"/>
                  <a:pt x="1935012" y="302935"/>
                </a:cubicBezTo>
                <a:cubicBezTo>
                  <a:pt x="1937482" y="310720"/>
                  <a:pt x="1941228" y="317166"/>
                  <a:pt x="1946251" y="322273"/>
                </a:cubicBezTo>
                <a:cubicBezTo>
                  <a:pt x="1951274" y="327379"/>
                  <a:pt x="1957532" y="331189"/>
                  <a:pt x="1965025" y="333700"/>
                </a:cubicBezTo>
                <a:cubicBezTo>
                  <a:pt x="1972517" y="336212"/>
                  <a:pt x="1981244" y="337467"/>
                  <a:pt x="1991207" y="337467"/>
                </a:cubicBezTo>
                <a:cubicBezTo>
                  <a:pt x="1996732" y="337467"/>
                  <a:pt x="2001922" y="337112"/>
                  <a:pt x="2006778" y="336400"/>
                </a:cubicBezTo>
                <a:cubicBezTo>
                  <a:pt x="2011633" y="335689"/>
                  <a:pt x="2015945" y="334851"/>
                  <a:pt x="2019712" y="333889"/>
                </a:cubicBezTo>
                <a:cubicBezTo>
                  <a:pt x="2023479" y="332926"/>
                  <a:pt x="2026577" y="331942"/>
                  <a:pt x="2029004" y="330937"/>
                </a:cubicBezTo>
                <a:cubicBezTo>
                  <a:pt x="2031432" y="329933"/>
                  <a:pt x="2032918" y="329138"/>
                  <a:pt x="2033462" y="328552"/>
                </a:cubicBezTo>
                <a:cubicBezTo>
                  <a:pt x="2034006" y="327966"/>
                  <a:pt x="2034446" y="327359"/>
                  <a:pt x="2034781" y="326731"/>
                </a:cubicBezTo>
                <a:cubicBezTo>
                  <a:pt x="2035116" y="326103"/>
                  <a:pt x="2035367" y="325328"/>
                  <a:pt x="2035534" y="324408"/>
                </a:cubicBezTo>
                <a:cubicBezTo>
                  <a:pt x="2035702" y="323487"/>
                  <a:pt x="2035827" y="322377"/>
                  <a:pt x="2035911" y="321080"/>
                </a:cubicBezTo>
                <a:cubicBezTo>
                  <a:pt x="2035995" y="319782"/>
                  <a:pt x="2036037" y="318213"/>
                  <a:pt x="2036037" y="316371"/>
                </a:cubicBezTo>
                <a:cubicBezTo>
                  <a:pt x="2036036" y="314278"/>
                  <a:pt x="2035974" y="312541"/>
                  <a:pt x="2035848" y="311160"/>
                </a:cubicBezTo>
                <a:cubicBezTo>
                  <a:pt x="2035723" y="309778"/>
                  <a:pt x="2035492" y="308711"/>
                  <a:pt x="2035157" y="307957"/>
                </a:cubicBezTo>
                <a:cubicBezTo>
                  <a:pt x="2034823" y="307204"/>
                  <a:pt x="2034404" y="306681"/>
                  <a:pt x="2033902" y="306388"/>
                </a:cubicBezTo>
                <a:cubicBezTo>
                  <a:pt x="2033400" y="306095"/>
                  <a:pt x="2032772" y="305948"/>
                  <a:pt x="2032018" y="305948"/>
                </a:cubicBezTo>
                <a:cubicBezTo>
                  <a:pt x="2030762" y="305948"/>
                  <a:pt x="2029130" y="306346"/>
                  <a:pt x="2027121" y="307141"/>
                </a:cubicBezTo>
                <a:cubicBezTo>
                  <a:pt x="2025111" y="307936"/>
                  <a:pt x="2022579" y="308816"/>
                  <a:pt x="2019524" y="309778"/>
                </a:cubicBezTo>
                <a:cubicBezTo>
                  <a:pt x="2016468" y="310741"/>
                  <a:pt x="2012847" y="311620"/>
                  <a:pt x="2008661" y="312415"/>
                </a:cubicBezTo>
                <a:cubicBezTo>
                  <a:pt x="2004476" y="313211"/>
                  <a:pt x="1999620" y="313608"/>
                  <a:pt x="1994095" y="313608"/>
                </a:cubicBezTo>
                <a:cubicBezTo>
                  <a:pt x="1988653" y="313608"/>
                  <a:pt x="1983986" y="312897"/>
                  <a:pt x="1980093" y="311474"/>
                </a:cubicBezTo>
                <a:cubicBezTo>
                  <a:pt x="1976201" y="310050"/>
                  <a:pt x="1973019" y="307978"/>
                  <a:pt x="1970550" y="305258"/>
                </a:cubicBezTo>
                <a:cubicBezTo>
                  <a:pt x="1968080" y="302537"/>
                  <a:pt x="1966280" y="299230"/>
                  <a:pt x="1965150" y="295337"/>
                </a:cubicBezTo>
                <a:cubicBezTo>
                  <a:pt x="1964020" y="291445"/>
                  <a:pt x="1963455" y="287112"/>
                  <a:pt x="1963455" y="282340"/>
                </a:cubicBezTo>
                <a:lnTo>
                  <a:pt x="2031642" y="282341"/>
                </a:lnTo>
                <a:cubicBezTo>
                  <a:pt x="2034655" y="282340"/>
                  <a:pt x="2037020" y="281420"/>
                  <a:pt x="2038737" y="279578"/>
                </a:cubicBezTo>
                <a:cubicBezTo>
                  <a:pt x="2040453" y="277736"/>
                  <a:pt x="2041311" y="274890"/>
                  <a:pt x="2041311" y="271039"/>
                </a:cubicBezTo>
                <a:lnTo>
                  <a:pt x="2041310" y="266016"/>
                </a:lnTo>
                <a:cubicBezTo>
                  <a:pt x="2041311" y="258147"/>
                  <a:pt x="2040306" y="250863"/>
                  <a:pt x="2038297" y="244166"/>
                </a:cubicBezTo>
                <a:cubicBezTo>
                  <a:pt x="2036288" y="237469"/>
                  <a:pt x="2033148" y="231671"/>
                  <a:pt x="2028879" y="226774"/>
                </a:cubicBezTo>
                <a:close/>
                <a:moveTo>
                  <a:pt x="2139563" y="241215"/>
                </a:moveTo>
                <a:cubicBezTo>
                  <a:pt x="2142367" y="243266"/>
                  <a:pt x="2144628" y="246008"/>
                  <a:pt x="2146344" y="249440"/>
                </a:cubicBezTo>
                <a:cubicBezTo>
                  <a:pt x="2148060" y="252872"/>
                  <a:pt x="2149274" y="256786"/>
                  <a:pt x="2149985" y="261181"/>
                </a:cubicBezTo>
                <a:cubicBezTo>
                  <a:pt x="2150697" y="265576"/>
                  <a:pt x="2151053" y="270160"/>
                  <a:pt x="2151053" y="274932"/>
                </a:cubicBezTo>
                <a:cubicBezTo>
                  <a:pt x="2151053" y="279201"/>
                  <a:pt x="2150613" y="283471"/>
                  <a:pt x="2149734" y="287740"/>
                </a:cubicBezTo>
                <a:cubicBezTo>
                  <a:pt x="2148855" y="292010"/>
                  <a:pt x="2147495" y="295840"/>
                  <a:pt x="2145653" y="299230"/>
                </a:cubicBezTo>
                <a:cubicBezTo>
                  <a:pt x="2143811" y="302621"/>
                  <a:pt x="2141446" y="305362"/>
                  <a:pt x="2138558" y="307455"/>
                </a:cubicBezTo>
                <a:cubicBezTo>
                  <a:pt x="2135670" y="309548"/>
                  <a:pt x="2132175" y="310595"/>
                  <a:pt x="2128073" y="310595"/>
                </a:cubicBezTo>
                <a:cubicBezTo>
                  <a:pt x="2123720" y="310594"/>
                  <a:pt x="2119534" y="309067"/>
                  <a:pt x="2115516" y="306011"/>
                </a:cubicBezTo>
                <a:cubicBezTo>
                  <a:pt x="2111497" y="302955"/>
                  <a:pt x="2107269" y="298623"/>
                  <a:pt x="2102832" y="293014"/>
                </a:cubicBezTo>
                <a:lnTo>
                  <a:pt x="2102832" y="256095"/>
                </a:lnTo>
                <a:cubicBezTo>
                  <a:pt x="2105344" y="252747"/>
                  <a:pt x="2107730" y="249942"/>
                  <a:pt x="2109990" y="247682"/>
                </a:cubicBezTo>
                <a:cubicBezTo>
                  <a:pt x="2112251" y="245422"/>
                  <a:pt x="2114448" y="243580"/>
                  <a:pt x="2116583" y="242157"/>
                </a:cubicBezTo>
                <a:cubicBezTo>
                  <a:pt x="2118718" y="240734"/>
                  <a:pt x="2120810" y="239708"/>
                  <a:pt x="2122861" y="239080"/>
                </a:cubicBezTo>
                <a:cubicBezTo>
                  <a:pt x="2124912" y="238452"/>
                  <a:pt x="2126984" y="238138"/>
                  <a:pt x="2129077" y="238138"/>
                </a:cubicBezTo>
                <a:cubicBezTo>
                  <a:pt x="2133263" y="238139"/>
                  <a:pt x="2136758" y="239164"/>
                  <a:pt x="2139563" y="241215"/>
                </a:cubicBezTo>
                <a:close/>
                <a:moveTo>
                  <a:pt x="2173468" y="229223"/>
                </a:moveTo>
                <a:cubicBezTo>
                  <a:pt x="2169826" y="223614"/>
                  <a:pt x="2165117" y="219198"/>
                  <a:pt x="2159341" y="215975"/>
                </a:cubicBezTo>
                <a:cubicBezTo>
                  <a:pt x="2153564" y="212752"/>
                  <a:pt x="2146574" y="211140"/>
                  <a:pt x="2138370" y="211140"/>
                </a:cubicBezTo>
                <a:cubicBezTo>
                  <a:pt x="2134435" y="211140"/>
                  <a:pt x="2130731" y="211559"/>
                  <a:pt x="2127257" y="212396"/>
                </a:cubicBezTo>
                <a:cubicBezTo>
                  <a:pt x="2123782" y="213233"/>
                  <a:pt x="2120413" y="214510"/>
                  <a:pt x="2117148" y="216226"/>
                </a:cubicBezTo>
                <a:cubicBezTo>
                  <a:pt x="2113883" y="217942"/>
                  <a:pt x="2110681" y="220077"/>
                  <a:pt x="2107541" y="222630"/>
                </a:cubicBezTo>
                <a:cubicBezTo>
                  <a:pt x="2104402" y="225183"/>
                  <a:pt x="2101200" y="228135"/>
                  <a:pt x="2097935" y="231483"/>
                </a:cubicBezTo>
                <a:lnTo>
                  <a:pt x="2097935" y="218298"/>
                </a:lnTo>
                <a:cubicBezTo>
                  <a:pt x="2097935" y="217461"/>
                  <a:pt x="2097726" y="216728"/>
                  <a:pt x="2097307" y="216100"/>
                </a:cubicBezTo>
                <a:cubicBezTo>
                  <a:pt x="2096889" y="215473"/>
                  <a:pt x="2096156" y="214949"/>
                  <a:pt x="2095110" y="214531"/>
                </a:cubicBezTo>
                <a:cubicBezTo>
                  <a:pt x="2094063" y="214112"/>
                  <a:pt x="2092682" y="213798"/>
                  <a:pt x="2090966" y="213589"/>
                </a:cubicBezTo>
                <a:cubicBezTo>
                  <a:pt x="2089250" y="213380"/>
                  <a:pt x="2087136" y="213275"/>
                  <a:pt x="2084624" y="213275"/>
                </a:cubicBezTo>
                <a:cubicBezTo>
                  <a:pt x="2082029" y="213275"/>
                  <a:pt x="2079873" y="213379"/>
                  <a:pt x="2078157" y="213589"/>
                </a:cubicBezTo>
                <a:cubicBezTo>
                  <a:pt x="2076441" y="213798"/>
                  <a:pt x="2075060" y="214112"/>
                  <a:pt x="2074013" y="214531"/>
                </a:cubicBezTo>
                <a:cubicBezTo>
                  <a:pt x="2072967" y="214949"/>
                  <a:pt x="2072234" y="215473"/>
                  <a:pt x="2071816" y="216100"/>
                </a:cubicBezTo>
                <a:cubicBezTo>
                  <a:pt x="2071397" y="216728"/>
                  <a:pt x="2071188" y="217461"/>
                  <a:pt x="2071188" y="218298"/>
                </a:cubicBezTo>
                <a:lnTo>
                  <a:pt x="2071188" y="374763"/>
                </a:lnTo>
                <a:cubicBezTo>
                  <a:pt x="2071188" y="375600"/>
                  <a:pt x="2071439" y="376353"/>
                  <a:pt x="2071941" y="377023"/>
                </a:cubicBezTo>
                <a:cubicBezTo>
                  <a:pt x="2072444" y="377693"/>
                  <a:pt x="2073302" y="378258"/>
                  <a:pt x="2074516" y="378718"/>
                </a:cubicBezTo>
                <a:cubicBezTo>
                  <a:pt x="2075730" y="379179"/>
                  <a:pt x="2077341" y="379535"/>
                  <a:pt x="2079350" y="379786"/>
                </a:cubicBezTo>
                <a:cubicBezTo>
                  <a:pt x="2081359" y="380037"/>
                  <a:pt x="2083913" y="380162"/>
                  <a:pt x="2087010" y="380162"/>
                </a:cubicBezTo>
                <a:cubicBezTo>
                  <a:pt x="2090108" y="380162"/>
                  <a:pt x="2092661" y="380037"/>
                  <a:pt x="2094670" y="379786"/>
                </a:cubicBezTo>
                <a:cubicBezTo>
                  <a:pt x="2096679" y="379534"/>
                  <a:pt x="2098291" y="379179"/>
                  <a:pt x="2099505" y="378718"/>
                </a:cubicBezTo>
                <a:cubicBezTo>
                  <a:pt x="2100719" y="378258"/>
                  <a:pt x="2101577" y="377693"/>
                  <a:pt x="2102079" y="377023"/>
                </a:cubicBezTo>
                <a:cubicBezTo>
                  <a:pt x="2102581" y="376353"/>
                  <a:pt x="2102833" y="375600"/>
                  <a:pt x="2102832" y="374763"/>
                </a:cubicBezTo>
                <a:lnTo>
                  <a:pt x="2102832" y="322022"/>
                </a:lnTo>
                <a:cubicBezTo>
                  <a:pt x="2105511" y="324617"/>
                  <a:pt x="2108107" y="326877"/>
                  <a:pt x="2110618" y="328803"/>
                </a:cubicBezTo>
                <a:cubicBezTo>
                  <a:pt x="2113129" y="330728"/>
                  <a:pt x="2115662" y="332340"/>
                  <a:pt x="2118215" y="333637"/>
                </a:cubicBezTo>
                <a:cubicBezTo>
                  <a:pt x="2120769" y="334935"/>
                  <a:pt x="2123406" y="335898"/>
                  <a:pt x="2126126" y="336526"/>
                </a:cubicBezTo>
                <a:cubicBezTo>
                  <a:pt x="2128847" y="337153"/>
                  <a:pt x="2131840" y="337467"/>
                  <a:pt x="2135105" y="337467"/>
                </a:cubicBezTo>
                <a:cubicBezTo>
                  <a:pt x="2142974" y="337467"/>
                  <a:pt x="2149964" y="335960"/>
                  <a:pt x="2156076" y="332947"/>
                </a:cubicBezTo>
                <a:cubicBezTo>
                  <a:pt x="2162187" y="329933"/>
                  <a:pt x="2167294" y="325621"/>
                  <a:pt x="2171396" y="320013"/>
                </a:cubicBezTo>
                <a:cubicBezTo>
                  <a:pt x="2175498" y="314404"/>
                  <a:pt x="2178616" y="307602"/>
                  <a:pt x="2180751" y="299607"/>
                </a:cubicBezTo>
                <a:cubicBezTo>
                  <a:pt x="2182886" y="291612"/>
                  <a:pt x="2183953" y="282633"/>
                  <a:pt x="2183953" y="272671"/>
                </a:cubicBezTo>
                <a:cubicBezTo>
                  <a:pt x="2183953" y="264216"/>
                  <a:pt x="2183116" y="256263"/>
                  <a:pt x="2181442" y="248812"/>
                </a:cubicBezTo>
                <a:cubicBezTo>
                  <a:pt x="2179767" y="241362"/>
                  <a:pt x="2177109" y="234832"/>
                  <a:pt x="2173468" y="229223"/>
                </a:cubicBezTo>
                <a:close/>
                <a:moveTo>
                  <a:pt x="3638194" y="813562"/>
                </a:moveTo>
                <a:lnTo>
                  <a:pt x="3316923" y="1131406"/>
                </a:lnTo>
                <a:cubicBezTo>
                  <a:pt x="2469817" y="274196"/>
                  <a:pt x="1130259" y="220732"/>
                  <a:pt x="314808" y="1011587"/>
                </a:cubicBezTo>
                <a:cubicBezTo>
                  <a:pt x="209872" y="903505"/>
                  <a:pt x="104936" y="795423"/>
                  <a:pt x="0" y="687341"/>
                </a:cubicBezTo>
                <a:cubicBezTo>
                  <a:pt x="993336" y="-276227"/>
                  <a:pt x="2616714" y="-219906"/>
                  <a:pt x="3638194" y="81356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ysClr val="windowText" lastClr="000000"/>
                </a:solidFill>
              </a:ln>
              <a:solidFill>
                <a:sysClr val="windowText" lastClr="000000"/>
              </a:solidFill>
              <a:effectLst>
                <a:innerShdw blurRad="63500" dist="50800" dir="13500000">
                  <a:srgbClr val="000000">
                    <a:alpha val="50000"/>
                  </a:srgbClr>
                </a:innerShdw>
              </a:effectLst>
            </a:endParaRPr>
          </a:p>
        </p:txBody>
      </p:sp>
      <p:sp>
        <p:nvSpPr>
          <p:cNvPr id="18" name="Vrije vorm 17"/>
          <p:cNvSpPr/>
          <p:nvPr/>
        </p:nvSpPr>
        <p:spPr>
          <a:xfrm rot="2856309">
            <a:off x="7612292" y="1452224"/>
            <a:ext cx="4014553" cy="1252800"/>
          </a:xfrm>
          <a:custGeom>
            <a:avLst/>
            <a:gdLst/>
            <a:ahLst/>
            <a:cxnLst/>
            <a:rect l="l" t="t" r="r" b="b"/>
            <a:pathLst>
              <a:path w="3639562" h="1092499">
                <a:moveTo>
                  <a:pt x="2350154" y="198824"/>
                </a:moveTo>
                <a:cubicBezTo>
                  <a:pt x="2349694" y="199494"/>
                  <a:pt x="2349463" y="200248"/>
                  <a:pt x="2349464" y="201085"/>
                </a:cubicBezTo>
                <a:lnTo>
                  <a:pt x="2349463" y="226074"/>
                </a:lnTo>
                <a:lnTo>
                  <a:pt x="2336153" y="226074"/>
                </a:lnTo>
                <a:cubicBezTo>
                  <a:pt x="2335315" y="226074"/>
                  <a:pt x="2334583" y="226283"/>
                  <a:pt x="2333955" y="226702"/>
                </a:cubicBezTo>
                <a:cubicBezTo>
                  <a:pt x="2333327" y="227121"/>
                  <a:pt x="2332804" y="227811"/>
                  <a:pt x="2332385" y="228774"/>
                </a:cubicBezTo>
                <a:cubicBezTo>
                  <a:pt x="2331967" y="229737"/>
                  <a:pt x="2331653" y="231055"/>
                  <a:pt x="2331443" y="232730"/>
                </a:cubicBezTo>
                <a:cubicBezTo>
                  <a:pt x="2331234" y="234404"/>
                  <a:pt x="2331130" y="236455"/>
                  <a:pt x="2331130" y="238883"/>
                </a:cubicBezTo>
                <a:cubicBezTo>
                  <a:pt x="2331130" y="243487"/>
                  <a:pt x="2331548" y="246773"/>
                  <a:pt x="2332385" y="248740"/>
                </a:cubicBezTo>
                <a:cubicBezTo>
                  <a:pt x="2333223" y="250708"/>
                  <a:pt x="2334436" y="251691"/>
                  <a:pt x="2336027" y="251691"/>
                </a:cubicBezTo>
                <a:lnTo>
                  <a:pt x="2349463" y="251691"/>
                </a:lnTo>
                <a:lnTo>
                  <a:pt x="2349463" y="309078"/>
                </a:lnTo>
                <a:cubicBezTo>
                  <a:pt x="2349463" y="315943"/>
                  <a:pt x="2350175" y="321887"/>
                  <a:pt x="2351598" y="326910"/>
                </a:cubicBezTo>
                <a:cubicBezTo>
                  <a:pt x="2353021" y="331933"/>
                  <a:pt x="2355240" y="336098"/>
                  <a:pt x="2358254" y="339404"/>
                </a:cubicBezTo>
                <a:cubicBezTo>
                  <a:pt x="2361267" y="342711"/>
                  <a:pt x="2365076" y="345160"/>
                  <a:pt x="2369681" y="346751"/>
                </a:cubicBezTo>
                <a:cubicBezTo>
                  <a:pt x="2374285" y="348341"/>
                  <a:pt x="2379727" y="349136"/>
                  <a:pt x="2386005" y="349136"/>
                </a:cubicBezTo>
                <a:cubicBezTo>
                  <a:pt x="2388349" y="349136"/>
                  <a:pt x="2390673" y="349011"/>
                  <a:pt x="2392975" y="348760"/>
                </a:cubicBezTo>
                <a:cubicBezTo>
                  <a:pt x="2395277" y="348508"/>
                  <a:pt x="2397412" y="348153"/>
                  <a:pt x="2399379" y="347692"/>
                </a:cubicBezTo>
                <a:cubicBezTo>
                  <a:pt x="2401347" y="347232"/>
                  <a:pt x="2403063" y="346688"/>
                  <a:pt x="2404528" y="346060"/>
                </a:cubicBezTo>
                <a:cubicBezTo>
                  <a:pt x="2405992" y="345432"/>
                  <a:pt x="2407102" y="344720"/>
                  <a:pt x="2407855" y="343925"/>
                </a:cubicBezTo>
                <a:cubicBezTo>
                  <a:pt x="2408609" y="343130"/>
                  <a:pt x="2409216" y="341749"/>
                  <a:pt x="2409676" y="339781"/>
                </a:cubicBezTo>
                <a:cubicBezTo>
                  <a:pt x="2410137" y="337814"/>
                  <a:pt x="2410367" y="334989"/>
                  <a:pt x="2410367" y="331305"/>
                </a:cubicBezTo>
                <a:cubicBezTo>
                  <a:pt x="2410367" y="328961"/>
                  <a:pt x="2410262" y="327035"/>
                  <a:pt x="2410053" y="325528"/>
                </a:cubicBezTo>
                <a:cubicBezTo>
                  <a:pt x="2409843" y="324022"/>
                  <a:pt x="2409613" y="322829"/>
                  <a:pt x="2409362" y="321950"/>
                </a:cubicBezTo>
                <a:cubicBezTo>
                  <a:pt x="2409111" y="321071"/>
                  <a:pt x="2408755" y="320485"/>
                  <a:pt x="2408295" y="320192"/>
                </a:cubicBezTo>
                <a:cubicBezTo>
                  <a:pt x="2407835" y="319899"/>
                  <a:pt x="2407353" y="319752"/>
                  <a:pt x="2406851" y="319752"/>
                </a:cubicBezTo>
                <a:cubicBezTo>
                  <a:pt x="2406264" y="319752"/>
                  <a:pt x="2405616" y="319899"/>
                  <a:pt x="2404904" y="320192"/>
                </a:cubicBezTo>
                <a:cubicBezTo>
                  <a:pt x="2404193" y="320485"/>
                  <a:pt x="2403313" y="320820"/>
                  <a:pt x="2402267" y="321196"/>
                </a:cubicBezTo>
                <a:cubicBezTo>
                  <a:pt x="2401221" y="321573"/>
                  <a:pt x="2400028" y="321908"/>
                  <a:pt x="2398688" y="322201"/>
                </a:cubicBezTo>
                <a:cubicBezTo>
                  <a:pt x="2397349" y="322494"/>
                  <a:pt x="2395842" y="322640"/>
                  <a:pt x="2394168" y="322640"/>
                </a:cubicBezTo>
                <a:cubicBezTo>
                  <a:pt x="2389228" y="322641"/>
                  <a:pt x="2385796" y="321112"/>
                  <a:pt x="2383871" y="318057"/>
                </a:cubicBezTo>
                <a:cubicBezTo>
                  <a:pt x="2381945" y="315002"/>
                  <a:pt x="2380982" y="310418"/>
                  <a:pt x="2380982" y="304307"/>
                </a:cubicBezTo>
                <a:lnTo>
                  <a:pt x="2380982" y="251691"/>
                </a:lnTo>
                <a:lnTo>
                  <a:pt x="2405469" y="251691"/>
                </a:lnTo>
                <a:cubicBezTo>
                  <a:pt x="2407060" y="251691"/>
                  <a:pt x="2408274" y="250707"/>
                  <a:pt x="2409111" y="248740"/>
                </a:cubicBezTo>
                <a:cubicBezTo>
                  <a:pt x="2409948" y="246773"/>
                  <a:pt x="2410367" y="243487"/>
                  <a:pt x="2410367" y="238883"/>
                </a:cubicBezTo>
                <a:cubicBezTo>
                  <a:pt x="2410367" y="236455"/>
                  <a:pt x="2410262" y="234404"/>
                  <a:pt x="2410053" y="232729"/>
                </a:cubicBezTo>
                <a:cubicBezTo>
                  <a:pt x="2409843" y="231055"/>
                  <a:pt x="2409530" y="229737"/>
                  <a:pt x="2409111" y="228774"/>
                </a:cubicBezTo>
                <a:cubicBezTo>
                  <a:pt x="2408693" y="227811"/>
                  <a:pt x="2408169" y="227121"/>
                  <a:pt x="2407541" y="226702"/>
                </a:cubicBezTo>
                <a:cubicBezTo>
                  <a:pt x="2406913" y="226284"/>
                  <a:pt x="2406181" y="226074"/>
                  <a:pt x="2405344" y="226074"/>
                </a:cubicBezTo>
                <a:lnTo>
                  <a:pt x="2380982" y="226074"/>
                </a:lnTo>
                <a:lnTo>
                  <a:pt x="2380983" y="201085"/>
                </a:lnTo>
                <a:cubicBezTo>
                  <a:pt x="2380983" y="200248"/>
                  <a:pt x="2380731" y="199494"/>
                  <a:pt x="2380229" y="198825"/>
                </a:cubicBezTo>
                <a:cubicBezTo>
                  <a:pt x="2379727" y="198155"/>
                  <a:pt x="2378889" y="197590"/>
                  <a:pt x="2377718" y="197130"/>
                </a:cubicBezTo>
                <a:cubicBezTo>
                  <a:pt x="2376546" y="196669"/>
                  <a:pt x="2374934" y="196334"/>
                  <a:pt x="2372883" y="196125"/>
                </a:cubicBezTo>
                <a:cubicBezTo>
                  <a:pt x="2370832" y="195915"/>
                  <a:pt x="2368258" y="195811"/>
                  <a:pt x="2365160" y="195811"/>
                </a:cubicBezTo>
                <a:cubicBezTo>
                  <a:pt x="2362146" y="195811"/>
                  <a:pt x="2359614" y="195916"/>
                  <a:pt x="2357563" y="196125"/>
                </a:cubicBezTo>
                <a:cubicBezTo>
                  <a:pt x="2355512" y="196334"/>
                  <a:pt x="2353879" y="196669"/>
                  <a:pt x="2352666" y="197130"/>
                </a:cubicBezTo>
                <a:cubicBezTo>
                  <a:pt x="2351452" y="197590"/>
                  <a:pt x="2350615" y="198155"/>
                  <a:pt x="2350154" y="198824"/>
                </a:cubicBezTo>
                <a:close/>
                <a:moveTo>
                  <a:pt x="2201942" y="174966"/>
                </a:moveTo>
                <a:cubicBezTo>
                  <a:pt x="2201440" y="175635"/>
                  <a:pt x="2201189" y="176389"/>
                  <a:pt x="2201189" y="177226"/>
                </a:cubicBezTo>
                <a:lnTo>
                  <a:pt x="2201189" y="342356"/>
                </a:lnTo>
                <a:cubicBezTo>
                  <a:pt x="2201189" y="343193"/>
                  <a:pt x="2201440" y="343925"/>
                  <a:pt x="2201942" y="344553"/>
                </a:cubicBezTo>
                <a:cubicBezTo>
                  <a:pt x="2202445" y="345181"/>
                  <a:pt x="2203303" y="345704"/>
                  <a:pt x="2204517" y="346122"/>
                </a:cubicBezTo>
                <a:cubicBezTo>
                  <a:pt x="2205730" y="346541"/>
                  <a:pt x="2207342" y="346855"/>
                  <a:pt x="2209351" y="347064"/>
                </a:cubicBezTo>
                <a:cubicBezTo>
                  <a:pt x="2211360" y="347274"/>
                  <a:pt x="2213913" y="347379"/>
                  <a:pt x="2217011" y="347378"/>
                </a:cubicBezTo>
                <a:cubicBezTo>
                  <a:pt x="2220109" y="347379"/>
                  <a:pt x="2222662" y="347274"/>
                  <a:pt x="2224671" y="347065"/>
                </a:cubicBezTo>
                <a:cubicBezTo>
                  <a:pt x="2226680" y="346855"/>
                  <a:pt x="2228292" y="346541"/>
                  <a:pt x="2229506" y="346123"/>
                </a:cubicBezTo>
                <a:cubicBezTo>
                  <a:pt x="2230720" y="345704"/>
                  <a:pt x="2231578" y="345181"/>
                  <a:pt x="2232080" y="344553"/>
                </a:cubicBezTo>
                <a:cubicBezTo>
                  <a:pt x="2232582" y="343925"/>
                  <a:pt x="2232833" y="343193"/>
                  <a:pt x="2232833" y="342356"/>
                </a:cubicBezTo>
                <a:lnTo>
                  <a:pt x="2232833" y="267890"/>
                </a:lnTo>
                <a:cubicBezTo>
                  <a:pt x="2237271" y="262281"/>
                  <a:pt x="2241540" y="258012"/>
                  <a:pt x="2245642" y="255082"/>
                </a:cubicBezTo>
                <a:cubicBezTo>
                  <a:pt x="2249744" y="252151"/>
                  <a:pt x="2253804" y="250687"/>
                  <a:pt x="2257822" y="250687"/>
                </a:cubicBezTo>
                <a:cubicBezTo>
                  <a:pt x="2261004" y="250687"/>
                  <a:pt x="2263787" y="251294"/>
                  <a:pt x="2266173" y="252508"/>
                </a:cubicBezTo>
                <a:cubicBezTo>
                  <a:pt x="2268559" y="253721"/>
                  <a:pt x="2270506" y="255437"/>
                  <a:pt x="2272012" y="257656"/>
                </a:cubicBezTo>
                <a:cubicBezTo>
                  <a:pt x="2273519" y="259875"/>
                  <a:pt x="2274671" y="262532"/>
                  <a:pt x="2275466" y="265630"/>
                </a:cubicBezTo>
                <a:cubicBezTo>
                  <a:pt x="2276261" y="268727"/>
                  <a:pt x="2276658" y="272997"/>
                  <a:pt x="2276659" y="278438"/>
                </a:cubicBezTo>
                <a:lnTo>
                  <a:pt x="2276659" y="342355"/>
                </a:lnTo>
                <a:cubicBezTo>
                  <a:pt x="2276659" y="343193"/>
                  <a:pt x="2276910" y="343925"/>
                  <a:pt x="2277412" y="344553"/>
                </a:cubicBezTo>
                <a:cubicBezTo>
                  <a:pt x="2277914" y="345181"/>
                  <a:pt x="2278752" y="345704"/>
                  <a:pt x="2279924" y="346123"/>
                </a:cubicBezTo>
                <a:cubicBezTo>
                  <a:pt x="2281095" y="346541"/>
                  <a:pt x="2282707" y="346855"/>
                  <a:pt x="2284758" y="347064"/>
                </a:cubicBezTo>
                <a:cubicBezTo>
                  <a:pt x="2286809" y="347274"/>
                  <a:pt x="2289383" y="347379"/>
                  <a:pt x="2292481" y="347378"/>
                </a:cubicBezTo>
                <a:cubicBezTo>
                  <a:pt x="2295495" y="347379"/>
                  <a:pt x="2298027" y="347274"/>
                  <a:pt x="2300078" y="347064"/>
                </a:cubicBezTo>
                <a:cubicBezTo>
                  <a:pt x="2302129" y="346855"/>
                  <a:pt x="2303741" y="346541"/>
                  <a:pt x="2304913" y="346123"/>
                </a:cubicBezTo>
                <a:cubicBezTo>
                  <a:pt x="2306085" y="345704"/>
                  <a:pt x="2306922" y="345181"/>
                  <a:pt x="2307424" y="344553"/>
                </a:cubicBezTo>
                <a:cubicBezTo>
                  <a:pt x="2307926" y="343925"/>
                  <a:pt x="2308178" y="343192"/>
                  <a:pt x="2308178" y="342355"/>
                </a:cubicBezTo>
                <a:lnTo>
                  <a:pt x="2308178" y="273666"/>
                </a:lnTo>
                <a:cubicBezTo>
                  <a:pt x="2308178" y="265379"/>
                  <a:pt x="2307466" y="258326"/>
                  <a:pt x="2306043" y="252507"/>
                </a:cubicBezTo>
                <a:cubicBezTo>
                  <a:pt x="2304620" y="246689"/>
                  <a:pt x="2302296" y="241604"/>
                  <a:pt x="2299074" y="237250"/>
                </a:cubicBezTo>
                <a:cubicBezTo>
                  <a:pt x="2295850" y="232897"/>
                  <a:pt x="2291623" y="229465"/>
                  <a:pt x="2286391" y="226953"/>
                </a:cubicBezTo>
                <a:cubicBezTo>
                  <a:pt x="2281158" y="224442"/>
                  <a:pt x="2274733" y="223186"/>
                  <a:pt x="2267115" y="223186"/>
                </a:cubicBezTo>
                <a:cubicBezTo>
                  <a:pt x="2261004" y="223186"/>
                  <a:pt x="2255123" y="224505"/>
                  <a:pt x="2249472" y="227141"/>
                </a:cubicBezTo>
                <a:cubicBezTo>
                  <a:pt x="2243821" y="229778"/>
                  <a:pt x="2238275" y="233776"/>
                  <a:pt x="2232833" y="239134"/>
                </a:cubicBezTo>
                <a:lnTo>
                  <a:pt x="2232833" y="177226"/>
                </a:lnTo>
                <a:cubicBezTo>
                  <a:pt x="2232833" y="176389"/>
                  <a:pt x="2232582" y="175636"/>
                  <a:pt x="2232080" y="174966"/>
                </a:cubicBezTo>
                <a:cubicBezTo>
                  <a:pt x="2231578" y="174296"/>
                  <a:pt x="2230719" y="173731"/>
                  <a:pt x="2229506" y="173270"/>
                </a:cubicBezTo>
                <a:cubicBezTo>
                  <a:pt x="2228292" y="172810"/>
                  <a:pt x="2226680" y="172454"/>
                  <a:pt x="2224671" y="172203"/>
                </a:cubicBezTo>
                <a:cubicBezTo>
                  <a:pt x="2222662" y="171952"/>
                  <a:pt x="2220109" y="171826"/>
                  <a:pt x="2217011" y="171826"/>
                </a:cubicBezTo>
                <a:cubicBezTo>
                  <a:pt x="2213913" y="171826"/>
                  <a:pt x="2211360" y="171952"/>
                  <a:pt x="2209351" y="172203"/>
                </a:cubicBezTo>
                <a:cubicBezTo>
                  <a:pt x="2207342" y="172454"/>
                  <a:pt x="2205730" y="172810"/>
                  <a:pt x="2204517" y="173270"/>
                </a:cubicBezTo>
                <a:cubicBezTo>
                  <a:pt x="2203303" y="173731"/>
                  <a:pt x="2202444" y="174296"/>
                  <a:pt x="2201942" y="174966"/>
                </a:cubicBezTo>
                <a:close/>
                <a:moveTo>
                  <a:pt x="2096056" y="239134"/>
                </a:moveTo>
                <a:cubicBezTo>
                  <a:pt x="2091033" y="244492"/>
                  <a:pt x="2087119" y="251252"/>
                  <a:pt x="2084315" y="259414"/>
                </a:cubicBezTo>
                <a:cubicBezTo>
                  <a:pt x="2081510" y="267576"/>
                  <a:pt x="2080108" y="277266"/>
                  <a:pt x="2080108" y="288484"/>
                </a:cubicBezTo>
                <a:cubicBezTo>
                  <a:pt x="2080108" y="298195"/>
                  <a:pt x="2081259" y="306818"/>
                  <a:pt x="2083561" y="314353"/>
                </a:cubicBezTo>
                <a:cubicBezTo>
                  <a:pt x="2085863" y="321887"/>
                  <a:pt x="2089275" y="328270"/>
                  <a:pt x="2093795" y="333502"/>
                </a:cubicBezTo>
                <a:cubicBezTo>
                  <a:pt x="2098316" y="338735"/>
                  <a:pt x="2103904" y="342690"/>
                  <a:pt x="2110559" y="345369"/>
                </a:cubicBezTo>
                <a:cubicBezTo>
                  <a:pt x="2117215" y="348048"/>
                  <a:pt x="2124854" y="349388"/>
                  <a:pt x="2133477" y="349388"/>
                </a:cubicBezTo>
                <a:cubicBezTo>
                  <a:pt x="2137328" y="349387"/>
                  <a:pt x="2141074" y="349053"/>
                  <a:pt x="2144715" y="348383"/>
                </a:cubicBezTo>
                <a:cubicBezTo>
                  <a:pt x="2148357" y="347713"/>
                  <a:pt x="2151727" y="346834"/>
                  <a:pt x="2154824" y="345746"/>
                </a:cubicBezTo>
                <a:cubicBezTo>
                  <a:pt x="2157922" y="344658"/>
                  <a:pt x="2160684" y="343423"/>
                  <a:pt x="2163112" y="342041"/>
                </a:cubicBezTo>
                <a:cubicBezTo>
                  <a:pt x="2165540" y="340660"/>
                  <a:pt x="2167256" y="339488"/>
                  <a:pt x="2168261" y="338525"/>
                </a:cubicBezTo>
                <a:cubicBezTo>
                  <a:pt x="2169265" y="337563"/>
                  <a:pt x="2169914" y="336768"/>
                  <a:pt x="2170207" y="336140"/>
                </a:cubicBezTo>
                <a:cubicBezTo>
                  <a:pt x="2170500" y="335512"/>
                  <a:pt x="2170751" y="334695"/>
                  <a:pt x="2170960" y="333691"/>
                </a:cubicBezTo>
                <a:cubicBezTo>
                  <a:pt x="2171170" y="332686"/>
                  <a:pt x="2171337" y="331451"/>
                  <a:pt x="2171463" y="329987"/>
                </a:cubicBezTo>
                <a:cubicBezTo>
                  <a:pt x="2171588" y="328521"/>
                  <a:pt x="2171651" y="326701"/>
                  <a:pt x="2171651" y="324524"/>
                </a:cubicBezTo>
                <a:cubicBezTo>
                  <a:pt x="2171651" y="321761"/>
                  <a:pt x="2171567" y="319501"/>
                  <a:pt x="2171400" y="317743"/>
                </a:cubicBezTo>
                <a:cubicBezTo>
                  <a:pt x="2171232" y="315985"/>
                  <a:pt x="2171002" y="314541"/>
                  <a:pt x="2170709" y="313411"/>
                </a:cubicBezTo>
                <a:cubicBezTo>
                  <a:pt x="2170416" y="312281"/>
                  <a:pt x="2170019" y="311506"/>
                  <a:pt x="2169516" y="311088"/>
                </a:cubicBezTo>
                <a:cubicBezTo>
                  <a:pt x="2169014" y="310669"/>
                  <a:pt x="2168386" y="310460"/>
                  <a:pt x="2167633" y="310460"/>
                </a:cubicBezTo>
                <a:cubicBezTo>
                  <a:pt x="2166544" y="310460"/>
                  <a:pt x="2165205" y="311109"/>
                  <a:pt x="2163614" y="312406"/>
                </a:cubicBezTo>
                <a:cubicBezTo>
                  <a:pt x="2162024" y="313704"/>
                  <a:pt x="2160056" y="315148"/>
                  <a:pt x="2157712" y="316738"/>
                </a:cubicBezTo>
                <a:cubicBezTo>
                  <a:pt x="2155369" y="318329"/>
                  <a:pt x="2152627" y="319773"/>
                  <a:pt x="2149487" y="321071"/>
                </a:cubicBezTo>
                <a:cubicBezTo>
                  <a:pt x="2146348" y="322368"/>
                  <a:pt x="2142602" y="323017"/>
                  <a:pt x="2138249" y="323017"/>
                </a:cubicBezTo>
                <a:cubicBezTo>
                  <a:pt x="2133979" y="323017"/>
                  <a:pt x="2130233" y="322243"/>
                  <a:pt x="2127010" y="320694"/>
                </a:cubicBezTo>
                <a:cubicBezTo>
                  <a:pt x="2123787" y="319145"/>
                  <a:pt x="2121108" y="316822"/>
                  <a:pt x="2118973" y="313725"/>
                </a:cubicBezTo>
                <a:cubicBezTo>
                  <a:pt x="2116838" y="310627"/>
                  <a:pt x="2115226" y="306776"/>
                  <a:pt x="2114138" y="302172"/>
                </a:cubicBezTo>
                <a:cubicBezTo>
                  <a:pt x="2113050" y="297568"/>
                  <a:pt x="2112506" y="292252"/>
                  <a:pt x="2112506" y="286224"/>
                </a:cubicBezTo>
                <a:cubicBezTo>
                  <a:pt x="2112506" y="274001"/>
                  <a:pt x="2114682" y="264730"/>
                  <a:pt x="2119036" y="258410"/>
                </a:cubicBezTo>
                <a:cubicBezTo>
                  <a:pt x="2123389" y="252089"/>
                  <a:pt x="2129667" y="248929"/>
                  <a:pt x="2137872" y="248928"/>
                </a:cubicBezTo>
                <a:cubicBezTo>
                  <a:pt x="2142058" y="248929"/>
                  <a:pt x="2145657" y="249515"/>
                  <a:pt x="2148671" y="250687"/>
                </a:cubicBezTo>
                <a:cubicBezTo>
                  <a:pt x="2151685" y="251859"/>
                  <a:pt x="2154280" y="253156"/>
                  <a:pt x="2156456" y="254580"/>
                </a:cubicBezTo>
                <a:cubicBezTo>
                  <a:pt x="2158633" y="256003"/>
                  <a:pt x="2160517" y="257300"/>
                  <a:pt x="2162108" y="258472"/>
                </a:cubicBezTo>
                <a:cubicBezTo>
                  <a:pt x="2163698" y="259644"/>
                  <a:pt x="2165205" y="260230"/>
                  <a:pt x="2166628" y="260230"/>
                </a:cubicBezTo>
                <a:cubicBezTo>
                  <a:pt x="2167967" y="260230"/>
                  <a:pt x="2169056" y="259247"/>
                  <a:pt x="2169893" y="257279"/>
                </a:cubicBezTo>
                <a:cubicBezTo>
                  <a:pt x="2170730" y="255312"/>
                  <a:pt x="2171149" y="251901"/>
                  <a:pt x="2171149" y="247045"/>
                </a:cubicBezTo>
                <a:cubicBezTo>
                  <a:pt x="2171149" y="244952"/>
                  <a:pt x="2171086" y="243173"/>
                  <a:pt x="2170960" y="241708"/>
                </a:cubicBezTo>
                <a:cubicBezTo>
                  <a:pt x="2170835" y="240243"/>
                  <a:pt x="2170667" y="239008"/>
                  <a:pt x="2170458" y="238004"/>
                </a:cubicBezTo>
                <a:cubicBezTo>
                  <a:pt x="2170249" y="236999"/>
                  <a:pt x="2169956" y="236183"/>
                  <a:pt x="2169579" y="235555"/>
                </a:cubicBezTo>
                <a:cubicBezTo>
                  <a:pt x="2169202" y="234927"/>
                  <a:pt x="2168554" y="234153"/>
                  <a:pt x="2167633" y="233232"/>
                </a:cubicBezTo>
                <a:cubicBezTo>
                  <a:pt x="2166712" y="232311"/>
                  <a:pt x="2165142" y="231223"/>
                  <a:pt x="2162924" y="229967"/>
                </a:cubicBezTo>
                <a:cubicBezTo>
                  <a:pt x="2160705" y="228711"/>
                  <a:pt x="2158194" y="227581"/>
                  <a:pt x="2155389" y="226577"/>
                </a:cubicBezTo>
                <a:cubicBezTo>
                  <a:pt x="2152585" y="225572"/>
                  <a:pt x="2149571" y="224777"/>
                  <a:pt x="2146348" y="224191"/>
                </a:cubicBezTo>
                <a:cubicBezTo>
                  <a:pt x="2143125" y="223605"/>
                  <a:pt x="2139839" y="223311"/>
                  <a:pt x="2136490" y="223312"/>
                </a:cubicBezTo>
                <a:cubicBezTo>
                  <a:pt x="2128286" y="223312"/>
                  <a:pt x="2120752" y="224609"/>
                  <a:pt x="2113887" y="227205"/>
                </a:cubicBezTo>
                <a:cubicBezTo>
                  <a:pt x="2107022" y="229800"/>
                  <a:pt x="2101079" y="233776"/>
                  <a:pt x="2096056" y="239134"/>
                </a:cubicBezTo>
                <a:close/>
                <a:moveTo>
                  <a:pt x="1984053" y="299284"/>
                </a:moveTo>
                <a:cubicBezTo>
                  <a:pt x="1986313" y="297777"/>
                  <a:pt x="1989244" y="296647"/>
                  <a:pt x="1992843" y="295893"/>
                </a:cubicBezTo>
                <a:cubicBezTo>
                  <a:pt x="1996443" y="295140"/>
                  <a:pt x="2000796" y="294763"/>
                  <a:pt x="2005903" y="294763"/>
                </a:cubicBezTo>
                <a:lnTo>
                  <a:pt x="2017958" y="294763"/>
                </a:lnTo>
                <a:lnTo>
                  <a:pt x="2017958" y="313850"/>
                </a:lnTo>
                <a:cubicBezTo>
                  <a:pt x="2014107" y="318204"/>
                  <a:pt x="2010319" y="321510"/>
                  <a:pt x="2006594" y="323771"/>
                </a:cubicBezTo>
                <a:cubicBezTo>
                  <a:pt x="2002868" y="326031"/>
                  <a:pt x="1998787" y="327161"/>
                  <a:pt x="1994350" y="327161"/>
                </a:cubicBezTo>
                <a:cubicBezTo>
                  <a:pt x="1989076" y="327161"/>
                  <a:pt x="1984953" y="325822"/>
                  <a:pt x="1981981" y="323143"/>
                </a:cubicBezTo>
                <a:cubicBezTo>
                  <a:pt x="1979009" y="320464"/>
                  <a:pt x="1977523" y="316780"/>
                  <a:pt x="1977523" y="312092"/>
                </a:cubicBezTo>
                <a:cubicBezTo>
                  <a:pt x="1977523" y="309330"/>
                  <a:pt x="1978047" y="306881"/>
                  <a:pt x="1979093" y="304746"/>
                </a:cubicBezTo>
                <a:cubicBezTo>
                  <a:pt x="1980139" y="302611"/>
                  <a:pt x="1981793" y="300791"/>
                  <a:pt x="1984053" y="299284"/>
                </a:cubicBezTo>
                <a:close/>
                <a:moveTo>
                  <a:pt x="1955799" y="235555"/>
                </a:moveTo>
                <a:cubicBezTo>
                  <a:pt x="1954627" y="236769"/>
                  <a:pt x="1953832" y="238129"/>
                  <a:pt x="1953413" y="239636"/>
                </a:cubicBezTo>
                <a:cubicBezTo>
                  <a:pt x="1952995" y="241143"/>
                  <a:pt x="1952785" y="243194"/>
                  <a:pt x="1952785" y="245789"/>
                </a:cubicBezTo>
                <a:cubicBezTo>
                  <a:pt x="1952785" y="247715"/>
                  <a:pt x="1952911" y="249473"/>
                  <a:pt x="1953162" y="251063"/>
                </a:cubicBezTo>
                <a:cubicBezTo>
                  <a:pt x="1953413" y="252654"/>
                  <a:pt x="1953769" y="253993"/>
                  <a:pt x="1954230" y="255082"/>
                </a:cubicBezTo>
                <a:cubicBezTo>
                  <a:pt x="1954690" y="256170"/>
                  <a:pt x="1955276" y="257007"/>
                  <a:pt x="1955987" y="257593"/>
                </a:cubicBezTo>
                <a:cubicBezTo>
                  <a:pt x="1956699" y="258179"/>
                  <a:pt x="1957515" y="258472"/>
                  <a:pt x="1958436" y="258472"/>
                </a:cubicBezTo>
                <a:cubicBezTo>
                  <a:pt x="1959776" y="258472"/>
                  <a:pt x="1961513" y="257886"/>
                  <a:pt x="1963648" y="256714"/>
                </a:cubicBezTo>
                <a:cubicBezTo>
                  <a:pt x="1965782" y="255542"/>
                  <a:pt x="1968440" y="254245"/>
                  <a:pt x="1971621" y="252821"/>
                </a:cubicBezTo>
                <a:cubicBezTo>
                  <a:pt x="1974803" y="251398"/>
                  <a:pt x="1978465" y="250101"/>
                  <a:pt x="1982609" y="248929"/>
                </a:cubicBezTo>
                <a:cubicBezTo>
                  <a:pt x="1986753" y="247757"/>
                  <a:pt x="1991462" y="247171"/>
                  <a:pt x="1996736" y="247171"/>
                </a:cubicBezTo>
                <a:cubicBezTo>
                  <a:pt x="2000755" y="247170"/>
                  <a:pt x="2004124" y="247589"/>
                  <a:pt x="2006845" y="248427"/>
                </a:cubicBezTo>
                <a:cubicBezTo>
                  <a:pt x="2009566" y="249263"/>
                  <a:pt x="2011742" y="250561"/>
                  <a:pt x="2013375" y="252319"/>
                </a:cubicBezTo>
                <a:cubicBezTo>
                  <a:pt x="2015007" y="254077"/>
                  <a:pt x="2016179" y="256275"/>
                  <a:pt x="2016891" y="258912"/>
                </a:cubicBezTo>
                <a:cubicBezTo>
                  <a:pt x="2017602" y="261549"/>
                  <a:pt x="2017958" y="264625"/>
                  <a:pt x="2017958" y="268141"/>
                </a:cubicBezTo>
                <a:lnTo>
                  <a:pt x="2017958" y="274922"/>
                </a:lnTo>
                <a:lnTo>
                  <a:pt x="2007033" y="274922"/>
                </a:lnTo>
                <a:cubicBezTo>
                  <a:pt x="1997071" y="274922"/>
                  <a:pt x="1988323" y="275676"/>
                  <a:pt x="1980788" y="277183"/>
                </a:cubicBezTo>
                <a:cubicBezTo>
                  <a:pt x="1973254" y="278690"/>
                  <a:pt x="1966954" y="281013"/>
                  <a:pt x="1961889" y="284152"/>
                </a:cubicBezTo>
                <a:cubicBezTo>
                  <a:pt x="1956825" y="287291"/>
                  <a:pt x="1953016" y="291268"/>
                  <a:pt x="1950462" y="296082"/>
                </a:cubicBezTo>
                <a:cubicBezTo>
                  <a:pt x="1947909" y="300895"/>
                  <a:pt x="1946632" y="306567"/>
                  <a:pt x="1946632" y="313097"/>
                </a:cubicBezTo>
                <a:cubicBezTo>
                  <a:pt x="1946632" y="319124"/>
                  <a:pt x="1947637" y="324398"/>
                  <a:pt x="1949646" y="328919"/>
                </a:cubicBezTo>
                <a:cubicBezTo>
                  <a:pt x="1951655" y="333440"/>
                  <a:pt x="1954481" y="337228"/>
                  <a:pt x="1958122" y="340284"/>
                </a:cubicBezTo>
                <a:cubicBezTo>
                  <a:pt x="1961764" y="343339"/>
                  <a:pt x="1966075" y="345641"/>
                  <a:pt x="1971056" y="347190"/>
                </a:cubicBezTo>
                <a:cubicBezTo>
                  <a:pt x="1976037" y="348739"/>
                  <a:pt x="1981500" y="349513"/>
                  <a:pt x="1987444" y="349513"/>
                </a:cubicBezTo>
                <a:cubicBezTo>
                  <a:pt x="1994643" y="349513"/>
                  <a:pt x="2001194" y="348132"/>
                  <a:pt x="2007096" y="345369"/>
                </a:cubicBezTo>
                <a:cubicBezTo>
                  <a:pt x="2012998" y="342607"/>
                  <a:pt x="2018251" y="338756"/>
                  <a:pt x="2022855" y="333817"/>
                </a:cubicBezTo>
                <a:lnTo>
                  <a:pt x="2022856" y="342732"/>
                </a:lnTo>
                <a:cubicBezTo>
                  <a:pt x="2022856" y="343904"/>
                  <a:pt x="2023211" y="344825"/>
                  <a:pt x="2023923" y="345495"/>
                </a:cubicBezTo>
                <a:cubicBezTo>
                  <a:pt x="2024634" y="346164"/>
                  <a:pt x="2025848" y="346646"/>
                  <a:pt x="2027564" y="346939"/>
                </a:cubicBezTo>
                <a:cubicBezTo>
                  <a:pt x="2029281" y="347232"/>
                  <a:pt x="2032022" y="347378"/>
                  <a:pt x="2035790" y="347379"/>
                </a:cubicBezTo>
                <a:cubicBezTo>
                  <a:pt x="2039305" y="347379"/>
                  <a:pt x="2041964" y="347232"/>
                  <a:pt x="2043763" y="346939"/>
                </a:cubicBezTo>
                <a:cubicBezTo>
                  <a:pt x="2045563" y="346646"/>
                  <a:pt x="2046882" y="346164"/>
                  <a:pt x="2047719" y="345495"/>
                </a:cubicBezTo>
                <a:cubicBezTo>
                  <a:pt x="2048556" y="344825"/>
                  <a:pt x="2048975" y="343904"/>
                  <a:pt x="2048975" y="342732"/>
                </a:cubicBezTo>
                <a:lnTo>
                  <a:pt x="2048975" y="267388"/>
                </a:lnTo>
                <a:cubicBezTo>
                  <a:pt x="2048975" y="259686"/>
                  <a:pt x="2048054" y="253031"/>
                  <a:pt x="2046212" y="247422"/>
                </a:cubicBezTo>
                <a:cubicBezTo>
                  <a:pt x="2044370" y="241813"/>
                  <a:pt x="2041440" y="237229"/>
                  <a:pt x="2037422" y="233672"/>
                </a:cubicBezTo>
                <a:cubicBezTo>
                  <a:pt x="2033404" y="230114"/>
                  <a:pt x="2028276" y="227477"/>
                  <a:pt x="2022039" y="225760"/>
                </a:cubicBezTo>
                <a:cubicBezTo>
                  <a:pt x="2015803" y="224044"/>
                  <a:pt x="2008289" y="223186"/>
                  <a:pt x="1999499" y="223186"/>
                </a:cubicBezTo>
                <a:cubicBezTo>
                  <a:pt x="1994559" y="223186"/>
                  <a:pt x="1989767" y="223584"/>
                  <a:pt x="1985121" y="224379"/>
                </a:cubicBezTo>
                <a:cubicBezTo>
                  <a:pt x="1980474" y="225174"/>
                  <a:pt x="1976184" y="226200"/>
                  <a:pt x="1972249" y="227455"/>
                </a:cubicBezTo>
                <a:cubicBezTo>
                  <a:pt x="1968315" y="228711"/>
                  <a:pt x="1964882" y="230071"/>
                  <a:pt x="1961952" y="231537"/>
                </a:cubicBezTo>
                <a:cubicBezTo>
                  <a:pt x="1959022" y="233001"/>
                  <a:pt x="1956971" y="234341"/>
                  <a:pt x="1955799" y="235555"/>
                </a:cubicBezTo>
                <a:close/>
                <a:moveTo>
                  <a:pt x="1858917" y="228146"/>
                </a:moveTo>
                <a:cubicBezTo>
                  <a:pt x="1858498" y="228774"/>
                  <a:pt x="1858289" y="229506"/>
                  <a:pt x="1858289" y="230344"/>
                </a:cubicBezTo>
                <a:lnTo>
                  <a:pt x="1858289" y="342356"/>
                </a:lnTo>
                <a:cubicBezTo>
                  <a:pt x="1858289" y="343193"/>
                  <a:pt x="1858540" y="343925"/>
                  <a:pt x="1859042" y="344553"/>
                </a:cubicBezTo>
                <a:cubicBezTo>
                  <a:pt x="1859545" y="345181"/>
                  <a:pt x="1860403" y="345704"/>
                  <a:pt x="1861616" y="346123"/>
                </a:cubicBezTo>
                <a:cubicBezTo>
                  <a:pt x="1862830" y="346541"/>
                  <a:pt x="1864442" y="346855"/>
                  <a:pt x="1866451" y="347064"/>
                </a:cubicBezTo>
                <a:cubicBezTo>
                  <a:pt x="1868460" y="347274"/>
                  <a:pt x="1871013" y="347379"/>
                  <a:pt x="1874111" y="347379"/>
                </a:cubicBezTo>
                <a:cubicBezTo>
                  <a:pt x="1877208" y="347378"/>
                  <a:pt x="1879762" y="347274"/>
                  <a:pt x="1881771" y="347065"/>
                </a:cubicBezTo>
                <a:cubicBezTo>
                  <a:pt x="1883780" y="346855"/>
                  <a:pt x="1885392" y="346541"/>
                  <a:pt x="1886606" y="346123"/>
                </a:cubicBezTo>
                <a:cubicBezTo>
                  <a:pt x="1887820" y="345704"/>
                  <a:pt x="1888678" y="345181"/>
                  <a:pt x="1889180" y="344553"/>
                </a:cubicBezTo>
                <a:cubicBezTo>
                  <a:pt x="1889682" y="343925"/>
                  <a:pt x="1889934" y="343193"/>
                  <a:pt x="1889933" y="342356"/>
                </a:cubicBezTo>
                <a:lnTo>
                  <a:pt x="1889933" y="272537"/>
                </a:lnTo>
                <a:cubicBezTo>
                  <a:pt x="1892278" y="268853"/>
                  <a:pt x="1894475" y="265756"/>
                  <a:pt x="1896526" y="263244"/>
                </a:cubicBezTo>
                <a:cubicBezTo>
                  <a:pt x="1898577" y="260732"/>
                  <a:pt x="1900544" y="258723"/>
                  <a:pt x="1902428" y="257216"/>
                </a:cubicBezTo>
                <a:cubicBezTo>
                  <a:pt x="1904312" y="255709"/>
                  <a:pt x="1906132" y="254600"/>
                  <a:pt x="1907890" y="253889"/>
                </a:cubicBezTo>
                <a:cubicBezTo>
                  <a:pt x="1909649" y="253177"/>
                  <a:pt x="1911406" y="252821"/>
                  <a:pt x="1913164" y="252822"/>
                </a:cubicBezTo>
                <a:cubicBezTo>
                  <a:pt x="1914671" y="252822"/>
                  <a:pt x="1916053" y="252968"/>
                  <a:pt x="1917308" y="253261"/>
                </a:cubicBezTo>
                <a:cubicBezTo>
                  <a:pt x="1918564" y="253554"/>
                  <a:pt x="1919715" y="253868"/>
                  <a:pt x="1920762" y="254203"/>
                </a:cubicBezTo>
                <a:cubicBezTo>
                  <a:pt x="1921808" y="254538"/>
                  <a:pt x="1922750" y="254851"/>
                  <a:pt x="1923587" y="255144"/>
                </a:cubicBezTo>
                <a:cubicBezTo>
                  <a:pt x="1924424" y="255437"/>
                  <a:pt x="1925178" y="255584"/>
                  <a:pt x="1925848" y="255584"/>
                </a:cubicBezTo>
                <a:cubicBezTo>
                  <a:pt x="1926685" y="255584"/>
                  <a:pt x="1927375" y="255375"/>
                  <a:pt x="1927919" y="254956"/>
                </a:cubicBezTo>
                <a:cubicBezTo>
                  <a:pt x="1928463" y="254538"/>
                  <a:pt x="1928903" y="253784"/>
                  <a:pt x="1929238" y="252696"/>
                </a:cubicBezTo>
                <a:cubicBezTo>
                  <a:pt x="1929573" y="251607"/>
                  <a:pt x="1929824" y="250101"/>
                  <a:pt x="1929991" y="248175"/>
                </a:cubicBezTo>
                <a:cubicBezTo>
                  <a:pt x="1930159" y="246250"/>
                  <a:pt x="1930242" y="243780"/>
                  <a:pt x="1930242" y="240766"/>
                </a:cubicBezTo>
                <a:cubicBezTo>
                  <a:pt x="1930243" y="237752"/>
                  <a:pt x="1930200" y="235367"/>
                  <a:pt x="1930117" y="233609"/>
                </a:cubicBezTo>
                <a:cubicBezTo>
                  <a:pt x="1930033" y="231851"/>
                  <a:pt x="1929908" y="230532"/>
                  <a:pt x="1929740" y="229653"/>
                </a:cubicBezTo>
                <a:cubicBezTo>
                  <a:pt x="1929573" y="228774"/>
                  <a:pt x="1929384" y="228084"/>
                  <a:pt x="1929175" y="227581"/>
                </a:cubicBezTo>
                <a:cubicBezTo>
                  <a:pt x="1928966" y="227079"/>
                  <a:pt x="1928631" y="226618"/>
                  <a:pt x="1928171" y="226200"/>
                </a:cubicBezTo>
                <a:cubicBezTo>
                  <a:pt x="1927710" y="225781"/>
                  <a:pt x="1926978" y="225383"/>
                  <a:pt x="1925973" y="225007"/>
                </a:cubicBezTo>
                <a:cubicBezTo>
                  <a:pt x="1924968" y="224630"/>
                  <a:pt x="1923796" y="224295"/>
                  <a:pt x="1922457" y="224002"/>
                </a:cubicBezTo>
                <a:cubicBezTo>
                  <a:pt x="1921117" y="223709"/>
                  <a:pt x="1919820" y="223500"/>
                  <a:pt x="1918564" y="223374"/>
                </a:cubicBezTo>
                <a:cubicBezTo>
                  <a:pt x="1917308" y="223249"/>
                  <a:pt x="1916136" y="223186"/>
                  <a:pt x="1915048" y="223186"/>
                </a:cubicBezTo>
                <a:cubicBezTo>
                  <a:pt x="1912704" y="223186"/>
                  <a:pt x="1910360" y="223500"/>
                  <a:pt x="1908016" y="224128"/>
                </a:cubicBezTo>
                <a:cubicBezTo>
                  <a:pt x="1905672" y="224756"/>
                  <a:pt x="1903328" y="225865"/>
                  <a:pt x="1900984" y="227456"/>
                </a:cubicBezTo>
                <a:cubicBezTo>
                  <a:pt x="1898640" y="229046"/>
                  <a:pt x="1896170" y="231202"/>
                  <a:pt x="1893575" y="233923"/>
                </a:cubicBezTo>
                <a:cubicBezTo>
                  <a:pt x="1890980" y="236643"/>
                  <a:pt x="1888217" y="240096"/>
                  <a:pt x="1885287" y="244282"/>
                </a:cubicBezTo>
                <a:lnTo>
                  <a:pt x="1885287" y="230344"/>
                </a:lnTo>
                <a:cubicBezTo>
                  <a:pt x="1885287" y="229506"/>
                  <a:pt x="1885078" y="228774"/>
                  <a:pt x="1884659" y="228146"/>
                </a:cubicBezTo>
                <a:cubicBezTo>
                  <a:pt x="1884241" y="227518"/>
                  <a:pt x="1883550" y="226995"/>
                  <a:pt x="1882587" y="226576"/>
                </a:cubicBezTo>
                <a:cubicBezTo>
                  <a:pt x="1881625" y="226158"/>
                  <a:pt x="1880264" y="225844"/>
                  <a:pt x="1878506" y="225635"/>
                </a:cubicBezTo>
                <a:cubicBezTo>
                  <a:pt x="1876748" y="225425"/>
                  <a:pt x="1874530" y="225321"/>
                  <a:pt x="1871851" y="225321"/>
                </a:cubicBezTo>
                <a:cubicBezTo>
                  <a:pt x="1869256" y="225321"/>
                  <a:pt x="1867100" y="225426"/>
                  <a:pt x="1865384" y="225635"/>
                </a:cubicBezTo>
                <a:cubicBezTo>
                  <a:pt x="1863668" y="225844"/>
                  <a:pt x="1862265" y="226158"/>
                  <a:pt x="1861177" y="226577"/>
                </a:cubicBezTo>
                <a:cubicBezTo>
                  <a:pt x="1860089" y="226995"/>
                  <a:pt x="1859335" y="227518"/>
                  <a:pt x="1858917" y="228146"/>
                </a:cubicBezTo>
                <a:close/>
                <a:moveTo>
                  <a:pt x="1753651" y="253010"/>
                </a:moveTo>
                <a:cubicBezTo>
                  <a:pt x="1756623" y="250959"/>
                  <a:pt x="1760160" y="249933"/>
                  <a:pt x="1764262" y="249933"/>
                </a:cubicBezTo>
                <a:cubicBezTo>
                  <a:pt x="1768783" y="249933"/>
                  <a:pt x="1773115" y="251440"/>
                  <a:pt x="1777259" y="254454"/>
                </a:cubicBezTo>
                <a:cubicBezTo>
                  <a:pt x="1781403" y="257468"/>
                  <a:pt x="1785735" y="261821"/>
                  <a:pt x="1790256" y="267513"/>
                </a:cubicBezTo>
                <a:lnTo>
                  <a:pt x="1790256" y="304683"/>
                </a:lnTo>
                <a:cubicBezTo>
                  <a:pt x="1787577" y="308032"/>
                  <a:pt x="1785107" y="310857"/>
                  <a:pt x="1782847" y="313160"/>
                </a:cubicBezTo>
                <a:cubicBezTo>
                  <a:pt x="1780587" y="315462"/>
                  <a:pt x="1778389" y="317325"/>
                  <a:pt x="1776254" y="318747"/>
                </a:cubicBezTo>
                <a:cubicBezTo>
                  <a:pt x="1774119" y="320171"/>
                  <a:pt x="1772027" y="321196"/>
                  <a:pt x="1769976" y="321824"/>
                </a:cubicBezTo>
                <a:cubicBezTo>
                  <a:pt x="1767925" y="322452"/>
                  <a:pt x="1765811" y="322766"/>
                  <a:pt x="1763634" y="322766"/>
                </a:cubicBezTo>
                <a:cubicBezTo>
                  <a:pt x="1759281" y="322766"/>
                  <a:pt x="1755681" y="321719"/>
                  <a:pt x="1752835" y="319627"/>
                </a:cubicBezTo>
                <a:cubicBezTo>
                  <a:pt x="1749988" y="317534"/>
                  <a:pt x="1747707" y="314750"/>
                  <a:pt x="1745991" y="311276"/>
                </a:cubicBezTo>
                <a:cubicBezTo>
                  <a:pt x="1744275" y="307802"/>
                  <a:pt x="1743040" y="303846"/>
                  <a:pt x="1742287" y="299409"/>
                </a:cubicBezTo>
                <a:cubicBezTo>
                  <a:pt x="1741533" y="294972"/>
                  <a:pt x="1741156" y="290410"/>
                  <a:pt x="1741157" y="285722"/>
                </a:cubicBezTo>
                <a:cubicBezTo>
                  <a:pt x="1741156" y="281285"/>
                  <a:pt x="1741596" y="276952"/>
                  <a:pt x="1742475" y="272725"/>
                </a:cubicBezTo>
                <a:cubicBezTo>
                  <a:pt x="1743354" y="268497"/>
                  <a:pt x="1744693" y="264667"/>
                  <a:pt x="1746493" y="261235"/>
                </a:cubicBezTo>
                <a:cubicBezTo>
                  <a:pt x="1748293" y="257802"/>
                  <a:pt x="1750679" y="255061"/>
                  <a:pt x="1753651" y="253010"/>
                </a:cubicBezTo>
                <a:close/>
                <a:moveTo>
                  <a:pt x="1721567" y="240641"/>
                </a:moveTo>
                <a:cubicBezTo>
                  <a:pt x="1717465" y="246250"/>
                  <a:pt x="1714346" y="253031"/>
                  <a:pt x="1712212" y="260984"/>
                </a:cubicBezTo>
                <a:cubicBezTo>
                  <a:pt x="1710077" y="268937"/>
                  <a:pt x="1709010" y="277894"/>
                  <a:pt x="1709009" y="287857"/>
                </a:cubicBezTo>
                <a:cubicBezTo>
                  <a:pt x="1709010" y="296144"/>
                  <a:pt x="1709847" y="304034"/>
                  <a:pt x="1711521" y="311527"/>
                </a:cubicBezTo>
                <a:cubicBezTo>
                  <a:pt x="1713195" y="319020"/>
                  <a:pt x="1715895" y="325570"/>
                  <a:pt x="1719621" y="331179"/>
                </a:cubicBezTo>
                <a:cubicBezTo>
                  <a:pt x="1723346" y="336788"/>
                  <a:pt x="1728159" y="341246"/>
                  <a:pt x="1734062" y="344553"/>
                </a:cubicBezTo>
                <a:cubicBezTo>
                  <a:pt x="1739963" y="347860"/>
                  <a:pt x="1747184" y="349513"/>
                  <a:pt x="1755723" y="349513"/>
                </a:cubicBezTo>
                <a:cubicBezTo>
                  <a:pt x="1763425" y="349513"/>
                  <a:pt x="1770436" y="347797"/>
                  <a:pt x="1776757" y="344365"/>
                </a:cubicBezTo>
                <a:cubicBezTo>
                  <a:pt x="1783077" y="340932"/>
                  <a:pt x="1789126" y="336119"/>
                  <a:pt x="1794902" y="329924"/>
                </a:cubicBezTo>
                <a:lnTo>
                  <a:pt x="1794902" y="342356"/>
                </a:lnTo>
                <a:cubicBezTo>
                  <a:pt x="1794902" y="343276"/>
                  <a:pt x="1795132" y="344051"/>
                  <a:pt x="1795593" y="344679"/>
                </a:cubicBezTo>
                <a:cubicBezTo>
                  <a:pt x="1796053" y="345306"/>
                  <a:pt x="1796807" y="345830"/>
                  <a:pt x="1797853" y="346248"/>
                </a:cubicBezTo>
                <a:cubicBezTo>
                  <a:pt x="1798899" y="346667"/>
                  <a:pt x="1800260" y="346960"/>
                  <a:pt x="1801934" y="347127"/>
                </a:cubicBezTo>
                <a:cubicBezTo>
                  <a:pt x="1803608" y="347295"/>
                  <a:pt x="1805785" y="347378"/>
                  <a:pt x="1808464" y="347378"/>
                </a:cubicBezTo>
                <a:cubicBezTo>
                  <a:pt x="1810976" y="347378"/>
                  <a:pt x="1813089" y="347295"/>
                  <a:pt x="1814805" y="347127"/>
                </a:cubicBezTo>
                <a:cubicBezTo>
                  <a:pt x="1816522" y="346960"/>
                  <a:pt x="1817882" y="346667"/>
                  <a:pt x="1818887" y="346248"/>
                </a:cubicBezTo>
                <a:cubicBezTo>
                  <a:pt x="1819891" y="345830"/>
                  <a:pt x="1820603" y="345306"/>
                  <a:pt x="1821021" y="344679"/>
                </a:cubicBezTo>
                <a:cubicBezTo>
                  <a:pt x="1821440" y="344051"/>
                  <a:pt x="1821649" y="343276"/>
                  <a:pt x="1821649" y="342356"/>
                </a:cubicBezTo>
                <a:lnTo>
                  <a:pt x="1821649" y="177603"/>
                </a:lnTo>
                <a:cubicBezTo>
                  <a:pt x="1821649" y="176765"/>
                  <a:pt x="1821398" y="176012"/>
                  <a:pt x="1820896" y="175342"/>
                </a:cubicBezTo>
                <a:cubicBezTo>
                  <a:pt x="1820394" y="174672"/>
                  <a:pt x="1819556" y="174108"/>
                  <a:pt x="1818384" y="173647"/>
                </a:cubicBezTo>
                <a:cubicBezTo>
                  <a:pt x="1817212" y="173187"/>
                  <a:pt x="1815622" y="172831"/>
                  <a:pt x="1813613" y="172580"/>
                </a:cubicBezTo>
                <a:cubicBezTo>
                  <a:pt x="1811603" y="172329"/>
                  <a:pt x="1809050" y="172203"/>
                  <a:pt x="1805952" y="172203"/>
                </a:cubicBezTo>
                <a:cubicBezTo>
                  <a:pt x="1802855" y="172203"/>
                  <a:pt x="1800301" y="172329"/>
                  <a:pt x="1798292" y="172580"/>
                </a:cubicBezTo>
                <a:cubicBezTo>
                  <a:pt x="1796283" y="172831"/>
                  <a:pt x="1794672" y="173187"/>
                  <a:pt x="1793458" y="173647"/>
                </a:cubicBezTo>
                <a:cubicBezTo>
                  <a:pt x="1792244" y="174108"/>
                  <a:pt x="1791407" y="174673"/>
                  <a:pt x="1790946" y="175342"/>
                </a:cubicBezTo>
                <a:cubicBezTo>
                  <a:pt x="1790486" y="176012"/>
                  <a:pt x="1790256" y="176766"/>
                  <a:pt x="1790256" y="177603"/>
                </a:cubicBezTo>
                <a:lnTo>
                  <a:pt x="1790256" y="238255"/>
                </a:lnTo>
                <a:cubicBezTo>
                  <a:pt x="1785233" y="233316"/>
                  <a:pt x="1780168" y="229570"/>
                  <a:pt x="1775061" y="227016"/>
                </a:cubicBezTo>
                <a:cubicBezTo>
                  <a:pt x="1769955" y="224463"/>
                  <a:pt x="1764262" y="223186"/>
                  <a:pt x="1757983" y="223186"/>
                </a:cubicBezTo>
                <a:cubicBezTo>
                  <a:pt x="1750030" y="223186"/>
                  <a:pt x="1742998" y="224693"/>
                  <a:pt x="1736887" y="227707"/>
                </a:cubicBezTo>
                <a:cubicBezTo>
                  <a:pt x="1730776" y="230720"/>
                  <a:pt x="1725669" y="235032"/>
                  <a:pt x="1721567" y="240641"/>
                </a:cubicBezTo>
                <a:close/>
                <a:moveTo>
                  <a:pt x="1611341" y="259728"/>
                </a:moveTo>
                <a:cubicBezTo>
                  <a:pt x="1613601" y="257468"/>
                  <a:pt x="1615799" y="255626"/>
                  <a:pt x="1617934" y="254203"/>
                </a:cubicBezTo>
                <a:cubicBezTo>
                  <a:pt x="1620068" y="252780"/>
                  <a:pt x="1622161" y="251754"/>
                  <a:pt x="1624212" y="251126"/>
                </a:cubicBezTo>
                <a:cubicBezTo>
                  <a:pt x="1626263" y="250498"/>
                  <a:pt x="1628335" y="250184"/>
                  <a:pt x="1630428" y="250184"/>
                </a:cubicBezTo>
                <a:cubicBezTo>
                  <a:pt x="1634614" y="250184"/>
                  <a:pt x="1638109" y="251210"/>
                  <a:pt x="1640914" y="253261"/>
                </a:cubicBezTo>
                <a:cubicBezTo>
                  <a:pt x="1643718" y="255312"/>
                  <a:pt x="1645978" y="258054"/>
                  <a:pt x="1647695" y="261486"/>
                </a:cubicBezTo>
                <a:cubicBezTo>
                  <a:pt x="1649411" y="264918"/>
                  <a:pt x="1650625" y="268832"/>
                  <a:pt x="1651336" y="273227"/>
                </a:cubicBezTo>
                <a:cubicBezTo>
                  <a:pt x="1652048" y="277622"/>
                  <a:pt x="1652404" y="282206"/>
                  <a:pt x="1652404" y="286978"/>
                </a:cubicBezTo>
                <a:cubicBezTo>
                  <a:pt x="1652404" y="291247"/>
                  <a:pt x="1651964" y="295516"/>
                  <a:pt x="1651085" y="299786"/>
                </a:cubicBezTo>
                <a:cubicBezTo>
                  <a:pt x="1650206" y="304055"/>
                  <a:pt x="1648846" y="307885"/>
                  <a:pt x="1647004" y="311276"/>
                </a:cubicBezTo>
                <a:cubicBezTo>
                  <a:pt x="1645162" y="314666"/>
                  <a:pt x="1642797" y="317408"/>
                  <a:pt x="1639909" y="319501"/>
                </a:cubicBezTo>
                <a:cubicBezTo>
                  <a:pt x="1637021" y="321594"/>
                  <a:pt x="1633526" y="322640"/>
                  <a:pt x="1629424" y="322640"/>
                </a:cubicBezTo>
                <a:cubicBezTo>
                  <a:pt x="1625070" y="322640"/>
                  <a:pt x="1620885" y="321113"/>
                  <a:pt x="1616866" y="318057"/>
                </a:cubicBezTo>
                <a:cubicBezTo>
                  <a:pt x="1612848" y="315001"/>
                  <a:pt x="1608620" y="310669"/>
                  <a:pt x="1604183" y="305060"/>
                </a:cubicBezTo>
                <a:lnTo>
                  <a:pt x="1604183" y="268141"/>
                </a:lnTo>
                <a:cubicBezTo>
                  <a:pt x="1606695" y="264793"/>
                  <a:pt x="1609081" y="261988"/>
                  <a:pt x="1611341" y="259728"/>
                </a:cubicBezTo>
                <a:close/>
                <a:moveTo>
                  <a:pt x="1573167" y="228146"/>
                </a:moveTo>
                <a:cubicBezTo>
                  <a:pt x="1572748" y="228774"/>
                  <a:pt x="1572539" y="229507"/>
                  <a:pt x="1572539" y="230344"/>
                </a:cubicBezTo>
                <a:lnTo>
                  <a:pt x="1572539" y="386809"/>
                </a:lnTo>
                <a:cubicBezTo>
                  <a:pt x="1572539" y="387646"/>
                  <a:pt x="1572790" y="388399"/>
                  <a:pt x="1573292" y="389069"/>
                </a:cubicBezTo>
                <a:cubicBezTo>
                  <a:pt x="1573794" y="389739"/>
                  <a:pt x="1574653" y="390304"/>
                  <a:pt x="1575867" y="390764"/>
                </a:cubicBezTo>
                <a:cubicBezTo>
                  <a:pt x="1577080" y="391224"/>
                  <a:pt x="1578692" y="391580"/>
                  <a:pt x="1580701" y="391831"/>
                </a:cubicBezTo>
                <a:cubicBezTo>
                  <a:pt x="1582710" y="392083"/>
                  <a:pt x="1585264" y="392208"/>
                  <a:pt x="1588361" y="392208"/>
                </a:cubicBezTo>
                <a:cubicBezTo>
                  <a:pt x="1591458" y="392208"/>
                  <a:pt x="1594012" y="392083"/>
                  <a:pt x="1596021" y="391832"/>
                </a:cubicBezTo>
                <a:cubicBezTo>
                  <a:pt x="1598030" y="391581"/>
                  <a:pt x="1599642" y="391225"/>
                  <a:pt x="1600856" y="390764"/>
                </a:cubicBezTo>
                <a:cubicBezTo>
                  <a:pt x="1602070" y="390304"/>
                  <a:pt x="1602928" y="389738"/>
                  <a:pt x="1603430" y="389069"/>
                </a:cubicBezTo>
                <a:cubicBezTo>
                  <a:pt x="1603932" y="388399"/>
                  <a:pt x="1604183" y="387646"/>
                  <a:pt x="1604183" y="386808"/>
                </a:cubicBezTo>
                <a:lnTo>
                  <a:pt x="1604183" y="334068"/>
                </a:lnTo>
                <a:cubicBezTo>
                  <a:pt x="1606862" y="336663"/>
                  <a:pt x="1609457" y="338923"/>
                  <a:pt x="1611969" y="340848"/>
                </a:cubicBezTo>
                <a:cubicBezTo>
                  <a:pt x="1614480" y="342774"/>
                  <a:pt x="1617013" y="344386"/>
                  <a:pt x="1619566" y="345683"/>
                </a:cubicBezTo>
                <a:cubicBezTo>
                  <a:pt x="1622119" y="346981"/>
                  <a:pt x="1624757" y="347944"/>
                  <a:pt x="1627477" y="348571"/>
                </a:cubicBezTo>
                <a:cubicBezTo>
                  <a:pt x="1630198" y="349199"/>
                  <a:pt x="1633191" y="349513"/>
                  <a:pt x="1636456" y="349513"/>
                </a:cubicBezTo>
                <a:cubicBezTo>
                  <a:pt x="1644325" y="349513"/>
                  <a:pt x="1651315" y="348006"/>
                  <a:pt x="1657426" y="344993"/>
                </a:cubicBezTo>
                <a:cubicBezTo>
                  <a:pt x="1663538" y="341979"/>
                  <a:pt x="1668645" y="337667"/>
                  <a:pt x="1672747" y="332058"/>
                </a:cubicBezTo>
                <a:cubicBezTo>
                  <a:pt x="1676849" y="326450"/>
                  <a:pt x="1679967" y="319648"/>
                  <a:pt x="1682102" y="311653"/>
                </a:cubicBezTo>
                <a:cubicBezTo>
                  <a:pt x="1684237" y="303658"/>
                  <a:pt x="1685304" y="294679"/>
                  <a:pt x="1685304" y="284717"/>
                </a:cubicBezTo>
                <a:cubicBezTo>
                  <a:pt x="1685304" y="276262"/>
                  <a:pt x="1684467" y="268309"/>
                  <a:pt x="1682793" y="260858"/>
                </a:cubicBezTo>
                <a:cubicBezTo>
                  <a:pt x="1681118" y="253407"/>
                  <a:pt x="1678460" y="246877"/>
                  <a:pt x="1674819" y="241268"/>
                </a:cubicBezTo>
                <a:cubicBezTo>
                  <a:pt x="1671177" y="235660"/>
                  <a:pt x="1666468" y="231244"/>
                  <a:pt x="1660691" y="228021"/>
                </a:cubicBezTo>
                <a:cubicBezTo>
                  <a:pt x="1654915" y="224797"/>
                  <a:pt x="1647925" y="223186"/>
                  <a:pt x="1639721" y="223186"/>
                </a:cubicBezTo>
                <a:cubicBezTo>
                  <a:pt x="1635786" y="223186"/>
                  <a:pt x="1632082" y="223605"/>
                  <a:pt x="1628607" y="224442"/>
                </a:cubicBezTo>
                <a:cubicBezTo>
                  <a:pt x="1625133" y="225279"/>
                  <a:pt x="1621764" y="226556"/>
                  <a:pt x="1618499" y="228272"/>
                </a:cubicBezTo>
                <a:cubicBezTo>
                  <a:pt x="1615234" y="229988"/>
                  <a:pt x="1612032" y="232123"/>
                  <a:pt x="1608892" y="234676"/>
                </a:cubicBezTo>
                <a:cubicBezTo>
                  <a:pt x="1605753" y="237229"/>
                  <a:pt x="1602551" y="240180"/>
                  <a:pt x="1599286" y="243529"/>
                </a:cubicBezTo>
                <a:lnTo>
                  <a:pt x="1599286" y="230344"/>
                </a:lnTo>
                <a:cubicBezTo>
                  <a:pt x="1599286" y="229507"/>
                  <a:pt x="1599077" y="228774"/>
                  <a:pt x="1598658" y="228146"/>
                </a:cubicBezTo>
                <a:cubicBezTo>
                  <a:pt x="1598239" y="227518"/>
                  <a:pt x="1597507" y="226995"/>
                  <a:pt x="1596461" y="226576"/>
                </a:cubicBezTo>
                <a:cubicBezTo>
                  <a:pt x="1595414" y="226158"/>
                  <a:pt x="1594033" y="225844"/>
                  <a:pt x="1592317" y="225635"/>
                </a:cubicBezTo>
                <a:cubicBezTo>
                  <a:pt x="1590601" y="225425"/>
                  <a:pt x="1588487" y="225321"/>
                  <a:pt x="1585975" y="225321"/>
                </a:cubicBezTo>
                <a:cubicBezTo>
                  <a:pt x="1583380" y="225321"/>
                  <a:pt x="1581224" y="225425"/>
                  <a:pt x="1579508" y="225635"/>
                </a:cubicBezTo>
                <a:cubicBezTo>
                  <a:pt x="1577792" y="225844"/>
                  <a:pt x="1576411" y="226158"/>
                  <a:pt x="1575364" y="226576"/>
                </a:cubicBezTo>
                <a:cubicBezTo>
                  <a:pt x="1574318" y="226995"/>
                  <a:pt x="1573585" y="227518"/>
                  <a:pt x="1573167" y="228146"/>
                </a:cubicBezTo>
                <a:close/>
                <a:moveTo>
                  <a:pt x="1429613" y="225195"/>
                </a:moveTo>
                <a:cubicBezTo>
                  <a:pt x="1432961" y="220089"/>
                  <a:pt x="1437356" y="216007"/>
                  <a:pt x="1442798" y="212952"/>
                </a:cubicBezTo>
                <a:cubicBezTo>
                  <a:pt x="1448239" y="209896"/>
                  <a:pt x="1455020" y="208368"/>
                  <a:pt x="1463141" y="208368"/>
                </a:cubicBezTo>
                <a:cubicBezTo>
                  <a:pt x="1471178" y="208368"/>
                  <a:pt x="1477875" y="209729"/>
                  <a:pt x="1483233" y="212449"/>
                </a:cubicBezTo>
                <a:cubicBezTo>
                  <a:pt x="1488590" y="215170"/>
                  <a:pt x="1492881" y="219021"/>
                  <a:pt x="1496104" y="224002"/>
                </a:cubicBezTo>
                <a:cubicBezTo>
                  <a:pt x="1499327" y="228983"/>
                  <a:pt x="1501608" y="234969"/>
                  <a:pt x="1502948" y="241959"/>
                </a:cubicBezTo>
                <a:cubicBezTo>
                  <a:pt x="1504287" y="248949"/>
                  <a:pt x="1504957" y="256714"/>
                  <a:pt x="1504957" y="265253"/>
                </a:cubicBezTo>
                <a:cubicBezTo>
                  <a:pt x="1504957" y="273039"/>
                  <a:pt x="1504266" y="280385"/>
                  <a:pt x="1502885" y="287291"/>
                </a:cubicBezTo>
                <a:cubicBezTo>
                  <a:pt x="1501504" y="294198"/>
                  <a:pt x="1499139" y="300246"/>
                  <a:pt x="1495790" y="305437"/>
                </a:cubicBezTo>
                <a:cubicBezTo>
                  <a:pt x="1492441" y="310627"/>
                  <a:pt x="1488046" y="314729"/>
                  <a:pt x="1482605" y="317743"/>
                </a:cubicBezTo>
                <a:cubicBezTo>
                  <a:pt x="1477163" y="320757"/>
                  <a:pt x="1470382" y="322264"/>
                  <a:pt x="1462262" y="322264"/>
                </a:cubicBezTo>
                <a:cubicBezTo>
                  <a:pt x="1454141" y="322264"/>
                  <a:pt x="1447402" y="320945"/>
                  <a:pt x="1442044" y="318308"/>
                </a:cubicBezTo>
                <a:cubicBezTo>
                  <a:pt x="1436686" y="315671"/>
                  <a:pt x="1432417" y="311841"/>
                  <a:pt x="1429236" y="306818"/>
                </a:cubicBezTo>
                <a:cubicBezTo>
                  <a:pt x="1426055" y="301795"/>
                  <a:pt x="1423794" y="295747"/>
                  <a:pt x="1422455" y="288673"/>
                </a:cubicBezTo>
                <a:cubicBezTo>
                  <a:pt x="1421115" y="281599"/>
                  <a:pt x="1420446" y="273625"/>
                  <a:pt x="1420446" y="264751"/>
                </a:cubicBezTo>
                <a:cubicBezTo>
                  <a:pt x="1420446" y="257133"/>
                  <a:pt x="1421136" y="249912"/>
                  <a:pt x="1422518" y="243090"/>
                </a:cubicBezTo>
                <a:cubicBezTo>
                  <a:pt x="1423899" y="236267"/>
                  <a:pt x="1426264" y="230302"/>
                  <a:pt x="1429613" y="225195"/>
                </a:cubicBezTo>
                <a:close/>
                <a:moveTo>
                  <a:pt x="1405754" y="204099"/>
                </a:moveTo>
                <a:cubicBezTo>
                  <a:pt x="1399140" y="211466"/>
                  <a:pt x="1394159" y="220402"/>
                  <a:pt x="1390810" y="230909"/>
                </a:cubicBezTo>
                <a:cubicBezTo>
                  <a:pt x="1387462" y="241415"/>
                  <a:pt x="1385787" y="253240"/>
                  <a:pt x="1385787" y="266383"/>
                </a:cubicBezTo>
                <a:cubicBezTo>
                  <a:pt x="1385787" y="280699"/>
                  <a:pt x="1387357" y="293089"/>
                  <a:pt x="1390496" y="303553"/>
                </a:cubicBezTo>
                <a:cubicBezTo>
                  <a:pt x="1393636" y="314018"/>
                  <a:pt x="1398345" y="322640"/>
                  <a:pt x="1404624" y="329421"/>
                </a:cubicBezTo>
                <a:cubicBezTo>
                  <a:pt x="1410902" y="336203"/>
                  <a:pt x="1418751" y="341246"/>
                  <a:pt x="1428168" y="344553"/>
                </a:cubicBezTo>
                <a:cubicBezTo>
                  <a:pt x="1437586" y="347860"/>
                  <a:pt x="1448616" y="349513"/>
                  <a:pt x="1461257" y="349513"/>
                </a:cubicBezTo>
                <a:cubicBezTo>
                  <a:pt x="1474066" y="349513"/>
                  <a:pt x="1485347" y="347567"/>
                  <a:pt x="1495099" y="343674"/>
                </a:cubicBezTo>
                <a:cubicBezTo>
                  <a:pt x="1504852" y="339781"/>
                  <a:pt x="1513036" y="334130"/>
                  <a:pt x="1519649" y="326722"/>
                </a:cubicBezTo>
                <a:cubicBezTo>
                  <a:pt x="1526262" y="319313"/>
                  <a:pt x="1531244" y="310292"/>
                  <a:pt x="1534592" y="299660"/>
                </a:cubicBezTo>
                <a:cubicBezTo>
                  <a:pt x="1537941" y="289029"/>
                  <a:pt x="1539615" y="276974"/>
                  <a:pt x="1539615" y="263495"/>
                </a:cubicBezTo>
                <a:cubicBezTo>
                  <a:pt x="1539615" y="249431"/>
                  <a:pt x="1538004" y="237229"/>
                  <a:pt x="1534780" y="226891"/>
                </a:cubicBezTo>
                <a:cubicBezTo>
                  <a:pt x="1531558" y="216552"/>
                  <a:pt x="1526786" y="207992"/>
                  <a:pt x="1520465" y="201211"/>
                </a:cubicBezTo>
                <a:cubicBezTo>
                  <a:pt x="1514145" y="194430"/>
                  <a:pt x="1506276" y="189406"/>
                  <a:pt x="1496857" y="186142"/>
                </a:cubicBezTo>
                <a:cubicBezTo>
                  <a:pt x="1487439" y="182877"/>
                  <a:pt x="1476577" y="181244"/>
                  <a:pt x="1464271" y="181244"/>
                </a:cubicBezTo>
                <a:cubicBezTo>
                  <a:pt x="1451379" y="181244"/>
                  <a:pt x="1440056" y="183212"/>
                  <a:pt x="1430303" y="187146"/>
                </a:cubicBezTo>
                <a:cubicBezTo>
                  <a:pt x="1420550" y="191081"/>
                  <a:pt x="1412367" y="196732"/>
                  <a:pt x="1405754" y="204099"/>
                </a:cubicBezTo>
                <a:close/>
                <a:moveTo>
                  <a:pt x="0" y="786351"/>
                </a:moveTo>
                <a:cubicBezTo>
                  <a:pt x="937942" y="-231217"/>
                  <a:pt x="2561930" y="-265695"/>
                  <a:pt x="3639562" y="709080"/>
                </a:cubicBezTo>
                <a:lnTo>
                  <a:pt x="3336553" y="1044379"/>
                </a:lnTo>
                <a:cubicBezTo>
                  <a:pt x="2442872" y="235843"/>
                  <a:pt x="1102420" y="257314"/>
                  <a:pt x="332434" y="1092499"/>
                </a:cubicBezTo>
                <a:cubicBezTo>
                  <a:pt x="221622" y="990450"/>
                  <a:pt x="110811" y="888400"/>
                  <a:pt x="0" y="786351"/>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3" name="Vrije vorm 12"/>
          <p:cNvSpPr/>
          <p:nvPr/>
        </p:nvSpPr>
        <p:spPr>
          <a:xfrm rot="18819421">
            <a:off x="7511751" y="4533172"/>
            <a:ext cx="4010894" cy="1321389"/>
          </a:xfrm>
          <a:custGeom>
            <a:avLst/>
            <a:gdLst/>
            <a:ahLst/>
            <a:cxnLst/>
            <a:rect l="l" t="t" r="r" b="b"/>
            <a:pathLst>
              <a:path w="3636245" h="1152311">
                <a:moveTo>
                  <a:pt x="1531155" y="865620"/>
                </a:moveTo>
                <a:cubicBezTo>
                  <a:pt x="1533583" y="869303"/>
                  <a:pt x="1534797" y="873824"/>
                  <a:pt x="1534796" y="879182"/>
                </a:cubicBezTo>
                <a:cubicBezTo>
                  <a:pt x="1534797" y="882698"/>
                  <a:pt x="1534211" y="885879"/>
                  <a:pt x="1533039" y="888725"/>
                </a:cubicBezTo>
                <a:cubicBezTo>
                  <a:pt x="1531867" y="891572"/>
                  <a:pt x="1530109" y="894021"/>
                  <a:pt x="1527765" y="896071"/>
                </a:cubicBezTo>
                <a:cubicBezTo>
                  <a:pt x="1525421" y="898123"/>
                  <a:pt x="1522490" y="899713"/>
                  <a:pt x="1518974" y="900843"/>
                </a:cubicBezTo>
                <a:cubicBezTo>
                  <a:pt x="1515458" y="901973"/>
                  <a:pt x="1511356" y="902538"/>
                  <a:pt x="1506668" y="902538"/>
                </a:cubicBezTo>
                <a:lnTo>
                  <a:pt x="1489841" y="902538"/>
                </a:lnTo>
                <a:lnTo>
                  <a:pt x="1489841" y="856453"/>
                </a:lnTo>
                <a:lnTo>
                  <a:pt x="1504659" y="856453"/>
                </a:lnTo>
                <a:cubicBezTo>
                  <a:pt x="1508426" y="856453"/>
                  <a:pt x="1511377" y="856578"/>
                  <a:pt x="1513512" y="856830"/>
                </a:cubicBezTo>
                <a:cubicBezTo>
                  <a:pt x="1515647" y="857081"/>
                  <a:pt x="1517551" y="857415"/>
                  <a:pt x="1519225" y="857834"/>
                </a:cubicBezTo>
                <a:cubicBezTo>
                  <a:pt x="1524751" y="859341"/>
                  <a:pt x="1528727" y="861936"/>
                  <a:pt x="1531155" y="865620"/>
                </a:cubicBezTo>
                <a:close/>
                <a:moveTo>
                  <a:pt x="1557714" y="845716"/>
                </a:moveTo>
                <a:cubicBezTo>
                  <a:pt x="1554072" y="842075"/>
                  <a:pt x="1549635" y="839124"/>
                  <a:pt x="1544403" y="836863"/>
                </a:cubicBezTo>
                <a:cubicBezTo>
                  <a:pt x="1539171" y="834603"/>
                  <a:pt x="1533290" y="833012"/>
                  <a:pt x="1526760" y="832091"/>
                </a:cubicBezTo>
                <a:cubicBezTo>
                  <a:pt x="1524500" y="831840"/>
                  <a:pt x="1521988" y="831631"/>
                  <a:pt x="1519226" y="831464"/>
                </a:cubicBezTo>
                <a:cubicBezTo>
                  <a:pt x="1516463" y="831297"/>
                  <a:pt x="1512947" y="831213"/>
                  <a:pt x="1508677" y="831213"/>
                </a:cubicBezTo>
                <a:lnTo>
                  <a:pt x="1466610" y="831213"/>
                </a:lnTo>
                <a:cubicBezTo>
                  <a:pt x="1463847" y="831212"/>
                  <a:pt x="1461525" y="832029"/>
                  <a:pt x="1459641" y="833661"/>
                </a:cubicBezTo>
                <a:cubicBezTo>
                  <a:pt x="1457757" y="835294"/>
                  <a:pt x="1456815" y="837952"/>
                  <a:pt x="1456815" y="841636"/>
                </a:cubicBezTo>
                <a:lnTo>
                  <a:pt x="1456815" y="989185"/>
                </a:lnTo>
                <a:cubicBezTo>
                  <a:pt x="1456815" y="990022"/>
                  <a:pt x="1457067" y="990775"/>
                  <a:pt x="1457569" y="991445"/>
                </a:cubicBezTo>
                <a:cubicBezTo>
                  <a:pt x="1458071" y="992114"/>
                  <a:pt x="1458950" y="992658"/>
                  <a:pt x="1460206" y="993077"/>
                </a:cubicBezTo>
                <a:cubicBezTo>
                  <a:pt x="1461462" y="993496"/>
                  <a:pt x="1463157" y="993831"/>
                  <a:pt x="1465292" y="994082"/>
                </a:cubicBezTo>
                <a:cubicBezTo>
                  <a:pt x="1467427" y="994333"/>
                  <a:pt x="1470084" y="994458"/>
                  <a:pt x="1473266" y="994459"/>
                </a:cubicBezTo>
                <a:cubicBezTo>
                  <a:pt x="1476530" y="994458"/>
                  <a:pt x="1479209" y="994333"/>
                  <a:pt x="1481302" y="994082"/>
                </a:cubicBezTo>
                <a:cubicBezTo>
                  <a:pt x="1483395" y="993830"/>
                  <a:pt x="1485070" y="993496"/>
                  <a:pt x="1486325" y="993077"/>
                </a:cubicBezTo>
                <a:cubicBezTo>
                  <a:pt x="1487581" y="992659"/>
                  <a:pt x="1488481" y="992114"/>
                  <a:pt x="1489025" y="991445"/>
                </a:cubicBezTo>
                <a:cubicBezTo>
                  <a:pt x="1489569" y="990775"/>
                  <a:pt x="1489841" y="990021"/>
                  <a:pt x="1489841" y="989184"/>
                </a:cubicBezTo>
                <a:lnTo>
                  <a:pt x="1489841" y="927276"/>
                </a:lnTo>
                <a:lnTo>
                  <a:pt x="1500138" y="927277"/>
                </a:lnTo>
                <a:cubicBezTo>
                  <a:pt x="1503655" y="927277"/>
                  <a:pt x="1506752" y="927821"/>
                  <a:pt x="1509431" y="928909"/>
                </a:cubicBezTo>
                <a:cubicBezTo>
                  <a:pt x="1512110" y="929997"/>
                  <a:pt x="1514475" y="931609"/>
                  <a:pt x="1516525" y="933744"/>
                </a:cubicBezTo>
                <a:cubicBezTo>
                  <a:pt x="1518577" y="935878"/>
                  <a:pt x="1520439" y="938536"/>
                  <a:pt x="1522114" y="941717"/>
                </a:cubicBezTo>
                <a:cubicBezTo>
                  <a:pt x="1523788" y="944899"/>
                  <a:pt x="1525504" y="948540"/>
                  <a:pt x="1527262" y="952642"/>
                </a:cubicBezTo>
                <a:lnTo>
                  <a:pt x="1541829" y="988933"/>
                </a:lnTo>
                <a:cubicBezTo>
                  <a:pt x="1542164" y="989938"/>
                  <a:pt x="1542582" y="990796"/>
                  <a:pt x="1543084" y="991507"/>
                </a:cubicBezTo>
                <a:cubicBezTo>
                  <a:pt x="1543587" y="992219"/>
                  <a:pt x="1544445" y="992805"/>
                  <a:pt x="1545659" y="993265"/>
                </a:cubicBezTo>
                <a:cubicBezTo>
                  <a:pt x="1546873" y="993726"/>
                  <a:pt x="1548526" y="994040"/>
                  <a:pt x="1550619" y="994208"/>
                </a:cubicBezTo>
                <a:cubicBezTo>
                  <a:pt x="1552712" y="994375"/>
                  <a:pt x="1555516" y="994459"/>
                  <a:pt x="1559032" y="994458"/>
                </a:cubicBezTo>
                <a:cubicBezTo>
                  <a:pt x="1563218" y="994458"/>
                  <a:pt x="1566525" y="994375"/>
                  <a:pt x="1568953" y="994207"/>
                </a:cubicBezTo>
                <a:cubicBezTo>
                  <a:pt x="1571380" y="994040"/>
                  <a:pt x="1573222" y="993747"/>
                  <a:pt x="1574478" y="993328"/>
                </a:cubicBezTo>
                <a:cubicBezTo>
                  <a:pt x="1575734" y="992910"/>
                  <a:pt x="1576529" y="992386"/>
                  <a:pt x="1576864" y="991758"/>
                </a:cubicBezTo>
                <a:cubicBezTo>
                  <a:pt x="1577199" y="991131"/>
                  <a:pt x="1577366" y="990356"/>
                  <a:pt x="1577366" y="989435"/>
                </a:cubicBezTo>
                <a:cubicBezTo>
                  <a:pt x="1577366" y="988598"/>
                  <a:pt x="1577157" y="987447"/>
                  <a:pt x="1576738" y="985982"/>
                </a:cubicBezTo>
                <a:cubicBezTo>
                  <a:pt x="1576320" y="984517"/>
                  <a:pt x="1575483" y="982194"/>
                  <a:pt x="1574227" y="979013"/>
                </a:cubicBezTo>
                <a:lnTo>
                  <a:pt x="1560539" y="946992"/>
                </a:lnTo>
                <a:cubicBezTo>
                  <a:pt x="1558949" y="943140"/>
                  <a:pt x="1557317" y="939687"/>
                  <a:pt x="1555642" y="936631"/>
                </a:cubicBezTo>
                <a:cubicBezTo>
                  <a:pt x="1553967" y="933576"/>
                  <a:pt x="1552188" y="930855"/>
                  <a:pt x="1550305" y="928469"/>
                </a:cubicBezTo>
                <a:cubicBezTo>
                  <a:pt x="1548421" y="926083"/>
                  <a:pt x="1546412" y="924054"/>
                  <a:pt x="1544278" y="922379"/>
                </a:cubicBezTo>
                <a:cubicBezTo>
                  <a:pt x="1542143" y="920705"/>
                  <a:pt x="1539862" y="919282"/>
                  <a:pt x="1537434" y="918110"/>
                </a:cubicBezTo>
                <a:cubicBezTo>
                  <a:pt x="1542456" y="916519"/>
                  <a:pt x="1546936" y="914426"/>
                  <a:pt x="1550870" y="911831"/>
                </a:cubicBezTo>
                <a:cubicBezTo>
                  <a:pt x="1554805" y="909235"/>
                  <a:pt x="1558112" y="906180"/>
                  <a:pt x="1560791" y="902664"/>
                </a:cubicBezTo>
                <a:cubicBezTo>
                  <a:pt x="1563469" y="899148"/>
                  <a:pt x="1565499" y="895150"/>
                  <a:pt x="1566881" y="890672"/>
                </a:cubicBezTo>
                <a:cubicBezTo>
                  <a:pt x="1568262" y="886193"/>
                  <a:pt x="1568953" y="881233"/>
                  <a:pt x="1568953" y="875791"/>
                </a:cubicBezTo>
                <a:cubicBezTo>
                  <a:pt x="1568953" y="869345"/>
                  <a:pt x="1567990" y="863631"/>
                  <a:pt x="1566064" y="858650"/>
                </a:cubicBezTo>
                <a:cubicBezTo>
                  <a:pt x="1564139" y="853669"/>
                  <a:pt x="1561356" y="849358"/>
                  <a:pt x="1557714" y="845716"/>
                </a:cubicBezTo>
                <a:close/>
                <a:moveTo>
                  <a:pt x="1674827" y="900215"/>
                </a:moveTo>
                <a:cubicBezTo>
                  <a:pt x="1678637" y="905280"/>
                  <a:pt x="1680416" y="912250"/>
                  <a:pt x="1680164" y="921123"/>
                </a:cubicBezTo>
                <a:lnTo>
                  <a:pt x="1632949" y="921123"/>
                </a:lnTo>
                <a:cubicBezTo>
                  <a:pt x="1633116" y="917189"/>
                  <a:pt x="1633723" y="913484"/>
                  <a:pt x="1634770" y="910010"/>
                </a:cubicBezTo>
                <a:cubicBezTo>
                  <a:pt x="1635816" y="906536"/>
                  <a:pt x="1637323" y="903522"/>
                  <a:pt x="1639290" y="900969"/>
                </a:cubicBezTo>
                <a:cubicBezTo>
                  <a:pt x="1641258" y="898415"/>
                  <a:pt x="1643727" y="896385"/>
                  <a:pt x="1646699" y="894879"/>
                </a:cubicBezTo>
                <a:cubicBezTo>
                  <a:pt x="1649671" y="893371"/>
                  <a:pt x="1653166" y="892618"/>
                  <a:pt x="1657185" y="892618"/>
                </a:cubicBezTo>
                <a:cubicBezTo>
                  <a:pt x="1665137" y="892618"/>
                  <a:pt x="1671019" y="895151"/>
                  <a:pt x="1674827" y="900215"/>
                </a:cubicBezTo>
                <a:close/>
                <a:moveTo>
                  <a:pt x="1698373" y="885900"/>
                </a:moveTo>
                <a:cubicBezTo>
                  <a:pt x="1694103" y="881002"/>
                  <a:pt x="1688641" y="877173"/>
                  <a:pt x="1681985" y="874410"/>
                </a:cubicBezTo>
                <a:cubicBezTo>
                  <a:pt x="1675330" y="871648"/>
                  <a:pt x="1667314" y="870266"/>
                  <a:pt x="1657938" y="870266"/>
                </a:cubicBezTo>
                <a:cubicBezTo>
                  <a:pt x="1649064" y="870266"/>
                  <a:pt x="1641090" y="871731"/>
                  <a:pt x="1634016" y="874661"/>
                </a:cubicBezTo>
                <a:cubicBezTo>
                  <a:pt x="1626942" y="877591"/>
                  <a:pt x="1620936" y="881840"/>
                  <a:pt x="1615997" y="887407"/>
                </a:cubicBezTo>
                <a:cubicBezTo>
                  <a:pt x="1611057" y="892974"/>
                  <a:pt x="1607290" y="899755"/>
                  <a:pt x="1604694" y="907750"/>
                </a:cubicBezTo>
                <a:cubicBezTo>
                  <a:pt x="1602100" y="915745"/>
                  <a:pt x="1600802" y="924723"/>
                  <a:pt x="1600802" y="934686"/>
                </a:cubicBezTo>
                <a:cubicBezTo>
                  <a:pt x="1600802" y="945150"/>
                  <a:pt x="1602037" y="954275"/>
                  <a:pt x="1604506" y="962060"/>
                </a:cubicBezTo>
                <a:cubicBezTo>
                  <a:pt x="1606976" y="969846"/>
                  <a:pt x="1610722" y="976292"/>
                  <a:pt x="1615745" y="981399"/>
                </a:cubicBezTo>
                <a:cubicBezTo>
                  <a:pt x="1620768" y="986505"/>
                  <a:pt x="1627026" y="990314"/>
                  <a:pt x="1634519" y="992826"/>
                </a:cubicBezTo>
                <a:cubicBezTo>
                  <a:pt x="1642011" y="995337"/>
                  <a:pt x="1650738" y="996593"/>
                  <a:pt x="1660700" y="996593"/>
                </a:cubicBezTo>
                <a:cubicBezTo>
                  <a:pt x="1666226" y="996593"/>
                  <a:pt x="1671416" y="996237"/>
                  <a:pt x="1676272" y="995526"/>
                </a:cubicBezTo>
                <a:cubicBezTo>
                  <a:pt x="1681127" y="994814"/>
                  <a:pt x="1685438" y="993977"/>
                  <a:pt x="1689206" y="993015"/>
                </a:cubicBezTo>
                <a:cubicBezTo>
                  <a:pt x="1692973" y="992052"/>
                  <a:pt x="1696071" y="991068"/>
                  <a:pt x="1698498" y="990063"/>
                </a:cubicBezTo>
                <a:cubicBezTo>
                  <a:pt x="1700926" y="989059"/>
                  <a:pt x="1702412" y="988264"/>
                  <a:pt x="1702956" y="987678"/>
                </a:cubicBezTo>
                <a:cubicBezTo>
                  <a:pt x="1703500" y="987091"/>
                  <a:pt x="1703940" y="986484"/>
                  <a:pt x="1704275" y="985857"/>
                </a:cubicBezTo>
                <a:cubicBezTo>
                  <a:pt x="1704610" y="985229"/>
                  <a:pt x="1704861" y="984455"/>
                  <a:pt x="1705028" y="983533"/>
                </a:cubicBezTo>
                <a:cubicBezTo>
                  <a:pt x="1705196" y="982612"/>
                  <a:pt x="1705321" y="981503"/>
                  <a:pt x="1705405" y="980206"/>
                </a:cubicBezTo>
                <a:cubicBezTo>
                  <a:pt x="1705489" y="978908"/>
                  <a:pt x="1705530" y="977338"/>
                  <a:pt x="1705530" y="975497"/>
                </a:cubicBezTo>
                <a:cubicBezTo>
                  <a:pt x="1705530" y="973404"/>
                  <a:pt x="1705468" y="971667"/>
                  <a:pt x="1705342" y="970285"/>
                </a:cubicBezTo>
                <a:cubicBezTo>
                  <a:pt x="1705216" y="968904"/>
                  <a:pt x="1704986" y="967837"/>
                  <a:pt x="1704652" y="967084"/>
                </a:cubicBezTo>
                <a:cubicBezTo>
                  <a:pt x="1704317" y="966330"/>
                  <a:pt x="1703898" y="965807"/>
                  <a:pt x="1703395" y="965514"/>
                </a:cubicBezTo>
                <a:cubicBezTo>
                  <a:pt x="1702893" y="965221"/>
                  <a:pt x="1702266" y="965074"/>
                  <a:pt x="1701512" y="965074"/>
                </a:cubicBezTo>
                <a:cubicBezTo>
                  <a:pt x="1700256" y="965074"/>
                  <a:pt x="1698624" y="965472"/>
                  <a:pt x="1696615" y="966267"/>
                </a:cubicBezTo>
                <a:cubicBezTo>
                  <a:pt x="1694606" y="967062"/>
                  <a:pt x="1692073" y="967941"/>
                  <a:pt x="1689017" y="968904"/>
                </a:cubicBezTo>
                <a:cubicBezTo>
                  <a:pt x="1685962" y="969867"/>
                  <a:pt x="1682341" y="970746"/>
                  <a:pt x="1678155" y="971541"/>
                </a:cubicBezTo>
                <a:cubicBezTo>
                  <a:pt x="1673969" y="972337"/>
                  <a:pt x="1669114" y="972734"/>
                  <a:pt x="1663589" y="972734"/>
                </a:cubicBezTo>
                <a:cubicBezTo>
                  <a:pt x="1658147" y="972734"/>
                  <a:pt x="1653480" y="972023"/>
                  <a:pt x="1649587" y="970599"/>
                </a:cubicBezTo>
                <a:cubicBezTo>
                  <a:pt x="1645695" y="969176"/>
                  <a:pt x="1642513" y="967104"/>
                  <a:pt x="1640043" y="964383"/>
                </a:cubicBezTo>
                <a:cubicBezTo>
                  <a:pt x="1637574" y="961663"/>
                  <a:pt x="1635774" y="958356"/>
                  <a:pt x="1634644" y="954463"/>
                </a:cubicBezTo>
                <a:cubicBezTo>
                  <a:pt x="1633514" y="950571"/>
                  <a:pt x="1632949" y="946238"/>
                  <a:pt x="1632949" y="941466"/>
                </a:cubicBezTo>
                <a:lnTo>
                  <a:pt x="1701135" y="941467"/>
                </a:lnTo>
                <a:cubicBezTo>
                  <a:pt x="1704149" y="941466"/>
                  <a:pt x="1706514" y="940545"/>
                  <a:pt x="1708230" y="938704"/>
                </a:cubicBezTo>
                <a:cubicBezTo>
                  <a:pt x="1709947" y="936862"/>
                  <a:pt x="1710804" y="934016"/>
                  <a:pt x="1710804" y="930165"/>
                </a:cubicBezTo>
                <a:lnTo>
                  <a:pt x="1710804" y="925142"/>
                </a:lnTo>
                <a:cubicBezTo>
                  <a:pt x="1710804" y="917273"/>
                  <a:pt x="1709800" y="909989"/>
                  <a:pt x="1707791" y="903292"/>
                </a:cubicBezTo>
                <a:cubicBezTo>
                  <a:pt x="1705782" y="896595"/>
                  <a:pt x="1702642" y="890797"/>
                  <a:pt x="1698373" y="885900"/>
                </a:cubicBezTo>
                <a:close/>
                <a:moveTo>
                  <a:pt x="1819712" y="877612"/>
                </a:moveTo>
                <a:cubicBezTo>
                  <a:pt x="1818916" y="876984"/>
                  <a:pt x="1817598" y="876231"/>
                  <a:pt x="1815757" y="875352"/>
                </a:cubicBezTo>
                <a:cubicBezTo>
                  <a:pt x="1813914" y="874473"/>
                  <a:pt x="1811654" y="873656"/>
                  <a:pt x="1808975" y="872903"/>
                </a:cubicBezTo>
                <a:cubicBezTo>
                  <a:pt x="1806296" y="872150"/>
                  <a:pt x="1803304" y="871522"/>
                  <a:pt x="1799997" y="871019"/>
                </a:cubicBezTo>
                <a:cubicBezTo>
                  <a:pt x="1796690" y="870517"/>
                  <a:pt x="1793279" y="870266"/>
                  <a:pt x="1789763" y="870266"/>
                </a:cubicBezTo>
                <a:cubicBezTo>
                  <a:pt x="1782731" y="870266"/>
                  <a:pt x="1776389" y="871145"/>
                  <a:pt x="1770738" y="872903"/>
                </a:cubicBezTo>
                <a:cubicBezTo>
                  <a:pt x="1765088" y="874661"/>
                  <a:pt x="1760295" y="877131"/>
                  <a:pt x="1756360" y="880312"/>
                </a:cubicBezTo>
                <a:cubicBezTo>
                  <a:pt x="1752425" y="883493"/>
                  <a:pt x="1749411" y="887323"/>
                  <a:pt x="1747319" y="891802"/>
                </a:cubicBezTo>
                <a:cubicBezTo>
                  <a:pt x="1745226" y="896281"/>
                  <a:pt x="1744179" y="901199"/>
                  <a:pt x="1744180" y="906557"/>
                </a:cubicBezTo>
                <a:cubicBezTo>
                  <a:pt x="1744179" y="911831"/>
                  <a:pt x="1744954" y="916352"/>
                  <a:pt x="1746502" y="920119"/>
                </a:cubicBezTo>
                <a:cubicBezTo>
                  <a:pt x="1748051" y="923886"/>
                  <a:pt x="1750102" y="927109"/>
                  <a:pt x="1752655" y="929788"/>
                </a:cubicBezTo>
                <a:cubicBezTo>
                  <a:pt x="1755209" y="932467"/>
                  <a:pt x="1758097" y="934727"/>
                  <a:pt x="1761320" y="936569"/>
                </a:cubicBezTo>
                <a:cubicBezTo>
                  <a:pt x="1764543" y="938411"/>
                  <a:pt x="1767850" y="940043"/>
                  <a:pt x="1771240" y="941466"/>
                </a:cubicBezTo>
                <a:cubicBezTo>
                  <a:pt x="1774631" y="942890"/>
                  <a:pt x="1777938" y="944187"/>
                  <a:pt x="1781161" y="945359"/>
                </a:cubicBezTo>
                <a:cubicBezTo>
                  <a:pt x="1784384" y="946531"/>
                  <a:pt x="1787272" y="947787"/>
                  <a:pt x="1789825" y="949126"/>
                </a:cubicBezTo>
                <a:cubicBezTo>
                  <a:pt x="1792379" y="950466"/>
                  <a:pt x="1794430" y="952036"/>
                  <a:pt x="1795978" y="953835"/>
                </a:cubicBezTo>
                <a:cubicBezTo>
                  <a:pt x="1797527" y="955635"/>
                  <a:pt x="1798301" y="957791"/>
                  <a:pt x="1798302" y="960302"/>
                </a:cubicBezTo>
                <a:cubicBezTo>
                  <a:pt x="1798301" y="962479"/>
                  <a:pt x="1797883" y="964404"/>
                  <a:pt x="1797046" y="966079"/>
                </a:cubicBezTo>
                <a:cubicBezTo>
                  <a:pt x="1796209" y="967753"/>
                  <a:pt x="1794974" y="969135"/>
                  <a:pt x="1793341" y="970223"/>
                </a:cubicBezTo>
                <a:cubicBezTo>
                  <a:pt x="1791709" y="971311"/>
                  <a:pt x="1789783" y="972148"/>
                  <a:pt x="1787565" y="972734"/>
                </a:cubicBezTo>
                <a:cubicBezTo>
                  <a:pt x="1785346" y="973320"/>
                  <a:pt x="1782814" y="973613"/>
                  <a:pt x="1779968" y="973613"/>
                </a:cubicBezTo>
                <a:cubicBezTo>
                  <a:pt x="1775447" y="973613"/>
                  <a:pt x="1771408" y="973069"/>
                  <a:pt x="1767850" y="971981"/>
                </a:cubicBezTo>
                <a:cubicBezTo>
                  <a:pt x="1764292" y="970893"/>
                  <a:pt x="1761173" y="969720"/>
                  <a:pt x="1758495" y="968464"/>
                </a:cubicBezTo>
                <a:cubicBezTo>
                  <a:pt x="1755816" y="967209"/>
                  <a:pt x="1753576" y="966058"/>
                  <a:pt x="1751776" y="965012"/>
                </a:cubicBezTo>
                <a:cubicBezTo>
                  <a:pt x="1749977" y="963965"/>
                  <a:pt x="1748616" y="963441"/>
                  <a:pt x="1747695" y="963442"/>
                </a:cubicBezTo>
                <a:cubicBezTo>
                  <a:pt x="1746942" y="963442"/>
                  <a:pt x="1746314" y="963588"/>
                  <a:pt x="1745812" y="963881"/>
                </a:cubicBezTo>
                <a:cubicBezTo>
                  <a:pt x="1745310" y="964174"/>
                  <a:pt x="1744891" y="964760"/>
                  <a:pt x="1744556" y="965639"/>
                </a:cubicBezTo>
                <a:cubicBezTo>
                  <a:pt x="1744221" y="966518"/>
                  <a:pt x="1743970" y="967690"/>
                  <a:pt x="1743803" y="969155"/>
                </a:cubicBezTo>
                <a:cubicBezTo>
                  <a:pt x="1743635" y="970620"/>
                  <a:pt x="1743551" y="972567"/>
                  <a:pt x="1743551" y="974995"/>
                </a:cubicBezTo>
                <a:cubicBezTo>
                  <a:pt x="1743551" y="978678"/>
                  <a:pt x="1743802" y="981461"/>
                  <a:pt x="1744305" y="983345"/>
                </a:cubicBezTo>
                <a:cubicBezTo>
                  <a:pt x="1744807" y="985229"/>
                  <a:pt x="1745519" y="986610"/>
                  <a:pt x="1746440" y="987489"/>
                </a:cubicBezTo>
                <a:cubicBezTo>
                  <a:pt x="1747360" y="988368"/>
                  <a:pt x="1748826" y="989310"/>
                  <a:pt x="1750835" y="990315"/>
                </a:cubicBezTo>
                <a:cubicBezTo>
                  <a:pt x="1752844" y="991319"/>
                  <a:pt x="1755355" y="992303"/>
                  <a:pt x="1758369" y="993265"/>
                </a:cubicBezTo>
                <a:cubicBezTo>
                  <a:pt x="1761383" y="994228"/>
                  <a:pt x="1764794" y="995023"/>
                  <a:pt x="1768603" y="995652"/>
                </a:cubicBezTo>
                <a:cubicBezTo>
                  <a:pt x="1772412" y="996279"/>
                  <a:pt x="1776410" y="996593"/>
                  <a:pt x="1780596" y="996593"/>
                </a:cubicBezTo>
                <a:cubicBezTo>
                  <a:pt x="1787544" y="996593"/>
                  <a:pt x="1793990" y="995777"/>
                  <a:pt x="1799934" y="994145"/>
                </a:cubicBezTo>
                <a:cubicBezTo>
                  <a:pt x="1805878" y="992512"/>
                  <a:pt x="1811027" y="990063"/>
                  <a:pt x="1815380" y="986799"/>
                </a:cubicBezTo>
                <a:cubicBezTo>
                  <a:pt x="1819733" y="983534"/>
                  <a:pt x="1823102" y="979473"/>
                  <a:pt x="1825488" y="974618"/>
                </a:cubicBezTo>
                <a:cubicBezTo>
                  <a:pt x="1827874" y="969762"/>
                  <a:pt x="1829067" y="964153"/>
                  <a:pt x="1829067" y="957791"/>
                </a:cubicBezTo>
                <a:cubicBezTo>
                  <a:pt x="1829067" y="952685"/>
                  <a:pt x="1828272" y="948268"/>
                  <a:pt x="1826681" y="944543"/>
                </a:cubicBezTo>
                <a:cubicBezTo>
                  <a:pt x="1825091" y="940818"/>
                  <a:pt x="1822998" y="937615"/>
                  <a:pt x="1820402" y="934936"/>
                </a:cubicBezTo>
                <a:cubicBezTo>
                  <a:pt x="1817808" y="932258"/>
                  <a:pt x="1814856" y="929998"/>
                  <a:pt x="1811550" y="928155"/>
                </a:cubicBezTo>
                <a:cubicBezTo>
                  <a:pt x="1808243" y="926314"/>
                  <a:pt x="1804894" y="924702"/>
                  <a:pt x="1801503" y="923321"/>
                </a:cubicBezTo>
                <a:cubicBezTo>
                  <a:pt x="1798113" y="921940"/>
                  <a:pt x="1794765" y="920663"/>
                  <a:pt x="1791458" y="919491"/>
                </a:cubicBezTo>
                <a:cubicBezTo>
                  <a:pt x="1788151" y="918319"/>
                  <a:pt x="1785200" y="917063"/>
                  <a:pt x="1782605" y="915723"/>
                </a:cubicBezTo>
                <a:cubicBezTo>
                  <a:pt x="1780010" y="914384"/>
                  <a:pt x="1777917" y="912835"/>
                  <a:pt x="1776326" y="911077"/>
                </a:cubicBezTo>
                <a:cubicBezTo>
                  <a:pt x="1774736" y="909320"/>
                  <a:pt x="1773940" y="907143"/>
                  <a:pt x="1773940" y="904548"/>
                </a:cubicBezTo>
                <a:cubicBezTo>
                  <a:pt x="1773940" y="902873"/>
                  <a:pt x="1774275" y="901304"/>
                  <a:pt x="1774945" y="899839"/>
                </a:cubicBezTo>
                <a:cubicBezTo>
                  <a:pt x="1775615" y="898374"/>
                  <a:pt x="1776619" y="897097"/>
                  <a:pt x="1777959" y="896009"/>
                </a:cubicBezTo>
                <a:cubicBezTo>
                  <a:pt x="1779298" y="894920"/>
                  <a:pt x="1781014" y="894083"/>
                  <a:pt x="1783107" y="893497"/>
                </a:cubicBezTo>
                <a:cubicBezTo>
                  <a:pt x="1785200" y="892911"/>
                  <a:pt x="1787670" y="892618"/>
                  <a:pt x="1790516" y="892618"/>
                </a:cubicBezTo>
                <a:cubicBezTo>
                  <a:pt x="1794534" y="892618"/>
                  <a:pt x="1798113" y="893058"/>
                  <a:pt x="1801253" y="893937"/>
                </a:cubicBezTo>
                <a:cubicBezTo>
                  <a:pt x="1804392" y="894816"/>
                  <a:pt x="1807154" y="895758"/>
                  <a:pt x="1809540" y="896762"/>
                </a:cubicBezTo>
                <a:cubicBezTo>
                  <a:pt x="1811926" y="897766"/>
                  <a:pt x="1813914" y="898708"/>
                  <a:pt x="1815505" y="899587"/>
                </a:cubicBezTo>
                <a:cubicBezTo>
                  <a:pt x="1817095" y="900466"/>
                  <a:pt x="1818268" y="900906"/>
                  <a:pt x="1819021" y="900906"/>
                </a:cubicBezTo>
                <a:cubicBezTo>
                  <a:pt x="1819691" y="900906"/>
                  <a:pt x="1820277" y="900760"/>
                  <a:pt x="1820779" y="900467"/>
                </a:cubicBezTo>
                <a:cubicBezTo>
                  <a:pt x="1821282" y="900173"/>
                  <a:pt x="1821679" y="899608"/>
                  <a:pt x="1821972" y="898771"/>
                </a:cubicBezTo>
                <a:cubicBezTo>
                  <a:pt x="1822265" y="897934"/>
                  <a:pt x="1822474" y="896804"/>
                  <a:pt x="1822600" y="895381"/>
                </a:cubicBezTo>
                <a:cubicBezTo>
                  <a:pt x="1822725" y="893958"/>
                  <a:pt x="1822788" y="892116"/>
                  <a:pt x="1822788" y="889855"/>
                </a:cubicBezTo>
                <a:cubicBezTo>
                  <a:pt x="1822788" y="887930"/>
                  <a:pt x="1822726" y="886319"/>
                  <a:pt x="1822600" y="885021"/>
                </a:cubicBezTo>
                <a:cubicBezTo>
                  <a:pt x="1822474" y="883723"/>
                  <a:pt x="1822328" y="882635"/>
                  <a:pt x="1822161" y="881756"/>
                </a:cubicBezTo>
                <a:cubicBezTo>
                  <a:pt x="1821993" y="880877"/>
                  <a:pt x="1821742" y="880124"/>
                  <a:pt x="1821407" y="879496"/>
                </a:cubicBezTo>
                <a:cubicBezTo>
                  <a:pt x="1821072" y="878868"/>
                  <a:pt x="1820507" y="878240"/>
                  <a:pt x="1819712" y="877612"/>
                </a:cubicBezTo>
                <a:close/>
                <a:moveTo>
                  <a:pt x="1969989" y="875226"/>
                </a:moveTo>
                <a:cubicBezTo>
                  <a:pt x="1969487" y="874598"/>
                  <a:pt x="1968649" y="874075"/>
                  <a:pt x="1967477" y="873657"/>
                </a:cubicBezTo>
                <a:cubicBezTo>
                  <a:pt x="1966305" y="873238"/>
                  <a:pt x="1964715" y="872924"/>
                  <a:pt x="1962706" y="872715"/>
                </a:cubicBezTo>
                <a:cubicBezTo>
                  <a:pt x="1960696" y="872506"/>
                  <a:pt x="1958143" y="872401"/>
                  <a:pt x="1955045" y="872401"/>
                </a:cubicBezTo>
                <a:cubicBezTo>
                  <a:pt x="1951948" y="872401"/>
                  <a:pt x="1949395" y="872505"/>
                  <a:pt x="1947386" y="872715"/>
                </a:cubicBezTo>
                <a:cubicBezTo>
                  <a:pt x="1945376" y="872924"/>
                  <a:pt x="1943765" y="873238"/>
                  <a:pt x="1942551" y="873656"/>
                </a:cubicBezTo>
                <a:cubicBezTo>
                  <a:pt x="1941337" y="874075"/>
                  <a:pt x="1940500" y="874599"/>
                  <a:pt x="1940039" y="875226"/>
                </a:cubicBezTo>
                <a:cubicBezTo>
                  <a:pt x="1939579" y="875854"/>
                  <a:pt x="1939349" y="876587"/>
                  <a:pt x="1939349" y="877423"/>
                </a:cubicBezTo>
                <a:lnTo>
                  <a:pt x="1939349" y="951889"/>
                </a:lnTo>
                <a:cubicBezTo>
                  <a:pt x="1934744" y="957498"/>
                  <a:pt x="1930412" y="961767"/>
                  <a:pt x="1926352" y="964697"/>
                </a:cubicBezTo>
                <a:cubicBezTo>
                  <a:pt x="1922292" y="967627"/>
                  <a:pt x="1918252" y="969093"/>
                  <a:pt x="1914234" y="969092"/>
                </a:cubicBezTo>
                <a:cubicBezTo>
                  <a:pt x="1911053" y="969093"/>
                  <a:pt x="1908269" y="968486"/>
                  <a:pt x="1905883" y="967272"/>
                </a:cubicBezTo>
                <a:cubicBezTo>
                  <a:pt x="1903497" y="966058"/>
                  <a:pt x="1901530" y="964342"/>
                  <a:pt x="1899981" y="962123"/>
                </a:cubicBezTo>
                <a:cubicBezTo>
                  <a:pt x="1898433" y="959905"/>
                  <a:pt x="1897281" y="957247"/>
                  <a:pt x="1896528" y="954149"/>
                </a:cubicBezTo>
                <a:cubicBezTo>
                  <a:pt x="1895774" y="951052"/>
                  <a:pt x="1895398" y="946573"/>
                  <a:pt x="1895398" y="940713"/>
                </a:cubicBezTo>
                <a:lnTo>
                  <a:pt x="1895398" y="877424"/>
                </a:lnTo>
                <a:cubicBezTo>
                  <a:pt x="1895398" y="876586"/>
                  <a:pt x="1895147" y="875854"/>
                  <a:pt x="1894644" y="875226"/>
                </a:cubicBezTo>
                <a:cubicBezTo>
                  <a:pt x="1894142" y="874598"/>
                  <a:pt x="1893284" y="874075"/>
                  <a:pt x="1892070" y="873657"/>
                </a:cubicBezTo>
                <a:cubicBezTo>
                  <a:pt x="1890856" y="873238"/>
                  <a:pt x="1889245" y="872924"/>
                  <a:pt x="1887236" y="872715"/>
                </a:cubicBezTo>
                <a:cubicBezTo>
                  <a:pt x="1885226" y="872505"/>
                  <a:pt x="1882673" y="872401"/>
                  <a:pt x="1879576" y="872401"/>
                </a:cubicBezTo>
                <a:cubicBezTo>
                  <a:pt x="1876562" y="872401"/>
                  <a:pt x="1874030" y="872505"/>
                  <a:pt x="1871978" y="872715"/>
                </a:cubicBezTo>
                <a:cubicBezTo>
                  <a:pt x="1869928" y="872924"/>
                  <a:pt x="1868295" y="873238"/>
                  <a:pt x="1867081" y="873656"/>
                </a:cubicBezTo>
                <a:cubicBezTo>
                  <a:pt x="1865867" y="874075"/>
                  <a:pt x="1865030" y="874598"/>
                  <a:pt x="1864570" y="875226"/>
                </a:cubicBezTo>
                <a:cubicBezTo>
                  <a:pt x="1864109" y="875854"/>
                  <a:pt x="1863879" y="876587"/>
                  <a:pt x="1863879" y="877424"/>
                </a:cubicBezTo>
                <a:lnTo>
                  <a:pt x="1863879" y="945987"/>
                </a:lnTo>
                <a:cubicBezTo>
                  <a:pt x="1863879" y="954526"/>
                  <a:pt x="1864570" y="961663"/>
                  <a:pt x="1865951" y="967398"/>
                </a:cubicBezTo>
                <a:cubicBezTo>
                  <a:pt x="1867332" y="973132"/>
                  <a:pt x="1869634" y="978175"/>
                  <a:pt x="1872858" y="982529"/>
                </a:cubicBezTo>
                <a:cubicBezTo>
                  <a:pt x="1876080" y="986882"/>
                  <a:pt x="1880308" y="990314"/>
                  <a:pt x="1885540" y="992826"/>
                </a:cubicBezTo>
                <a:cubicBezTo>
                  <a:pt x="1890773" y="995337"/>
                  <a:pt x="1897240" y="996593"/>
                  <a:pt x="1904941" y="996593"/>
                </a:cubicBezTo>
                <a:cubicBezTo>
                  <a:pt x="1911806" y="996593"/>
                  <a:pt x="1918441" y="994919"/>
                  <a:pt x="1924845" y="991570"/>
                </a:cubicBezTo>
                <a:cubicBezTo>
                  <a:pt x="1931249" y="988222"/>
                  <a:pt x="1937549" y="983199"/>
                  <a:pt x="1943744" y="976502"/>
                </a:cubicBezTo>
                <a:lnTo>
                  <a:pt x="1943744" y="989435"/>
                </a:lnTo>
                <a:cubicBezTo>
                  <a:pt x="1943744" y="990273"/>
                  <a:pt x="1943953" y="991005"/>
                  <a:pt x="1944372" y="991633"/>
                </a:cubicBezTo>
                <a:cubicBezTo>
                  <a:pt x="1944791" y="992261"/>
                  <a:pt x="1945502" y="992784"/>
                  <a:pt x="1946507" y="993203"/>
                </a:cubicBezTo>
                <a:cubicBezTo>
                  <a:pt x="1947511" y="993621"/>
                  <a:pt x="1948871" y="993935"/>
                  <a:pt x="1950588" y="994144"/>
                </a:cubicBezTo>
                <a:cubicBezTo>
                  <a:pt x="1952304" y="994354"/>
                  <a:pt x="1954543" y="994458"/>
                  <a:pt x="1957306" y="994458"/>
                </a:cubicBezTo>
                <a:cubicBezTo>
                  <a:pt x="1959901" y="994458"/>
                  <a:pt x="1962057" y="994354"/>
                  <a:pt x="1963773" y="994145"/>
                </a:cubicBezTo>
                <a:cubicBezTo>
                  <a:pt x="1965489" y="993935"/>
                  <a:pt x="1966870" y="993621"/>
                  <a:pt x="1967917" y="993202"/>
                </a:cubicBezTo>
                <a:cubicBezTo>
                  <a:pt x="1968963" y="992784"/>
                  <a:pt x="1969696" y="992261"/>
                  <a:pt x="1970114" y="991633"/>
                </a:cubicBezTo>
                <a:cubicBezTo>
                  <a:pt x="1970533" y="991005"/>
                  <a:pt x="1970742" y="990273"/>
                  <a:pt x="1970742" y="989435"/>
                </a:cubicBezTo>
                <a:lnTo>
                  <a:pt x="1970742" y="877424"/>
                </a:lnTo>
                <a:cubicBezTo>
                  <a:pt x="1970742" y="876586"/>
                  <a:pt x="1970491" y="875854"/>
                  <a:pt x="1969989" y="875226"/>
                </a:cubicBezTo>
                <a:close/>
                <a:moveTo>
                  <a:pt x="2038273" y="822046"/>
                </a:moveTo>
                <a:cubicBezTo>
                  <a:pt x="2037771" y="821376"/>
                  <a:pt x="2036913" y="820811"/>
                  <a:pt x="2035699" y="820351"/>
                </a:cubicBezTo>
                <a:cubicBezTo>
                  <a:pt x="2034485" y="819890"/>
                  <a:pt x="2032874" y="819534"/>
                  <a:pt x="2030864" y="819283"/>
                </a:cubicBezTo>
                <a:cubicBezTo>
                  <a:pt x="2028855" y="819032"/>
                  <a:pt x="2026302" y="818907"/>
                  <a:pt x="2023204" y="818907"/>
                </a:cubicBezTo>
                <a:cubicBezTo>
                  <a:pt x="2020106" y="818906"/>
                  <a:pt x="2017553" y="819032"/>
                  <a:pt x="2015544" y="819283"/>
                </a:cubicBezTo>
                <a:cubicBezTo>
                  <a:pt x="2013535" y="819534"/>
                  <a:pt x="2011923" y="819890"/>
                  <a:pt x="2010710" y="820351"/>
                </a:cubicBezTo>
                <a:cubicBezTo>
                  <a:pt x="2009496" y="820811"/>
                  <a:pt x="2008638" y="821376"/>
                  <a:pt x="2008135" y="822046"/>
                </a:cubicBezTo>
                <a:cubicBezTo>
                  <a:pt x="2007633" y="822716"/>
                  <a:pt x="2007382" y="823469"/>
                  <a:pt x="2007382" y="824306"/>
                </a:cubicBezTo>
                <a:lnTo>
                  <a:pt x="2007382" y="989435"/>
                </a:lnTo>
                <a:cubicBezTo>
                  <a:pt x="2007382" y="990273"/>
                  <a:pt x="2007633" y="991005"/>
                  <a:pt x="2008135" y="991633"/>
                </a:cubicBezTo>
                <a:cubicBezTo>
                  <a:pt x="2008638" y="992261"/>
                  <a:pt x="2009496" y="992784"/>
                  <a:pt x="2010710" y="993203"/>
                </a:cubicBezTo>
                <a:cubicBezTo>
                  <a:pt x="2011923" y="993621"/>
                  <a:pt x="2013535" y="993935"/>
                  <a:pt x="2015544" y="994144"/>
                </a:cubicBezTo>
                <a:cubicBezTo>
                  <a:pt x="2017553" y="994354"/>
                  <a:pt x="2020107" y="994459"/>
                  <a:pt x="2023204" y="994459"/>
                </a:cubicBezTo>
                <a:cubicBezTo>
                  <a:pt x="2026301" y="994458"/>
                  <a:pt x="2028855" y="994354"/>
                  <a:pt x="2030864" y="994145"/>
                </a:cubicBezTo>
                <a:cubicBezTo>
                  <a:pt x="2032873" y="993935"/>
                  <a:pt x="2034485" y="993621"/>
                  <a:pt x="2035699" y="993203"/>
                </a:cubicBezTo>
                <a:cubicBezTo>
                  <a:pt x="2036913" y="992784"/>
                  <a:pt x="2037771" y="992261"/>
                  <a:pt x="2038273" y="991633"/>
                </a:cubicBezTo>
                <a:cubicBezTo>
                  <a:pt x="2038775" y="991005"/>
                  <a:pt x="2039026" y="990272"/>
                  <a:pt x="2039026" y="989435"/>
                </a:cubicBezTo>
                <a:lnTo>
                  <a:pt x="2039027" y="824306"/>
                </a:lnTo>
                <a:cubicBezTo>
                  <a:pt x="2039026" y="823469"/>
                  <a:pt x="2038775" y="822715"/>
                  <a:pt x="2038273" y="822046"/>
                </a:cubicBezTo>
                <a:close/>
                <a:moveTo>
                  <a:pt x="2147059" y="873782"/>
                </a:moveTo>
                <a:cubicBezTo>
                  <a:pt x="2146431" y="873363"/>
                  <a:pt x="2145699" y="873154"/>
                  <a:pt x="2144862" y="873154"/>
                </a:cubicBezTo>
                <a:lnTo>
                  <a:pt x="2120501" y="873154"/>
                </a:lnTo>
                <a:lnTo>
                  <a:pt x="2120500" y="848165"/>
                </a:lnTo>
                <a:cubicBezTo>
                  <a:pt x="2120500" y="847328"/>
                  <a:pt x="2120249" y="846574"/>
                  <a:pt x="2119747" y="845905"/>
                </a:cubicBezTo>
                <a:cubicBezTo>
                  <a:pt x="2119245" y="845235"/>
                  <a:pt x="2118408" y="844670"/>
                  <a:pt x="2117236" y="844209"/>
                </a:cubicBezTo>
                <a:cubicBezTo>
                  <a:pt x="2116063" y="843749"/>
                  <a:pt x="2114452" y="843414"/>
                  <a:pt x="2112401" y="843205"/>
                </a:cubicBezTo>
                <a:cubicBezTo>
                  <a:pt x="2110350" y="842996"/>
                  <a:pt x="2107776" y="842891"/>
                  <a:pt x="2104678" y="842891"/>
                </a:cubicBezTo>
                <a:cubicBezTo>
                  <a:pt x="2101664" y="842891"/>
                  <a:pt x="2099132" y="842996"/>
                  <a:pt x="2097081" y="843205"/>
                </a:cubicBezTo>
                <a:cubicBezTo>
                  <a:pt x="2095030" y="843414"/>
                  <a:pt x="2093397" y="843749"/>
                  <a:pt x="2092183" y="844209"/>
                </a:cubicBezTo>
                <a:cubicBezTo>
                  <a:pt x="2090970" y="844670"/>
                  <a:pt x="2090133" y="845235"/>
                  <a:pt x="2089672" y="845905"/>
                </a:cubicBezTo>
                <a:cubicBezTo>
                  <a:pt x="2089212" y="846574"/>
                  <a:pt x="2088982" y="847328"/>
                  <a:pt x="2088981" y="848165"/>
                </a:cubicBezTo>
                <a:lnTo>
                  <a:pt x="2088981" y="873155"/>
                </a:lnTo>
                <a:lnTo>
                  <a:pt x="2075671" y="873154"/>
                </a:lnTo>
                <a:cubicBezTo>
                  <a:pt x="2074834" y="873154"/>
                  <a:pt x="2074101" y="873363"/>
                  <a:pt x="2073473" y="873782"/>
                </a:cubicBezTo>
                <a:cubicBezTo>
                  <a:pt x="2072845" y="874201"/>
                  <a:pt x="2072322" y="874892"/>
                  <a:pt x="2071903" y="875854"/>
                </a:cubicBezTo>
                <a:cubicBezTo>
                  <a:pt x="2071485" y="876817"/>
                  <a:pt x="2071171" y="878135"/>
                  <a:pt x="2070962" y="879810"/>
                </a:cubicBezTo>
                <a:cubicBezTo>
                  <a:pt x="2070753" y="881484"/>
                  <a:pt x="2070648" y="883535"/>
                  <a:pt x="2070648" y="885963"/>
                </a:cubicBezTo>
                <a:cubicBezTo>
                  <a:pt x="2070647" y="890567"/>
                  <a:pt x="2071066" y="893853"/>
                  <a:pt x="2071903" y="895820"/>
                </a:cubicBezTo>
                <a:cubicBezTo>
                  <a:pt x="2072741" y="897788"/>
                  <a:pt x="2073954" y="898771"/>
                  <a:pt x="2075545" y="898771"/>
                </a:cubicBezTo>
                <a:lnTo>
                  <a:pt x="2088981" y="898771"/>
                </a:lnTo>
                <a:lnTo>
                  <a:pt x="2088981" y="956158"/>
                </a:lnTo>
                <a:cubicBezTo>
                  <a:pt x="2088981" y="963023"/>
                  <a:pt x="2089693" y="968967"/>
                  <a:pt x="2091116" y="973990"/>
                </a:cubicBezTo>
                <a:cubicBezTo>
                  <a:pt x="2092539" y="979013"/>
                  <a:pt x="2094758" y="983178"/>
                  <a:pt x="2097772" y="986484"/>
                </a:cubicBezTo>
                <a:cubicBezTo>
                  <a:pt x="2100785" y="989791"/>
                  <a:pt x="2104595" y="992240"/>
                  <a:pt x="2109199" y="993830"/>
                </a:cubicBezTo>
                <a:cubicBezTo>
                  <a:pt x="2113803" y="995421"/>
                  <a:pt x="2119245" y="996217"/>
                  <a:pt x="2125524" y="996217"/>
                </a:cubicBezTo>
                <a:cubicBezTo>
                  <a:pt x="2127868" y="996216"/>
                  <a:pt x="2130191" y="996091"/>
                  <a:pt x="2132493" y="995840"/>
                </a:cubicBezTo>
                <a:cubicBezTo>
                  <a:pt x="2134795" y="995589"/>
                  <a:pt x="2136930" y="995233"/>
                  <a:pt x="2138897" y="994772"/>
                </a:cubicBezTo>
                <a:cubicBezTo>
                  <a:pt x="2140864" y="994312"/>
                  <a:pt x="2142581" y="993768"/>
                  <a:pt x="2144046" y="993140"/>
                </a:cubicBezTo>
                <a:cubicBezTo>
                  <a:pt x="2145511" y="992512"/>
                  <a:pt x="2146620" y="991800"/>
                  <a:pt x="2147373" y="991005"/>
                </a:cubicBezTo>
                <a:cubicBezTo>
                  <a:pt x="2148126" y="990210"/>
                  <a:pt x="2148734" y="988828"/>
                  <a:pt x="2149194" y="986861"/>
                </a:cubicBezTo>
                <a:cubicBezTo>
                  <a:pt x="2149655" y="984894"/>
                  <a:pt x="2149885" y="982068"/>
                  <a:pt x="2149885" y="978385"/>
                </a:cubicBezTo>
                <a:cubicBezTo>
                  <a:pt x="2149885" y="976041"/>
                  <a:pt x="2149780" y="974116"/>
                  <a:pt x="2149571" y="972609"/>
                </a:cubicBezTo>
                <a:cubicBezTo>
                  <a:pt x="2149361" y="971102"/>
                  <a:pt x="2149131" y="969909"/>
                  <a:pt x="2148880" y="969029"/>
                </a:cubicBezTo>
                <a:cubicBezTo>
                  <a:pt x="2148629" y="968151"/>
                  <a:pt x="2148273" y="967565"/>
                  <a:pt x="2147813" y="967272"/>
                </a:cubicBezTo>
                <a:cubicBezTo>
                  <a:pt x="2147352" y="966979"/>
                  <a:pt x="2146871" y="966833"/>
                  <a:pt x="2146369" y="966832"/>
                </a:cubicBezTo>
                <a:cubicBezTo>
                  <a:pt x="2145783" y="966832"/>
                  <a:pt x="2145134" y="966979"/>
                  <a:pt x="2144423" y="967272"/>
                </a:cubicBezTo>
                <a:cubicBezTo>
                  <a:pt x="2143711" y="967565"/>
                  <a:pt x="2142832" y="967900"/>
                  <a:pt x="2141785" y="968276"/>
                </a:cubicBezTo>
                <a:cubicBezTo>
                  <a:pt x="2140739" y="968653"/>
                  <a:pt x="2139546" y="968988"/>
                  <a:pt x="2138206" y="969281"/>
                </a:cubicBezTo>
                <a:cubicBezTo>
                  <a:pt x="2136867" y="969574"/>
                  <a:pt x="2135360" y="969720"/>
                  <a:pt x="2133686" y="969720"/>
                </a:cubicBezTo>
                <a:cubicBezTo>
                  <a:pt x="2128747" y="969721"/>
                  <a:pt x="2125314" y="968193"/>
                  <a:pt x="2123389" y="965137"/>
                </a:cubicBezTo>
                <a:cubicBezTo>
                  <a:pt x="2121463" y="962081"/>
                  <a:pt x="2120501" y="957498"/>
                  <a:pt x="2120501" y="951386"/>
                </a:cubicBezTo>
                <a:lnTo>
                  <a:pt x="2120501" y="898771"/>
                </a:lnTo>
                <a:lnTo>
                  <a:pt x="2144987" y="898771"/>
                </a:lnTo>
                <a:cubicBezTo>
                  <a:pt x="2146578" y="898771"/>
                  <a:pt x="2147792" y="897788"/>
                  <a:pt x="2148629" y="895820"/>
                </a:cubicBezTo>
                <a:cubicBezTo>
                  <a:pt x="2149466" y="893853"/>
                  <a:pt x="2149885" y="890567"/>
                  <a:pt x="2149885" y="885963"/>
                </a:cubicBezTo>
                <a:cubicBezTo>
                  <a:pt x="2149885" y="883535"/>
                  <a:pt x="2149780" y="881484"/>
                  <a:pt x="2149571" y="879810"/>
                </a:cubicBezTo>
                <a:cubicBezTo>
                  <a:pt x="2149361" y="878135"/>
                  <a:pt x="2149047" y="876817"/>
                  <a:pt x="2148629" y="875854"/>
                </a:cubicBezTo>
                <a:cubicBezTo>
                  <a:pt x="2148210" y="874891"/>
                  <a:pt x="2147687" y="874201"/>
                  <a:pt x="2147059" y="873782"/>
                </a:cubicBezTo>
                <a:close/>
                <a:moveTo>
                  <a:pt x="2243251" y="941843"/>
                </a:moveTo>
                <a:lnTo>
                  <a:pt x="2243251" y="960930"/>
                </a:lnTo>
                <a:cubicBezTo>
                  <a:pt x="2239400" y="965283"/>
                  <a:pt x="2235612" y="968590"/>
                  <a:pt x="2231887" y="970851"/>
                </a:cubicBezTo>
                <a:cubicBezTo>
                  <a:pt x="2228161" y="973111"/>
                  <a:pt x="2224080" y="974241"/>
                  <a:pt x="2219643" y="974241"/>
                </a:cubicBezTo>
                <a:cubicBezTo>
                  <a:pt x="2214369" y="974241"/>
                  <a:pt x="2210246" y="972902"/>
                  <a:pt x="2207274" y="970223"/>
                </a:cubicBezTo>
                <a:cubicBezTo>
                  <a:pt x="2204302" y="967544"/>
                  <a:pt x="2202816" y="963860"/>
                  <a:pt x="2202816" y="959172"/>
                </a:cubicBezTo>
                <a:cubicBezTo>
                  <a:pt x="2202816" y="956410"/>
                  <a:pt x="2203339" y="953961"/>
                  <a:pt x="2204386" y="951826"/>
                </a:cubicBezTo>
                <a:cubicBezTo>
                  <a:pt x="2205432" y="949691"/>
                  <a:pt x="2207086" y="947870"/>
                  <a:pt x="2209346" y="946364"/>
                </a:cubicBezTo>
                <a:cubicBezTo>
                  <a:pt x="2211607" y="944857"/>
                  <a:pt x="2214537" y="943727"/>
                  <a:pt x="2218136" y="942973"/>
                </a:cubicBezTo>
                <a:cubicBezTo>
                  <a:pt x="2221736" y="942220"/>
                  <a:pt x="2226089" y="941843"/>
                  <a:pt x="2231196" y="941843"/>
                </a:cubicBezTo>
                <a:close/>
                <a:moveTo>
                  <a:pt x="2262715" y="880752"/>
                </a:moveTo>
                <a:cubicBezTo>
                  <a:pt x="2258696" y="877193"/>
                  <a:pt x="2253569" y="874556"/>
                  <a:pt x="2247332" y="872840"/>
                </a:cubicBezTo>
                <a:cubicBezTo>
                  <a:pt x="2241096" y="871124"/>
                  <a:pt x="2233582" y="870266"/>
                  <a:pt x="2224792" y="870266"/>
                </a:cubicBezTo>
                <a:cubicBezTo>
                  <a:pt x="2219853" y="870266"/>
                  <a:pt x="2215060" y="870664"/>
                  <a:pt x="2210414" y="871459"/>
                </a:cubicBezTo>
                <a:cubicBezTo>
                  <a:pt x="2205767" y="872254"/>
                  <a:pt x="2201477" y="873280"/>
                  <a:pt x="2197542" y="874535"/>
                </a:cubicBezTo>
                <a:cubicBezTo>
                  <a:pt x="2193607" y="875791"/>
                  <a:pt x="2190175" y="877152"/>
                  <a:pt x="2187245" y="878617"/>
                </a:cubicBezTo>
                <a:cubicBezTo>
                  <a:pt x="2184315" y="880082"/>
                  <a:pt x="2182264" y="881421"/>
                  <a:pt x="2181092" y="882635"/>
                </a:cubicBezTo>
                <a:cubicBezTo>
                  <a:pt x="2179920" y="883849"/>
                  <a:pt x="2179125" y="885209"/>
                  <a:pt x="2178706" y="886716"/>
                </a:cubicBezTo>
                <a:cubicBezTo>
                  <a:pt x="2178287" y="888223"/>
                  <a:pt x="2178078" y="890274"/>
                  <a:pt x="2178078" y="892869"/>
                </a:cubicBezTo>
                <a:cubicBezTo>
                  <a:pt x="2178078" y="894795"/>
                  <a:pt x="2178204" y="896553"/>
                  <a:pt x="2178455" y="898143"/>
                </a:cubicBezTo>
                <a:cubicBezTo>
                  <a:pt x="2178706" y="899734"/>
                  <a:pt x="2179062" y="901073"/>
                  <a:pt x="2179522" y="902162"/>
                </a:cubicBezTo>
                <a:cubicBezTo>
                  <a:pt x="2179983" y="903250"/>
                  <a:pt x="2180569" y="904087"/>
                  <a:pt x="2181281" y="904673"/>
                </a:cubicBezTo>
                <a:cubicBezTo>
                  <a:pt x="2181992" y="905259"/>
                  <a:pt x="2182808" y="905552"/>
                  <a:pt x="2183729" y="905552"/>
                </a:cubicBezTo>
                <a:cubicBezTo>
                  <a:pt x="2185068" y="905552"/>
                  <a:pt x="2186806" y="904966"/>
                  <a:pt x="2188940" y="903794"/>
                </a:cubicBezTo>
                <a:cubicBezTo>
                  <a:pt x="2191075" y="902622"/>
                  <a:pt x="2193733" y="901325"/>
                  <a:pt x="2196915" y="899901"/>
                </a:cubicBezTo>
                <a:cubicBezTo>
                  <a:pt x="2200096" y="898478"/>
                  <a:pt x="2203758" y="897181"/>
                  <a:pt x="2207902" y="896009"/>
                </a:cubicBezTo>
                <a:cubicBezTo>
                  <a:pt x="2212046" y="894837"/>
                  <a:pt x="2216755" y="894251"/>
                  <a:pt x="2222029" y="894251"/>
                </a:cubicBezTo>
                <a:cubicBezTo>
                  <a:pt x="2226048" y="894251"/>
                  <a:pt x="2229417" y="894669"/>
                  <a:pt x="2232138" y="895506"/>
                </a:cubicBezTo>
                <a:cubicBezTo>
                  <a:pt x="2234858" y="896344"/>
                  <a:pt x="2237035" y="897641"/>
                  <a:pt x="2238668" y="899399"/>
                </a:cubicBezTo>
                <a:cubicBezTo>
                  <a:pt x="2240300" y="901157"/>
                  <a:pt x="2241472" y="903355"/>
                  <a:pt x="2242184" y="905992"/>
                </a:cubicBezTo>
                <a:cubicBezTo>
                  <a:pt x="2242895" y="908629"/>
                  <a:pt x="2243251" y="911706"/>
                  <a:pt x="2243251" y="915221"/>
                </a:cubicBezTo>
                <a:lnTo>
                  <a:pt x="2243251" y="922002"/>
                </a:lnTo>
                <a:lnTo>
                  <a:pt x="2232326" y="922002"/>
                </a:lnTo>
                <a:cubicBezTo>
                  <a:pt x="2222364" y="922003"/>
                  <a:pt x="2213616" y="922756"/>
                  <a:pt x="2206081" y="924263"/>
                </a:cubicBezTo>
                <a:cubicBezTo>
                  <a:pt x="2198547" y="925770"/>
                  <a:pt x="2192247" y="928093"/>
                  <a:pt x="2187182" y="931232"/>
                </a:cubicBezTo>
                <a:cubicBezTo>
                  <a:pt x="2182117" y="934371"/>
                  <a:pt x="2178308" y="938348"/>
                  <a:pt x="2175755" y="943162"/>
                </a:cubicBezTo>
                <a:cubicBezTo>
                  <a:pt x="2173202" y="947975"/>
                  <a:pt x="2171925" y="953647"/>
                  <a:pt x="2171925" y="960177"/>
                </a:cubicBezTo>
                <a:cubicBezTo>
                  <a:pt x="2171925" y="966204"/>
                  <a:pt x="2172930" y="971479"/>
                  <a:pt x="2174939" y="975999"/>
                </a:cubicBezTo>
                <a:cubicBezTo>
                  <a:pt x="2176948" y="980520"/>
                  <a:pt x="2179773" y="984308"/>
                  <a:pt x="2183415" y="987364"/>
                </a:cubicBezTo>
                <a:cubicBezTo>
                  <a:pt x="2187057" y="990419"/>
                  <a:pt x="2191368" y="992721"/>
                  <a:pt x="2196349" y="994270"/>
                </a:cubicBezTo>
                <a:cubicBezTo>
                  <a:pt x="2201331" y="995819"/>
                  <a:pt x="2206793" y="996593"/>
                  <a:pt x="2212737" y="996593"/>
                </a:cubicBezTo>
                <a:cubicBezTo>
                  <a:pt x="2219936" y="996593"/>
                  <a:pt x="2226487" y="995212"/>
                  <a:pt x="2232389" y="992449"/>
                </a:cubicBezTo>
                <a:cubicBezTo>
                  <a:pt x="2238291" y="989687"/>
                  <a:pt x="2243544" y="985836"/>
                  <a:pt x="2248149" y="980896"/>
                </a:cubicBezTo>
                <a:lnTo>
                  <a:pt x="2248149" y="989812"/>
                </a:lnTo>
                <a:cubicBezTo>
                  <a:pt x="2248149" y="990984"/>
                  <a:pt x="2248504" y="991905"/>
                  <a:pt x="2249216" y="992575"/>
                </a:cubicBezTo>
                <a:cubicBezTo>
                  <a:pt x="2249928" y="993245"/>
                  <a:pt x="2251141" y="993726"/>
                  <a:pt x="2252858" y="994019"/>
                </a:cubicBezTo>
                <a:cubicBezTo>
                  <a:pt x="2254574" y="994312"/>
                  <a:pt x="2257315" y="994458"/>
                  <a:pt x="2261083" y="994459"/>
                </a:cubicBezTo>
                <a:cubicBezTo>
                  <a:pt x="2264599" y="994458"/>
                  <a:pt x="2267257" y="994312"/>
                  <a:pt x="2269056" y="994019"/>
                </a:cubicBezTo>
                <a:cubicBezTo>
                  <a:pt x="2270856" y="993726"/>
                  <a:pt x="2272175" y="993244"/>
                  <a:pt x="2273012" y="992575"/>
                </a:cubicBezTo>
                <a:cubicBezTo>
                  <a:pt x="2273849" y="991905"/>
                  <a:pt x="2274268" y="990984"/>
                  <a:pt x="2274268" y="989812"/>
                </a:cubicBezTo>
                <a:lnTo>
                  <a:pt x="2274268" y="914468"/>
                </a:lnTo>
                <a:cubicBezTo>
                  <a:pt x="2274268" y="906766"/>
                  <a:pt x="2273347" y="900110"/>
                  <a:pt x="2271505" y="894502"/>
                </a:cubicBezTo>
                <a:cubicBezTo>
                  <a:pt x="2269664" y="888893"/>
                  <a:pt x="2266734" y="884309"/>
                  <a:pt x="2262715" y="880752"/>
                </a:cubicBezTo>
                <a:close/>
                <a:moveTo>
                  <a:pt x="2367076" y="941843"/>
                </a:moveTo>
                <a:lnTo>
                  <a:pt x="2367076" y="960930"/>
                </a:lnTo>
                <a:cubicBezTo>
                  <a:pt x="2363225" y="965283"/>
                  <a:pt x="2359437" y="968590"/>
                  <a:pt x="2355712" y="970850"/>
                </a:cubicBezTo>
                <a:cubicBezTo>
                  <a:pt x="2351986" y="973111"/>
                  <a:pt x="2347905" y="974241"/>
                  <a:pt x="2343468" y="974241"/>
                </a:cubicBezTo>
                <a:cubicBezTo>
                  <a:pt x="2338194" y="974241"/>
                  <a:pt x="2334071" y="972901"/>
                  <a:pt x="2331099" y="970223"/>
                </a:cubicBezTo>
                <a:cubicBezTo>
                  <a:pt x="2328127" y="967544"/>
                  <a:pt x="2326641" y="963860"/>
                  <a:pt x="2326641" y="959172"/>
                </a:cubicBezTo>
                <a:cubicBezTo>
                  <a:pt x="2326641" y="956410"/>
                  <a:pt x="2327165" y="953961"/>
                  <a:pt x="2328211" y="951826"/>
                </a:cubicBezTo>
                <a:cubicBezTo>
                  <a:pt x="2329257" y="949692"/>
                  <a:pt x="2330911" y="947871"/>
                  <a:pt x="2333171" y="946364"/>
                </a:cubicBezTo>
                <a:cubicBezTo>
                  <a:pt x="2335432" y="944857"/>
                  <a:pt x="2338362" y="943727"/>
                  <a:pt x="2341961" y="942973"/>
                </a:cubicBezTo>
                <a:cubicBezTo>
                  <a:pt x="2345561" y="942220"/>
                  <a:pt x="2349914" y="941843"/>
                  <a:pt x="2355021" y="941843"/>
                </a:cubicBezTo>
                <a:close/>
                <a:moveTo>
                  <a:pt x="2386540" y="880751"/>
                </a:moveTo>
                <a:cubicBezTo>
                  <a:pt x="2382521" y="877194"/>
                  <a:pt x="2377394" y="874556"/>
                  <a:pt x="2371157" y="872840"/>
                </a:cubicBezTo>
                <a:cubicBezTo>
                  <a:pt x="2364920" y="871124"/>
                  <a:pt x="2357407" y="870266"/>
                  <a:pt x="2348617" y="870266"/>
                </a:cubicBezTo>
                <a:cubicBezTo>
                  <a:pt x="2343678" y="870266"/>
                  <a:pt x="2338885" y="870664"/>
                  <a:pt x="2334239" y="871459"/>
                </a:cubicBezTo>
                <a:cubicBezTo>
                  <a:pt x="2329592" y="872254"/>
                  <a:pt x="2325302" y="873280"/>
                  <a:pt x="2321367" y="874535"/>
                </a:cubicBezTo>
                <a:cubicBezTo>
                  <a:pt x="2317433" y="875791"/>
                  <a:pt x="2314000" y="877151"/>
                  <a:pt x="2311070" y="878617"/>
                </a:cubicBezTo>
                <a:cubicBezTo>
                  <a:pt x="2308140" y="880082"/>
                  <a:pt x="2306089" y="881421"/>
                  <a:pt x="2304917" y="882635"/>
                </a:cubicBezTo>
                <a:cubicBezTo>
                  <a:pt x="2303745" y="883849"/>
                  <a:pt x="2302950" y="885209"/>
                  <a:pt x="2302531" y="886716"/>
                </a:cubicBezTo>
                <a:cubicBezTo>
                  <a:pt x="2302113" y="888223"/>
                  <a:pt x="2301903" y="890274"/>
                  <a:pt x="2301904" y="892869"/>
                </a:cubicBezTo>
                <a:cubicBezTo>
                  <a:pt x="2301904" y="894795"/>
                  <a:pt x="2302029" y="896553"/>
                  <a:pt x="2302280" y="898143"/>
                </a:cubicBezTo>
                <a:cubicBezTo>
                  <a:pt x="2302531" y="899734"/>
                  <a:pt x="2302887" y="901073"/>
                  <a:pt x="2303348" y="902161"/>
                </a:cubicBezTo>
                <a:cubicBezTo>
                  <a:pt x="2303808" y="903250"/>
                  <a:pt x="2304394" y="904087"/>
                  <a:pt x="2305106" y="904673"/>
                </a:cubicBezTo>
                <a:cubicBezTo>
                  <a:pt x="2305817" y="905259"/>
                  <a:pt x="2306633" y="905552"/>
                  <a:pt x="2307554" y="905552"/>
                </a:cubicBezTo>
                <a:cubicBezTo>
                  <a:pt x="2308894" y="905552"/>
                  <a:pt x="2310631" y="904966"/>
                  <a:pt x="2312765" y="903794"/>
                </a:cubicBezTo>
                <a:cubicBezTo>
                  <a:pt x="2314900" y="902622"/>
                  <a:pt x="2317558" y="901324"/>
                  <a:pt x="2320739" y="899901"/>
                </a:cubicBezTo>
                <a:cubicBezTo>
                  <a:pt x="2323920" y="898478"/>
                  <a:pt x="2327583" y="897181"/>
                  <a:pt x="2331727" y="896008"/>
                </a:cubicBezTo>
                <a:cubicBezTo>
                  <a:pt x="2335871" y="894837"/>
                  <a:pt x="2340580" y="894250"/>
                  <a:pt x="2345854" y="894251"/>
                </a:cubicBezTo>
                <a:cubicBezTo>
                  <a:pt x="2349873" y="894250"/>
                  <a:pt x="2353242" y="894669"/>
                  <a:pt x="2355963" y="895506"/>
                </a:cubicBezTo>
                <a:cubicBezTo>
                  <a:pt x="2358683" y="896344"/>
                  <a:pt x="2360860" y="897641"/>
                  <a:pt x="2362492" y="899399"/>
                </a:cubicBezTo>
                <a:cubicBezTo>
                  <a:pt x="2364125" y="901157"/>
                  <a:pt x="2365297" y="903355"/>
                  <a:pt x="2366008" y="905992"/>
                </a:cubicBezTo>
                <a:cubicBezTo>
                  <a:pt x="2366720" y="908629"/>
                  <a:pt x="2367076" y="911705"/>
                  <a:pt x="2367076" y="915221"/>
                </a:cubicBezTo>
                <a:lnTo>
                  <a:pt x="2367076" y="922002"/>
                </a:lnTo>
                <a:lnTo>
                  <a:pt x="2356151" y="922002"/>
                </a:lnTo>
                <a:cubicBezTo>
                  <a:pt x="2346189" y="922002"/>
                  <a:pt x="2337441" y="922756"/>
                  <a:pt x="2329906" y="924263"/>
                </a:cubicBezTo>
                <a:cubicBezTo>
                  <a:pt x="2322372" y="925770"/>
                  <a:pt x="2316072" y="928092"/>
                  <a:pt x="2311007" y="931232"/>
                </a:cubicBezTo>
                <a:cubicBezTo>
                  <a:pt x="2305943" y="934371"/>
                  <a:pt x="2302134" y="938348"/>
                  <a:pt x="2299580" y="943162"/>
                </a:cubicBezTo>
                <a:cubicBezTo>
                  <a:pt x="2297027" y="947975"/>
                  <a:pt x="2295750" y="953647"/>
                  <a:pt x="2295750" y="960177"/>
                </a:cubicBezTo>
                <a:cubicBezTo>
                  <a:pt x="2295750" y="966205"/>
                  <a:pt x="2296755" y="971478"/>
                  <a:pt x="2298764" y="975999"/>
                </a:cubicBezTo>
                <a:cubicBezTo>
                  <a:pt x="2300773" y="980520"/>
                  <a:pt x="2303598" y="984308"/>
                  <a:pt x="2307240" y="987363"/>
                </a:cubicBezTo>
                <a:cubicBezTo>
                  <a:pt x="2310882" y="990419"/>
                  <a:pt x="2315193" y="992722"/>
                  <a:pt x="2320174" y="994270"/>
                </a:cubicBezTo>
                <a:cubicBezTo>
                  <a:pt x="2325156" y="995819"/>
                  <a:pt x="2330618" y="996593"/>
                  <a:pt x="2336562" y="996593"/>
                </a:cubicBezTo>
                <a:cubicBezTo>
                  <a:pt x="2343761" y="996593"/>
                  <a:pt x="2350312" y="995212"/>
                  <a:pt x="2356214" y="992449"/>
                </a:cubicBezTo>
                <a:cubicBezTo>
                  <a:pt x="2362116" y="989687"/>
                  <a:pt x="2367369" y="985836"/>
                  <a:pt x="2371974" y="980897"/>
                </a:cubicBezTo>
                <a:lnTo>
                  <a:pt x="2371974" y="989812"/>
                </a:lnTo>
                <a:cubicBezTo>
                  <a:pt x="2371973" y="990984"/>
                  <a:pt x="2372329" y="991905"/>
                  <a:pt x="2373041" y="992575"/>
                </a:cubicBezTo>
                <a:cubicBezTo>
                  <a:pt x="2373752" y="993245"/>
                  <a:pt x="2374966" y="993726"/>
                  <a:pt x="2376683" y="994019"/>
                </a:cubicBezTo>
                <a:cubicBezTo>
                  <a:pt x="2378399" y="994312"/>
                  <a:pt x="2381141" y="994458"/>
                  <a:pt x="2384907" y="994459"/>
                </a:cubicBezTo>
                <a:cubicBezTo>
                  <a:pt x="2388424" y="994459"/>
                  <a:pt x="2391082" y="994312"/>
                  <a:pt x="2392881" y="994019"/>
                </a:cubicBezTo>
                <a:cubicBezTo>
                  <a:pt x="2394681" y="993726"/>
                  <a:pt x="2396000" y="993245"/>
                  <a:pt x="2396837" y="992575"/>
                </a:cubicBezTo>
                <a:cubicBezTo>
                  <a:pt x="2397674" y="991905"/>
                  <a:pt x="2398093" y="990984"/>
                  <a:pt x="2398093" y="989812"/>
                </a:cubicBezTo>
                <a:lnTo>
                  <a:pt x="2398093" y="914468"/>
                </a:lnTo>
                <a:cubicBezTo>
                  <a:pt x="2398093" y="906766"/>
                  <a:pt x="2397172" y="900111"/>
                  <a:pt x="2395330" y="894502"/>
                </a:cubicBezTo>
                <a:cubicBezTo>
                  <a:pt x="2393488" y="888893"/>
                  <a:pt x="2390559" y="884309"/>
                  <a:pt x="2386540" y="880751"/>
                </a:cubicBezTo>
                <a:close/>
                <a:moveTo>
                  <a:pt x="2499484" y="873782"/>
                </a:moveTo>
                <a:cubicBezTo>
                  <a:pt x="2498856" y="873364"/>
                  <a:pt x="2498124" y="873154"/>
                  <a:pt x="2497287" y="873154"/>
                </a:cubicBezTo>
                <a:lnTo>
                  <a:pt x="2472925" y="873154"/>
                </a:lnTo>
                <a:lnTo>
                  <a:pt x="2472925" y="848165"/>
                </a:lnTo>
                <a:cubicBezTo>
                  <a:pt x="2472925" y="847328"/>
                  <a:pt x="2472674" y="846574"/>
                  <a:pt x="2472172" y="845905"/>
                </a:cubicBezTo>
                <a:cubicBezTo>
                  <a:pt x="2471670" y="845235"/>
                  <a:pt x="2470833" y="844670"/>
                  <a:pt x="2469660" y="844209"/>
                </a:cubicBezTo>
                <a:cubicBezTo>
                  <a:pt x="2468489" y="843749"/>
                  <a:pt x="2466877" y="843414"/>
                  <a:pt x="2464826" y="843205"/>
                </a:cubicBezTo>
                <a:cubicBezTo>
                  <a:pt x="2462775" y="842996"/>
                  <a:pt x="2460201" y="842891"/>
                  <a:pt x="2457104" y="842891"/>
                </a:cubicBezTo>
                <a:cubicBezTo>
                  <a:pt x="2454089" y="842891"/>
                  <a:pt x="2451557" y="842996"/>
                  <a:pt x="2449506" y="843205"/>
                </a:cubicBezTo>
                <a:cubicBezTo>
                  <a:pt x="2447455" y="843414"/>
                  <a:pt x="2445822" y="843749"/>
                  <a:pt x="2444609" y="844209"/>
                </a:cubicBezTo>
                <a:cubicBezTo>
                  <a:pt x="2443395" y="844670"/>
                  <a:pt x="2442557" y="845235"/>
                  <a:pt x="2442097" y="845905"/>
                </a:cubicBezTo>
                <a:cubicBezTo>
                  <a:pt x="2441637" y="846574"/>
                  <a:pt x="2441407" y="847328"/>
                  <a:pt x="2441407" y="848165"/>
                </a:cubicBezTo>
                <a:lnTo>
                  <a:pt x="2441407" y="873154"/>
                </a:lnTo>
                <a:lnTo>
                  <a:pt x="2428096" y="873154"/>
                </a:lnTo>
                <a:cubicBezTo>
                  <a:pt x="2427259" y="873154"/>
                  <a:pt x="2426526" y="873364"/>
                  <a:pt x="2425898" y="873782"/>
                </a:cubicBezTo>
                <a:cubicBezTo>
                  <a:pt x="2425271" y="874201"/>
                  <a:pt x="2424747" y="874891"/>
                  <a:pt x="2424329" y="875854"/>
                </a:cubicBezTo>
                <a:cubicBezTo>
                  <a:pt x="2423910" y="876817"/>
                  <a:pt x="2423596" y="878135"/>
                  <a:pt x="2423387" y="879810"/>
                </a:cubicBezTo>
                <a:cubicBezTo>
                  <a:pt x="2423177" y="881484"/>
                  <a:pt x="2423073" y="883535"/>
                  <a:pt x="2423073" y="885963"/>
                </a:cubicBezTo>
                <a:cubicBezTo>
                  <a:pt x="2423073" y="890567"/>
                  <a:pt x="2423491" y="893853"/>
                  <a:pt x="2424328" y="895820"/>
                </a:cubicBezTo>
                <a:cubicBezTo>
                  <a:pt x="2425166" y="897788"/>
                  <a:pt x="2426379" y="898771"/>
                  <a:pt x="2427970" y="898771"/>
                </a:cubicBezTo>
                <a:lnTo>
                  <a:pt x="2441407" y="898771"/>
                </a:lnTo>
                <a:lnTo>
                  <a:pt x="2441407" y="956158"/>
                </a:lnTo>
                <a:cubicBezTo>
                  <a:pt x="2441407" y="963023"/>
                  <a:pt x="2442118" y="968967"/>
                  <a:pt x="2443541" y="973990"/>
                </a:cubicBezTo>
                <a:cubicBezTo>
                  <a:pt x="2444964" y="979013"/>
                  <a:pt x="2447183" y="983178"/>
                  <a:pt x="2450197" y="986485"/>
                </a:cubicBezTo>
                <a:cubicBezTo>
                  <a:pt x="2453210" y="989791"/>
                  <a:pt x="2457020" y="992240"/>
                  <a:pt x="2461624" y="993830"/>
                </a:cubicBezTo>
                <a:cubicBezTo>
                  <a:pt x="2466228" y="995421"/>
                  <a:pt x="2471670" y="996216"/>
                  <a:pt x="2477949" y="996216"/>
                </a:cubicBezTo>
                <a:cubicBezTo>
                  <a:pt x="2480292" y="996217"/>
                  <a:pt x="2482616" y="996091"/>
                  <a:pt x="2484918" y="995840"/>
                </a:cubicBezTo>
                <a:cubicBezTo>
                  <a:pt x="2487220" y="995589"/>
                  <a:pt x="2489355" y="995233"/>
                  <a:pt x="2491322" y="994772"/>
                </a:cubicBezTo>
                <a:cubicBezTo>
                  <a:pt x="2493289" y="994312"/>
                  <a:pt x="2495005" y="993768"/>
                  <a:pt x="2496470" y="993140"/>
                </a:cubicBezTo>
                <a:cubicBezTo>
                  <a:pt x="2497935" y="992512"/>
                  <a:pt x="2499045" y="991800"/>
                  <a:pt x="2499798" y="991005"/>
                </a:cubicBezTo>
                <a:cubicBezTo>
                  <a:pt x="2500552" y="990210"/>
                  <a:pt x="2501159" y="988828"/>
                  <a:pt x="2501619" y="986861"/>
                </a:cubicBezTo>
                <a:cubicBezTo>
                  <a:pt x="2502080" y="984894"/>
                  <a:pt x="2502310" y="982069"/>
                  <a:pt x="2502310" y="978385"/>
                </a:cubicBezTo>
                <a:cubicBezTo>
                  <a:pt x="2502310" y="976041"/>
                  <a:pt x="2502205" y="974115"/>
                  <a:pt x="2501996" y="972609"/>
                </a:cubicBezTo>
                <a:cubicBezTo>
                  <a:pt x="2501786" y="971102"/>
                  <a:pt x="2501556" y="969909"/>
                  <a:pt x="2501305" y="969030"/>
                </a:cubicBezTo>
                <a:cubicBezTo>
                  <a:pt x="2501054" y="968151"/>
                  <a:pt x="2500698" y="967565"/>
                  <a:pt x="2500238" y="967272"/>
                </a:cubicBezTo>
                <a:cubicBezTo>
                  <a:pt x="2499777" y="966979"/>
                  <a:pt x="2499296" y="966832"/>
                  <a:pt x="2498794" y="966832"/>
                </a:cubicBezTo>
                <a:cubicBezTo>
                  <a:pt x="2498208" y="966832"/>
                  <a:pt x="2497559" y="966979"/>
                  <a:pt x="2496847" y="967272"/>
                </a:cubicBezTo>
                <a:cubicBezTo>
                  <a:pt x="2496136" y="967565"/>
                  <a:pt x="2495257" y="967899"/>
                  <a:pt x="2494210" y="968276"/>
                </a:cubicBezTo>
                <a:cubicBezTo>
                  <a:pt x="2493164" y="968653"/>
                  <a:pt x="2491971" y="968988"/>
                  <a:pt x="2490632" y="969281"/>
                </a:cubicBezTo>
                <a:cubicBezTo>
                  <a:pt x="2489292" y="969574"/>
                  <a:pt x="2487785" y="969721"/>
                  <a:pt x="2486111" y="969720"/>
                </a:cubicBezTo>
                <a:cubicBezTo>
                  <a:pt x="2481172" y="969720"/>
                  <a:pt x="2477739" y="968192"/>
                  <a:pt x="2475813" y="965137"/>
                </a:cubicBezTo>
                <a:cubicBezTo>
                  <a:pt x="2473888" y="962081"/>
                  <a:pt x="2472925" y="957498"/>
                  <a:pt x="2472925" y="951387"/>
                </a:cubicBezTo>
                <a:lnTo>
                  <a:pt x="2472925" y="898771"/>
                </a:lnTo>
                <a:lnTo>
                  <a:pt x="2497412" y="898771"/>
                </a:lnTo>
                <a:cubicBezTo>
                  <a:pt x="2499003" y="898771"/>
                  <a:pt x="2500217" y="897788"/>
                  <a:pt x="2501054" y="895821"/>
                </a:cubicBezTo>
                <a:cubicBezTo>
                  <a:pt x="2501891" y="893853"/>
                  <a:pt x="2502309" y="890567"/>
                  <a:pt x="2502310" y="885963"/>
                </a:cubicBezTo>
                <a:cubicBezTo>
                  <a:pt x="2502310" y="883535"/>
                  <a:pt x="2502205" y="881484"/>
                  <a:pt x="2501996" y="879810"/>
                </a:cubicBezTo>
                <a:cubicBezTo>
                  <a:pt x="2501786" y="878135"/>
                  <a:pt x="2501473" y="876817"/>
                  <a:pt x="2501054" y="875854"/>
                </a:cubicBezTo>
                <a:cubicBezTo>
                  <a:pt x="2500635" y="874891"/>
                  <a:pt x="2500113" y="874201"/>
                  <a:pt x="2499484" y="873782"/>
                </a:cubicBezTo>
                <a:close/>
                <a:moveTo>
                  <a:pt x="3325680" y="158838"/>
                </a:moveTo>
                <a:cubicBezTo>
                  <a:pt x="3429202" y="268275"/>
                  <a:pt x="3532724" y="377713"/>
                  <a:pt x="3636245" y="487150"/>
                </a:cubicBezTo>
                <a:cubicBezTo>
                  <a:pt x="2630467" y="1437722"/>
                  <a:pt x="1007958" y="1360301"/>
                  <a:pt x="0" y="313640"/>
                </a:cubicBezTo>
                <a:lnTo>
                  <a:pt x="325376" y="0"/>
                </a:lnTo>
                <a:cubicBezTo>
                  <a:pt x="1161266" y="868151"/>
                  <a:pt x="2500016" y="939025"/>
                  <a:pt x="3325680" y="158838"/>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5" name="Vrije vorm 14"/>
          <p:cNvSpPr/>
          <p:nvPr/>
        </p:nvSpPr>
        <p:spPr>
          <a:xfrm rot="3004545">
            <a:off x="4335478" y="4447860"/>
            <a:ext cx="4007148" cy="1328098"/>
          </a:xfrm>
          <a:custGeom>
            <a:avLst/>
            <a:gdLst/>
            <a:ahLst/>
            <a:cxnLst/>
            <a:rect l="l" t="t" r="r" b="b"/>
            <a:pathLst>
              <a:path w="3632848" h="1158162">
                <a:moveTo>
                  <a:pt x="2265606" y="888628"/>
                </a:moveTo>
                <a:cubicBezTo>
                  <a:pt x="2267573" y="886074"/>
                  <a:pt x="2270042" y="884044"/>
                  <a:pt x="2273014" y="882537"/>
                </a:cubicBezTo>
                <a:cubicBezTo>
                  <a:pt x="2275986" y="881030"/>
                  <a:pt x="2279481" y="880277"/>
                  <a:pt x="2283500" y="880277"/>
                </a:cubicBezTo>
                <a:cubicBezTo>
                  <a:pt x="2291453" y="880277"/>
                  <a:pt x="2297334" y="882809"/>
                  <a:pt x="2301143" y="887874"/>
                </a:cubicBezTo>
                <a:cubicBezTo>
                  <a:pt x="2304952" y="892939"/>
                  <a:pt x="2306731" y="899909"/>
                  <a:pt x="2306480" y="908783"/>
                </a:cubicBezTo>
                <a:lnTo>
                  <a:pt x="2259264" y="908782"/>
                </a:lnTo>
                <a:cubicBezTo>
                  <a:pt x="2259431" y="904848"/>
                  <a:pt x="2260039" y="901144"/>
                  <a:pt x="2261085" y="897669"/>
                </a:cubicBezTo>
                <a:cubicBezTo>
                  <a:pt x="2262131" y="894195"/>
                  <a:pt x="2263638" y="891181"/>
                  <a:pt x="2265606" y="888628"/>
                </a:cubicBezTo>
                <a:close/>
                <a:moveTo>
                  <a:pt x="2242312" y="875066"/>
                </a:moveTo>
                <a:cubicBezTo>
                  <a:pt x="2237372" y="880633"/>
                  <a:pt x="2233605" y="887414"/>
                  <a:pt x="2231010" y="895409"/>
                </a:cubicBezTo>
                <a:cubicBezTo>
                  <a:pt x="2228415" y="903404"/>
                  <a:pt x="2227117" y="912382"/>
                  <a:pt x="2227117" y="922344"/>
                </a:cubicBezTo>
                <a:cubicBezTo>
                  <a:pt x="2227117" y="932809"/>
                  <a:pt x="2228352" y="941934"/>
                  <a:pt x="2230822" y="949719"/>
                </a:cubicBezTo>
                <a:cubicBezTo>
                  <a:pt x="2233291" y="957505"/>
                  <a:pt x="2237038" y="963951"/>
                  <a:pt x="2242061" y="969058"/>
                </a:cubicBezTo>
                <a:cubicBezTo>
                  <a:pt x="2247084" y="974165"/>
                  <a:pt x="2253341" y="977974"/>
                  <a:pt x="2260834" y="980485"/>
                </a:cubicBezTo>
                <a:cubicBezTo>
                  <a:pt x="2268327" y="982996"/>
                  <a:pt x="2277054" y="984252"/>
                  <a:pt x="2287016" y="984252"/>
                </a:cubicBezTo>
                <a:cubicBezTo>
                  <a:pt x="2292541" y="984252"/>
                  <a:pt x="2297732" y="983896"/>
                  <a:pt x="2302587" y="983185"/>
                </a:cubicBezTo>
                <a:cubicBezTo>
                  <a:pt x="2307443" y="982473"/>
                  <a:pt x="2311754" y="981636"/>
                  <a:pt x="2315521" y="980673"/>
                </a:cubicBezTo>
                <a:cubicBezTo>
                  <a:pt x="2319288" y="979710"/>
                  <a:pt x="2322386" y="978727"/>
                  <a:pt x="2324814" y="977722"/>
                </a:cubicBezTo>
                <a:cubicBezTo>
                  <a:pt x="2327241" y="976718"/>
                  <a:pt x="2328727" y="975922"/>
                  <a:pt x="2329272" y="975337"/>
                </a:cubicBezTo>
                <a:cubicBezTo>
                  <a:pt x="2329816" y="974750"/>
                  <a:pt x="2330255" y="974143"/>
                  <a:pt x="2330590" y="973516"/>
                </a:cubicBezTo>
                <a:cubicBezTo>
                  <a:pt x="2330925" y="972888"/>
                  <a:pt x="2331176" y="972113"/>
                  <a:pt x="2331344" y="971193"/>
                </a:cubicBezTo>
                <a:cubicBezTo>
                  <a:pt x="2331511" y="970271"/>
                  <a:pt x="2331636" y="969162"/>
                  <a:pt x="2331720" y="967865"/>
                </a:cubicBezTo>
                <a:cubicBezTo>
                  <a:pt x="2331804" y="966567"/>
                  <a:pt x="2331846" y="964997"/>
                  <a:pt x="2331846" y="963156"/>
                </a:cubicBezTo>
                <a:cubicBezTo>
                  <a:pt x="2331846" y="961063"/>
                  <a:pt x="2331783" y="959326"/>
                  <a:pt x="2331658" y="957944"/>
                </a:cubicBezTo>
                <a:cubicBezTo>
                  <a:pt x="2331532" y="956563"/>
                  <a:pt x="2331302" y="955496"/>
                  <a:pt x="2330967" y="954742"/>
                </a:cubicBezTo>
                <a:cubicBezTo>
                  <a:pt x="2330632" y="953989"/>
                  <a:pt x="2330213" y="953466"/>
                  <a:pt x="2329711" y="953173"/>
                </a:cubicBezTo>
                <a:cubicBezTo>
                  <a:pt x="2329209" y="952880"/>
                  <a:pt x="2328581" y="952733"/>
                  <a:pt x="2327827" y="952733"/>
                </a:cubicBezTo>
                <a:cubicBezTo>
                  <a:pt x="2326572" y="952733"/>
                  <a:pt x="2324939" y="953131"/>
                  <a:pt x="2322930" y="953926"/>
                </a:cubicBezTo>
                <a:cubicBezTo>
                  <a:pt x="2320921" y="954721"/>
                  <a:pt x="2318388" y="955600"/>
                  <a:pt x="2315333" y="956563"/>
                </a:cubicBezTo>
                <a:cubicBezTo>
                  <a:pt x="2312277" y="957526"/>
                  <a:pt x="2308656" y="958405"/>
                  <a:pt x="2304471" y="959200"/>
                </a:cubicBezTo>
                <a:cubicBezTo>
                  <a:pt x="2300285" y="959996"/>
                  <a:pt x="2295430" y="960393"/>
                  <a:pt x="2289904" y="960393"/>
                </a:cubicBezTo>
                <a:cubicBezTo>
                  <a:pt x="2284463" y="960393"/>
                  <a:pt x="2279795" y="959682"/>
                  <a:pt x="2275903" y="958259"/>
                </a:cubicBezTo>
                <a:cubicBezTo>
                  <a:pt x="2272010" y="956835"/>
                  <a:pt x="2268829" y="954763"/>
                  <a:pt x="2266359" y="952043"/>
                </a:cubicBezTo>
                <a:cubicBezTo>
                  <a:pt x="2263890" y="949322"/>
                  <a:pt x="2262089" y="946015"/>
                  <a:pt x="2260959" y="942122"/>
                </a:cubicBezTo>
                <a:cubicBezTo>
                  <a:pt x="2259829" y="938229"/>
                  <a:pt x="2259264" y="933897"/>
                  <a:pt x="2259264" y="929125"/>
                </a:cubicBezTo>
                <a:lnTo>
                  <a:pt x="2327451" y="929125"/>
                </a:lnTo>
                <a:cubicBezTo>
                  <a:pt x="2330464" y="929125"/>
                  <a:pt x="2332830" y="928205"/>
                  <a:pt x="2334546" y="926363"/>
                </a:cubicBezTo>
                <a:cubicBezTo>
                  <a:pt x="2336262" y="924521"/>
                  <a:pt x="2337120" y="921675"/>
                  <a:pt x="2337120" y="917824"/>
                </a:cubicBezTo>
                <a:lnTo>
                  <a:pt x="2337120" y="912801"/>
                </a:lnTo>
                <a:cubicBezTo>
                  <a:pt x="2337120" y="904931"/>
                  <a:pt x="2336115" y="897648"/>
                  <a:pt x="2334106" y="890951"/>
                </a:cubicBezTo>
                <a:cubicBezTo>
                  <a:pt x="2332097" y="884254"/>
                  <a:pt x="2328958" y="878456"/>
                  <a:pt x="2324688" y="873559"/>
                </a:cubicBezTo>
                <a:cubicBezTo>
                  <a:pt x="2320419" y="868662"/>
                  <a:pt x="2314956" y="864832"/>
                  <a:pt x="2308301" y="862069"/>
                </a:cubicBezTo>
                <a:cubicBezTo>
                  <a:pt x="2301645" y="859306"/>
                  <a:pt x="2293629" y="857925"/>
                  <a:pt x="2284253" y="857925"/>
                </a:cubicBezTo>
                <a:cubicBezTo>
                  <a:pt x="2275379" y="857925"/>
                  <a:pt x="2267406" y="859390"/>
                  <a:pt x="2260332" y="862320"/>
                </a:cubicBezTo>
                <a:cubicBezTo>
                  <a:pt x="2253257" y="865250"/>
                  <a:pt x="2247251" y="869499"/>
                  <a:pt x="2242312" y="875066"/>
                </a:cubicBezTo>
                <a:close/>
                <a:moveTo>
                  <a:pt x="2158201" y="863136"/>
                </a:moveTo>
                <a:cubicBezTo>
                  <a:pt x="2157698" y="863764"/>
                  <a:pt x="2157447" y="864496"/>
                  <a:pt x="2157447" y="865334"/>
                </a:cubicBezTo>
                <a:lnTo>
                  <a:pt x="2157447" y="977094"/>
                </a:lnTo>
                <a:cubicBezTo>
                  <a:pt x="2157447" y="977932"/>
                  <a:pt x="2157698" y="978664"/>
                  <a:pt x="2158201" y="979292"/>
                </a:cubicBezTo>
                <a:cubicBezTo>
                  <a:pt x="2158703" y="979920"/>
                  <a:pt x="2159561" y="980443"/>
                  <a:pt x="2160775" y="980862"/>
                </a:cubicBezTo>
                <a:cubicBezTo>
                  <a:pt x="2161989" y="981280"/>
                  <a:pt x="2163600" y="981594"/>
                  <a:pt x="2165610" y="981804"/>
                </a:cubicBezTo>
                <a:cubicBezTo>
                  <a:pt x="2167619" y="982013"/>
                  <a:pt x="2170172" y="982118"/>
                  <a:pt x="2173269" y="982117"/>
                </a:cubicBezTo>
                <a:cubicBezTo>
                  <a:pt x="2176367" y="982117"/>
                  <a:pt x="2178920" y="982013"/>
                  <a:pt x="2180929" y="981803"/>
                </a:cubicBezTo>
                <a:cubicBezTo>
                  <a:pt x="2182938" y="981594"/>
                  <a:pt x="2184550" y="981280"/>
                  <a:pt x="2185764" y="980862"/>
                </a:cubicBezTo>
                <a:cubicBezTo>
                  <a:pt x="2186978" y="980443"/>
                  <a:pt x="2187836" y="979920"/>
                  <a:pt x="2188338" y="979292"/>
                </a:cubicBezTo>
                <a:cubicBezTo>
                  <a:pt x="2188841" y="978664"/>
                  <a:pt x="2189092" y="977932"/>
                  <a:pt x="2189092" y="977094"/>
                </a:cubicBezTo>
                <a:lnTo>
                  <a:pt x="2189092" y="865334"/>
                </a:lnTo>
                <a:cubicBezTo>
                  <a:pt x="2189092" y="864496"/>
                  <a:pt x="2188841" y="863764"/>
                  <a:pt x="2188338" y="863136"/>
                </a:cubicBezTo>
                <a:cubicBezTo>
                  <a:pt x="2187836" y="862508"/>
                  <a:pt x="2186978" y="861964"/>
                  <a:pt x="2185764" y="861504"/>
                </a:cubicBezTo>
                <a:cubicBezTo>
                  <a:pt x="2184550" y="861043"/>
                  <a:pt x="2182939" y="860688"/>
                  <a:pt x="2180930" y="860437"/>
                </a:cubicBezTo>
                <a:cubicBezTo>
                  <a:pt x="2178920" y="860185"/>
                  <a:pt x="2176367" y="860060"/>
                  <a:pt x="2173270" y="860060"/>
                </a:cubicBezTo>
                <a:cubicBezTo>
                  <a:pt x="2170172" y="860060"/>
                  <a:pt x="2167619" y="860186"/>
                  <a:pt x="2165609" y="860436"/>
                </a:cubicBezTo>
                <a:cubicBezTo>
                  <a:pt x="2163600" y="860688"/>
                  <a:pt x="2161989" y="861044"/>
                  <a:pt x="2160775" y="861504"/>
                </a:cubicBezTo>
                <a:cubicBezTo>
                  <a:pt x="2159561" y="861964"/>
                  <a:pt x="2158703" y="862508"/>
                  <a:pt x="2158201" y="863136"/>
                </a:cubicBezTo>
                <a:close/>
                <a:moveTo>
                  <a:pt x="2158891" y="814539"/>
                </a:moveTo>
                <a:cubicBezTo>
                  <a:pt x="2156338" y="817009"/>
                  <a:pt x="2155061" y="821425"/>
                  <a:pt x="2155061" y="827788"/>
                </a:cubicBezTo>
                <a:cubicBezTo>
                  <a:pt x="2155061" y="833899"/>
                  <a:pt x="2156296" y="838126"/>
                  <a:pt x="2158766" y="840470"/>
                </a:cubicBezTo>
                <a:cubicBezTo>
                  <a:pt x="2161235" y="842814"/>
                  <a:pt x="2166028" y="843986"/>
                  <a:pt x="2173144" y="843986"/>
                </a:cubicBezTo>
                <a:cubicBezTo>
                  <a:pt x="2180176" y="843986"/>
                  <a:pt x="2184990" y="842772"/>
                  <a:pt x="2187585" y="840345"/>
                </a:cubicBezTo>
                <a:cubicBezTo>
                  <a:pt x="2190180" y="837917"/>
                  <a:pt x="2191478" y="833522"/>
                  <a:pt x="2191478" y="827160"/>
                </a:cubicBezTo>
                <a:cubicBezTo>
                  <a:pt x="2191478" y="821048"/>
                  <a:pt x="2190222" y="816799"/>
                  <a:pt x="2187710" y="814414"/>
                </a:cubicBezTo>
                <a:cubicBezTo>
                  <a:pt x="2185199" y="812028"/>
                  <a:pt x="2180427" y="810835"/>
                  <a:pt x="2173395" y="810835"/>
                </a:cubicBezTo>
                <a:cubicBezTo>
                  <a:pt x="2166279" y="810835"/>
                  <a:pt x="2161445" y="812070"/>
                  <a:pt x="2158891" y="814539"/>
                </a:cubicBezTo>
                <a:close/>
                <a:moveTo>
                  <a:pt x="2068287" y="833564"/>
                </a:moveTo>
                <a:cubicBezTo>
                  <a:pt x="2067827" y="834233"/>
                  <a:pt x="2067597" y="834987"/>
                  <a:pt x="2067597" y="835824"/>
                </a:cubicBezTo>
                <a:lnTo>
                  <a:pt x="2067597" y="860813"/>
                </a:lnTo>
                <a:lnTo>
                  <a:pt x="2054286" y="860813"/>
                </a:lnTo>
                <a:cubicBezTo>
                  <a:pt x="2053449" y="860813"/>
                  <a:pt x="2052716" y="861022"/>
                  <a:pt x="2052089" y="861441"/>
                </a:cubicBezTo>
                <a:cubicBezTo>
                  <a:pt x="2051461" y="861860"/>
                  <a:pt x="2050937" y="862550"/>
                  <a:pt x="2050519" y="863513"/>
                </a:cubicBezTo>
                <a:cubicBezTo>
                  <a:pt x="2050100" y="864476"/>
                  <a:pt x="2049786" y="865794"/>
                  <a:pt x="2049577" y="867469"/>
                </a:cubicBezTo>
                <a:cubicBezTo>
                  <a:pt x="2049368" y="869143"/>
                  <a:pt x="2049263" y="871194"/>
                  <a:pt x="2049263" y="873622"/>
                </a:cubicBezTo>
                <a:cubicBezTo>
                  <a:pt x="2049263" y="878226"/>
                  <a:pt x="2049682" y="881512"/>
                  <a:pt x="2050519" y="883479"/>
                </a:cubicBezTo>
                <a:cubicBezTo>
                  <a:pt x="2051356" y="885446"/>
                  <a:pt x="2052570" y="886430"/>
                  <a:pt x="2054160" y="886430"/>
                </a:cubicBezTo>
                <a:lnTo>
                  <a:pt x="2067597" y="886430"/>
                </a:lnTo>
                <a:lnTo>
                  <a:pt x="2067597" y="943817"/>
                </a:lnTo>
                <a:cubicBezTo>
                  <a:pt x="2067597" y="950682"/>
                  <a:pt x="2068308" y="956626"/>
                  <a:pt x="2069731" y="961649"/>
                </a:cubicBezTo>
                <a:cubicBezTo>
                  <a:pt x="2071155" y="966672"/>
                  <a:pt x="2073373" y="970837"/>
                  <a:pt x="2076387" y="974143"/>
                </a:cubicBezTo>
                <a:cubicBezTo>
                  <a:pt x="2079401" y="977450"/>
                  <a:pt x="2083210" y="979899"/>
                  <a:pt x="2087814" y="981489"/>
                </a:cubicBezTo>
                <a:cubicBezTo>
                  <a:pt x="2092418" y="983080"/>
                  <a:pt x="2097860" y="983875"/>
                  <a:pt x="2104139" y="983875"/>
                </a:cubicBezTo>
                <a:cubicBezTo>
                  <a:pt x="2106483" y="983875"/>
                  <a:pt x="2108806" y="983750"/>
                  <a:pt x="2111108" y="983499"/>
                </a:cubicBezTo>
                <a:cubicBezTo>
                  <a:pt x="2113410" y="983248"/>
                  <a:pt x="2115545" y="982892"/>
                  <a:pt x="2117512" y="982431"/>
                </a:cubicBezTo>
                <a:cubicBezTo>
                  <a:pt x="2119480" y="981971"/>
                  <a:pt x="2121196" y="981427"/>
                  <a:pt x="2122661" y="980799"/>
                </a:cubicBezTo>
                <a:cubicBezTo>
                  <a:pt x="2124126" y="980171"/>
                  <a:pt x="2125235" y="979459"/>
                  <a:pt x="2125988" y="978664"/>
                </a:cubicBezTo>
                <a:cubicBezTo>
                  <a:pt x="2126742" y="977869"/>
                  <a:pt x="2127349" y="976487"/>
                  <a:pt x="2127809" y="974520"/>
                </a:cubicBezTo>
                <a:cubicBezTo>
                  <a:pt x="2128270" y="972553"/>
                  <a:pt x="2128500" y="969727"/>
                  <a:pt x="2128500" y="966044"/>
                </a:cubicBezTo>
                <a:cubicBezTo>
                  <a:pt x="2128500" y="963700"/>
                  <a:pt x="2128395" y="961775"/>
                  <a:pt x="2128186" y="960268"/>
                </a:cubicBezTo>
                <a:cubicBezTo>
                  <a:pt x="2127977" y="958761"/>
                  <a:pt x="2127746" y="957568"/>
                  <a:pt x="2127496" y="956689"/>
                </a:cubicBezTo>
                <a:cubicBezTo>
                  <a:pt x="2127244" y="955809"/>
                  <a:pt x="2126888" y="955224"/>
                  <a:pt x="2126428" y="954931"/>
                </a:cubicBezTo>
                <a:cubicBezTo>
                  <a:pt x="2125968" y="954638"/>
                  <a:pt x="2125486" y="954491"/>
                  <a:pt x="2124984" y="954491"/>
                </a:cubicBezTo>
                <a:cubicBezTo>
                  <a:pt x="2124398" y="954491"/>
                  <a:pt x="2123749" y="954638"/>
                  <a:pt x="2123038" y="954931"/>
                </a:cubicBezTo>
                <a:cubicBezTo>
                  <a:pt x="2122326" y="955224"/>
                  <a:pt x="2121447" y="955558"/>
                  <a:pt x="2120401" y="955935"/>
                </a:cubicBezTo>
                <a:cubicBezTo>
                  <a:pt x="2119354" y="956312"/>
                  <a:pt x="2118161" y="956647"/>
                  <a:pt x="2116822" y="956940"/>
                </a:cubicBezTo>
                <a:cubicBezTo>
                  <a:pt x="2115482" y="957233"/>
                  <a:pt x="2113976" y="957380"/>
                  <a:pt x="2112301" y="957380"/>
                </a:cubicBezTo>
                <a:cubicBezTo>
                  <a:pt x="2107362" y="957380"/>
                  <a:pt x="2103929" y="955851"/>
                  <a:pt x="2102004" y="952796"/>
                </a:cubicBezTo>
                <a:cubicBezTo>
                  <a:pt x="2100079" y="949740"/>
                  <a:pt x="2099116" y="945157"/>
                  <a:pt x="2099116" y="939046"/>
                </a:cubicBezTo>
                <a:lnTo>
                  <a:pt x="2099116" y="886430"/>
                </a:lnTo>
                <a:lnTo>
                  <a:pt x="2123603" y="886430"/>
                </a:lnTo>
                <a:cubicBezTo>
                  <a:pt x="2125193" y="886430"/>
                  <a:pt x="2126407" y="885447"/>
                  <a:pt x="2127244" y="883479"/>
                </a:cubicBezTo>
                <a:cubicBezTo>
                  <a:pt x="2128082" y="881512"/>
                  <a:pt x="2128500" y="878226"/>
                  <a:pt x="2128500" y="873622"/>
                </a:cubicBezTo>
                <a:cubicBezTo>
                  <a:pt x="2128500" y="871194"/>
                  <a:pt x="2128395" y="869143"/>
                  <a:pt x="2128186" y="867469"/>
                </a:cubicBezTo>
                <a:cubicBezTo>
                  <a:pt x="2127977" y="865794"/>
                  <a:pt x="2127663" y="864476"/>
                  <a:pt x="2127244" y="863513"/>
                </a:cubicBezTo>
                <a:cubicBezTo>
                  <a:pt x="2126826" y="862551"/>
                  <a:pt x="2126302" y="861859"/>
                  <a:pt x="2125675" y="861441"/>
                </a:cubicBezTo>
                <a:cubicBezTo>
                  <a:pt x="2125047" y="861023"/>
                  <a:pt x="2124314" y="860813"/>
                  <a:pt x="2123477" y="860813"/>
                </a:cubicBezTo>
                <a:lnTo>
                  <a:pt x="2099116" y="860813"/>
                </a:lnTo>
                <a:lnTo>
                  <a:pt x="2099116" y="835824"/>
                </a:lnTo>
                <a:cubicBezTo>
                  <a:pt x="2099116" y="834987"/>
                  <a:pt x="2098865" y="834234"/>
                  <a:pt x="2098362" y="833564"/>
                </a:cubicBezTo>
                <a:cubicBezTo>
                  <a:pt x="2097860" y="832894"/>
                  <a:pt x="2097023" y="832329"/>
                  <a:pt x="2095851" y="831868"/>
                </a:cubicBezTo>
                <a:cubicBezTo>
                  <a:pt x="2094679" y="831408"/>
                  <a:pt x="2093067" y="831073"/>
                  <a:pt x="2091016" y="830864"/>
                </a:cubicBezTo>
                <a:cubicBezTo>
                  <a:pt x="2088965" y="830655"/>
                  <a:pt x="2086391" y="830550"/>
                  <a:pt x="2083293" y="830550"/>
                </a:cubicBezTo>
                <a:cubicBezTo>
                  <a:pt x="2080280" y="830550"/>
                  <a:pt x="2077747" y="830655"/>
                  <a:pt x="2075696" y="830864"/>
                </a:cubicBezTo>
                <a:cubicBezTo>
                  <a:pt x="2073645" y="831073"/>
                  <a:pt x="2072013" y="831408"/>
                  <a:pt x="2070799" y="831869"/>
                </a:cubicBezTo>
                <a:cubicBezTo>
                  <a:pt x="2069585" y="832329"/>
                  <a:pt x="2068748" y="832894"/>
                  <a:pt x="2068287" y="833564"/>
                </a:cubicBezTo>
                <a:close/>
                <a:moveTo>
                  <a:pt x="1954401" y="939485"/>
                </a:moveTo>
                <a:cubicBezTo>
                  <a:pt x="1955448" y="937350"/>
                  <a:pt x="1957101" y="935530"/>
                  <a:pt x="1959362" y="934023"/>
                </a:cubicBezTo>
                <a:cubicBezTo>
                  <a:pt x="1961622" y="932516"/>
                  <a:pt x="1964552" y="931386"/>
                  <a:pt x="1968152" y="930632"/>
                </a:cubicBezTo>
                <a:cubicBezTo>
                  <a:pt x="1971752" y="929879"/>
                  <a:pt x="1976105" y="929502"/>
                  <a:pt x="1981212" y="929502"/>
                </a:cubicBezTo>
                <a:lnTo>
                  <a:pt x="1993267" y="929502"/>
                </a:lnTo>
                <a:lnTo>
                  <a:pt x="1993266" y="948589"/>
                </a:lnTo>
                <a:cubicBezTo>
                  <a:pt x="1989415" y="952942"/>
                  <a:pt x="1985627" y="956249"/>
                  <a:pt x="1981902" y="958510"/>
                </a:cubicBezTo>
                <a:cubicBezTo>
                  <a:pt x="1978177" y="960770"/>
                  <a:pt x="1974095" y="961900"/>
                  <a:pt x="1969659" y="961900"/>
                </a:cubicBezTo>
                <a:cubicBezTo>
                  <a:pt x="1964385" y="961900"/>
                  <a:pt x="1960261" y="960560"/>
                  <a:pt x="1957290" y="957882"/>
                </a:cubicBezTo>
                <a:cubicBezTo>
                  <a:pt x="1954318" y="955203"/>
                  <a:pt x="1952832" y="951519"/>
                  <a:pt x="1952832" y="946831"/>
                </a:cubicBezTo>
                <a:cubicBezTo>
                  <a:pt x="1952832" y="944069"/>
                  <a:pt x="1953355" y="941620"/>
                  <a:pt x="1954401" y="939485"/>
                </a:cubicBezTo>
                <a:close/>
                <a:moveTo>
                  <a:pt x="1931108" y="870294"/>
                </a:moveTo>
                <a:cubicBezTo>
                  <a:pt x="1929935" y="871508"/>
                  <a:pt x="1929140" y="872868"/>
                  <a:pt x="1928722" y="874375"/>
                </a:cubicBezTo>
                <a:cubicBezTo>
                  <a:pt x="1928303" y="875882"/>
                  <a:pt x="1928094" y="877933"/>
                  <a:pt x="1928094" y="880528"/>
                </a:cubicBezTo>
                <a:cubicBezTo>
                  <a:pt x="1928094" y="882454"/>
                  <a:pt x="1928219" y="884212"/>
                  <a:pt x="1928470" y="885803"/>
                </a:cubicBezTo>
                <a:cubicBezTo>
                  <a:pt x="1928722" y="887393"/>
                  <a:pt x="1929077" y="888733"/>
                  <a:pt x="1929538" y="889821"/>
                </a:cubicBezTo>
                <a:cubicBezTo>
                  <a:pt x="1929998" y="890909"/>
                  <a:pt x="1930584" y="891746"/>
                  <a:pt x="1931296" y="892332"/>
                </a:cubicBezTo>
                <a:cubicBezTo>
                  <a:pt x="1932007" y="892918"/>
                  <a:pt x="1932823" y="893211"/>
                  <a:pt x="1933745" y="893211"/>
                </a:cubicBezTo>
                <a:cubicBezTo>
                  <a:pt x="1935084" y="893211"/>
                  <a:pt x="1936821" y="892625"/>
                  <a:pt x="1938956" y="891453"/>
                </a:cubicBezTo>
                <a:cubicBezTo>
                  <a:pt x="1941090" y="890281"/>
                  <a:pt x="1943748" y="888984"/>
                  <a:pt x="1946930" y="887561"/>
                </a:cubicBezTo>
                <a:cubicBezTo>
                  <a:pt x="1950111" y="886137"/>
                  <a:pt x="1953774" y="884840"/>
                  <a:pt x="1957917" y="883668"/>
                </a:cubicBezTo>
                <a:cubicBezTo>
                  <a:pt x="1962062" y="882496"/>
                  <a:pt x="1966770" y="881909"/>
                  <a:pt x="1972044" y="881909"/>
                </a:cubicBezTo>
                <a:cubicBezTo>
                  <a:pt x="1976063" y="881910"/>
                  <a:pt x="1979432" y="882328"/>
                  <a:pt x="1982153" y="883165"/>
                </a:cubicBezTo>
                <a:cubicBezTo>
                  <a:pt x="1984874" y="884002"/>
                  <a:pt x="1987050" y="885300"/>
                  <a:pt x="1988683" y="887058"/>
                </a:cubicBezTo>
                <a:cubicBezTo>
                  <a:pt x="1990315" y="888816"/>
                  <a:pt x="1991488" y="891014"/>
                  <a:pt x="1992199" y="893651"/>
                </a:cubicBezTo>
                <a:cubicBezTo>
                  <a:pt x="1992911" y="896288"/>
                  <a:pt x="1993266" y="899364"/>
                  <a:pt x="1993267" y="902881"/>
                </a:cubicBezTo>
                <a:lnTo>
                  <a:pt x="1993266" y="909661"/>
                </a:lnTo>
                <a:lnTo>
                  <a:pt x="1982342" y="909661"/>
                </a:lnTo>
                <a:cubicBezTo>
                  <a:pt x="1972379" y="909661"/>
                  <a:pt x="1963631" y="910415"/>
                  <a:pt x="1956097" y="911922"/>
                </a:cubicBezTo>
                <a:cubicBezTo>
                  <a:pt x="1948562" y="913429"/>
                  <a:pt x="1942262" y="915752"/>
                  <a:pt x="1937197" y="918891"/>
                </a:cubicBezTo>
                <a:cubicBezTo>
                  <a:pt x="1932133" y="922031"/>
                  <a:pt x="1928324" y="926007"/>
                  <a:pt x="1925771" y="930821"/>
                </a:cubicBezTo>
                <a:cubicBezTo>
                  <a:pt x="1923217" y="935634"/>
                  <a:pt x="1921941" y="941306"/>
                  <a:pt x="1921941" y="947836"/>
                </a:cubicBezTo>
                <a:cubicBezTo>
                  <a:pt x="1921941" y="953863"/>
                  <a:pt x="1922945" y="959137"/>
                  <a:pt x="1924954" y="963658"/>
                </a:cubicBezTo>
                <a:cubicBezTo>
                  <a:pt x="1926963" y="968179"/>
                  <a:pt x="1929789" y="971967"/>
                  <a:pt x="1933431" y="975023"/>
                </a:cubicBezTo>
                <a:cubicBezTo>
                  <a:pt x="1937072" y="978078"/>
                  <a:pt x="1941384" y="980380"/>
                  <a:pt x="1946365" y="981929"/>
                </a:cubicBezTo>
                <a:cubicBezTo>
                  <a:pt x="1951346" y="983478"/>
                  <a:pt x="1956808" y="984252"/>
                  <a:pt x="1962752" y="984252"/>
                </a:cubicBezTo>
                <a:cubicBezTo>
                  <a:pt x="1969952" y="984252"/>
                  <a:pt x="1976502" y="982871"/>
                  <a:pt x="1982404" y="980108"/>
                </a:cubicBezTo>
                <a:cubicBezTo>
                  <a:pt x="1988306" y="977346"/>
                  <a:pt x="1993560" y="973495"/>
                  <a:pt x="1998164" y="968555"/>
                </a:cubicBezTo>
                <a:lnTo>
                  <a:pt x="1998164" y="977471"/>
                </a:lnTo>
                <a:cubicBezTo>
                  <a:pt x="1998164" y="978643"/>
                  <a:pt x="1998520" y="979564"/>
                  <a:pt x="1999231" y="980234"/>
                </a:cubicBezTo>
                <a:cubicBezTo>
                  <a:pt x="1999943" y="980904"/>
                  <a:pt x="2001157" y="981385"/>
                  <a:pt x="2002873" y="981678"/>
                </a:cubicBezTo>
                <a:cubicBezTo>
                  <a:pt x="2004589" y="981971"/>
                  <a:pt x="2007331" y="982118"/>
                  <a:pt x="2011098" y="982117"/>
                </a:cubicBezTo>
                <a:cubicBezTo>
                  <a:pt x="2014614" y="982117"/>
                  <a:pt x="2017272" y="981971"/>
                  <a:pt x="2019072" y="981678"/>
                </a:cubicBezTo>
                <a:cubicBezTo>
                  <a:pt x="2020872" y="981385"/>
                  <a:pt x="2022190" y="980904"/>
                  <a:pt x="2023028" y="980234"/>
                </a:cubicBezTo>
                <a:cubicBezTo>
                  <a:pt x="2023865" y="979564"/>
                  <a:pt x="2024283" y="978643"/>
                  <a:pt x="2024283" y="977471"/>
                </a:cubicBezTo>
                <a:lnTo>
                  <a:pt x="2024283" y="902127"/>
                </a:lnTo>
                <a:cubicBezTo>
                  <a:pt x="2024283" y="894425"/>
                  <a:pt x="2023362" y="887770"/>
                  <a:pt x="2021521" y="882161"/>
                </a:cubicBezTo>
                <a:cubicBezTo>
                  <a:pt x="2019679" y="876552"/>
                  <a:pt x="2016749" y="871968"/>
                  <a:pt x="2012730" y="868410"/>
                </a:cubicBezTo>
                <a:cubicBezTo>
                  <a:pt x="2008712" y="864852"/>
                  <a:pt x="2003585" y="862216"/>
                  <a:pt x="1997348" y="860499"/>
                </a:cubicBezTo>
                <a:cubicBezTo>
                  <a:pt x="1991111" y="858783"/>
                  <a:pt x="1983597" y="857925"/>
                  <a:pt x="1974807" y="857925"/>
                </a:cubicBezTo>
                <a:cubicBezTo>
                  <a:pt x="1969868" y="857925"/>
                  <a:pt x="1965075" y="858323"/>
                  <a:pt x="1960429" y="859118"/>
                </a:cubicBezTo>
                <a:cubicBezTo>
                  <a:pt x="1955783" y="859913"/>
                  <a:pt x="1951492" y="860939"/>
                  <a:pt x="1947558" y="862195"/>
                </a:cubicBezTo>
                <a:cubicBezTo>
                  <a:pt x="1943623" y="863450"/>
                  <a:pt x="1940191" y="864811"/>
                  <a:pt x="1937260" y="866276"/>
                </a:cubicBezTo>
                <a:cubicBezTo>
                  <a:pt x="1934331" y="867741"/>
                  <a:pt x="1932279" y="869080"/>
                  <a:pt x="1931108" y="870294"/>
                </a:cubicBezTo>
                <a:close/>
                <a:moveTo>
                  <a:pt x="1786035" y="862885"/>
                </a:moveTo>
                <a:cubicBezTo>
                  <a:pt x="1785574" y="863513"/>
                  <a:pt x="1785344" y="864246"/>
                  <a:pt x="1785344" y="865083"/>
                </a:cubicBezTo>
                <a:lnTo>
                  <a:pt x="1785344" y="933646"/>
                </a:lnTo>
                <a:cubicBezTo>
                  <a:pt x="1785344" y="942185"/>
                  <a:pt x="1786035" y="949322"/>
                  <a:pt x="1787416" y="955056"/>
                </a:cubicBezTo>
                <a:cubicBezTo>
                  <a:pt x="1788798" y="960791"/>
                  <a:pt x="1791100" y="965835"/>
                  <a:pt x="1794323" y="970188"/>
                </a:cubicBezTo>
                <a:cubicBezTo>
                  <a:pt x="1797546" y="974541"/>
                  <a:pt x="1801774" y="977974"/>
                  <a:pt x="1807006" y="980485"/>
                </a:cubicBezTo>
                <a:cubicBezTo>
                  <a:pt x="1812238" y="982996"/>
                  <a:pt x="1818705" y="984252"/>
                  <a:pt x="1826407" y="984252"/>
                </a:cubicBezTo>
                <a:cubicBezTo>
                  <a:pt x="1833272" y="984252"/>
                  <a:pt x="1839906" y="982578"/>
                  <a:pt x="1846311" y="979229"/>
                </a:cubicBezTo>
                <a:cubicBezTo>
                  <a:pt x="1852714" y="975881"/>
                  <a:pt x="1859014" y="970858"/>
                  <a:pt x="1865209" y="964160"/>
                </a:cubicBezTo>
                <a:lnTo>
                  <a:pt x="1865209" y="977094"/>
                </a:lnTo>
                <a:cubicBezTo>
                  <a:pt x="1865209" y="977932"/>
                  <a:pt x="1865419" y="978664"/>
                  <a:pt x="1865837" y="979292"/>
                </a:cubicBezTo>
                <a:cubicBezTo>
                  <a:pt x="1866256" y="979920"/>
                  <a:pt x="1866967" y="980443"/>
                  <a:pt x="1867972" y="980862"/>
                </a:cubicBezTo>
                <a:cubicBezTo>
                  <a:pt x="1868976" y="981280"/>
                  <a:pt x="1870337" y="981594"/>
                  <a:pt x="1872053" y="981803"/>
                </a:cubicBezTo>
                <a:cubicBezTo>
                  <a:pt x="1873769" y="982013"/>
                  <a:pt x="1876008" y="982117"/>
                  <a:pt x="1878771" y="982118"/>
                </a:cubicBezTo>
                <a:cubicBezTo>
                  <a:pt x="1881366" y="982117"/>
                  <a:pt x="1883522" y="982013"/>
                  <a:pt x="1885238" y="981804"/>
                </a:cubicBezTo>
                <a:cubicBezTo>
                  <a:pt x="1886954" y="981594"/>
                  <a:pt x="1888336" y="981280"/>
                  <a:pt x="1889382" y="980862"/>
                </a:cubicBezTo>
                <a:cubicBezTo>
                  <a:pt x="1890429" y="980443"/>
                  <a:pt x="1891161" y="979920"/>
                  <a:pt x="1891580" y="979292"/>
                </a:cubicBezTo>
                <a:cubicBezTo>
                  <a:pt x="1891998" y="978664"/>
                  <a:pt x="1892207" y="977931"/>
                  <a:pt x="1892208" y="977094"/>
                </a:cubicBezTo>
                <a:lnTo>
                  <a:pt x="1892208" y="865083"/>
                </a:lnTo>
                <a:cubicBezTo>
                  <a:pt x="1892208" y="864246"/>
                  <a:pt x="1891957" y="863513"/>
                  <a:pt x="1891454" y="862885"/>
                </a:cubicBezTo>
                <a:cubicBezTo>
                  <a:pt x="1890952" y="862257"/>
                  <a:pt x="1890115" y="861734"/>
                  <a:pt x="1888942" y="861315"/>
                </a:cubicBezTo>
                <a:cubicBezTo>
                  <a:pt x="1887771" y="860897"/>
                  <a:pt x="1886180" y="860583"/>
                  <a:pt x="1884171" y="860374"/>
                </a:cubicBezTo>
                <a:cubicBezTo>
                  <a:pt x="1882162" y="860164"/>
                  <a:pt x="1879608" y="860060"/>
                  <a:pt x="1876511" y="860060"/>
                </a:cubicBezTo>
                <a:cubicBezTo>
                  <a:pt x="1873413" y="860060"/>
                  <a:pt x="1870860" y="860164"/>
                  <a:pt x="1868851" y="860374"/>
                </a:cubicBezTo>
                <a:cubicBezTo>
                  <a:pt x="1866842" y="860583"/>
                  <a:pt x="1865230" y="860897"/>
                  <a:pt x="1864016" y="861316"/>
                </a:cubicBezTo>
                <a:cubicBezTo>
                  <a:pt x="1862802" y="861734"/>
                  <a:pt x="1861965" y="862257"/>
                  <a:pt x="1861505" y="862885"/>
                </a:cubicBezTo>
                <a:cubicBezTo>
                  <a:pt x="1861044" y="863513"/>
                  <a:pt x="1860814" y="864246"/>
                  <a:pt x="1860814" y="865083"/>
                </a:cubicBezTo>
                <a:lnTo>
                  <a:pt x="1860814" y="939548"/>
                </a:lnTo>
                <a:cubicBezTo>
                  <a:pt x="1856210" y="945157"/>
                  <a:pt x="1851877" y="949426"/>
                  <a:pt x="1847817" y="952356"/>
                </a:cubicBezTo>
                <a:cubicBezTo>
                  <a:pt x="1843757" y="955287"/>
                  <a:pt x="1839718" y="956752"/>
                  <a:pt x="1835699" y="956751"/>
                </a:cubicBezTo>
                <a:cubicBezTo>
                  <a:pt x="1832518" y="956751"/>
                  <a:pt x="1829735" y="956145"/>
                  <a:pt x="1827349" y="954931"/>
                </a:cubicBezTo>
                <a:cubicBezTo>
                  <a:pt x="1824963" y="953717"/>
                  <a:pt x="1822995" y="952001"/>
                  <a:pt x="1821447" y="949782"/>
                </a:cubicBezTo>
                <a:cubicBezTo>
                  <a:pt x="1819898" y="947564"/>
                  <a:pt x="1818747" y="944906"/>
                  <a:pt x="1817993" y="941808"/>
                </a:cubicBezTo>
                <a:cubicBezTo>
                  <a:pt x="1817240" y="938711"/>
                  <a:pt x="1816863" y="934232"/>
                  <a:pt x="1816863" y="928372"/>
                </a:cubicBezTo>
                <a:lnTo>
                  <a:pt x="1816863" y="865083"/>
                </a:lnTo>
                <a:cubicBezTo>
                  <a:pt x="1816863" y="864246"/>
                  <a:pt x="1816612" y="863513"/>
                  <a:pt x="1816110" y="862885"/>
                </a:cubicBezTo>
                <a:cubicBezTo>
                  <a:pt x="1815608" y="862257"/>
                  <a:pt x="1814749" y="861734"/>
                  <a:pt x="1813536" y="861315"/>
                </a:cubicBezTo>
                <a:cubicBezTo>
                  <a:pt x="1812322" y="860897"/>
                  <a:pt x="1810710" y="860583"/>
                  <a:pt x="1808701" y="860374"/>
                </a:cubicBezTo>
                <a:cubicBezTo>
                  <a:pt x="1806692" y="860165"/>
                  <a:pt x="1804138" y="860060"/>
                  <a:pt x="1801041" y="860060"/>
                </a:cubicBezTo>
                <a:cubicBezTo>
                  <a:pt x="1798027" y="860060"/>
                  <a:pt x="1795495" y="860164"/>
                  <a:pt x="1793444" y="860374"/>
                </a:cubicBezTo>
                <a:cubicBezTo>
                  <a:pt x="1791393" y="860583"/>
                  <a:pt x="1789760" y="860897"/>
                  <a:pt x="1788546" y="861316"/>
                </a:cubicBezTo>
                <a:cubicBezTo>
                  <a:pt x="1787332" y="861734"/>
                  <a:pt x="1786495" y="862257"/>
                  <a:pt x="1786035" y="862885"/>
                </a:cubicBezTo>
                <a:close/>
                <a:moveTo>
                  <a:pt x="1601976" y="939485"/>
                </a:moveTo>
                <a:cubicBezTo>
                  <a:pt x="1603023" y="937350"/>
                  <a:pt x="1604676" y="935530"/>
                  <a:pt x="1606936" y="934023"/>
                </a:cubicBezTo>
                <a:cubicBezTo>
                  <a:pt x="1609197" y="932516"/>
                  <a:pt x="1612127" y="931386"/>
                  <a:pt x="1615727" y="930632"/>
                </a:cubicBezTo>
                <a:cubicBezTo>
                  <a:pt x="1619326" y="929879"/>
                  <a:pt x="1623680" y="929502"/>
                  <a:pt x="1628786" y="929502"/>
                </a:cubicBezTo>
                <a:lnTo>
                  <a:pt x="1640842" y="929502"/>
                </a:lnTo>
                <a:lnTo>
                  <a:pt x="1640841" y="948589"/>
                </a:lnTo>
                <a:cubicBezTo>
                  <a:pt x="1636990" y="952942"/>
                  <a:pt x="1633202" y="956249"/>
                  <a:pt x="1629477" y="958510"/>
                </a:cubicBezTo>
                <a:cubicBezTo>
                  <a:pt x="1625752" y="960770"/>
                  <a:pt x="1621670" y="961900"/>
                  <a:pt x="1617234" y="961900"/>
                </a:cubicBezTo>
                <a:cubicBezTo>
                  <a:pt x="1611959" y="961900"/>
                  <a:pt x="1607836" y="960560"/>
                  <a:pt x="1604865" y="957882"/>
                </a:cubicBezTo>
                <a:cubicBezTo>
                  <a:pt x="1601893" y="955203"/>
                  <a:pt x="1600407" y="951519"/>
                  <a:pt x="1600407" y="946831"/>
                </a:cubicBezTo>
                <a:cubicBezTo>
                  <a:pt x="1600407" y="944068"/>
                  <a:pt x="1600930" y="941620"/>
                  <a:pt x="1601976" y="939485"/>
                </a:cubicBezTo>
                <a:close/>
                <a:moveTo>
                  <a:pt x="1710526" y="809705"/>
                </a:moveTo>
                <a:cubicBezTo>
                  <a:pt x="1710023" y="810375"/>
                  <a:pt x="1709772" y="811128"/>
                  <a:pt x="1709772" y="811965"/>
                </a:cubicBezTo>
                <a:lnTo>
                  <a:pt x="1709772" y="977094"/>
                </a:lnTo>
                <a:cubicBezTo>
                  <a:pt x="1709772" y="977932"/>
                  <a:pt x="1710023" y="978664"/>
                  <a:pt x="1710525" y="979292"/>
                </a:cubicBezTo>
                <a:cubicBezTo>
                  <a:pt x="1711028" y="979920"/>
                  <a:pt x="1711886" y="980443"/>
                  <a:pt x="1713100" y="980862"/>
                </a:cubicBezTo>
                <a:cubicBezTo>
                  <a:pt x="1714314" y="981280"/>
                  <a:pt x="1715925" y="981594"/>
                  <a:pt x="1717934" y="981803"/>
                </a:cubicBezTo>
                <a:cubicBezTo>
                  <a:pt x="1719944" y="982013"/>
                  <a:pt x="1722497" y="982117"/>
                  <a:pt x="1725594" y="982117"/>
                </a:cubicBezTo>
                <a:cubicBezTo>
                  <a:pt x="1728692" y="982117"/>
                  <a:pt x="1731245" y="982013"/>
                  <a:pt x="1733254" y="981803"/>
                </a:cubicBezTo>
                <a:cubicBezTo>
                  <a:pt x="1735264" y="981594"/>
                  <a:pt x="1736875" y="981280"/>
                  <a:pt x="1738089" y="980862"/>
                </a:cubicBezTo>
                <a:cubicBezTo>
                  <a:pt x="1739303" y="980443"/>
                  <a:pt x="1740161" y="979920"/>
                  <a:pt x="1740663" y="979292"/>
                </a:cubicBezTo>
                <a:cubicBezTo>
                  <a:pt x="1741166" y="978664"/>
                  <a:pt x="1741417" y="977932"/>
                  <a:pt x="1741417" y="977094"/>
                </a:cubicBezTo>
                <a:lnTo>
                  <a:pt x="1741417" y="811965"/>
                </a:lnTo>
                <a:cubicBezTo>
                  <a:pt x="1741417" y="811128"/>
                  <a:pt x="1741166" y="810374"/>
                  <a:pt x="1740663" y="809705"/>
                </a:cubicBezTo>
                <a:cubicBezTo>
                  <a:pt x="1740161" y="809035"/>
                  <a:pt x="1739303" y="808470"/>
                  <a:pt x="1738089" y="808009"/>
                </a:cubicBezTo>
                <a:cubicBezTo>
                  <a:pt x="1736875" y="807549"/>
                  <a:pt x="1735264" y="807193"/>
                  <a:pt x="1733254" y="806942"/>
                </a:cubicBezTo>
                <a:cubicBezTo>
                  <a:pt x="1731245" y="806691"/>
                  <a:pt x="1728692" y="806566"/>
                  <a:pt x="1725595" y="806565"/>
                </a:cubicBezTo>
                <a:cubicBezTo>
                  <a:pt x="1722497" y="806565"/>
                  <a:pt x="1719944" y="806691"/>
                  <a:pt x="1717934" y="806942"/>
                </a:cubicBezTo>
                <a:cubicBezTo>
                  <a:pt x="1715925" y="807193"/>
                  <a:pt x="1714314" y="807549"/>
                  <a:pt x="1713100" y="808009"/>
                </a:cubicBezTo>
                <a:cubicBezTo>
                  <a:pt x="1711886" y="808470"/>
                  <a:pt x="1711028" y="809035"/>
                  <a:pt x="1710526" y="809705"/>
                </a:cubicBezTo>
                <a:close/>
                <a:moveTo>
                  <a:pt x="1578683" y="870294"/>
                </a:moveTo>
                <a:cubicBezTo>
                  <a:pt x="1577510" y="871508"/>
                  <a:pt x="1576715" y="872868"/>
                  <a:pt x="1576297" y="874375"/>
                </a:cubicBezTo>
                <a:cubicBezTo>
                  <a:pt x="1575878" y="875882"/>
                  <a:pt x="1575669" y="877933"/>
                  <a:pt x="1575669" y="880528"/>
                </a:cubicBezTo>
                <a:cubicBezTo>
                  <a:pt x="1575669" y="882454"/>
                  <a:pt x="1575794" y="884212"/>
                  <a:pt x="1576045" y="885802"/>
                </a:cubicBezTo>
                <a:cubicBezTo>
                  <a:pt x="1576297" y="887393"/>
                  <a:pt x="1576652" y="888733"/>
                  <a:pt x="1577113" y="889821"/>
                </a:cubicBezTo>
                <a:cubicBezTo>
                  <a:pt x="1577573" y="890909"/>
                  <a:pt x="1578159" y="891746"/>
                  <a:pt x="1578871" y="892332"/>
                </a:cubicBezTo>
                <a:cubicBezTo>
                  <a:pt x="1579582" y="892918"/>
                  <a:pt x="1580398" y="893211"/>
                  <a:pt x="1581320" y="893211"/>
                </a:cubicBezTo>
                <a:cubicBezTo>
                  <a:pt x="1582659" y="893211"/>
                  <a:pt x="1584396" y="892625"/>
                  <a:pt x="1586531" y="891453"/>
                </a:cubicBezTo>
                <a:cubicBezTo>
                  <a:pt x="1588666" y="890281"/>
                  <a:pt x="1591324" y="888984"/>
                  <a:pt x="1594505" y="887560"/>
                </a:cubicBezTo>
                <a:cubicBezTo>
                  <a:pt x="1597686" y="886137"/>
                  <a:pt x="1601349" y="884840"/>
                  <a:pt x="1605492" y="883668"/>
                </a:cubicBezTo>
                <a:cubicBezTo>
                  <a:pt x="1609636" y="882496"/>
                  <a:pt x="1614345" y="881909"/>
                  <a:pt x="1619620" y="881910"/>
                </a:cubicBezTo>
                <a:cubicBezTo>
                  <a:pt x="1623638" y="881910"/>
                  <a:pt x="1627007" y="882328"/>
                  <a:pt x="1629728" y="883165"/>
                </a:cubicBezTo>
                <a:cubicBezTo>
                  <a:pt x="1632449" y="884003"/>
                  <a:pt x="1634626" y="885300"/>
                  <a:pt x="1636258" y="887058"/>
                </a:cubicBezTo>
                <a:cubicBezTo>
                  <a:pt x="1637890" y="888816"/>
                  <a:pt x="1639063" y="891014"/>
                  <a:pt x="1639774" y="893651"/>
                </a:cubicBezTo>
                <a:cubicBezTo>
                  <a:pt x="1640486" y="896288"/>
                  <a:pt x="1640842" y="899364"/>
                  <a:pt x="1640842" y="902880"/>
                </a:cubicBezTo>
                <a:lnTo>
                  <a:pt x="1640841" y="909661"/>
                </a:lnTo>
                <a:lnTo>
                  <a:pt x="1629917" y="909662"/>
                </a:lnTo>
                <a:cubicBezTo>
                  <a:pt x="1619954" y="909661"/>
                  <a:pt x="1611206" y="910415"/>
                  <a:pt x="1603672" y="911922"/>
                </a:cubicBezTo>
                <a:cubicBezTo>
                  <a:pt x="1596137" y="913429"/>
                  <a:pt x="1589837" y="915752"/>
                  <a:pt x="1584773" y="918891"/>
                </a:cubicBezTo>
                <a:cubicBezTo>
                  <a:pt x="1579708" y="922030"/>
                  <a:pt x="1575899" y="926007"/>
                  <a:pt x="1573346" y="930821"/>
                </a:cubicBezTo>
                <a:cubicBezTo>
                  <a:pt x="1570792" y="935634"/>
                  <a:pt x="1569516" y="941306"/>
                  <a:pt x="1569515" y="947836"/>
                </a:cubicBezTo>
                <a:cubicBezTo>
                  <a:pt x="1569516" y="953863"/>
                  <a:pt x="1570520" y="959137"/>
                  <a:pt x="1572530" y="963658"/>
                </a:cubicBezTo>
                <a:cubicBezTo>
                  <a:pt x="1574539" y="968179"/>
                  <a:pt x="1577364" y="971967"/>
                  <a:pt x="1581006" y="975023"/>
                </a:cubicBezTo>
                <a:cubicBezTo>
                  <a:pt x="1584647" y="978078"/>
                  <a:pt x="1588959" y="980380"/>
                  <a:pt x="1593940" y="981929"/>
                </a:cubicBezTo>
                <a:cubicBezTo>
                  <a:pt x="1598921" y="983478"/>
                  <a:pt x="1604383" y="984252"/>
                  <a:pt x="1610327" y="984252"/>
                </a:cubicBezTo>
                <a:cubicBezTo>
                  <a:pt x="1617526" y="984252"/>
                  <a:pt x="1624077" y="982871"/>
                  <a:pt x="1629979" y="980108"/>
                </a:cubicBezTo>
                <a:cubicBezTo>
                  <a:pt x="1635881" y="977346"/>
                  <a:pt x="1641134" y="973495"/>
                  <a:pt x="1645739" y="968555"/>
                </a:cubicBezTo>
                <a:lnTo>
                  <a:pt x="1645739" y="977471"/>
                </a:lnTo>
                <a:cubicBezTo>
                  <a:pt x="1645739" y="978643"/>
                  <a:pt x="1646095" y="979564"/>
                  <a:pt x="1646806" y="980234"/>
                </a:cubicBezTo>
                <a:cubicBezTo>
                  <a:pt x="1647518" y="980903"/>
                  <a:pt x="1648732" y="981385"/>
                  <a:pt x="1650448" y="981678"/>
                </a:cubicBezTo>
                <a:cubicBezTo>
                  <a:pt x="1652164" y="981971"/>
                  <a:pt x="1654906" y="982117"/>
                  <a:pt x="1658673" y="982118"/>
                </a:cubicBezTo>
                <a:cubicBezTo>
                  <a:pt x="1662189" y="982117"/>
                  <a:pt x="1664847" y="981971"/>
                  <a:pt x="1666647" y="981678"/>
                </a:cubicBezTo>
                <a:cubicBezTo>
                  <a:pt x="1668447" y="981385"/>
                  <a:pt x="1669765" y="980904"/>
                  <a:pt x="1670602" y="980234"/>
                </a:cubicBezTo>
                <a:cubicBezTo>
                  <a:pt x="1671440" y="979564"/>
                  <a:pt x="1671858" y="978643"/>
                  <a:pt x="1671858" y="977471"/>
                </a:cubicBezTo>
                <a:lnTo>
                  <a:pt x="1671858" y="902127"/>
                </a:lnTo>
                <a:cubicBezTo>
                  <a:pt x="1671858" y="894425"/>
                  <a:pt x="1670937" y="887770"/>
                  <a:pt x="1669096" y="882161"/>
                </a:cubicBezTo>
                <a:cubicBezTo>
                  <a:pt x="1667254" y="876552"/>
                  <a:pt x="1664324" y="871968"/>
                  <a:pt x="1660305" y="868410"/>
                </a:cubicBezTo>
                <a:cubicBezTo>
                  <a:pt x="1656287" y="864853"/>
                  <a:pt x="1651160" y="862215"/>
                  <a:pt x="1644923" y="860499"/>
                </a:cubicBezTo>
                <a:cubicBezTo>
                  <a:pt x="1638686" y="858783"/>
                  <a:pt x="1631172" y="857925"/>
                  <a:pt x="1622382" y="857925"/>
                </a:cubicBezTo>
                <a:cubicBezTo>
                  <a:pt x="1617443" y="857925"/>
                  <a:pt x="1612650" y="858323"/>
                  <a:pt x="1608004" y="859118"/>
                </a:cubicBezTo>
                <a:cubicBezTo>
                  <a:pt x="1603358" y="859913"/>
                  <a:pt x="1599067" y="860939"/>
                  <a:pt x="1595133" y="862195"/>
                </a:cubicBezTo>
                <a:cubicBezTo>
                  <a:pt x="1591198" y="863450"/>
                  <a:pt x="1587766" y="864811"/>
                  <a:pt x="1584836" y="866276"/>
                </a:cubicBezTo>
                <a:cubicBezTo>
                  <a:pt x="1581906" y="867741"/>
                  <a:pt x="1579854" y="869080"/>
                  <a:pt x="1578683" y="870294"/>
                </a:cubicBezTo>
                <a:close/>
                <a:moveTo>
                  <a:pt x="1430703" y="862760"/>
                </a:moveTo>
                <a:cubicBezTo>
                  <a:pt x="1430243" y="863387"/>
                  <a:pt x="1430012" y="864120"/>
                  <a:pt x="1430012" y="864957"/>
                </a:cubicBezTo>
                <a:cubicBezTo>
                  <a:pt x="1430012" y="865459"/>
                  <a:pt x="1430034" y="866004"/>
                  <a:pt x="1430075" y="866590"/>
                </a:cubicBezTo>
                <a:cubicBezTo>
                  <a:pt x="1430117" y="867176"/>
                  <a:pt x="1430285" y="868138"/>
                  <a:pt x="1430578" y="869478"/>
                </a:cubicBezTo>
                <a:cubicBezTo>
                  <a:pt x="1430870" y="870817"/>
                  <a:pt x="1431268" y="872324"/>
                  <a:pt x="1431771" y="873998"/>
                </a:cubicBezTo>
                <a:lnTo>
                  <a:pt x="1465424" y="975336"/>
                </a:lnTo>
                <a:cubicBezTo>
                  <a:pt x="1465843" y="976676"/>
                  <a:pt x="1466408" y="977785"/>
                  <a:pt x="1467119" y="978664"/>
                </a:cubicBezTo>
                <a:cubicBezTo>
                  <a:pt x="1467831" y="979543"/>
                  <a:pt x="1468982" y="980234"/>
                  <a:pt x="1470573" y="980736"/>
                </a:cubicBezTo>
                <a:cubicBezTo>
                  <a:pt x="1472164" y="981238"/>
                  <a:pt x="1474361" y="981594"/>
                  <a:pt x="1477165" y="981804"/>
                </a:cubicBezTo>
                <a:cubicBezTo>
                  <a:pt x="1479970" y="982013"/>
                  <a:pt x="1483591" y="982118"/>
                  <a:pt x="1488027" y="982117"/>
                </a:cubicBezTo>
                <a:cubicBezTo>
                  <a:pt x="1492548" y="982118"/>
                  <a:pt x="1496211" y="982034"/>
                  <a:pt x="1499015" y="981866"/>
                </a:cubicBezTo>
                <a:cubicBezTo>
                  <a:pt x="1501820" y="981699"/>
                  <a:pt x="1504038" y="981364"/>
                  <a:pt x="1505671" y="980862"/>
                </a:cubicBezTo>
                <a:cubicBezTo>
                  <a:pt x="1507303" y="980359"/>
                  <a:pt x="1508475" y="979669"/>
                  <a:pt x="1509187" y="978790"/>
                </a:cubicBezTo>
                <a:cubicBezTo>
                  <a:pt x="1509898" y="977911"/>
                  <a:pt x="1510463" y="976760"/>
                  <a:pt x="1510882" y="975336"/>
                </a:cubicBezTo>
                <a:lnTo>
                  <a:pt x="1544536" y="873999"/>
                </a:lnTo>
                <a:cubicBezTo>
                  <a:pt x="1544871" y="872826"/>
                  <a:pt x="1545143" y="871780"/>
                  <a:pt x="1545352" y="870859"/>
                </a:cubicBezTo>
                <a:cubicBezTo>
                  <a:pt x="1545561" y="869938"/>
                  <a:pt x="1545729" y="869122"/>
                  <a:pt x="1545854" y="868411"/>
                </a:cubicBezTo>
                <a:cubicBezTo>
                  <a:pt x="1545980" y="867699"/>
                  <a:pt x="1546063" y="867050"/>
                  <a:pt x="1546106" y="866464"/>
                </a:cubicBezTo>
                <a:cubicBezTo>
                  <a:pt x="1546147" y="865878"/>
                  <a:pt x="1546168" y="865376"/>
                  <a:pt x="1546168" y="864957"/>
                </a:cubicBezTo>
                <a:cubicBezTo>
                  <a:pt x="1546168" y="864120"/>
                  <a:pt x="1545959" y="863387"/>
                  <a:pt x="1545540" y="862760"/>
                </a:cubicBezTo>
                <a:cubicBezTo>
                  <a:pt x="1545122" y="862132"/>
                  <a:pt x="1544368" y="861608"/>
                  <a:pt x="1543280" y="861190"/>
                </a:cubicBezTo>
                <a:cubicBezTo>
                  <a:pt x="1542192" y="860771"/>
                  <a:pt x="1540664" y="860478"/>
                  <a:pt x="1538697" y="860311"/>
                </a:cubicBezTo>
                <a:cubicBezTo>
                  <a:pt x="1536729" y="860144"/>
                  <a:pt x="1534197" y="860060"/>
                  <a:pt x="1531099" y="860060"/>
                </a:cubicBezTo>
                <a:cubicBezTo>
                  <a:pt x="1527918" y="860060"/>
                  <a:pt x="1525344" y="860164"/>
                  <a:pt x="1523377" y="860374"/>
                </a:cubicBezTo>
                <a:cubicBezTo>
                  <a:pt x="1521409" y="860583"/>
                  <a:pt x="1519840" y="860876"/>
                  <a:pt x="1518668" y="861253"/>
                </a:cubicBezTo>
                <a:cubicBezTo>
                  <a:pt x="1517496" y="861630"/>
                  <a:pt x="1516637" y="862174"/>
                  <a:pt x="1516093" y="862885"/>
                </a:cubicBezTo>
                <a:cubicBezTo>
                  <a:pt x="1515549" y="863597"/>
                  <a:pt x="1515152" y="864455"/>
                  <a:pt x="1514900" y="865459"/>
                </a:cubicBezTo>
                <a:lnTo>
                  <a:pt x="1489785" y="947710"/>
                </a:lnTo>
                <a:lnTo>
                  <a:pt x="1489032" y="950849"/>
                </a:lnTo>
                <a:lnTo>
                  <a:pt x="1488279" y="947710"/>
                </a:lnTo>
                <a:lnTo>
                  <a:pt x="1462787" y="865460"/>
                </a:lnTo>
                <a:cubicBezTo>
                  <a:pt x="1462452" y="864455"/>
                  <a:pt x="1462034" y="863597"/>
                  <a:pt x="1461531" y="862885"/>
                </a:cubicBezTo>
                <a:cubicBezTo>
                  <a:pt x="1461029" y="862174"/>
                  <a:pt x="1460171" y="861629"/>
                  <a:pt x="1458957" y="861253"/>
                </a:cubicBezTo>
                <a:cubicBezTo>
                  <a:pt x="1457743" y="860876"/>
                  <a:pt x="1456090" y="860583"/>
                  <a:pt x="1453997" y="860374"/>
                </a:cubicBezTo>
                <a:cubicBezTo>
                  <a:pt x="1451904" y="860164"/>
                  <a:pt x="1449141" y="860060"/>
                  <a:pt x="1445709" y="860060"/>
                </a:cubicBezTo>
                <a:cubicBezTo>
                  <a:pt x="1442612" y="860060"/>
                  <a:pt x="1440037" y="860143"/>
                  <a:pt x="1437986" y="860311"/>
                </a:cubicBezTo>
                <a:cubicBezTo>
                  <a:pt x="1435935" y="860478"/>
                  <a:pt x="1434324" y="860771"/>
                  <a:pt x="1433152" y="861190"/>
                </a:cubicBezTo>
                <a:cubicBezTo>
                  <a:pt x="1431980" y="861609"/>
                  <a:pt x="1431163" y="862132"/>
                  <a:pt x="1430703" y="862760"/>
                </a:cubicBezTo>
                <a:close/>
                <a:moveTo>
                  <a:pt x="1323956" y="821320"/>
                </a:moveTo>
                <a:cubicBezTo>
                  <a:pt x="1322073" y="822953"/>
                  <a:pt x="1321131" y="825611"/>
                  <a:pt x="1321131" y="829294"/>
                </a:cubicBezTo>
                <a:lnTo>
                  <a:pt x="1321131" y="970941"/>
                </a:lnTo>
                <a:cubicBezTo>
                  <a:pt x="1321131" y="974625"/>
                  <a:pt x="1322072" y="977283"/>
                  <a:pt x="1323956" y="978915"/>
                </a:cubicBezTo>
                <a:cubicBezTo>
                  <a:pt x="1325840" y="980548"/>
                  <a:pt x="1328163" y="981364"/>
                  <a:pt x="1330925" y="981364"/>
                </a:cubicBezTo>
                <a:lnTo>
                  <a:pt x="1412548" y="981364"/>
                </a:lnTo>
                <a:cubicBezTo>
                  <a:pt x="1413302" y="981364"/>
                  <a:pt x="1413993" y="981134"/>
                  <a:pt x="1414621" y="980673"/>
                </a:cubicBezTo>
                <a:cubicBezTo>
                  <a:pt x="1415248" y="980213"/>
                  <a:pt x="1415771" y="979480"/>
                  <a:pt x="1416190" y="978476"/>
                </a:cubicBezTo>
                <a:cubicBezTo>
                  <a:pt x="1416609" y="977471"/>
                  <a:pt x="1416922" y="976153"/>
                  <a:pt x="1417132" y="974520"/>
                </a:cubicBezTo>
                <a:cubicBezTo>
                  <a:pt x="1417341" y="972888"/>
                  <a:pt x="1417446" y="970858"/>
                  <a:pt x="1417446" y="968430"/>
                </a:cubicBezTo>
                <a:cubicBezTo>
                  <a:pt x="1417446" y="966002"/>
                  <a:pt x="1417341" y="963972"/>
                  <a:pt x="1417132" y="962339"/>
                </a:cubicBezTo>
                <a:cubicBezTo>
                  <a:pt x="1416923" y="960707"/>
                  <a:pt x="1416608" y="959389"/>
                  <a:pt x="1416190" y="958384"/>
                </a:cubicBezTo>
                <a:cubicBezTo>
                  <a:pt x="1415771" y="957379"/>
                  <a:pt x="1415248" y="956647"/>
                  <a:pt x="1414620" y="956186"/>
                </a:cubicBezTo>
                <a:cubicBezTo>
                  <a:pt x="1413992" y="955726"/>
                  <a:pt x="1413302" y="955496"/>
                  <a:pt x="1412548" y="955496"/>
                </a:cubicBezTo>
                <a:lnTo>
                  <a:pt x="1354031" y="955496"/>
                </a:lnTo>
                <a:lnTo>
                  <a:pt x="1354031" y="909661"/>
                </a:lnTo>
                <a:lnTo>
                  <a:pt x="1403130" y="909661"/>
                </a:lnTo>
                <a:cubicBezTo>
                  <a:pt x="1403884" y="909662"/>
                  <a:pt x="1404574" y="909452"/>
                  <a:pt x="1405202" y="909033"/>
                </a:cubicBezTo>
                <a:cubicBezTo>
                  <a:pt x="1405830" y="908615"/>
                  <a:pt x="1406353" y="907924"/>
                  <a:pt x="1406772" y="906961"/>
                </a:cubicBezTo>
                <a:cubicBezTo>
                  <a:pt x="1407191" y="905999"/>
                  <a:pt x="1407504" y="904722"/>
                  <a:pt x="1407714" y="903132"/>
                </a:cubicBezTo>
                <a:cubicBezTo>
                  <a:pt x="1407923" y="901541"/>
                  <a:pt x="1408028" y="899532"/>
                  <a:pt x="1408028" y="897104"/>
                </a:cubicBezTo>
                <a:cubicBezTo>
                  <a:pt x="1408028" y="894760"/>
                  <a:pt x="1407923" y="892772"/>
                  <a:pt x="1407714" y="891139"/>
                </a:cubicBezTo>
                <a:cubicBezTo>
                  <a:pt x="1407505" y="889507"/>
                  <a:pt x="1407191" y="888209"/>
                  <a:pt x="1406772" y="887246"/>
                </a:cubicBezTo>
                <a:cubicBezTo>
                  <a:pt x="1406353" y="886284"/>
                  <a:pt x="1405830" y="885572"/>
                  <a:pt x="1405202" y="885112"/>
                </a:cubicBezTo>
                <a:cubicBezTo>
                  <a:pt x="1404574" y="884651"/>
                  <a:pt x="1403884" y="884421"/>
                  <a:pt x="1403130" y="884421"/>
                </a:cubicBezTo>
                <a:lnTo>
                  <a:pt x="1354031" y="884421"/>
                </a:lnTo>
                <a:lnTo>
                  <a:pt x="1354031" y="844740"/>
                </a:lnTo>
                <a:lnTo>
                  <a:pt x="1412046" y="844740"/>
                </a:lnTo>
                <a:cubicBezTo>
                  <a:pt x="1412800" y="844740"/>
                  <a:pt x="1413469" y="844510"/>
                  <a:pt x="1414055" y="844049"/>
                </a:cubicBezTo>
                <a:cubicBezTo>
                  <a:pt x="1414641" y="843589"/>
                  <a:pt x="1415143" y="842856"/>
                  <a:pt x="1415562" y="841852"/>
                </a:cubicBezTo>
                <a:cubicBezTo>
                  <a:pt x="1415981" y="840847"/>
                  <a:pt x="1416294" y="839528"/>
                  <a:pt x="1416504" y="837896"/>
                </a:cubicBezTo>
                <a:cubicBezTo>
                  <a:pt x="1416713" y="836264"/>
                  <a:pt x="1416818" y="834275"/>
                  <a:pt x="1416818" y="831931"/>
                </a:cubicBezTo>
                <a:cubicBezTo>
                  <a:pt x="1416818" y="829420"/>
                  <a:pt x="1416713" y="827348"/>
                  <a:pt x="1416504" y="825716"/>
                </a:cubicBezTo>
                <a:cubicBezTo>
                  <a:pt x="1416295" y="824083"/>
                  <a:pt x="1415981" y="822743"/>
                  <a:pt x="1415562" y="821697"/>
                </a:cubicBezTo>
                <a:cubicBezTo>
                  <a:pt x="1415144" y="820650"/>
                  <a:pt x="1414641" y="819918"/>
                  <a:pt x="1414055" y="819499"/>
                </a:cubicBezTo>
                <a:cubicBezTo>
                  <a:pt x="1413469" y="819081"/>
                  <a:pt x="1412800" y="818872"/>
                  <a:pt x="1412046" y="818872"/>
                </a:cubicBezTo>
                <a:lnTo>
                  <a:pt x="1330925" y="818872"/>
                </a:lnTo>
                <a:cubicBezTo>
                  <a:pt x="1328163" y="818872"/>
                  <a:pt x="1325840" y="819688"/>
                  <a:pt x="1323956" y="821320"/>
                </a:cubicBezTo>
                <a:close/>
                <a:moveTo>
                  <a:pt x="288273" y="177573"/>
                </a:moveTo>
                <a:cubicBezTo>
                  <a:pt x="1215977" y="946834"/>
                  <a:pt x="2554258" y="867600"/>
                  <a:pt x="3287526" y="0"/>
                </a:cubicBezTo>
                <a:cubicBezTo>
                  <a:pt x="3402634" y="97177"/>
                  <a:pt x="3517741" y="194356"/>
                  <a:pt x="3632848" y="291534"/>
                </a:cubicBezTo>
                <a:cubicBezTo>
                  <a:pt x="2739642" y="1348587"/>
                  <a:pt x="1118650" y="1453038"/>
                  <a:pt x="0" y="52562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2" name="Afgeronde rechthoek 1"/>
          <p:cNvSpPr/>
          <p:nvPr/>
        </p:nvSpPr>
        <p:spPr>
          <a:xfrm>
            <a:off x="7405520" y="542891"/>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Plan</a:t>
            </a:r>
          </a:p>
        </p:txBody>
      </p:sp>
      <p:sp>
        <p:nvSpPr>
          <p:cNvPr id="19" name="Afgeronde rechthoek 18"/>
          <p:cNvSpPr/>
          <p:nvPr/>
        </p:nvSpPr>
        <p:spPr>
          <a:xfrm>
            <a:off x="10363930"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Do</a:t>
            </a:r>
          </a:p>
        </p:txBody>
      </p:sp>
      <p:sp>
        <p:nvSpPr>
          <p:cNvPr id="20" name="Afgeronde rechthoek 19"/>
          <p:cNvSpPr/>
          <p:nvPr/>
        </p:nvSpPr>
        <p:spPr>
          <a:xfrm>
            <a:off x="7405520" y="594715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Check</a:t>
            </a:r>
          </a:p>
        </p:txBody>
      </p:sp>
      <p:sp>
        <p:nvSpPr>
          <p:cNvPr id="21" name="Afgeronde rechthoek 20"/>
          <p:cNvSpPr/>
          <p:nvPr/>
        </p:nvSpPr>
        <p:spPr>
          <a:xfrm>
            <a:off x="4392387" y="3569263"/>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Re-act</a:t>
            </a:r>
            <a:endParaRPr lang="en-GB" sz="2800" dirty="0"/>
          </a:p>
        </p:txBody>
      </p:sp>
      <p:sp>
        <p:nvSpPr>
          <p:cNvPr id="23" name="Afgeronde rechthoek 22"/>
          <p:cNvSpPr/>
          <p:nvPr/>
        </p:nvSpPr>
        <p:spPr>
          <a:xfrm>
            <a:off x="4392387" y="282534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Pro-act</a:t>
            </a:r>
          </a:p>
        </p:txBody>
      </p:sp>
      <p:sp>
        <p:nvSpPr>
          <p:cNvPr id="25" name="Tekstvak 24"/>
          <p:cNvSpPr txBox="1"/>
          <p:nvPr/>
        </p:nvSpPr>
        <p:spPr>
          <a:xfrm>
            <a:off x="224984" y="245830"/>
            <a:ext cx="5114285" cy="1077218"/>
          </a:xfrm>
          <a:prstGeom prst="rect">
            <a:avLst/>
          </a:prstGeom>
          <a:noFill/>
        </p:spPr>
        <p:txBody>
          <a:bodyPr wrap="none" rtlCol="0">
            <a:spAutoFit/>
          </a:bodyPr>
          <a:lstStyle/>
          <a:p>
            <a:r>
              <a:rPr lang="en-GB" sz="3600" dirty="0" err="1" smtClean="0">
                <a:solidFill>
                  <a:schemeClr val="bg1"/>
                </a:solidFill>
              </a:rPr>
              <a:t>Samenwerkingsstrategieën</a:t>
            </a:r>
            <a:endParaRPr lang="en-GB" sz="2800" dirty="0" smtClean="0">
              <a:solidFill>
                <a:schemeClr val="bg1"/>
              </a:solidFill>
            </a:endParaRPr>
          </a:p>
          <a:p>
            <a:pPr marL="742950" indent="-742950">
              <a:buFont typeface="+mj-lt"/>
              <a:buAutoNum type="romanUcPeriod" startAt="2"/>
            </a:pPr>
            <a:r>
              <a:rPr lang="en-GB" sz="2800" dirty="0" err="1" smtClean="0">
                <a:solidFill>
                  <a:schemeClr val="bg1"/>
                </a:solidFill>
              </a:rPr>
              <a:t>Sturen</a:t>
            </a:r>
            <a:r>
              <a:rPr lang="en-GB" sz="2800" dirty="0" smtClean="0">
                <a:solidFill>
                  <a:schemeClr val="bg1"/>
                </a:solidFill>
              </a:rPr>
              <a:t> via </a:t>
            </a:r>
            <a:r>
              <a:rPr lang="en-GB" sz="2800" dirty="0" err="1" smtClean="0">
                <a:solidFill>
                  <a:schemeClr val="bg1"/>
                </a:solidFill>
              </a:rPr>
              <a:t>gezag</a:t>
            </a:r>
            <a:r>
              <a:rPr lang="en-GB" sz="2800" dirty="0" smtClean="0">
                <a:solidFill>
                  <a:schemeClr val="bg1"/>
                </a:solidFill>
              </a:rPr>
              <a:t>/</a:t>
            </a:r>
            <a:r>
              <a:rPr lang="en-GB" sz="2800" dirty="0" err="1" smtClean="0">
                <a:solidFill>
                  <a:schemeClr val="bg1"/>
                </a:solidFill>
              </a:rPr>
              <a:t>autoriteit</a:t>
            </a:r>
            <a:endParaRPr lang="en-GB" sz="2800" dirty="0">
              <a:solidFill>
                <a:schemeClr val="bg1"/>
              </a:solidFill>
            </a:endParaRPr>
          </a:p>
        </p:txBody>
      </p:sp>
      <p:sp>
        <p:nvSpPr>
          <p:cNvPr id="3" name="Pijl omhoog 2"/>
          <p:cNvSpPr/>
          <p:nvPr/>
        </p:nvSpPr>
        <p:spPr>
          <a:xfrm rot="3990873">
            <a:off x="5080068" y="4510183"/>
            <a:ext cx="543908" cy="497711"/>
          </a:xfrm>
          <a:prstGeom prst="up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Pijl omhoog 21"/>
          <p:cNvSpPr/>
          <p:nvPr/>
        </p:nvSpPr>
        <p:spPr>
          <a:xfrm rot="17865214" flipV="1">
            <a:off x="5172668" y="1944927"/>
            <a:ext cx="543908" cy="497711"/>
          </a:xfrm>
          <a:prstGeom prst="up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Pijl omhoog 23"/>
          <p:cNvSpPr/>
          <p:nvPr/>
        </p:nvSpPr>
        <p:spPr>
          <a:xfrm rot="1619294">
            <a:off x="6459239" y="5939131"/>
            <a:ext cx="543908" cy="497711"/>
          </a:xfrm>
          <a:prstGeom prst="up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Pijl omhoog 27"/>
          <p:cNvSpPr/>
          <p:nvPr/>
        </p:nvSpPr>
        <p:spPr>
          <a:xfrm rot="9302528">
            <a:off x="6605965" y="752754"/>
            <a:ext cx="543908" cy="497711"/>
          </a:xfrm>
          <a:prstGeom prst="up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jl omhoog 28"/>
          <p:cNvSpPr/>
          <p:nvPr/>
        </p:nvSpPr>
        <p:spPr>
          <a:xfrm rot="12396660">
            <a:off x="9060917" y="845701"/>
            <a:ext cx="543908" cy="497711"/>
          </a:xfrm>
          <a:prstGeom prst="up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Blokboog 3"/>
          <p:cNvSpPr/>
          <p:nvPr/>
        </p:nvSpPr>
        <p:spPr>
          <a:xfrm rot="6467872">
            <a:off x="5753751" y="1398686"/>
            <a:ext cx="4408876" cy="4428127"/>
          </a:xfrm>
          <a:prstGeom prst="blockArc">
            <a:avLst>
              <a:gd name="adj1" fmla="val 3241215"/>
              <a:gd name="adj2" fmla="val 21516170"/>
              <a:gd name="adj3" fmla="val 6370"/>
            </a:avLst>
          </a:prstGeom>
          <a:gradFill flip="none" rotWithShape="1">
            <a:gsLst>
              <a:gs pos="0">
                <a:schemeClr val="tx1">
                  <a:alpha val="0"/>
                </a:schemeClr>
              </a:gs>
              <a:gs pos="70000">
                <a:srgbClr val="4F3003"/>
              </a:gs>
              <a:gs pos="100000">
                <a:schemeClr val="accent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p:nvSpPr>
          <p:cNvPr id="41" name="Vrije vorm 40"/>
          <p:cNvSpPr/>
          <p:nvPr/>
        </p:nvSpPr>
        <p:spPr>
          <a:xfrm rot="5400000">
            <a:off x="5229407" y="4183631"/>
            <a:ext cx="840590" cy="1074557"/>
          </a:xfrm>
          <a:custGeom>
            <a:avLst/>
            <a:gdLst>
              <a:gd name="connsiteX0" fmla="*/ 796523 w 840590"/>
              <a:gd name="connsiteY0" fmla="*/ 569414 h 1074557"/>
              <a:gd name="connsiteX1" fmla="*/ 840240 w 840590"/>
              <a:gd name="connsiteY1" fmla="*/ 777596 h 1074557"/>
              <a:gd name="connsiteX2" fmla="*/ 699901 w 840590"/>
              <a:gd name="connsiteY2" fmla="*/ 771786 h 1074557"/>
              <a:gd name="connsiteX3" fmla="*/ 497712 w 840590"/>
              <a:gd name="connsiteY3" fmla="*/ 483937 h 1074557"/>
              <a:gd name="connsiteX4" fmla="*/ 173883 w 840590"/>
              <a:gd name="connsiteY4" fmla="*/ 623987 h 1074557"/>
              <a:gd name="connsiteX5" fmla="*/ 229503 w 840590"/>
              <a:gd name="connsiteY5" fmla="*/ 970511 h 1074557"/>
              <a:gd name="connsiteX6" fmla="*/ 135106 w 840590"/>
              <a:gd name="connsiteY6" fmla="*/ 1074557 h 1074557"/>
              <a:gd name="connsiteX7" fmla="*/ 50940 w 840590"/>
              <a:gd name="connsiteY7" fmla="*/ 556023 h 1074557"/>
              <a:gd name="connsiteX8" fmla="*/ 139674 w 840590"/>
              <a:gd name="connsiteY8" fmla="*/ 441572 h 1074557"/>
              <a:gd name="connsiteX9" fmla="*/ 157780 w 840590"/>
              <a:gd name="connsiteY9" fmla="*/ 427641 h 1074557"/>
              <a:gd name="connsiteX10" fmla="*/ 7257 w 840590"/>
              <a:gd name="connsiteY10" fmla="*/ 102936 h 1074557"/>
              <a:gd name="connsiteX11" fmla="*/ 229307 w 840590"/>
              <a:gd name="connsiteY11" fmla="*/ 0 h 1074557"/>
              <a:gd name="connsiteX12" fmla="*/ 384349 w 840590"/>
              <a:gd name="connsiteY12" fmla="*/ 334453 h 1074557"/>
              <a:gd name="connsiteX13" fmla="*/ 393225 w 840590"/>
              <a:gd name="connsiteY13" fmla="*/ 333102 h 1074557"/>
              <a:gd name="connsiteX14" fmla="*/ 535610 w 840590"/>
              <a:gd name="connsiteY14" fmla="*/ 348679 h 1074557"/>
              <a:gd name="connsiteX15" fmla="*/ 796523 w 840590"/>
              <a:gd name="connsiteY15" fmla="*/ 569414 h 10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0590" h="1074557">
                <a:moveTo>
                  <a:pt x="796523" y="569414"/>
                </a:moveTo>
                <a:cubicBezTo>
                  <a:pt x="827340" y="632354"/>
                  <a:pt x="843197" y="703556"/>
                  <a:pt x="840240" y="777596"/>
                </a:cubicBezTo>
                <a:lnTo>
                  <a:pt x="699901" y="771786"/>
                </a:lnTo>
                <a:cubicBezTo>
                  <a:pt x="705092" y="639440"/>
                  <a:pt x="621601" y="520578"/>
                  <a:pt x="497712" y="483937"/>
                </a:cubicBezTo>
                <a:cubicBezTo>
                  <a:pt x="371140" y="446502"/>
                  <a:pt x="236292" y="504821"/>
                  <a:pt x="173883" y="623987"/>
                </a:cubicBezTo>
                <a:cubicBezTo>
                  <a:pt x="113618" y="739059"/>
                  <a:pt x="136467" y="881413"/>
                  <a:pt x="229503" y="970511"/>
                </a:cubicBezTo>
                <a:lnTo>
                  <a:pt x="135106" y="1074557"/>
                </a:lnTo>
                <a:cubicBezTo>
                  <a:pt x="-6155" y="941677"/>
                  <a:pt x="-40819" y="728118"/>
                  <a:pt x="50940" y="556023"/>
                </a:cubicBezTo>
                <a:cubicBezTo>
                  <a:pt x="74422" y="511982"/>
                  <a:pt x="104623" y="473565"/>
                  <a:pt x="139674" y="441572"/>
                </a:cubicBezTo>
                <a:lnTo>
                  <a:pt x="157780" y="427641"/>
                </a:lnTo>
                <a:lnTo>
                  <a:pt x="7257" y="102936"/>
                </a:lnTo>
                <a:lnTo>
                  <a:pt x="229307" y="0"/>
                </a:lnTo>
                <a:lnTo>
                  <a:pt x="384349" y="334453"/>
                </a:lnTo>
                <a:lnTo>
                  <a:pt x="393225" y="333102"/>
                </a:lnTo>
                <a:cubicBezTo>
                  <a:pt x="440198" y="330004"/>
                  <a:pt x="488283" y="334930"/>
                  <a:pt x="535610" y="348679"/>
                </a:cubicBezTo>
                <a:cubicBezTo>
                  <a:pt x="652244" y="382563"/>
                  <a:pt x="745162" y="464513"/>
                  <a:pt x="796523" y="569414"/>
                </a:cubicBezTo>
                <a:close/>
              </a:path>
            </a:pathLst>
          </a:custGeom>
          <a:solidFill>
            <a:srgbClr val="4F3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Vrije vorm 30"/>
          <p:cNvSpPr/>
          <p:nvPr/>
        </p:nvSpPr>
        <p:spPr>
          <a:xfrm rot="8829671">
            <a:off x="5249649" y="1907956"/>
            <a:ext cx="840590" cy="1074557"/>
          </a:xfrm>
          <a:custGeom>
            <a:avLst/>
            <a:gdLst>
              <a:gd name="connsiteX0" fmla="*/ 796523 w 840590"/>
              <a:gd name="connsiteY0" fmla="*/ 569414 h 1074557"/>
              <a:gd name="connsiteX1" fmla="*/ 840240 w 840590"/>
              <a:gd name="connsiteY1" fmla="*/ 777596 h 1074557"/>
              <a:gd name="connsiteX2" fmla="*/ 699901 w 840590"/>
              <a:gd name="connsiteY2" fmla="*/ 771786 h 1074557"/>
              <a:gd name="connsiteX3" fmla="*/ 497712 w 840590"/>
              <a:gd name="connsiteY3" fmla="*/ 483937 h 1074557"/>
              <a:gd name="connsiteX4" fmla="*/ 173883 w 840590"/>
              <a:gd name="connsiteY4" fmla="*/ 623987 h 1074557"/>
              <a:gd name="connsiteX5" fmla="*/ 229503 w 840590"/>
              <a:gd name="connsiteY5" fmla="*/ 970511 h 1074557"/>
              <a:gd name="connsiteX6" fmla="*/ 135106 w 840590"/>
              <a:gd name="connsiteY6" fmla="*/ 1074557 h 1074557"/>
              <a:gd name="connsiteX7" fmla="*/ 50940 w 840590"/>
              <a:gd name="connsiteY7" fmla="*/ 556023 h 1074557"/>
              <a:gd name="connsiteX8" fmla="*/ 139674 w 840590"/>
              <a:gd name="connsiteY8" fmla="*/ 441572 h 1074557"/>
              <a:gd name="connsiteX9" fmla="*/ 157780 w 840590"/>
              <a:gd name="connsiteY9" fmla="*/ 427641 h 1074557"/>
              <a:gd name="connsiteX10" fmla="*/ 7257 w 840590"/>
              <a:gd name="connsiteY10" fmla="*/ 102936 h 1074557"/>
              <a:gd name="connsiteX11" fmla="*/ 229307 w 840590"/>
              <a:gd name="connsiteY11" fmla="*/ 0 h 1074557"/>
              <a:gd name="connsiteX12" fmla="*/ 384349 w 840590"/>
              <a:gd name="connsiteY12" fmla="*/ 334453 h 1074557"/>
              <a:gd name="connsiteX13" fmla="*/ 393225 w 840590"/>
              <a:gd name="connsiteY13" fmla="*/ 333102 h 1074557"/>
              <a:gd name="connsiteX14" fmla="*/ 535610 w 840590"/>
              <a:gd name="connsiteY14" fmla="*/ 348679 h 1074557"/>
              <a:gd name="connsiteX15" fmla="*/ 796523 w 840590"/>
              <a:gd name="connsiteY15" fmla="*/ 569414 h 10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0590" h="1074557">
                <a:moveTo>
                  <a:pt x="796523" y="569414"/>
                </a:moveTo>
                <a:cubicBezTo>
                  <a:pt x="827340" y="632354"/>
                  <a:pt x="843197" y="703556"/>
                  <a:pt x="840240" y="777596"/>
                </a:cubicBezTo>
                <a:lnTo>
                  <a:pt x="699901" y="771786"/>
                </a:lnTo>
                <a:cubicBezTo>
                  <a:pt x="705092" y="639440"/>
                  <a:pt x="621601" y="520578"/>
                  <a:pt x="497712" y="483937"/>
                </a:cubicBezTo>
                <a:cubicBezTo>
                  <a:pt x="371140" y="446502"/>
                  <a:pt x="236292" y="504821"/>
                  <a:pt x="173883" y="623987"/>
                </a:cubicBezTo>
                <a:cubicBezTo>
                  <a:pt x="113618" y="739059"/>
                  <a:pt x="136467" y="881413"/>
                  <a:pt x="229503" y="970511"/>
                </a:cubicBezTo>
                <a:lnTo>
                  <a:pt x="135106" y="1074557"/>
                </a:lnTo>
                <a:cubicBezTo>
                  <a:pt x="-6155" y="941677"/>
                  <a:pt x="-40819" y="728118"/>
                  <a:pt x="50940" y="556023"/>
                </a:cubicBezTo>
                <a:cubicBezTo>
                  <a:pt x="74422" y="511982"/>
                  <a:pt x="104623" y="473565"/>
                  <a:pt x="139674" y="441572"/>
                </a:cubicBezTo>
                <a:lnTo>
                  <a:pt x="157780" y="427641"/>
                </a:lnTo>
                <a:lnTo>
                  <a:pt x="7257" y="102936"/>
                </a:lnTo>
                <a:lnTo>
                  <a:pt x="229307" y="0"/>
                </a:lnTo>
                <a:lnTo>
                  <a:pt x="384349" y="334453"/>
                </a:lnTo>
                <a:lnTo>
                  <a:pt x="393225" y="333102"/>
                </a:lnTo>
                <a:cubicBezTo>
                  <a:pt x="440198" y="330004"/>
                  <a:pt x="488283" y="334930"/>
                  <a:pt x="535610" y="348679"/>
                </a:cubicBezTo>
                <a:cubicBezTo>
                  <a:pt x="652244" y="382563"/>
                  <a:pt x="745162" y="464513"/>
                  <a:pt x="796523" y="569414"/>
                </a:cubicBezTo>
                <a:close/>
              </a:path>
            </a:pathLst>
          </a:custGeom>
          <a:solidFill>
            <a:srgbClr val="4F3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Vrije vorm 32"/>
          <p:cNvSpPr/>
          <p:nvPr/>
        </p:nvSpPr>
        <p:spPr>
          <a:xfrm rot="10800000">
            <a:off x="6494401" y="785380"/>
            <a:ext cx="840590" cy="1074557"/>
          </a:xfrm>
          <a:custGeom>
            <a:avLst/>
            <a:gdLst>
              <a:gd name="connsiteX0" fmla="*/ 796523 w 840590"/>
              <a:gd name="connsiteY0" fmla="*/ 569414 h 1074557"/>
              <a:gd name="connsiteX1" fmla="*/ 840240 w 840590"/>
              <a:gd name="connsiteY1" fmla="*/ 777596 h 1074557"/>
              <a:gd name="connsiteX2" fmla="*/ 699901 w 840590"/>
              <a:gd name="connsiteY2" fmla="*/ 771786 h 1074557"/>
              <a:gd name="connsiteX3" fmla="*/ 497712 w 840590"/>
              <a:gd name="connsiteY3" fmla="*/ 483937 h 1074557"/>
              <a:gd name="connsiteX4" fmla="*/ 173883 w 840590"/>
              <a:gd name="connsiteY4" fmla="*/ 623987 h 1074557"/>
              <a:gd name="connsiteX5" fmla="*/ 229503 w 840590"/>
              <a:gd name="connsiteY5" fmla="*/ 970511 h 1074557"/>
              <a:gd name="connsiteX6" fmla="*/ 135106 w 840590"/>
              <a:gd name="connsiteY6" fmla="*/ 1074557 h 1074557"/>
              <a:gd name="connsiteX7" fmla="*/ 50940 w 840590"/>
              <a:gd name="connsiteY7" fmla="*/ 556023 h 1074557"/>
              <a:gd name="connsiteX8" fmla="*/ 139674 w 840590"/>
              <a:gd name="connsiteY8" fmla="*/ 441572 h 1074557"/>
              <a:gd name="connsiteX9" fmla="*/ 157780 w 840590"/>
              <a:gd name="connsiteY9" fmla="*/ 427641 h 1074557"/>
              <a:gd name="connsiteX10" fmla="*/ 7257 w 840590"/>
              <a:gd name="connsiteY10" fmla="*/ 102936 h 1074557"/>
              <a:gd name="connsiteX11" fmla="*/ 229307 w 840590"/>
              <a:gd name="connsiteY11" fmla="*/ 0 h 1074557"/>
              <a:gd name="connsiteX12" fmla="*/ 384349 w 840590"/>
              <a:gd name="connsiteY12" fmla="*/ 334453 h 1074557"/>
              <a:gd name="connsiteX13" fmla="*/ 393225 w 840590"/>
              <a:gd name="connsiteY13" fmla="*/ 333102 h 1074557"/>
              <a:gd name="connsiteX14" fmla="*/ 535610 w 840590"/>
              <a:gd name="connsiteY14" fmla="*/ 348679 h 1074557"/>
              <a:gd name="connsiteX15" fmla="*/ 796523 w 840590"/>
              <a:gd name="connsiteY15" fmla="*/ 569414 h 10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0590" h="1074557">
                <a:moveTo>
                  <a:pt x="796523" y="569414"/>
                </a:moveTo>
                <a:cubicBezTo>
                  <a:pt x="827340" y="632354"/>
                  <a:pt x="843197" y="703556"/>
                  <a:pt x="840240" y="777596"/>
                </a:cubicBezTo>
                <a:lnTo>
                  <a:pt x="699901" y="771786"/>
                </a:lnTo>
                <a:cubicBezTo>
                  <a:pt x="705092" y="639440"/>
                  <a:pt x="621601" y="520578"/>
                  <a:pt x="497712" y="483937"/>
                </a:cubicBezTo>
                <a:cubicBezTo>
                  <a:pt x="371140" y="446502"/>
                  <a:pt x="236292" y="504821"/>
                  <a:pt x="173883" y="623987"/>
                </a:cubicBezTo>
                <a:cubicBezTo>
                  <a:pt x="113618" y="739059"/>
                  <a:pt x="136467" y="881413"/>
                  <a:pt x="229503" y="970511"/>
                </a:cubicBezTo>
                <a:lnTo>
                  <a:pt x="135106" y="1074557"/>
                </a:lnTo>
                <a:cubicBezTo>
                  <a:pt x="-6155" y="941677"/>
                  <a:pt x="-40819" y="728118"/>
                  <a:pt x="50940" y="556023"/>
                </a:cubicBezTo>
                <a:cubicBezTo>
                  <a:pt x="74422" y="511982"/>
                  <a:pt x="104623" y="473565"/>
                  <a:pt x="139674" y="441572"/>
                </a:cubicBezTo>
                <a:lnTo>
                  <a:pt x="157780" y="427641"/>
                </a:lnTo>
                <a:lnTo>
                  <a:pt x="7257" y="102936"/>
                </a:lnTo>
                <a:lnTo>
                  <a:pt x="229307" y="0"/>
                </a:lnTo>
                <a:lnTo>
                  <a:pt x="384349" y="334453"/>
                </a:lnTo>
                <a:lnTo>
                  <a:pt x="393225" y="333102"/>
                </a:lnTo>
                <a:cubicBezTo>
                  <a:pt x="440198" y="330004"/>
                  <a:pt x="488283" y="334930"/>
                  <a:pt x="535610" y="348679"/>
                </a:cubicBezTo>
                <a:cubicBezTo>
                  <a:pt x="652244" y="382563"/>
                  <a:pt x="745162" y="464513"/>
                  <a:pt x="796523" y="569414"/>
                </a:cubicBezTo>
                <a:close/>
              </a:path>
            </a:pathLst>
          </a:custGeom>
          <a:solidFill>
            <a:srgbClr val="4F3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Vrije vorm 34"/>
          <p:cNvSpPr/>
          <p:nvPr/>
        </p:nvSpPr>
        <p:spPr>
          <a:xfrm rot="3160503">
            <a:off x="6557025" y="5408636"/>
            <a:ext cx="840590" cy="1074557"/>
          </a:xfrm>
          <a:custGeom>
            <a:avLst/>
            <a:gdLst>
              <a:gd name="connsiteX0" fmla="*/ 796523 w 840590"/>
              <a:gd name="connsiteY0" fmla="*/ 569414 h 1074557"/>
              <a:gd name="connsiteX1" fmla="*/ 840240 w 840590"/>
              <a:gd name="connsiteY1" fmla="*/ 777596 h 1074557"/>
              <a:gd name="connsiteX2" fmla="*/ 699901 w 840590"/>
              <a:gd name="connsiteY2" fmla="*/ 771786 h 1074557"/>
              <a:gd name="connsiteX3" fmla="*/ 497712 w 840590"/>
              <a:gd name="connsiteY3" fmla="*/ 483937 h 1074557"/>
              <a:gd name="connsiteX4" fmla="*/ 173883 w 840590"/>
              <a:gd name="connsiteY4" fmla="*/ 623987 h 1074557"/>
              <a:gd name="connsiteX5" fmla="*/ 229503 w 840590"/>
              <a:gd name="connsiteY5" fmla="*/ 970511 h 1074557"/>
              <a:gd name="connsiteX6" fmla="*/ 135106 w 840590"/>
              <a:gd name="connsiteY6" fmla="*/ 1074557 h 1074557"/>
              <a:gd name="connsiteX7" fmla="*/ 50940 w 840590"/>
              <a:gd name="connsiteY7" fmla="*/ 556023 h 1074557"/>
              <a:gd name="connsiteX8" fmla="*/ 139674 w 840590"/>
              <a:gd name="connsiteY8" fmla="*/ 441572 h 1074557"/>
              <a:gd name="connsiteX9" fmla="*/ 157780 w 840590"/>
              <a:gd name="connsiteY9" fmla="*/ 427641 h 1074557"/>
              <a:gd name="connsiteX10" fmla="*/ 7257 w 840590"/>
              <a:gd name="connsiteY10" fmla="*/ 102936 h 1074557"/>
              <a:gd name="connsiteX11" fmla="*/ 229307 w 840590"/>
              <a:gd name="connsiteY11" fmla="*/ 0 h 1074557"/>
              <a:gd name="connsiteX12" fmla="*/ 384349 w 840590"/>
              <a:gd name="connsiteY12" fmla="*/ 334453 h 1074557"/>
              <a:gd name="connsiteX13" fmla="*/ 393225 w 840590"/>
              <a:gd name="connsiteY13" fmla="*/ 333102 h 1074557"/>
              <a:gd name="connsiteX14" fmla="*/ 535610 w 840590"/>
              <a:gd name="connsiteY14" fmla="*/ 348679 h 1074557"/>
              <a:gd name="connsiteX15" fmla="*/ 796523 w 840590"/>
              <a:gd name="connsiteY15" fmla="*/ 569414 h 10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0590" h="1074557">
                <a:moveTo>
                  <a:pt x="796523" y="569414"/>
                </a:moveTo>
                <a:cubicBezTo>
                  <a:pt x="827340" y="632354"/>
                  <a:pt x="843197" y="703556"/>
                  <a:pt x="840240" y="777596"/>
                </a:cubicBezTo>
                <a:lnTo>
                  <a:pt x="699901" y="771786"/>
                </a:lnTo>
                <a:cubicBezTo>
                  <a:pt x="705092" y="639440"/>
                  <a:pt x="621601" y="520578"/>
                  <a:pt x="497712" y="483937"/>
                </a:cubicBezTo>
                <a:cubicBezTo>
                  <a:pt x="371140" y="446502"/>
                  <a:pt x="236292" y="504821"/>
                  <a:pt x="173883" y="623987"/>
                </a:cubicBezTo>
                <a:cubicBezTo>
                  <a:pt x="113618" y="739059"/>
                  <a:pt x="136467" y="881413"/>
                  <a:pt x="229503" y="970511"/>
                </a:cubicBezTo>
                <a:lnTo>
                  <a:pt x="135106" y="1074557"/>
                </a:lnTo>
                <a:cubicBezTo>
                  <a:pt x="-6155" y="941677"/>
                  <a:pt x="-40819" y="728118"/>
                  <a:pt x="50940" y="556023"/>
                </a:cubicBezTo>
                <a:cubicBezTo>
                  <a:pt x="74422" y="511982"/>
                  <a:pt x="104623" y="473565"/>
                  <a:pt x="139674" y="441572"/>
                </a:cubicBezTo>
                <a:lnTo>
                  <a:pt x="157780" y="427641"/>
                </a:lnTo>
                <a:lnTo>
                  <a:pt x="7257" y="102936"/>
                </a:lnTo>
                <a:lnTo>
                  <a:pt x="229307" y="0"/>
                </a:lnTo>
                <a:lnTo>
                  <a:pt x="384349" y="334453"/>
                </a:lnTo>
                <a:lnTo>
                  <a:pt x="393225" y="333102"/>
                </a:lnTo>
                <a:cubicBezTo>
                  <a:pt x="440198" y="330004"/>
                  <a:pt x="488283" y="334930"/>
                  <a:pt x="535610" y="348679"/>
                </a:cubicBezTo>
                <a:cubicBezTo>
                  <a:pt x="652244" y="382563"/>
                  <a:pt x="745162" y="464513"/>
                  <a:pt x="796523" y="569414"/>
                </a:cubicBezTo>
                <a:close/>
              </a:path>
            </a:pathLst>
          </a:custGeom>
          <a:solidFill>
            <a:srgbClr val="4F3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2" name="Groeperen 11"/>
          <p:cNvGrpSpPr/>
          <p:nvPr/>
        </p:nvGrpSpPr>
        <p:grpSpPr>
          <a:xfrm>
            <a:off x="6877919" y="2720249"/>
            <a:ext cx="2121364" cy="1918743"/>
            <a:chOff x="6877919" y="2720249"/>
            <a:chExt cx="2121364" cy="1918743"/>
          </a:xfrm>
        </p:grpSpPr>
        <p:sp>
          <p:nvSpPr>
            <p:cNvPr id="7" name="Rechthoek 6"/>
            <p:cNvSpPr/>
            <p:nvPr/>
          </p:nvSpPr>
          <p:spPr>
            <a:xfrm>
              <a:off x="6877920" y="2720249"/>
              <a:ext cx="2121363" cy="1917700"/>
            </a:xfrm>
            <a:prstGeom prst="rect">
              <a:avLst/>
            </a:prstGeom>
            <a:solidFill>
              <a:schemeClr val="accent1">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hthoek 7"/>
            <p:cNvSpPr/>
            <p:nvPr/>
          </p:nvSpPr>
          <p:spPr>
            <a:xfrm>
              <a:off x="6877919" y="4162956"/>
              <a:ext cx="2121363" cy="4749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Vrije vorm 5"/>
            <p:cNvSpPr/>
            <p:nvPr/>
          </p:nvSpPr>
          <p:spPr>
            <a:xfrm>
              <a:off x="6877920" y="3101293"/>
              <a:ext cx="1784279" cy="1537699"/>
            </a:xfrm>
            <a:custGeom>
              <a:avLst/>
              <a:gdLst>
                <a:gd name="connsiteX0" fmla="*/ 0 w 1784279"/>
                <a:gd name="connsiteY0" fmla="*/ 1476054 h 1537699"/>
                <a:gd name="connsiteX1" fmla="*/ 3425 w 1784279"/>
                <a:gd name="connsiteY1" fmla="*/ 1534274 h 1537699"/>
                <a:gd name="connsiteX2" fmla="*/ 797960 w 1784279"/>
                <a:gd name="connsiteY2" fmla="*/ 1537699 h 1537699"/>
                <a:gd name="connsiteX3" fmla="*/ 924674 w 1784279"/>
                <a:gd name="connsiteY3" fmla="*/ 1421258 h 1537699"/>
                <a:gd name="connsiteX4" fmla="*/ 965771 w 1784279"/>
                <a:gd name="connsiteY4" fmla="*/ 1417834 h 1537699"/>
                <a:gd name="connsiteX5" fmla="*/ 1010292 w 1784279"/>
                <a:gd name="connsiteY5" fmla="*/ 1414409 h 1537699"/>
                <a:gd name="connsiteX6" fmla="*/ 1051389 w 1784279"/>
                <a:gd name="connsiteY6" fmla="*/ 1410984 h 1537699"/>
                <a:gd name="connsiteX7" fmla="*/ 1089061 w 1784279"/>
                <a:gd name="connsiteY7" fmla="*/ 1397285 h 1537699"/>
                <a:gd name="connsiteX8" fmla="*/ 1130157 w 1784279"/>
                <a:gd name="connsiteY8" fmla="*/ 1383586 h 1537699"/>
                <a:gd name="connsiteX9" fmla="*/ 1184953 w 1784279"/>
                <a:gd name="connsiteY9" fmla="*/ 1356189 h 1537699"/>
                <a:gd name="connsiteX10" fmla="*/ 1243173 w 1784279"/>
                <a:gd name="connsiteY10" fmla="*/ 1321941 h 1537699"/>
                <a:gd name="connsiteX11" fmla="*/ 1284270 w 1784279"/>
                <a:gd name="connsiteY11" fmla="*/ 1294544 h 1537699"/>
                <a:gd name="connsiteX12" fmla="*/ 1352764 w 1784279"/>
                <a:gd name="connsiteY12" fmla="*/ 1239748 h 1537699"/>
                <a:gd name="connsiteX13" fmla="*/ 1428108 w 1784279"/>
                <a:gd name="connsiteY13" fmla="*/ 1174678 h 1537699"/>
                <a:gd name="connsiteX14" fmla="*/ 1496602 w 1784279"/>
                <a:gd name="connsiteY14" fmla="*/ 1116458 h 1537699"/>
                <a:gd name="connsiteX15" fmla="*/ 1537699 w 1784279"/>
                <a:gd name="connsiteY15" fmla="*/ 1051389 h 1537699"/>
                <a:gd name="connsiteX16" fmla="*/ 1565097 w 1784279"/>
                <a:gd name="connsiteY16" fmla="*/ 989744 h 1537699"/>
                <a:gd name="connsiteX17" fmla="*/ 1568521 w 1784279"/>
                <a:gd name="connsiteY17" fmla="*/ 921249 h 1537699"/>
                <a:gd name="connsiteX18" fmla="*/ 1568521 w 1784279"/>
                <a:gd name="connsiteY18" fmla="*/ 921249 h 1537699"/>
                <a:gd name="connsiteX19" fmla="*/ 1568521 w 1784279"/>
                <a:gd name="connsiteY19" fmla="*/ 921249 h 1537699"/>
                <a:gd name="connsiteX20" fmla="*/ 1568521 w 1784279"/>
                <a:gd name="connsiteY20" fmla="*/ 921249 h 1537699"/>
                <a:gd name="connsiteX21" fmla="*/ 1568521 w 1784279"/>
                <a:gd name="connsiteY21" fmla="*/ 921249 h 1537699"/>
                <a:gd name="connsiteX22" fmla="*/ 1568521 w 1784279"/>
                <a:gd name="connsiteY22" fmla="*/ 921249 h 1537699"/>
                <a:gd name="connsiteX23" fmla="*/ 1410984 w 1784279"/>
                <a:gd name="connsiteY23" fmla="*/ 1020566 h 1537699"/>
                <a:gd name="connsiteX24" fmla="*/ 1400710 w 1784279"/>
                <a:gd name="connsiteY24" fmla="*/ 993168 h 1537699"/>
                <a:gd name="connsiteX25" fmla="*/ 1424683 w 1784279"/>
                <a:gd name="connsiteY25" fmla="*/ 965771 h 1537699"/>
                <a:gd name="connsiteX26" fmla="*/ 1424683 w 1784279"/>
                <a:gd name="connsiteY26" fmla="*/ 965771 h 1537699"/>
                <a:gd name="connsiteX27" fmla="*/ 1578796 w 1784279"/>
                <a:gd name="connsiteY27" fmla="*/ 845905 h 1537699"/>
                <a:gd name="connsiteX28" fmla="*/ 1595919 w 1784279"/>
                <a:gd name="connsiteY28" fmla="*/ 818508 h 1537699"/>
                <a:gd name="connsiteX29" fmla="*/ 1595919 w 1784279"/>
                <a:gd name="connsiteY29" fmla="*/ 818508 h 1537699"/>
                <a:gd name="connsiteX30" fmla="*/ 1602769 w 1784279"/>
                <a:gd name="connsiteY30" fmla="*/ 763712 h 1537699"/>
                <a:gd name="connsiteX31" fmla="*/ 1602769 w 1784279"/>
                <a:gd name="connsiteY31" fmla="*/ 732890 h 1537699"/>
                <a:gd name="connsiteX32" fmla="*/ 1602769 w 1784279"/>
                <a:gd name="connsiteY32" fmla="*/ 732890 h 1537699"/>
                <a:gd name="connsiteX33" fmla="*/ 1551398 w 1784279"/>
                <a:gd name="connsiteY33" fmla="*/ 650696 h 1537699"/>
                <a:gd name="connsiteX34" fmla="*/ 1387011 w 1784279"/>
                <a:gd name="connsiteY34" fmla="*/ 773986 h 1537699"/>
                <a:gd name="connsiteX35" fmla="*/ 1387011 w 1784279"/>
                <a:gd name="connsiteY35" fmla="*/ 773986 h 1537699"/>
                <a:gd name="connsiteX36" fmla="*/ 1383587 w 1784279"/>
                <a:gd name="connsiteY36" fmla="*/ 743164 h 1537699"/>
                <a:gd name="connsiteX37" fmla="*/ 1472629 w 1784279"/>
                <a:gd name="connsiteY37" fmla="*/ 667820 h 1537699"/>
                <a:gd name="connsiteX38" fmla="*/ 1558247 w 1784279"/>
                <a:gd name="connsiteY38" fmla="*/ 606175 h 1537699"/>
                <a:gd name="connsiteX39" fmla="*/ 1565097 w 1784279"/>
                <a:gd name="connsiteY39" fmla="*/ 544530 h 1537699"/>
                <a:gd name="connsiteX40" fmla="*/ 1558247 w 1784279"/>
                <a:gd name="connsiteY40" fmla="*/ 500009 h 1537699"/>
                <a:gd name="connsiteX41" fmla="*/ 1537699 w 1784279"/>
                <a:gd name="connsiteY41" fmla="*/ 458912 h 1537699"/>
                <a:gd name="connsiteX42" fmla="*/ 1510301 w 1784279"/>
                <a:gd name="connsiteY42" fmla="*/ 428090 h 1537699"/>
                <a:gd name="connsiteX43" fmla="*/ 1510301 w 1784279"/>
                <a:gd name="connsiteY43" fmla="*/ 428090 h 1537699"/>
                <a:gd name="connsiteX44" fmla="*/ 1335641 w 1784279"/>
                <a:gd name="connsiteY44" fmla="*/ 554804 h 1537699"/>
                <a:gd name="connsiteX45" fmla="*/ 1335641 w 1784279"/>
                <a:gd name="connsiteY45" fmla="*/ 554804 h 1537699"/>
                <a:gd name="connsiteX46" fmla="*/ 1335641 w 1784279"/>
                <a:gd name="connsiteY46" fmla="*/ 554804 h 1537699"/>
                <a:gd name="connsiteX47" fmla="*/ 1328791 w 1784279"/>
                <a:gd name="connsiteY47" fmla="*/ 517132 h 1537699"/>
                <a:gd name="connsiteX48" fmla="*/ 1544548 w 1784279"/>
                <a:gd name="connsiteY48" fmla="*/ 349321 h 1537699"/>
                <a:gd name="connsiteX49" fmla="*/ 1657564 w 1784279"/>
                <a:gd name="connsiteY49" fmla="*/ 256854 h 1537699"/>
                <a:gd name="connsiteX50" fmla="*/ 1712360 w 1784279"/>
                <a:gd name="connsiteY50" fmla="*/ 195209 h 1537699"/>
                <a:gd name="connsiteX51" fmla="*/ 1753456 w 1784279"/>
                <a:gd name="connsiteY51" fmla="*/ 147263 h 1537699"/>
                <a:gd name="connsiteX52" fmla="*/ 1784279 w 1784279"/>
                <a:gd name="connsiteY52" fmla="*/ 89043 h 1537699"/>
                <a:gd name="connsiteX53" fmla="*/ 1777429 w 1784279"/>
                <a:gd name="connsiteY53" fmla="*/ 37672 h 1537699"/>
                <a:gd name="connsiteX54" fmla="*/ 1753456 w 1784279"/>
                <a:gd name="connsiteY54" fmla="*/ 13699 h 1537699"/>
                <a:gd name="connsiteX55" fmla="*/ 1698661 w 1784279"/>
                <a:gd name="connsiteY55" fmla="*/ 0 h 1537699"/>
                <a:gd name="connsiteX56" fmla="*/ 1667838 w 1784279"/>
                <a:gd name="connsiteY56" fmla="*/ 13699 h 1537699"/>
                <a:gd name="connsiteX57" fmla="*/ 1640441 w 1784279"/>
                <a:gd name="connsiteY57" fmla="*/ 37672 h 1537699"/>
                <a:gd name="connsiteX58" fmla="*/ 955497 w 1784279"/>
                <a:gd name="connsiteY58" fmla="*/ 582202 h 1537699"/>
                <a:gd name="connsiteX59" fmla="*/ 958921 w 1784279"/>
                <a:gd name="connsiteY59" fmla="*/ 530831 h 1537699"/>
                <a:gd name="connsiteX60" fmla="*/ 986319 w 1784279"/>
                <a:gd name="connsiteY60" fmla="*/ 486310 h 1537699"/>
                <a:gd name="connsiteX61" fmla="*/ 1017142 w 1784279"/>
                <a:gd name="connsiteY61" fmla="*/ 445213 h 1537699"/>
                <a:gd name="connsiteX62" fmla="*/ 1054814 w 1784279"/>
                <a:gd name="connsiteY62" fmla="*/ 417816 h 1537699"/>
                <a:gd name="connsiteX63" fmla="*/ 1092485 w 1784279"/>
                <a:gd name="connsiteY63" fmla="*/ 373294 h 1537699"/>
                <a:gd name="connsiteX64" fmla="*/ 1137007 w 1784279"/>
                <a:gd name="connsiteY64" fmla="*/ 325348 h 1537699"/>
                <a:gd name="connsiteX65" fmla="*/ 1154130 w 1784279"/>
                <a:gd name="connsiteY65" fmla="*/ 243155 h 1537699"/>
                <a:gd name="connsiteX66" fmla="*/ 1133582 w 1784279"/>
                <a:gd name="connsiteY66" fmla="*/ 195209 h 1537699"/>
                <a:gd name="connsiteX67" fmla="*/ 1085636 w 1784279"/>
                <a:gd name="connsiteY67" fmla="*/ 140413 h 1537699"/>
                <a:gd name="connsiteX68" fmla="*/ 736315 w 1784279"/>
                <a:gd name="connsiteY68" fmla="*/ 465762 h 1537699"/>
                <a:gd name="connsiteX69" fmla="*/ 667820 w 1784279"/>
                <a:gd name="connsiteY69" fmla="*/ 527407 h 1537699"/>
                <a:gd name="connsiteX70" fmla="*/ 619874 w 1784279"/>
                <a:gd name="connsiteY70" fmla="*/ 592476 h 1537699"/>
                <a:gd name="connsiteX71" fmla="*/ 571928 w 1784279"/>
                <a:gd name="connsiteY71" fmla="*/ 678094 h 1537699"/>
                <a:gd name="connsiteX72" fmla="*/ 537681 w 1784279"/>
                <a:gd name="connsiteY72" fmla="*/ 760287 h 1537699"/>
                <a:gd name="connsiteX73" fmla="*/ 523982 w 1784279"/>
                <a:gd name="connsiteY73" fmla="*/ 825357 h 1537699"/>
                <a:gd name="connsiteX74" fmla="*/ 510283 w 1784279"/>
                <a:gd name="connsiteY74" fmla="*/ 910975 h 1537699"/>
                <a:gd name="connsiteX75" fmla="*/ 503434 w 1784279"/>
                <a:gd name="connsiteY75" fmla="*/ 972620 h 1537699"/>
                <a:gd name="connsiteX76" fmla="*/ 489735 w 1784279"/>
                <a:gd name="connsiteY76" fmla="*/ 1023991 h 1537699"/>
                <a:gd name="connsiteX77" fmla="*/ 486310 w 1784279"/>
                <a:gd name="connsiteY77" fmla="*/ 1065087 h 1537699"/>
                <a:gd name="connsiteX78" fmla="*/ 462337 w 1784279"/>
                <a:gd name="connsiteY78" fmla="*/ 1109609 h 1537699"/>
                <a:gd name="connsiteX79" fmla="*/ 0 w 1784279"/>
                <a:gd name="connsiteY79" fmla="*/ 1476054 h 1537699"/>
                <a:gd name="connsiteX0" fmla="*/ 0 w 1784279"/>
                <a:gd name="connsiteY0" fmla="*/ 1476054 h 1537699"/>
                <a:gd name="connsiteX1" fmla="*/ 3425 w 1784279"/>
                <a:gd name="connsiteY1" fmla="*/ 1534274 h 1537699"/>
                <a:gd name="connsiteX2" fmla="*/ 797960 w 1784279"/>
                <a:gd name="connsiteY2" fmla="*/ 1537699 h 1537699"/>
                <a:gd name="connsiteX3" fmla="*/ 924674 w 1784279"/>
                <a:gd name="connsiteY3" fmla="*/ 1421258 h 1537699"/>
                <a:gd name="connsiteX4" fmla="*/ 965771 w 1784279"/>
                <a:gd name="connsiteY4" fmla="*/ 1417834 h 1537699"/>
                <a:gd name="connsiteX5" fmla="*/ 1010292 w 1784279"/>
                <a:gd name="connsiteY5" fmla="*/ 1414409 h 1537699"/>
                <a:gd name="connsiteX6" fmla="*/ 1051389 w 1784279"/>
                <a:gd name="connsiteY6" fmla="*/ 1410984 h 1537699"/>
                <a:gd name="connsiteX7" fmla="*/ 1089061 w 1784279"/>
                <a:gd name="connsiteY7" fmla="*/ 1397285 h 1537699"/>
                <a:gd name="connsiteX8" fmla="*/ 1130157 w 1784279"/>
                <a:gd name="connsiteY8" fmla="*/ 1383586 h 1537699"/>
                <a:gd name="connsiteX9" fmla="*/ 1184953 w 1784279"/>
                <a:gd name="connsiteY9" fmla="*/ 1356189 h 1537699"/>
                <a:gd name="connsiteX10" fmla="*/ 1243173 w 1784279"/>
                <a:gd name="connsiteY10" fmla="*/ 1321941 h 1537699"/>
                <a:gd name="connsiteX11" fmla="*/ 1284270 w 1784279"/>
                <a:gd name="connsiteY11" fmla="*/ 1294544 h 1537699"/>
                <a:gd name="connsiteX12" fmla="*/ 1352764 w 1784279"/>
                <a:gd name="connsiteY12" fmla="*/ 1239748 h 1537699"/>
                <a:gd name="connsiteX13" fmla="*/ 1428108 w 1784279"/>
                <a:gd name="connsiteY13" fmla="*/ 1174678 h 1537699"/>
                <a:gd name="connsiteX14" fmla="*/ 1496602 w 1784279"/>
                <a:gd name="connsiteY14" fmla="*/ 1116458 h 1537699"/>
                <a:gd name="connsiteX15" fmla="*/ 1537699 w 1784279"/>
                <a:gd name="connsiteY15" fmla="*/ 1051389 h 1537699"/>
                <a:gd name="connsiteX16" fmla="*/ 1565097 w 1784279"/>
                <a:gd name="connsiteY16" fmla="*/ 989744 h 1537699"/>
                <a:gd name="connsiteX17" fmla="*/ 1568521 w 1784279"/>
                <a:gd name="connsiteY17" fmla="*/ 921249 h 1537699"/>
                <a:gd name="connsiteX18" fmla="*/ 1568521 w 1784279"/>
                <a:gd name="connsiteY18" fmla="*/ 921249 h 1537699"/>
                <a:gd name="connsiteX19" fmla="*/ 1568521 w 1784279"/>
                <a:gd name="connsiteY19" fmla="*/ 921249 h 1537699"/>
                <a:gd name="connsiteX20" fmla="*/ 1568521 w 1784279"/>
                <a:gd name="connsiteY20" fmla="*/ 921249 h 1537699"/>
                <a:gd name="connsiteX21" fmla="*/ 1568521 w 1784279"/>
                <a:gd name="connsiteY21" fmla="*/ 921249 h 1537699"/>
                <a:gd name="connsiteX22" fmla="*/ 1565096 w 1784279"/>
                <a:gd name="connsiteY22" fmla="*/ 914399 h 1537699"/>
                <a:gd name="connsiteX23" fmla="*/ 1410984 w 1784279"/>
                <a:gd name="connsiteY23" fmla="*/ 1020566 h 1537699"/>
                <a:gd name="connsiteX24" fmla="*/ 1400710 w 1784279"/>
                <a:gd name="connsiteY24" fmla="*/ 993168 h 1537699"/>
                <a:gd name="connsiteX25" fmla="*/ 1424683 w 1784279"/>
                <a:gd name="connsiteY25" fmla="*/ 965771 h 1537699"/>
                <a:gd name="connsiteX26" fmla="*/ 1424683 w 1784279"/>
                <a:gd name="connsiteY26" fmla="*/ 965771 h 1537699"/>
                <a:gd name="connsiteX27" fmla="*/ 1578796 w 1784279"/>
                <a:gd name="connsiteY27" fmla="*/ 845905 h 1537699"/>
                <a:gd name="connsiteX28" fmla="*/ 1595919 w 1784279"/>
                <a:gd name="connsiteY28" fmla="*/ 818508 h 1537699"/>
                <a:gd name="connsiteX29" fmla="*/ 1595919 w 1784279"/>
                <a:gd name="connsiteY29" fmla="*/ 818508 h 1537699"/>
                <a:gd name="connsiteX30" fmla="*/ 1602769 w 1784279"/>
                <a:gd name="connsiteY30" fmla="*/ 763712 h 1537699"/>
                <a:gd name="connsiteX31" fmla="*/ 1602769 w 1784279"/>
                <a:gd name="connsiteY31" fmla="*/ 732890 h 1537699"/>
                <a:gd name="connsiteX32" fmla="*/ 1602769 w 1784279"/>
                <a:gd name="connsiteY32" fmla="*/ 732890 h 1537699"/>
                <a:gd name="connsiteX33" fmla="*/ 1551398 w 1784279"/>
                <a:gd name="connsiteY33" fmla="*/ 650696 h 1537699"/>
                <a:gd name="connsiteX34" fmla="*/ 1387011 w 1784279"/>
                <a:gd name="connsiteY34" fmla="*/ 773986 h 1537699"/>
                <a:gd name="connsiteX35" fmla="*/ 1387011 w 1784279"/>
                <a:gd name="connsiteY35" fmla="*/ 773986 h 1537699"/>
                <a:gd name="connsiteX36" fmla="*/ 1383587 w 1784279"/>
                <a:gd name="connsiteY36" fmla="*/ 743164 h 1537699"/>
                <a:gd name="connsiteX37" fmla="*/ 1472629 w 1784279"/>
                <a:gd name="connsiteY37" fmla="*/ 667820 h 1537699"/>
                <a:gd name="connsiteX38" fmla="*/ 1558247 w 1784279"/>
                <a:gd name="connsiteY38" fmla="*/ 606175 h 1537699"/>
                <a:gd name="connsiteX39" fmla="*/ 1565097 w 1784279"/>
                <a:gd name="connsiteY39" fmla="*/ 544530 h 1537699"/>
                <a:gd name="connsiteX40" fmla="*/ 1558247 w 1784279"/>
                <a:gd name="connsiteY40" fmla="*/ 500009 h 1537699"/>
                <a:gd name="connsiteX41" fmla="*/ 1537699 w 1784279"/>
                <a:gd name="connsiteY41" fmla="*/ 458912 h 1537699"/>
                <a:gd name="connsiteX42" fmla="*/ 1510301 w 1784279"/>
                <a:gd name="connsiteY42" fmla="*/ 428090 h 1537699"/>
                <a:gd name="connsiteX43" fmla="*/ 1510301 w 1784279"/>
                <a:gd name="connsiteY43" fmla="*/ 428090 h 1537699"/>
                <a:gd name="connsiteX44" fmla="*/ 1335641 w 1784279"/>
                <a:gd name="connsiteY44" fmla="*/ 554804 h 1537699"/>
                <a:gd name="connsiteX45" fmla="*/ 1335641 w 1784279"/>
                <a:gd name="connsiteY45" fmla="*/ 554804 h 1537699"/>
                <a:gd name="connsiteX46" fmla="*/ 1335641 w 1784279"/>
                <a:gd name="connsiteY46" fmla="*/ 554804 h 1537699"/>
                <a:gd name="connsiteX47" fmla="*/ 1328791 w 1784279"/>
                <a:gd name="connsiteY47" fmla="*/ 517132 h 1537699"/>
                <a:gd name="connsiteX48" fmla="*/ 1544548 w 1784279"/>
                <a:gd name="connsiteY48" fmla="*/ 349321 h 1537699"/>
                <a:gd name="connsiteX49" fmla="*/ 1657564 w 1784279"/>
                <a:gd name="connsiteY49" fmla="*/ 256854 h 1537699"/>
                <a:gd name="connsiteX50" fmla="*/ 1712360 w 1784279"/>
                <a:gd name="connsiteY50" fmla="*/ 195209 h 1537699"/>
                <a:gd name="connsiteX51" fmla="*/ 1753456 w 1784279"/>
                <a:gd name="connsiteY51" fmla="*/ 147263 h 1537699"/>
                <a:gd name="connsiteX52" fmla="*/ 1784279 w 1784279"/>
                <a:gd name="connsiteY52" fmla="*/ 89043 h 1537699"/>
                <a:gd name="connsiteX53" fmla="*/ 1777429 w 1784279"/>
                <a:gd name="connsiteY53" fmla="*/ 37672 h 1537699"/>
                <a:gd name="connsiteX54" fmla="*/ 1753456 w 1784279"/>
                <a:gd name="connsiteY54" fmla="*/ 13699 h 1537699"/>
                <a:gd name="connsiteX55" fmla="*/ 1698661 w 1784279"/>
                <a:gd name="connsiteY55" fmla="*/ 0 h 1537699"/>
                <a:gd name="connsiteX56" fmla="*/ 1667838 w 1784279"/>
                <a:gd name="connsiteY56" fmla="*/ 13699 h 1537699"/>
                <a:gd name="connsiteX57" fmla="*/ 1640441 w 1784279"/>
                <a:gd name="connsiteY57" fmla="*/ 37672 h 1537699"/>
                <a:gd name="connsiteX58" fmla="*/ 955497 w 1784279"/>
                <a:gd name="connsiteY58" fmla="*/ 582202 h 1537699"/>
                <a:gd name="connsiteX59" fmla="*/ 958921 w 1784279"/>
                <a:gd name="connsiteY59" fmla="*/ 530831 h 1537699"/>
                <a:gd name="connsiteX60" fmla="*/ 986319 w 1784279"/>
                <a:gd name="connsiteY60" fmla="*/ 486310 h 1537699"/>
                <a:gd name="connsiteX61" fmla="*/ 1017142 w 1784279"/>
                <a:gd name="connsiteY61" fmla="*/ 445213 h 1537699"/>
                <a:gd name="connsiteX62" fmla="*/ 1054814 w 1784279"/>
                <a:gd name="connsiteY62" fmla="*/ 417816 h 1537699"/>
                <a:gd name="connsiteX63" fmla="*/ 1092485 w 1784279"/>
                <a:gd name="connsiteY63" fmla="*/ 373294 h 1537699"/>
                <a:gd name="connsiteX64" fmla="*/ 1137007 w 1784279"/>
                <a:gd name="connsiteY64" fmla="*/ 325348 h 1537699"/>
                <a:gd name="connsiteX65" fmla="*/ 1154130 w 1784279"/>
                <a:gd name="connsiteY65" fmla="*/ 243155 h 1537699"/>
                <a:gd name="connsiteX66" fmla="*/ 1133582 w 1784279"/>
                <a:gd name="connsiteY66" fmla="*/ 195209 h 1537699"/>
                <a:gd name="connsiteX67" fmla="*/ 1085636 w 1784279"/>
                <a:gd name="connsiteY67" fmla="*/ 140413 h 1537699"/>
                <a:gd name="connsiteX68" fmla="*/ 736315 w 1784279"/>
                <a:gd name="connsiteY68" fmla="*/ 465762 h 1537699"/>
                <a:gd name="connsiteX69" fmla="*/ 667820 w 1784279"/>
                <a:gd name="connsiteY69" fmla="*/ 527407 h 1537699"/>
                <a:gd name="connsiteX70" fmla="*/ 619874 w 1784279"/>
                <a:gd name="connsiteY70" fmla="*/ 592476 h 1537699"/>
                <a:gd name="connsiteX71" fmla="*/ 571928 w 1784279"/>
                <a:gd name="connsiteY71" fmla="*/ 678094 h 1537699"/>
                <a:gd name="connsiteX72" fmla="*/ 537681 w 1784279"/>
                <a:gd name="connsiteY72" fmla="*/ 760287 h 1537699"/>
                <a:gd name="connsiteX73" fmla="*/ 523982 w 1784279"/>
                <a:gd name="connsiteY73" fmla="*/ 825357 h 1537699"/>
                <a:gd name="connsiteX74" fmla="*/ 510283 w 1784279"/>
                <a:gd name="connsiteY74" fmla="*/ 910975 h 1537699"/>
                <a:gd name="connsiteX75" fmla="*/ 503434 w 1784279"/>
                <a:gd name="connsiteY75" fmla="*/ 972620 h 1537699"/>
                <a:gd name="connsiteX76" fmla="*/ 489735 w 1784279"/>
                <a:gd name="connsiteY76" fmla="*/ 1023991 h 1537699"/>
                <a:gd name="connsiteX77" fmla="*/ 486310 w 1784279"/>
                <a:gd name="connsiteY77" fmla="*/ 1065087 h 1537699"/>
                <a:gd name="connsiteX78" fmla="*/ 462337 w 1784279"/>
                <a:gd name="connsiteY78" fmla="*/ 1109609 h 1537699"/>
                <a:gd name="connsiteX79" fmla="*/ 0 w 1784279"/>
                <a:gd name="connsiteY79" fmla="*/ 1476054 h 1537699"/>
                <a:gd name="connsiteX0" fmla="*/ 0 w 1784279"/>
                <a:gd name="connsiteY0" fmla="*/ 1476054 h 1537699"/>
                <a:gd name="connsiteX1" fmla="*/ 3425 w 1784279"/>
                <a:gd name="connsiteY1" fmla="*/ 1534274 h 1537699"/>
                <a:gd name="connsiteX2" fmla="*/ 797960 w 1784279"/>
                <a:gd name="connsiteY2" fmla="*/ 1537699 h 1537699"/>
                <a:gd name="connsiteX3" fmla="*/ 924674 w 1784279"/>
                <a:gd name="connsiteY3" fmla="*/ 1421258 h 1537699"/>
                <a:gd name="connsiteX4" fmla="*/ 965771 w 1784279"/>
                <a:gd name="connsiteY4" fmla="*/ 1417834 h 1537699"/>
                <a:gd name="connsiteX5" fmla="*/ 1010292 w 1784279"/>
                <a:gd name="connsiteY5" fmla="*/ 1414409 h 1537699"/>
                <a:gd name="connsiteX6" fmla="*/ 1051389 w 1784279"/>
                <a:gd name="connsiteY6" fmla="*/ 1410984 h 1537699"/>
                <a:gd name="connsiteX7" fmla="*/ 1089061 w 1784279"/>
                <a:gd name="connsiteY7" fmla="*/ 1397285 h 1537699"/>
                <a:gd name="connsiteX8" fmla="*/ 1130157 w 1784279"/>
                <a:gd name="connsiteY8" fmla="*/ 1383586 h 1537699"/>
                <a:gd name="connsiteX9" fmla="*/ 1184953 w 1784279"/>
                <a:gd name="connsiteY9" fmla="*/ 1356189 h 1537699"/>
                <a:gd name="connsiteX10" fmla="*/ 1243173 w 1784279"/>
                <a:gd name="connsiteY10" fmla="*/ 1321941 h 1537699"/>
                <a:gd name="connsiteX11" fmla="*/ 1284270 w 1784279"/>
                <a:gd name="connsiteY11" fmla="*/ 1294544 h 1537699"/>
                <a:gd name="connsiteX12" fmla="*/ 1352764 w 1784279"/>
                <a:gd name="connsiteY12" fmla="*/ 1239748 h 1537699"/>
                <a:gd name="connsiteX13" fmla="*/ 1428108 w 1784279"/>
                <a:gd name="connsiteY13" fmla="*/ 1174678 h 1537699"/>
                <a:gd name="connsiteX14" fmla="*/ 1496602 w 1784279"/>
                <a:gd name="connsiteY14" fmla="*/ 1116458 h 1537699"/>
                <a:gd name="connsiteX15" fmla="*/ 1537699 w 1784279"/>
                <a:gd name="connsiteY15" fmla="*/ 1051389 h 1537699"/>
                <a:gd name="connsiteX16" fmla="*/ 1565097 w 1784279"/>
                <a:gd name="connsiteY16" fmla="*/ 989744 h 1537699"/>
                <a:gd name="connsiteX17" fmla="*/ 1568521 w 1784279"/>
                <a:gd name="connsiteY17" fmla="*/ 921249 h 1537699"/>
                <a:gd name="connsiteX18" fmla="*/ 1568521 w 1784279"/>
                <a:gd name="connsiteY18" fmla="*/ 921249 h 1537699"/>
                <a:gd name="connsiteX19" fmla="*/ 1568521 w 1784279"/>
                <a:gd name="connsiteY19" fmla="*/ 921249 h 1537699"/>
                <a:gd name="connsiteX20" fmla="*/ 1568521 w 1784279"/>
                <a:gd name="connsiteY20" fmla="*/ 921249 h 1537699"/>
                <a:gd name="connsiteX21" fmla="*/ 1568521 w 1784279"/>
                <a:gd name="connsiteY21" fmla="*/ 921249 h 1537699"/>
                <a:gd name="connsiteX22" fmla="*/ 1565096 w 1784279"/>
                <a:gd name="connsiteY22" fmla="*/ 914399 h 1537699"/>
                <a:gd name="connsiteX23" fmla="*/ 1410984 w 1784279"/>
                <a:gd name="connsiteY23" fmla="*/ 1020566 h 1537699"/>
                <a:gd name="connsiteX24" fmla="*/ 1400710 w 1784279"/>
                <a:gd name="connsiteY24" fmla="*/ 993168 h 1537699"/>
                <a:gd name="connsiteX25" fmla="*/ 1424683 w 1784279"/>
                <a:gd name="connsiteY25" fmla="*/ 965771 h 1537699"/>
                <a:gd name="connsiteX26" fmla="*/ 1424683 w 1784279"/>
                <a:gd name="connsiteY26" fmla="*/ 965771 h 1537699"/>
                <a:gd name="connsiteX27" fmla="*/ 1578796 w 1784279"/>
                <a:gd name="connsiteY27" fmla="*/ 845905 h 1537699"/>
                <a:gd name="connsiteX28" fmla="*/ 1595919 w 1784279"/>
                <a:gd name="connsiteY28" fmla="*/ 818508 h 1537699"/>
                <a:gd name="connsiteX29" fmla="*/ 1595919 w 1784279"/>
                <a:gd name="connsiteY29" fmla="*/ 818508 h 1537699"/>
                <a:gd name="connsiteX30" fmla="*/ 1602769 w 1784279"/>
                <a:gd name="connsiteY30" fmla="*/ 763712 h 1537699"/>
                <a:gd name="connsiteX31" fmla="*/ 1602769 w 1784279"/>
                <a:gd name="connsiteY31" fmla="*/ 732890 h 1537699"/>
                <a:gd name="connsiteX32" fmla="*/ 1602769 w 1784279"/>
                <a:gd name="connsiteY32" fmla="*/ 732890 h 1537699"/>
                <a:gd name="connsiteX33" fmla="*/ 1551398 w 1784279"/>
                <a:gd name="connsiteY33" fmla="*/ 650696 h 1537699"/>
                <a:gd name="connsiteX34" fmla="*/ 1387011 w 1784279"/>
                <a:gd name="connsiteY34" fmla="*/ 773986 h 1537699"/>
                <a:gd name="connsiteX35" fmla="*/ 1387011 w 1784279"/>
                <a:gd name="connsiteY35" fmla="*/ 773986 h 1537699"/>
                <a:gd name="connsiteX36" fmla="*/ 1383587 w 1784279"/>
                <a:gd name="connsiteY36" fmla="*/ 743164 h 1537699"/>
                <a:gd name="connsiteX37" fmla="*/ 1472629 w 1784279"/>
                <a:gd name="connsiteY37" fmla="*/ 667820 h 1537699"/>
                <a:gd name="connsiteX38" fmla="*/ 1558247 w 1784279"/>
                <a:gd name="connsiteY38" fmla="*/ 606175 h 1537699"/>
                <a:gd name="connsiteX39" fmla="*/ 1565097 w 1784279"/>
                <a:gd name="connsiteY39" fmla="*/ 544530 h 1537699"/>
                <a:gd name="connsiteX40" fmla="*/ 1558247 w 1784279"/>
                <a:gd name="connsiteY40" fmla="*/ 500009 h 1537699"/>
                <a:gd name="connsiteX41" fmla="*/ 1537699 w 1784279"/>
                <a:gd name="connsiteY41" fmla="*/ 458912 h 1537699"/>
                <a:gd name="connsiteX42" fmla="*/ 1510301 w 1784279"/>
                <a:gd name="connsiteY42" fmla="*/ 428090 h 1537699"/>
                <a:gd name="connsiteX43" fmla="*/ 1510301 w 1784279"/>
                <a:gd name="connsiteY43" fmla="*/ 428090 h 1537699"/>
                <a:gd name="connsiteX44" fmla="*/ 1335641 w 1784279"/>
                <a:gd name="connsiteY44" fmla="*/ 554804 h 1537699"/>
                <a:gd name="connsiteX45" fmla="*/ 1335641 w 1784279"/>
                <a:gd name="connsiteY45" fmla="*/ 554804 h 1537699"/>
                <a:gd name="connsiteX46" fmla="*/ 1335641 w 1784279"/>
                <a:gd name="connsiteY46" fmla="*/ 554804 h 1537699"/>
                <a:gd name="connsiteX47" fmla="*/ 1328791 w 1784279"/>
                <a:gd name="connsiteY47" fmla="*/ 517132 h 1537699"/>
                <a:gd name="connsiteX48" fmla="*/ 1544548 w 1784279"/>
                <a:gd name="connsiteY48" fmla="*/ 349321 h 1537699"/>
                <a:gd name="connsiteX49" fmla="*/ 1657564 w 1784279"/>
                <a:gd name="connsiteY49" fmla="*/ 256854 h 1537699"/>
                <a:gd name="connsiteX50" fmla="*/ 1712360 w 1784279"/>
                <a:gd name="connsiteY50" fmla="*/ 195209 h 1537699"/>
                <a:gd name="connsiteX51" fmla="*/ 1753456 w 1784279"/>
                <a:gd name="connsiteY51" fmla="*/ 147263 h 1537699"/>
                <a:gd name="connsiteX52" fmla="*/ 1784279 w 1784279"/>
                <a:gd name="connsiteY52" fmla="*/ 89043 h 1537699"/>
                <a:gd name="connsiteX53" fmla="*/ 1777429 w 1784279"/>
                <a:gd name="connsiteY53" fmla="*/ 37672 h 1537699"/>
                <a:gd name="connsiteX54" fmla="*/ 1753456 w 1784279"/>
                <a:gd name="connsiteY54" fmla="*/ 13699 h 1537699"/>
                <a:gd name="connsiteX55" fmla="*/ 1698661 w 1784279"/>
                <a:gd name="connsiteY55" fmla="*/ 0 h 1537699"/>
                <a:gd name="connsiteX56" fmla="*/ 1667838 w 1784279"/>
                <a:gd name="connsiteY56" fmla="*/ 13699 h 1537699"/>
                <a:gd name="connsiteX57" fmla="*/ 1640441 w 1784279"/>
                <a:gd name="connsiteY57" fmla="*/ 37672 h 1537699"/>
                <a:gd name="connsiteX58" fmla="*/ 955497 w 1784279"/>
                <a:gd name="connsiteY58" fmla="*/ 582202 h 1537699"/>
                <a:gd name="connsiteX59" fmla="*/ 958921 w 1784279"/>
                <a:gd name="connsiteY59" fmla="*/ 530831 h 1537699"/>
                <a:gd name="connsiteX60" fmla="*/ 986319 w 1784279"/>
                <a:gd name="connsiteY60" fmla="*/ 486310 h 1537699"/>
                <a:gd name="connsiteX61" fmla="*/ 1017142 w 1784279"/>
                <a:gd name="connsiteY61" fmla="*/ 445213 h 1537699"/>
                <a:gd name="connsiteX62" fmla="*/ 1054814 w 1784279"/>
                <a:gd name="connsiteY62" fmla="*/ 417816 h 1537699"/>
                <a:gd name="connsiteX63" fmla="*/ 1092485 w 1784279"/>
                <a:gd name="connsiteY63" fmla="*/ 373294 h 1537699"/>
                <a:gd name="connsiteX64" fmla="*/ 1137007 w 1784279"/>
                <a:gd name="connsiteY64" fmla="*/ 325348 h 1537699"/>
                <a:gd name="connsiteX65" fmla="*/ 1154130 w 1784279"/>
                <a:gd name="connsiteY65" fmla="*/ 243155 h 1537699"/>
                <a:gd name="connsiteX66" fmla="*/ 1133582 w 1784279"/>
                <a:gd name="connsiteY66" fmla="*/ 195209 h 1537699"/>
                <a:gd name="connsiteX67" fmla="*/ 1085636 w 1784279"/>
                <a:gd name="connsiteY67" fmla="*/ 140413 h 1537699"/>
                <a:gd name="connsiteX68" fmla="*/ 736315 w 1784279"/>
                <a:gd name="connsiteY68" fmla="*/ 465762 h 1537699"/>
                <a:gd name="connsiteX69" fmla="*/ 667820 w 1784279"/>
                <a:gd name="connsiteY69" fmla="*/ 527407 h 1537699"/>
                <a:gd name="connsiteX70" fmla="*/ 619874 w 1784279"/>
                <a:gd name="connsiteY70" fmla="*/ 592476 h 1537699"/>
                <a:gd name="connsiteX71" fmla="*/ 571928 w 1784279"/>
                <a:gd name="connsiteY71" fmla="*/ 678094 h 1537699"/>
                <a:gd name="connsiteX72" fmla="*/ 537681 w 1784279"/>
                <a:gd name="connsiteY72" fmla="*/ 760287 h 1537699"/>
                <a:gd name="connsiteX73" fmla="*/ 523982 w 1784279"/>
                <a:gd name="connsiteY73" fmla="*/ 825357 h 1537699"/>
                <a:gd name="connsiteX74" fmla="*/ 510283 w 1784279"/>
                <a:gd name="connsiteY74" fmla="*/ 910975 h 1537699"/>
                <a:gd name="connsiteX75" fmla="*/ 503434 w 1784279"/>
                <a:gd name="connsiteY75" fmla="*/ 972620 h 1537699"/>
                <a:gd name="connsiteX76" fmla="*/ 489735 w 1784279"/>
                <a:gd name="connsiteY76" fmla="*/ 1023991 h 1537699"/>
                <a:gd name="connsiteX77" fmla="*/ 486310 w 1784279"/>
                <a:gd name="connsiteY77" fmla="*/ 1065087 h 1537699"/>
                <a:gd name="connsiteX78" fmla="*/ 462337 w 1784279"/>
                <a:gd name="connsiteY78" fmla="*/ 1109609 h 1537699"/>
                <a:gd name="connsiteX79" fmla="*/ 0 w 1784279"/>
                <a:gd name="connsiteY79" fmla="*/ 1476054 h 1537699"/>
                <a:gd name="connsiteX0" fmla="*/ 0 w 1784279"/>
                <a:gd name="connsiteY0" fmla="*/ 1476054 h 1537699"/>
                <a:gd name="connsiteX1" fmla="*/ 3425 w 1784279"/>
                <a:gd name="connsiteY1" fmla="*/ 1534274 h 1537699"/>
                <a:gd name="connsiteX2" fmla="*/ 797960 w 1784279"/>
                <a:gd name="connsiteY2" fmla="*/ 1537699 h 1537699"/>
                <a:gd name="connsiteX3" fmla="*/ 924674 w 1784279"/>
                <a:gd name="connsiteY3" fmla="*/ 1421258 h 1537699"/>
                <a:gd name="connsiteX4" fmla="*/ 965771 w 1784279"/>
                <a:gd name="connsiteY4" fmla="*/ 1417834 h 1537699"/>
                <a:gd name="connsiteX5" fmla="*/ 1010292 w 1784279"/>
                <a:gd name="connsiteY5" fmla="*/ 1414409 h 1537699"/>
                <a:gd name="connsiteX6" fmla="*/ 1051389 w 1784279"/>
                <a:gd name="connsiteY6" fmla="*/ 1410984 h 1537699"/>
                <a:gd name="connsiteX7" fmla="*/ 1089061 w 1784279"/>
                <a:gd name="connsiteY7" fmla="*/ 1397285 h 1537699"/>
                <a:gd name="connsiteX8" fmla="*/ 1130157 w 1784279"/>
                <a:gd name="connsiteY8" fmla="*/ 1383586 h 1537699"/>
                <a:gd name="connsiteX9" fmla="*/ 1184953 w 1784279"/>
                <a:gd name="connsiteY9" fmla="*/ 1356189 h 1537699"/>
                <a:gd name="connsiteX10" fmla="*/ 1243173 w 1784279"/>
                <a:gd name="connsiteY10" fmla="*/ 1321941 h 1537699"/>
                <a:gd name="connsiteX11" fmla="*/ 1284270 w 1784279"/>
                <a:gd name="connsiteY11" fmla="*/ 1294544 h 1537699"/>
                <a:gd name="connsiteX12" fmla="*/ 1352764 w 1784279"/>
                <a:gd name="connsiteY12" fmla="*/ 1239748 h 1537699"/>
                <a:gd name="connsiteX13" fmla="*/ 1428108 w 1784279"/>
                <a:gd name="connsiteY13" fmla="*/ 1174678 h 1537699"/>
                <a:gd name="connsiteX14" fmla="*/ 1496602 w 1784279"/>
                <a:gd name="connsiteY14" fmla="*/ 1116458 h 1537699"/>
                <a:gd name="connsiteX15" fmla="*/ 1537699 w 1784279"/>
                <a:gd name="connsiteY15" fmla="*/ 1051389 h 1537699"/>
                <a:gd name="connsiteX16" fmla="*/ 1565097 w 1784279"/>
                <a:gd name="connsiteY16" fmla="*/ 989744 h 1537699"/>
                <a:gd name="connsiteX17" fmla="*/ 1568521 w 1784279"/>
                <a:gd name="connsiteY17" fmla="*/ 921249 h 1537699"/>
                <a:gd name="connsiteX18" fmla="*/ 1568521 w 1784279"/>
                <a:gd name="connsiteY18" fmla="*/ 921249 h 1537699"/>
                <a:gd name="connsiteX19" fmla="*/ 1568521 w 1784279"/>
                <a:gd name="connsiteY19" fmla="*/ 921249 h 1537699"/>
                <a:gd name="connsiteX20" fmla="*/ 1568521 w 1784279"/>
                <a:gd name="connsiteY20" fmla="*/ 921249 h 1537699"/>
                <a:gd name="connsiteX21" fmla="*/ 1568521 w 1784279"/>
                <a:gd name="connsiteY21" fmla="*/ 921249 h 1537699"/>
                <a:gd name="connsiteX22" fmla="*/ 1565096 w 1784279"/>
                <a:gd name="connsiteY22" fmla="*/ 914399 h 1537699"/>
                <a:gd name="connsiteX23" fmla="*/ 1410984 w 1784279"/>
                <a:gd name="connsiteY23" fmla="*/ 1020566 h 1537699"/>
                <a:gd name="connsiteX24" fmla="*/ 1400710 w 1784279"/>
                <a:gd name="connsiteY24" fmla="*/ 993168 h 1537699"/>
                <a:gd name="connsiteX25" fmla="*/ 1424683 w 1784279"/>
                <a:gd name="connsiteY25" fmla="*/ 965771 h 1537699"/>
                <a:gd name="connsiteX26" fmla="*/ 1424683 w 1784279"/>
                <a:gd name="connsiteY26" fmla="*/ 965771 h 1537699"/>
                <a:gd name="connsiteX27" fmla="*/ 1578796 w 1784279"/>
                <a:gd name="connsiteY27" fmla="*/ 845905 h 1537699"/>
                <a:gd name="connsiteX28" fmla="*/ 1595919 w 1784279"/>
                <a:gd name="connsiteY28" fmla="*/ 818508 h 1537699"/>
                <a:gd name="connsiteX29" fmla="*/ 1595919 w 1784279"/>
                <a:gd name="connsiteY29" fmla="*/ 818508 h 1537699"/>
                <a:gd name="connsiteX30" fmla="*/ 1602769 w 1784279"/>
                <a:gd name="connsiteY30" fmla="*/ 763712 h 1537699"/>
                <a:gd name="connsiteX31" fmla="*/ 1602769 w 1784279"/>
                <a:gd name="connsiteY31" fmla="*/ 732890 h 1537699"/>
                <a:gd name="connsiteX32" fmla="*/ 1602769 w 1784279"/>
                <a:gd name="connsiteY32" fmla="*/ 732890 h 1537699"/>
                <a:gd name="connsiteX33" fmla="*/ 1551398 w 1784279"/>
                <a:gd name="connsiteY33" fmla="*/ 650696 h 1537699"/>
                <a:gd name="connsiteX34" fmla="*/ 1387011 w 1784279"/>
                <a:gd name="connsiteY34" fmla="*/ 773986 h 1537699"/>
                <a:gd name="connsiteX35" fmla="*/ 1387011 w 1784279"/>
                <a:gd name="connsiteY35" fmla="*/ 773986 h 1537699"/>
                <a:gd name="connsiteX36" fmla="*/ 1383587 w 1784279"/>
                <a:gd name="connsiteY36" fmla="*/ 743164 h 1537699"/>
                <a:gd name="connsiteX37" fmla="*/ 1472629 w 1784279"/>
                <a:gd name="connsiteY37" fmla="*/ 667820 h 1537699"/>
                <a:gd name="connsiteX38" fmla="*/ 1558247 w 1784279"/>
                <a:gd name="connsiteY38" fmla="*/ 606175 h 1537699"/>
                <a:gd name="connsiteX39" fmla="*/ 1565097 w 1784279"/>
                <a:gd name="connsiteY39" fmla="*/ 544530 h 1537699"/>
                <a:gd name="connsiteX40" fmla="*/ 1558247 w 1784279"/>
                <a:gd name="connsiteY40" fmla="*/ 500009 h 1537699"/>
                <a:gd name="connsiteX41" fmla="*/ 1537699 w 1784279"/>
                <a:gd name="connsiteY41" fmla="*/ 458912 h 1537699"/>
                <a:gd name="connsiteX42" fmla="*/ 1510301 w 1784279"/>
                <a:gd name="connsiteY42" fmla="*/ 428090 h 1537699"/>
                <a:gd name="connsiteX43" fmla="*/ 1510301 w 1784279"/>
                <a:gd name="connsiteY43" fmla="*/ 428090 h 1537699"/>
                <a:gd name="connsiteX44" fmla="*/ 1335641 w 1784279"/>
                <a:gd name="connsiteY44" fmla="*/ 554804 h 1537699"/>
                <a:gd name="connsiteX45" fmla="*/ 1335641 w 1784279"/>
                <a:gd name="connsiteY45" fmla="*/ 554804 h 1537699"/>
                <a:gd name="connsiteX46" fmla="*/ 1335641 w 1784279"/>
                <a:gd name="connsiteY46" fmla="*/ 554804 h 1537699"/>
                <a:gd name="connsiteX47" fmla="*/ 1328791 w 1784279"/>
                <a:gd name="connsiteY47" fmla="*/ 517132 h 1537699"/>
                <a:gd name="connsiteX48" fmla="*/ 1544548 w 1784279"/>
                <a:gd name="connsiteY48" fmla="*/ 349321 h 1537699"/>
                <a:gd name="connsiteX49" fmla="*/ 1657564 w 1784279"/>
                <a:gd name="connsiteY49" fmla="*/ 256854 h 1537699"/>
                <a:gd name="connsiteX50" fmla="*/ 1712360 w 1784279"/>
                <a:gd name="connsiteY50" fmla="*/ 195209 h 1537699"/>
                <a:gd name="connsiteX51" fmla="*/ 1753456 w 1784279"/>
                <a:gd name="connsiteY51" fmla="*/ 147263 h 1537699"/>
                <a:gd name="connsiteX52" fmla="*/ 1784279 w 1784279"/>
                <a:gd name="connsiteY52" fmla="*/ 89043 h 1537699"/>
                <a:gd name="connsiteX53" fmla="*/ 1777429 w 1784279"/>
                <a:gd name="connsiteY53" fmla="*/ 37672 h 1537699"/>
                <a:gd name="connsiteX54" fmla="*/ 1753456 w 1784279"/>
                <a:gd name="connsiteY54" fmla="*/ 13699 h 1537699"/>
                <a:gd name="connsiteX55" fmla="*/ 1698661 w 1784279"/>
                <a:gd name="connsiteY55" fmla="*/ 0 h 1537699"/>
                <a:gd name="connsiteX56" fmla="*/ 1667838 w 1784279"/>
                <a:gd name="connsiteY56" fmla="*/ 13699 h 1537699"/>
                <a:gd name="connsiteX57" fmla="*/ 1640441 w 1784279"/>
                <a:gd name="connsiteY57" fmla="*/ 37672 h 1537699"/>
                <a:gd name="connsiteX58" fmla="*/ 955497 w 1784279"/>
                <a:gd name="connsiteY58" fmla="*/ 582202 h 1537699"/>
                <a:gd name="connsiteX59" fmla="*/ 958921 w 1784279"/>
                <a:gd name="connsiteY59" fmla="*/ 530831 h 1537699"/>
                <a:gd name="connsiteX60" fmla="*/ 986319 w 1784279"/>
                <a:gd name="connsiteY60" fmla="*/ 486310 h 1537699"/>
                <a:gd name="connsiteX61" fmla="*/ 1017142 w 1784279"/>
                <a:gd name="connsiteY61" fmla="*/ 445213 h 1537699"/>
                <a:gd name="connsiteX62" fmla="*/ 1054814 w 1784279"/>
                <a:gd name="connsiteY62" fmla="*/ 417816 h 1537699"/>
                <a:gd name="connsiteX63" fmla="*/ 1092485 w 1784279"/>
                <a:gd name="connsiteY63" fmla="*/ 373294 h 1537699"/>
                <a:gd name="connsiteX64" fmla="*/ 1137007 w 1784279"/>
                <a:gd name="connsiteY64" fmla="*/ 325348 h 1537699"/>
                <a:gd name="connsiteX65" fmla="*/ 1154130 w 1784279"/>
                <a:gd name="connsiteY65" fmla="*/ 243155 h 1537699"/>
                <a:gd name="connsiteX66" fmla="*/ 1133582 w 1784279"/>
                <a:gd name="connsiteY66" fmla="*/ 195209 h 1537699"/>
                <a:gd name="connsiteX67" fmla="*/ 1085636 w 1784279"/>
                <a:gd name="connsiteY67" fmla="*/ 140413 h 1537699"/>
                <a:gd name="connsiteX68" fmla="*/ 736315 w 1784279"/>
                <a:gd name="connsiteY68" fmla="*/ 465762 h 1537699"/>
                <a:gd name="connsiteX69" fmla="*/ 667820 w 1784279"/>
                <a:gd name="connsiteY69" fmla="*/ 527407 h 1537699"/>
                <a:gd name="connsiteX70" fmla="*/ 619874 w 1784279"/>
                <a:gd name="connsiteY70" fmla="*/ 592476 h 1537699"/>
                <a:gd name="connsiteX71" fmla="*/ 571928 w 1784279"/>
                <a:gd name="connsiteY71" fmla="*/ 678094 h 1537699"/>
                <a:gd name="connsiteX72" fmla="*/ 537681 w 1784279"/>
                <a:gd name="connsiteY72" fmla="*/ 760287 h 1537699"/>
                <a:gd name="connsiteX73" fmla="*/ 523982 w 1784279"/>
                <a:gd name="connsiteY73" fmla="*/ 825357 h 1537699"/>
                <a:gd name="connsiteX74" fmla="*/ 510283 w 1784279"/>
                <a:gd name="connsiteY74" fmla="*/ 910975 h 1537699"/>
                <a:gd name="connsiteX75" fmla="*/ 503434 w 1784279"/>
                <a:gd name="connsiteY75" fmla="*/ 972620 h 1537699"/>
                <a:gd name="connsiteX76" fmla="*/ 489735 w 1784279"/>
                <a:gd name="connsiteY76" fmla="*/ 1023991 h 1537699"/>
                <a:gd name="connsiteX77" fmla="*/ 486310 w 1784279"/>
                <a:gd name="connsiteY77" fmla="*/ 1065087 h 1537699"/>
                <a:gd name="connsiteX78" fmla="*/ 462337 w 1784279"/>
                <a:gd name="connsiteY78" fmla="*/ 1109609 h 1537699"/>
                <a:gd name="connsiteX79" fmla="*/ 0 w 1784279"/>
                <a:gd name="connsiteY79" fmla="*/ 1476054 h 1537699"/>
                <a:gd name="connsiteX0" fmla="*/ 0 w 1784279"/>
                <a:gd name="connsiteY0" fmla="*/ 1476054 h 1537699"/>
                <a:gd name="connsiteX1" fmla="*/ 3425 w 1784279"/>
                <a:gd name="connsiteY1" fmla="*/ 1534274 h 1537699"/>
                <a:gd name="connsiteX2" fmla="*/ 797960 w 1784279"/>
                <a:gd name="connsiteY2" fmla="*/ 1537699 h 1537699"/>
                <a:gd name="connsiteX3" fmla="*/ 924674 w 1784279"/>
                <a:gd name="connsiteY3" fmla="*/ 1421258 h 1537699"/>
                <a:gd name="connsiteX4" fmla="*/ 965771 w 1784279"/>
                <a:gd name="connsiteY4" fmla="*/ 1417834 h 1537699"/>
                <a:gd name="connsiteX5" fmla="*/ 1010292 w 1784279"/>
                <a:gd name="connsiteY5" fmla="*/ 1414409 h 1537699"/>
                <a:gd name="connsiteX6" fmla="*/ 1051389 w 1784279"/>
                <a:gd name="connsiteY6" fmla="*/ 1410984 h 1537699"/>
                <a:gd name="connsiteX7" fmla="*/ 1089061 w 1784279"/>
                <a:gd name="connsiteY7" fmla="*/ 1397285 h 1537699"/>
                <a:gd name="connsiteX8" fmla="*/ 1130157 w 1784279"/>
                <a:gd name="connsiteY8" fmla="*/ 1383586 h 1537699"/>
                <a:gd name="connsiteX9" fmla="*/ 1184953 w 1784279"/>
                <a:gd name="connsiteY9" fmla="*/ 1356189 h 1537699"/>
                <a:gd name="connsiteX10" fmla="*/ 1243173 w 1784279"/>
                <a:gd name="connsiteY10" fmla="*/ 1321941 h 1537699"/>
                <a:gd name="connsiteX11" fmla="*/ 1284270 w 1784279"/>
                <a:gd name="connsiteY11" fmla="*/ 1294544 h 1537699"/>
                <a:gd name="connsiteX12" fmla="*/ 1352764 w 1784279"/>
                <a:gd name="connsiteY12" fmla="*/ 1239748 h 1537699"/>
                <a:gd name="connsiteX13" fmla="*/ 1428108 w 1784279"/>
                <a:gd name="connsiteY13" fmla="*/ 1174678 h 1537699"/>
                <a:gd name="connsiteX14" fmla="*/ 1496602 w 1784279"/>
                <a:gd name="connsiteY14" fmla="*/ 1116458 h 1537699"/>
                <a:gd name="connsiteX15" fmla="*/ 1537699 w 1784279"/>
                <a:gd name="connsiteY15" fmla="*/ 1051389 h 1537699"/>
                <a:gd name="connsiteX16" fmla="*/ 1565097 w 1784279"/>
                <a:gd name="connsiteY16" fmla="*/ 989744 h 1537699"/>
                <a:gd name="connsiteX17" fmla="*/ 1568521 w 1784279"/>
                <a:gd name="connsiteY17" fmla="*/ 921249 h 1537699"/>
                <a:gd name="connsiteX18" fmla="*/ 1568521 w 1784279"/>
                <a:gd name="connsiteY18" fmla="*/ 921249 h 1537699"/>
                <a:gd name="connsiteX19" fmla="*/ 1568521 w 1784279"/>
                <a:gd name="connsiteY19" fmla="*/ 921249 h 1537699"/>
                <a:gd name="connsiteX20" fmla="*/ 1568521 w 1784279"/>
                <a:gd name="connsiteY20" fmla="*/ 921249 h 1537699"/>
                <a:gd name="connsiteX21" fmla="*/ 1568521 w 1784279"/>
                <a:gd name="connsiteY21" fmla="*/ 921249 h 1537699"/>
                <a:gd name="connsiteX22" fmla="*/ 1565096 w 1784279"/>
                <a:gd name="connsiteY22" fmla="*/ 914399 h 1537699"/>
                <a:gd name="connsiteX23" fmla="*/ 1410984 w 1784279"/>
                <a:gd name="connsiteY23" fmla="*/ 1020566 h 1537699"/>
                <a:gd name="connsiteX24" fmla="*/ 1400710 w 1784279"/>
                <a:gd name="connsiteY24" fmla="*/ 993168 h 1537699"/>
                <a:gd name="connsiteX25" fmla="*/ 1424683 w 1784279"/>
                <a:gd name="connsiteY25" fmla="*/ 965771 h 1537699"/>
                <a:gd name="connsiteX26" fmla="*/ 1424683 w 1784279"/>
                <a:gd name="connsiteY26" fmla="*/ 965771 h 1537699"/>
                <a:gd name="connsiteX27" fmla="*/ 1578796 w 1784279"/>
                <a:gd name="connsiteY27" fmla="*/ 845905 h 1537699"/>
                <a:gd name="connsiteX28" fmla="*/ 1595919 w 1784279"/>
                <a:gd name="connsiteY28" fmla="*/ 818508 h 1537699"/>
                <a:gd name="connsiteX29" fmla="*/ 1595919 w 1784279"/>
                <a:gd name="connsiteY29" fmla="*/ 818508 h 1537699"/>
                <a:gd name="connsiteX30" fmla="*/ 1602769 w 1784279"/>
                <a:gd name="connsiteY30" fmla="*/ 763712 h 1537699"/>
                <a:gd name="connsiteX31" fmla="*/ 1602769 w 1784279"/>
                <a:gd name="connsiteY31" fmla="*/ 732890 h 1537699"/>
                <a:gd name="connsiteX32" fmla="*/ 1602769 w 1784279"/>
                <a:gd name="connsiteY32" fmla="*/ 732890 h 1537699"/>
                <a:gd name="connsiteX33" fmla="*/ 1551398 w 1784279"/>
                <a:gd name="connsiteY33" fmla="*/ 650696 h 1537699"/>
                <a:gd name="connsiteX34" fmla="*/ 1387011 w 1784279"/>
                <a:gd name="connsiteY34" fmla="*/ 773986 h 1537699"/>
                <a:gd name="connsiteX35" fmla="*/ 1387011 w 1784279"/>
                <a:gd name="connsiteY35" fmla="*/ 773986 h 1537699"/>
                <a:gd name="connsiteX36" fmla="*/ 1383587 w 1784279"/>
                <a:gd name="connsiteY36" fmla="*/ 743164 h 1537699"/>
                <a:gd name="connsiteX37" fmla="*/ 1472629 w 1784279"/>
                <a:gd name="connsiteY37" fmla="*/ 667820 h 1537699"/>
                <a:gd name="connsiteX38" fmla="*/ 1558247 w 1784279"/>
                <a:gd name="connsiteY38" fmla="*/ 606175 h 1537699"/>
                <a:gd name="connsiteX39" fmla="*/ 1565097 w 1784279"/>
                <a:gd name="connsiteY39" fmla="*/ 544530 h 1537699"/>
                <a:gd name="connsiteX40" fmla="*/ 1558247 w 1784279"/>
                <a:gd name="connsiteY40" fmla="*/ 500009 h 1537699"/>
                <a:gd name="connsiteX41" fmla="*/ 1537699 w 1784279"/>
                <a:gd name="connsiteY41" fmla="*/ 458912 h 1537699"/>
                <a:gd name="connsiteX42" fmla="*/ 1510301 w 1784279"/>
                <a:gd name="connsiteY42" fmla="*/ 428090 h 1537699"/>
                <a:gd name="connsiteX43" fmla="*/ 1510301 w 1784279"/>
                <a:gd name="connsiteY43" fmla="*/ 428090 h 1537699"/>
                <a:gd name="connsiteX44" fmla="*/ 1335641 w 1784279"/>
                <a:gd name="connsiteY44" fmla="*/ 554804 h 1537699"/>
                <a:gd name="connsiteX45" fmla="*/ 1335641 w 1784279"/>
                <a:gd name="connsiteY45" fmla="*/ 554804 h 1537699"/>
                <a:gd name="connsiteX46" fmla="*/ 1335641 w 1784279"/>
                <a:gd name="connsiteY46" fmla="*/ 554804 h 1537699"/>
                <a:gd name="connsiteX47" fmla="*/ 1328791 w 1784279"/>
                <a:gd name="connsiteY47" fmla="*/ 517132 h 1537699"/>
                <a:gd name="connsiteX48" fmla="*/ 1544548 w 1784279"/>
                <a:gd name="connsiteY48" fmla="*/ 349321 h 1537699"/>
                <a:gd name="connsiteX49" fmla="*/ 1657564 w 1784279"/>
                <a:gd name="connsiteY49" fmla="*/ 256854 h 1537699"/>
                <a:gd name="connsiteX50" fmla="*/ 1712360 w 1784279"/>
                <a:gd name="connsiteY50" fmla="*/ 195209 h 1537699"/>
                <a:gd name="connsiteX51" fmla="*/ 1753456 w 1784279"/>
                <a:gd name="connsiteY51" fmla="*/ 147263 h 1537699"/>
                <a:gd name="connsiteX52" fmla="*/ 1784279 w 1784279"/>
                <a:gd name="connsiteY52" fmla="*/ 89043 h 1537699"/>
                <a:gd name="connsiteX53" fmla="*/ 1777429 w 1784279"/>
                <a:gd name="connsiteY53" fmla="*/ 37672 h 1537699"/>
                <a:gd name="connsiteX54" fmla="*/ 1753456 w 1784279"/>
                <a:gd name="connsiteY54" fmla="*/ 13699 h 1537699"/>
                <a:gd name="connsiteX55" fmla="*/ 1698661 w 1784279"/>
                <a:gd name="connsiteY55" fmla="*/ 0 h 1537699"/>
                <a:gd name="connsiteX56" fmla="*/ 1667838 w 1784279"/>
                <a:gd name="connsiteY56" fmla="*/ 13699 h 1537699"/>
                <a:gd name="connsiteX57" fmla="*/ 1640441 w 1784279"/>
                <a:gd name="connsiteY57" fmla="*/ 37672 h 1537699"/>
                <a:gd name="connsiteX58" fmla="*/ 955497 w 1784279"/>
                <a:gd name="connsiteY58" fmla="*/ 582202 h 1537699"/>
                <a:gd name="connsiteX59" fmla="*/ 958921 w 1784279"/>
                <a:gd name="connsiteY59" fmla="*/ 530831 h 1537699"/>
                <a:gd name="connsiteX60" fmla="*/ 986319 w 1784279"/>
                <a:gd name="connsiteY60" fmla="*/ 486310 h 1537699"/>
                <a:gd name="connsiteX61" fmla="*/ 1017142 w 1784279"/>
                <a:gd name="connsiteY61" fmla="*/ 445213 h 1537699"/>
                <a:gd name="connsiteX62" fmla="*/ 1054814 w 1784279"/>
                <a:gd name="connsiteY62" fmla="*/ 417816 h 1537699"/>
                <a:gd name="connsiteX63" fmla="*/ 1092485 w 1784279"/>
                <a:gd name="connsiteY63" fmla="*/ 373294 h 1537699"/>
                <a:gd name="connsiteX64" fmla="*/ 1137007 w 1784279"/>
                <a:gd name="connsiteY64" fmla="*/ 325348 h 1537699"/>
                <a:gd name="connsiteX65" fmla="*/ 1154130 w 1784279"/>
                <a:gd name="connsiteY65" fmla="*/ 243155 h 1537699"/>
                <a:gd name="connsiteX66" fmla="*/ 1133582 w 1784279"/>
                <a:gd name="connsiteY66" fmla="*/ 195209 h 1537699"/>
                <a:gd name="connsiteX67" fmla="*/ 1085636 w 1784279"/>
                <a:gd name="connsiteY67" fmla="*/ 140413 h 1537699"/>
                <a:gd name="connsiteX68" fmla="*/ 736315 w 1784279"/>
                <a:gd name="connsiteY68" fmla="*/ 465762 h 1537699"/>
                <a:gd name="connsiteX69" fmla="*/ 667820 w 1784279"/>
                <a:gd name="connsiteY69" fmla="*/ 527407 h 1537699"/>
                <a:gd name="connsiteX70" fmla="*/ 619874 w 1784279"/>
                <a:gd name="connsiteY70" fmla="*/ 592476 h 1537699"/>
                <a:gd name="connsiteX71" fmla="*/ 571928 w 1784279"/>
                <a:gd name="connsiteY71" fmla="*/ 678094 h 1537699"/>
                <a:gd name="connsiteX72" fmla="*/ 537681 w 1784279"/>
                <a:gd name="connsiteY72" fmla="*/ 760287 h 1537699"/>
                <a:gd name="connsiteX73" fmla="*/ 523982 w 1784279"/>
                <a:gd name="connsiteY73" fmla="*/ 825357 h 1537699"/>
                <a:gd name="connsiteX74" fmla="*/ 510283 w 1784279"/>
                <a:gd name="connsiteY74" fmla="*/ 910975 h 1537699"/>
                <a:gd name="connsiteX75" fmla="*/ 503434 w 1784279"/>
                <a:gd name="connsiteY75" fmla="*/ 972620 h 1537699"/>
                <a:gd name="connsiteX76" fmla="*/ 489735 w 1784279"/>
                <a:gd name="connsiteY76" fmla="*/ 1023991 h 1537699"/>
                <a:gd name="connsiteX77" fmla="*/ 486310 w 1784279"/>
                <a:gd name="connsiteY77" fmla="*/ 1065087 h 1537699"/>
                <a:gd name="connsiteX78" fmla="*/ 462337 w 1784279"/>
                <a:gd name="connsiteY78" fmla="*/ 1109609 h 1537699"/>
                <a:gd name="connsiteX79" fmla="*/ 0 w 1784279"/>
                <a:gd name="connsiteY79" fmla="*/ 1476054 h 153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84279" h="1537699">
                  <a:moveTo>
                    <a:pt x="0" y="1476054"/>
                  </a:moveTo>
                  <a:lnTo>
                    <a:pt x="3425" y="1534274"/>
                  </a:lnTo>
                  <a:lnTo>
                    <a:pt x="797960" y="1537699"/>
                  </a:lnTo>
                  <a:lnTo>
                    <a:pt x="924674" y="1421258"/>
                  </a:lnTo>
                  <a:lnTo>
                    <a:pt x="965771" y="1417834"/>
                  </a:lnTo>
                  <a:lnTo>
                    <a:pt x="1010292" y="1414409"/>
                  </a:lnTo>
                  <a:lnTo>
                    <a:pt x="1051389" y="1410984"/>
                  </a:lnTo>
                  <a:lnTo>
                    <a:pt x="1089061" y="1397285"/>
                  </a:lnTo>
                  <a:lnTo>
                    <a:pt x="1130157" y="1383586"/>
                  </a:lnTo>
                  <a:lnTo>
                    <a:pt x="1184953" y="1356189"/>
                  </a:lnTo>
                  <a:lnTo>
                    <a:pt x="1243173" y="1321941"/>
                  </a:lnTo>
                  <a:lnTo>
                    <a:pt x="1284270" y="1294544"/>
                  </a:lnTo>
                  <a:lnTo>
                    <a:pt x="1352764" y="1239748"/>
                  </a:lnTo>
                  <a:lnTo>
                    <a:pt x="1428108" y="1174678"/>
                  </a:lnTo>
                  <a:lnTo>
                    <a:pt x="1496602" y="1116458"/>
                  </a:lnTo>
                  <a:lnTo>
                    <a:pt x="1537699" y="1051389"/>
                  </a:lnTo>
                  <a:lnTo>
                    <a:pt x="1565097" y="989744"/>
                  </a:lnTo>
                  <a:lnTo>
                    <a:pt x="1568521" y="921249"/>
                  </a:lnTo>
                  <a:lnTo>
                    <a:pt x="1568521" y="921249"/>
                  </a:lnTo>
                  <a:lnTo>
                    <a:pt x="1568521" y="921249"/>
                  </a:lnTo>
                  <a:lnTo>
                    <a:pt x="1568521" y="921249"/>
                  </a:lnTo>
                  <a:lnTo>
                    <a:pt x="1568521" y="921249"/>
                  </a:lnTo>
                  <a:lnTo>
                    <a:pt x="1565096" y="914399"/>
                  </a:lnTo>
                  <a:lnTo>
                    <a:pt x="1410984" y="1020566"/>
                  </a:lnTo>
                  <a:lnTo>
                    <a:pt x="1400710" y="993168"/>
                  </a:lnTo>
                  <a:lnTo>
                    <a:pt x="1424683" y="965771"/>
                  </a:lnTo>
                  <a:lnTo>
                    <a:pt x="1424683" y="965771"/>
                  </a:lnTo>
                  <a:lnTo>
                    <a:pt x="1578796" y="845905"/>
                  </a:lnTo>
                  <a:lnTo>
                    <a:pt x="1595919" y="818508"/>
                  </a:lnTo>
                  <a:lnTo>
                    <a:pt x="1595919" y="818508"/>
                  </a:lnTo>
                  <a:lnTo>
                    <a:pt x="1602769" y="763712"/>
                  </a:lnTo>
                  <a:lnTo>
                    <a:pt x="1602769" y="732890"/>
                  </a:lnTo>
                  <a:lnTo>
                    <a:pt x="1602769" y="732890"/>
                  </a:lnTo>
                  <a:lnTo>
                    <a:pt x="1551398" y="650696"/>
                  </a:lnTo>
                  <a:lnTo>
                    <a:pt x="1387011" y="773986"/>
                  </a:lnTo>
                  <a:lnTo>
                    <a:pt x="1387011" y="773986"/>
                  </a:lnTo>
                  <a:lnTo>
                    <a:pt x="1383587" y="743164"/>
                  </a:lnTo>
                  <a:lnTo>
                    <a:pt x="1472629" y="667820"/>
                  </a:lnTo>
                  <a:lnTo>
                    <a:pt x="1558247" y="606175"/>
                  </a:lnTo>
                  <a:lnTo>
                    <a:pt x="1565097" y="544530"/>
                  </a:lnTo>
                  <a:lnTo>
                    <a:pt x="1558247" y="500009"/>
                  </a:lnTo>
                  <a:lnTo>
                    <a:pt x="1537699" y="458912"/>
                  </a:lnTo>
                  <a:lnTo>
                    <a:pt x="1510301" y="428090"/>
                  </a:lnTo>
                  <a:lnTo>
                    <a:pt x="1510301" y="428090"/>
                  </a:lnTo>
                  <a:lnTo>
                    <a:pt x="1335641" y="554804"/>
                  </a:lnTo>
                  <a:lnTo>
                    <a:pt x="1335641" y="554804"/>
                  </a:lnTo>
                  <a:lnTo>
                    <a:pt x="1335641" y="554804"/>
                  </a:lnTo>
                  <a:lnTo>
                    <a:pt x="1328791" y="517132"/>
                  </a:lnTo>
                  <a:lnTo>
                    <a:pt x="1544548" y="349321"/>
                  </a:lnTo>
                  <a:lnTo>
                    <a:pt x="1657564" y="256854"/>
                  </a:lnTo>
                  <a:lnTo>
                    <a:pt x="1712360" y="195209"/>
                  </a:lnTo>
                  <a:lnTo>
                    <a:pt x="1753456" y="147263"/>
                  </a:lnTo>
                  <a:lnTo>
                    <a:pt x="1784279" y="89043"/>
                  </a:lnTo>
                  <a:lnTo>
                    <a:pt x="1777429" y="37672"/>
                  </a:lnTo>
                  <a:lnTo>
                    <a:pt x="1753456" y="13699"/>
                  </a:lnTo>
                  <a:lnTo>
                    <a:pt x="1698661" y="0"/>
                  </a:lnTo>
                  <a:lnTo>
                    <a:pt x="1667838" y="13699"/>
                  </a:lnTo>
                  <a:lnTo>
                    <a:pt x="1640441" y="37672"/>
                  </a:lnTo>
                  <a:lnTo>
                    <a:pt x="955497" y="582202"/>
                  </a:lnTo>
                  <a:lnTo>
                    <a:pt x="958921" y="530831"/>
                  </a:lnTo>
                  <a:lnTo>
                    <a:pt x="986319" y="486310"/>
                  </a:lnTo>
                  <a:lnTo>
                    <a:pt x="1017142" y="445213"/>
                  </a:lnTo>
                  <a:lnTo>
                    <a:pt x="1054814" y="417816"/>
                  </a:lnTo>
                  <a:lnTo>
                    <a:pt x="1092485" y="373294"/>
                  </a:lnTo>
                  <a:cubicBezTo>
                    <a:pt x="1106184" y="357883"/>
                    <a:pt x="1126733" y="347038"/>
                    <a:pt x="1137007" y="325348"/>
                  </a:cubicBezTo>
                  <a:cubicBezTo>
                    <a:pt x="1147281" y="303658"/>
                    <a:pt x="1154701" y="264845"/>
                    <a:pt x="1154130" y="243155"/>
                  </a:cubicBezTo>
                  <a:cubicBezTo>
                    <a:pt x="1153559" y="221465"/>
                    <a:pt x="1149564" y="213474"/>
                    <a:pt x="1133582" y="195209"/>
                  </a:cubicBezTo>
                  <a:lnTo>
                    <a:pt x="1085636" y="140413"/>
                  </a:lnTo>
                  <a:lnTo>
                    <a:pt x="736315" y="465762"/>
                  </a:lnTo>
                  <a:lnTo>
                    <a:pt x="667820" y="527407"/>
                  </a:lnTo>
                  <a:lnTo>
                    <a:pt x="619874" y="592476"/>
                  </a:lnTo>
                  <a:lnTo>
                    <a:pt x="571928" y="678094"/>
                  </a:lnTo>
                  <a:lnTo>
                    <a:pt x="537681" y="760287"/>
                  </a:lnTo>
                  <a:lnTo>
                    <a:pt x="523982" y="825357"/>
                  </a:lnTo>
                  <a:lnTo>
                    <a:pt x="510283" y="910975"/>
                  </a:lnTo>
                  <a:lnTo>
                    <a:pt x="503434" y="972620"/>
                  </a:lnTo>
                  <a:lnTo>
                    <a:pt x="489735" y="1023991"/>
                  </a:lnTo>
                  <a:lnTo>
                    <a:pt x="486310" y="1065087"/>
                  </a:lnTo>
                  <a:lnTo>
                    <a:pt x="462337" y="1109609"/>
                  </a:lnTo>
                  <a:lnTo>
                    <a:pt x="0" y="1476054"/>
                  </a:lnTo>
                  <a:close/>
                </a:path>
              </a:pathLst>
            </a:custGeom>
            <a:solidFill>
              <a:srgbClr val="F5DDC2"/>
            </a:solidFill>
            <a:ln>
              <a:noFill/>
            </a:ln>
            <a:effectLst>
              <a:outerShdw blurRad="50800" dist="25400" dir="18900000" sx="109000" sy="109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4" name="Vrije vorm 53"/>
          <p:cNvSpPr/>
          <p:nvPr/>
        </p:nvSpPr>
        <p:spPr>
          <a:xfrm rot="13672293">
            <a:off x="8698972" y="776076"/>
            <a:ext cx="840590" cy="1074557"/>
          </a:xfrm>
          <a:custGeom>
            <a:avLst/>
            <a:gdLst>
              <a:gd name="connsiteX0" fmla="*/ 796523 w 840590"/>
              <a:gd name="connsiteY0" fmla="*/ 569414 h 1074557"/>
              <a:gd name="connsiteX1" fmla="*/ 840240 w 840590"/>
              <a:gd name="connsiteY1" fmla="*/ 777596 h 1074557"/>
              <a:gd name="connsiteX2" fmla="*/ 699901 w 840590"/>
              <a:gd name="connsiteY2" fmla="*/ 771786 h 1074557"/>
              <a:gd name="connsiteX3" fmla="*/ 497712 w 840590"/>
              <a:gd name="connsiteY3" fmla="*/ 483937 h 1074557"/>
              <a:gd name="connsiteX4" fmla="*/ 173883 w 840590"/>
              <a:gd name="connsiteY4" fmla="*/ 623987 h 1074557"/>
              <a:gd name="connsiteX5" fmla="*/ 229503 w 840590"/>
              <a:gd name="connsiteY5" fmla="*/ 970511 h 1074557"/>
              <a:gd name="connsiteX6" fmla="*/ 135106 w 840590"/>
              <a:gd name="connsiteY6" fmla="*/ 1074557 h 1074557"/>
              <a:gd name="connsiteX7" fmla="*/ 50940 w 840590"/>
              <a:gd name="connsiteY7" fmla="*/ 556023 h 1074557"/>
              <a:gd name="connsiteX8" fmla="*/ 139674 w 840590"/>
              <a:gd name="connsiteY8" fmla="*/ 441572 h 1074557"/>
              <a:gd name="connsiteX9" fmla="*/ 157780 w 840590"/>
              <a:gd name="connsiteY9" fmla="*/ 427641 h 1074557"/>
              <a:gd name="connsiteX10" fmla="*/ 7257 w 840590"/>
              <a:gd name="connsiteY10" fmla="*/ 102936 h 1074557"/>
              <a:gd name="connsiteX11" fmla="*/ 229307 w 840590"/>
              <a:gd name="connsiteY11" fmla="*/ 0 h 1074557"/>
              <a:gd name="connsiteX12" fmla="*/ 384349 w 840590"/>
              <a:gd name="connsiteY12" fmla="*/ 334453 h 1074557"/>
              <a:gd name="connsiteX13" fmla="*/ 393225 w 840590"/>
              <a:gd name="connsiteY13" fmla="*/ 333102 h 1074557"/>
              <a:gd name="connsiteX14" fmla="*/ 535610 w 840590"/>
              <a:gd name="connsiteY14" fmla="*/ 348679 h 1074557"/>
              <a:gd name="connsiteX15" fmla="*/ 796523 w 840590"/>
              <a:gd name="connsiteY15" fmla="*/ 569414 h 10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0590" h="1074557">
                <a:moveTo>
                  <a:pt x="796523" y="569414"/>
                </a:moveTo>
                <a:cubicBezTo>
                  <a:pt x="827340" y="632354"/>
                  <a:pt x="843197" y="703556"/>
                  <a:pt x="840240" y="777596"/>
                </a:cubicBezTo>
                <a:lnTo>
                  <a:pt x="699901" y="771786"/>
                </a:lnTo>
                <a:cubicBezTo>
                  <a:pt x="705092" y="639440"/>
                  <a:pt x="621601" y="520578"/>
                  <a:pt x="497712" y="483937"/>
                </a:cubicBezTo>
                <a:cubicBezTo>
                  <a:pt x="371140" y="446502"/>
                  <a:pt x="236292" y="504821"/>
                  <a:pt x="173883" y="623987"/>
                </a:cubicBezTo>
                <a:cubicBezTo>
                  <a:pt x="113618" y="739059"/>
                  <a:pt x="136467" y="881413"/>
                  <a:pt x="229503" y="970511"/>
                </a:cubicBezTo>
                <a:lnTo>
                  <a:pt x="135106" y="1074557"/>
                </a:lnTo>
                <a:cubicBezTo>
                  <a:pt x="-6155" y="941677"/>
                  <a:pt x="-40819" y="728118"/>
                  <a:pt x="50940" y="556023"/>
                </a:cubicBezTo>
                <a:cubicBezTo>
                  <a:pt x="74422" y="511982"/>
                  <a:pt x="104623" y="473565"/>
                  <a:pt x="139674" y="441572"/>
                </a:cubicBezTo>
                <a:lnTo>
                  <a:pt x="157780" y="427641"/>
                </a:lnTo>
                <a:lnTo>
                  <a:pt x="7257" y="102936"/>
                </a:lnTo>
                <a:lnTo>
                  <a:pt x="229307" y="0"/>
                </a:lnTo>
                <a:lnTo>
                  <a:pt x="384349" y="334453"/>
                </a:lnTo>
                <a:lnTo>
                  <a:pt x="393225" y="333102"/>
                </a:lnTo>
                <a:cubicBezTo>
                  <a:pt x="440198" y="330004"/>
                  <a:pt x="488283" y="334930"/>
                  <a:pt x="535610" y="348679"/>
                </a:cubicBezTo>
                <a:cubicBezTo>
                  <a:pt x="652244" y="382563"/>
                  <a:pt x="745162" y="464513"/>
                  <a:pt x="796523" y="569414"/>
                </a:cubicBezTo>
                <a:close/>
              </a:path>
            </a:pathLst>
          </a:custGeom>
          <a:solidFill>
            <a:srgbClr val="4F3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55" name="Groeperen 54"/>
          <p:cNvGrpSpPr/>
          <p:nvPr/>
        </p:nvGrpSpPr>
        <p:grpSpPr>
          <a:xfrm>
            <a:off x="6664840" y="2554981"/>
            <a:ext cx="2586697" cy="2153497"/>
            <a:chOff x="511684" y="2330643"/>
            <a:chExt cx="2586697" cy="2153497"/>
          </a:xfrm>
        </p:grpSpPr>
        <p:sp>
          <p:nvSpPr>
            <p:cNvPr id="42" name="Vrije vorm 41"/>
            <p:cNvSpPr/>
            <p:nvPr/>
          </p:nvSpPr>
          <p:spPr>
            <a:xfrm>
              <a:off x="897000" y="2330643"/>
              <a:ext cx="1832408" cy="1233680"/>
            </a:xfrm>
            <a:custGeom>
              <a:avLst/>
              <a:gdLst>
                <a:gd name="connsiteX0" fmla="*/ 83127 w 5638800"/>
                <a:gd name="connsiteY0" fmla="*/ 3394363 h 3796145"/>
                <a:gd name="connsiteX1" fmla="*/ 124691 w 5638800"/>
                <a:gd name="connsiteY1" fmla="*/ 2854036 h 3796145"/>
                <a:gd name="connsiteX2" fmla="*/ 193964 w 5638800"/>
                <a:gd name="connsiteY2" fmla="*/ 2369127 h 3796145"/>
                <a:gd name="connsiteX3" fmla="*/ 83127 w 5638800"/>
                <a:gd name="connsiteY3" fmla="*/ 2535382 h 3796145"/>
                <a:gd name="connsiteX4" fmla="*/ 27709 w 5638800"/>
                <a:gd name="connsiteY4" fmla="*/ 2895600 h 3796145"/>
                <a:gd name="connsiteX5" fmla="*/ 0 w 5638800"/>
                <a:gd name="connsiteY5" fmla="*/ 2466109 h 3796145"/>
                <a:gd name="connsiteX6" fmla="*/ 83127 w 5638800"/>
                <a:gd name="connsiteY6" fmla="*/ 2133600 h 3796145"/>
                <a:gd name="connsiteX7" fmla="*/ 207818 w 5638800"/>
                <a:gd name="connsiteY7" fmla="*/ 1745672 h 3796145"/>
                <a:gd name="connsiteX8" fmla="*/ 27709 w 5638800"/>
                <a:gd name="connsiteY8" fmla="*/ 2022763 h 3796145"/>
                <a:gd name="connsiteX9" fmla="*/ 27709 w 5638800"/>
                <a:gd name="connsiteY9" fmla="*/ 2022763 h 3796145"/>
                <a:gd name="connsiteX10" fmla="*/ 166255 w 5638800"/>
                <a:gd name="connsiteY10" fmla="*/ 1607127 h 3796145"/>
                <a:gd name="connsiteX11" fmla="*/ 360218 w 5638800"/>
                <a:gd name="connsiteY11" fmla="*/ 1357745 h 3796145"/>
                <a:gd name="connsiteX12" fmla="*/ 27709 w 5638800"/>
                <a:gd name="connsiteY12" fmla="*/ 1593272 h 3796145"/>
                <a:gd name="connsiteX13" fmla="*/ 166255 w 5638800"/>
                <a:gd name="connsiteY13" fmla="*/ 1246909 h 3796145"/>
                <a:gd name="connsiteX14" fmla="*/ 415637 w 5638800"/>
                <a:gd name="connsiteY14" fmla="*/ 886691 h 3796145"/>
                <a:gd name="connsiteX15" fmla="*/ 858982 w 5638800"/>
                <a:gd name="connsiteY15" fmla="*/ 554182 h 3796145"/>
                <a:gd name="connsiteX16" fmla="*/ 1330037 w 5638800"/>
                <a:gd name="connsiteY16" fmla="*/ 263236 h 3796145"/>
                <a:gd name="connsiteX17" fmla="*/ 2147455 w 5638800"/>
                <a:gd name="connsiteY17" fmla="*/ 110836 h 3796145"/>
                <a:gd name="connsiteX18" fmla="*/ 2951018 w 5638800"/>
                <a:gd name="connsiteY18" fmla="*/ 0 h 3796145"/>
                <a:gd name="connsiteX19" fmla="*/ 3532909 w 5638800"/>
                <a:gd name="connsiteY19" fmla="*/ 138545 h 3796145"/>
                <a:gd name="connsiteX20" fmla="*/ 4184073 w 5638800"/>
                <a:gd name="connsiteY20" fmla="*/ 332509 h 3796145"/>
                <a:gd name="connsiteX21" fmla="*/ 4793673 w 5638800"/>
                <a:gd name="connsiteY21" fmla="*/ 609600 h 3796145"/>
                <a:gd name="connsiteX22" fmla="*/ 5320146 w 5638800"/>
                <a:gd name="connsiteY22" fmla="*/ 928254 h 3796145"/>
                <a:gd name="connsiteX23" fmla="*/ 5486400 w 5638800"/>
                <a:gd name="connsiteY23" fmla="*/ 1330036 h 3796145"/>
                <a:gd name="connsiteX24" fmla="*/ 5486400 w 5638800"/>
                <a:gd name="connsiteY24" fmla="*/ 1454727 h 3796145"/>
                <a:gd name="connsiteX25" fmla="*/ 5334000 w 5638800"/>
                <a:gd name="connsiteY25" fmla="*/ 1260763 h 3796145"/>
                <a:gd name="connsiteX26" fmla="*/ 5527964 w 5638800"/>
                <a:gd name="connsiteY26" fmla="*/ 1759527 h 3796145"/>
                <a:gd name="connsiteX27" fmla="*/ 5597237 w 5638800"/>
                <a:gd name="connsiteY27" fmla="*/ 2119745 h 3796145"/>
                <a:gd name="connsiteX28" fmla="*/ 5638800 w 5638800"/>
                <a:gd name="connsiteY28" fmla="*/ 2590800 h 3796145"/>
                <a:gd name="connsiteX29" fmla="*/ 5624946 w 5638800"/>
                <a:gd name="connsiteY29" fmla="*/ 2867891 h 3796145"/>
                <a:gd name="connsiteX30" fmla="*/ 5624946 w 5638800"/>
                <a:gd name="connsiteY30" fmla="*/ 2867891 h 3796145"/>
                <a:gd name="connsiteX31" fmla="*/ 5541818 w 5638800"/>
                <a:gd name="connsiteY31" fmla="*/ 2535382 h 3796145"/>
                <a:gd name="connsiteX32" fmla="*/ 5444837 w 5638800"/>
                <a:gd name="connsiteY32" fmla="*/ 2299854 h 3796145"/>
                <a:gd name="connsiteX33" fmla="*/ 5458691 w 5638800"/>
                <a:gd name="connsiteY33" fmla="*/ 2978727 h 3796145"/>
                <a:gd name="connsiteX34" fmla="*/ 5403273 w 5638800"/>
                <a:gd name="connsiteY34" fmla="*/ 3228109 h 3796145"/>
                <a:gd name="connsiteX35" fmla="*/ 5403273 w 5638800"/>
                <a:gd name="connsiteY35" fmla="*/ 3228109 h 3796145"/>
                <a:gd name="connsiteX36" fmla="*/ 5264727 w 5638800"/>
                <a:gd name="connsiteY36" fmla="*/ 3006436 h 3796145"/>
                <a:gd name="connsiteX37" fmla="*/ 5264727 w 5638800"/>
                <a:gd name="connsiteY37" fmla="*/ 3505200 h 3796145"/>
                <a:gd name="connsiteX38" fmla="*/ 5250873 w 5638800"/>
                <a:gd name="connsiteY38" fmla="*/ 3796145 h 3796145"/>
                <a:gd name="connsiteX39" fmla="*/ 4558146 w 5638800"/>
                <a:gd name="connsiteY39" fmla="*/ 3796145 h 3796145"/>
                <a:gd name="connsiteX40" fmla="*/ 83127 w 5638800"/>
                <a:gd name="connsiteY40" fmla="*/ 3394363 h 3796145"/>
                <a:gd name="connsiteX0" fmla="*/ 83127 w 5638800"/>
                <a:gd name="connsiteY0" fmla="*/ 3394575 h 3796357"/>
                <a:gd name="connsiteX1" fmla="*/ 124691 w 5638800"/>
                <a:gd name="connsiteY1" fmla="*/ 2854248 h 3796357"/>
                <a:gd name="connsiteX2" fmla="*/ 193964 w 5638800"/>
                <a:gd name="connsiteY2" fmla="*/ 2369339 h 3796357"/>
                <a:gd name="connsiteX3" fmla="*/ 83127 w 5638800"/>
                <a:gd name="connsiteY3" fmla="*/ 2535594 h 3796357"/>
                <a:gd name="connsiteX4" fmla="*/ 27709 w 5638800"/>
                <a:gd name="connsiteY4" fmla="*/ 2895812 h 3796357"/>
                <a:gd name="connsiteX5" fmla="*/ 0 w 5638800"/>
                <a:gd name="connsiteY5" fmla="*/ 2466321 h 3796357"/>
                <a:gd name="connsiteX6" fmla="*/ 83127 w 5638800"/>
                <a:gd name="connsiteY6" fmla="*/ 2133812 h 3796357"/>
                <a:gd name="connsiteX7" fmla="*/ 207818 w 5638800"/>
                <a:gd name="connsiteY7" fmla="*/ 1745884 h 3796357"/>
                <a:gd name="connsiteX8" fmla="*/ 27709 w 5638800"/>
                <a:gd name="connsiteY8" fmla="*/ 2022975 h 3796357"/>
                <a:gd name="connsiteX9" fmla="*/ 27709 w 5638800"/>
                <a:gd name="connsiteY9" fmla="*/ 2022975 h 3796357"/>
                <a:gd name="connsiteX10" fmla="*/ 166255 w 5638800"/>
                <a:gd name="connsiteY10" fmla="*/ 1607339 h 3796357"/>
                <a:gd name="connsiteX11" fmla="*/ 360218 w 5638800"/>
                <a:gd name="connsiteY11" fmla="*/ 1357957 h 3796357"/>
                <a:gd name="connsiteX12" fmla="*/ 27709 w 5638800"/>
                <a:gd name="connsiteY12" fmla="*/ 1593484 h 3796357"/>
                <a:gd name="connsiteX13" fmla="*/ 166255 w 5638800"/>
                <a:gd name="connsiteY13" fmla="*/ 1247121 h 3796357"/>
                <a:gd name="connsiteX14" fmla="*/ 415637 w 5638800"/>
                <a:gd name="connsiteY14" fmla="*/ 886903 h 3796357"/>
                <a:gd name="connsiteX15" fmla="*/ 858982 w 5638800"/>
                <a:gd name="connsiteY15" fmla="*/ 554394 h 3796357"/>
                <a:gd name="connsiteX16" fmla="*/ 1330037 w 5638800"/>
                <a:gd name="connsiteY16" fmla="*/ 263448 h 3796357"/>
                <a:gd name="connsiteX17" fmla="*/ 2147455 w 5638800"/>
                <a:gd name="connsiteY17" fmla="*/ 111048 h 3796357"/>
                <a:gd name="connsiteX18" fmla="*/ 2951018 w 5638800"/>
                <a:gd name="connsiteY18" fmla="*/ 212 h 3796357"/>
                <a:gd name="connsiteX19" fmla="*/ 3532909 w 5638800"/>
                <a:gd name="connsiteY19" fmla="*/ 138757 h 3796357"/>
                <a:gd name="connsiteX20" fmla="*/ 4184073 w 5638800"/>
                <a:gd name="connsiteY20" fmla="*/ 332721 h 3796357"/>
                <a:gd name="connsiteX21" fmla="*/ 4793673 w 5638800"/>
                <a:gd name="connsiteY21" fmla="*/ 609812 h 3796357"/>
                <a:gd name="connsiteX22" fmla="*/ 5320146 w 5638800"/>
                <a:gd name="connsiteY22" fmla="*/ 928466 h 3796357"/>
                <a:gd name="connsiteX23" fmla="*/ 5486400 w 5638800"/>
                <a:gd name="connsiteY23" fmla="*/ 1330248 h 3796357"/>
                <a:gd name="connsiteX24" fmla="*/ 5486400 w 5638800"/>
                <a:gd name="connsiteY24" fmla="*/ 1454939 h 3796357"/>
                <a:gd name="connsiteX25" fmla="*/ 5334000 w 5638800"/>
                <a:gd name="connsiteY25" fmla="*/ 1260975 h 3796357"/>
                <a:gd name="connsiteX26" fmla="*/ 5527964 w 5638800"/>
                <a:gd name="connsiteY26" fmla="*/ 1759739 h 3796357"/>
                <a:gd name="connsiteX27" fmla="*/ 5597237 w 5638800"/>
                <a:gd name="connsiteY27" fmla="*/ 2119957 h 3796357"/>
                <a:gd name="connsiteX28" fmla="*/ 5638800 w 5638800"/>
                <a:gd name="connsiteY28" fmla="*/ 2591012 h 3796357"/>
                <a:gd name="connsiteX29" fmla="*/ 5624946 w 5638800"/>
                <a:gd name="connsiteY29" fmla="*/ 2868103 h 3796357"/>
                <a:gd name="connsiteX30" fmla="*/ 5624946 w 5638800"/>
                <a:gd name="connsiteY30" fmla="*/ 2868103 h 3796357"/>
                <a:gd name="connsiteX31" fmla="*/ 5541818 w 5638800"/>
                <a:gd name="connsiteY31" fmla="*/ 2535594 h 3796357"/>
                <a:gd name="connsiteX32" fmla="*/ 5444837 w 5638800"/>
                <a:gd name="connsiteY32" fmla="*/ 2300066 h 3796357"/>
                <a:gd name="connsiteX33" fmla="*/ 5458691 w 5638800"/>
                <a:gd name="connsiteY33" fmla="*/ 2978939 h 3796357"/>
                <a:gd name="connsiteX34" fmla="*/ 5403273 w 5638800"/>
                <a:gd name="connsiteY34" fmla="*/ 3228321 h 3796357"/>
                <a:gd name="connsiteX35" fmla="*/ 5403273 w 5638800"/>
                <a:gd name="connsiteY35" fmla="*/ 3228321 h 3796357"/>
                <a:gd name="connsiteX36" fmla="*/ 5264727 w 5638800"/>
                <a:gd name="connsiteY36" fmla="*/ 3006648 h 3796357"/>
                <a:gd name="connsiteX37" fmla="*/ 5264727 w 5638800"/>
                <a:gd name="connsiteY37" fmla="*/ 3505412 h 3796357"/>
                <a:gd name="connsiteX38" fmla="*/ 5250873 w 5638800"/>
                <a:gd name="connsiteY38" fmla="*/ 3796357 h 3796357"/>
                <a:gd name="connsiteX39" fmla="*/ 4558146 w 5638800"/>
                <a:gd name="connsiteY39" fmla="*/ 3796357 h 3796357"/>
                <a:gd name="connsiteX40" fmla="*/ 83127 w 5638800"/>
                <a:gd name="connsiteY40" fmla="*/ 3394575 h 3796357"/>
                <a:gd name="connsiteX0" fmla="*/ 83127 w 5638800"/>
                <a:gd name="connsiteY0" fmla="*/ 3394575 h 3796357"/>
                <a:gd name="connsiteX1" fmla="*/ 124691 w 5638800"/>
                <a:gd name="connsiteY1" fmla="*/ 2854248 h 3796357"/>
                <a:gd name="connsiteX2" fmla="*/ 193964 w 5638800"/>
                <a:gd name="connsiteY2" fmla="*/ 2369339 h 3796357"/>
                <a:gd name="connsiteX3" fmla="*/ 83127 w 5638800"/>
                <a:gd name="connsiteY3" fmla="*/ 2535594 h 3796357"/>
                <a:gd name="connsiteX4" fmla="*/ 27709 w 5638800"/>
                <a:gd name="connsiteY4" fmla="*/ 2895812 h 3796357"/>
                <a:gd name="connsiteX5" fmla="*/ 0 w 5638800"/>
                <a:gd name="connsiteY5" fmla="*/ 2466321 h 3796357"/>
                <a:gd name="connsiteX6" fmla="*/ 83127 w 5638800"/>
                <a:gd name="connsiteY6" fmla="*/ 2133812 h 3796357"/>
                <a:gd name="connsiteX7" fmla="*/ 207818 w 5638800"/>
                <a:gd name="connsiteY7" fmla="*/ 1745884 h 3796357"/>
                <a:gd name="connsiteX8" fmla="*/ 27709 w 5638800"/>
                <a:gd name="connsiteY8" fmla="*/ 2022975 h 3796357"/>
                <a:gd name="connsiteX9" fmla="*/ 27709 w 5638800"/>
                <a:gd name="connsiteY9" fmla="*/ 2022975 h 3796357"/>
                <a:gd name="connsiteX10" fmla="*/ 166255 w 5638800"/>
                <a:gd name="connsiteY10" fmla="*/ 1607339 h 3796357"/>
                <a:gd name="connsiteX11" fmla="*/ 360218 w 5638800"/>
                <a:gd name="connsiteY11" fmla="*/ 1357957 h 3796357"/>
                <a:gd name="connsiteX12" fmla="*/ 27709 w 5638800"/>
                <a:gd name="connsiteY12" fmla="*/ 1593484 h 3796357"/>
                <a:gd name="connsiteX13" fmla="*/ 166255 w 5638800"/>
                <a:gd name="connsiteY13" fmla="*/ 1247121 h 3796357"/>
                <a:gd name="connsiteX14" fmla="*/ 415637 w 5638800"/>
                <a:gd name="connsiteY14" fmla="*/ 886903 h 3796357"/>
                <a:gd name="connsiteX15" fmla="*/ 858982 w 5638800"/>
                <a:gd name="connsiteY15" fmla="*/ 554394 h 3796357"/>
                <a:gd name="connsiteX16" fmla="*/ 1330037 w 5638800"/>
                <a:gd name="connsiteY16" fmla="*/ 263448 h 3796357"/>
                <a:gd name="connsiteX17" fmla="*/ 2147455 w 5638800"/>
                <a:gd name="connsiteY17" fmla="*/ 111048 h 3796357"/>
                <a:gd name="connsiteX18" fmla="*/ 2951018 w 5638800"/>
                <a:gd name="connsiteY18" fmla="*/ 212 h 3796357"/>
                <a:gd name="connsiteX19" fmla="*/ 3532909 w 5638800"/>
                <a:gd name="connsiteY19" fmla="*/ 138757 h 3796357"/>
                <a:gd name="connsiteX20" fmla="*/ 4184073 w 5638800"/>
                <a:gd name="connsiteY20" fmla="*/ 332721 h 3796357"/>
                <a:gd name="connsiteX21" fmla="*/ 4793673 w 5638800"/>
                <a:gd name="connsiteY21" fmla="*/ 609812 h 3796357"/>
                <a:gd name="connsiteX22" fmla="*/ 5320146 w 5638800"/>
                <a:gd name="connsiteY22" fmla="*/ 928466 h 3796357"/>
                <a:gd name="connsiteX23" fmla="*/ 5486400 w 5638800"/>
                <a:gd name="connsiteY23" fmla="*/ 1330248 h 3796357"/>
                <a:gd name="connsiteX24" fmla="*/ 5486400 w 5638800"/>
                <a:gd name="connsiteY24" fmla="*/ 1454939 h 3796357"/>
                <a:gd name="connsiteX25" fmla="*/ 5334000 w 5638800"/>
                <a:gd name="connsiteY25" fmla="*/ 1260975 h 3796357"/>
                <a:gd name="connsiteX26" fmla="*/ 5527964 w 5638800"/>
                <a:gd name="connsiteY26" fmla="*/ 1759739 h 3796357"/>
                <a:gd name="connsiteX27" fmla="*/ 5597237 w 5638800"/>
                <a:gd name="connsiteY27" fmla="*/ 2119957 h 3796357"/>
                <a:gd name="connsiteX28" fmla="*/ 5638800 w 5638800"/>
                <a:gd name="connsiteY28" fmla="*/ 2591012 h 3796357"/>
                <a:gd name="connsiteX29" fmla="*/ 5624946 w 5638800"/>
                <a:gd name="connsiteY29" fmla="*/ 2868103 h 3796357"/>
                <a:gd name="connsiteX30" fmla="*/ 5624946 w 5638800"/>
                <a:gd name="connsiteY30" fmla="*/ 2868103 h 3796357"/>
                <a:gd name="connsiteX31" fmla="*/ 5541818 w 5638800"/>
                <a:gd name="connsiteY31" fmla="*/ 2535594 h 3796357"/>
                <a:gd name="connsiteX32" fmla="*/ 5444837 w 5638800"/>
                <a:gd name="connsiteY32" fmla="*/ 2300066 h 3796357"/>
                <a:gd name="connsiteX33" fmla="*/ 5458691 w 5638800"/>
                <a:gd name="connsiteY33" fmla="*/ 2978939 h 3796357"/>
                <a:gd name="connsiteX34" fmla="*/ 5403273 w 5638800"/>
                <a:gd name="connsiteY34" fmla="*/ 3228321 h 3796357"/>
                <a:gd name="connsiteX35" fmla="*/ 5403273 w 5638800"/>
                <a:gd name="connsiteY35" fmla="*/ 3228321 h 3796357"/>
                <a:gd name="connsiteX36" fmla="*/ 5264727 w 5638800"/>
                <a:gd name="connsiteY36" fmla="*/ 3006648 h 3796357"/>
                <a:gd name="connsiteX37" fmla="*/ 5264727 w 5638800"/>
                <a:gd name="connsiteY37" fmla="*/ 3505412 h 3796357"/>
                <a:gd name="connsiteX38" fmla="*/ 5250873 w 5638800"/>
                <a:gd name="connsiteY38" fmla="*/ 3796357 h 3796357"/>
                <a:gd name="connsiteX39" fmla="*/ 4558146 w 5638800"/>
                <a:gd name="connsiteY39" fmla="*/ 3796357 h 3796357"/>
                <a:gd name="connsiteX40" fmla="*/ 83127 w 5638800"/>
                <a:gd name="connsiteY40" fmla="*/ 3394575 h 3796357"/>
                <a:gd name="connsiteX0" fmla="*/ 83127 w 5638800"/>
                <a:gd name="connsiteY0" fmla="*/ 3394575 h 3796357"/>
                <a:gd name="connsiteX1" fmla="*/ 124691 w 5638800"/>
                <a:gd name="connsiteY1" fmla="*/ 2854248 h 3796357"/>
                <a:gd name="connsiteX2" fmla="*/ 193964 w 5638800"/>
                <a:gd name="connsiteY2" fmla="*/ 2369339 h 3796357"/>
                <a:gd name="connsiteX3" fmla="*/ 83127 w 5638800"/>
                <a:gd name="connsiteY3" fmla="*/ 2535594 h 3796357"/>
                <a:gd name="connsiteX4" fmla="*/ 27709 w 5638800"/>
                <a:gd name="connsiteY4" fmla="*/ 2895812 h 3796357"/>
                <a:gd name="connsiteX5" fmla="*/ 0 w 5638800"/>
                <a:gd name="connsiteY5" fmla="*/ 2466321 h 3796357"/>
                <a:gd name="connsiteX6" fmla="*/ 83127 w 5638800"/>
                <a:gd name="connsiteY6" fmla="*/ 2133812 h 3796357"/>
                <a:gd name="connsiteX7" fmla="*/ 207818 w 5638800"/>
                <a:gd name="connsiteY7" fmla="*/ 1745884 h 3796357"/>
                <a:gd name="connsiteX8" fmla="*/ 27709 w 5638800"/>
                <a:gd name="connsiteY8" fmla="*/ 2022975 h 3796357"/>
                <a:gd name="connsiteX9" fmla="*/ 27709 w 5638800"/>
                <a:gd name="connsiteY9" fmla="*/ 2022975 h 3796357"/>
                <a:gd name="connsiteX10" fmla="*/ 166255 w 5638800"/>
                <a:gd name="connsiteY10" fmla="*/ 1607339 h 3796357"/>
                <a:gd name="connsiteX11" fmla="*/ 360218 w 5638800"/>
                <a:gd name="connsiteY11" fmla="*/ 1357957 h 3796357"/>
                <a:gd name="connsiteX12" fmla="*/ 27709 w 5638800"/>
                <a:gd name="connsiteY12" fmla="*/ 1593484 h 3796357"/>
                <a:gd name="connsiteX13" fmla="*/ 166255 w 5638800"/>
                <a:gd name="connsiteY13" fmla="*/ 1247121 h 3796357"/>
                <a:gd name="connsiteX14" fmla="*/ 415637 w 5638800"/>
                <a:gd name="connsiteY14" fmla="*/ 886903 h 3796357"/>
                <a:gd name="connsiteX15" fmla="*/ 858982 w 5638800"/>
                <a:gd name="connsiteY15" fmla="*/ 554394 h 3796357"/>
                <a:gd name="connsiteX16" fmla="*/ 1330037 w 5638800"/>
                <a:gd name="connsiteY16" fmla="*/ 263448 h 3796357"/>
                <a:gd name="connsiteX17" fmla="*/ 2147455 w 5638800"/>
                <a:gd name="connsiteY17" fmla="*/ 111048 h 3796357"/>
                <a:gd name="connsiteX18" fmla="*/ 2951018 w 5638800"/>
                <a:gd name="connsiteY18" fmla="*/ 212 h 3796357"/>
                <a:gd name="connsiteX19" fmla="*/ 3532909 w 5638800"/>
                <a:gd name="connsiteY19" fmla="*/ 138757 h 3796357"/>
                <a:gd name="connsiteX20" fmla="*/ 4184073 w 5638800"/>
                <a:gd name="connsiteY20" fmla="*/ 332721 h 3796357"/>
                <a:gd name="connsiteX21" fmla="*/ 4793673 w 5638800"/>
                <a:gd name="connsiteY21" fmla="*/ 609812 h 3796357"/>
                <a:gd name="connsiteX22" fmla="*/ 5320146 w 5638800"/>
                <a:gd name="connsiteY22" fmla="*/ 928466 h 3796357"/>
                <a:gd name="connsiteX23" fmla="*/ 5486400 w 5638800"/>
                <a:gd name="connsiteY23" fmla="*/ 1330248 h 3796357"/>
                <a:gd name="connsiteX24" fmla="*/ 5486400 w 5638800"/>
                <a:gd name="connsiteY24" fmla="*/ 1454939 h 3796357"/>
                <a:gd name="connsiteX25" fmla="*/ 5334000 w 5638800"/>
                <a:gd name="connsiteY25" fmla="*/ 1260975 h 3796357"/>
                <a:gd name="connsiteX26" fmla="*/ 5527964 w 5638800"/>
                <a:gd name="connsiteY26" fmla="*/ 1759739 h 3796357"/>
                <a:gd name="connsiteX27" fmla="*/ 5597237 w 5638800"/>
                <a:gd name="connsiteY27" fmla="*/ 2119957 h 3796357"/>
                <a:gd name="connsiteX28" fmla="*/ 5638800 w 5638800"/>
                <a:gd name="connsiteY28" fmla="*/ 2591012 h 3796357"/>
                <a:gd name="connsiteX29" fmla="*/ 5624946 w 5638800"/>
                <a:gd name="connsiteY29" fmla="*/ 2868103 h 3796357"/>
                <a:gd name="connsiteX30" fmla="*/ 5624946 w 5638800"/>
                <a:gd name="connsiteY30" fmla="*/ 2868103 h 3796357"/>
                <a:gd name="connsiteX31" fmla="*/ 5541818 w 5638800"/>
                <a:gd name="connsiteY31" fmla="*/ 2535594 h 3796357"/>
                <a:gd name="connsiteX32" fmla="*/ 5444837 w 5638800"/>
                <a:gd name="connsiteY32" fmla="*/ 2300066 h 3796357"/>
                <a:gd name="connsiteX33" fmla="*/ 5458691 w 5638800"/>
                <a:gd name="connsiteY33" fmla="*/ 2978939 h 3796357"/>
                <a:gd name="connsiteX34" fmla="*/ 5403273 w 5638800"/>
                <a:gd name="connsiteY34" fmla="*/ 3228321 h 3796357"/>
                <a:gd name="connsiteX35" fmla="*/ 5403273 w 5638800"/>
                <a:gd name="connsiteY35" fmla="*/ 3228321 h 3796357"/>
                <a:gd name="connsiteX36" fmla="*/ 5264727 w 5638800"/>
                <a:gd name="connsiteY36" fmla="*/ 3006648 h 3796357"/>
                <a:gd name="connsiteX37" fmla="*/ 5264727 w 5638800"/>
                <a:gd name="connsiteY37" fmla="*/ 3505412 h 3796357"/>
                <a:gd name="connsiteX38" fmla="*/ 5250873 w 5638800"/>
                <a:gd name="connsiteY38" fmla="*/ 3796357 h 3796357"/>
                <a:gd name="connsiteX39" fmla="*/ 4558146 w 5638800"/>
                <a:gd name="connsiteY39" fmla="*/ 3796357 h 3796357"/>
                <a:gd name="connsiteX40" fmla="*/ 83127 w 5638800"/>
                <a:gd name="connsiteY40" fmla="*/ 3394575 h 3796357"/>
                <a:gd name="connsiteX0" fmla="*/ 83127 w 5638800"/>
                <a:gd name="connsiteY0" fmla="*/ 3394575 h 3796357"/>
                <a:gd name="connsiteX1" fmla="*/ 124691 w 5638800"/>
                <a:gd name="connsiteY1" fmla="*/ 2854248 h 3796357"/>
                <a:gd name="connsiteX2" fmla="*/ 193964 w 5638800"/>
                <a:gd name="connsiteY2" fmla="*/ 2369339 h 3796357"/>
                <a:gd name="connsiteX3" fmla="*/ 83127 w 5638800"/>
                <a:gd name="connsiteY3" fmla="*/ 2535594 h 3796357"/>
                <a:gd name="connsiteX4" fmla="*/ 27709 w 5638800"/>
                <a:gd name="connsiteY4" fmla="*/ 2895812 h 3796357"/>
                <a:gd name="connsiteX5" fmla="*/ 0 w 5638800"/>
                <a:gd name="connsiteY5" fmla="*/ 2466321 h 3796357"/>
                <a:gd name="connsiteX6" fmla="*/ 83127 w 5638800"/>
                <a:gd name="connsiteY6" fmla="*/ 2133812 h 3796357"/>
                <a:gd name="connsiteX7" fmla="*/ 207818 w 5638800"/>
                <a:gd name="connsiteY7" fmla="*/ 1745884 h 3796357"/>
                <a:gd name="connsiteX8" fmla="*/ 27709 w 5638800"/>
                <a:gd name="connsiteY8" fmla="*/ 2022975 h 3796357"/>
                <a:gd name="connsiteX9" fmla="*/ 27709 w 5638800"/>
                <a:gd name="connsiteY9" fmla="*/ 2022975 h 3796357"/>
                <a:gd name="connsiteX10" fmla="*/ 166255 w 5638800"/>
                <a:gd name="connsiteY10" fmla="*/ 1607339 h 3796357"/>
                <a:gd name="connsiteX11" fmla="*/ 360218 w 5638800"/>
                <a:gd name="connsiteY11" fmla="*/ 1357957 h 3796357"/>
                <a:gd name="connsiteX12" fmla="*/ 27709 w 5638800"/>
                <a:gd name="connsiteY12" fmla="*/ 1593484 h 3796357"/>
                <a:gd name="connsiteX13" fmla="*/ 166255 w 5638800"/>
                <a:gd name="connsiteY13" fmla="*/ 1247121 h 3796357"/>
                <a:gd name="connsiteX14" fmla="*/ 415637 w 5638800"/>
                <a:gd name="connsiteY14" fmla="*/ 886903 h 3796357"/>
                <a:gd name="connsiteX15" fmla="*/ 858982 w 5638800"/>
                <a:gd name="connsiteY15" fmla="*/ 554394 h 3796357"/>
                <a:gd name="connsiteX16" fmla="*/ 1330037 w 5638800"/>
                <a:gd name="connsiteY16" fmla="*/ 263448 h 3796357"/>
                <a:gd name="connsiteX17" fmla="*/ 2147455 w 5638800"/>
                <a:gd name="connsiteY17" fmla="*/ 111048 h 3796357"/>
                <a:gd name="connsiteX18" fmla="*/ 2951018 w 5638800"/>
                <a:gd name="connsiteY18" fmla="*/ 212 h 3796357"/>
                <a:gd name="connsiteX19" fmla="*/ 3532909 w 5638800"/>
                <a:gd name="connsiteY19" fmla="*/ 138757 h 3796357"/>
                <a:gd name="connsiteX20" fmla="*/ 4184073 w 5638800"/>
                <a:gd name="connsiteY20" fmla="*/ 332721 h 3796357"/>
                <a:gd name="connsiteX21" fmla="*/ 4793673 w 5638800"/>
                <a:gd name="connsiteY21" fmla="*/ 609812 h 3796357"/>
                <a:gd name="connsiteX22" fmla="*/ 5320146 w 5638800"/>
                <a:gd name="connsiteY22" fmla="*/ 928466 h 3796357"/>
                <a:gd name="connsiteX23" fmla="*/ 5486400 w 5638800"/>
                <a:gd name="connsiteY23" fmla="*/ 1330248 h 3796357"/>
                <a:gd name="connsiteX24" fmla="*/ 5486400 w 5638800"/>
                <a:gd name="connsiteY24" fmla="*/ 1454939 h 3796357"/>
                <a:gd name="connsiteX25" fmla="*/ 5334000 w 5638800"/>
                <a:gd name="connsiteY25" fmla="*/ 1260975 h 3796357"/>
                <a:gd name="connsiteX26" fmla="*/ 5527964 w 5638800"/>
                <a:gd name="connsiteY26" fmla="*/ 1759739 h 3796357"/>
                <a:gd name="connsiteX27" fmla="*/ 5597237 w 5638800"/>
                <a:gd name="connsiteY27" fmla="*/ 2119957 h 3796357"/>
                <a:gd name="connsiteX28" fmla="*/ 5638800 w 5638800"/>
                <a:gd name="connsiteY28" fmla="*/ 2591012 h 3796357"/>
                <a:gd name="connsiteX29" fmla="*/ 5624946 w 5638800"/>
                <a:gd name="connsiteY29" fmla="*/ 2868103 h 3796357"/>
                <a:gd name="connsiteX30" fmla="*/ 5624946 w 5638800"/>
                <a:gd name="connsiteY30" fmla="*/ 2868103 h 3796357"/>
                <a:gd name="connsiteX31" fmla="*/ 5541818 w 5638800"/>
                <a:gd name="connsiteY31" fmla="*/ 2535594 h 3796357"/>
                <a:gd name="connsiteX32" fmla="*/ 5444837 w 5638800"/>
                <a:gd name="connsiteY32" fmla="*/ 2300066 h 3796357"/>
                <a:gd name="connsiteX33" fmla="*/ 5458691 w 5638800"/>
                <a:gd name="connsiteY33" fmla="*/ 2978939 h 3796357"/>
                <a:gd name="connsiteX34" fmla="*/ 5403273 w 5638800"/>
                <a:gd name="connsiteY34" fmla="*/ 3228321 h 3796357"/>
                <a:gd name="connsiteX35" fmla="*/ 5403273 w 5638800"/>
                <a:gd name="connsiteY35" fmla="*/ 3228321 h 3796357"/>
                <a:gd name="connsiteX36" fmla="*/ 5264727 w 5638800"/>
                <a:gd name="connsiteY36" fmla="*/ 3006648 h 3796357"/>
                <a:gd name="connsiteX37" fmla="*/ 5264727 w 5638800"/>
                <a:gd name="connsiteY37" fmla="*/ 3505412 h 3796357"/>
                <a:gd name="connsiteX38" fmla="*/ 5250873 w 5638800"/>
                <a:gd name="connsiteY38" fmla="*/ 3796357 h 3796357"/>
                <a:gd name="connsiteX39" fmla="*/ 4558146 w 5638800"/>
                <a:gd name="connsiteY39" fmla="*/ 3796357 h 3796357"/>
                <a:gd name="connsiteX40" fmla="*/ 83127 w 5638800"/>
                <a:gd name="connsiteY40" fmla="*/ 3394575 h 3796357"/>
                <a:gd name="connsiteX0" fmla="*/ 83127 w 5638800"/>
                <a:gd name="connsiteY0" fmla="*/ 3394575 h 3796357"/>
                <a:gd name="connsiteX1" fmla="*/ 124691 w 5638800"/>
                <a:gd name="connsiteY1" fmla="*/ 2854248 h 3796357"/>
                <a:gd name="connsiteX2" fmla="*/ 193964 w 5638800"/>
                <a:gd name="connsiteY2" fmla="*/ 2369339 h 3796357"/>
                <a:gd name="connsiteX3" fmla="*/ 83127 w 5638800"/>
                <a:gd name="connsiteY3" fmla="*/ 2535594 h 3796357"/>
                <a:gd name="connsiteX4" fmla="*/ 27709 w 5638800"/>
                <a:gd name="connsiteY4" fmla="*/ 2895812 h 3796357"/>
                <a:gd name="connsiteX5" fmla="*/ 0 w 5638800"/>
                <a:gd name="connsiteY5" fmla="*/ 2466321 h 3796357"/>
                <a:gd name="connsiteX6" fmla="*/ 83127 w 5638800"/>
                <a:gd name="connsiteY6" fmla="*/ 2133812 h 3796357"/>
                <a:gd name="connsiteX7" fmla="*/ 207818 w 5638800"/>
                <a:gd name="connsiteY7" fmla="*/ 1745884 h 3796357"/>
                <a:gd name="connsiteX8" fmla="*/ 27709 w 5638800"/>
                <a:gd name="connsiteY8" fmla="*/ 2022975 h 3796357"/>
                <a:gd name="connsiteX9" fmla="*/ 27709 w 5638800"/>
                <a:gd name="connsiteY9" fmla="*/ 2022975 h 3796357"/>
                <a:gd name="connsiteX10" fmla="*/ 166255 w 5638800"/>
                <a:gd name="connsiteY10" fmla="*/ 1607339 h 3796357"/>
                <a:gd name="connsiteX11" fmla="*/ 360218 w 5638800"/>
                <a:gd name="connsiteY11" fmla="*/ 1357957 h 3796357"/>
                <a:gd name="connsiteX12" fmla="*/ 27709 w 5638800"/>
                <a:gd name="connsiteY12" fmla="*/ 1593484 h 3796357"/>
                <a:gd name="connsiteX13" fmla="*/ 166255 w 5638800"/>
                <a:gd name="connsiteY13" fmla="*/ 1247121 h 3796357"/>
                <a:gd name="connsiteX14" fmla="*/ 415637 w 5638800"/>
                <a:gd name="connsiteY14" fmla="*/ 886903 h 3796357"/>
                <a:gd name="connsiteX15" fmla="*/ 858982 w 5638800"/>
                <a:gd name="connsiteY15" fmla="*/ 554394 h 3796357"/>
                <a:gd name="connsiteX16" fmla="*/ 1330037 w 5638800"/>
                <a:gd name="connsiteY16" fmla="*/ 263448 h 3796357"/>
                <a:gd name="connsiteX17" fmla="*/ 2147455 w 5638800"/>
                <a:gd name="connsiteY17" fmla="*/ 111048 h 3796357"/>
                <a:gd name="connsiteX18" fmla="*/ 2951018 w 5638800"/>
                <a:gd name="connsiteY18" fmla="*/ 212 h 3796357"/>
                <a:gd name="connsiteX19" fmla="*/ 3532909 w 5638800"/>
                <a:gd name="connsiteY19" fmla="*/ 138757 h 3796357"/>
                <a:gd name="connsiteX20" fmla="*/ 4184073 w 5638800"/>
                <a:gd name="connsiteY20" fmla="*/ 332721 h 3796357"/>
                <a:gd name="connsiteX21" fmla="*/ 4793673 w 5638800"/>
                <a:gd name="connsiteY21" fmla="*/ 609812 h 3796357"/>
                <a:gd name="connsiteX22" fmla="*/ 5320146 w 5638800"/>
                <a:gd name="connsiteY22" fmla="*/ 928466 h 3796357"/>
                <a:gd name="connsiteX23" fmla="*/ 5486400 w 5638800"/>
                <a:gd name="connsiteY23" fmla="*/ 1330248 h 3796357"/>
                <a:gd name="connsiteX24" fmla="*/ 5486400 w 5638800"/>
                <a:gd name="connsiteY24" fmla="*/ 1454939 h 3796357"/>
                <a:gd name="connsiteX25" fmla="*/ 5334000 w 5638800"/>
                <a:gd name="connsiteY25" fmla="*/ 1260975 h 3796357"/>
                <a:gd name="connsiteX26" fmla="*/ 5527964 w 5638800"/>
                <a:gd name="connsiteY26" fmla="*/ 1759739 h 3796357"/>
                <a:gd name="connsiteX27" fmla="*/ 5597237 w 5638800"/>
                <a:gd name="connsiteY27" fmla="*/ 2119957 h 3796357"/>
                <a:gd name="connsiteX28" fmla="*/ 5638800 w 5638800"/>
                <a:gd name="connsiteY28" fmla="*/ 2591012 h 3796357"/>
                <a:gd name="connsiteX29" fmla="*/ 5624946 w 5638800"/>
                <a:gd name="connsiteY29" fmla="*/ 2868103 h 3796357"/>
                <a:gd name="connsiteX30" fmla="*/ 5624946 w 5638800"/>
                <a:gd name="connsiteY30" fmla="*/ 2868103 h 3796357"/>
                <a:gd name="connsiteX31" fmla="*/ 5541818 w 5638800"/>
                <a:gd name="connsiteY31" fmla="*/ 2535594 h 3796357"/>
                <a:gd name="connsiteX32" fmla="*/ 5444837 w 5638800"/>
                <a:gd name="connsiteY32" fmla="*/ 2300066 h 3796357"/>
                <a:gd name="connsiteX33" fmla="*/ 5458691 w 5638800"/>
                <a:gd name="connsiteY33" fmla="*/ 2978939 h 3796357"/>
                <a:gd name="connsiteX34" fmla="*/ 5403273 w 5638800"/>
                <a:gd name="connsiteY34" fmla="*/ 3228321 h 3796357"/>
                <a:gd name="connsiteX35" fmla="*/ 5403273 w 5638800"/>
                <a:gd name="connsiteY35" fmla="*/ 3228321 h 3796357"/>
                <a:gd name="connsiteX36" fmla="*/ 5264727 w 5638800"/>
                <a:gd name="connsiteY36" fmla="*/ 3006648 h 3796357"/>
                <a:gd name="connsiteX37" fmla="*/ 5264727 w 5638800"/>
                <a:gd name="connsiteY37" fmla="*/ 3505412 h 3796357"/>
                <a:gd name="connsiteX38" fmla="*/ 5250873 w 5638800"/>
                <a:gd name="connsiteY38" fmla="*/ 3796357 h 3796357"/>
                <a:gd name="connsiteX39" fmla="*/ 4558146 w 5638800"/>
                <a:gd name="connsiteY39" fmla="*/ 3796357 h 3796357"/>
                <a:gd name="connsiteX40" fmla="*/ 83127 w 5638800"/>
                <a:gd name="connsiteY40" fmla="*/ 3394575 h 379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638800" h="3796357">
                  <a:moveTo>
                    <a:pt x="83127" y="3394575"/>
                  </a:moveTo>
                  <a:lnTo>
                    <a:pt x="124691" y="2854248"/>
                  </a:lnTo>
                  <a:lnTo>
                    <a:pt x="193964" y="2369339"/>
                  </a:lnTo>
                  <a:lnTo>
                    <a:pt x="83127" y="2535594"/>
                  </a:lnTo>
                  <a:lnTo>
                    <a:pt x="27709" y="2895812"/>
                  </a:lnTo>
                  <a:lnTo>
                    <a:pt x="0" y="2466321"/>
                  </a:lnTo>
                  <a:lnTo>
                    <a:pt x="83127" y="2133812"/>
                  </a:lnTo>
                  <a:lnTo>
                    <a:pt x="207818" y="1745884"/>
                  </a:lnTo>
                  <a:lnTo>
                    <a:pt x="27709" y="2022975"/>
                  </a:lnTo>
                  <a:lnTo>
                    <a:pt x="27709" y="2022975"/>
                  </a:lnTo>
                  <a:lnTo>
                    <a:pt x="166255" y="1607339"/>
                  </a:lnTo>
                  <a:lnTo>
                    <a:pt x="360218" y="1357957"/>
                  </a:lnTo>
                  <a:lnTo>
                    <a:pt x="27709" y="1593484"/>
                  </a:lnTo>
                  <a:lnTo>
                    <a:pt x="166255" y="1247121"/>
                  </a:lnTo>
                  <a:lnTo>
                    <a:pt x="415637" y="886903"/>
                  </a:lnTo>
                  <a:lnTo>
                    <a:pt x="858982" y="554394"/>
                  </a:lnTo>
                  <a:cubicBezTo>
                    <a:pt x="1011382" y="450485"/>
                    <a:pt x="1115291" y="337339"/>
                    <a:pt x="1330037" y="263448"/>
                  </a:cubicBezTo>
                  <a:cubicBezTo>
                    <a:pt x="1544783" y="189557"/>
                    <a:pt x="1877292" y="154921"/>
                    <a:pt x="2147455" y="111048"/>
                  </a:cubicBezTo>
                  <a:cubicBezTo>
                    <a:pt x="2417619" y="67175"/>
                    <a:pt x="2720109" y="-4406"/>
                    <a:pt x="2951018" y="212"/>
                  </a:cubicBezTo>
                  <a:cubicBezTo>
                    <a:pt x="3181927" y="4830"/>
                    <a:pt x="3315854" y="74102"/>
                    <a:pt x="3532909" y="138757"/>
                  </a:cubicBezTo>
                  <a:lnTo>
                    <a:pt x="4184073" y="332721"/>
                  </a:lnTo>
                  <a:cubicBezTo>
                    <a:pt x="4401128" y="397376"/>
                    <a:pt x="4604328" y="510521"/>
                    <a:pt x="4793673" y="609812"/>
                  </a:cubicBezTo>
                  <a:lnTo>
                    <a:pt x="5320146" y="928466"/>
                  </a:lnTo>
                  <a:lnTo>
                    <a:pt x="5486400" y="1330248"/>
                  </a:lnTo>
                  <a:lnTo>
                    <a:pt x="5486400" y="1454939"/>
                  </a:lnTo>
                  <a:lnTo>
                    <a:pt x="5334000" y="1260975"/>
                  </a:lnTo>
                  <a:lnTo>
                    <a:pt x="5527964" y="1759739"/>
                  </a:lnTo>
                  <a:lnTo>
                    <a:pt x="5597237" y="2119957"/>
                  </a:lnTo>
                  <a:lnTo>
                    <a:pt x="5638800" y="2591012"/>
                  </a:lnTo>
                  <a:lnTo>
                    <a:pt x="5624946" y="2868103"/>
                  </a:lnTo>
                  <a:lnTo>
                    <a:pt x="5624946" y="2868103"/>
                  </a:lnTo>
                  <a:lnTo>
                    <a:pt x="5541818" y="2535594"/>
                  </a:lnTo>
                  <a:lnTo>
                    <a:pt x="5444837" y="2300066"/>
                  </a:lnTo>
                  <a:lnTo>
                    <a:pt x="5458691" y="2978939"/>
                  </a:lnTo>
                  <a:lnTo>
                    <a:pt x="5403273" y="3228321"/>
                  </a:lnTo>
                  <a:lnTo>
                    <a:pt x="5403273" y="3228321"/>
                  </a:lnTo>
                  <a:lnTo>
                    <a:pt x="5264727" y="3006648"/>
                  </a:lnTo>
                  <a:lnTo>
                    <a:pt x="5264727" y="3505412"/>
                  </a:lnTo>
                  <a:lnTo>
                    <a:pt x="5250873" y="3796357"/>
                  </a:lnTo>
                  <a:lnTo>
                    <a:pt x="4558146" y="3796357"/>
                  </a:lnTo>
                  <a:lnTo>
                    <a:pt x="83127" y="3394575"/>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Vrije vorm 42"/>
            <p:cNvSpPr/>
            <p:nvPr/>
          </p:nvSpPr>
          <p:spPr>
            <a:xfrm>
              <a:off x="1054578" y="3069077"/>
              <a:ext cx="1530758" cy="1413700"/>
            </a:xfrm>
            <a:custGeom>
              <a:avLst/>
              <a:gdLst>
                <a:gd name="connsiteX0" fmla="*/ 41564 w 4710546"/>
                <a:gd name="connsiteY0" fmla="*/ 1371600 h 4350327"/>
                <a:gd name="connsiteX1" fmla="*/ 0 w 4710546"/>
                <a:gd name="connsiteY1" fmla="*/ 1981200 h 4350327"/>
                <a:gd name="connsiteX2" fmla="*/ 0 w 4710546"/>
                <a:gd name="connsiteY2" fmla="*/ 2216727 h 4350327"/>
                <a:gd name="connsiteX3" fmla="*/ 124691 w 4710546"/>
                <a:gd name="connsiteY3" fmla="*/ 2341418 h 4350327"/>
                <a:gd name="connsiteX4" fmla="*/ 249382 w 4710546"/>
                <a:gd name="connsiteY4" fmla="*/ 2258291 h 4350327"/>
                <a:gd name="connsiteX5" fmla="*/ 249382 w 4710546"/>
                <a:gd name="connsiteY5" fmla="*/ 2258291 h 4350327"/>
                <a:gd name="connsiteX6" fmla="*/ 332509 w 4710546"/>
                <a:gd name="connsiteY6" fmla="*/ 2604655 h 4350327"/>
                <a:gd name="connsiteX7" fmla="*/ 387928 w 4710546"/>
                <a:gd name="connsiteY7" fmla="*/ 2770909 h 4350327"/>
                <a:gd name="connsiteX8" fmla="*/ 581891 w 4710546"/>
                <a:gd name="connsiteY8" fmla="*/ 3283527 h 4350327"/>
                <a:gd name="connsiteX9" fmla="*/ 748146 w 4710546"/>
                <a:gd name="connsiteY9" fmla="*/ 3546764 h 4350327"/>
                <a:gd name="connsiteX10" fmla="*/ 983673 w 4710546"/>
                <a:gd name="connsiteY10" fmla="*/ 3754582 h 4350327"/>
                <a:gd name="connsiteX11" fmla="*/ 1399309 w 4710546"/>
                <a:gd name="connsiteY11" fmla="*/ 4031673 h 4350327"/>
                <a:gd name="connsiteX12" fmla="*/ 1787237 w 4710546"/>
                <a:gd name="connsiteY12" fmla="*/ 4239491 h 4350327"/>
                <a:gd name="connsiteX13" fmla="*/ 2369128 w 4710546"/>
                <a:gd name="connsiteY13" fmla="*/ 4350327 h 4350327"/>
                <a:gd name="connsiteX14" fmla="*/ 2909455 w 4710546"/>
                <a:gd name="connsiteY14" fmla="*/ 4336473 h 4350327"/>
                <a:gd name="connsiteX15" fmla="*/ 3325091 w 4710546"/>
                <a:gd name="connsiteY15" fmla="*/ 4211782 h 4350327"/>
                <a:gd name="connsiteX16" fmla="*/ 3574473 w 4710546"/>
                <a:gd name="connsiteY16" fmla="*/ 4059382 h 4350327"/>
                <a:gd name="connsiteX17" fmla="*/ 3948546 w 4710546"/>
                <a:gd name="connsiteY17" fmla="*/ 3671455 h 4350327"/>
                <a:gd name="connsiteX18" fmla="*/ 4142509 w 4710546"/>
                <a:gd name="connsiteY18" fmla="*/ 3214255 h 4350327"/>
                <a:gd name="connsiteX19" fmla="*/ 4239491 w 4710546"/>
                <a:gd name="connsiteY19" fmla="*/ 2798618 h 4350327"/>
                <a:gd name="connsiteX20" fmla="*/ 4239491 w 4710546"/>
                <a:gd name="connsiteY20" fmla="*/ 2258291 h 4350327"/>
                <a:gd name="connsiteX21" fmla="*/ 4419600 w 4710546"/>
                <a:gd name="connsiteY21" fmla="*/ 2313709 h 4350327"/>
                <a:gd name="connsiteX22" fmla="*/ 4585855 w 4710546"/>
                <a:gd name="connsiteY22" fmla="*/ 2175164 h 4350327"/>
                <a:gd name="connsiteX23" fmla="*/ 4710546 w 4710546"/>
                <a:gd name="connsiteY23" fmla="*/ 1939637 h 4350327"/>
                <a:gd name="connsiteX24" fmla="*/ 4710546 w 4710546"/>
                <a:gd name="connsiteY24" fmla="*/ 1662546 h 4350327"/>
                <a:gd name="connsiteX25" fmla="*/ 4627418 w 4710546"/>
                <a:gd name="connsiteY25" fmla="*/ 1246909 h 4350327"/>
                <a:gd name="connsiteX26" fmla="*/ 3449782 w 4710546"/>
                <a:gd name="connsiteY26" fmla="*/ 249382 h 4350327"/>
                <a:gd name="connsiteX27" fmla="*/ 1925782 w 4710546"/>
                <a:gd name="connsiteY27" fmla="*/ 0 h 4350327"/>
                <a:gd name="connsiteX28" fmla="*/ 1205346 w 4710546"/>
                <a:gd name="connsiteY28" fmla="*/ 207818 h 4350327"/>
                <a:gd name="connsiteX29" fmla="*/ 762000 w 4710546"/>
                <a:gd name="connsiteY29" fmla="*/ 415637 h 4350327"/>
                <a:gd name="connsiteX30" fmla="*/ 290946 w 4710546"/>
                <a:gd name="connsiteY30" fmla="*/ 581891 h 4350327"/>
                <a:gd name="connsiteX31" fmla="*/ 83128 w 4710546"/>
                <a:gd name="connsiteY31" fmla="*/ 1011382 h 4350327"/>
                <a:gd name="connsiteX32" fmla="*/ 55418 w 4710546"/>
                <a:gd name="connsiteY32" fmla="*/ 1440873 h 4350327"/>
                <a:gd name="connsiteX33" fmla="*/ 41564 w 4710546"/>
                <a:gd name="connsiteY33" fmla="*/ 1371600 h 435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10546" h="4350327">
                  <a:moveTo>
                    <a:pt x="41564" y="1371600"/>
                  </a:moveTo>
                  <a:lnTo>
                    <a:pt x="0" y="1981200"/>
                  </a:lnTo>
                  <a:lnTo>
                    <a:pt x="0" y="2216727"/>
                  </a:lnTo>
                  <a:lnTo>
                    <a:pt x="124691" y="2341418"/>
                  </a:lnTo>
                  <a:lnTo>
                    <a:pt x="249382" y="2258291"/>
                  </a:lnTo>
                  <a:lnTo>
                    <a:pt x="249382" y="2258291"/>
                  </a:lnTo>
                  <a:lnTo>
                    <a:pt x="332509" y="2604655"/>
                  </a:lnTo>
                  <a:lnTo>
                    <a:pt x="387928" y="2770909"/>
                  </a:lnTo>
                  <a:lnTo>
                    <a:pt x="581891" y="3283527"/>
                  </a:lnTo>
                  <a:lnTo>
                    <a:pt x="748146" y="3546764"/>
                  </a:lnTo>
                  <a:lnTo>
                    <a:pt x="983673" y="3754582"/>
                  </a:lnTo>
                  <a:lnTo>
                    <a:pt x="1399309" y="4031673"/>
                  </a:lnTo>
                  <a:lnTo>
                    <a:pt x="1787237" y="4239491"/>
                  </a:lnTo>
                  <a:lnTo>
                    <a:pt x="2369128" y="4350327"/>
                  </a:lnTo>
                  <a:lnTo>
                    <a:pt x="2909455" y="4336473"/>
                  </a:lnTo>
                  <a:lnTo>
                    <a:pt x="3325091" y="4211782"/>
                  </a:lnTo>
                  <a:lnTo>
                    <a:pt x="3574473" y="4059382"/>
                  </a:lnTo>
                  <a:lnTo>
                    <a:pt x="3948546" y="3671455"/>
                  </a:lnTo>
                  <a:lnTo>
                    <a:pt x="4142509" y="3214255"/>
                  </a:lnTo>
                  <a:lnTo>
                    <a:pt x="4239491" y="2798618"/>
                  </a:lnTo>
                  <a:lnTo>
                    <a:pt x="4239491" y="2258291"/>
                  </a:lnTo>
                  <a:lnTo>
                    <a:pt x="4419600" y="2313709"/>
                  </a:lnTo>
                  <a:lnTo>
                    <a:pt x="4585855" y="2175164"/>
                  </a:lnTo>
                  <a:lnTo>
                    <a:pt x="4710546" y="1939637"/>
                  </a:lnTo>
                  <a:lnTo>
                    <a:pt x="4710546" y="1662546"/>
                  </a:lnTo>
                  <a:lnTo>
                    <a:pt x="4627418" y="1246909"/>
                  </a:lnTo>
                  <a:lnTo>
                    <a:pt x="3449782" y="249382"/>
                  </a:lnTo>
                  <a:lnTo>
                    <a:pt x="1925782" y="0"/>
                  </a:lnTo>
                  <a:lnTo>
                    <a:pt x="1205346" y="207818"/>
                  </a:lnTo>
                  <a:lnTo>
                    <a:pt x="762000" y="415637"/>
                  </a:lnTo>
                  <a:lnTo>
                    <a:pt x="290946" y="581891"/>
                  </a:lnTo>
                  <a:lnTo>
                    <a:pt x="83128" y="1011382"/>
                  </a:lnTo>
                  <a:lnTo>
                    <a:pt x="55418" y="1440873"/>
                  </a:lnTo>
                  <a:lnTo>
                    <a:pt x="41564" y="1371600"/>
                  </a:lnTo>
                  <a:close/>
                </a:path>
              </a:pathLst>
            </a:custGeom>
            <a:solidFill>
              <a:srgbClr val="F1D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Vrije vorm 44"/>
            <p:cNvSpPr/>
            <p:nvPr/>
          </p:nvSpPr>
          <p:spPr>
            <a:xfrm>
              <a:off x="511684" y="3319326"/>
              <a:ext cx="561278" cy="474610"/>
            </a:xfrm>
            <a:custGeom>
              <a:avLst/>
              <a:gdLst>
                <a:gd name="connsiteX0" fmla="*/ 0 w 1854200"/>
                <a:gd name="connsiteY0" fmla="*/ 0 h 1460500"/>
                <a:gd name="connsiteX1" fmla="*/ 1727200 w 1854200"/>
                <a:gd name="connsiteY1" fmla="*/ 0 h 1460500"/>
                <a:gd name="connsiteX2" fmla="*/ 1816100 w 1854200"/>
                <a:gd name="connsiteY2" fmla="*/ 88900 h 1460500"/>
                <a:gd name="connsiteX3" fmla="*/ 1854200 w 1854200"/>
                <a:gd name="connsiteY3" fmla="*/ 266700 h 1460500"/>
                <a:gd name="connsiteX4" fmla="*/ 1854200 w 1854200"/>
                <a:gd name="connsiteY4" fmla="*/ 419100 h 1460500"/>
                <a:gd name="connsiteX5" fmla="*/ 1828800 w 1854200"/>
                <a:gd name="connsiteY5" fmla="*/ 685800 h 1460500"/>
                <a:gd name="connsiteX6" fmla="*/ 1816100 w 1854200"/>
                <a:gd name="connsiteY6" fmla="*/ 863600 h 1460500"/>
                <a:gd name="connsiteX7" fmla="*/ 1816100 w 1854200"/>
                <a:gd name="connsiteY7" fmla="*/ 1066800 h 1460500"/>
                <a:gd name="connsiteX8" fmla="*/ 1816100 w 1854200"/>
                <a:gd name="connsiteY8" fmla="*/ 1066800 h 1460500"/>
                <a:gd name="connsiteX9" fmla="*/ 1803400 w 1854200"/>
                <a:gd name="connsiteY9" fmla="*/ 1219200 h 1460500"/>
                <a:gd name="connsiteX10" fmla="*/ 1803400 w 1854200"/>
                <a:gd name="connsiteY10" fmla="*/ 1219200 h 1460500"/>
                <a:gd name="connsiteX11" fmla="*/ 1714500 w 1854200"/>
                <a:gd name="connsiteY11" fmla="*/ 1295400 h 1460500"/>
                <a:gd name="connsiteX12" fmla="*/ 1714500 w 1854200"/>
                <a:gd name="connsiteY12" fmla="*/ 1295400 h 1460500"/>
                <a:gd name="connsiteX13" fmla="*/ 825500 w 1854200"/>
                <a:gd name="connsiteY13" fmla="*/ 1371600 h 1460500"/>
                <a:gd name="connsiteX14" fmla="*/ 139700 w 1854200"/>
                <a:gd name="connsiteY14" fmla="*/ 1460500 h 1460500"/>
                <a:gd name="connsiteX15" fmla="*/ 127000 w 1854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727200 w 1727200"/>
                <a:gd name="connsiteY3" fmla="*/ 266700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7200" h="1460500">
                  <a:moveTo>
                    <a:pt x="12700" y="12700"/>
                  </a:moveTo>
                  <a:lnTo>
                    <a:pt x="1600200" y="0"/>
                  </a:lnTo>
                  <a:lnTo>
                    <a:pt x="1689100" y="88900"/>
                  </a:lnTo>
                  <a:lnTo>
                    <a:pt x="1727200" y="266700"/>
                  </a:lnTo>
                  <a:lnTo>
                    <a:pt x="1727200" y="419100"/>
                  </a:lnTo>
                  <a:lnTo>
                    <a:pt x="1701800" y="685800"/>
                  </a:lnTo>
                  <a:lnTo>
                    <a:pt x="1689100" y="863600"/>
                  </a:lnTo>
                  <a:lnTo>
                    <a:pt x="1689100" y="1066800"/>
                  </a:lnTo>
                  <a:lnTo>
                    <a:pt x="1689100" y="1066800"/>
                  </a:lnTo>
                  <a:lnTo>
                    <a:pt x="1676400" y="1219200"/>
                  </a:lnTo>
                  <a:lnTo>
                    <a:pt x="1676400" y="1219200"/>
                  </a:lnTo>
                  <a:lnTo>
                    <a:pt x="1587500" y="1295400"/>
                  </a:lnTo>
                  <a:lnTo>
                    <a:pt x="1587500" y="1295400"/>
                  </a:lnTo>
                  <a:lnTo>
                    <a:pt x="698500" y="1371600"/>
                  </a:lnTo>
                  <a:lnTo>
                    <a:pt x="12700" y="1460500"/>
                  </a:lnTo>
                  <a:lnTo>
                    <a:pt x="0" y="25400"/>
                  </a:lnTo>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Vrije vorm 46"/>
            <p:cNvSpPr/>
            <p:nvPr/>
          </p:nvSpPr>
          <p:spPr>
            <a:xfrm>
              <a:off x="511684" y="3331339"/>
              <a:ext cx="542434" cy="443631"/>
            </a:xfrm>
            <a:custGeom>
              <a:avLst/>
              <a:gdLst>
                <a:gd name="connsiteX0" fmla="*/ 0 w 1854200"/>
                <a:gd name="connsiteY0" fmla="*/ 0 h 1460500"/>
                <a:gd name="connsiteX1" fmla="*/ 1727200 w 1854200"/>
                <a:gd name="connsiteY1" fmla="*/ 0 h 1460500"/>
                <a:gd name="connsiteX2" fmla="*/ 1816100 w 1854200"/>
                <a:gd name="connsiteY2" fmla="*/ 88900 h 1460500"/>
                <a:gd name="connsiteX3" fmla="*/ 1854200 w 1854200"/>
                <a:gd name="connsiteY3" fmla="*/ 266700 h 1460500"/>
                <a:gd name="connsiteX4" fmla="*/ 1854200 w 1854200"/>
                <a:gd name="connsiteY4" fmla="*/ 419100 h 1460500"/>
                <a:gd name="connsiteX5" fmla="*/ 1828800 w 1854200"/>
                <a:gd name="connsiteY5" fmla="*/ 685800 h 1460500"/>
                <a:gd name="connsiteX6" fmla="*/ 1816100 w 1854200"/>
                <a:gd name="connsiteY6" fmla="*/ 863600 h 1460500"/>
                <a:gd name="connsiteX7" fmla="*/ 1816100 w 1854200"/>
                <a:gd name="connsiteY7" fmla="*/ 1066800 h 1460500"/>
                <a:gd name="connsiteX8" fmla="*/ 1816100 w 1854200"/>
                <a:gd name="connsiteY8" fmla="*/ 1066800 h 1460500"/>
                <a:gd name="connsiteX9" fmla="*/ 1803400 w 1854200"/>
                <a:gd name="connsiteY9" fmla="*/ 1219200 h 1460500"/>
                <a:gd name="connsiteX10" fmla="*/ 1803400 w 1854200"/>
                <a:gd name="connsiteY10" fmla="*/ 1219200 h 1460500"/>
                <a:gd name="connsiteX11" fmla="*/ 1714500 w 1854200"/>
                <a:gd name="connsiteY11" fmla="*/ 1295400 h 1460500"/>
                <a:gd name="connsiteX12" fmla="*/ 1714500 w 1854200"/>
                <a:gd name="connsiteY12" fmla="*/ 1295400 h 1460500"/>
                <a:gd name="connsiteX13" fmla="*/ 825500 w 1854200"/>
                <a:gd name="connsiteY13" fmla="*/ 1371600 h 1460500"/>
                <a:gd name="connsiteX14" fmla="*/ 139700 w 1854200"/>
                <a:gd name="connsiteY14" fmla="*/ 1460500 h 1460500"/>
                <a:gd name="connsiteX15" fmla="*/ 127000 w 1854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727200 w 1727200"/>
                <a:gd name="connsiteY3" fmla="*/ 266700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621605 w 1727200"/>
                <a:gd name="connsiteY3" fmla="*/ 291291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 name="connsiteX0" fmla="*/ 12700 w 1701800"/>
                <a:gd name="connsiteY0" fmla="*/ 12700 h 1460500"/>
                <a:gd name="connsiteX1" fmla="*/ 1600200 w 1701800"/>
                <a:gd name="connsiteY1" fmla="*/ 0 h 1460500"/>
                <a:gd name="connsiteX2" fmla="*/ 1689100 w 1701800"/>
                <a:gd name="connsiteY2" fmla="*/ 88900 h 1460500"/>
                <a:gd name="connsiteX3" fmla="*/ 1621605 w 1701800"/>
                <a:gd name="connsiteY3" fmla="*/ 291291 h 1460500"/>
                <a:gd name="connsiteX4" fmla="*/ 1592037 w 1701800"/>
                <a:gd name="connsiteY4" fmla="*/ 451888 h 1460500"/>
                <a:gd name="connsiteX5" fmla="*/ 1701800 w 1701800"/>
                <a:gd name="connsiteY5" fmla="*/ 685800 h 1460500"/>
                <a:gd name="connsiteX6" fmla="*/ 1689100 w 1701800"/>
                <a:gd name="connsiteY6" fmla="*/ 863600 h 1460500"/>
                <a:gd name="connsiteX7" fmla="*/ 1689100 w 1701800"/>
                <a:gd name="connsiteY7" fmla="*/ 1066800 h 1460500"/>
                <a:gd name="connsiteX8" fmla="*/ 1689100 w 1701800"/>
                <a:gd name="connsiteY8" fmla="*/ 1066800 h 1460500"/>
                <a:gd name="connsiteX9" fmla="*/ 1676400 w 1701800"/>
                <a:gd name="connsiteY9" fmla="*/ 1219200 h 1460500"/>
                <a:gd name="connsiteX10" fmla="*/ 1676400 w 1701800"/>
                <a:gd name="connsiteY10" fmla="*/ 1219200 h 1460500"/>
                <a:gd name="connsiteX11" fmla="*/ 1587500 w 1701800"/>
                <a:gd name="connsiteY11" fmla="*/ 1295400 h 1460500"/>
                <a:gd name="connsiteX12" fmla="*/ 1587500 w 1701800"/>
                <a:gd name="connsiteY12" fmla="*/ 1295400 h 1460500"/>
                <a:gd name="connsiteX13" fmla="*/ 698500 w 1701800"/>
                <a:gd name="connsiteY13" fmla="*/ 1371600 h 1460500"/>
                <a:gd name="connsiteX14" fmla="*/ 12700 w 1701800"/>
                <a:gd name="connsiteY14" fmla="*/ 1460500 h 1460500"/>
                <a:gd name="connsiteX15" fmla="*/ 0 w 1701800"/>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89100 w 1689100"/>
                <a:gd name="connsiteY6" fmla="*/ 863600 h 1460500"/>
                <a:gd name="connsiteX7" fmla="*/ 1689100 w 1689100"/>
                <a:gd name="connsiteY7" fmla="*/ 1066800 h 1460500"/>
                <a:gd name="connsiteX8" fmla="*/ 1689100 w 1689100"/>
                <a:gd name="connsiteY8" fmla="*/ 1066800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29966 w 1689100"/>
                <a:gd name="connsiteY6" fmla="*/ 908684 h 1460500"/>
                <a:gd name="connsiteX7" fmla="*/ 1689100 w 1689100"/>
                <a:gd name="connsiteY7" fmla="*/ 1066800 h 1460500"/>
                <a:gd name="connsiteX8" fmla="*/ 1689100 w 1689100"/>
                <a:gd name="connsiteY8" fmla="*/ 1066800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 name="connsiteX0" fmla="*/ 12700 w 1689744"/>
                <a:gd name="connsiteY0" fmla="*/ 12700 h 1460500"/>
                <a:gd name="connsiteX1" fmla="*/ 1600200 w 1689744"/>
                <a:gd name="connsiteY1" fmla="*/ 0 h 1460500"/>
                <a:gd name="connsiteX2" fmla="*/ 1689100 w 1689744"/>
                <a:gd name="connsiteY2" fmla="*/ 88900 h 1460500"/>
                <a:gd name="connsiteX3" fmla="*/ 1621605 w 1689744"/>
                <a:gd name="connsiteY3" fmla="*/ 291291 h 1460500"/>
                <a:gd name="connsiteX4" fmla="*/ 1592037 w 1689744"/>
                <a:gd name="connsiteY4" fmla="*/ 451888 h 1460500"/>
                <a:gd name="connsiteX5" fmla="*/ 1604651 w 1689744"/>
                <a:gd name="connsiteY5" fmla="*/ 693997 h 1460500"/>
                <a:gd name="connsiteX6" fmla="*/ 1629966 w 1689744"/>
                <a:gd name="connsiteY6" fmla="*/ 908684 h 1460500"/>
                <a:gd name="connsiteX7" fmla="*/ 1689100 w 1689744"/>
                <a:gd name="connsiteY7" fmla="*/ 1066800 h 1460500"/>
                <a:gd name="connsiteX8" fmla="*/ 1659533 w 1689744"/>
                <a:gd name="connsiteY8" fmla="*/ 1103687 h 1460500"/>
                <a:gd name="connsiteX9" fmla="*/ 1676400 w 1689744"/>
                <a:gd name="connsiteY9" fmla="*/ 1219200 h 1460500"/>
                <a:gd name="connsiteX10" fmla="*/ 1676400 w 1689744"/>
                <a:gd name="connsiteY10" fmla="*/ 1219200 h 1460500"/>
                <a:gd name="connsiteX11" fmla="*/ 1587500 w 1689744"/>
                <a:gd name="connsiteY11" fmla="*/ 1295400 h 1460500"/>
                <a:gd name="connsiteX12" fmla="*/ 1587500 w 1689744"/>
                <a:gd name="connsiteY12" fmla="*/ 1295400 h 1460500"/>
                <a:gd name="connsiteX13" fmla="*/ 698500 w 1689744"/>
                <a:gd name="connsiteY13" fmla="*/ 1371600 h 1460500"/>
                <a:gd name="connsiteX14" fmla="*/ 12700 w 1689744"/>
                <a:gd name="connsiteY14" fmla="*/ 1460500 h 1460500"/>
                <a:gd name="connsiteX15" fmla="*/ 0 w 1689744"/>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29966 w 1689100"/>
                <a:gd name="connsiteY6" fmla="*/ 908684 h 1460500"/>
                <a:gd name="connsiteX7" fmla="*/ 1651085 w 1689100"/>
                <a:gd name="connsiteY7" fmla="*/ 1042209 h 1460500"/>
                <a:gd name="connsiteX8" fmla="*/ 1659533 w 1689100"/>
                <a:gd name="connsiteY8" fmla="*/ 1103687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9100" h="1460500">
                  <a:moveTo>
                    <a:pt x="12700" y="12700"/>
                  </a:moveTo>
                  <a:lnTo>
                    <a:pt x="1600200" y="0"/>
                  </a:lnTo>
                  <a:lnTo>
                    <a:pt x="1689100" y="88900"/>
                  </a:lnTo>
                  <a:lnTo>
                    <a:pt x="1621605" y="291291"/>
                  </a:lnTo>
                  <a:lnTo>
                    <a:pt x="1592037" y="451888"/>
                  </a:lnTo>
                  <a:lnTo>
                    <a:pt x="1604651" y="693997"/>
                  </a:lnTo>
                  <a:lnTo>
                    <a:pt x="1629966" y="908684"/>
                  </a:lnTo>
                  <a:cubicBezTo>
                    <a:pt x="1649677" y="961389"/>
                    <a:pt x="1646157" y="1009709"/>
                    <a:pt x="1651085" y="1042209"/>
                  </a:cubicBezTo>
                  <a:cubicBezTo>
                    <a:pt x="1656013" y="1074709"/>
                    <a:pt x="1655314" y="1074189"/>
                    <a:pt x="1659533" y="1103687"/>
                  </a:cubicBezTo>
                  <a:cubicBezTo>
                    <a:pt x="1663752" y="1133186"/>
                    <a:pt x="1670778" y="1180696"/>
                    <a:pt x="1676400" y="1219200"/>
                  </a:cubicBezTo>
                  <a:lnTo>
                    <a:pt x="1676400" y="1219200"/>
                  </a:lnTo>
                  <a:lnTo>
                    <a:pt x="1587500" y="1295400"/>
                  </a:lnTo>
                  <a:lnTo>
                    <a:pt x="1587500" y="1295400"/>
                  </a:lnTo>
                  <a:lnTo>
                    <a:pt x="698500" y="1371600"/>
                  </a:lnTo>
                  <a:lnTo>
                    <a:pt x="12700" y="1460500"/>
                  </a:lnTo>
                  <a:lnTo>
                    <a:pt x="0" y="25400"/>
                  </a:lnTo>
                </a:path>
              </a:pathLst>
            </a:custGeom>
            <a:solidFill>
              <a:srgbClr val="6F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Vrije vorm 47"/>
            <p:cNvSpPr/>
            <p:nvPr/>
          </p:nvSpPr>
          <p:spPr>
            <a:xfrm flipH="1">
              <a:off x="2537103" y="3345746"/>
              <a:ext cx="561278" cy="474610"/>
            </a:xfrm>
            <a:custGeom>
              <a:avLst/>
              <a:gdLst>
                <a:gd name="connsiteX0" fmla="*/ 0 w 1854200"/>
                <a:gd name="connsiteY0" fmla="*/ 0 h 1460500"/>
                <a:gd name="connsiteX1" fmla="*/ 1727200 w 1854200"/>
                <a:gd name="connsiteY1" fmla="*/ 0 h 1460500"/>
                <a:gd name="connsiteX2" fmla="*/ 1816100 w 1854200"/>
                <a:gd name="connsiteY2" fmla="*/ 88900 h 1460500"/>
                <a:gd name="connsiteX3" fmla="*/ 1854200 w 1854200"/>
                <a:gd name="connsiteY3" fmla="*/ 266700 h 1460500"/>
                <a:gd name="connsiteX4" fmla="*/ 1854200 w 1854200"/>
                <a:gd name="connsiteY4" fmla="*/ 419100 h 1460500"/>
                <a:gd name="connsiteX5" fmla="*/ 1828800 w 1854200"/>
                <a:gd name="connsiteY5" fmla="*/ 685800 h 1460500"/>
                <a:gd name="connsiteX6" fmla="*/ 1816100 w 1854200"/>
                <a:gd name="connsiteY6" fmla="*/ 863600 h 1460500"/>
                <a:gd name="connsiteX7" fmla="*/ 1816100 w 1854200"/>
                <a:gd name="connsiteY7" fmla="*/ 1066800 h 1460500"/>
                <a:gd name="connsiteX8" fmla="*/ 1816100 w 1854200"/>
                <a:gd name="connsiteY8" fmla="*/ 1066800 h 1460500"/>
                <a:gd name="connsiteX9" fmla="*/ 1803400 w 1854200"/>
                <a:gd name="connsiteY9" fmla="*/ 1219200 h 1460500"/>
                <a:gd name="connsiteX10" fmla="*/ 1803400 w 1854200"/>
                <a:gd name="connsiteY10" fmla="*/ 1219200 h 1460500"/>
                <a:gd name="connsiteX11" fmla="*/ 1714500 w 1854200"/>
                <a:gd name="connsiteY11" fmla="*/ 1295400 h 1460500"/>
                <a:gd name="connsiteX12" fmla="*/ 1714500 w 1854200"/>
                <a:gd name="connsiteY12" fmla="*/ 1295400 h 1460500"/>
                <a:gd name="connsiteX13" fmla="*/ 825500 w 1854200"/>
                <a:gd name="connsiteY13" fmla="*/ 1371600 h 1460500"/>
                <a:gd name="connsiteX14" fmla="*/ 139700 w 1854200"/>
                <a:gd name="connsiteY14" fmla="*/ 1460500 h 1460500"/>
                <a:gd name="connsiteX15" fmla="*/ 127000 w 1854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727200 w 1727200"/>
                <a:gd name="connsiteY3" fmla="*/ 266700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7200" h="1460500">
                  <a:moveTo>
                    <a:pt x="12700" y="12700"/>
                  </a:moveTo>
                  <a:lnTo>
                    <a:pt x="1600200" y="0"/>
                  </a:lnTo>
                  <a:lnTo>
                    <a:pt x="1689100" y="88900"/>
                  </a:lnTo>
                  <a:lnTo>
                    <a:pt x="1727200" y="266700"/>
                  </a:lnTo>
                  <a:lnTo>
                    <a:pt x="1727200" y="419100"/>
                  </a:lnTo>
                  <a:lnTo>
                    <a:pt x="1701800" y="685800"/>
                  </a:lnTo>
                  <a:lnTo>
                    <a:pt x="1689100" y="863600"/>
                  </a:lnTo>
                  <a:lnTo>
                    <a:pt x="1689100" y="1066800"/>
                  </a:lnTo>
                  <a:lnTo>
                    <a:pt x="1689100" y="1066800"/>
                  </a:lnTo>
                  <a:lnTo>
                    <a:pt x="1676400" y="1219200"/>
                  </a:lnTo>
                  <a:lnTo>
                    <a:pt x="1676400" y="1219200"/>
                  </a:lnTo>
                  <a:lnTo>
                    <a:pt x="1587500" y="1295400"/>
                  </a:lnTo>
                  <a:lnTo>
                    <a:pt x="1587500" y="1295400"/>
                  </a:lnTo>
                  <a:lnTo>
                    <a:pt x="698500" y="1371600"/>
                  </a:lnTo>
                  <a:lnTo>
                    <a:pt x="12700" y="1460500"/>
                  </a:lnTo>
                  <a:lnTo>
                    <a:pt x="0" y="25400"/>
                  </a:lnTo>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Vrije vorm 49"/>
            <p:cNvSpPr/>
            <p:nvPr/>
          </p:nvSpPr>
          <p:spPr>
            <a:xfrm flipH="1">
              <a:off x="2555947" y="3357758"/>
              <a:ext cx="542434" cy="443631"/>
            </a:xfrm>
            <a:custGeom>
              <a:avLst/>
              <a:gdLst>
                <a:gd name="connsiteX0" fmla="*/ 0 w 1854200"/>
                <a:gd name="connsiteY0" fmla="*/ 0 h 1460500"/>
                <a:gd name="connsiteX1" fmla="*/ 1727200 w 1854200"/>
                <a:gd name="connsiteY1" fmla="*/ 0 h 1460500"/>
                <a:gd name="connsiteX2" fmla="*/ 1816100 w 1854200"/>
                <a:gd name="connsiteY2" fmla="*/ 88900 h 1460500"/>
                <a:gd name="connsiteX3" fmla="*/ 1854200 w 1854200"/>
                <a:gd name="connsiteY3" fmla="*/ 266700 h 1460500"/>
                <a:gd name="connsiteX4" fmla="*/ 1854200 w 1854200"/>
                <a:gd name="connsiteY4" fmla="*/ 419100 h 1460500"/>
                <a:gd name="connsiteX5" fmla="*/ 1828800 w 1854200"/>
                <a:gd name="connsiteY5" fmla="*/ 685800 h 1460500"/>
                <a:gd name="connsiteX6" fmla="*/ 1816100 w 1854200"/>
                <a:gd name="connsiteY6" fmla="*/ 863600 h 1460500"/>
                <a:gd name="connsiteX7" fmla="*/ 1816100 w 1854200"/>
                <a:gd name="connsiteY7" fmla="*/ 1066800 h 1460500"/>
                <a:gd name="connsiteX8" fmla="*/ 1816100 w 1854200"/>
                <a:gd name="connsiteY8" fmla="*/ 1066800 h 1460500"/>
                <a:gd name="connsiteX9" fmla="*/ 1803400 w 1854200"/>
                <a:gd name="connsiteY9" fmla="*/ 1219200 h 1460500"/>
                <a:gd name="connsiteX10" fmla="*/ 1803400 w 1854200"/>
                <a:gd name="connsiteY10" fmla="*/ 1219200 h 1460500"/>
                <a:gd name="connsiteX11" fmla="*/ 1714500 w 1854200"/>
                <a:gd name="connsiteY11" fmla="*/ 1295400 h 1460500"/>
                <a:gd name="connsiteX12" fmla="*/ 1714500 w 1854200"/>
                <a:gd name="connsiteY12" fmla="*/ 1295400 h 1460500"/>
                <a:gd name="connsiteX13" fmla="*/ 825500 w 1854200"/>
                <a:gd name="connsiteY13" fmla="*/ 1371600 h 1460500"/>
                <a:gd name="connsiteX14" fmla="*/ 139700 w 1854200"/>
                <a:gd name="connsiteY14" fmla="*/ 1460500 h 1460500"/>
                <a:gd name="connsiteX15" fmla="*/ 127000 w 1854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727200 w 1727200"/>
                <a:gd name="connsiteY3" fmla="*/ 266700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621605 w 1727200"/>
                <a:gd name="connsiteY3" fmla="*/ 291291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 name="connsiteX0" fmla="*/ 12700 w 1701800"/>
                <a:gd name="connsiteY0" fmla="*/ 12700 h 1460500"/>
                <a:gd name="connsiteX1" fmla="*/ 1600200 w 1701800"/>
                <a:gd name="connsiteY1" fmla="*/ 0 h 1460500"/>
                <a:gd name="connsiteX2" fmla="*/ 1689100 w 1701800"/>
                <a:gd name="connsiteY2" fmla="*/ 88900 h 1460500"/>
                <a:gd name="connsiteX3" fmla="*/ 1621605 w 1701800"/>
                <a:gd name="connsiteY3" fmla="*/ 291291 h 1460500"/>
                <a:gd name="connsiteX4" fmla="*/ 1592037 w 1701800"/>
                <a:gd name="connsiteY4" fmla="*/ 451888 h 1460500"/>
                <a:gd name="connsiteX5" fmla="*/ 1701800 w 1701800"/>
                <a:gd name="connsiteY5" fmla="*/ 685800 h 1460500"/>
                <a:gd name="connsiteX6" fmla="*/ 1689100 w 1701800"/>
                <a:gd name="connsiteY6" fmla="*/ 863600 h 1460500"/>
                <a:gd name="connsiteX7" fmla="*/ 1689100 w 1701800"/>
                <a:gd name="connsiteY7" fmla="*/ 1066800 h 1460500"/>
                <a:gd name="connsiteX8" fmla="*/ 1689100 w 1701800"/>
                <a:gd name="connsiteY8" fmla="*/ 1066800 h 1460500"/>
                <a:gd name="connsiteX9" fmla="*/ 1676400 w 1701800"/>
                <a:gd name="connsiteY9" fmla="*/ 1219200 h 1460500"/>
                <a:gd name="connsiteX10" fmla="*/ 1676400 w 1701800"/>
                <a:gd name="connsiteY10" fmla="*/ 1219200 h 1460500"/>
                <a:gd name="connsiteX11" fmla="*/ 1587500 w 1701800"/>
                <a:gd name="connsiteY11" fmla="*/ 1295400 h 1460500"/>
                <a:gd name="connsiteX12" fmla="*/ 1587500 w 1701800"/>
                <a:gd name="connsiteY12" fmla="*/ 1295400 h 1460500"/>
                <a:gd name="connsiteX13" fmla="*/ 698500 w 1701800"/>
                <a:gd name="connsiteY13" fmla="*/ 1371600 h 1460500"/>
                <a:gd name="connsiteX14" fmla="*/ 12700 w 1701800"/>
                <a:gd name="connsiteY14" fmla="*/ 1460500 h 1460500"/>
                <a:gd name="connsiteX15" fmla="*/ 0 w 1701800"/>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89100 w 1689100"/>
                <a:gd name="connsiteY6" fmla="*/ 863600 h 1460500"/>
                <a:gd name="connsiteX7" fmla="*/ 1689100 w 1689100"/>
                <a:gd name="connsiteY7" fmla="*/ 1066800 h 1460500"/>
                <a:gd name="connsiteX8" fmla="*/ 1689100 w 1689100"/>
                <a:gd name="connsiteY8" fmla="*/ 1066800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29966 w 1689100"/>
                <a:gd name="connsiteY6" fmla="*/ 908684 h 1460500"/>
                <a:gd name="connsiteX7" fmla="*/ 1689100 w 1689100"/>
                <a:gd name="connsiteY7" fmla="*/ 1066800 h 1460500"/>
                <a:gd name="connsiteX8" fmla="*/ 1689100 w 1689100"/>
                <a:gd name="connsiteY8" fmla="*/ 1066800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 name="connsiteX0" fmla="*/ 12700 w 1689744"/>
                <a:gd name="connsiteY0" fmla="*/ 12700 h 1460500"/>
                <a:gd name="connsiteX1" fmla="*/ 1600200 w 1689744"/>
                <a:gd name="connsiteY1" fmla="*/ 0 h 1460500"/>
                <a:gd name="connsiteX2" fmla="*/ 1689100 w 1689744"/>
                <a:gd name="connsiteY2" fmla="*/ 88900 h 1460500"/>
                <a:gd name="connsiteX3" fmla="*/ 1621605 w 1689744"/>
                <a:gd name="connsiteY3" fmla="*/ 291291 h 1460500"/>
                <a:gd name="connsiteX4" fmla="*/ 1592037 w 1689744"/>
                <a:gd name="connsiteY4" fmla="*/ 451888 h 1460500"/>
                <a:gd name="connsiteX5" fmla="*/ 1604651 w 1689744"/>
                <a:gd name="connsiteY5" fmla="*/ 693997 h 1460500"/>
                <a:gd name="connsiteX6" fmla="*/ 1629966 w 1689744"/>
                <a:gd name="connsiteY6" fmla="*/ 908684 h 1460500"/>
                <a:gd name="connsiteX7" fmla="*/ 1689100 w 1689744"/>
                <a:gd name="connsiteY7" fmla="*/ 1066800 h 1460500"/>
                <a:gd name="connsiteX8" fmla="*/ 1659533 w 1689744"/>
                <a:gd name="connsiteY8" fmla="*/ 1103687 h 1460500"/>
                <a:gd name="connsiteX9" fmla="*/ 1676400 w 1689744"/>
                <a:gd name="connsiteY9" fmla="*/ 1219200 h 1460500"/>
                <a:gd name="connsiteX10" fmla="*/ 1676400 w 1689744"/>
                <a:gd name="connsiteY10" fmla="*/ 1219200 h 1460500"/>
                <a:gd name="connsiteX11" fmla="*/ 1587500 w 1689744"/>
                <a:gd name="connsiteY11" fmla="*/ 1295400 h 1460500"/>
                <a:gd name="connsiteX12" fmla="*/ 1587500 w 1689744"/>
                <a:gd name="connsiteY12" fmla="*/ 1295400 h 1460500"/>
                <a:gd name="connsiteX13" fmla="*/ 698500 w 1689744"/>
                <a:gd name="connsiteY13" fmla="*/ 1371600 h 1460500"/>
                <a:gd name="connsiteX14" fmla="*/ 12700 w 1689744"/>
                <a:gd name="connsiteY14" fmla="*/ 1460500 h 1460500"/>
                <a:gd name="connsiteX15" fmla="*/ 0 w 1689744"/>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29966 w 1689100"/>
                <a:gd name="connsiteY6" fmla="*/ 908684 h 1460500"/>
                <a:gd name="connsiteX7" fmla="*/ 1651085 w 1689100"/>
                <a:gd name="connsiteY7" fmla="*/ 1042209 h 1460500"/>
                <a:gd name="connsiteX8" fmla="*/ 1659533 w 1689100"/>
                <a:gd name="connsiteY8" fmla="*/ 1103687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9100" h="1460500">
                  <a:moveTo>
                    <a:pt x="12700" y="12700"/>
                  </a:moveTo>
                  <a:lnTo>
                    <a:pt x="1600200" y="0"/>
                  </a:lnTo>
                  <a:lnTo>
                    <a:pt x="1689100" y="88900"/>
                  </a:lnTo>
                  <a:lnTo>
                    <a:pt x="1621605" y="291291"/>
                  </a:lnTo>
                  <a:lnTo>
                    <a:pt x="1592037" y="451888"/>
                  </a:lnTo>
                  <a:lnTo>
                    <a:pt x="1604651" y="693997"/>
                  </a:lnTo>
                  <a:lnTo>
                    <a:pt x="1629966" y="908684"/>
                  </a:lnTo>
                  <a:cubicBezTo>
                    <a:pt x="1649677" y="961389"/>
                    <a:pt x="1646157" y="1009709"/>
                    <a:pt x="1651085" y="1042209"/>
                  </a:cubicBezTo>
                  <a:cubicBezTo>
                    <a:pt x="1656013" y="1074709"/>
                    <a:pt x="1655314" y="1074189"/>
                    <a:pt x="1659533" y="1103687"/>
                  </a:cubicBezTo>
                  <a:cubicBezTo>
                    <a:pt x="1663752" y="1133186"/>
                    <a:pt x="1670778" y="1180696"/>
                    <a:pt x="1676400" y="1219200"/>
                  </a:cubicBezTo>
                  <a:lnTo>
                    <a:pt x="1676400" y="1219200"/>
                  </a:lnTo>
                  <a:lnTo>
                    <a:pt x="1587500" y="1295400"/>
                  </a:lnTo>
                  <a:lnTo>
                    <a:pt x="1587500" y="1295400"/>
                  </a:lnTo>
                  <a:lnTo>
                    <a:pt x="698500" y="1371600"/>
                  </a:lnTo>
                  <a:lnTo>
                    <a:pt x="12700" y="1460500"/>
                  </a:lnTo>
                  <a:lnTo>
                    <a:pt x="0" y="25400"/>
                  </a:lnTo>
                </a:path>
              </a:pathLst>
            </a:custGeom>
            <a:solidFill>
              <a:srgbClr val="6F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Vrije vorm 50"/>
            <p:cNvSpPr/>
            <p:nvPr/>
          </p:nvSpPr>
          <p:spPr>
            <a:xfrm flipH="1">
              <a:off x="2163417" y="4009530"/>
              <a:ext cx="934963" cy="474610"/>
            </a:xfrm>
            <a:custGeom>
              <a:avLst/>
              <a:gdLst>
                <a:gd name="connsiteX0" fmla="*/ 0 w 1854200"/>
                <a:gd name="connsiteY0" fmla="*/ 0 h 1460500"/>
                <a:gd name="connsiteX1" fmla="*/ 1727200 w 1854200"/>
                <a:gd name="connsiteY1" fmla="*/ 0 h 1460500"/>
                <a:gd name="connsiteX2" fmla="*/ 1816100 w 1854200"/>
                <a:gd name="connsiteY2" fmla="*/ 88900 h 1460500"/>
                <a:gd name="connsiteX3" fmla="*/ 1854200 w 1854200"/>
                <a:gd name="connsiteY3" fmla="*/ 266700 h 1460500"/>
                <a:gd name="connsiteX4" fmla="*/ 1854200 w 1854200"/>
                <a:gd name="connsiteY4" fmla="*/ 419100 h 1460500"/>
                <a:gd name="connsiteX5" fmla="*/ 1828800 w 1854200"/>
                <a:gd name="connsiteY5" fmla="*/ 685800 h 1460500"/>
                <a:gd name="connsiteX6" fmla="*/ 1816100 w 1854200"/>
                <a:gd name="connsiteY6" fmla="*/ 863600 h 1460500"/>
                <a:gd name="connsiteX7" fmla="*/ 1816100 w 1854200"/>
                <a:gd name="connsiteY7" fmla="*/ 1066800 h 1460500"/>
                <a:gd name="connsiteX8" fmla="*/ 1816100 w 1854200"/>
                <a:gd name="connsiteY8" fmla="*/ 1066800 h 1460500"/>
                <a:gd name="connsiteX9" fmla="*/ 1803400 w 1854200"/>
                <a:gd name="connsiteY9" fmla="*/ 1219200 h 1460500"/>
                <a:gd name="connsiteX10" fmla="*/ 1803400 w 1854200"/>
                <a:gd name="connsiteY10" fmla="*/ 1219200 h 1460500"/>
                <a:gd name="connsiteX11" fmla="*/ 1714500 w 1854200"/>
                <a:gd name="connsiteY11" fmla="*/ 1295400 h 1460500"/>
                <a:gd name="connsiteX12" fmla="*/ 1714500 w 1854200"/>
                <a:gd name="connsiteY12" fmla="*/ 1295400 h 1460500"/>
                <a:gd name="connsiteX13" fmla="*/ 825500 w 1854200"/>
                <a:gd name="connsiteY13" fmla="*/ 1371600 h 1460500"/>
                <a:gd name="connsiteX14" fmla="*/ 139700 w 1854200"/>
                <a:gd name="connsiteY14" fmla="*/ 1460500 h 1460500"/>
                <a:gd name="connsiteX15" fmla="*/ 127000 w 1854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727200 w 1727200"/>
                <a:gd name="connsiteY3" fmla="*/ 266700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7200" h="1460500">
                  <a:moveTo>
                    <a:pt x="12700" y="12700"/>
                  </a:moveTo>
                  <a:lnTo>
                    <a:pt x="1600200" y="0"/>
                  </a:lnTo>
                  <a:lnTo>
                    <a:pt x="1689100" y="88900"/>
                  </a:lnTo>
                  <a:lnTo>
                    <a:pt x="1727200" y="266700"/>
                  </a:lnTo>
                  <a:lnTo>
                    <a:pt x="1727200" y="419100"/>
                  </a:lnTo>
                  <a:lnTo>
                    <a:pt x="1701800" y="685800"/>
                  </a:lnTo>
                  <a:lnTo>
                    <a:pt x="1689100" y="863600"/>
                  </a:lnTo>
                  <a:lnTo>
                    <a:pt x="1689100" y="1066800"/>
                  </a:lnTo>
                  <a:lnTo>
                    <a:pt x="1689100" y="1066800"/>
                  </a:lnTo>
                  <a:lnTo>
                    <a:pt x="1676400" y="1219200"/>
                  </a:lnTo>
                  <a:lnTo>
                    <a:pt x="1676400" y="1219200"/>
                  </a:lnTo>
                  <a:lnTo>
                    <a:pt x="1587500" y="1295400"/>
                  </a:lnTo>
                  <a:lnTo>
                    <a:pt x="1587500" y="1295400"/>
                  </a:lnTo>
                  <a:lnTo>
                    <a:pt x="698500" y="1371600"/>
                  </a:lnTo>
                  <a:lnTo>
                    <a:pt x="12700" y="1460500"/>
                  </a:lnTo>
                  <a:lnTo>
                    <a:pt x="0" y="25400"/>
                  </a:lnTo>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Vrije vorm 52"/>
            <p:cNvSpPr/>
            <p:nvPr/>
          </p:nvSpPr>
          <p:spPr>
            <a:xfrm flipH="1">
              <a:off x="2182261" y="4021542"/>
              <a:ext cx="916119" cy="443631"/>
            </a:xfrm>
            <a:custGeom>
              <a:avLst/>
              <a:gdLst>
                <a:gd name="connsiteX0" fmla="*/ 0 w 1854200"/>
                <a:gd name="connsiteY0" fmla="*/ 0 h 1460500"/>
                <a:gd name="connsiteX1" fmla="*/ 1727200 w 1854200"/>
                <a:gd name="connsiteY1" fmla="*/ 0 h 1460500"/>
                <a:gd name="connsiteX2" fmla="*/ 1816100 w 1854200"/>
                <a:gd name="connsiteY2" fmla="*/ 88900 h 1460500"/>
                <a:gd name="connsiteX3" fmla="*/ 1854200 w 1854200"/>
                <a:gd name="connsiteY3" fmla="*/ 266700 h 1460500"/>
                <a:gd name="connsiteX4" fmla="*/ 1854200 w 1854200"/>
                <a:gd name="connsiteY4" fmla="*/ 419100 h 1460500"/>
                <a:gd name="connsiteX5" fmla="*/ 1828800 w 1854200"/>
                <a:gd name="connsiteY5" fmla="*/ 685800 h 1460500"/>
                <a:gd name="connsiteX6" fmla="*/ 1816100 w 1854200"/>
                <a:gd name="connsiteY6" fmla="*/ 863600 h 1460500"/>
                <a:gd name="connsiteX7" fmla="*/ 1816100 w 1854200"/>
                <a:gd name="connsiteY7" fmla="*/ 1066800 h 1460500"/>
                <a:gd name="connsiteX8" fmla="*/ 1816100 w 1854200"/>
                <a:gd name="connsiteY8" fmla="*/ 1066800 h 1460500"/>
                <a:gd name="connsiteX9" fmla="*/ 1803400 w 1854200"/>
                <a:gd name="connsiteY9" fmla="*/ 1219200 h 1460500"/>
                <a:gd name="connsiteX10" fmla="*/ 1803400 w 1854200"/>
                <a:gd name="connsiteY10" fmla="*/ 1219200 h 1460500"/>
                <a:gd name="connsiteX11" fmla="*/ 1714500 w 1854200"/>
                <a:gd name="connsiteY11" fmla="*/ 1295400 h 1460500"/>
                <a:gd name="connsiteX12" fmla="*/ 1714500 w 1854200"/>
                <a:gd name="connsiteY12" fmla="*/ 1295400 h 1460500"/>
                <a:gd name="connsiteX13" fmla="*/ 825500 w 1854200"/>
                <a:gd name="connsiteY13" fmla="*/ 1371600 h 1460500"/>
                <a:gd name="connsiteX14" fmla="*/ 139700 w 1854200"/>
                <a:gd name="connsiteY14" fmla="*/ 1460500 h 1460500"/>
                <a:gd name="connsiteX15" fmla="*/ 127000 w 1854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727200 w 1727200"/>
                <a:gd name="connsiteY3" fmla="*/ 266700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 name="connsiteX0" fmla="*/ 12700 w 1727200"/>
                <a:gd name="connsiteY0" fmla="*/ 12700 h 1460500"/>
                <a:gd name="connsiteX1" fmla="*/ 1600200 w 1727200"/>
                <a:gd name="connsiteY1" fmla="*/ 0 h 1460500"/>
                <a:gd name="connsiteX2" fmla="*/ 1689100 w 1727200"/>
                <a:gd name="connsiteY2" fmla="*/ 88900 h 1460500"/>
                <a:gd name="connsiteX3" fmla="*/ 1621605 w 1727200"/>
                <a:gd name="connsiteY3" fmla="*/ 291291 h 1460500"/>
                <a:gd name="connsiteX4" fmla="*/ 1727200 w 1727200"/>
                <a:gd name="connsiteY4" fmla="*/ 419100 h 1460500"/>
                <a:gd name="connsiteX5" fmla="*/ 1701800 w 1727200"/>
                <a:gd name="connsiteY5" fmla="*/ 685800 h 1460500"/>
                <a:gd name="connsiteX6" fmla="*/ 1689100 w 1727200"/>
                <a:gd name="connsiteY6" fmla="*/ 863600 h 1460500"/>
                <a:gd name="connsiteX7" fmla="*/ 1689100 w 1727200"/>
                <a:gd name="connsiteY7" fmla="*/ 1066800 h 1460500"/>
                <a:gd name="connsiteX8" fmla="*/ 1689100 w 1727200"/>
                <a:gd name="connsiteY8" fmla="*/ 1066800 h 1460500"/>
                <a:gd name="connsiteX9" fmla="*/ 1676400 w 1727200"/>
                <a:gd name="connsiteY9" fmla="*/ 1219200 h 1460500"/>
                <a:gd name="connsiteX10" fmla="*/ 1676400 w 1727200"/>
                <a:gd name="connsiteY10" fmla="*/ 1219200 h 1460500"/>
                <a:gd name="connsiteX11" fmla="*/ 1587500 w 1727200"/>
                <a:gd name="connsiteY11" fmla="*/ 1295400 h 1460500"/>
                <a:gd name="connsiteX12" fmla="*/ 1587500 w 1727200"/>
                <a:gd name="connsiteY12" fmla="*/ 1295400 h 1460500"/>
                <a:gd name="connsiteX13" fmla="*/ 698500 w 1727200"/>
                <a:gd name="connsiteY13" fmla="*/ 1371600 h 1460500"/>
                <a:gd name="connsiteX14" fmla="*/ 12700 w 1727200"/>
                <a:gd name="connsiteY14" fmla="*/ 1460500 h 1460500"/>
                <a:gd name="connsiteX15" fmla="*/ 0 w 1727200"/>
                <a:gd name="connsiteY15" fmla="*/ 25400 h 1460500"/>
                <a:gd name="connsiteX0" fmla="*/ 12700 w 1701800"/>
                <a:gd name="connsiteY0" fmla="*/ 12700 h 1460500"/>
                <a:gd name="connsiteX1" fmla="*/ 1600200 w 1701800"/>
                <a:gd name="connsiteY1" fmla="*/ 0 h 1460500"/>
                <a:gd name="connsiteX2" fmla="*/ 1689100 w 1701800"/>
                <a:gd name="connsiteY2" fmla="*/ 88900 h 1460500"/>
                <a:gd name="connsiteX3" fmla="*/ 1621605 w 1701800"/>
                <a:gd name="connsiteY3" fmla="*/ 291291 h 1460500"/>
                <a:gd name="connsiteX4" fmla="*/ 1592037 w 1701800"/>
                <a:gd name="connsiteY4" fmla="*/ 451888 h 1460500"/>
                <a:gd name="connsiteX5" fmla="*/ 1701800 w 1701800"/>
                <a:gd name="connsiteY5" fmla="*/ 685800 h 1460500"/>
                <a:gd name="connsiteX6" fmla="*/ 1689100 w 1701800"/>
                <a:gd name="connsiteY6" fmla="*/ 863600 h 1460500"/>
                <a:gd name="connsiteX7" fmla="*/ 1689100 w 1701800"/>
                <a:gd name="connsiteY7" fmla="*/ 1066800 h 1460500"/>
                <a:gd name="connsiteX8" fmla="*/ 1689100 w 1701800"/>
                <a:gd name="connsiteY8" fmla="*/ 1066800 h 1460500"/>
                <a:gd name="connsiteX9" fmla="*/ 1676400 w 1701800"/>
                <a:gd name="connsiteY9" fmla="*/ 1219200 h 1460500"/>
                <a:gd name="connsiteX10" fmla="*/ 1676400 w 1701800"/>
                <a:gd name="connsiteY10" fmla="*/ 1219200 h 1460500"/>
                <a:gd name="connsiteX11" fmla="*/ 1587500 w 1701800"/>
                <a:gd name="connsiteY11" fmla="*/ 1295400 h 1460500"/>
                <a:gd name="connsiteX12" fmla="*/ 1587500 w 1701800"/>
                <a:gd name="connsiteY12" fmla="*/ 1295400 h 1460500"/>
                <a:gd name="connsiteX13" fmla="*/ 698500 w 1701800"/>
                <a:gd name="connsiteY13" fmla="*/ 1371600 h 1460500"/>
                <a:gd name="connsiteX14" fmla="*/ 12700 w 1701800"/>
                <a:gd name="connsiteY14" fmla="*/ 1460500 h 1460500"/>
                <a:gd name="connsiteX15" fmla="*/ 0 w 1701800"/>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89100 w 1689100"/>
                <a:gd name="connsiteY6" fmla="*/ 863600 h 1460500"/>
                <a:gd name="connsiteX7" fmla="*/ 1689100 w 1689100"/>
                <a:gd name="connsiteY7" fmla="*/ 1066800 h 1460500"/>
                <a:gd name="connsiteX8" fmla="*/ 1689100 w 1689100"/>
                <a:gd name="connsiteY8" fmla="*/ 1066800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29966 w 1689100"/>
                <a:gd name="connsiteY6" fmla="*/ 908684 h 1460500"/>
                <a:gd name="connsiteX7" fmla="*/ 1689100 w 1689100"/>
                <a:gd name="connsiteY7" fmla="*/ 1066800 h 1460500"/>
                <a:gd name="connsiteX8" fmla="*/ 1689100 w 1689100"/>
                <a:gd name="connsiteY8" fmla="*/ 1066800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 name="connsiteX0" fmla="*/ 12700 w 1689744"/>
                <a:gd name="connsiteY0" fmla="*/ 12700 h 1460500"/>
                <a:gd name="connsiteX1" fmla="*/ 1600200 w 1689744"/>
                <a:gd name="connsiteY1" fmla="*/ 0 h 1460500"/>
                <a:gd name="connsiteX2" fmla="*/ 1689100 w 1689744"/>
                <a:gd name="connsiteY2" fmla="*/ 88900 h 1460500"/>
                <a:gd name="connsiteX3" fmla="*/ 1621605 w 1689744"/>
                <a:gd name="connsiteY3" fmla="*/ 291291 h 1460500"/>
                <a:gd name="connsiteX4" fmla="*/ 1592037 w 1689744"/>
                <a:gd name="connsiteY4" fmla="*/ 451888 h 1460500"/>
                <a:gd name="connsiteX5" fmla="*/ 1604651 w 1689744"/>
                <a:gd name="connsiteY5" fmla="*/ 693997 h 1460500"/>
                <a:gd name="connsiteX6" fmla="*/ 1629966 w 1689744"/>
                <a:gd name="connsiteY6" fmla="*/ 908684 h 1460500"/>
                <a:gd name="connsiteX7" fmla="*/ 1689100 w 1689744"/>
                <a:gd name="connsiteY7" fmla="*/ 1066800 h 1460500"/>
                <a:gd name="connsiteX8" fmla="*/ 1659533 w 1689744"/>
                <a:gd name="connsiteY8" fmla="*/ 1103687 h 1460500"/>
                <a:gd name="connsiteX9" fmla="*/ 1676400 w 1689744"/>
                <a:gd name="connsiteY9" fmla="*/ 1219200 h 1460500"/>
                <a:gd name="connsiteX10" fmla="*/ 1676400 w 1689744"/>
                <a:gd name="connsiteY10" fmla="*/ 1219200 h 1460500"/>
                <a:gd name="connsiteX11" fmla="*/ 1587500 w 1689744"/>
                <a:gd name="connsiteY11" fmla="*/ 1295400 h 1460500"/>
                <a:gd name="connsiteX12" fmla="*/ 1587500 w 1689744"/>
                <a:gd name="connsiteY12" fmla="*/ 1295400 h 1460500"/>
                <a:gd name="connsiteX13" fmla="*/ 698500 w 1689744"/>
                <a:gd name="connsiteY13" fmla="*/ 1371600 h 1460500"/>
                <a:gd name="connsiteX14" fmla="*/ 12700 w 1689744"/>
                <a:gd name="connsiteY14" fmla="*/ 1460500 h 1460500"/>
                <a:gd name="connsiteX15" fmla="*/ 0 w 1689744"/>
                <a:gd name="connsiteY15" fmla="*/ 25400 h 1460500"/>
                <a:gd name="connsiteX0" fmla="*/ 12700 w 1689100"/>
                <a:gd name="connsiteY0" fmla="*/ 12700 h 1460500"/>
                <a:gd name="connsiteX1" fmla="*/ 1600200 w 1689100"/>
                <a:gd name="connsiteY1" fmla="*/ 0 h 1460500"/>
                <a:gd name="connsiteX2" fmla="*/ 1689100 w 1689100"/>
                <a:gd name="connsiteY2" fmla="*/ 88900 h 1460500"/>
                <a:gd name="connsiteX3" fmla="*/ 1621605 w 1689100"/>
                <a:gd name="connsiteY3" fmla="*/ 291291 h 1460500"/>
                <a:gd name="connsiteX4" fmla="*/ 1592037 w 1689100"/>
                <a:gd name="connsiteY4" fmla="*/ 451888 h 1460500"/>
                <a:gd name="connsiteX5" fmla="*/ 1604651 w 1689100"/>
                <a:gd name="connsiteY5" fmla="*/ 693997 h 1460500"/>
                <a:gd name="connsiteX6" fmla="*/ 1629966 w 1689100"/>
                <a:gd name="connsiteY6" fmla="*/ 908684 h 1460500"/>
                <a:gd name="connsiteX7" fmla="*/ 1651085 w 1689100"/>
                <a:gd name="connsiteY7" fmla="*/ 1042209 h 1460500"/>
                <a:gd name="connsiteX8" fmla="*/ 1659533 w 1689100"/>
                <a:gd name="connsiteY8" fmla="*/ 1103687 h 1460500"/>
                <a:gd name="connsiteX9" fmla="*/ 1676400 w 1689100"/>
                <a:gd name="connsiteY9" fmla="*/ 1219200 h 1460500"/>
                <a:gd name="connsiteX10" fmla="*/ 1676400 w 1689100"/>
                <a:gd name="connsiteY10" fmla="*/ 1219200 h 1460500"/>
                <a:gd name="connsiteX11" fmla="*/ 1587500 w 1689100"/>
                <a:gd name="connsiteY11" fmla="*/ 1295400 h 1460500"/>
                <a:gd name="connsiteX12" fmla="*/ 1587500 w 1689100"/>
                <a:gd name="connsiteY12" fmla="*/ 1295400 h 1460500"/>
                <a:gd name="connsiteX13" fmla="*/ 698500 w 1689100"/>
                <a:gd name="connsiteY13" fmla="*/ 1371600 h 1460500"/>
                <a:gd name="connsiteX14" fmla="*/ 12700 w 1689100"/>
                <a:gd name="connsiteY14" fmla="*/ 1460500 h 1460500"/>
                <a:gd name="connsiteX15" fmla="*/ 0 w 1689100"/>
                <a:gd name="connsiteY15" fmla="*/ 254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9100" h="1460500">
                  <a:moveTo>
                    <a:pt x="12700" y="12700"/>
                  </a:moveTo>
                  <a:lnTo>
                    <a:pt x="1600200" y="0"/>
                  </a:lnTo>
                  <a:lnTo>
                    <a:pt x="1689100" y="88900"/>
                  </a:lnTo>
                  <a:lnTo>
                    <a:pt x="1621605" y="291291"/>
                  </a:lnTo>
                  <a:lnTo>
                    <a:pt x="1592037" y="451888"/>
                  </a:lnTo>
                  <a:lnTo>
                    <a:pt x="1604651" y="693997"/>
                  </a:lnTo>
                  <a:lnTo>
                    <a:pt x="1629966" y="908684"/>
                  </a:lnTo>
                  <a:cubicBezTo>
                    <a:pt x="1649677" y="961389"/>
                    <a:pt x="1646157" y="1009709"/>
                    <a:pt x="1651085" y="1042209"/>
                  </a:cubicBezTo>
                  <a:cubicBezTo>
                    <a:pt x="1656013" y="1074709"/>
                    <a:pt x="1655314" y="1074189"/>
                    <a:pt x="1659533" y="1103687"/>
                  </a:cubicBezTo>
                  <a:cubicBezTo>
                    <a:pt x="1663752" y="1133186"/>
                    <a:pt x="1670778" y="1180696"/>
                    <a:pt x="1676400" y="1219200"/>
                  </a:cubicBezTo>
                  <a:lnTo>
                    <a:pt x="1676400" y="1219200"/>
                  </a:lnTo>
                  <a:lnTo>
                    <a:pt x="1587500" y="1295400"/>
                  </a:lnTo>
                  <a:lnTo>
                    <a:pt x="1587500" y="1295400"/>
                  </a:lnTo>
                  <a:lnTo>
                    <a:pt x="698500" y="1371600"/>
                  </a:lnTo>
                  <a:lnTo>
                    <a:pt x="12700" y="1460500"/>
                  </a:lnTo>
                  <a:lnTo>
                    <a:pt x="0" y="25400"/>
                  </a:lnTo>
                </a:path>
              </a:pathLst>
            </a:custGeom>
            <a:solidFill>
              <a:srgbClr val="6F64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eperen 10"/>
            <p:cNvGrpSpPr/>
            <p:nvPr/>
          </p:nvGrpSpPr>
          <p:grpSpPr>
            <a:xfrm>
              <a:off x="1102872" y="2609851"/>
              <a:ext cx="1482464" cy="1311931"/>
              <a:chOff x="1102872" y="2609851"/>
              <a:chExt cx="1482464" cy="1311931"/>
            </a:xfrm>
          </p:grpSpPr>
          <p:sp>
            <p:nvSpPr>
              <p:cNvPr id="44" name="Vrije vorm 43"/>
              <p:cNvSpPr/>
              <p:nvPr/>
            </p:nvSpPr>
            <p:spPr>
              <a:xfrm>
                <a:off x="1149125" y="2609851"/>
                <a:ext cx="1436211" cy="1311931"/>
              </a:xfrm>
              <a:custGeom>
                <a:avLst/>
                <a:gdLst>
                  <a:gd name="connsiteX0" fmla="*/ 0 w 4447309"/>
                  <a:gd name="connsiteY0" fmla="*/ 2618509 h 4059381"/>
                  <a:gd name="connsiteX1" fmla="*/ 27709 w 4447309"/>
                  <a:gd name="connsiteY1" fmla="*/ 2161309 h 4059381"/>
                  <a:gd name="connsiteX2" fmla="*/ 318654 w 4447309"/>
                  <a:gd name="connsiteY2" fmla="*/ 1704109 h 4059381"/>
                  <a:gd name="connsiteX3" fmla="*/ 249381 w 4447309"/>
                  <a:gd name="connsiteY3" fmla="*/ 1482436 h 4059381"/>
                  <a:gd name="connsiteX4" fmla="*/ 166254 w 4447309"/>
                  <a:gd name="connsiteY4" fmla="*/ 1177636 h 4059381"/>
                  <a:gd name="connsiteX5" fmla="*/ 166254 w 4447309"/>
                  <a:gd name="connsiteY5" fmla="*/ 928254 h 4059381"/>
                  <a:gd name="connsiteX6" fmla="*/ 180109 w 4447309"/>
                  <a:gd name="connsiteY6" fmla="*/ 706581 h 4059381"/>
                  <a:gd name="connsiteX7" fmla="*/ 277091 w 4447309"/>
                  <a:gd name="connsiteY7" fmla="*/ 387927 h 4059381"/>
                  <a:gd name="connsiteX8" fmla="*/ 443345 w 4447309"/>
                  <a:gd name="connsiteY8" fmla="*/ 221672 h 4059381"/>
                  <a:gd name="connsiteX9" fmla="*/ 637309 w 4447309"/>
                  <a:gd name="connsiteY9" fmla="*/ 69272 h 4059381"/>
                  <a:gd name="connsiteX10" fmla="*/ 637309 w 4447309"/>
                  <a:gd name="connsiteY10" fmla="*/ 69272 h 4059381"/>
                  <a:gd name="connsiteX11" fmla="*/ 540327 w 4447309"/>
                  <a:gd name="connsiteY11" fmla="*/ 304800 h 4059381"/>
                  <a:gd name="connsiteX12" fmla="*/ 720436 w 4447309"/>
                  <a:gd name="connsiteY12" fmla="*/ 138545 h 4059381"/>
                  <a:gd name="connsiteX13" fmla="*/ 969818 w 4447309"/>
                  <a:gd name="connsiteY13" fmla="*/ 0 h 4059381"/>
                  <a:gd name="connsiteX14" fmla="*/ 789709 w 4447309"/>
                  <a:gd name="connsiteY14" fmla="*/ 304800 h 4059381"/>
                  <a:gd name="connsiteX15" fmla="*/ 678872 w 4447309"/>
                  <a:gd name="connsiteY15" fmla="*/ 637309 h 4059381"/>
                  <a:gd name="connsiteX16" fmla="*/ 678872 w 4447309"/>
                  <a:gd name="connsiteY16" fmla="*/ 637309 h 4059381"/>
                  <a:gd name="connsiteX17" fmla="*/ 762000 w 4447309"/>
                  <a:gd name="connsiteY17" fmla="*/ 886690 h 4059381"/>
                  <a:gd name="connsiteX18" fmla="*/ 872836 w 4447309"/>
                  <a:gd name="connsiteY18" fmla="*/ 554181 h 4059381"/>
                  <a:gd name="connsiteX19" fmla="*/ 1052945 w 4447309"/>
                  <a:gd name="connsiteY19" fmla="*/ 360218 h 4059381"/>
                  <a:gd name="connsiteX20" fmla="*/ 1288472 w 4447309"/>
                  <a:gd name="connsiteY20" fmla="*/ 152400 h 4059381"/>
                  <a:gd name="connsiteX21" fmla="*/ 1177636 w 4447309"/>
                  <a:gd name="connsiteY21" fmla="*/ 374072 h 4059381"/>
                  <a:gd name="connsiteX22" fmla="*/ 1136072 w 4447309"/>
                  <a:gd name="connsiteY22" fmla="*/ 623454 h 4059381"/>
                  <a:gd name="connsiteX23" fmla="*/ 1108363 w 4447309"/>
                  <a:gd name="connsiteY23" fmla="*/ 775854 h 4059381"/>
                  <a:gd name="connsiteX24" fmla="*/ 1371600 w 4447309"/>
                  <a:gd name="connsiteY24" fmla="*/ 346363 h 4059381"/>
                  <a:gd name="connsiteX25" fmla="*/ 1080654 w 4447309"/>
                  <a:gd name="connsiteY25" fmla="*/ 1094509 h 4059381"/>
                  <a:gd name="connsiteX26" fmla="*/ 1288472 w 4447309"/>
                  <a:gd name="connsiteY26" fmla="*/ 720436 h 4059381"/>
                  <a:gd name="connsiteX27" fmla="*/ 1676400 w 4447309"/>
                  <a:gd name="connsiteY27" fmla="*/ 263236 h 4059381"/>
                  <a:gd name="connsiteX28" fmla="*/ 1842654 w 4447309"/>
                  <a:gd name="connsiteY28" fmla="*/ 180109 h 4059381"/>
                  <a:gd name="connsiteX29" fmla="*/ 1717963 w 4447309"/>
                  <a:gd name="connsiteY29" fmla="*/ 374072 h 4059381"/>
                  <a:gd name="connsiteX30" fmla="*/ 1814945 w 4447309"/>
                  <a:gd name="connsiteY30" fmla="*/ 471054 h 4059381"/>
                  <a:gd name="connsiteX31" fmla="*/ 1898072 w 4447309"/>
                  <a:gd name="connsiteY31" fmla="*/ 360218 h 4059381"/>
                  <a:gd name="connsiteX32" fmla="*/ 2036618 w 4447309"/>
                  <a:gd name="connsiteY32" fmla="*/ 277090 h 4059381"/>
                  <a:gd name="connsiteX33" fmla="*/ 2286000 w 4447309"/>
                  <a:gd name="connsiteY33" fmla="*/ 221672 h 4059381"/>
                  <a:gd name="connsiteX34" fmla="*/ 2798618 w 4447309"/>
                  <a:gd name="connsiteY34" fmla="*/ 845127 h 4059381"/>
                  <a:gd name="connsiteX35" fmla="*/ 2410691 w 4447309"/>
                  <a:gd name="connsiteY35" fmla="*/ 221672 h 4059381"/>
                  <a:gd name="connsiteX36" fmla="*/ 2951018 w 4447309"/>
                  <a:gd name="connsiteY36" fmla="*/ 872836 h 4059381"/>
                  <a:gd name="connsiteX37" fmla="*/ 2784763 w 4447309"/>
                  <a:gd name="connsiteY37" fmla="*/ 484909 h 4059381"/>
                  <a:gd name="connsiteX38" fmla="*/ 3034145 w 4447309"/>
                  <a:gd name="connsiteY38" fmla="*/ 789709 h 4059381"/>
                  <a:gd name="connsiteX39" fmla="*/ 3200400 w 4447309"/>
                  <a:gd name="connsiteY39" fmla="*/ 1066800 h 4059381"/>
                  <a:gd name="connsiteX40" fmla="*/ 3048000 w 4447309"/>
                  <a:gd name="connsiteY40" fmla="*/ 706581 h 4059381"/>
                  <a:gd name="connsiteX41" fmla="*/ 3283527 w 4447309"/>
                  <a:gd name="connsiteY41" fmla="*/ 997527 h 4059381"/>
                  <a:gd name="connsiteX42" fmla="*/ 3144981 w 4447309"/>
                  <a:gd name="connsiteY42" fmla="*/ 595745 h 4059381"/>
                  <a:gd name="connsiteX43" fmla="*/ 3435927 w 4447309"/>
                  <a:gd name="connsiteY43" fmla="*/ 1039090 h 4059381"/>
                  <a:gd name="connsiteX44" fmla="*/ 3158836 w 4447309"/>
                  <a:gd name="connsiteY44" fmla="*/ 526472 h 4059381"/>
                  <a:gd name="connsiteX45" fmla="*/ 2909454 w 4447309"/>
                  <a:gd name="connsiteY45" fmla="*/ 193963 h 4059381"/>
                  <a:gd name="connsiteX46" fmla="*/ 3241963 w 4447309"/>
                  <a:gd name="connsiteY46" fmla="*/ 540327 h 4059381"/>
                  <a:gd name="connsiteX47" fmla="*/ 3089563 w 4447309"/>
                  <a:gd name="connsiteY47" fmla="*/ 263236 h 4059381"/>
                  <a:gd name="connsiteX48" fmla="*/ 3214254 w 4447309"/>
                  <a:gd name="connsiteY48" fmla="*/ 360218 h 4059381"/>
                  <a:gd name="connsiteX49" fmla="*/ 3491345 w 4447309"/>
                  <a:gd name="connsiteY49" fmla="*/ 762000 h 4059381"/>
                  <a:gd name="connsiteX50" fmla="*/ 3269672 w 4447309"/>
                  <a:gd name="connsiteY50" fmla="*/ 401781 h 4059381"/>
                  <a:gd name="connsiteX51" fmla="*/ 3006436 w 4447309"/>
                  <a:gd name="connsiteY51" fmla="*/ 96981 h 4059381"/>
                  <a:gd name="connsiteX52" fmla="*/ 3422072 w 4447309"/>
                  <a:gd name="connsiteY52" fmla="*/ 415636 h 4059381"/>
                  <a:gd name="connsiteX53" fmla="*/ 3186545 w 4447309"/>
                  <a:gd name="connsiteY53" fmla="*/ 13854 h 4059381"/>
                  <a:gd name="connsiteX54" fmla="*/ 3186545 w 4447309"/>
                  <a:gd name="connsiteY54" fmla="*/ 13854 h 4059381"/>
                  <a:gd name="connsiteX55" fmla="*/ 3546763 w 4447309"/>
                  <a:gd name="connsiteY55" fmla="*/ 69272 h 4059381"/>
                  <a:gd name="connsiteX56" fmla="*/ 3823854 w 4447309"/>
                  <a:gd name="connsiteY56" fmla="*/ 207818 h 4059381"/>
                  <a:gd name="connsiteX57" fmla="*/ 3934691 w 4447309"/>
                  <a:gd name="connsiteY57" fmla="*/ 692727 h 4059381"/>
                  <a:gd name="connsiteX58" fmla="*/ 3810000 w 4447309"/>
                  <a:gd name="connsiteY58" fmla="*/ 1482436 h 4059381"/>
                  <a:gd name="connsiteX59" fmla="*/ 3851563 w 4447309"/>
                  <a:gd name="connsiteY59" fmla="*/ 1759527 h 4059381"/>
                  <a:gd name="connsiteX60" fmla="*/ 4045527 w 4447309"/>
                  <a:gd name="connsiteY60" fmla="*/ 2078181 h 4059381"/>
                  <a:gd name="connsiteX61" fmla="*/ 4211781 w 4447309"/>
                  <a:gd name="connsiteY61" fmla="*/ 2286000 h 4059381"/>
                  <a:gd name="connsiteX62" fmla="*/ 4447309 w 4447309"/>
                  <a:gd name="connsiteY62" fmla="*/ 2424545 h 4059381"/>
                  <a:gd name="connsiteX63" fmla="*/ 4350327 w 4447309"/>
                  <a:gd name="connsiteY63" fmla="*/ 2867890 h 4059381"/>
                  <a:gd name="connsiteX64" fmla="*/ 3228109 w 4447309"/>
                  <a:gd name="connsiteY64" fmla="*/ 2105890 h 4059381"/>
                  <a:gd name="connsiteX65" fmla="*/ 3089563 w 4447309"/>
                  <a:gd name="connsiteY65" fmla="*/ 2105890 h 4059381"/>
                  <a:gd name="connsiteX66" fmla="*/ 2867891 w 4447309"/>
                  <a:gd name="connsiteY66" fmla="*/ 2133600 h 4059381"/>
                  <a:gd name="connsiteX67" fmla="*/ 2687781 w 4447309"/>
                  <a:gd name="connsiteY67" fmla="*/ 2189018 h 4059381"/>
                  <a:gd name="connsiteX68" fmla="*/ 2549236 w 4447309"/>
                  <a:gd name="connsiteY68" fmla="*/ 2230581 h 4059381"/>
                  <a:gd name="connsiteX69" fmla="*/ 2286000 w 4447309"/>
                  <a:gd name="connsiteY69" fmla="*/ 2479963 h 4059381"/>
                  <a:gd name="connsiteX70" fmla="*/ 2327563 w 4447309"/>
                  <a:gd name="connsiteY70" fmla="*/ 2757054 h 4059381"/>
                  <a:gd name="connsiteX71" fmla="*/ 2369127 w 4447309"/>
                  <a:gd name="connsiteY71" fmla="*/ 2978727 h 4059381"/>
                  <a:gd name="connsiteX72" fmla="*/ 2590800 w 4447309"/>
                  <a:gd name="connsiteY72" fmla="*/ 3643745 h 4059381"/>
                  <a:gd name="connsiteX73" fmla="*/ 2535381 w 4447309"/>
                  <a:gd name="connsiteY73" fmla="*/ 3754581 h 4059381"/>
                  <a:gd name="connsiteX74" fmla="*/ 2327563 w 4447309"/>
                  <a:gd name="connsiteY74" fmla="*/ 3893127 h 4059381"/>
                  <a:gd name="connsiteX75" fmla="*/ 2202872 w 4447309"/>
                  <a:gd name="connsiteY75" fmla="*/ 4017818 h 4059381"/>
                  <a:gd name="connsiteX76" fmla="*/ 1981200 w 4447309"/>
                  <a:gd name="connsiteY76" fmla="*/ 4059381 h 4059381"/>
                  <a:gd name="connsiteX0" fmla="*/ 1995055 w 4419600"/>
                  <a:gd name="connsiteY0" fmla="*/ 4073236 h 4073236"/>
                  <a:gd name="connsiteX1" fmla="*/ 0 w 4419600"/>
                  <a:gd name="connsiteY1" fmla="*/ 2161309 h 4073236"/>
                  <a:gd name="connsiteX2" fmla="*/ 290945 w 4419600"/>
                  <a:gd name="connsiteY2" fmla="*/ 1704109 h 4073236"/>
                  <a:gd name="connsiteX3" fmla="*/ 221672 w 4419600"/>
                  <a:gd name="connsiteY3" fmla="*/ 1482436 h 4073236"/>
                  <a:gd name="connsiteX4" fmla="*/ 138545 w 4419600"/>
                  <a:gd name="connsiteY4" fmla="*/ 1177636 h 4073236"/>
                  <a:gd name="connsiteX5" fmla="*/ 138545 w 4419600"/>
                  <a:gd name="connsiteY5" fmla="*/ 928254 h 4073236"/>
                  <a:gd name="connsiteX6" fmla="*/ 152400 w 4419600"/>
                  <a:gd name="connsiteY6" fmla="*/ 706581 h 4073236"/>
                  <a:gd name="connsiteX7" fmla="*/ 249382 w 4419600"/>
                  <a:gd name="connsiteY7" fmla="*/ 387927 h 4073236"/>
                  <a:gd name="connsiteX8" fmla="*/ 415636 w 4419600"/>
                  <a:gd name="connsiteY8" fmla="*/ 221672 h 4073236"/>
                  <a:gd name="connsiteX9" fmla="*/ 609600 w 4419600"/>
                  <a:gd name="connsiteY9" fmla="*/ 69272 h 4073236"/>
                  <a:gd name="connsiteX10" fmla="*/ 609600 w 4419600"/>
                  <a:gd name="connsiteY10" fmla="*/ 69272 h 4073236"/>
                  <a:gd name="connsiteX11" fmla="*/ 512618 w 4419600"/>
                  <a:gd name="connsiteY11" fmla="*/ 304800 h 4073236"/>
                  <a:gd name="connsiteX12" fmla="*/ 692727 w 4419600"/>
                  <a:gd name="connsiteY12" fmla="*/ 138545 h 4073236"/>
                  <a:gd name="connsiteX13" fmla="*/ 942109 w 4419600"/>
                  <a:gd name="connsiteY13" fmla="*/ 0 h 4073236"/>
                  <a:gd name="connsiteX14" fmla="*/ 762000 w 4419600"/>
                  <a:gd name="connsiteY14" fmla="*/ 304800 h 4073236"/>
                  <a:gd name="connsiteX15" fmla="*/ 651163 w 4419600"/>
                  <a:gd name="connsiteY15" fmla="*/ 637309 h 4073236"/>
                  <a:gd name="connsiteX16" fmla="*/ 651163 w 4419600"/>
                  <a:gd name="connsiteY16" fmla="*/ 637309 h 4073236"/>
                  <a:gd name="connsiteX17" fmla="*/ 734291 w 4419600"/>
                  <a:gd name="connsiteY17" fmla="*/ 886690 h 4073236"/>
                  <a:gd name="connsiteX18" fmla="*/ 845127 w 4419600"/>
                  <a:gd name="connsiteY18" fmla="*/ 554181 h 4073236"/>
                  <a:gd name="connsiteX19" fmla="*/ 1025236 w 4419600"/>
                  <a:gd name="connsiteY19" fmla="*/ 360218 h 4073236"/>
                  <a:gd name="connsiteX20" fmla="*/ 1260763 w 4419600"/>
                  <a:gd name="connsiteY20" fmla="*/ 152400 h 4073236"/>
                  <a:gd name="connsiteX21" fmla="*/ 1149927 w 4419600"/>
                  <a:gd name="connsiteY21" fmla="*/ 374072 h 4073236"/>
                  <a:gd name="connsiteX22" fmla="*/ 1108363 w 4419600"/>
                  <a:gd name="connsiteY22" fmla="*/ 623454 h 4073236"/>
                  <a:gd name="connsiteX23" fmla="*/ 1080654 w 4419600"/>
                  <a:gd name="connsiteY23" fmla="*/ 775854 h 4073236"/>
                  <a:gd name="connsiteX24" fmla="*/ 1343891 w 4419600"/>
                  <a:gd name="connsiteY24" fmla="*/ 346363 h 4073236"/>
                  <a:gd name="connsiteX25" fmla="*/ 1052945 w 4419600"/>
                  <a:gd name="connsiteY25" fmla="*/ 1094509 h 4073236"/>
                  <a:gd name="connsiteX26" fmla="*/ 1260763 w 4419600"/>
                  <a:gd name="connsiteY26" fmla="*/ 720436 h 4073236"/>
                  <a:gd name="connsiteX27" fmla="*/ 1648691 w 4419600"/>
                  <a:gd name="connsiteY27" fmla="*/ 263236 h 4073236"/>
                  <a:gd name="connsiteX28" fmla="*/ 1814945 w 4419600"/>
                  <a:gd name="connsiteY28" fmla="*/ 180109 h 4073236"/>
                  <a:gd name="connsiteX29" fmla="*/ 1690254 w 4419600"/>
                  <a:gd name="connsiteY29" fmla="*/ 374072 h 4073236"/>
                  <a:gd name="connsiteX30" fmla="*/ 1787236 w 4419600"/>
                  <a:gd name="connsiteY30" fmla="*/ 471054 h 4073236"/>
                  <a:gd name="connsiteX31" fmla="*/ 1870363 w 4419600"/>
                  <a:gd name="connsiteY31" fmla="*/ 360218 h 4073236"/>
                  <a:gd name="connsiteX32" fmla="*/ 2008909 w 4419600"/>
                  <a:gd name="connsiteY32" fmla="*/ 277090 h 4073236"/>
                  <a:gd name="connsiteX33" fmla="*/ 2258291 w 4419600"/>
                  <a:gd name="connsiteY33" fmla="*/ 221672 h 4073236"/>
                  <a:gd name="connsiteX34" fmla="*/ 2770909 w 4419600"/>
                  <a:gd name="connsiteY34" fmla="*/ 845127 h 4073236"/>
                  <a:gd name="connsiteX35" fmla="*/ 2382982 w 4419600"/>
                  <a:gd name="connsiteY35" fmla="*/ 221672 h 4073236"/>
                  <a:gd name="connsiteX36" fmla="*/ 2923309 w 4419600"/>
                  <a:gd name="connsiteY36" fmla="*/ 872836 h 4073236"/>
                  <a:gd name="connsiteX37" fmla="*/ 2757054 w 4419600"/>
                  <a:gd name="connsiteY37" fmla="*/ 484909 h 4073236"/>
                  <a:gd name="connsiteX38" fmla="*/ 3006436 w 4419600"/>
                  <a:gd name="connsiteY38" fmla="*/ 789709 h 4073236"/>
                  <a:gd name="connsiteX39" fmla="*/ 3172691 w 4419600"/>
                  <a:gd name="connsiteY39" fmla="*/ 1066800 h 4073236"/>
                  <a:gd name="connsiteX40" fmla="*/ 3020291 w 4419600"/>
                  <a:gd name="connsiteY40" fmla="*/ 706581 h 4073236"/>
                  <a:gd name="connsiteX41" fmla="*/ 3255818 w 4419600"/>
                  <a:gd name="connsiteY41" fmla="*/ 997527 h 4073236"/>
                  <a:gd name="connsiteX42" fmla="*/ 3117272 w 4419600"/>
                  <a:gd name="connsiteY42" fmla="*/ 595745 h 4073236"/>
                  <a:gd name="connsiteX43" fmla="*/ 3408218 w 4419600"/>
                  <a:gd name="connsiteY43" fmla="*/ 1039090 h 4073236"/>
                  <a:gd name="connsiteX44" fmla="*/ 3131127 w 4419600"/>
                  <a:gd name="connsiteY44" fmla="*/ 526472 h 4073236"/>
                  <a:gd name="connsiteX45" fmla="*/ 2881745 w 4419600"/>
                  <a:gd name="connsiteY45" fmla="*/ 193963 h 4073236"/>
                  <a:gd name="connsiteX46" fmla="*/ 3214254 w 4419600"/>
                  <a:gd name="connsiteY46" fmla="*/ 540327 h 4073236"/>
                  <a:gd name="connsiteX47" fmla="*/ 3061854 w 4419600"/>
                  <a:gd name="connsiteY47" fmla="*/ 263236 h 4073236"/>
                  <a:gd name="connsiteX48" fmla="*/ 3186545 w 4419600"/>
                  <a:gd name="connsiteY48" fmla="*/ 360218 h 4073236"/>
                  <a:gd name="connsiteX49" fmla="*/ 3463636 w 4419600"/>
                  <a:gd name="connsiteY49" fmla="*/ 762000 h 4073236"/>
                  <a:gd name="connsiteX50" fmla="*/ 3241963 w 4419600"/>
                  <a:gd name="connsiteY50" fmla="*/ 401781 h 4073236"/>
                  <a:gd name="connsiteX51" fmla="*/ 2978727 w 4419600"/>
                  <a:gd name="connsiteY51" fmla="*/ 96981 h 4073236"/>
                  <a:gd name="connsiteX52" fmla="*/ 3394363 w 4419600"/>
                  <a:gd name="connsiteY52" fmla="*/ 415636 h 4073236"/>
                  <a:gd name="connsiteX53" fmla="*/ 3158836 w 4419600"/>
                  <a:gd name="connsiteY53" fmla="*/ 13854 h 4073236"/>
                  <a:gd name="connsiteX54" fmla="*/ 3158836 w 4419600"/>
                  <a:gd name="connsiteY54" fmla="*/ 13854 h 4073236"/>
                  <a:gd name="connsiteX55" fmla="*/ 3519054 w 4419600"/>
                  <a:gd name="connsiteY55" fmla="*/ 69272 h 4073236"/>
                  <a:gd name="connsiteX56" fmla="*/ 3796145 w 4419600"/>
                  <a:gd name="connsiteY56" fmla="*/ 207818 h 4073236"/>
                  <a:gd name="connsiteX57" fmla="*/ 3906982 w 4419600"/>
                  <a:gd name="connsiteY57" fmla="*/ 692727 h 4073236"/>
                  <a:gd name="connsiteX58" fmla="*/ 3782291 w 4419600"/>
                  <a:gd name="connsiteY58" fmla="*/ 1482436 h 4073236"/>
                  <a:gd name="connsiteX59" fmla="*/ 3823854 w 4419600"/>
                  <a:gd name="connsiteY59" fmla="*/ 1759527 h 4073236"/>
                  <a:gd name="connsiteX60" fmla="*/ 4017818 w 4419600"/>
                  <a:gd name="connsiteY60" fmla="*/ 2078181 h 4073236"/>
                  <a:gd name="connsiteX61" fmla="*/ 4184072 w 4419600"/>
                  <a:gd name="connsiteY61" fmla="*/ 2286000 h 4073236"/>
                  <a:gd name="connsiteX62" fmla="*/ 4419600 w 4419600"/>
                  <a:gd name="connsiteY62" fmla="*/ 2424545 h 4073236"/>
                  <a:gd name="connsiteX63" fmla="*/ 4322618 w 4419600"/>
                  <a:gd name="connsiteY63" fmla="*/ 2867890 h 4073236"/>
                  <a:gd name="connsiteX64" fmla="*/ 3200400 w 4419600"/>
                  <a:gd name="connsiteY64" fmla="*/ 2105890 h 4073236"/>
                  <a:gd name="connsiteX65" fmla="*/ 3061854 w 4419600"/>
                  <a:gd name="connsiteY65" fmla="*/ 2105890 h 4073236"/>
                  <a:gd name="connsiteX66" fmla="*/ 2840182 w 4419600"/>
                  <a:gd name="connsiteY66" fmla="*/ 2133600 h 4073236"/>
                  <a:gd name="connsiteX67" fmla="*/ 2660072 w 4419600"/>
                  <a:gd name="connsiteY67" fmla="*/ 2189018 h 4073236"/>
                  <a:gd name="connsiteX68" fmla="*/ 2521527 w 4419600"/>
                  <a:gd name="connsiteY68" fmla="*/ 2230581 h 4073236"/>
                  <a:gd name="connsiteX69" fmla="*/ 2258291 w 4419600"/>
                  <a:gd name="connsiteY69" fmla="*/ 2479963 h 4073236"/>
                  <a:gd name="connsiteX70" fmla="*/ 2299854 w 4419600"/>
                  <a:gd name="connsiteY70" fmla="*/ 2757054 h 4073236"/>
                  <a:gd name="connsiteX71" fmla="*/ 2341418 w 4419600"/>
                  <a:gd name="connsiteY71" fmla="*/ 2978727 h 4073236"/>
                  <a:gd name="connsiteX72" fmla="*/ 2563091 w 4419600"/>
                  <a:gd name="connsiteY72" fmla="*/ 3643745 h 4073236"/>
                  <a:gd name="connsiteX73" fmla="*/ 2507672 w 4419600"/>
                  <a:gd name="connsiteY73" fmla="*/ 3754581 h 4073236"/>
                  <a:gd name="connsiteX74" fmla="*/ 2299854 w 4419600"/>
                  <a:gd name="connsiteY74" fmla="*/ 3893127 h 4073236"/>
                  <a:gd name="connsiteX75" fmla="*/ 2175163 w 4419600"/>
                  <a:gd name="connsiteY75" fmla="*/ 4017818 h 4073236"/>
                  <a:gd name="connsiteX76" fmla="*/ 1953491 w 4419600"/>
                  <a:gd name="connsiteY76" fmla="*/ 4059381 h 4073236"/>
                  <a:gd name="connsiteX0" fmla="*/ 1995055 w 4419600"/>
                  <a:gd name="connsiteY0" fmla="*/ 4073236 h 4073236"/>
                  <a:gd name="connsiteX1" fmla="*/ 0 w 4419600"/>
                  <a:gd name="connsiteY1" fmla="*/ 2161309 h 4073236"/>
                  <a:gd name="connsiteX2" fmla="*/ 290945 w 4419600"/>
                  <a:gd name="connsiteY2" fmla="*/ 1704109 h 4073236"/>
                  <a:gd name="connsiteX3" fmla="*/ 221672 w 4419600"/>
                  <a:gd name="connsiteY3" fmla="*/ 1482436 h 4073236"/>
                  <a:gd name="connsiteX4" fmla="*/ 138545 w 4419600"/>
                  <a:gd name="connsiteY4" fmla="*/ 1177636 h 4073236"/>
                  <a:gd name="connsiteX5" fmla="*/ 138545 w 4419600"/>
                  <a:gd name="connsiteY5" fmla="*/ 928254 h 4073236"/>
                  <a:gd name="connsiteX6" fmla="*/ 152400 w 4419600"/>
                  <a:gd name="connsiteY6" fmla="*/ 706581 h 4073236"/>
                  <a:gd name="connsiteX7" fmla="*/ 249382 w 4419600"/>
                  <a:gd name="connsiteY7" fmla="*/ 387927 h 4073236"/>
                  <a:gd name="connsiteX8" fmla="*/ 415636 w 4419600"/>
                  <a:gd name="connsiteY8" fmla="*/ 221672 h 4073236"/>
                  <a:gd name="connsiteX9" fmla="*/ 609600 w 4419600"/>
                  <a:gd name="connsiteY9" fmla="*/ 69272 h 4073236"/>
                  <a:gd name="connsiteX10" fmla="*/ 609600 w 4419600"/>
                  <a:gd name="connsiteY10" fmla="*/ 69272 h 4073236"/>
                  <a:gd name="connsiteX11" fmla="*/ 512618 w 4419600"/>
                  <a:gd name="connsiteY11" fmla="*/ 304800 h 4073236"/>
                  <a:gd name="connsiteX12" fmla="*/ 692727 w 4419600"/>
                  <a:gd name="connsiteY12" fmla="*/ 138545 h 4073236"/>
                  <a:gd name="connsiteX13" fmla="*/ 942109 w 4419600"/>
                  <a:gd name="connsiteY13" fmla="*/ 0 h 4073236"/>
                  <a:gd name="connsiteX14" fmla="*/ 762000 w 4419600"/>
                  <a:gd name="connsiteY14" fmla="*/ 304800 h 4073236"/>
                  <a:gd name="connsiteX15" fmla="*/ 651163 w 4419600"/>
                  <a:gd name="connsiteY15" fmla="*/ 637309 h 4073236"/>
                  <a:gd name="connsiteX16" fmla="*/ 651163 w 4419600"/>
                  <a:gd name="connsiteY16" fmla="*/ 637309 h 4073236"/>
                  <a:gd name="connsiteX17" fmla="*/ 734291 w 4419600"/>
                  <a:gd name="connsiteY17" fmla="*/ 886690 h 4073236"/>
                  <a:gd name="connsiteX18" fmla="*/ 845127 w 4419600"/>
                  <a:gd name="connsiteY18" fmla="*/ 554181 h 4073236"/>
                  <a:gd name="connsiteX19" fmla="*/ 1025236 w 4419600"/>
                  <a:gd name="connsiteY19" fmla="*/ 360218 h 4073236"/>
                  <a:gd name="connsiteX20" fmla="*/ 1260763 w 4419600"/>
                  <a:gd name="connsiteY20" fmla="*/ 152400 h 4073236"/>
                  <a:gd name="connsiteX21" fmla="*/ 1149927 w 4419600"/>
                  <a:gd name="connsiteY21" fmla="*/ 374072 h 4073236"/>
                  <a:gd name="connsiteX22" fmla="*/ 1108363 w 4419600"/>
                  <a:gd name="connsiteY22" fmla="*/ 623454 h 4073236"/>
                  <a:gd name="connsiteX23" fmla="*/ 1080654 w 4419600"/>
                  <a:gd name="connsiteY23" fmla="*/ 775854 h 4073236"/>
                  <a:gd name="connsiteX24" fmla="*/ 1343891 w 4419600"/>
                  <a:gd name="connsiteY24" fmla="*/ 346363 h 4073236"/>
                  <a:gd name="connsiteX25" fmla="*/ 1052945 w 4419600"/>
                  <a:gd name="connsiteY25" fmla="*/ 1094509 h 4073236"/>
                  <a:gd name="connsiteX26" fmla="*/ 1260763 w 4419600"/>
                  <a:gd name="connsiteY26" fmla="*/ 720436 h 4073236"/>
                  <a:gd name="connsiteX27" fmla="*/ 1648691 w 4419600"/>
                  <a:gd name="connsiteY27" fmla="*/ 263236 h 4073236"/>
                  <a:gd name="connsiteX28" fmla="*/ 1814945 w 4419600"/>
                  <a:gd name="connsiteY28" fmla="*/ 180109 h 4073236"/>
                  <a:gd name="connsiteX29" fmla="*/ 1690254 w 4419600"/>
                  <a:gd name="connsiteY29" fmla="*/ 374072 h 4073236"/>
                  <a:gd name="connsiteX30" fmla="*/ 1787236 w 4419600"/>
                  <a:gd name="connsiteY30" fmla="*/ 471054 h 4073236"/>
                  <a:gd name="connsiteX31" fmla="*/ 1870363 w 4419600"/>
                  <a:gd name="connsiteY31" fmla="*/ 360218 h 4073236"/>
                  <a:gd name="connsiteX32" fmla="*/ 2008909 w 4419600"/>
                  <a:gd name="connsiteY32" fmla="*/ 277090 h 4073236"/>
                  <a:gd name="connsiteX33" fmla="*/ 2258291 w 4419600"/>
                  <a:gd name="connsiteY33" fmla="*/ 221672 h 4073236"/>
                  <a:gd name="connsiteX34" fmla="*/ 2770909 w 4419600"/>
                  <a:gd name="connsiteY34" fmla="*/ 845127 h 4073236"/>
                  <a:gd name="connsiteX35" fmla="*/ 2382982 w 4419600"/>
                  <a:gd name="connsiteY35" fmla="*/ 221672 h 4073236"/>
                  <a:gd name="connsiteX36" fmla="*/ 2923309 w 4419600"/>
                  <a:gd name="connsiteY36" fmla="*/ 872836 h 4073236"/>
                  <a:gd name="connsiteX37" fmla="*/ 2757054 w 4419600"/>
                  <a:gd name="connsiteY37" fmla="*/ 484909 h 4073236"/>
                  <a:gd name="connsiteX38" fmla="*/ 3006436 w 4419600"/>
                  <a:gd name="connsiteY38" fmla="*/ 789709 h 4073236"/>
                  <a:gd name="connsiteX39" fmla="*/ 3172691 w 4419600"/>
                  <a:gd name="connsiteY39" fmla="*/ 1066800 h 4073236"/>
                  <a:gd name="connsiteX40" fmla="*/ 3020291 w 4419600"/>
                  <a:gd name="connsiteY40" fmla="*/ 706581 h 4073236"/>
                  <a:gd name="connsiteX41" fmla="*/ 3255818 w 4419600"/>
                  <a:gd name="connsiteY41" fmla="*/ 997527 h 4073236"/>
                  <a:gd name="connsiteX42" fmla="*/ 3117272 w 4419600"/>
                  <a:gd name="connsiteY42" fmla="*/ 595745 h 4073236"/>
                  <a:gd name="connsiteX43" fmla="*/ 3408218 w 4419600"/>
                  <a:gd name="connsiteY43" fmla="*/ 1039090 h 4073236"/>
                  <a:gd name="connsiteX44" fmla="*/ 3131127 w 4419600"/>
                  <a:gd name="connsiteY44" fmla="*/ 526472 h 4073236"/>
                  <a:gd name="connsiteX45" fmla="*/ 2881745 w 4419600"/>
                  <a:gd name="connsiteY45" fmla="*/ 193963 h 4073236"/>
                  <a:gd name="connsiteX46" fmla="*/ 3214254 w 4419600"/>
                  <a:gd name="connsiteY46" fmla="*/ 540327 h 4073236"/>
                  <a:gd name="connsiteX47" fmla="*/ 3061854 w 4419600"/>
                  <a:gd name="connsiteY47" fmla="*/ 263236 h 4073236"/>
                  <a:gd name="connsiteX48" fmla="*/ 3186545 w 4419600"/>
                  <a:gd name="connsiteY48" fmla="*/ 360218 h 4073236"/>
                  <a:gd name="connsiteX49" fmla="*/ 3463636 w 4419600"/>
                  <a:gd name="connsiteY49" fmla="*/ 762000 h 4073236"/>
                  <a:gd name="connsiteX50" fmla="*/ 3241963 w 4419600"/>
                  <a:gd name="connsiteY50" fmla="*/ 401781 h 4073236"/>
                  <a:gd name="connsiteX51" fmla="*/ 2978727 w 4419600"/>
                  <a:gd name="connsiteY51" fmla="*/ 96981 h 4073236"/>
                  <a:gd name="connsiteX52" fmla="*/ 3394363 w 4419600"/>
                  <a:gd name="connsiteY52" fmla="*/ 415636 h 4073236"/>
                  <a:gd name="connsiteX53" fmla="*/ 3158836 w 4419600"/>
                  <a:gd name="connsiteY53" fmla="*/ 13854 h 4073236"/>
                  <a:gd name="connsiteX54" fmla="*/ 3158836 w 4419600"/>
                  <a:gd name="connsiteY54" fmla="*/ 13854 h 4073236"/>
                  <a:gd name="connsiteX55" fmla="*/ 3519054 w 4419600"/>
                  <a:gd name="connsiteY55" fmla="*/ 69272 h 4073236"/>
                  <a:gd name="connsiteX56" fmla="*/ 3796145 w 4419600"/>
                  <a:gd name="connsiteY56" fmla="*/ 207818 h 4073236"/>
                  <a:gd name="connsiteX57" fmla="*/ 3906982 w 4419600"/>
                  <a:gd name="connsiteY57" fmla="*/ 692727 h 4073236"/>
                  <a:gd name="connsiteX58" fmla="*/ 3782291 w 4419600"/>
                  <a:gd name="connsiteY58" fmla="*/ 1482436 h 4073236"/>
                  <a:gd name="connsiteX59" fmla="*/ 3823854 w 4419600"/>
                  <a:gd name="connsiteY59" fmla="*/ 1759527 h 4073236"/>
                  <a:gd name="connsiteX60" fmla="*/ 4017818 w 4419600"/>
                  <a:gd name="connsiteY60" fmla="*/ 2078181 h 4073236"/>
                  <a:gd name="connsiteX61" fmla="*/ 4184072 w 4419600"/>
                  <a:gd name="connsiteY61" fmla="*/ 2286000 h 4073236"/>
                  <a:gd name="connsiteX62" fmla="*/ 4419600 w 4419600"/>
                  <a:gd name="connsiteY62" fmla="*/ 2424545 h 4073236"/>
                  <a:gd name="connsiteX63" fmla="*/ 4322618 w 4419600"/>
                  <a:gd name="connsiteY63" fmla="*/ 2867890 h 4073236"/>
                  <a:gd name="connsiteX64" fmla="*/ 3200400 w 4419600"/>
                  <a:gd name="connsiteY64" fmla="*/ 2105890 h 4073236"/>
                  <a:gd name="connsiteX65" fmla="*/ 3061854 w 4419600"/>
                  <a:gd name="connsiteY65" fmla="*/ 2105890 h 4073236"/>
                  <a:gd name="connsiteX66" fmla="*/ 2840182 w 4419600"/>
                  <a:gd name="connsiteY66" fmla="*/ 2133600 h 4073236"/>
                  <a:gd name="connsiteX67" fmla="*/ 2660072 w 4419600"/>
                  <a:gd name="connsiteY67" fmla="*/ 2189018 h 4073236"/>
                  <a:gd name="connsiteX68" fmla="*/ 2521527 w 4419600"/>
                  <a:gd name="connsiteY68" fmla="*/ 2230581 h 4073236"/>
                  <a:gd name="connsiteX69" fmla="*/ 2258291 w 4419600"/>
                  <a:gd name="connsiteY69" fmla="*/ 2479963 h 4073236"/>
                  <a:gd name="connsiteX70" fmla="*/ 2299854 w 4419600"/>
                  <a:gd name="connsiteY70" fmla="*/ 2757054 h 4073236"/>
                  <a:gd name="connsiteX71" fmla="*/ 2341418 w 4419600"/>
                  <a:gd name="connsiteY71" fmla="*/ 2978727 h 4073236"/>
                  <a:gd name="connsiteX72" fmla="*/ 2563091 w 4419600"/>
                  <a:gd name="connsiteY72" fmla="*/ 3643745 h 4073236"/>
                  <a:gd name="connsiteX73" fmla="*/ 2507672 w 4419600"/>
                  <a:gd name="connsiteY73" fmla="*/ 3754581 h 4073236"/>
                  <a:gd name="connsiteX74" fmla="*/ 2299854 w 4419600"/>
                  <a:gd name="connsiteY74" fmla="*/ 3893127 h 4073236"/>
                  <a:gd name="connsiteX75" fmla="*/ 2175163 w 4419600"/>
                  <a:gd name="connsiteY75" fmla="*/ 4017818 h 4073236"/>
                  <a:gd name="connsiteX76" fmla="*/ 1953491 w 4419600"/>
                  <a:gd name="connsiteY76" fmla="*/ 4059381 h 4073236"/>
                  <a:gd name="connsiteX77" fmla="*/ 1995055 w 4419600"/>
                  <a:gd name="connsiteY77" fmla="*/ 4073236 h 4073236"/>
                  <a:gd name="connsiteX0" fmla="*/ 1995055 w 4419600"/>
                  <a:gd name="connsiteY0" fmla="*/ 4073236 h 4073236"/>
                  <a:gd name="connsiteX1" fmla="*/ 401781 w 4419600"/>
                  <a:gd name="connsiteY1" fmla="*/ 2535380 h 4073236"/>
                  <a:gd name="connsiteX2" fmla="*/ 0 w 4419600"/>
                  <a:gd name="connsiteY2" fmla="*/ 2161309 h 4073236"/>
                  <a:gd name="connsiteX3" fmla="*/ 290945 w 4419600"/>
                  <a:gd name="connsiteY3" fmla="*/ 1704109 h 4073236"/>
                  <a:gd name="connsiteX4" fmla="*/ 221672 w 4419600"/>
                  <a:gd name="connsiteY4" fmla="*/ 1482436 h 4073236"/>
                  <a:gd name="connsiteX5" fmla="*/ 138545 w 4419600"/>
                  <a:gd name="connsiteY5" fmla="*/ 1177636 h 4073236"/>
                  <a:gd name="connsiteX6" fmla="*/ 138545 w 4419600"/>
                  <a:gd name="connsiteY6" fmla="*/ 928254 h 4073236"/>
                  <a:gd name="connsiteX7" fmla="*/ 152400 w 4419600"/>
                  <a:gd name="connsiteY7" fmla="*/ 706581 h 4073236"/>
                  <a:gd name="connsiteX8" fmla="*/ 249382 w 4419600"/>
                  <a:gd name="connsiteY8" fmla="*/ 387927 h 4073236"/>
                  <a:gd name="connsiteX9" fmla="*/ 415636 w 4419600"/>
                  <a:gd name="connsiteY9" fmla="*/ 221672 h 4073236"/>
                  <a:gd name="connsiteX10" fmla="*/ 609600 w 4419600"/>
                  <a:gd name="connsiteY10" fmla="*/ 69272 h 4073236"/>
                  <a:gd name="connsiteX11" fmla="*/ 609600 w 4419600"/>
                  <a:gd name="connsiteY11" fmla="*/ 69272 h 4073236"/>
                  <a:gd name="connsiteX12" fmla="*/ 512618 w 4419600"/>
                  <a:gd name="connsiteY12" fmla="*/ 304800 h 4073236"/>
                  <a:gd name="connsiteX13" fmla="*/ 692727 w 4419600"/>
                  <a:gd name="connsiteY13" fmla="*/ 138545 h 4073236"/>
                  <a:gd name="connsiteX14" fmla="*/ 942109 w 4419600"/>
                  <a:gd name="connsiteY14" fmla="*/ 0 h 4073236"/>
                  <a:gd name="connsiteX15" fmla="*/ 762000 w 4419600"/>
                  <a:gd name="connsiteY15" fmla="*/ 304800 h 4073236"/>
                  <a:gd name="connsiteX16" fmla="*/ 651163 w 4419600"/>
                  <a:gd name="connsiteY16" fmla="*/ 637309 h 4073236"/>
                  <a:gd name="connsiteX17" fmla="*/ 651163 w 4419600"/>
                  <a:gd name="connsiteY17" fmla="*/ 637309 h 4073236"/>
                  <a:gd name="connsiteX18" fmla="*/ 734291 w 4419600"/>
                  <a:gd name="connsiteY18" fmla="*/ 886690 h 4073236"/>
                  <a:gd name="connsiteX19" fmla="*/ 845127 w 4419600"/>
                  <a:gd name="connsiteY19" fmla="*/ 554181 h 4073236"/>
                  <a:gd name="connsiteX20" fmla="*/ 1025236 w 4419600"/>
                  <a:gd name="connsiteY20" fmla="*/ 360218 h 4073236"/>
                  <a:gd name="connsiteX21" fmla="*/ 1260763 w 4419600"/>
                  <a:gd name="connsiteY21" fmla="*/ 152400 h 4073236"/>
                  <a:gd name="connsiteX22" fmla="*/ 1149927 w 4419600"/>
                  <a:gd name="connsiteY22" fmla="*/ 374072 h 4073236"/>
                  <a:gd name="connsiteX23" fmla="*/ 1108363 w 4419600"/>
                  <a:gd name="connsiteY23" fmla="*/ 623454 h 4073236"/>
                  <a:gd name="connsiteX24" fmla="*/ 1080654 w 4419600"/>
                  <a:gd name="connsiteY24" fmla="*/ 775854 h 4073236"/>
                  <a:gd name="connsiteX25" fmla="*/ 1343891 w 4419600"/>
                  <a:gd name="connsiteY25" fmla="*/ 346363 h 4073236"/>
                  <a:gd name="connsiteX26" fmla="*/ 1052945 w 4419600"/>
                  <a:gd name="connsiteY26" fmla="*/ 1094509 h 4073236"/>
                  <a:gd name="connsiteX27" fmla="*/ 1260763 w 4419600"/>
                  <a:gd name="connsiteY27" fmla="*/ 720436 h 4073236"/>
                  <a:gd name="connsiteX28" fmla="*/ 1648691 w 4419600"/>
                  <a:gd name="connsiteY28" fmla="*/ 263236 h 4073236"/>
                  <a:gd name="connsiteX29" fmla="*/ 1814945 w 4419600"/>
                  <a:gd name="connsiteY29" fmla="*/ 180109 h 4073236"/>
                  <a:gd name="connsiteX30" fmla="*/ 1690254 w 4419600"/>
                  <a:gd name="connsiteY30" fmla="*/ 374072 h 4073236"/>
                  <a:gd name="connsiteX31" fmla="*/ 1787236 w 4419600"/>
                  <a:gd name="connsiteY31" fmla="*/ 471054 h 4073236"/>
                  <a:gd name="connsiteX32" fmla="*/ 1870363 w 4419600"/>
                  <a:gd name="connsiteY32" fmla="*/ 360218 h 4073236"/>
                  <a:gd name="connsiteX33" fmla="*/ 2008909 w 4419600"/>
                  <a:gd name="connsiteY33" fmla="*/ 277090 h 4073236"/>
                  <a:gd name="connsiteX34" fmla="*/ 2258291 w 4419600"/>
                  <a:gd name="connsiteY34" fmla="*/ 221672 h 4073236"/>
                  <a:gd name="connsiteX35" fmla="*/ 2770909 w 4419600"/>
                  <a:gd name="connsiteY35" fmla="*/ 845127 h 4073236"/>
                  <a:gd name="connsiteX36" fmla="*/ 2382982 w 4419600"/>
                  <a:gd name="connsiteY36" fmla="*/ 221672 h 4073236"/>
                  <a:gd name="connsiteX37" fmla="*/ 2923309 w 4419600"/>
                  <a:gd name="connsiteY37" fmla="*/ 872836 h 4073236"/>
                  <a:gd name="connsiteX38" fmla="*/ 2757054 w 4419600"/>
                  <a:gd name="connsiteY38" fmla="*/ 484909 h 4073236"/>
                  <a:gd name="connsiteX39" fmla="*/ 3006436 w 4419600"/>
                  <a:gd name="connsiteY39" fmla="*/ 789709 h 4073236"/>
                  <a:gd name="connsiteX40" fmla="*/ 3172691 w 4419600"/>
                  <a:gd name="connsiteY40" fmla="*/ 1066800 h 4073236"/>
                  <a:gd name="connsiteX41" fmla="*/ 3020291 w 4419600"/>
                  <a:gd name="connsiteY41" fmla="*/ 706581 h 4073236"/>
                  <a:gd name="connsiteX42" fmla="*/ 3255818 w 4419600"/>
                  <a:gd name="connsiteY42" fmla="*/ 997527 h 4073236"/>
                  <a:gd name="connsiteX43" fmla="*/ 3117272 w 4419600"/>
                  <a:gd name="connsiteY43" fmla="*/ 595745 h 4073236"/>
                  <a:gd name="connsiteX44" fmla="*/ 3408218 w 4419600"/>
                  <a:gd name="connsiteY44" fmla="*/ 1039090 h 4073236"/>
                  <a:gd name="connsiteX45" fmla="*/ 3131127 w 4419600"/>
                  <a:gd name="connsiteY45" fmla="*/ 526472 h 4073236"/>
                  <a:gd name="connsiteX46" fmla="*/ 2881745 w 4419600"/>
                  <a:gd name="connsiteY46" fmla="*/ 193963 h 4073236"/>
                  <a:gd name="connsiteX47" fmla="*/ 3214254 w 4419600"/>
                  <a:gd name="connsiteY47" fmla="*/ 540327 h 4073236"/>
                  <a:gd name="connsiteX48" fmla="*/ 3061854 w 4419600"/>
                  <a:gd name="connsiteY48" fmla="*/ 263236 h 4073236"/>
                  <a:gd name="connsiteX49" fmla="*/ 3186545 w 4419600"/>
                  <a:gd name="connsiteY49" fmla="*/ 360218 h 4073236"/>
                  <a:gd name="connsiteX50" fmla="*/ 3463636 w 4419600"/>
                  <a:gd name="connsiteY50" fmla="*/ 762000 h 4073236"/>
                  <a:gd name="connsiteX51" fmla="*/ 3241963 w 4419600"/>
                  <a:gd name="connsiteY51" fmla="*/ 401781 h 4073236"/>
                  <a:gd name="connsiteX52" fmla="*/ 2978727 w 4419600"/>
                  <a:gd name="connsiteY52" fmla="*/ 96981 h 4073236"/>
                  <a:gd name="connsiteX53" fmla="*/ 3394363 w 4419600"/>
                  <a:gd name="connsiteY53" fmla="*/ 415636 h 4073236"/>
                  <a:gd name="connsiteX54" fmla="*/ 3158836 w 4419600"/>
                  <a:gd name="connsiteY54" fmla="*/ 13854 h 4073236"/>
                  <a:gd name="connsiteX55" fmla="*/ 3158836 w 4419600"/>
                  <a:gd name="connsiteY55" fmla="*/ 13854 h 4073236"/>
                  <a:gd name="connsiteX56" fmla="*/ 3519054 w 4419600"/>
                  <a:gd name="connsiteY56" fmla="*/ 69272 h 4073236"/>
                  <a:gd name="connsiteX57" fmla="*/ 3796145 w 4419600"/>
                  <a:gd name="connsiteY57" fmla="*/ 207818 h 4073236"/>
                  <a:gd name="connsiteX58" fmla="*/ 3906982 w 4419600"/>
                  <a:gd name="connsiteY58" fmla="*/ 692727 h 4073236"/>
                  <a:gd name="connsiteX59" fmla="*/ 3782291 w 4419600"/>
                  <a:gd name="connsiteY59" fmla="*/ 1482436 h 4073236"/>
                  <a:gd name="connsiteX60" fmla="*/ 3823854 w 4419600"/>
                  <a:gd name="connsiteY60" fmla="*/ 1759527 h 4073236"/>
                  <a:gd name="connsiteX61" fmla="*/ 4017818 w 4419600"/>
                  <a:gd name="connsiteY61" fmla="*/ 2078181 h 4073236"/>
                  <a:gd name="connsiteX62" fmla="*/ 4184072 w 4419600"/>
                  <a:gd name="connsiteY62" fmla="*/ 2286000 h 4073236"/>
                  <a:gd name="connsiteX63" fmla="*/ 4419600 w 4419600"/>
                  <a:gd name="connsiteY63" fmla="*/ 2424545 h 4073236"/>
                  <a:gd name="connsiteX64" fmla="*/ 4322618 w 4419600"/>
                  <a:gd name="connsiteY64" fmla="*/ 2867890 h 4073236"/>
                  <a:gd name="connsiteX65" fmla="*/ 3200400 w 4419600"/>
                  <a:gd name="connsiteY65" fmla="*/ 2105890 h 4073236"/>
                  <a:gd name="connsiteX66" fmla="*/ 3061854 w 4419600"/>
                  <a:gd name="connsiteY66" fmla="*/ 2105890 h 4073236"/>
                  <a:gd name="connsiteX67" fmla="*/ 2840182 w 4419600"/>
                  <a:gd name="connsiteY67" fmla="*/ 2133600 h 4073236"/>
                  <a:gd name="connsiteX68" fmla="*/ 2660072 w 4419600"/>
                  <a:gd name="connsiteY68" fmla="*/ 2189018 h 4073236"/>
                  <a:gd name="connsiteX69" fmla="*/ 2521527 w 4419600"/>
                  <a:gd name="connsiteY69" fmla="*/ 2230581 h 4073236"/>
                  <a:gd name="connsiteX70" fmla="*/ 2258291 w 4419600"/>
                  <a:gd name="connsiteY70" fmla="*/ 2479963 h 4073236"/>
                  <a:gd name="connsiteX71" fmla="*/ 2299854 w 4419600"/>
                  <a:gd name="connsiteY71" fmla="*/ 2757054 h 4073236"/>
                  <a:gd name="connsiteX72" fmla="*/ 2341418 w 4419600"/>
                  <a:gd name="connsiteY72" fmla="*/ 2978727 h 4073236"/>
                  <a:gd name="connsiteX73" fmla="*/ 2563091 w 4419600"/>
                  <a:gd name="connsiteY73" fmla="*/ 3643745 h 4073236"/>
                  <a:gd name="connsiteX74" fmla="*/ 2507672 w 4419600"/>
                  <a:gd name="connsiteY74" fmla="*/ 3754581 h 4073236"/>
                  <a:gd name="connsiteX75" fmla="*/ 2299854 w 4419600"/>
                  <a:gd name="connsiteY75" fmla="*/ 3893127 h 4073236"/>
                  <a:gd name="connsiteX76" fmla="*/ 2175163 w 4419600"/>
                  <a:gd name="connsiteY76" fmla="*/ 4017818 h 4073236"/>
                  <a:gd name="connsiteX77" fmla="*/ 1953491 w 4419600"/>
                  <a:gd name="connsiteY77" fmla="*/ 4059381 h 4073236"/>
                  <a:gd name="connsiteX78" fmla="*/ 1995055 w 4419600"/>
                  <a:gd name="connsiteY78" fmla="*/ 4073236 h 4073236"/>
                  <a:gd name="connsiteX0" fmla="*/ 1995055 w 4419600"/>
                  <a:gd name="connsiteY0" fmla="*/ 4073236 h 4073236"/>
                  <a:gd name="connsiteX1" fmla="*/ 1330035 w 4419600"/>
                  <a:gd name="connsiteY1" fmla="*/ 1939635 h 4073236"/>
                  <a:gd name="connsiteX2" fmla="*/ 0 w 4419600"/>
                  <a:gd name="connsiteY2" fmla="*/ 2161309 h 4073236"/>
                  <a:gd name="connsiteX3" fmla="*/ 290945 w 4419600"/>
                  <a:gd name="connsiteY3" fmla="*/ 1704109 h 4073236"/>
                  <a:gd name="connsiteX4" fmla="*/ 221672 w 4419600"/>
                  <a:gd name="connsiteY4" fmla="*/ 1482436 h 4073236"/>
                  <a:gd name="connsiteX5" fmla="*/ 138545 w 4419600"/>
                  <a:gd name="connsiteY5" fmla="*/ 1177636 h 4073236"/>
                  <a:gd name="connsiteX6" fmla="*/ 138545 w 4419600"/>
                  <a:gd name="connsiteY6" fmla="*/ 928254 h 4073236"/>
                  <a:gd name="connsiteX7" fmla="*/ 152400 w 4419600"/>
                  <a:gd name="connsiteY7" fmla="*/ 706581 h 4073236"/>
                  <a:gd name="connsiteX8" fmla="*/ 249382 w 4419600"/>
                  <a:gd name="connsiteY8" fmla="*/ 387927 h 4073236"/>
                  <a:gd name="connsiteX9" fmla="*/ 415636 w 4419600"/>
                  <a:gd name="connsiteY9" fmla="*/ 221672 h 4073236"/>
                  <a:gd name="connsiteX10" fmla="*/ 609600 w 4419600"/>
                  <a:gd name="connsiteY10" fmla="*/ 69272 h 4073236"/>
                  <a:gd name="connsiteX11" fmla="*/ 609600 w 4419600"/>
                  <a:gd name="connsiteY11" fmla="*/ 69272 h 4073236"/>
                  <a:gd name="connsiteX12" fmla="*/ 512618 w 4419600"/>
                  <a:gd name="connsiteY12" fmla="*/ 304800 h 4073236"/>
                  <a:gd name="connsiteX13" fmla="*/ 692727 w 4419600"/>
                  <a:gd name="connsiteY13" fmla="*/ 138545 h 4073236"/>
                  <a:gd name="connsiteX14" fmla="*/ 942109 w 4419600"/>
                  <a:gd name="connsiteY14" fmla="*/ 0 h 4073236"/>
                  <a:gd name="connsiteX15" fmla="*/ 762000 w 4419600"/>
                  <a:gd name="connsiteY15" fmla="*/ 304800 h 4073236"/>
                  <a:gd name="connsiteX16" fmla="*/ 651163 w 4419600"/>
                  <a:gd name="connsiteY16" fmla="*/ 637309 h 4073236"/>
                  <a:gd name="connsiteX17" fmla="*/ 651163 w 4419600"/>
                  <a:gd name="connsiteY17" fmla="*/ 637309 h 4073236"/>
                  <a:gd name="connsiteX18" fmla="*/ 734291 w 4419600"/>
                  <a:gd name="connsiteY18" fmla="*/ 886690 h 4073236"/>
                  <a:gd name="connsiteX19" fmla="*/ 845127 w 4419600"/>
                  <a:gd name="connsiteY19" fmla="*/ 554181 h 4073236"/>
                  <a:gd name="connsiteX20" fmla="*/ 1025236 w 4419600"/>
                  <a:gd name="connsiteY20" fmla="*/ 360218 h 4073236"/>
                  <a:gd name="connsiteX21" fmla="*/ 1260763 w 4419600"/>
                  <a:gd name="connsiteY21" fmla="*/ 152400 h 4073236"/>
                  <a:gd name="connsiteX22" fmla="*/ 1149927 w 4419600"/>
                  <a:gd name="connsiteY22" fmla="*/ 374072 h 4073236"/>
                  <a:gd name="connsiteX23" fmla="*/ 1108363 w 4419600"/>
                  <a:gd name="connsiteY23" fmla="*/ 623454 h 4073236"/>
                  <a:gd name="connsiteX24" fmla="*/ 1080654 w 4419600"/>
                  <a:gd name="connsiteY24" fmla="*/ 775854 h 4073236"/>
                  <a:gd name="connsiteX25" fmla="*/ 1343891 w 4419600"/>
                  <a:gd name="connsiteY25" fmla="*/ 346363 h 4073236"/>
                  <a:gd name="connsiteX26" fmla="*/ 1052945 w 4419600"/>
                  <a:gd name="connsiteY26" fmla="*/ 1094509 h 4073236"/>
                  <a:gd name="connsiteX27" fmla="*/ 1260763 w 4419600"/>
                  <a:gd name="connsiteY27" fmla="*/ 720436 h 4073236"/>
                  <a:gd name="connsiteX28" fmla="*/ 1648691 w 4419600"/>
                  <a:gd name="connsiteY28" fmla="*/ 263236 h 4073236"/>
                  <a:gd name="connsiteX29" fmla="*/ 1814945 w 4419600"/>
                  <a:gd name="connsiteY29" fmla="*/ 180109 h 4073236"/>
                  <a:gd name="connsiteX30" fmla="*/ 1690254 w 4419600"/>
                  <a:gd name="connsiteY30" fmla="*/ 374072 h 4073236"/>
                  <a:gd name="connsiteX31" fmla="*/ 1787236 w 4419600"/>
                  <a:gd name="connsiteY31" fmla="*/ 471054 h 4073236"/>
                  <a:gd name="connsiteX32" fmla="*/ 1870363 w 4419600"/>
                  <a:gd name="connsiteY32" fmla="*/ 360218 h 4073236"/>
                  <a:gd name="connsiteX33" fmla="*/ 2008909 w 4419600"/>
                  <a:gd name="connsiteY33" fmla="*/ 277090 h 4073236"/>
                  <a:gd name="connsiteX34" fmla="*/ 2258291 w 4419600"/>
                  <a:gd name="connsiteY34" fmla="*/ 221672 h 4073236"/>
                  <a:gd name="connsiteX35" fmla="*/ 2770909 w 4419600"/>
                  <a:gd name="connsiteY35" fmla="*/ 845127 h 4073236"/>
                  <a:gd name="connsiteX36" fmla="*/ 2382982 w 4419600"/>
                  <a:gd name="connsiteY36" fmla="*/ 221672 h 4073236"/>
                  <a:gd name="connsiteX37" fmla="*/ 2923309 w 4419600"/>
                  <a:gd name="connsiteY37" fmla="*/ 872836 h 4073236"/>
                  <a:gd name="connsiteX38" fmla="*/ 2757054 w 4419600"/>
                  <a:gd name="connsiteY38" fmla="*/ 484909 h 4073236"/>
                  <a:gd name="connsiteX39" fmla="*/ 3006436 w 4419600"/>
                  <a:gd name="connsiteY39" fmla="*/ 789709 h 4073236"/>
                  <a:gd name="connsiteX40" fmla="*/ 3172691 w 4419600"/>
                  <a:gd name="connsiteY40" fmla="*/ 1066800 h 4073236"/>
                  <a:gd name="connsiteX41" fmla="*/ 3020291 w 4419600"/>
                  <a:gd name="connsiteY41" fmla="*/ 706581 h 4073236"/>
                  <a:gd name="connsiteX42" fmla="*/ 3255818 w 4419600"/>
                  <a:gd name="connsiteY42" fmla="*/ 997527 h 4073236"/>
                  <a:gd name="connsiteX43" fmla="*/ 3117272 w 4419600"/>
                  <a:gd name="connsiteY43" fmla="*/ 595745 h 4073236"/>
                  <a:gd name="connsiteX44" fmla="*/ 3408218 w 4419600"/>
                  <a:gd name="connsiteY44" fmla="*/ 1039090 h 4073236"/>
                  <a:gd name="connsiteX45" fmla="*/ 3131127 w 4419600"/>
                  <a:gd name="connsiteY45" fmla="*/ 526472 h 4073236"/>
                  <a:gd name="connsiteX46" fmla="*/ 2881745 w 4419600"/>
                  <a:gd name="connsiteY46" fmla="*/ 193963 h 4073236"/>
                  <a:gd name="connsiteX47" fmla="*/ 3214254 w 4419600"/>
                  <a:gd name="connsiteY47" fmla="*/ 540327 h 4073236"/>
                  <a:gd name="connsiteX48" fmla="*/ 3061854 w 4419600"/>
                  <a:gd name="connsiteY48" fmla="*/ 263236 h 4073236"/>
                  <a:gd name="connsiteX49" fmla="*/ 3186545 w 4419600"/>
                  <a:gd name="connsiteY49" fmla="*/ 360218 h 4073236"/>
                  <a:gd name="connsiteX50" fmla="*/ 3463636 w 4419600"/>
                  <a:gd name="connsiteY50" fmla="*/ 762000 h 4073236"/>
                  <a:gd name="connsiteX51" fmla="*/ 3241963 w 4419600"/>
                  <a:gd name="connsiteY51" fmla="*/ 401781 h 4073236"/>
                  <a:gd name="connsiteX52" fmla="*/ 2978727 w 4419600"/>
                  <a:gd name="connsiteY52" fmla="*/ 96981 h 4073236"/>
                  <a:gd name="connsiteX53" fmla="*/ 3394363 w 4419600"/>
                  <a:gd name="connsiteY53" fmla="*/ 415636 h 4073236"/>
                  <a:gd name="connsiteX54" fmla="*/ 3158836 w 4419600"/>
                  <a:gd name="connsiteY54" fmla="*/ 13854 h 4073236"/>
                  <a:gd name="connsiteX55" fmla="*/ 3158836 w 4419600"/>
                  <a:gd name="connsiteY55" fmla="*/ 13854 h 4073236"/>
                  <a:gd name="connsiteX56" fmla="*/ 3519054 w 4419600"/>
                  <a:gd name="connsiteY56" fmla="*/ 69272 h 4073236"/>
                  <a:gd name="connsiteX57" fmla="*/ 3796145 w 4419600"/>
                  <a:gd name="connsiteY57" fmla="*/ 207818 h 4073236"/>
                  <a:gd name="connsiteX58" fmla="*/ 3906982 w 4419600"/>
                  <a:gd name="connsiteY58" fmla="*/ 692727 h 4073236"/>
                  <a:gd name="connsiteX59" fmla="*/ 3782291 w 4419600"/>
                  <a:gd name="connsiteY59" fmla="*/ 1482436 h 4073236"/>
                  <a:gd name="connsiteX60" fmla="*/ 3823854 w 4419600"/>
                  <a:gd name="connsiteY60" fmla="*/ 1759527 h 4073236"/>
                  <a:gd name="connsiteX61" fmla="*/ 4017818 w 4419600"/>
                  <a:gd name="connsiteY61" fmla="*/ 2078181 h 4073236"/>
                  <a:gd name="connsiteX62" fmla="*/ 4184072 w 4419600"/>
                  <a:gd name="connsiteY62" fmla="*/ 2286000 h 4073236"/>
                  <a:gd name="connsiteX63" fmla="*/ 4419600 w 4419600"/>
                  <a:gd name="connsiteY63" fmla="*/ 2424545 h 4073236"/>
                  <a:gd name="connsiteX64" fmla="*/ 4322618 w 4419600"/>
                  <a:gd name="connsiteY64" fmla="*/ 2867890 h 4073236"/>
                  <a:gd name="connsiteX65" fmla="*/ 3200400 w 4419600"/>
                  <a:gd name="connsiteY65" fmla="*/ 2105890 h 4073236"/>
                  <a:gd name="connsiteX66" fmla="*/ 3061854 w 4419600"/>
                  <a:gd name="connsiteY66" fmla="*/ 2105890 h 4073236"/>
                  <a:gd name="connsiteX67" fmla="*/ 2840182 w 4419600"/>
                  <a:gd name="connsiteY67" fmla="*/ 2133600 h 4073236"/>
                  <a:gd name="connsiteX68" fmla="*/ 2660072 w 4419600"/>
                  <a:gd name="connsiteY68" fmla="*/ 2189018 h 4073236"/>
                  <a:gd name="connsiteX69" fmla="*/ 2521527 w 4419600"/>
                  <a:gd name="connsiteY69" fmla="*/ 2230581 h 4073236"/>
                  <a:gd name="connsiteX70" fmla="*/ 2258291 w 4419600"/>
                  <a:gd name="connsiteY70" fmla="*/ 2479963 h 4073236"/>
                  <a:gd name="connsiteX71" fmla="*/ 2299854 w 4419600"/>
                  <a:gd name="connsiteY71" fmla="*/ 2757054 h 4073236"/>
                  <a:gd name="connsiteX72" fmla="*/ 2341418 w 4419600"/>
                  <a:gd name="connsiteY72" fmla="*/ 2978727 h 4073236"/>
                  <a:gd name="connsiteX73" fmla="*/ 2563091 w 4419600"/>
                  <a:gd name="connsiteY73" fmla="*/ 3643745 h 4073236"/>
                  <a:gd name="connsiteX74" fmla="*/ 2507672 w 4419600"/>
                  <a:gd name="connsiteY74" fmla="*/ 3754581 h 4073236"/>
                  <a:gd name="connsiteX75" fmla="*/ 2299854 w 4419600"/>
                  <a:gd name="connsiteY75" fmla="*/ 3893127 h 4073236"/>
                  <a:gd name="connsiteX76" fmla="*/ 2175163 w 4419600"/>
                  <a:gd name="connsiteY76" fmla="*/ 4017818 h 4073236"/>
                  <a:gd name="connsiteX77" fmla="*/ 1953491 w 4419600"/>
                  <a:gd name="connsiteY77" fmla="*/ 4059381 h 4073236"/>
                  <a:gd name="connsiteX78" fmla="*/ 1995055 w 4419600"/>
                  <a:gd name="connsiteY78" fmla="*/ 4073236 h 4073236"/>
                  <a:gd name="connsiteX0" fmla="*/ 1995055 w 4419600"/>
                  <a:gd name="connsiteY0" fmla="*/ 4073236 h 4073236"/>
                  <a:gd name="connsiteX1" fmla="*/ 1607126 w 4419600"/>
                  <a:gd name="connsiteY1" fmla="*/ 2840180 h 4073236"/>
                  <a:gd name="connsiteX2" fmla="*/ 1330035 w 4419600"/>
                  <a:gd name="connsiteY2" fmla="*/ 1939635 h 4073236"/>
                  <a:gd name="connsiteX3" fmla="*/ 0 w 4419600"/>
                  <a:gd name="connsiteY3" fmla="*/ 2161309 h 4073236"/>
                  <a:gd name="connsiteX4" fmla="*/ 290945 w 4419600"/>
                  <a:gd name="connsiteY4" fmla="*/ 1704109 h 4073236"/>
                  <a:gd name="connsiteX5" fmla="*/ 221672 w 4419600"/>
                  <a:gd name="connsiteY5" fmla="*/ 1482436 h 4073236"/>
                  <a:gd name="connsiteX6" fmla="*/ 138545 w 4419600"/>
                  <a:gd name="connsiteY6" fmla="*/ 1177636 h 4073236"/>
                  <a:gd name="connsiteX7" fmla="*/ 138545 w 4419600"/>
                  <a:gd name="connsiteY7" fmla="*/ 928254 h 4073236"/>
                  <a:gd name="connsiteX8" fmla="*/ 152400 w 4419600"/>
                  <a:gd name="connsiteY8" fmla="*/ 706581 h 4073236"/>
                  <a:gd name="connsiteX9" fmla="*/ 249382 w 4419600"/>
                  <a:gd name="connsiteY9" fmla="*/ 387927 h 4073236"/>
                  <a:gd name="connsiteX10" fmla="*/ 415636 w 4419600"/>
                  <a:gd name="connsiteY10" fmla="*/ 221672 h 4073236"/>
                  <a:gd name="connsiteX11" fmla="*/ 609600 w 4419600"/>
                  <a:gd name="connsiteY11" fmla="*/ 69272 h 4073236"/>
                  <a:gd name="connsiteX12" fmla="*/ 609600 w 4419600"/>
                  <a:gd name="connsiteY12" fmla="*/ 69272 h 4073236"/>
                  <a:gd name="connsiteX13" fmla="*/ 512618 w 4419600"/>
                  <a:gd name="connsiteY13" fmla="*/ 304800 h 4073236"/>
                  <a:gd name="connsiteX14" fmla="*/ 692727 w 4419600"/>
                  <a:gd name="connsiteY14" fmla="*/ 138545 h 4073236"/>
                  <a:gd name="connsiteX15" fmla="*/ 942109 w 4419600"/>
                  <a:gd name="connsiteY15" fmla="*/ 0 h 4073236"/>
                  <a:gd name="connsiteX16" fmla="*/ 762000 w 4419600"/>
                  <a:gd name="connsiteY16" fmla="*/ 304800 h 4073236"/>
                  <a:gd name="connsiteX17" fmla="*/ 651163 w 4419600"/>
                  <a:gd name="connsiteY17" fmla="*/ 637309 h 4073236"/>
                  <a:gd name="connsiteX18" fmla="*/ 651163 w 4419600"/>
                  <a:gd name="connsiteY18" fmla="*/ 637309 h 4073236"/>
                  <a:gd name="connsiteX19" fmla="*/ 734291 w 4419600"/>
                  <a:gd name="connsiteY19" fmla="*/ 886690 h 4073236"/>
                  <a:gd name="connsiteX20" fmla="*/ 845127 w 4419600"/>
                  <a:gd name="connsiteY20" fmla="*/ 554181 h 4073236"/>
                  <a:gd name="connsiteX21" fmla="*/ 1025236 w 4419600"/>
                  <a:gd name="connsiteY21" fmla="*/ 360218 h 4073236"/>
                  <a:gd name="connsiteX22" fmla="*/ 1260763 w 4419600"/>
                  <a:gd name="connsiteY22" fmla="*/ 152400 h 4073236"/>
                  <a:gd name="connsiteX23" fmla="*/ 1149927 w 4419600"/>
                  <a:gd name="connsiteY23" fmla="*/ 374072 h 4073236"/>
                  <a:gd name="connsiteX24" fmla="*/ 1108363 w 4419600"/>
                  <a:gd name="connsiteY24" fmla="*/ 623454 h 4073236"/>
                  <a:gd name="connsiteX25" fmla="*/ 1080654 w 4419600"/>
                  <a:gd name="connsiteY25" fmla="*/ 775854 h 4073236"/>
                  <a:gd name="connsiteX26" fmla="*/ 1343891 w 4419600"/>
                  <a:gd name="connsiteY26" fmla="*/ 346363 h 4073236"/>
                  <a:gd name="connsiteX27" fmla="*/ 1052945 w 4419600"/>
                  <a:gd name="connsiteY27" fmla="*/ 1094509 h 4073236"/>
                  <a:gd name="connsiteX28" fmla="*/ 1260763 w 4419600"/>
                  <a:gd name="connsiteY28" fmla="*/ 720436 h 4073236"/>
                  <a:gd name="connsiteX29" fmla="*/ 1648691 w 4419600"/>
                  <a:gd name="connsiteY29" fmla="*/ 263236 h 4073236"/>
                  <a:gd name="connsiteX30" fmla="*/ 1814945 w 4419600"/>
                  <a:gd name="connsiteY30" fmla="*/ 180109 h 4073236"/>
                  <a:gd name="connsiteX31" fmla="*/ 1690254 w 4419600"/>
                  <a:gd name="connsiteY31" fmla="*/ 374072 h 4073236"/>
                  <a:gd name="connsiteX32" fmla="*/ 1787236 w 4419600"/>
                  <a:gd name="connsiteY32" fmla="*/ 471054 h 4073236"/>
                  <a:gd name="connsiteX33" fmla="*/ 1870363 w 4419600"/>
                  <a:gd name="connsiteY33" fmla="*/ 360218 h 4073236"/>
                  <a:gd name="connsiteX34" fmla="*/ 2008909 w 4419600"/>
                  <a:gd name="connsiteY34" fmla="*/ 277090 h 4073236"/>
                  <a:gd name="connsiteX35" fmla="*/ 2258291 w 4419600"/>
                  <a:gd name="connsiteY35" fmla="*/ 221672 h 4073236"/>
                  <a:gd name="connsiteX36" fmla="*/ 2770909 w 4419600"/>
                  <a:gd name="connsiteY36" fmla="*/ 845127 h 4073236"/>
                  <a:gd name="connsiteX37" fmla="*/ 2382982 w 4419600"/>
                  <a:gd name="connsiteY37" fmla="*/ 221672 h 4073236"/>
                  <a:gd name="connsiteX38" fmla="*/ 2923309 w 4419600"/>
                  <a:gd name="connsiteY38" fmla="*/ 872836 h 4073236"/>
                  <a:gd name="connsiteX39" fmla="*/ 2757054 w 4419600"/>
                  <a:gd name="connsiteY39" fmla="*/ 484909 h 4073236"/>
                  <a:gd name="connsiteX40" fmla="*/ 3006436 w 4419600"/>
                  <a:gd name="connsiteY40" fmla="*/ 789709 h 4073236"/>
                  <a:gd name="connsiteX41" fmla="*/ 3172691 w 4419600"/>
                  <a:gd name="connsiteY41" fmla="*/ 1066800 h 4073236"/>
                  <a:gd name="connsiteX42" fmla="*/ 3020291 w 4419600"/>
                  <a:gd name="connsiteY42" fmla="*/ 706581 h 4073236"/>
                  <a:gd name="connsiteX43" fmla="*/ 3255818 w 4419600"/>
                  <a:gd name="connsiteY43" fmla="*/ 997527 h 4073236"/>
                  <a:gd name="connsiteX44" fmla="*/ 3117272 w 4419600"/>
                  <a:gd name="connsiteY44" fmla="*/ 595745 h 4073236"/>
                  <a:gd name="connsiteX45" fmla="*/ 3408218 w 4419600"/>
                  <a:gd name="connsiteY45" fmla="*/ 1039090 h 4073236"/>
                  <a:gd name="connsiteX46" fmla="*/ 3131127 w 4419600"/>
                  <a:gd name="connsiteY46" fmla="*/ 526472 h 4073236"/>
                  <a:gd name="connsiteX47" fmla="*/ 2881745 w 4419600"/>
                  <a:gd name="connsiteY47" fmla="*/ 193963 h 4073236"/>
                  <a:gd name="connsiteX48" fmla="*/ 3214254 w 4419600"/>
                  <a:gd name="connsiteY48" fmla="*/ 540327 h 4073236"/>
                  <a:gd name="connsiteX49" fmla="*/ 3061854 w 4419600"/>
                  <a:gd name="connsiteY49" fmla="*/ 263236 h 4073236"/>
                  <a:gd name="connsiteX50" fmla="*/ 3186545 w 4419600"/>
                  <a:gd name="connsiteY50" fmla="*/ 360218 h 4073236"/>
                  <a:gd name="connsiteX51" fmla="*/ 3463636 w 4419600"/>
                  <a:gd name="connsiteY51" fmla="*/ 762000 h 4073236"/>
                  <a:gd name="connsiteX52" fmla="*/ 3241963 w 4419600"/>
                  <a:gd name="connsiteY52" fmla="*/ 401781 h 4073236"/>
                  <a:gd name="connsiteX53" fmla="*/ 2978727 w 4419600"/>
                  <a:gd name="connsiteY53" fmla="*/ 96981 h 4073236"/>
                  <a:gd name="connsiteX54" fmla="*/ 3394363 w 4419600"/>
                  <a:gd name="connsiteY54" fmla="*/ 415636 h 4073236"/>
                  <a:gd name="connsiteX55" fmla="*/ 3158836 w 4419600"/>
                  <a:gd name="connsiteY55" fmla="*/ 13854 h 4073236"/>
                  <a:gd name="connsiteX56" fmla="*/ 3158836 w 4419600"/>
                  <a:gd name="connsiteY56" fmla="*/ 13854 h 4073236"/>
                  <a:gd name="connsiteX57" fmla="*/ 3519054 w 4419600"/>
                  <a:gd name="connsiteY57" fmla="*/ 69272 h 4073236"/>
                  <a:gd name="connsiteX58" fmla="*/ 3796145 w 4419600"/>
                  <a:gd name="connsiteY58" fmla="*/ 207818 h 4073236"/>
                  <a:gd name="connsiteX59" fmla="*/ 3906982 w 4419600"/>
                  <a:gd name="connsiteY59" fmla="*/ 692727 h 4073236"/>
                  <a:gd name="connsiteX60" fmla="*/ 3782291 w 4419600"/>
                  <a:gd name="connsiteY60" fmla="*/ 1482436 h 4073236"/>
                  <a:gd name="connsiteX61" fmla="*/ 3823854 w 4419600"/>
                  <a:gd name="connsiteY61" fmla="*/ 1759527 h 4073236"/>
                  <a:gd name="connsiteX62" fmla="*/ 4017818 w 4419600"/>
                  <a:gd name="connsiteY62" fmla="*/ 2078181 h 4073236"/>
                  <a:gd name="connsiteX63" fmla="*/ 4184072 w 4419600"/>
                  <a:gd name="connsiteY63" fmla="*/ 2286000 h 4073236"/>
                  <a:gd name="connsiteX64" fmla="*/ 4419600 w 4419600"/>
                  <a:gd name="connsiteY64" fmla="*/ 2424545 h 4073236"/>
                  <a:gd name="connsiteX65" fmla="*/ 4322618 w 4419600"/>
                  <a:gd name="connsiteY65" fmla="*/ 2867890 h 4073236"/>
                  <a:gd name="connsiteX66" fmla="*/ 3200400 w 4419600"/>
                  <a:gd name="connsiteY66" fmla="*/ 2105890 h 4073236"/>
                  <a:gd name="connsiteX67" fmla="*/ 3061854 w 4419600"/>
                  <a:gd name="connsiteY67" fmla="*/ 2105890 h 4073236"/>
                  <a:gd name="connsiteX68" fmla="*/ 2840182 w 4419600"/>
                  <a:gd name="connsiteY68" fmla="*/ 2133600 h 4073236"/>
                  <a:gd name="connsiteX69" fmla="*/ 2660072 w 4419600"/>
                  <a:gd name="connsiteY69" fmla="*/ 2189018 h 4073236"/>
                  <a:gd name="connsiteX70" fmla="*/ 2521527 w 4419600"/>
                  <a:gd name="connsiteY70" fmla="*/ 2230581 h 4073236"/>
                  <a:gd name="connsiteX71" fmla="*/ 2258291 w 4419600"/>
                  <a:gd name="connsiteY71" fmla="*/ 2479963 h 4073236"/>
                  <a:gd name="connsiteX72" fmla="*/ 2299854 w 4419600"/>
                  <a:gd name="connsiteY72" fmla="*/ 2757054 h 4073236"/>
                  <a:gd name="connsiteX73" fmla="*/ 2341418 w 4419600"/>
                  <a:gd name="connsiteY73" fmla="*/ 2978727 h 4073236"/>
                  <a:gd name="connsiteX74" fmla="*/ 2563091 w 4419600"/>
                  <a:gd name="connsiteY74" fmla="*/ 3643745 h 4073236"/>
                  <a:gd name="connsiteX75" fmla="*/ 2507672 w 4419600"/>
                  <a:gd name="connsiteY75" fmla="*/ 3754581 h 4073236"/>
                  <a:gd name="connsiteX76" fmla="*/ 2299854 w 4419600"/>
                  <a:gd name="connsiteY76" fmla="*/ 3893127 h 4073236"/>
                  <a:gd name="connsiteX77" fmla="*/ 2175163 w 4419600"/>
                  <a:gd name="connsiteY77" fmla="*/ 4017818 h 4073236"/>
                  <a:gd name="connsiteX78" fmla="*/ 1953491 w 4419600"/>
                  <a:gd name="connsiteY78" fmla="*/ 4059381 h 4073236"/>
                  <a:gd name="connsiteX79" fmla="*/ 1995055 w 4419600"/>
                  <a:gd name="connsiteY79" fmla="*/ 4073236 h 4073236"/>
                  <a:gd name="connsiteX0" fmla="*/ 1995055 w 4419600"/>
                  <a:gd name="connsiteY0" fmla="*/ 4073236 h 4073236"/>
                  <a:gd name="connsiteX1" fmla="*/ 1717963 w 4419600"/>
                  <a:gd name="connsiteY1" fmla="*/ 2189017 h 4073236"/>
                  <a:gd name="connsiteX2" fmla="*/ 1330035 w 4419600"/>
                  <a:gd name="connsiteY2" fmla="*/ 1939635 h 4073236"/>
                  <a:gd name="connsiteX3" fmla="*/ 0 w 4419600"/>
                  <a:gd name="connsiteY3" fmla="*/ 2161309 h 4073236"/>
                  <a:gd name="connsiteX4" fmla="*/ 290945 w 4419600"/>
                  <a:gd name="connsiteY4" fmla="*/ 1704109 h 4073236"/>
                  <a:gd name="connsiteX5" fmla="*/ 221672 w 4419600"/>
                  <a:gd name="connsiteY5" fmla="*/ 1482436 h 4073236"/>
                  <a:gd name="connsiteX6" fmla="*/ 138545 w 4419600"/>
                  <a:gd name="connsiteY6" fmla="*/ 1177636 h 4073236"/>
                  <a:gd name="connsiteX7" fmla="*/ 138545 w 4419600"/>
                  <a:gd name="connsiteY7" fmla="*/ 928254 h 4073236"/>
                  <a:gd name="connsiteX8" fmla="*/ 152400 w 4419600"/>
                  <a:gd name="connsiteY8" fmla="*/ 706581 h 4073236"/>
                  <a:gd name="connsiteX9" fmla="*/ 249382 w 4419600"/>
                  <a:gd name="connsiteY9" fmla="*/ 387927 h 4073236"/>
                  <a:gd name="connsiteX10" fmla="*/ 415636 w 4419600"/>
                  <a:gd name="connsiteY10" fmla="*/ 221672 h 4073236"/>
                  <a:gd name="connsiteX11" fmla="*/ 609600 w 4419600"/>
                  <a:gd name="connsiteY11" fmla="*/ 69272 h 4073236"/>
                  <a:gd name="connsiteX12" fmla="*/ 609600 w 4419600"/>
                  <a:gd name="connsiteY12" fmla="*/ 69272 h 4073236"/>
                  <a:gd name="connsiteX13" fmla="*/ 512618 w 4419600"/>
                  <a:gd name="connsiteY13" fmla="*/ 304800 h 4073236"/>
                  <a:gd name="connsiteX14" fmla="*/ 692727 w 4419600"/>
                  <a:gd name="connsiteY14" fmla="*/ 138545 h 4073236"/>
                  <a:gd name="connsiteX15" fmla="*/ 942109 w 4419600"/>
                  <a:gd name="connsiteY15" fmla="*/ 0 h 4073236"/>
                  <a:gd name="connsiteX16" fmla="*/ 762000 w 4419600"/>
                  <a:gd name="connsiteY16" fmla="*/ 304800 h 4073236"/>
                  <a:gd name="connsiteX17" fmla="*/ 651163 w 4419600"/>
                  <a:gd name="connsiteY17" fmla="*/ 637309 h 4073236"/>
                  <a:gd name="connsiteX18" fmla="*/ 651163 w 4419600"/>
                  <a:gd name="connsiteY18" fmla="*/ 637309 h 4073236"/>
                  <a:gd name="connsiteX19" fmla="*/ 734291 w 4419600"/>
                  <a:gd name="connsiteY19" fmla="*/ 886690 h 4073236"/>
                  <a:gd name="connsiteX20" fmla="*/ 845127 w 4419600"/>
                  <a:gd name="connsiteY20" fmla="*/ 554181 h 4073236"/>
                  <a:gd name="connsiteX21" fmla="*/ 1025236 w 4419600"/>
                  <a:gd name="connsiteY21" fmla="*/ 360218 h 4073236"/>
                  <a:gd name="connsiteX22" fmla="*/ 1260763 w 4419600"/>
                  <a:gd name="connsiteY22" fmla="*/ 152400 h 4073236"/>
                  <a:gd name="connsiteX23" fmla="*/ 1149927 w 4419600"/>
                  <a:gd name="connsiteY23" fmla="*/ 374072 h 4073236"/>
                  <a:gd name="connsiteX24" fmla="*/ 1108363 w 4419600"/>
                  <a:gd name="connsiteY24" fmla="*/ 623454 h 4073236"/>
                  <a:gd name="connsiteX25" fmla="*/ 1080654 w 4419600"/>
                  <a:gd name="connsiteY25" fmla="*/ 775854 h 4073236"/>
                  <a:gd name="connsiteX26" fmla="*/ 1343891 w 4419600"/>
                  <a:gd name="connsiteY26" fmla="*/ 346363 h 4073236"/>
                  <a:gd name="connsiteX27" fmla="*/ 1052945 w 4419600"/>
                  <a:gd name="connsiteY27" fmla="*/ 1094509 h 4073236"/>
                  <a:gd name="connsiteX28" fmla="*/ 1260763 w 4419600"/>
                  <a:gd name="connsiteY28" fmla="*/ 720436 h 4073236"/>
                  <a:gd name="connsiteX29" fmla="*/ 1648691 w 4419600"/>
                  <a:gd name="connsiteY29" fmla="*/ 263236 h 4073236"/>
                  <a:gd name="connsiteX30" fmla="*/ 1814945 w 4419600"/>
                  <a:gd name="connsiteY30" fmla="*/ 180109 h 4073236"/>
                  <a:gd name="connsiteX31" fmla="*/ 1690254 w 4419600"/>
                  <a:gd name="connsiteY31" fmla="*/ 374072 h 4073236"/>
                  <a:gd name="connsiteX32" fmla="*/ 1787236 w 4419600"/>
                  <a:gd name="connsiteY32" fmla="*/ 471054 h 4073236"/>
                  <a:gd name="connsiteX33" fmla="*/ 1870363 w 4419600"/>
                  <a:gd name="connsiteY33" fmla="*/ 360218 h 4073236"/>
                  <a:gd name="connsiteX34" fmla="*/ 2008909 w 4419600"/>
                  <a:gd name="connsiteY34" fmla="*/ 277090 h 4073236"/>
                  <a:gd name="connsiteX35" fmla="*/ 2258291 w 4419600"/>
                  <a:gd name="connsiteY35" fmla="*/ 221672 h 4073236"/>
                  <a:gd name="connsiteX36" fmla="*/ 2770909 w 4419600"/>
                  <a:gd name="connsiteY36" fmla="*/ 845127 h 4073236"/>
                  <a:gd name="connsiteX37" fmla="*/ 2382982 w 4419600"/>
                  <a:gd name="connsiteY37" fmla="*/ 221672 h 4073236"/>
                  <a:gd name="connsiteX38" fmla="*/ 2923309 w 4419600"/>
                  <a:gd name="connsiteY38" fmla="*/ 872836 h 4073236"/>
                  <a:gd name="connsiteX39" fmla="*/ 2757054 w 4419600"/>
                  <a:gd name="connsiteY39" fmla="*/ 484909 h 4073236"/>
                  <a:gd name="connsiteX40" fmla="*/ 3006436 w 4419600"/>
                  <a:gd name="connsiteY40" fmla="*/ 789709 h 4073236"/>
                  <a:gd name="connsiteX41" fmla="*/ 3172691 w 4419600"/>
                  <a:gd name="connsiteY41" fmla="*/ 1066800 h 4073236"/>
                  <a:gd name="connsiteX42" fmla="*/ 3020291 w 4419600"/>
                  <a:gd name="connsiteY42" fmla="*/ 706581 h 4073236"/>
                  <a:gd name="connsiteX43" fmla="*/ 3255818 w 4419600"/>
                  <a:gd name="connsiteY43" fmla="*/ 997527 h 4073236"/>
                  <a:gd name="connsiteX44" fmla="*/ 3117272 w 4419600"/>
                  <a:gd name="connsiteY44" fmla="*/ 595745 h 4073236"/>
                  <a:gd name="connsiteX45" fmla="*/ 3408218 w 4419600"/>
                  <a:gd name="connsiteY45" fmla="*/ 1039090 h 4073236"/>
                  <a:gd name="connsiteX46" fmla="*/ 3131127 w 4419600"/>
                  <a:gd name="connsiteY46" fmla="*/ 526472 h 4073236"/>
                  <a:gd name="connsiteX47" fmla="*/ 2881745 w 4419600"/>
                  <a:gd name="connsiteY47" fmla="*/ 193963 h 4073236"/>
                  <a:gd name="connsiteX48" fmla="*/ 3214254 w 4419600"/>
                  <a:gd name="connsiteY48" fmla="*/ 540327 h 4073236"/>
                  <a:gd name="connsiteX49" fmla="*/ 3061854 w 4419600"/>
                  <a:gd name="connsiteY49" fmla="*/ 263236 h 4073236"/>
                  <a:gd name="connsiteX50" fmla="*/ 3186545 w 4419600"/>
                  <a:gd name="connsiteY50" fmla="*/ 360218 h 4073236"/>
                  <a:gd name="connsiteX51" fmla="*/ 3463636 w 4419600"/>
                  <a:gd name="connsiteY51" fmla="*/ 762000 h 4073236"/>
                  <a:gd name="connsiteX52" fmla="*/ 3241963 w 4419600"/>
                  <a:gd name="connsiteY52" fmla="*/ 401781 h 4073236"/>
                  <a:gd name="connsiteX53" fmla="*/ 2978727 w 4419600"/>
                  <a:gd name="connsiteY53" fmla="*/ 96981 h 4073236"/>
                  <a:gd name="connsiteX54" fmla="*/ 3394363 w 4419600"/>
                  <a:gd name="connsiteY54" fmla="*/ 415636 h 4073236"/>
                  <a:gd name="connsiteX55" fmla="*/ 3158836 w 4419600"/>
                  <a:gd name="connsiteY55" fmla="*/ 13854 h 4073236"/>
                  <a:gd name="connsiteX56" fmla="*/ 3158836 w 4419600"/>
                  <a:gd name="connsiteY56" fmla="*/ 13854 h 4073236"/>
                  <a:gd name="connsiteX57" fmla="*/ 3519054 w 4419600"/>
                  <a:gd name="connsiteY57" fmla="*/ 69272 h 4073236"/>
                  <a:gd name="connsiteX58" fmla="*/ 3796145 w 4419600"/>
                  <a:gd name="connsiteY58" fmla="*/ 207818 h 4073236"/>
                  <a:gd name="connsiteX59" fmla="*/ 3906982 w 4419600"/>
                  <a:gd name="connsiteY59" fmla="*/ 692727 h 4073236"/>
                  <a:gd name="connsiteX60" fmla="*/ 3782291 w 4419600"/>
                  <a:gd name="connsiteY60" fmla="*/ 1482436 h 4073236"/>
                  <a:gd name="connsiteX61" fmla="*/ 3823854 w 4419600"/>
                  <a:gd name="connsiteY61" fmla="*/ 1759527 h 4073236"/>
                  <a:gd name="connsiteX62" fmla="*/ 4017818 w 4419600"/>
                  <a:gd name="connsiteY62" fmla="*/ 2078181 h 4073236"/>
                  <a:gd name="connsiteX63" fmla="*/ 4184072 w 4419600"/>
                  <a:gd name="connsiteY63" fmla="*/ 2286000 h 4073236"/>
                  <a:gd name="connsiteX64" fmla="*/ 4419600 w 4419600"/>
                  <a:gd name="connsiteY64" fmla="*/ 2424545 h 4073236"/>
                  <a:gd name="connsiteX65" fmla="*/ 4322618 w 4419600"/>
                  <a:gd name="connsiteY65" fmla="*/ 2867890 h 4073236"/>
                  <a:gd name="connsiteX66" fmla="*/ 3200400 w 4419600"/>
                  <a:gd name="connsiteY66" fmla="*/ 2105890 h 4073236"/>
                  <a:gd name="connsiteX67" fmla="*/ 3061854 w 4419600"/>
                  <a:gd name="connsiteY67" fmla="*/ 2105890 h 4073236"/>
                  <a:gd name="connsiteX68" fmla="*/ 2840182 w 4419600"/>
                  <a:gd name="connsiteY68" fmla="*/ 2133600 h 4073236"/>
                  <a:gd name="connsiteX69" fmla="*/ 2660072 w 4419600"/>
                  <a:gd name="connsiteY69" fmla="*/ 2189018 h 4073236"/>
                  <a:gd name="connsiteX70" fmla="*/ 2521527 w 4419600"/>
                  <a:gd name="connsiteY70" fmla="*/ 2230581 h 4073236"/>
                  <a:gd name="connsiteX71" fmla="*/ 2258291 w 4419600"/>
                  <a:gd name="connsiteY71" fmla="*/ 2479963 h 4073236"/>
                  <a:gd name="connsiteX72" fmla="*/ 2299854 w 4419600"/>
                  <a:gd name="connsiteY72" fmla="*/ 2757054 h 4073236"/>
                  <a:gd name="connsiteX73" fmla="*/ 2341418 w 4419600"/>
                  <a:gd name="connsiteY73" fmla="*/ 2978727 h 4073236"/>
                  <a:gd name="connsiteX74" fmla="*/ 2563091 w 4419600"/>
                  <a:gd name="connsiteY74" fmla="*/ 3643745 h 4073236"/>
                  <a:gd name="connsiteX75" fmla="*/ 2507672 w 4419600"/>
                  <a:gd name="connsiteY75" fmla="*/ 3754581 h 4073236"/>
                  <a:gd name="connsiteX76" fmla="*/ 2299854 w 4419600"/>
                  <a:gd name="connsiteY76" fmla="*/ 3893127 h 4073236"/>
                  <a:gd name="connsiteX77" fmla="*/ 2175163 w 4419600"/>
                  <a:gd name="connsiteY77" fmla="*/ 4017818 h 4073236"/>
                  <a:gd name="connsiteX78" fmla="*/ 1953491 w 4419600"/>
                  <a:gd name="connsiteY78" fmla="*/ 4059381 h 4073236"/>
                  <a:gd name="connsiteX79" fmla="*/ 1995055 w 4419600"/>
                  <a:gd name="connsiteY79" fmla="*/ 4073236 h 4073236"/>
                  <a:gd name="connsiteX0" fmla="*/ 1995055 w 4419600"/>
                  <a:gd name="connsiteY0" fmla="*/ 4073236 h 4073236"/>
                  <a:gd name="connsiteX1" fmla="*/ 1801090 w 4419600"/>
                  <a:gd name="connsiteY1" fmla="*/ 2673926 h 4073236"/>
                  <a:gd name="connsiteX2" fmla="*/ 1717963 w 4419600"/>
                  <a:gd name="connsiteY2" fmla="*/ 2189017 h 4073236"/>
                  <a:gd name="connsiteX3" fmla="*/ 1330035 w 4419600"/>
                  <a:gd name="connsiteY3" fmla="*/ 1939635 h 4073236"/>
                  <a:gd name="connsiteX4" fmla="*/ 0 w 4419600"/>
                  <a:gd name="connsiteY4" fmla="*/ 2161309 h 4073236"/>
                  <a:gd name="connsiteX5" fmla="*/ 290945 w 4419600"/>
                  <a:gd name="connsiteY5" fmla="*/ 1704109 h 4073236"/>
                  <a:gd name="connsiteX6" fmla="*/ 221672 w 4419600"/>
                  <a:gd name="connsiteY6" fmla="*/ 1482436 h 4073236"/>
                  <a:gd name="connsiteX7" fmla="*/ 138545 w 4419600"/>
                  <a:gd name="connsiteY7" fmla="*/ 1177636 h 4073236"/>
                  <a:gd name="connsiteX8" fmla="*/ 138545 w 4419600"/>
                  <a:gd name="connsiteY8" fmla="*/ 928254 h 4073236"/>
                  <a:gd name="connsiteX9" fmla="*/ 152400 w 4419600"/>
                  <a:gd name="connsiteY9" fmla="*/ 706581 h 4073236"/>
                  <a:gd name="connsiteX10" fmla="*/ 249382 w 4419600"/>
                  <a:gd name="connsiteY10" fmla="*/ 387927 h 4073236"/>
                  <a:gd name="connsiteX11" fmla="*/ 415636 w 4419600"/>
                  <a:gd name="connsiteY11" fmla="*/ 221672 h 4073236"/>
                  <a:gd name="connsiteX12" fmla="*/ 609600 w 4419600"/>
                  <a:gd name="connsiteY12" fmla="*/ 69272 h 4073236"/>
                  <a:gd name="connsiteX13" fmla="*/ 609600 w 4419600"/>
                  <a:gd name="connsiteY13" fmla="*/ 69272 h 4073236"/>
                  <a:gd name="connsiteX14" fmla="*/ 512618 w 4419600"/>
                  <a:gd name="connsiteY14" fmla="*/ 304800 h 4073236"/>
                  <a:gd name="connsiteX15" fmla="*/ 692727 w 4419600"/>
                  <a:gd name="connsiteY15" fmla="*/ 138545 h 4073236"/>
                  <a:gd name="connsiteX16" fmla="*/ 942109 w 4419600"/>
                  <a:gd name="connsiteY16" fmla="*/ 0 h 4073236"/>
                  <a:gd name="connsiteX17" fmla="*/ 762000 w 4419600"/>
                  <a:gd name="connsiteY17" fmla="*/ 304800 h 4073236"/>
                  <a:gd name="connsiteX18" fmla="*/ 651163 w 4419600"/>
                  <a:gd name="connsiteY18" fmla="*/ 637309 h 4073236"/>
                  <a:gd name="connsiteX19" fmla="*/ 651163 w 4419600"/>
                  <a:gd name="connsiteY19" fmla="*/ 637309 h 4073236"/>
                  <a:gd name="connsiteX20" fmla="*/ 734291 w 4419600"/>
                  <a:gd name="connsiteY20" fmla="*/ 886690 h 4073236"/>
                  <a:gd name="connsiteX21" fmla="*/ 845127 w 4419600"/>
                  <a:gd name="connsiteY21" fmla="*/ 554181 h 4073236"/>
                  <a:gd name="connsiteX22" fmla="*/ 1025236 w 4419600"/>
                  <a:gd name="connsiteY22" fmla="*/ 360218 h 4073236"/>
                  <a:gd name="connsiteX23" fmla="*/ 1260763 w 4419600"/>
                  <a:gd name="connsiteY23" fmla="*/ 152400 h 4073236"/>
                  <a:gd name="connsiteX24" fmla="*/ 1149927 w 4419600"/>
                  <a:gd name="connsiteY24" fmla="*/ 374072 h 4073236"/>
                  <a:gd name="connsiteX25" fmla="*/ 1108363 w 4419600"/>
                  <a:gd name="connsiteY25" fmla="*/ 623454 h 4073236"/>
                  <a:gd name="connsiteX26" fmla="*/ 1080654 w 4419600"/>
                  <a:gd name="connsiteY26" fmla="*/ 775854 h 4073236"/>
                  <a:gd name="connsiteX27" fmla="*/ 1343891 w 4419600"/>
                  <a:gd name="connsiteY27" fmla="*/ 346363 h 4073236"/>
                  <a:gd name="connsiteX28" fmla="*/ 1052945 w 4419600"/>
                  <a:gd name="connsiteY28" fmla="*/ 1094509 h 4073236"/>
                  <a:gd name="connsiteX29" fmla="*/ 1260763 w 4419600"/>
                  <a:gd name="connsiteY29" fmla="*/ 720436 h 4073236"/>
                  <a:gd name="connsiteX30" fmla="*/ 1648691 w 4419600"/>
                  <a:gd name="connsiteY30" fmla="*/ 263236 h 4073236"/>
                  <a:gd name="connsiteX31" fmla="*/ 1814945 w 4419600"/>
                  <a:gd name="connsiteY31" fmla="*/ 180109 h 4073236"/>
                  <a:gd name="connsiteX32" fmla="*/ 1690254 w 4419600"/>
                  <a:gd name="connsiteY32" fmla="*/ 374072 h 4073236"/>
                  <a:gd name="connsiteX33" fmla="*/ 1787236 w 4419600"/>
                  <a:gd name="connsiteY33" fmla="*/ 471054 h 4073236"/>
                  <a:gd name="connsiteX34" fmla="*/ 1870363 w 4419600"/>
                  <a:gd name="connsiteY34" fmla="*/ 360218 h 4073236"/>
                  <a:gd name="connsiteX35" fmla="*/ 2008909 w 4419600"/>
                  <a:gd name="connsiteY35" fmla="*/ 277090 h 4073236"/>
                  <a:gd name="connsiteX36" fmla="*/ 2258291 w 4419600"/>
                  <a:gd name="connsiteY36" fmla="*/ 221672 h 4073236"/>
                  <a:gd name="connsiteX37" fmla="*/ 2770909 w 4419600"/>
                  <a:gd name="connsiteY37" fmla="*/ 845127 h 4073236"/>
                  <a:gd name="connsiteX38" fmla="*/ 2382982 w 4419600"/>
                  <a:gd name="connsiteY38" fmla="*/ 221672 h 4073236"/>
                  <a:gd name="connsiteX39" fmla="*/ 2923309 w 4419600"/>
                  <a:gd name="connsiteY39" fmla="*/ 872836 h 4073236"/>
                  <a:gd name="connsiteX40" fmla="*/ 2757054 w 4419600"/>
                  <a:gd name="connsiteY40" fmla="*/ 484909 h 4073236"/>
                  <a:gd name="connsiteX41" fmla="*/ 3006436 w 4419600"/>
                  <a:gd name="connsiteY41" fmla="*/ 789709 h 4073236"/>
                  <a:gd name="connsiteX42" fmla="*/ 3172691 w 4419600"/>
                  <a:gd name="connsiteY42" fmla="*/ 1066800 h 4073236"/>
                  <a:gd name="connsiteX43" fmla="*/ 3020291 w 4419600"/>
                  <a:gd name="connsiteY43" fmla="*/ 706581 h 4073236"/>
                  <a:gd name="connsiteX44" fmla="*/ 3255818 w 4419600"/>
                  <a:gd name="connsiteY44" fmla="*/ 997527 h 4073236"/>
                  <a:gd name="connsiteX45" fmla="*/ 3117272 w 4419600"/>
                  <a:gd name="connsiteY45" fmla="*/ 595745 h 4073236"/>
                  <a:gd name="connsiteX46" fmla="*/ 3408218 w 4419600"/>
                  <a:gd name="connsiteY46" fmla="*/ 1039090 h 4073236"/>
                  <a:gd name="connsiteX47" fmla="*/ 3131127 w 4419600"/>
                  <a:gd name="connsiteY47" fmla="*/ 526472 h 4073236"/>
                  <a:gd name="connsiteX48" fmla="*/ 2881745 w 4419600"/>
                  <a:gd name="connsiteY48" fmla="*/ 193963 h 4073236"/>
                  <a:gd name="connsiteX49" fmla="*/ 3214254 w 4419600"/>
                  <a:gd name="connsiteY49" fmla="*/ 540327 h 4073236"/>
                  <a:gd name="connsiteX50" fmla="*/ 3061854 w 4419600"/>
                  <a:gd name="connsiteY50" fmla="*/ 263236 h 4073236"/>
                  <a:gd name="connsiteX51" fmla="*/ 3186545 w 4419600"/>
                  <a:gd name="connsiteY51" fmla="*/ 360218 h 4073236"/>
                  <a:gd name="connsiteX52" fmla="*/ 3463636 w 4419600"/>
                  <a:gd name="connsiteY52" fmla="*/ 762000 h 4073236"/>
                  <a:gd name="connsiteX53" fmla="*/ 3241963 w 4419600"/>
                  <a:gd name="connsiteY53" fmla="*/ 401781 h 4073236"/>
                  <a:gd name="connsiteX54" fmla="*/ 2978727 w 4419600"/>
                  <a:gd name="connsiteY54" fmla="*/ 96981 h 4073236"/>
                  <a:gd name="connsiteX55" fmla="*/ 3394363 w 4419600"/>
                  <a:gd name="connsiteY55" fmla="*/ 415636 h 4073236"/>
                  <a:gd name="connsiteX56" fmla="*/ 3158836 w 4419600"/>
                  <a:gd name="connsiteY56" fmla="*/ 13854 h 4073236"/>
                  <a:gd name="connsiteX57" fmla="*/ 3158836 w 4419600"/>
                  <a:gd name="connsiteY57" fmla="*/ 13854 h 4073236"/>
                  <a:gd name="connsiteX58" fmla="*/ 3519054 w 4419600"/>
                  <a:gd name="connsiteY58" fmla="*/ 69272 h 4073236"/>
                  <a:gd name="connsiteX59" fmla="*/ 3796145 w 4419600"/>
                  <a:gd name="connsiteY59" fmla="*/ 207818 h 4073236"/>
                  <a:gd name="connsiteX60" fmla="*/ 3906982 w 4419600"/>
                  <a:gd name="connsiteY60" fmla="*/ 692727 h 4073236"/>
                  <a:gd name="connsiteX61" fmla="*/ 3782291 w 4419600"/>
                  <a:gd name="connsiteY61" fmla="*/ 1482436 h 4073236"/>
                  <a:gd name="connsiteX62" fmla="*/ 3823854 w 4419600"/>
                  <a:gd name="connsiteY62" fmla="*/ 1759527 h 4073236"/>
                  <a:gd name="connsiteX63" fmla="*/ 4017818 w 4419600"/>
                  <a:gd name="connsiteY63" fmla="*/ 2078181 h 4073236"/>
                  <a:gd name="connsiteX64" fmla="*/ 4184072 w 4419600"/>
                  <a:gd name="connsiteY64" fmla="*/ 2286000 h 4073236"/>
                  <a:gd name="connsiteX65" fmla="*/ 4419600 w 4419600"/>
                  <a:gd name="connsiteY65" fmla="*/ 2424545 h 4073236"/>
                  <a:gd name="connsiteX66" fmla="*/ 4322618 w 4419600"/>
                  <a:gd name="connsiteY66" fmla="*/ 2867890 h 4073236"/>
                  <a:gd name="connsiteX67" fmla="*/ 3200400 w 4419600"/>
                  <a:gd name="connsiteY67" fmla="*/ 2105890 h 4073236"/>
                  <a:gd name="connsiteX68" fmla="*/ 3061854 w 4419600"/>
                  <a:gd name="connsiteY68" fmla="*/ 2105890 h 4073236"/>
                  <a:gd name="connsiteX69" fmla="*/ 2840182 w 4419600"/>
                  <a:gd name="connsiteY69" fmla="*/ 2133600 h 4073236"/>
                  <a:gd name="connsiteX70" fmla="*/ 2660072 w 4419600"/>
                  <a:gd name="connsiteY70" fmla="*/ 2189018 h 4073236"/>
                  <a:gd name="connsiteX71" fmla="*/ 2521527 w 4419600"/>
                  <a:gd name="connsiteY71" fmla="*/ 2230581 h 4073236"/>
                  <a:gd name="connsiteX72" fmla="*/ 2258291 w 4419600"/>
                  <a:gd name="connsiteY72" fmla="*/ 2479963 h 4073236"/>
                  <a:gd name="connsiteX73" fmla="*/ 2299854 w 4419600"/>
                  <a:gd name="connsiteY73" fmla="*/ 2757054 h 4073236"/>
                  <a:gd name="connsiteX74" fmla="*/ 2341418 w 4419600"/>
                  <a:gd name="connsiteY74" fmla="*/ 2978727 h 4073236"/>
                  <a:gd name="connsiteX75" fmla="*/ 2563091 w 4419600"/>
                  <a:gd name="connsiteY75" fmla="*/ 3643745 h 4073236"/>
                  <a:gd name="connsiteX76" fmla="*/ 2507672 w 4419600"/>
                  <a:gd name="connsiteY76" fmla="*/ 3754581 h 4073236"/>
                  <a:gd name="connsiteX77" fmla="*/ 2299854 w 4419600"/>
                  <a:gd name="connsiteY77" fmla="*/ 3893127 h 4073236"/>
                  <a:gd name="connsiteX78" fmla="*/ 2175163 w 4419600"/>
                  <a:gd name="connsiteY78" fmla="*/ 4017818 h 4073236"/>
                  <a:gd name="connsiteX79" fmla="*/ 1953491 w 4419600"/>
                  <a:gd name="connsiteY79" fmla="*/ 4059381 h 4073236"/>
                  <a:gd name="connsiteX80" fmla="*/ 1995055 w 4419600"/>
                  <a:gd name="connsiteY80" fmla="*/ 4073236 h 4073236"/>
                  <a:gd name="connsiteX0" fmla="*/ 1995055 w 4419600"/>
                  <a:gd name="connsiteY0" fmla="*/ 4073236 h 4073236"/>
                  <a:gd name="connsiteX1" fmla="*/ 1898071 w 4419600"/>
                  <a:gd name="connsiteY1" fmla="*/ 3408217 h 4073236"/>
                  <a:gd name="connsiteX2" fmla="*/ 1801090 w 4419600"/>
                  <a:gd name="connsiteY2" fmla="*/ 2673926 h 4073236"/>
                  <a:gd name="connsiteX3" fmla="*/ 1717963 w 4419600"/>
                  <a:gd name="connsiteY3" fmla="*/ 2189017 h 4073236"/>
                  <a:gd name="connsiteX4" fmla="*/ 1330035 w 4419600"/>
                  <a:gd name="connsiteY4" fmla="*/ 1939635 h 4073236"/>
                  <a:gd name="connsiteX5" fmla="*/ 0 w 4419600"/>
                  <a:gd name="connsiteY5" fmla="*/ 2161309 h 4073236"/>
                  <a:gd name="connsiteX6" fmla="*/ 290945 w 4419600"/>
                  <a:gd name="connsiteY6" fmla="*/ 1704109 h 4073236"/>
                  <a:gd name="connsiteX7" fmla="*/ 221672 w 4419600"/>
                  <a:gd name="connsiteY7" fmla="*/ 1482436 h 4073236"/>
                  <a:gd name="connsiteX8" fmla="*/ 138545 w 4419600"/>
                  <a:gd name="connsiteY8" fmla="*/ 1177636 h 4073236"/>
                  <a:gd name="connsiteX9" fmla="*/ 138545 w 4419600"/>
                  <a:gd name="connsiteY9" fmla="*/ 928254 h 4073236"/>
                  <a:gd name="connsiteX10" fmla="*/ 152400 w 4419600"/>
                  <a:gd name="connsiteY10" fmla="*/ 706581 h 4073236"/>
                  <a:gd name="connsiteX11" fmla="*/ 249382 w 4419600"/>
                  <a:gd name="connsiteY11" fmla="*/ 387927 h 4073236"/>
                  <a:gd name="connsiteX12" fmla="*/ 415636 w 4419600"/>
                  <a:gd name="connsiteY12" fmla="*/ 221672 h 4073236"/>
                  <a:gd name="connsiteX13" fmla="*/ 609600 w 4419600"/>
                  <a:gd name="connsiteY13" fmla="*/ 69272 h 4073236"/>
                  <a:gd name="connsiteX14" fmla="*/ 609600 w 4419600"/>
                  <a:gd name="connsiteY14" fmla="*/ 69272 h 4073236"/>
                  <a:gd name="connsiteX15" fmla="*/ 512618 w 4419600"/>
                  <a:gd name="connsiteY15" fmla="*/ 304800 h 4073236"/>
                  <a:gd name="connsiteX16" fmla="*/ 692727 w 4419600"/>
                  <a:gd name="connsiteY16" fmla="*/ 138545 h 4073236"/>
                  <a:gd name="connsiteX17" fmla="*/ 942109 w 4419600"/>
                  <a:gd name="connsiteY17" fmla="*/ 0 h 4073236"/>
                  <a:gd name="connsiteX18" fmla="*/ 762000 w 4419600"/>
                  <a:gd name="connsiteY18" fmla="*/ 304800 h 4073236"/>
                  <a:gd name="connsiteX19" fmla="*/ 651163 w 4419600"/>
                  <a:gd name="connsiteY19" fmla="*/ 637309 h 4073236"/>
                  <a:gd name="connsiteX20" fmla="*/ 651163 w 4419600"/>
                  <a:gd name="connsiteY20" fmla="*/ 637309 h 4073236"/>
                  <a:gd name="connsiteX21" fmla="*/ 734291 w 4419600"/>
                  <a:gd name="connsiteY21" fmla="*/ 886690 h 4073236"/>
                  <a:gd name="connsiteX22" fmla="*/ 845127 w 4419600"/>
                  <a:gd name="connsiteY22" fmla="*/ 554181 h 4073236"/>
                  <a:gd name="connsiteX23" fmla="*/ 1025236 w 4419600"/>
                  <a:gd name="connsiteY23" fmla="*/ 360218 h 4073236"/>
                  <a:gd name="connsiteX24" fmla="*/ 1260763 w 4419600"/>
                  <a:gd name="connsiteY24" fmla="*/ 152400 h 4073236"/>
                  <a:gd name="connsiteX25" fmla="*/ 1149927 w 4419600"/>
                  <a:gd name="connsiteY25" fmla="*/ 374072 h 4073236"/>
                  <a:gd name="connsiteX26" fmla="*/ 1108363 w 4419600"/>
                  <a:gd name="connsiteY26" fmla="*/ 623454 h 4073236"/>
                  <a:gd name="connsiteX27" fmla="*/ 1080654 w 4419600"/>
                  <a:gd name="connsiteY27" fmla="*/ 775854 h 4073236"/>
                  <a:gd name="connsiteX28" fmla="*/ 1343891 w 4419600"/>
                  <a:gd name="connsiteY28" fmla="*/ 346363 h 4073236"/>
                  <a:gd name="connsiteX29" fmla="*/ 1052945 w 4419600"/>
                  <a:gd name="connsiteY29" fmla="*/ 1094509 h 4073236"/>
                  <a:gd name="connsiteX30" fmla="*/ 1260763 w 4419600"/>
                  <a:gd name="connsiteY30" fmla="*/ 720436 h 4073236"/>
                  <a:gd name="connsiteX31" fmla="*/ 1648691 w 4419600"/>
                  <a:gd name="connsiteY31" fmla="*/ 263236 h 4073236"/>
                  <a:gd name="connsiteX32" fmla="*/ 1814945 w 4419600"/>
                  <a:gd name="connsiteY32" fmla="*/ 180109 h 4073236"/>
                  <a:gd name="connsiteX33" fmla="*/ 1690254 w 4419600"/>
                  <a:gd name="connsiteY33" fmla="*/ 374072 h 4073236"/>
                  <a:gd name="connsiteX34" fmla="*/ 1787236 w 4419600"/>
                  <a:gd name="connsiteY34" fmla="*/ 471054 h 4073236"/>
                  <a:gd name="connsiteX35" fmla="*/ 1870363 w 4419600"/>
                  <a:gd name="connsiteY35" fmla="*/ 360218 h 4073236"/>
                  <a:gd name="connsiteX36" fmla="*/ 2008909 w 4419600"/>
                  <a:gd name="connsiteY36" fmla="*/ 277090 h 4073236"/>
                  <a:gd name="connsiteX37" fmla="*/ 2258291 w 4419600"/>
                  <a:gd name="connsiteY37" fmla="*/ 221672 h 4073236"/>
                  <a:gd name="connsiteX38" fmla="*/ 2770909 w 4419600"/>
                  <a:gd name="connsiteY38" fmla="*/ 845127 h 4073236"/>
                  <a:gd name="connsiteX39" fmla="*/ 2382982 w 4419600"/>
                  <a:gd name="connsiteY39" fmla="*/ 221672 h 4073236"/>
                  <a:gd name="connsiteX40" fmla="*/ 2923309 w 4419600"/>
                  <a:gd name="connsiteY40" fmla="*/ 872836 h 4073236"/>
                  <a:gd name="connsiteX41" fmla="*/ 2757054 w 4419600"/>
                  <a:gd name="connsiteY41" fmla="*/ 484909 h 4073236"/>
                  <a:gd name="connsiteX42" fmla="*/ 3006436 w 4419600"/>
                  <a:gd name="connsiteY42" fmla="*/ 789709 h 4073236"/>
                  <a:gd name="connsiteX43" fmla="*/ 3172691 w 4419600"/>
                  <a:gd name="connsiteY43" fmla="*/ 1066800 h 4073236"/>
                  <a:gd name="connsiteX44" fmla="*/ 3020291 w 4419600"/>
                  <a:gd name="connsiteY44" fmla="*/ 706581 h 4073236"/>
                  <a:gd name="connsiteX45" fmla="*/ 3255818 w 4419600"/>
                  <a:gd name="connsiteY45" fmla="*/ 997527 h 4073236"/>
                  <a:gd name="connsiteX46" fmla="*/ 3117272 w 4419600"/>
                  <a:gd name="connsiteY46" fmla="*/ 595745 h 4073236"/>
                  <a:gd name="connsiteX47" fmla="*/ 3408218 w 4419600"/>
                  <a:gd name="connsiteY47" fmla="*/ 1039090 h 4073236"/>
                  <a:gd name="connsiteX48" fmla="*/ 3131127 w 4419600"/>
                  <a:gd name="connsiteY48" fmla="*/ 526472 h 4073236"/>
                  <a:gd name="connsiteX49" fmla="*/ 2881745 w 4419600"/>
                  <a:gd name="connsiteY49" fmla="*/ 193963 h 4073236"/>
                  <a:gd name="connsiteX50" fmla="*/ 3214254 w 4419600"/>
                  <a:gd name="connsiteY50" fmla="*/ 540327 h 4073236"/>
                  <a:gd name="connsiteX51" fmla="*/ 3061854 w 4419600"/>
                  <a:gd name="connsiteY51" fmla="*/ 263236 h 4073236"/>
                  <a:gd name="connsiteX52" fmla="*/ 3186545 w 4419600"/>
                  <a:gd name="connsiteY52" fmla="*/ 360218 h 4073236"/>
                  <a:gd name="connsiteX53" fmla="*/ 3463636 w 4419600"/>
                  <a:gd name="connsiteY53" fmla="*/ 762000 h 4073236"/>
                  <a:gd name="connsiteX54" fmla="*/ 3241963 w 4419600"/>
                  <a:gd name="connsiteY54" fmla="*/ 401781 h 4073236"/>
                  <a:gd name="connsiteX55" fmla="*/ 2978727 w 4419600"/>
                  <a:gd name="connsiteY55" fmla="*/ 96981 h 4073236"/>
                  <a:gd name="connsiteX56" fmla="*/ 3394363 w 4419600"/>
                  <a:gd name="connsiteY56" fmla="*/ 415636 h 4073236"/>
                  <a:gd name="connsiteX57" fmla="*/ 3158836 w 4419600"/>
                  <a:gd name="connsiteY57" fmla="*/ 13854 h 4073236"/>
                  <a:gd name="connsiteX58" fmla="*/ 3158836 w 4419600"/>
                  <a:gd name="connsiteY58" fmla="*/ 13854 h 4073236"/>
                  <a:gd name="connsiteX59" fmla="*/ 3519054 w 4419600"/>
                  <a:gd name="connsiteY59" fmla="*/ 69272 h 4073236"/>
                  <a:gd name="connsiteX60" fmla="*/ 3796145 w 4419600"/>
                  <a:gd name="connsiteY60" fmla="*/ 207818 h 4073236"/>
                  <a:gd name="connsiteX61" fmla="*/ 3906982 w 4419600"/>
                  <a:gd name="connsiteY61" fmla="*/ 692727 h 4073236"/>
                  <a:gd name="connsiteX62" fmla="*/ 3782291 w 4419600"/>
                  <a:gd name="connsiteY62" fmla="*/ 1482436 h 4073236"/>
                  <a:gd name="connsiteX63" fmla="*/ 3823854 w 4419600"/>
                  <a:gd name="connsiteY63" fmla="*/ 1759527 h 4073236"/>
                  <a:gd name="connsiteX64" fmla="*/ 4017818 w 4419600"/>
                  <a:gd name="connsiteY64" fmla="*/ 2078181 h 4073236"/>
                  <a:gd name="connsiteX65" fmla="*/ 4184072 w 4419600"/>
                  <a:gd name="connsiteY65" fmla="*/ 2286000 h 4073236"/>
                  <a:gd name="connsiteX66" fmla="*/ 4419600 w 4419600"/>
                  <a:gd name="connsiteY66" fmla="*/ 2424545 h 4073236"/>
                  <a:gd name="connsiteX67" fmla="*/ 4322618 w 4419600"/>
                  <a:gd name="connsiteY67" fmla="*/ 2867890 h 4073236"/>
                  <a:gd name="connsiteX68" fmla="*/ 3200400 w 4419600"/>
                  <a:gd name="connsiteY68" fmla="*/ 2105890 h 4073236"/>
                  <a:gd name="connsiteX69" fmla="*/ 3061854 w 4419600"/>
                  <a:gd name="connsiteY69" fmla="*/ 2105890 h 4073236"/>
                  <a:gd name="connsiteX70" fmla="*/ 2840182 w 4419600"/>
                  <a:gd name="connsiteY70" fmla="*/ 2133600 h 4073236"/>
                  <a:gd name="connsiteX71" fmla="*/ 2660072 w 4419600"/>
                  <a:gd name="connsiteY71" fmla="*/ 2189018 h 4073236"/>
                  <a:gd name="connsiteX72" fmla="*/ 2521527 w 4419600"/>
                  <a:gd name="connsiteY72" fmla="*/ 2230581 h 4073236"/>
                  <a:gd name="connsiteX73" fmla="*/ 2258291 w 4419600"/>
                  <a:gd name="connsiteY73" fmla="*/ 2479963 h 4073236"/>
                  <a:gd name="connsiteX74" fmla="*/ 2299854 w 4419600"/>
                  <a:gd name="connsiteY74" fmla="*/ 2757054 h 4073236"/>
                  <a:gd name="connsiteX75" fmla="*/ 2341418 w 4419600"/>
                  <a:gd name="connsiteY75" fmla="*/ 2978727 h 4073236"/>
                  <a:gd name="connsiteX76" fmla="*/ 2563091 w 4419600"/>
                  <a:gd name="connsiteY76" fmla="*/ 3643745 h 4073236"/>
                  <a:gd name="connsiteX77" fmla="*/ 2507672 w 4419600"/>
                  <a:gd name="connsiteY77" fmla="*/ 3754581 h 4073236"/>
                  <a:gd name="connsiteX78" fmla="*/ 2299854 w 4419600"/>
                  <a:gd name="connsiteY78" fmla="*/ 3893127 h 4073236"/>
                  <a:gd name="connsiteX79" fmla="*/ 2175163 w 4419600"/>
                  <a:gd name="connsiteY79" fmla="*/ 4017818 h 4073236"/>
                  <a:gd name="connsiteX80" fmla="*/ 1953491 w 4419600"/>
                  <a:gd name="connsiteY80" fmla="*/ 4059381 h 4073236"/>
                  <a:gd name="connsiteX81" fmla="*/ 1995055 w 4419600"/>
                  <a:gd name="connsiteY81" fmla="*/ 4073236 h 4073236"/>
                  <a:gd name="connsiteX0" fmla="*/ 1995055 w 4419600"/>
                  <a:gd name="connsiteY0" fmla="*/ 4073236 h 4073236"/>
                  <a:gd name="connsiteX1" fmla="*/ 1828799 w 4419600"/>
                  <a:gd name="connsiteY1" fmla="*/ 3906980 h 4073236"/>
                  <a:gd name="connsiteX2" fmla="*/ 1801090 w 4419600"/>
                  <a:gd name="connsiteY2" fmla="*/ 2673926 h 4073236"/>
                  <a:gd name="connsiteX3" fmla="*/ 1717963 w 4419600"/>
                  <a:gd name="connsiteY3" fmla="*/ 2189017 h 4073236"/>
                  <a:gd name="connsiteX4" fmla="*/ 1330035 w 4419600"/>
                  <a:gd name="connsiteY4" fmla="*/ 1939635 h 4073236"/>
                  <a:gd name="connsiteX5" fmla="*/ 0 w 4419600"/>
                  <a:gd name="connsiteY5" fmla="*/ 2161309 h 4073236"/>
                  <a:gd name="connsiteX6" fmla="*/ 290945 w 4419600"/>
                  <a:gd name="connsiteY6" fmla="*/ 1704109 h 4073236"/>
                  <a:gd name="connsiteX7" fmla="*/ 221672 w 4419600"/>
                  <a:gd name="connsiteY7" fmla="*/ 1482436 h 4073236"/>
                  <a:gd name="connsiteX8" fmla="*/ 138545 w 4419600"/>
                  <a:gd name="connsiteY8" fmla="*/ 1177636 h 4073236"/>
                  <a:gd name="connsiteX9" fmla="*/ 138545 w 4419600"/>
                  <a:gd name="connsiteY9" fmla="*/ 928254 h 4073236"/>
                  <a:gd name="connsiteX10" fmla="*/ 152400 w 4419600"/>
                  <a:gd name="connsiteY10" fmla="*/ 706581 h 4073236"/>
                  <a:gd name="connsiteX11" fmla="*/ 249382 w 4419600"/>
                  <a:gd name="connsiteY11" fmla="*/ 387927 h 4073236"/>
                  <a:gd name="connsiteX12" fmla="*/ 415636 w 4419600"/>
                  <a:gd name="connsiteY12" fmla="*/ 221672 h 4073236"/>
                  <a:gd name="connsiteX13" fmla="*/ 609600 w 4419600"/>
                  <a:gd name="connsiteY13" fmla="*/ 69272 h 4073236"/>
                  <a:gd name="connsiteX14" fmla="*/ 609600 w 4419600"/>
                  <a:gd name="connsiteY14" fmla="*/ 69272 h 4073236"/>
                  <a:gd name="connsiteX15" fmla="*/ 512618 w 4419600"/>
                  <a:gd name="connsiteY15" fmla="*/ 304800 h 4073236"/>
                  <a:gd name="connsiteX16" fmla="*/ 692727 w 4419600"/>
                  <a:gd name="connsiteY16" fmla="*/ 138545 h 4073236"/>
                  <a:gd name="connsiteX17" fmla="*/ 942109 w 4419600"/>
                  <a:gd name="connsiteY17" fmla="*/ 0 h 4073236"/>
                  <a:gd name="connsiteX18" fmla="*/ 762000 w 4419600"/>
                  <a:gd name="connsiteY18" fmla="*/ 304800 h 4073236"/>
                  <a:gd name="connsiteX19" fmla="*/ 651163 w 4419600"/>
                  <a:gd name="connsiteY19" fmla="*/ 637309 h 4073236"/>
                  <a:gd name="connsiteX20" fmla="*/ 651163 w 4419600"/>
                  <a:gd name="connsiteY20" fmla="*/ 637309 h 4073236"/>
                  <a:gd name="connsiteX21" fmla="*/ 734291 w 4419600"/>
                  <a:gd name="connsiteY21" fmla="*/ 886690 h 4073236"/>
                  <a:gd name="connsiteX22" fmla="*/ 845127 w 4419600"/>
                  <a:gd name="connsiteY22" fmla="*/ 554181 h 4073236"/>
                  <a:gd name="connsiteX23" fmla="*/ 1025236 w 4419600"/>
                  <a:gd name="connsiteY23" fmla="*/ 360218 h 4073236"/>
                  <a:gd name="connsiteX24" fmla="*/ 1260763 w 4419600"/>
                  <a:gd name="connsiteY24" fmla="*/ 152400 h 4073236"/>
                  <a:gd name="connsiteX25" fmla="*/ 1149927 w 4419600"/>
                  <a:gd name="connsiteY25" fmla="*/ 374072 h 4073236"/>
                  <a:gd name="connsiteX26" fmla="*/ 1108363 w 4419600"/>
                  <a:gd name="connsiteY26" fmla="*/ 623454 h 4073236"/>
                  <a:gd name="connsiteX27" fmla="*/ 1080654 w 4419600"/>
                  <a:gd name="connsiteY27" fmla="*/ 775854 h 4073236"/>
                  <a:gd name="connsiteX28" fmla="*/ 1343891 w 4419600"/>
                  <a:gd name="connsiteY28" fmla="*/ 346363 h 4073236"/>
                  <a:gd name="connsiteX29" fmla="*/ 1052945 w 4419600"/>
                  <a:gd name="connsiteY29" fmla="*/ 1094509 h 4073236"/>
                  <a:gd name="connsiteX30" fmla="*/ 1260763 w 4419600"/>
                  <a:gd name="connsiteY30" fmla="*/ 720436 h 4073236"/>
                  <a:gd name="connsiteX31" fmla="*/ 1648691 w 4419600"/>
                  <a:gd name="connsiteY31" fmla="*/ 263236 h 4073236"/>
                  <a:gd name="connsiteX32" fmla="*/ 1814945 w 4419600"/>
                  <a:gd name="connsiteY32" fmla="*/ 180109 h 4073236"/>
                  <a:gd name="connsiteX33" fmla="*/ 1690254 w 4419600"/>
                  <a:gd name="connsiteY33" fmla="*/ 374072 h 4073236"/>
                  <a:gd name="connsiteX34" fmla="*/ 1787236 w 4419600"/>
                  <a:gd name="connsiteY34" fmla="*/ 471054 h 4073236"/>
                  <a:gd name="connsiteX35" fmla="*/ 1870363 w 4419600"/>
                  <a:gd name="connsiteY35" fmla="*/ 360218 h 4073236"/>
                  <a:gd name="connsiteX36" fmla="*/ 2008909 w 4419600"/>
                  <a:gd name="connsiteY36" fmla="*/ 277090 h 4073236"/>
                  <a:gd name="connsiteX37" fmla="*/ 2258291 w 4419600"/>
                  <a:gd name="connsiteY37" fmla="*/ 221672 h 4073236"/>
                  <a:gd name="connsiteX38" fmla="*/ 2770909 w 4419600"/>
                  <a:gd name="connsiteY38" fmla="*/ 845127 h 4073236"/>
                  <a:gd name="connsiteX39" fmla="*/ 2382982 w 4419600"/>
                  <a:gd name="connsiteY39" fmla="*/ 221672 h 4073236"/>
                  <a:gd name="connsiteX40" fmla="*/ 2923309 w 4419600"/>
                  <a:gd name="connsiteY40" fmla="*/ 872836 h 4073236"/>
                  <a:gd name="connsiteX41" fmla="*/ 2757054 w 4419600"/>
                  <a:gd name="connsiteY41" fmla="*/ 484909 h 4073236"/>
                  <a:gd name="connsiteX42" fmla="*/ 3006436 w 4419600"/>
                  <a:gd name="connsiteY42" fmla="*/ 789709 h 4073236"/>
                  <a:gd name="connsiteX43" fmla="*/ 3172691 w 4419600"/>
                  <a:gd name="connsiteY43" fmla="*/ 1066800 h 4073236"/>
                  <a:gd name="connsiteX44" fmla="*/ 3020291 w 4419600"/>
                  <a:gd name="connsiteY44" fmla="*/ 706581 h 4073236"/>
                  <a:gd name="connsiteX45" fmla="*/ 3255818 w 4419600"/>
                  <a:gd name="connsiteY45" fmla="*/ 997527 h 4073236"/>
                  <a:gd name="connsiteX46" fmla="*/ 3117272 w 4419600"/>
                  <a:gd name="connsiteY46" fmla="*/ 595745 h 4073236"/>
                  <a:gd name="connsiteX47" fmla="*/ 3408218 w 4419600"/>
                  <a:gd name="connsiteY47" fmla="*/ 1039090 h 4073236"/>
                  <a:gd name="connsiteX48" fmla="*/ 3131127 w 4419600"/>
                  <a:gd name="connsiteY48" fmla="*/ 526472 h 4073236"/>
                  <a:gd name="connsiteX49" fmla="*/ 2881745 w 4419600"/>
                  <a:gd name="connsiteY49" fmla="*/ 193963 h 4073236"/>
                  <a:gd name="connsiteX50" fmla="*/ 3214254 w 4419600"/>
                  <a:gd name="connsiteY50" fmla="*/ 540327 h 4073236"/>
                  <a:gd name="connsiteX51" fmla="*/ 3061854 w 4419600"/>
                  <a:gd name="connsiteY51" fmla="*/ 263236 h 4073236"/>
                  <a:gd name="connsiteX52" fmla="*/ 3186545 w 4419600"/>
                  <a:gd name="connsiteY52" fmla="*/ 360218 h 4073236"/>
                  <a:gd name="connsiteX53" fmla="*/ 3463636 w 4419600"/>
                  <a:gd name="connsiteY53" fmla="*/ 762000 h 4073236"/>
                  <a:gd name="connsiteX54" fmla="*/ 3241963 w 4419600"/>
                  <a:gd name="connsiteY54" fmla="*/ 401781 h 4073236"/>
                  <a:gd name="connsiteX55" fmla="*/ 2978727 w 4419600"/>
                  <a:gd name="connsiteY55" fmla="*/ 96981 h 4073236"/>
                  <a:gd name="connsiteX56" fmla="*/ 3394363 w 4419600"/>
                  <a:gd name="connsiteY56" fmla="*/ 415636 h 4073236"/>
                  <a:gd name="connsiteX57" fmla="*/ 3158836 w 4419600"/>
                  <a:gd name="connsiteY57" fmla="*/ 13854 h 4073236"/>
                  <a:gd name="connsiteX58" fmla="*/ 3158836 w 4419600"/>
                  <a:gd name="connsiteY58" fmla="*/ 13854 h 4073236"/>
                  <a:gd name="connsiteX59" fmla="*/ 3519054 w 4419600"/>
                  <a:gd name="connsiteY59" fmla="*/ 69272 h 4073236"/>
                  <a:gd name="connsiteX60" fmla="*/ 3796145 w 4419600"/>
                  <a:gd name="connsiteY60" fmla="*/ 207818 h 4073236"/>
                  <a:gd name="connsiteX61" fmla="*/ 3906982 w 4419600"/>
                  <a:gd name="connsiteY61" fmla="*/ 692727 h 4073236"/>
                  <a:gd name="connsiteX62" fmla="*/ 3782291 w 4419600"/>
                  <a:gd name="connsiteY62" fmla="*/ 1482436 h 4073236"/>
                  <a:gd name="connsiteX63" fmla="*/ 3823854 w 4419600"/>
                  <a:gd name="connsiteY63" fmla="*/ 1759527 h 4073236"/>
                  <a:gd name="connsiteX64" fmla="*/ 4017818 w 4419600"/>
                  <a:gd name="connsiteY64" fmla="*/ 2078181 h 4073236"/>
                  <a:gd name="connsiteX65" fmla="*/ 4184072 w 4419600"/>
                  <a:gd name="connsiteY65" fmla="*/ 2286000 h 4073236"/>
                  <a:gd name="connsiteX66" fmla="*/ 4419600 w 4419600"/>
                  <a:gd name="connsiteY66" fmla="*/ 2424545 h 4073236"/>
                  <a:gd name="connsiteX67" fmla="*/ 4322618 w 4419600"/>
                  <a:gd name="connsiteY67" fmla="*/ 2867890 h 4073236"/>
                  <a:gd name="connsiteX68" fmla="*/ 3200400 w 4419600"/>
                  <a:gd name="connsiteY68" fmla="*/ 2105890 h 4073236"/>
                  <a:gd name="connsiteX69" fmla="*/ 3061854 w 4419600"/>
                  <a:gd name="connsiteY69" fmla="*/ 2105890 h 4073236"/>
                  <a:gd name="connsiteX70" fmla="*/ 2840182 w 4419600"/>
                  <a:gd name="connsiteY70" fmla="*/ 2133600 h 4073236"/>
                  <a:gd name="connsiteX71" fmla="*/ 2660072 w 4419600"/>
                  <a:gd name="connsiteY71" fmla="*/ 2189018 h 4073236"/>
                  <a:gd name="connsiteX72" fmla="*/ 2521527 w 4419600"/>
                  <a:gd name="connsiteY72" fmla="*/ 2230581 h 4073236"/>
                  <a:gd name="connsiteX73" fmla="*/ 2258291 w 4419600"/>
                  <a:gd name="connsiteY73" fmla="*/ 2479963 h 4073236"/>
                  <a:gd name="connsiteX74" fmla="*/ 2299854 w 4419600"/>
                  <a:gd name="connsiteY74" fmla="*/ 2757054 h 4073236"/>
                  <a:gd name="connsiteX75" fmla="*/ 2341418 w 4419600"/>
                  <a:gd name="connsiteY75" fmla="*/ 2978727 h 4073236"/>
                  <a:gd name="connsiteX76" fmla="*/ 2563091 w 4419600"/>
                  <a:gd name="connsiteY76" fmla="*/ 3643745 h 4073236"/>
                  <a:gd name="connsiteX77" fmla="*/ 2507672 w 4419600"/>
                  <a:gd name="connsiteY77" fmla="*/ 3754581 h 4073236"/>
                  <a:gd name="connsiteX78" fmla="*/ 2299854 w 4419600"/>
                  <a:gd name="connsiteY78" fmla="*/ 3893127 h 4073236"/>
                  <a:gd name="connsiteX79" fmla="*/ 2175163 w 4419600"/>
                  <a:gd name="connsiteY79" fmla="*/ 4017818 h 4073236"/>
                  <a:gd name="connsiteX80" fmla="*/ 1953491 w 4419600"/>
                  <a:gd name="connsiteY80" fmla="*/ 4059381 h 4073236"/>
                  <a:gd name="connsiteX81" fmla="*/ 1995055 w 4419600"/>
                  <a:gd name="connsiteY81" fmla="*/ 4073236 h 4073236"/>
                  <a:gd name="connsiteX0" fmla="*/ 1995055 w 4419600"/>
                  <a:gd name="connsiteY0" fmla="*/ 4073236 h 4073236"/>
                  <a:gd name="connsiteX1" fmla="*/ 1828799 w 4419600"/>
                  <a:gd name="connsiteY1" fmla="*/ 3906980 h 4073236"/>
                  <a:gd name="connsiteX2" fmla="*/ 1801090 w 4419600"/>
                  <a:gd name="connsiteY2" fmla="*/ 3713017 h 4073236"/>
                  <a:gd name="connsiteX3" fmla="*/ 1801090 w 4419600"/>
                  <a:gd name="connsiteY3" fmla="*/ 2673926 h 4073236"/>
                  <a:gd name="connsiteX4" fmla="*/ 1717963 w 4419600"/>
                  <a:gd name="connsiteY4" fmla="*/ 2189017 h 4073236"/>
                  <a:gd name="connsiteX5" fmla="*/ 1330035 w 4419600"/>
                  <a:gd name="connsiteY5" fmla="*/ 1939635 h 4073236"/>
                  <a:gd name="connsiteX6" fmla="*/ 0 w 4419600"/>
                  <a:gd name="connsiteY6" fmla="*/ 2161309 h 4073236"/>
                  <a:gd name="connsiteX7" fmla="*/ 290945 w 4419600"/>
                  <a:gd name="connsiteY7" fmla="*/ 1704109 h 4073236"/>
                  <a:gd name="connsiteX8" fmla="*/ 221672 w 4419600"/>
                  <a:gd name="connsiteY8" fmla="*/ 1482436 h 4073236"/>
                  <a:gd name="connsiteX9" fmla="*/ 138545 w 4419600"/>
                  <a:gd name="connsiteY9" fmla="*/ 1177636 h 4073236"/>
                  <a:gd name="connsiteX10" fmla="*/ 138545 w 4419600"/>
                  <a:gd name="connsiteY10" fmla="*/ 928254 h 4073236"/>
                  <a:gd name="connsiteX11" fmla="*/ 152400 w 4419600"/>
                  <a:gd name="connsiteY11" fmla="*/ 706581 h 4073236"/>
                  <a:gd name="connsiteX12" fmla="*/ 249382 w 4419600"/>
                  <a:gd name="connsiteY12" fmla="*/ 387927 h 4073236"/>
                  <a:gd name="connsiteX13" fmla="*/ 415636 w 4419600"/>
                  <a:gd name="connsiteY13" fmla="*/ 221672 h 4073236"/>
                  <a:gd name="connsiteX14" fmla="*/ 609600 w 4419600"/>
                  <a:gd name="connsiteY14" fmla="*/ 69272 h 4073236"/>
                  <a:gd name="connsiteX15" fmla="*/ 609600 w 4419600"/>
                  <a:gd name="connsiteY15" fmla="*/ 69272 h 4073236"/>
                  <a:gd name="connsiteX16" fmla="*/ 512618 w 4419600"/>
                  <a:gd name="connsiteY16" fmla="*/ 304800 h 4073236"/>
                  <a:gd name="connsiteX17" fmla="*/ 692727 w 4419600"/>
                  <a:gd name="connsiteY17" fmla="*/ 138545 h 4073236"/>
                  <a:gd name="connsiteX18" fmla="*/ 942109 w 4419600"/>
                  <a:gd name="connsiteY18" fmla="*/ 0 h 4073236"/>
                  <a:gd name="connsiteX19" fmla="*/ 762000 w 4419600"/>
                  <a:gd name="connsiteY19" fmla="*/ 304800 h 4073236"/>
                  <a:gd name="connsiteX20" fmla="*/ 651163 w 4419600"/>
                  <a:gd name="connsiteY20" fmla="*/ 637309 h 4073236"/>
                  <a:gd name="connsiteX21" fmla="*/ 651163 w 4419600"/>
                  <a:gd name="connsiteY21" fmla="*/ 637309 h 4073236"/>
                  <a:gd name="connsiteX22" fmla="*/ 734291 w 4419600"/>
                  <a:gd name="connsiteY22" fmla="*/ 886690 h 4073236"/>
                  <a:gd name="connsiteX23" fmla="*/ 845127 w 4419600"/>
                  <a:gd name="connsiteY23" fmla="*/ 554181 h 4073236"/>
                  <a:gd name="connsiteX24" fmla="*/ 1025236 w 4419600"/>
                  <a:gd name="connsiteY24" fmla="*/ 360218 h 4073236"/>
                  <a:gd name="connsiteX25" fmla="*/ 1260763 w 4419600"/>
                  <a:gd name="connsiteY25" fmla="*/ 152400 h 4073236"/>
                  <a:gd name="connsiteX26" fmla="*/ 1149927 w 4419600"/>
                  <a:gd name="connsiteY26" fmla="*/ 374072 h 4073236"/>
                  <a:gd name="connsiteX27" fmla="*/ 1108363 w 4419600"/>
                  <a:gd name="connsiteY27" fmla="*/ 623454 h 4073236"/>
                  <a:gd name="connsiteX28" fmla="*/ 1080654 w 4419600"/>
                  <a:gd name="connsiteY28" fmla="*/ 775854 h 4073236"/>
                  <a:gd name="connsiteX29" fmla="*/ 1343891 w 4419600"/>
                  <a:gd name="connsiteY29" fmla="*/ 346363 h 4073236"/>
                  <a:gd name="connsiteX30" fmla="*/ 1052945 w 4419600"/>
                  <a:gd name="connsiteY30" fmla="*/ 1094509 h 4073236"/>
                  <a:gd name="connsiteX31" fmla="*/ 1260763 w 4419600"/>
                  <a:gd name="connsiteY31" fmla="*/ 720436 h 4073236"/>
                  <a:gd name="connsiteX32" fmla="*/ 1648691 w 4419600"/>
                  <a:gd name="connsiteY32" fmla="*/ 263236 h 4073236"/>
                  <a:gd name="connsiteX33" fmla="*/ 1814945 w 4419600"/>
                  <a:gd name="connsiteY33" fmla="*/ 180109 h 4073236"/>
                  <a:gd name="connsiteX34" fmla="*/ 1690254 w 4419600"/>
                  <a:gd name="connsiteY34" fmla="*/ 374072 h 4073236"/>
                  <a:gd name="connsiteX35" fmla="*/ 1787236 w 4419600"/>
                  <a:gd name="connsiteY35" fmla="*/ 471054 h 4073236"/>
                  <a:gd name="connsiteX36" fmla="*/ 1870363 w 4419600"/>
                  <a:gd name="connsiteY36" fmla="*/ 360218 h 4073236"/>
                  <a:gd name="connsiteX37" fmla="*/ 2008909 w 4419600"/>
                  <a:gd name="connsiteY37" fmla="*/ 277090 h 4073236"/>
                  <a:gd name="connsiteX38" fmla="*/ 2258291 w 4419600"/>
                  <a:gd name="connsiteY38" fmla="*/ 221672 h 4073236"/>
                  <a:gd name="connsiteX39" fmla="*/ 2770909 w 4419600"/>
                  <a:gd name="connsiteY39" fmla="*/ 845127 h 4073236"/>
                  <a:gd name="connsiteX40" fmla="*/ 2382982 w 4419600"/>
                  <a:gd name="connsiteY40" fmla="*/ 221672 h 4073236"/>
                  <a:gd name="connsiteX41" fmla="*/ 2923309 w 4419600"/>
                  <a:gd name="connsiteY41" fmla="*/ 872836 h 4073236"/>
                  <a:gd name="connsiteX42" fmla="*/ 2757054 w 4419600"/>
                  <a:gd name="connsiteY42" fmla="*/ 484909 h 4073236"/>
                  <a:gd name="connsiteX43" fmla="*/ 3006436 w 4419600"/>
                  <a:gd name="connsiteY43" fmla="*/ 789709 h 4073236"/>
                  <a:gd name="connsiteX44" fmla="*/ 3172691 w 4419600"/>
                  <a:gd name="connsiteY44" fmla="*/ 1066800 h 4073236"/>
                  <a:gd name="connsiteX45" fmla="*/ 3020291 w 4419600"/>
                  <a:gd name="connsiteY45" fmla="*/ 706581 h 4073236"/>
                  <a:gd name="connsiteX46" fmla="*/ 3255818 w 4419600"/>
                  <a:gd name="connsiteY46" fmla="*/ 997527 h 4073236"/>
                  <a:gd name="connsiteX47" fmla="*/ 3117272 w 4419600"/>
                  <a:gd name="connsiteY47" fmla="*/ 595745 h 4073236"/>
                  <a:gd name="connsiteX48" fmla="*/ 3408218 w 4419600"/>
                  <a:gd name="connsiteY48" fmla="*/ 1039090 h 4073236"/>
                  <a:gd name="connsiteX49" fmla="*/ 3131127 w 4419600"/>
                  <a:gd name="connsiteY49" fmla="*/ 526472 h 4073236"/>
                  <a:gd name="connsiteX50" fmla="*/ 2881745 w 4419600"/>
                  <a:gd name="connsiteY50" fmla="*/ 193963 h 4073236"/>
                  <a:gd name="connsiteX51" fmla="*/ 3214254 w 4419600"/>
                  <a:gd name="connsiteY51" fmla="*/ 540327 h 4073236"/>
                  <a:gd name="connsiteX52" fmla="*/ 3061854 w 4419600"/>
                  <a:gd name="connsiteY52" fmla="*/ 263236 h 4073236"/>
                  <a:gd name="connsiteX53" fmla="*/ 3186545 w 4419600"/>
                  <a:gd name="connsiteY53" fmla="*/ 360218 h 4073236"/>
                  <a:gd name="connsiteX54" fmla="*/ 3463636 w 4419600"/>
                  <a:gd name="connsiteY54" fmla="*/ 762000 h 4073236"/>
                  <a:gd name="connsiteX55" fmla="*/ 3241963 w 4419600"/>
                  <a:gd name="connsiteY55" fmla="*/ 401781 h 4073236"/>
                  <a:gd name="connsiteX56" fmla="*/ 2978727 w 4419600"/>
                  <a:gd name="connsiteY56" fmla="*/ 96981 h 4073236"/>
                  <a:gd name="connsiteX57" fmla="*/ 3394363 w 4419600"/>
                  <a:gd name="connsiteY57" fmla="*/ 415636 h 4073236"/>
                  <a:gd name="connsiteX58" fmla="*/ 3158836 w 4419600"/>
                  <a:gd name="connsiteY58" fmla="*/ 13854 h 4073236"/>
                  <a:gd name="connsiteX59" fmla="*/ 3158836 w 4419600"/>
                  <a:gd name="connsiteY59" fmla="*/ 13854 h 4073236"/>
                  <a:gd name="connsiteX60" fmla="*/ 3519054 w 4419600"/>
                  <a:gd name="connsiteY60" fmla="*/ 69272 h 4073236"/>
                  <a:gd name="connsiteX61" fmla="*/ 3796145 w 4419600"/>
                  <a:gd name="connsiteY61" fmla="*/ 207818 h 4073236"/>
                  <a:gd name="connsiteX62" fmla="*/ 3906982 w 4419600"/>
                  <a:gd name="connsiteY62" fmla="*/ 692727 h 4073236"/>
                  <a:gd name="connsiteX63" fmla="*/ 3782291 w 4419600"/>
                  <a:gd name="connsiteY63" fmla="*/ 1482436 h 4073236"/>
                  <a:gd name="connsiteX64" fmla="*/ 3823854 w 4419600"/>
                  <a:gd name="connsiteY64" fmla="*/ 1759527 h 4073236"/>
                  <a:gd name="connsiteX65" fmla="*/ 4017818 w 4419600"/>
                  <a:gd name="connsiteY65" fmla="*/ 2078181 h 4073236"/>
                  <a:gd name="connsiteX66" fmla="*/ 4184072 w 4419600"/>
                  <a:gd name="connsiteY66" fmla="*/ 2286000 h 4073236"/>
                  <a:gd name="connsiteX67" fmla="*/ 4419600 w 4419600"/>
                  <a:gd name="connsiteY67" fmla="*/ 2424545 h 4073236"/>
                  <a:gd name="connsiteX68" fmla="*/ 4322618 w 4419600"/>
                  <a:gd name="connsiteY68" fmla="*/ 2867890 h 4073236"/>
                  <a:gd name="connsiteX69" fmla="*/ 3200400 w 4419600"/>
                  <a:gd name="connsiteY69" fmla="*/ 2105890 h 4073236"/>
                  <a:gd name="connsiteX70" fmla="*/ 3061854 w 4419600"/>
                  <a:gd name="connsiteY70" fmla="*/ 2105890 h 4073236"/>
                  <a:gd name="connsiteX71" fmla="*/ 2840182 w 4419600"/>
                  <a:gd name="connsiteY71" fmla="*/ 2133600 h 4073236"/>
                  <a:gd name="connsiteX72" fmla="*/ 2660072 w 4419600"/>
                  <a:gd name="connsiteY72" fmla="*/ 2189018 h 4073236"/>
                  <a:gd name="connsiteX73" fmla="*/ 2521527 w 4419600"/>
                  <a:gd name="connsiteY73" fmla="*/ 2230581 h 4073236"/>
                  <a:gd name="connsiteX74" fmla="*/ 2258291 w 4419600"/>
                  <a:gd name="connsiteY74" fmla="*/ 2479963 h 4073236"/>
                  <a:gd name="connsiteX75" fmla="*/ 2299854 w 4419600"/>
                  <a:gd name="connsiteY75" fmla="*/ 2757054 h 4073236"/>
                  <a:gd name="connsiteX76" fmla="*/ 2341418 w 4419600"/>
                  <a:gd name="connsiteY76" fmla="*/ 2978727 h 4073236"/>
                  <a:gd name="connsiteX77" fmla="*/ 2563091 w 4419600"/>
                  <a:gd name="connsiteY77" fmla="*/ 3643745 h 4073236"/>
                  <a:gd name="connsiteX78" fmla="*/ 2507672 w 4419600"/>
                  <a:gd name="connsiteY78" fmla="*/ 3754581 h 4073236"/>
                  <a:gd name="connsiteX79" fmla="*/ 2299854 w 4419600"/>
                  <a:gd name="connsiteY79" fmla="*/ 3893127 h 4073236"/>
                  <a:gd name="connsiteX80" fmla="*/ 2175163 w 4419600"/>
                  <a:gd name="connsiteY80" fmla="*/ 4017818 h 4073236"/>
                  <a:gd name="connsiteX81" fmla="*/ 1953491 w 4419600"/>
                  <a:gd name="connsiteY81" fmla="*/ 4059381 h 4073236"/>
                  <a:gd name="connsiteX82" fmla="*/ 1995055 w 4419600"/>
                  <a:gd name="connsiteY82"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801090 w 4419600"/>
                  <a:gd name="connsiteY3" fmla="*/ 2673926 h 4073236"/>
                  <a:gd name="connsiteX4" fmla="*/ 1717963 w 4419600"/>
                  <a:gd name="connsiteY4" fmla="*/ 2189017 h 4073236"/>
                  <a:gd name="connsiteX5" fmla="*/ 1330035 w 4419600"/>
                  <a:gd name="connsiteY5" fmla="*/ 1939635 h 4073236"/>
                  <a:gd name="connsiteX6" fmla="*/ 0 w 4419600"/>
                  <a:gd name="connsiteY6" fmla="*/ 2161309 h 4073236"/>
                  <a:gd name="connsiteX7" fmla="*/ 290945 w 4419600"/>
                  <a:gd name="connsiteY7" fmla="*/ 1704109 h 4073236"/>
                  <a:gd name="connsiteX8" fmla="*/ 221672 w 4419600"/>
                  <a:gd name="connsiteY8" fmla="*/ 1482436 h 4073236"/>
                  <a:gd name="connsiteX9" fmla="*/ 138545 w 4419600"/>
                  <a:gd name="connsiteY9" fmla="*/ 1177636 h 4073236"/>
                  <a:gd name="connsiteX10" fmla="*/ 138545 w 4419600"/>
                  <a:gd name="connsiteY10" fmla="*/ 928254 h 4073236"/>
                  <a:gd name="connsiteX11" fmla="*/ 152400 w 4419600"/>
                  <a:gd name="connsiteY11" fmla="*/ 706581 h 4073236"/>
                  <a:gd name="connsiteX12" fmla="*/ 249382 w 4419600"/>
                  <a:gd name="connsiteY12" fmla="*/ 387927 h 4073236"/>
                  <a:gd name="connsiteX13" fmla="*/ 415636 w 4419600"/>
                  <a:gd name="connsiteY13" fmla="*/ 221672 h 4073236"/>
                  <a:gd name="connsiteX14" fmla="*/ 609600 w 4419600"/>
                  <a:gd name="connsiteY14" fmla="*/ 69272 h 4073236"/>
                  <a:gd name="connsiteX15" fmla="*/ 609600 w 4419600"/>
                  <a:gd name="connsiteY15" fmla="*/ 69272 h 4073236"/>
                  <a:gd name="connsiteX16" fmla="*/ 512618 w 4419600"/>
                  <a:gd name="connsiteY16" fmla="*/ 304800 h 4073236"/>
                  <a:gd name="connsiteX17" fmla="*/ 692727 w 4419600"/>
                  <a:gd name="connsiteY17" fmla="*/ 138545 h 4073236"/>
                  <a:gd name="connsiteX18" fmla="*/ 942109 w 4419600"/>
                  <a:gd name="connsiteY18" fmla="*/ 0 h 4073236"/>
                  <a:gd name="connsiteX19" fmla="*/ 762000 w 4419600"/>
                  <a:gd name="connsiteY19" fmla="*/ 304800 h 4073236"/>
                  <a:gd name="connsiteX20" fmla="*/ 651163 w 4419600"/>
                  <a:gd name="connsiteY20" fmla="*/ 637309 h 4073236"/>
                  <a:gd name="connsiteX21" fmla="*/ 651163 w 4419600"/>
                  <a:gd name="connsiteY21" fmla="*/ 637309 h 4073236"/>
                  <a:gd name="connsiteX22" fmla="*/ 734291 w 4419600"/>
                  <a:gd name="connsiteY22" fmla="*/ 886690 h 4073236"/>
                  <a:gd name="connsiteX23" fmla="*/ 845127 w 4419600"/>
                  <a:gd name="connsiteY23" fmla="*/ 554181 h 4073236"/>
                  <a:gd name="connsiteX24" fmla="*/ 1025236 w 4419600"/>
                  <a:gd name="connsiteY24" fmla="*/ 360218 h 4073236"/>
                  <a:gd name="connsiteX25" fmla="*/ 1260763 w 4419600"/>
                  <a:gd name="connsiteY25" fmla="*/ 152400 h 4073236"/>
                  <a:gd name="connsiteX26" fmla="*/ 1149927 w 4419600"/>
                  <a:gd name="connsiteY26" fmla="*/ 374072 h 4073236"/>
                  <a:gd name="connsiteX27" fmla="*/ 1108363 w 4419600"/>
                  <a:gd name="connsiteY27" fmla="*/ 623454 h 4073236"/>
                  <a:gd name="connsiteX28" fmla="*/ 1080654 w 4419600"/>
                  <a:gd name="connsiteY28" fmla="*/ 775854 h 4073236"/>
                  <a:gd name="connsiteX29" fmla="*/ 1343891 w 4419600"/>
                  <a:gd name="connsiteY29" fmla="*/ 346363 h 4073236"/>
                  <a:gd name="connsiteX30" fmla="*/ 1052945 w 4419600"/>
                  <a:gd name="connsiteY30" fmla="*/ 1094509 h 4073236"/>
                  <a:gd name="connsiteX31" fmla="*/ 1260763 w 4419600"/>
                  <a:gd name="connsiteY31" fmla="*/ 720436 h 4073236"/>
                  <a:gd name="connsiteX32" fmla="*/ 1648691 w 4419600"/>
                  <a:gd name="connsiteY32" fmla="*/ 263236 h 4073236"/>
                  <a:gd name="connsiteX33" fmla="*/ 1814945 w 4419600"/>
                  <a:gd name="connsiteY33" fmla="*/ 180109 h 4073236"/>
                  <a:gd name="connsiteX34" fmla="*/ 1690254 w 4419600"/>
                  <a:gd name="connsiteY34" fmla="*/ 374072 h 4073236"/>
                  <a:gd name="connsiteX35" fmla="*/ 1787236 w 4419600"/>
                  <a:gd name="connsiteY35" fmla="*/ 471054 h 4073236"/>
                  <a:gd name="connsiteX36" fmla="*/ 1870363 w 4419600"/>
                  <a:gd name="connsiteY36" fmla="*/ 360218 h 4073236"/>
                  <a:gd name="connsiteX37" fmla="*/ 2008909 w 4419600"/>
                  <a:gd name="connsiteY37" fmla="*/ 277090 h 4073236"/>
                  <a:gd name="connsiteX38" fmla="*/ 2258291 w 4419600"/>
                  <a:gd name="connsiteY38" fmla="*/ 221672 h 4073236"/>
                  <a:gd name="connsiteX39" fmla="*/ 2770909 w 4419600"/>
                  <a:gd name="connsiteY39" fmla="*/ 845127 h 4073236"/>
                  <a:gd name="connsiteX40" fmla="*/ 2382982 w 4419600"/>
                  <a:gd name="connsiteY40" fmla="*/ 221672 h 4073236"/>
                  <a:gd name="connsiteX41" fmla="*/ 2923309 w 4419600"/>
                  <a:gd name="connsiteY41" fmla="*/ 872836 h 4073236"/>
                  <a:gd name="connsiteX42" fmla="*/ 2757054 w 4419600"/>
                  <a:gd name="connsiteY42" fmla="*/ 484909 h 4073236"/>
                  <a:gd name="connsiteX43" fmla="*/ 3006436 w 4419600"/>
                  <a:gd name="connsiteY43" fmla="*/ 789709 h 4073236"/>
                  <a:gd name="connsiteX44" fmla="*/ 3172691 w 4419600"/>
                  <a:gd name="connsiteY44" fmla="*/ 1066800 h 4073236"/>
                  <a:gd name="connsiteX45" fmla="*/ 3020291 w 4419600"/>
                  <a:gd name="connsiteY45" fmla="*/ 706581 h 4073236"/>
                  <a:gd name="connsiteX46" fmla="*/ 3255818 w 4419600"/>
                  <a:gd name="connsiteY46" fmla="*/ 997527 h 4073236"/>
                  <a:gd name="connsiteX47" fmla="*/ 3117272 w 4419600"/>
                  <a:gd name="connsiteY47" fmla="*/ 595745 h 4073236"/>
                  <a:gd name="connsiteX48" fmla="*/ 3408218 w 4419600"/>
                  <a:gd name="connsiteY48" fmla="*/ 1039090 h 4073236"/>
                  <a:gd name="connsiteX49" fmla="*/ 3131127 w 4419600"/>
                  <a:gd name="connsiteY49" fmla="*/ 526472 h 4073236"/>
                  <a:gd name="connsiteX50" fmla="*/ 2881745 w 4419600"/>
                  <a:gd name="connsiteY50" fmla="*/ 193963 h 4073236"/>
                  <a:gd name="connsiteX51" fmla="*/ 3214254 w 4419600"/>
                  <a:gd name="connsiteY51" fmla="*/ 540327 h 4073236"/>
                  <a:gd name="connsiteX52" fmla="*/ 3061854 w 4419600"/>
                  <a:gd name="connsiteY52" fmla="*/ 263236 h 4073236"/>
                  <a:gd name="connsiteX53" fmla="*/ 3186545 w 4419600"/>
                  <a:gd name="connsiteY53" fmla="*/ 360218 h 4073236"/>
                  <a:gd name="connsiteX54" fmla="*/ 3463636 w 4419600"/>
                  <a:gd name="connsiteY54" fmla="*/ 762000 h 4073236"/>
                  <a:gd name="connsiteX55" fmla="*/ 3241963 w 4419600"/>
                  <a:gd name="connsiteY55" fmla="*/ 401781 h 4073236"/>
                  <a:gd name="connsiteX56" fmla="*/ 2978727 w 4419600"/>
                  <a:gd name="connsiteY56" fmla="*/ 96981 h 4073236"/>
                  <a:gd name="connsiteX57" fmla="*/ 3394363 w 4419600"/>
                  <a:gd name="connsiteY57" fmla="*/ 415636 h 4073236"/>
                  <a:gd name="connsiteX58" fmla="*/ 3158836 w 4419600"/>
                  <a:gd name="connsiteY58" fmla="*/ 13854 h 4073236"/>
                  <a:gd name="connsiteX59" fmla="*/ 3158836 w 4419600"/>
                  <a:gd name="connsiteY59" fmla="*/ 13854 h 4073236"/>
                  <a:gd name="connsiteX60" fmla="*/ 3519054 w 4419600"/>
                  <a:gd name="connsiteY60" fmla="*/ 69272 h 4073236"/>
                  <a:gd name="connsiteX61" fmla="*/ 3796145 w 4419600"/>
                  <a:gd name="connsiteY61" fmla="*/ 207818 h 4073236"/>
                  <a:gd name="connsiteX62" fmla="*/ 3906982 w 4419600"/>
                  <a:gd name="connsiteY62" fmla="*/ 692727 h 4073236"/>
                  <a:gd name="connsiteX63" fmla="*/ 3782291 w 4419600"/>
                  <a:gd name="connsiteY63" fmla="*/ 1482436 h 4073236"/>
                  <a:gd name="connsiteX64" fmla="*/ 3823854 w 4419600"/>
                  <a:gd name="connsiteY64" fmla="*/ 1759527 h 4073236"/>
                  <a:gd name="connsiteX65" fmla="*/ 4017818 w 4419600"/>
                  <a:gd name="connsiteY65" fmla="*/ 2078181 h 4073236"/>
                  <a:gd name="connsiteX66" fmla="*/ 4184072 w 4419600"/>
                  <a:gd name="connsiteY66" fmla="*/ 2286000 h 4073236"/>
                  <a:gd name="connsiteX67" fmla="*/ 4419600 w 4419600"/>
                  <a:gd name="connsiteY67" fmla="*/ 2424545 h 4073236"/>
                  <a:gd name="connsiteX68" fmla="*/ 4322618 w 4419600"/>
                  <a:gd name="connsiteY68" fmla="*/ 2867890 h 4073236"/>
                  <a:gd name="connsiteX69" fmla="*/ 3200400 w 4419600"/>
                  <a:gd name="connsiteY69" fmla="*/ 2105890 h 4073236"/>
                  <a:gd name="connsiteX70" fmla="*/ 3061854 w 4419600"/>
                  <a:gd name="connsiteY70" fmla="*/ 2105890 h 4073236"/>
                  <a:gd name="connsiteX71" fmla="*/ 2840182 w 4419600"/>
                  <a:gd name="connsiteY71" fmla="*/ 2133600 h 4073236"/>
                  <a:gd name="connsiteX72" fmla="*/ 2660072 w 4419600"/>
                  <a:gd name="connsiteY72" fmla="*/ 2189018 h 4073236"/>
                  <a:gd name="connsiteX73" fmla="*/ 2521527 w 4419600"/>
                  <a:gd name="connsiteY73" fmla="*/ 2230581 h 4073236"/>
                  <a:gd name="connsiteX74" fmla="*/ 2258291 w 4419600"/>
                  <a:gd name="connsiteY74" fmla="*/ 2479963 h 4073236"/>
                  <a:gd name="connsiteX75" fmla="*/ 2299854 w 4419600"/>
                  <a:gd name="connsiteY75" fmla="*/ 2757054 h 4073236"/>
                  <a:gd name="connsiteX76" fmla="*/ 2341418 w 4419600"/>
                  <a:gd name="connsiteY76" fmla="*/ 2978727 h 4073236"/>
                  <a:gd name="connsiteX77" fmla="*/ 2563091 w 4419600"/>
                  <a:gd name="connsiteY77" fmla="*/ 3643745 h 4073236"/>
                  <a:gd name="connsiteX78" fmla="*/ 2507672 w 4419600"/>
                  <a:gd name="connsiteY78" fmla="*/ 3754581 h 4073236"/>
                  <a:gd name="connsiteX79" fmla="*/ 2299854 w 4419600"/>
                  <a:gd name="connsiteY79" fmla="*/ 3893127 h 4073236"/>
                  <a:gd name="connsiteX80" fmla="*/ 2175163 w 4419600"/>
                  <a:gd name="connsiteY80" fmla="*/ 4017818 h 4073236"/>
                  <a:gd name="connsiteX81" fmla="*/ 1953491 w 4419600"/>
                  <a:gd name="connsiteY81" fmla="*/ 4059381 h 4073236"/>
                  <a:gd name="connsiteX82" fmla="*/ 1995055 w 4419600"/>
                  <a:gd name="connsiteY82"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634835 w 4419600"/>
                  <a:gd name="connsiteY3" fmla="*/ 3532908 h 4073236"/>
                  <a:gd name="connsiteX4" fmla="*/ 1801090 w 4419600"/>
                  <a:gd name="connsiteY4" fmla="*/ 2673926 h 4073236"/>
                  <a:gd name="connsiteX5" fmla="*/ 1717963 w 4419600"/>
                  <a:gd name="connsiteY5" fmla="*/ 2189017 h 4073236"/>
                  <a:gd name="connsiteX6" fmla="*/ 1330035 w 4419600"/>
                  <a:gd name="connsiteY6" fmla="*/ 1939635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717963 w 4419600"/>
                  <a:gd name="connsiteY5" fmla="*/ 2189017 h 4073236"/>
                  <a:gd name="connsiteX6" fmla="*/ 1330035 w 4419600"/>
                  <a:gd name="connsiteY6" fmla="*/ 1939635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717963 w 4419600"/>
                  <a:gd name="connsiteY5" fmla="*/ 2189017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53491 w 4419600"/>
                  <a:gd name="connsiteY82" fmla="*/ 4059381 h 4073236"/>
                  <a:gd name="connsiteX83" fmla="*/ 1995055 w 4419600"/>
                  <a:gd name="connsiteY83" fmla="*/ 4073236 h 4073236"/>
                  <a:gd name="connsiteX0" fmla="*/ 1995055 w 4419600"/>
                  <a:gd name="connsiteY0" fmla="*/ 4073236 h 4073236"/>
                  <a:gd name="connsiteX1" fmla="*/ 1828799 w 4419600"/>
                  <a:gd name="connsiteY1" fmla="*/ 3906980 h 4073236"/>
                  <a:gd name="connsiteX2" fmla="*/ 1579417 w 4419600"/>
                  <a:gd name="connsiteY2" fmla="*/ 3796144 h 4073236"/>
                  <a:gd name="connsiteX3" fmla="*/ 1565562 w 4419600"/>
                  <a:gd name="connsiteY3" fmla="*/ 3616035 h 4073236"/>
                  <a:gd name="connsiteX4" fmla="*/ 1801090 w 4419600"/>
                  <a:gd name="connsiteY4" fmla="*/ 2673926 h 4073236"/>
                  <a:gd name="connsiteX5" fmla="*/ 1579418 w 4419600"/>
                  <a:gd name="connsiteY5" fmla="*/ 2244435 h 4073236"/>
                  <a:gd name="connsiteX6" fmla="*/ 1149926 w 4419600"/>
                  <a:gd name="connsiteY6" fmla="*/ 2022762 h 4073236"/>
                  <a:gd name="connsiteX7" fmla="*/ 0 w 4419600"/>
                  <a:gd name="connsiteY7" fmla="*/ 2161309 h 4073236"/>
                  <a:gd name="connsiteX8" fmla="*/ 290945 w 4419600"/>
                  <a:gd name="connsiteY8" fmla="*/ 1704109 h 4073236"/>
                  <a:gd name="connsiteX9" fmla="*/ 221672 w 4419600"/>
                  <a:gd name="connsiteY9" fmla="*/ 1482436 h 4073236"/>
                  <a:gd name="connsiteX10" fmla="*/ 138545 w 4419600"/>
                  <a:gd name="connsiteY10" fmla="*/ 1177636 h 4073236"/>
                  <a:gd name="connsiteX11" fmla="*/ 138545 w 4419600"/>
                  <a:gd name="connsiteY11" fmla="*/ 928254 h 4073236"/>
                  <a:gd name="connsiteX12" fmla="*/ 152400 w 4419600"/>
                  <a:gd name="connsiteY12" fmla="*/ 706581 h 4073236"/>
                  <a:gd name="connsiteX13" fmla="*/ 249382 w 4419600"/>
                  <a:gd name="connsiteY13" fmla="*/ 387927 h 4073236"/>
                  <a:gd name="connsiteX14" fmla="*/ 415636 w 4419600"/>
                  <a:gd name="connsiteY14" fmla="*/ 221672 h 4073236"/>
                  <a:gd name="connsiteX15" fmla="*/ 609600 w 4419600"/>
                  <a:gd name="connsiteY15" fmla="*/ 69272 h 4073236"/>
                  <a:gd name="connsiteX16" fmla="*/ 609600 w 4419600"/>
                  <a:gd name="connsiteY16" fmla="*/ 69272 h 4073236"/>
                  <a:gd name="connsiteX17" fmla="*/ 512618 w 4419600"/>
                  <a:gd name="connsiteY17" fmla="*/ 304800 h 4073236"/>
                  <a:gd name="connsiteX18" fmla="*/ 692727 w 4419600"/>
                  <a:gd name="connsiteY18" fmla="*/ 138545 h 4073236"/>
                  <a:gd name="connsiteX19" fmla="*/ 942109 w 4419600"/>
                  <a:gd name="connsiteY19" fmla="*/ 0 h 4073236"/>
                  <a:gd name="connsiteX20" fmla="*/ 762000 w 4419600"/>
                  <a:gd name="connsiteY20" fmla="*/ 304800 h 4073236"/>
                  <a:gd name="connsiteX21" fmla="*/ 651163 w 4419600"/>
                  <a:gd name="connsiteY21" fmla="*/ 637309 h 4073236"/>
                  <a:gd name="connsiteX22" fmla="*/ 651163 w 4419600"/>
                  <a:gd name="connsiteY22" fmla="*/ 637309 h 4073236"/>
                  <a:gd name="connsiteX23" fmla="*/ 734291 w 4419600"/>
                  <a:gd name="connsiteY23" fmla="*/ 886690 h 4073236"/>
                  <a:gd name="connsiteX24" fmla="*/ 845127 w 4419600"/>
                  <a:gd name="connsiteY24" fmla="*/ 554181 h 4073236"/>
                  <a:gd name="connsiteX25" fmla="*/ 1025236 w 4419600"/>
                  <a:gd name="connsiteY25" fmla="*/ 360218 h 4073236"/>
                  <a:gd name="connsiteX26" fmla="*/ 1260763 w 4419600"/>
                  <a:gd name="connsiteY26" fmla="*/ 152400 h 4073236"/>
                  <a:gd name="connsiteX27" fmla="*/ 1149927 w 4419600"/>
                  <a:gd name="connsiteY27" fmla="*/ 374072 h 4073236"/>
                  <a:gd name="connsiteX28" fmla="*/ 1108363 w 4419600"/>
                  <a:gd name="connsiteY28" fmla="*/ 623454 h 4073236"/>
                  <a:gd name="connsiteX29" fmla="*/ 1080654 w 4419600"/>
                  <a:gd name="connsiteY29" fmla="*/ 775854 h 4073236"/>
                  <a:gd name="connsiteX30" fmla="*/ 1343891 w 4419600"/>
                  <a:gd name="connsiteY30" fmla="*/ 346363 h 4073236"/>
                  <a:gd name="connsiteX31" fmla="*/ 1052945 w 4419600"/>
                  <a:gd name="connsiteY31" fmla="*/ 1094509 h 4073236"/>
                  <a:gd name="connsiteX32" fmla="*/ 1260763 w 4419600"/>
                  <a:gd name="connsiteY32" fmla="*/ 720436 h 4073236"/>
                  <a:gd name="connsiteX33" fmla="*/ 1648691 w 4419600"/>
                  <a:gd name="connsiteY33" fmla="*/ 263236 h 4073236"/>
                  <a:gd name="connsiteX34" fmla="*/ 1814945 w 4419600"/>
                  <a:gd name="connsiteY34" fmla="*/ 180109 h 4073236"/>
                  <a:gd name="connsiteX35" fmla="*/ 1690254 w 4419600"/>
                  <a:gd name="connsiteY35" fmla="*/ 374072 h 4073236"/>
                  <a:gd name="connsiteX36" fmla="*/ 1787236 w 4419600"/>
                  <a:gd name="connsiteY36" fmla="*/ 471054 h 4073236"/>
                  <a:gd name="connsiteX37" fmla="*/ 1870363 w 4419600"/>
                  <a:gd name="connsiteY37" fmla="*/ 360218 h 4073236"/>
                  <a:gd name="connsiteX38" fmla="*/ 2008909 w 4419600"/>
                  <a:gd name="connsiteY38" fmla="*/ 277090 h 4073236"/>
                  <a:gd name="connsiteX39" fmla="*/ 2258291 w 4419600"/>
                  <a:gd name="connsiteY39" fmla="*/ 221672 h 4073236"/>
                  <a:gd name="connsiteX40" fmla="*/ 2770909 w 4419600"/>
                  <a:gd name="connsiteY40" fmla="*/ 845127 h 4073236"/>
                  <a:gd name="connsiteX41" fmla="*/ 2382982 w 4419600"/>
                  <a:gd name="connsiteY41" fmla="*/ 221672 h 4073236"/>
                  <a:gd name="connsiteX42" fmla="*/ 2923309 w 4419600"/>
                  <a:gd name="connsiteY42" fmla="*/ 872836 h 4073236"/>
                  <a:gd name="connsiteX43" fmla="*/ 2757054 w 4419600"/>
                  <a:gd name="connsiteY43" fmla="*/ 484909 h 4073236"/>
                  <a:gd name="connsiteX44" fmla="*/ 3006436 w 4419600"/>
                  <a:gd name="connsiteY44" fmla="*/ 789709 h 4073236"/>
                  <a:gd name="connsiteX45" fmla="*/ 3172691 w 4419600"/>
                  <a:gd name="connsiteY45" fmla="*/ 1066800 h 4073236"/>
                  <a:gd name="connsiteX46" fmla="*/ 3020291 w 4419600"/>
                  <a:gd name="connsiteY46" fmla="*/ 706581 h 4073236"/>
                  <a:gd name="connsiteX47" fmla="*/ 3255818 w 4419600"/>
                  <a:gd name="connsiteY47" fmla="*/ 997527 h 4073236"/>
                  <a:gd name="connsiteX48" fmla="*/ 3117272 w 4419600"/>
                  <a:gd name="connsiteY48" fmla="*/ 595745 h 4073236"/>
                  <a:gd name="connsiteX49" fmla="*/ 3408218 w 4419600"/>
                  <a:gd name="connsiteY49" fmla="*/ 1039090 h 4073236"/>
                  <a:gd name="connsiteX50" fmla="*/ 3131127 w 4419600"/>
                  <a:gd name="connsiteY50" fmla="*/ 526472 h 4073236"/>
                  <a:gd name="connsiteX51" fmla="*/ 2881745 w 4419600"/>
                  <a:gd name="connsiteY51" fmla="*/ 193963 h 4073236"/>
                  <a:gd name="connsiteX52" fmla="*/ 3214254 w 4419600"/>
                  <a:gd name="connsiteY52" fmla="*/ 540327 h 4073236"/>
                  <a:gd name="connsiteX53" fmla="*/ 3061854 w 4419600"/>
                  <a:gd name="connsiteY53" fmla="*/ 263236 h 4073236"/>
                  <a:gd name="connsiteX54" fmla="*/ 3186545 w 4419600"/>
                  <a:gd name="connsiteY54" fmla="*/ 360218 h 4073236"/>
                  <a:gd name="connsiteX55" fmla="*/ 3463636 w 4419600"/>
                  <a:gd name="connsiteY55" fmla="*/ 762000 h 4073236"/>
                  <a:gd name="connsiteX56" fmla="*/ 3241963 w 4419600"/>
                  <a:gd name="connsiteY56" fmla="*/ 401781 h 4073236"/>
                  <a:gd name="connsiteX57" fmla="*/ 2978727 w 4419600"/>
                  <a:gd name="connsiteY57" fmla="*/ 96981 h 4073236"/>
                  <a:gd name="connsiteX58" fmla="*/ 3394363 w 4419600"/>
                  <a:gd name="connsiteY58" fmla="*/ 415636 h 4073236"/>
                  <a:gd name="connsiteX59" fmla="*/ 3158836 w 4419600"/>
                  <a:gd name="connsiteY59" fmla="*/ 13854 h 4073236"/>
                  <a:gd name="connsiteX60" fmla="*/ 3158836 w 4419600"/>
                  <a:gd name="connsiteY60" fmla="*/ 13854 h 4073236"/>
                  <a:gd name="connsiteX61" fmla="*/ 3519054 w 4419600"/>
                  <a:gd name="connsiteY61" fmla="*/ 69272 h 4073236"/>
                  <a:gd name="connsiteX62" fmla="*/ 3796145 w 4419600"/>
                  <a:gd name="connsiteY62" fmla="*/ 207818 h 4073236"/>
                  <a:gd name="connsiteX63" fmla="*/ 3906982 w 4419600"/>
                  <a:gd name="connsiteY63" fmla="*/ 692727 h 4073236"/>
                  <a:gd name="connsiteX64" fmla="*/ 3782291 w 4419600"/>
                  <a:gd name="connsiteY64" fmla="*/ 1482436 h 4073236"/>
                  <a:gd name="connsiteX65" fmla="*/ 3823854 w 4419600"/>
                  <a:gd name="connsiteY65" fmla="*/ 1759527 h 4073236"/>
                  <a:gd name="connsiteX66" fmla="*/ 4017818 w 4419600"/>
                  <a:gd name="connsiteY66" fmla="*/ 2078181 h 4073236"/>
                  <a:gd name="connsiteX67" fmla="*/ 4184072 w 4419600"/>
                  <a:gd name="connsiteY67" fmla="*/ 2286000 h 4073236"/>
                  <a:gd name="connsiteX68" fmla="*/ 4419600 w 4419600"/>
                  <a:gd name="connsiteY68" fmla="*/ 2424545 h 4073236"/>
                  <a:gd name="connsiteX69" fmla="*/ 4322618 w 4419600"/>
                  <a:gd name="connsiteY69" fmla="*/ 2867890 h 4073236"/>
                  <a:gd name="connsiteX70" fmla="*/ 3200400 w 4419600"/>
                  <a:gd name="connsiteY70" fmla="*/ 2105890 h 4073236"/>
                  <a:gd name="connsiteX71" fmla="*/ 3061854 w 4419600"/>
                  <a:gd name="connsiteY71" fmla="*/ 2105890 h 4073236"/>
                  <a:gd name="connsiteX72" fmla="*/ 2840182 w 4419600"/>
                  <a:gd name="connsiteY72" fmla="*/ 2133600 h 4073236"/>
                  <a:gd name="connsiteX73" fmla="*/ 2660072 w 4419600"/>
                  <a:gd name="connsiteY73" fmla="*/ 2189018 h 4073236"/>
                  <a:gd name="connsiteX74" fmla="*/ 2521527 w 4419600"/>
                  <a:gd name="connsiteY74" fmla="*/ 2230581 h 4073236"/>
                  <a:gd name="connsiteX75" fmla="*/ 2258291 w 4419600"/>
                  <a:gd name="connsiteY75" fmla="*/ 2479963 h 4073236"/>
                  <a:gd name="connsiteX76" fmla="*/ 2299854 w 4419600"/>
                  <a:gd name="connsiteY76" fmla="*/ 2757054 h 4073236"/>
                  <a:gd name="connsiteX77" fmla="*/ 2341418 w 4419600"/>
                  <a:gd name="connsiteY77" fmla="*/ 2978727 h 4073236"/>
                  <a:gd name="connsiteX78" fmla="*/ 2563091 w 4419600"/>
                  <a:gd name="connsiteY78" fmla="*/ 3643745 h 4073236"/>
                  <a:gd name="connsiteX79" fmla="*/ 2507672 w 4419600"/>
                  <a:gd name="connsiteY79" fmla="*/ 3754581 h 4073236"/>
                  <a:gd name="connsiteX80" fmla="*/ 2299854 w 4419600"/>
                  <a:gd name="connsiteY80" fmla="*/ 3893127 h 4073236"/>
                  <a:gd name="connsiteX81" fmla="*/ 2175163 w 4419600"/>
                  <a:gd name="connsiteY81" fmla="*/ 4017818 h 4073236"/>
                  <a:gd name="connsiteX82" fmla="*/ 1997941 w 4419600"/>
                  <a:gd name="connsiteY82" fmla="*/ 4037156 h 4073236"/>
                  <a:gd name="connsiteX83" fmla="*/ 1995055 w 4419600"/>
                  <a:gd name="connsiteY83" fmla="*/ 4073236 h 4073236"/>
                  <a:gd name="connsiteX0" fmla="*/ 1953780 w 4419600"/>
                  <a:gd name="connsiteY0" fmla="*/ 4025611 h 4037156"/>
                  <a:gd name="connsiteX1" fmla="*/ 1828799 w 4419600"/>
                  <a:gd name="connsiteY1" fmla="*/ 3906980 h 4037156"/>
                  <a:gd name="connsiteX2" fmla="*/ 1579417 w 4419600"/>
                  <a:gd name="connsiteY2" fmla="*/ 3796144 h 4037156"/>
                  <a:gd name="connsiteX3" fmla="*/ 1565562 w 4419600"/>
                  <a:gd name="connsiteY3" fmla="*/ 3616035 h 4037156"/>
                  <a:gd name="connsiteX4" fmla="*/ 1801090 w 4419600"/>
                  <a:gd name="connsiteY4" fmla="*/ 2673926 h 4037156"/>
                  <a:gd name="connsiteX5" fmla="*/ 1579418 w 4419600"/>
                  <a:gd name="connsiteY5" fmla="*/ 2244435 h 4037156"/>
                  <a:gd name="connsiteX6" fmla="*/ 1149926 w 4419600"/>
                  <a:gd name="connsiteY6" fmla="*/ 2022762 h 4037156"/>
                  <a:gd name="connsiteX7" fmla="*/ 0 w 4419600"/>
                  <a:gd name="connsiteY7" fmla="*/ 2161309 h 4037156"/>
                  <a:gd name="connsiteX8" fmla="*/ 290945 w 4419600"/>
                  <a:gd name="connsiteY8" fmla="*/ 1704109 h 4037156"/>
                  <a:gd name="connsiteX9" fmla="*/ 221672 w 4419600"/>
                  <a:gd name="connsiteY9" fmla="*/ 1482436 h 4037156"/>
                  <a:gd name="connsiteX10" fmla="*/ 138545 w 4419600"/>
                  <a:gd name="connsiteY10" fmla="*/ 1177636 h 4037156"/>
                  <a:gd name="connsiteX11" fmla="*/ 138545 w 4419600"/>
                  <a:gd name="connsiteY11" fmla="*/ 928254 h 4037156"/>
                  <a:gd name="connsiteX12" fmla="*/ 152400 w 4419600"/>
                  <a:gd name="connsiteY12" fmla="*/ 706581 h 4037156"/>
                  <a:gd name="connsiteX13" fmla="*/ 249382 w 4419600"/>
                  <a:gd name="connsiteY13" fmla="*/ 387927 h 4037156"/>
                  <a:gd name="connsiteX14" fmla="*/ 415636 w 4419600"/>
                  <a:gd name="connsiteY14" fmla="*/ 221672 h 4037156"/>
                  <a:gd name="connsiteX15" fmla="*/ 609600 w 4419600"/>
                  <a:gd name="connsiteY15" fmla="*/ 69272 h 4037156"/>
                  <a:gd name="connsiteX16" fmla="*/ 609600 w 4419600"/>
                  <a:gd name="connsiteY16" fmla="*/ 69272 h 4037156"/>
                  <a:gd name="connsiteX17" fmla="*/ 512618 w 4419600"/>
                  <a:gd name="connsiteY17" fmla="*/ 304800 h 4037156"/>
                  <a:gd name="connsiteX18" fmla="*/ 692727 w 4419600"/>
                  <a:gd name="connsiteY18" fmla="*/ 138545 h 4037156"/>
                  <a:gd name="connsiteX19" fmla="*/ 942109 w 4419600"/>
                  <a:gd name="connsiteY19" fmla="*/ 0 h 4037156"/>
                  <a:gd name="connsiteX20" fmla="*/ 762000 w 4419600"/>
                  <a:gd name="connsiteY20" fmla="*/ 304800 h 4037156"/>
                  <a:gd name="connsiteX21" fmla="*/ 651163 w 4419600"/>
                  <a:gd name="connsiteY21" fmla="*/ 637309 h 4037156"/>
                  <a:gd name="connsiteX22" fmla="*/ 651163 w 4419600"/>
                  <a:gd name="connsiteY22" fmla="*/ 637309 h 4037156"/>
                  <a:gd name="connsiteX23" fmla="*/ 734291 w 4419600"/>
                  <a:gd name="connsiteY23" fmla="*/ 886690 h 4037156"/>
                  <a:gd name="connsiteX24" fmla="*/ 845127 w 4419600"/>
                  <a:gd name="connsiteY24" fmla="*/ 554181 h 4037156"/>
                  <a:gd name="connsiteX25" fmla="*/ 1025236 w 4419600"/>
                  <a:gd name="connsiteY25" fmla="*/ 360218 h 4037156"/>
                  <a:gd name="connsiteX26" fmla="*/ 1260763 w 4419600"/>
                  <a:gd name="connsiteY26" fmla="*/ 152400 h 4037156"/>
                  <a:gd name="connsiteX27" fmla="*/ 1149927 w 4419600"/>
                  <a:gd name="connsiteY27" fmla="*/ 374072 h 4037156"/>
                  <a:gd name="connsiteX28" fmla="*/ 1108363 w 4419600"/>
                  <a:gd name="connsiteY28" fmla="*/ 623454 h 4037156"/>
                  <a:gd name="connsiteX29" fmla="*/ 1080654 w 4419600"/>
                  <a:gd name="connsiteY29" fmla="*/ 775854 h 4037156"/>
                  <a:gd name="connsiteX30" fmla="*/ 1343891 w 4419600"/>
                  <a:gd name="connsiteY30" fmla="*/ 346363 h 4037156"/>
                  <a:gd name="connsiteX31" fmla="*/ 1052945 w 4419600"/>
                  <a:gd name="connsiteY31" fmla="*/ 1094509 h 4037156"/>
                  <a:gd name="connsiteX32" fmla="*/ 1260763 w 4419600"/>
                  <a:gd name="connsiteY32" fmla="*/ 720436 h 4037156"/>
                  <a:gd name="connsiteX33" fmla="*/ 1648691 w 4419600"/>
                  <a:gd name="connsiteY33" fmla="*/ 263236 h 4037156"/>
                  <a:gd name="connsiteX34" fmla="*/ 1814945 w 4419600"/>
                  <a:gd name="connsiteY34" fmla="*/ 180109 h 4037156"/>
                  <a:gd name="connsiteX35" fmla="*/ 1690254 w 4419600"/>
                  <a:gd name="connsiteY35" fmla="*/ 374072 h 4037156"/>
                  <a:gd name="connsiteX36" fmla="*/ 1787236 w 4419600"/>
                  <a:gd name="connsiteY36" fmla="*/ 471054 h 4037156"/>
                  <a:gd name="connsiteX37" fmla="*/ 1870363 w 4419600"/>
                  <a:gd name="connsiteY37" fmla="*/ 360218 h 4037156"/>
                  <a:gd name="connsiteX38" fmla="*/ 2008909 w 4419600"/>
                  <a:gd name="connsiteY38" fmla="*/ 277090 h 4037156"/>
                  <a:gd name="connsiteX39" fmla="*/ 2258291 w 4419600"/>
                  <a:gd name="connsiteY39" fmla="*/ 221672 h 4037156"/>
                  <a:gd name="connsiteX40" fmla="*/ 2770909 w 4419600"/>
                  <a:gd name="connsiteY40" fmla="*/ 845127 h 4037156"/>
                  <a:gd name="connsiteX41" fmla="*/ 2382982 w 4419600"/>
                  <a:gd name="connsiteY41" fmla="*/ 221672 h 4037156"/>
                  <a:gd name="connsiteX42" fmla="*/ 2923309 w 4419600"/>
                  <a:gd name="connsiteY42" fmla="*/ 872836 h 4037156"/>
                  <a:gd name="connsiteX43" fmla="*/ 2757054 w 4419600"/>
                  <a:gd name="connsiteY43" fmla="*/ 484909 h 4037156"/>
                  <a:gd name="connsiteX44" fmla="*/ 3006436 w 4419600"/>
                  <a:gd name="connsiteY44" fmla="*/ 789709 h 4037156"/>
                  <a:gd name="connsiteX45" fmla="*/ 3172691 w 4419600"/>
                  <a:gd name="connsiteY45" fmla="*/ 1066800 h 4037156"/>
                  <a:gd name="connsiteX46" fmla="*/ 3020291 w 4419600"/>
                  <a:gd name="connsiteY46" fmla="*/ 706581 h 4037156"/>
                  <a:gd name="connsiteX47" fmla="*/ 3255818 w 4419600"/>
                  <a:gd name="connsiteY47" fmla="*/ 997527 h 4037156"/>
                  <a:gd name="connsiteX48" fmla="*/ 3117272 w 4419600"/>
                  <a:gd name="connsiteY48" fmla="*/ 595745 h 4037156"/>
                  <a:gd name="connsiteX49" fmla="*/ 3408218 w 4419600"/>
                  <a:gd name="connsiteY49" fmla="*/ 1039090 h 4037156"/>
                  <a:gd name="connsiteX50" fmla="*/ 3131127 w 4419600"/>
                  <a:gd name="connsiteY50" fmla="*/ 526472 h 4037156"/>
                  <a:gd name="connsiteX51" fmla="*/ 2881745 w 4419600"/>
                  <a:gd name="connsiteY51" fmla="*/ 193963 h 4037156"/>
                  <a:gd name="connsiteX52" fmla="*/ 3214254 w 4419600"/>
                  <a:gd name="connsiteY52" fmla="*/ 540327 h 4037156"/>
                  <a:gd name="connsiteX53" fmla="*/ 3061854 w 4419600"/>
                  <a:gd name="connsiteY53" fmla="*/ 263236 h 4037156"/>
                  <a:gd name="connsiteX54" fmla="*/ 3186545 w 4419600"/>
                  <a:gd name="connsiteY54" fmla="*/ 360218 h 4037156"/>
                  <a:gd name="connsiteX55" fmla="*/ 3463636 w 4419600"/>
                  <a:gd name="connsiteY55" fmla="*/ 762000 h 4037156"/>
                  <a:gd name="connsiteX56" fmla="*/ 3241963 w 4419600"/>
                  <a:gd name="connsiteY56" fmla="*/ 401781 h 4037156"/>
                  <a:gd name="connsiteX57" fmla="*/ 2978727 w 4419600"/>
                  <a:gd name="connsiteY57" fmla="*/ 96981 h 4037156"/>
                  <a:gd name="connsiteX58" fmla="*/ 3394363 w 4419600"/>
                  <a:gd name="connsiteY58" fmla="*/ 415636 h 4037156"/>
                  <a:gd name="connsiteX59" fmla="*/ 3158836 w 4419600"/>
                  <a:gd name="connsiteY59" fmla="*/ 13854 h 4037156"/>
                  <a:gd name="connsiteX60" fmla="*/ 3158836 w 4419600"/>
                  <a:gd name="connsiteY60" fmla="*/ 13854 h 4037156"/>
                  <a:gd name="connsiteX61" fmla="*/ 3519054 w 4419600"/>
                  <a:gd name="connsiteY61" fmla="*/ 69272 h 4037156"/>
                  <a:gd name="connsiteX62" fmla="*/ 3796145 w 4419600"/>
                  <a:gd name="connsiteY62" fmla="*/ 207818 h 4037156"/>
                  <a:gd name="connsiteX63" fmla="*/ 3906982 w 4419600"/>
                  <a:gd name="connsiteY63" fmla="*/ 692727 h 4037156"/>
                  <a:gd name="connsiteX64" fmla="*/ 3782291 w 4419600"/>
                  <a:gd name="connsiteY64" fmla="*/ 1482436 h 4037156"/>
                  <a:gd name="connsiteX65" fmla="*/ 3823854 w 4419600"/>
                  <a:gd name="connsiteY65" fmla="*/ 1759527 h 4037156"/>
                  <a:gd name="connsiteX66" fmla="*/ 4017818 w 4419600"/>
                  <a:gd name="connsiteY66" fmla="*/ 2078181 h 4037156"/>
                  <a:gd name="connsiteX67" fmla="*/ 4184072 w 4419600"/>
                  <a:gd name="connsiteY67" fmla="*/ 2286000 h 4037156"/>
                  <a:gd name="connsiteX68" fmla="*/ 4419600 w 4419600"/>
                  <a:gd name="connsiteY68" fmla="*/ 2424545 h 4037156"/>
                  <a:gd name="connsiteX69" fmla="*/ 4322618 w 4419600"/>
                  <a:gd name="connsiteY69" fmla="*/ 2867890 h 4037156"/>
                  <a:gd name="connsiteX70" fmla="*/ 3200400 w 4419600"/>
                  <a:gd name="connsiteY70" fmla="*/ 2105890 h 4037156"/>
                  <a:gd name="connsiteX71" fmla="*/ 3061854 w 4419600"/>
                  <a:gd name="connsiteY71" fmla="*/ 2105890 h 4037156"/>
                  <a:gd name="connsiteX72" fmla="*/ 2840182 w 4419600"/>
                  <a:gd name="connsiteY72" fmla="*/ 2133600 h 4037156"/>
                  <a:gd name="connsiteX73" fmla="*/ 2660072 w 4419600"/>
                  <a:gd name="connsiteY73" fmla="*/ 2189018 h 4037156"/>
                  <a:gd name="connsiteX74" fmla="*/ 2521527 w 4419600"/>
                  <a:gd name="connsiteY74" fmla="*/ 2230581 h 4037156"/>
                  <a:gd name="connsiteX75" fmla="*/ 2258291 w 4419600"/>
                  <a:gd name="connsiteY75" fmla="*/ 2479963 h 4037156"/>
                  <a:gd name="connsiteX76" fmla="*/ 2299854 w 4419600"/>
                  <a:gd name="connsiteY76" fmla="*/ 2757054 h 4037156"/>
                  <a:gd name="connsiteX77" fmla="*/ 2341418 w 4419600"/>
                  <a:gd name="connsiteY77" fmla="*/ 2978727 h 4037156"/>
                  <a:gd name="connsiteX78" fmla="*/ 2563091 w 4419600"/>
                  <a:gd name="connsiteY78" fmla="*/ 3643745 h 4037156"/>
                  <a:gd name="connsiteX79" fmla="*/ 2507672 w 4419600"/>
                  <a:gd name="connsiteY79" fmla="*/ 3754581 h 4037156"/>
                  <a:gd name="connsiteX80" fmla="*/ 2299854 w 4419600"/>
                  <a:gd name="connsiteY80" fmla="*/ 3893127 h 4037156"/>
                  <a:gd name="connsiteX81" fmla="*/ 2175163 w 4419600"/>
                  <a:gd name="connsiteY81" fmla="*/ 4017818 h 4037156"/>
                  <a:gd name="connsiteX82" fmla="*/ 1997941 w 4419600"/>
                  <a:gd name="connsiteY82" fmla="*/ 4037156 h 4037156"/>
                  <a:gd name="connsiteX83" fmla="*/ 1953780 w 4419600"/>
                  <a:gd name="connsiteY83" fmla="*/ 4025611 h 403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419600" h="4037156">
                    <a:moveTo>
                      <a:pt x="1953780" y="4025611"/>
                    </a:moveTo>
                    <a:cubicBezTo>
                      <a:pt x="1932998" y="4000211"/>
                      <a:pt x="1891193" y="3945224"/>
                      <a:pt x="1828799" y="3906980"/>
                    </a:cubicBezTo>
                    <a:cubicBezTo>
                      <a:pt x="1766405" y="3868736"/>
                      <a:pt x="1623290" y="3844635"/>
                      <a:pt x="1579417" y="3796144"/>
                    </a:cubicBezTo>
                    <a:cubicBezTo>
                      <a:pt x="1535544" y="3747653"/>
                      <a:pt x="1528617" y="3803071"/>
                      <a:pt x="1565562" y="3616035"/>
                    </a:cubicBezTo>
                    <a:cubicBezTo>
                      <a:pt x="1602507" y="3428999"/>
                      <a:pt x="1798781" y="2902526"/>
                      <a:pt x="1801090" y="2673926"/>
                    </a:cubicBezTo>
                    <a:cubicBezTo>
                      <a:pt x="1803399" y="2445326"/>
                      <a:pt x="1687945" y="2352962"/>
                      <a:pt x="1579418" y="2244435"/>
                    </a:cubicBezTo>
                    <a:cubicBezTo>
                      <a:pt x="1470891" y="2135908"/>
                      <a:pt x="1413162" y="2036616"/>
                      <a:pt x="1149926" y="2022762"/>
                    </a:cubicBezTo>
                    <a:cubicBezTo>
                      <a:pt x="886690" y="2008908"/>
                      <a:pt x="143163" y="2214418"/>
                      <a:pt x="0" y="2161309"/>
                    </a:cubicBezTo>
                    <a:lnTo>
                      <a:pt x="290945" y="1704109"/>
                    </a:lnTo>
                    <a:lnTo>
                      <a:pt x="221672" y="1482436"/>
                    </a:lnTo>
                    <a:lnTo>
                      <a:pt x="138545" y="1177636"/>
                    </a:lnTo>
                    <a:lnTo>
                      <a:pt x="138545" y="928254"/>
                    </a:lnTo>
                    <a:lnTo>
                      <a:pt x="152400" y="706581"/>
                    </a:lnTo>
                    <a:lnTo>
                      <a:pt x="249382" y="387927"/>
                    </a:lnTo>
                    <a:lnTo>
                      <a:pt x="415636" y="221672"/>
                    </a:lnTo>
                    <a:lnTo>
                      <a:pt x="609600" y="69272"/>
                    </a:lnTo>
                    <a:lnTo>
                      <a:pt x="609600" y="69272"/>
                    </a:lnTo>
                    <a:lnTo>
                      <a:pt x="512618" y="304800"/>
                    </a:lnTo>
                    <a:lnTo>
                      <a:pt x="692727" y="138545"/>
                    </a:lnTo>
                    <a:lnTo>
                      <a:pt x="942109" y="0"/>
                    </a:lnTo>
                    <a:lnTo>
                      <a:pt x="762000" y="304800"/>
                    </a:lnTo>
                    <a:lnTo>
                      <a:pt x="651163" y="637309"/>
                    </a:lnTo>
                    <a:lnTo>
                      <a:pt x="651163" y="637309"/>
                    </a:lnTo>
                    <a:lnTo>
                      <a:pt x="734291" y="886690"/>
                    </a:lnTo>
                    <a:lnTo>
                      <a:pt x="845127" y="554181"/>
                    </a:lnTo>
                    <a:lnTo>
                      <a:pt x="1025236" y="360218"/>
                    </a:lnTo>
                    <a:lnTo>
                      <a:pt x="1260763" y="152400"/>
                    </a:lnTo>
                    <a:lnTo>
                      <a:pt x="1149927" y="374072"/>
                    </a:lnTo>
                    <a:lnTo>
                      <a:pt x="1108363" y="623454"/>
                    </a:lnTo>
                    <a:lnTo>
                      <a:pt x="1080654" y="775854"/>
                    </a:lnTo>
                    <a:lnTo>
                      <a:pt x="1343891" y="346363"/>
                    </a:lnTo>
                    <a:lnTo>
                      <a:pt x="1052945" y="1094509"/>
                    </a:lnTo>
                    <a:lnTo>
                      <a:pt x="1260763" y="720436"/>
                    </a:lnTo>
                    <a:lnTo>
                      <a:pt x="1648691" y="263236"/>
                    </a:lnTo>
                    <a:lnTo>
                      <a:pt x="1814945" y="180109"/>
                    </a:lnTo>
                    <a:lnTo>
                      <a:pt x="1690254" y="374072"/>
                    </a:lnTo>
                    <a:lnTo>
                      <a:pt x="1787236" y="471054"/>
                    </a:lnTo>
                    <a:lnTo>
                      <a:pt x="1870363" y="360218"/>
                    </a:lnTo>
                    <a:lnTo>
                      <a:pt x="2008909" y="277090"/>
                    </a:lnTo>
                    <a:lnTo>
                      <a:pt x="2258291" y="221672"/>
                    </a:lnTo>
                    <a:lnTo>
                      <a:pt x="2770909" y="845127"/>
                    </a:lnTo>
                    <a:lnTo>
                      <a:pt x="2382982" y="221672"/>
                    </a:lnTo>
                    <a:lnTo>
                      <a:pt x="2923309" y="872836"/>
                    </a:lnTo>
                    <a:lnTo>
                      <a:pt x="2757054" y="484909"/>
                    </a:lnTo>
                    <a:lnTo>
                      <a:pt x="3006436" y="789709"/>
                    </a:lnTo>
                    <a:lnTo>
                      <a:pt x="3172691" y="1066800"/>
                    </a:lnTo>
                    <a:lnTo>
                      <a:pt x="3020291" y="706581"/>
                    </a:lnTo>
                    <a:lnTo>
                      <a:pt x="3255818" y="997527"/>
                    </a:lnTo>
                    <a:lnTo>
                      <a:pt x="3117272" y="595745"/>
                    </a:lnTo>
                    <a:lnTo>
                      <a:pt x="3408218" y="1039090"/>
                    </a:lnTo>
                    <a:lnTo>
                      <a:pt x="3131127" y="526472"/>
                    </a:lnTo>
                    <a:lnTo>
                      <a:pt x="2881745" y="193963"/>
                    </a:lnTo>
                    <a:lnTo>
                      <a:pt x="3214254" y="540327"/>
                    </a:lnTo>
                    <a:lnTo>
                      <a:pt x="3061854" y="263236"/>
                    </a:lnTo>
                    <a:lnTo>
                      <a:pt x="3186545" y="360218"/>
                    </a:lnTo>
                    <a:lnTo>
                      <a:pt x="3463636" y="762000"/>
                    </a:lnTo>
                    <a:lnTo>
                      <a:pt x="3241963" y="401781"/>
                    </a:lnTo>
                    <a:lnTo>
                      <a:pt x="2978727" y="96981"/>
                    </a:lnTo>
                    <a:lnTo>
                      <a:pt x="3394363" y="415636"/>
                    </a:lnTo>
                    <a:lnTo>
                      <a:pt x="3158836" y="13854"/>
                    </a:lnTo>
                    <a:lnTo>
                      <a:pt x="3158836" y="13854"/>
                    </a:lnTo>
                    <a:lnTo>
                      <a:pt x="3519054" y="69272"/>
                    </a:lnTo>
                    <a:lnTo>
                      <a:pt x="3796145" y="207818"/>
                    </a:lnTo>
                    <a:lnTo>
                      <a:pt x="3906982" y="692727"/>
                    </a:lnTo>
                    <a:lnTo>
                      <a:pt x="3782291" y="1482436"/>
                    </a:lnTo>
                    <a:lnTo>
                      <a:pt x="3823854" y="1759527"/>
                    </a:lnTo>
                    <a:lnTo>
                      <a:pt x="4017818" y="2078181"/>
                    </a:lnTo>
                    <a:lnTo>
                      <a:pt x="4184072" y="2286000"/>
                    </a:lnTo>
                    <a:lnTo>
                      <a:pt x="4419600" y="2424545"/>
                    </a:lnTo>
                    <a:lnTo>
                      <a:pt x="4322618" y="2867890"/>
                    </a:lnTo>
                    <a:lnTo>
                      <a:pt x="3200400" y="2105890"/>
                    </a:lnTo>
                    <a:lnTo>
                      <a:pt x="3061854" y="2105890"/>
                    </a:lnTo>
                    <a:lnTo>
                      <a:pt x="2840182" y="2133600"/>
                    </a:lnTo>
                    <a:lnTo>
                      <a:pt x="2660072" y="2189018"/>
                    </a:lnTo>
                    <a:lnTo>
                      <a:pt x="2521527" y="2230581"/>
                    </a:lnTo>
                    <a:lnTo>
                      <a:pt x="2258291" y="2479963"/>
                    </a:lnTo>
                    <a:lnTo>
                      <a:pt x="2299854" y="2757054"/>
                    </a:lnTo>
                    <a:lnTo>
                      <a:pt x="2341418" y="2978727"/>
                    </a:lnTo>
                    <a:cubicBezTo>
                      <a:pt x="2385291" y="3126509"/>
                      <a:pt x="2535382" y="3514436"/>
                      <a:pt x="2563091" y="3643745"/>
                    </a:cubicBezTo>
                    <a:cubicBezTo>
                      <a:pt x="2590800" y="3773054"/>
                      <a:pt x="2551545" y="3713017"/>
                      <a:pt x="2507672" y="3754581"/>
                    </a:cubicBezTo>
                    <a:lnTo>
                      <a:pt x="2299854" y="3893127"/>
                    </a:lnTo>
                    <a:lnTo>
                      <a:pt x="2175163" y="4017818"/>
                    </a:lnTo>
                    <a:lnTo>
                      <a:pt x="1997941" y="4037156"/>
                    </a:lnTo>
                    <a:lnTo>
                      <a:pt x="1953780" y="4025611"/>
                    </a:lnTo>
                    <a:close/>
                  </a:path>
                </a:pathLst>
              </a:custGeom>
              <a:solidFill>
                <a:srgbClr val="EDC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al 9"/>
              <p:cNvSpPr/>
              <p:nvPr/>
            </p:nvSpPr>
            <p:spPr>
              <a:xfrm>
                <a:off x="1102872" y="2780378"/>
                <a:ext cx="662953" cy="243729"/>
              </a:xfrm>
              <a:prstGeom prst="ellipse">
                <a:avLst/>
              </a:prstGeom>
              <a:gradFill flip="none" rotWithShape="1">
                <a:gsLst>
                  <a:gs pos="0">
                    <a:srgbClr val="F5DDC2"/>
                  </a:gs>
                  <a:gs pos="50000">
                    <a:srgbClr val="F1D6BA">
                      <a:alpha val="37000"/>
                    </a:srgbClr>
                  </a:gs>
                  <a:gs pos="85000">
                    <a:schemeClr val="tx1">
                      <a:alpha val="2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6" name="Vrije vorm 45"/>
            <p:cNvSpPr/>
            <p:nvPr/>
          </p:nvSpPr>
          <p:spPr>
            <a:xfrm>
              <a:off x="986102" y="3243590"/>
              <a:ext cx="768198" cy="398318"/>
            </a:xfrm>
            <a:custGeom>
              <a:avLst/>
              <a:gdLst>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58679 w 2232838"/>
                <a:gd name="connsiteY16" fmla="*/ 248093 h 1176669"/>
                <a:gd name="connsiteX17" fmla="*/ 1162493 w 2232838"/>
                <a:gd name="connsiteY17" fmla="*/ 191386 h 1176669"/>
                <a:gd name="connsiteX18" fmla="*/ 1162493 w 2232838"/>
                <a:gd name="connsiteY18" fmla="*/ 191386 h 1176669"/>
                <a:gd name="connsiteX19" fmla="*/ 1970568 w 2232838"/>
                <a:gd name="connsiteY19" fmla="*/ 269358 h 1176669"/>
                <a:gd name="connsiteX20" fmla="*/ 2062717 w 2232838"/>
                <a:gd name="connsiteY20" fmla="*/ 311888 h 1176669"/>
                <a:gd name="connsiteX21" fmla="*/ 2062717 w 2232838"/>
                <a:gd name="connsiteY21" fmla="*/ 311888 h 1176669"/>
                <a:gd name="connsiteX22" fmla="*/ 2140689 w 2232838"/>
                <a:gd name="connsiteY22" fmla="*/ 375683 h 1176669"/>
                <a:gd name="connsiteX23" fmla="*/ 2140689 w 2232838"/>
                <a:gd name="connsiteY23" fmla="*/ 375683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211572 w 2232838"/>
                <a:gd name="connsiteY35" fmla="*/ 659218 h 1176669"/>
                <a:gd name="connsiteX36" fmla="*/ 1474382 w 2232838"/>
                <a:gd name="connsiteY36" fmla="*/ 652130 h 1176669"/>
                <a:gd name="connsiteX37" fmla="*/ 1474382 w 2232838"/>
                <a:gd name="connsiteY37" fmla="*/ 652130 h 1176669"/>
                <a:gd name="connsiteX38" fmla="*/ 1474382 w 2232838"/>
                <a:gd name="connsiteY38" fmla="*/ 652130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587796 w 2232838"/>
                <a:gd name="connsiteY49" fmla="*/ 921488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15386 w 2232838"/>
                <a:gd name="connsiteY55" fmla="*/ 1027814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970568 w 2232838"/>
                <a:gd name="connsiteY19" fmla="*/ 269358 h 1176669"/>
                <a:gd name="connsiteX20" fmla="*/ 2062717 w 2232838"/>
                <a:gd name="connsiteY20" fmla="*/ 311888 h 1176669"/>
                <a:gd name="connsiteX21" fmla="*/ 2062717 w 2232838"/>
                <a:gd name="connsiteY21" fmla="*/ 311888 h 1176669"/>
                <a:gd name="connsiteX22" fmla="*/ 2140689 w 2232838"/>
                <a:gd name="connsiteY22" fmla="*/ 375683 h 1176669"/>
                <a:gd name="connsiteX23" fmla="*/ 2140689 w 2232838"/>
                <a:gd name="connsiteY23" fmla="*/ 375683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211572 w 2232838"/>
                <a:gd name="connsiteY35" fmla="*/ 659218 h 1176669"/>
                <a:gd name="connsiteX36" fmla="*/ 1474382 w 2232838"/>
                <a:gd name="connsiteY36" fmla="*/ 652130 h 1176669"/>
                <a:gd name="connsiteX37" fmla="*/ 1474382 w 2232838"/>
                <a:gd name="connsiteY37" fmla="*/ 652130 h 1176669"/>
                <a:gd name="connsiteX38" fmla="*/ 1474382 w 2232838"/>
                <a:gd name="connsiteY38" fmla="*/ 652130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587796 w 2232838"/>
                <a:gd name="connsiteY49" fmla="*/ 921488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15386 w 2232838"/>
                <a:gd name="connsiteY55" fmla="*/ 1027814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82404 w 2232838"/>
                <a:gd name="connsiteY19" fmla="*/ 199271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74382 w 2232838"/>
                <a:gd name="connsiteY38" fmla="*/ 652130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529177 w 2232838"/>
                <a:gd name="connsiteY38" fmla="*/ 669254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529177 w 2232838"/>
                <a:gd name="connsiteY38" fmla="*/ 669254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23565 w 2232838"/>
                <a:gd name="connsiteY24" fmla="*/ 379108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83265 w 2232838"/>
                <a:gd name="connsiteY22" fmla="*/ 308463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83265 w 2232838"/>
                <a:gd name="connsiteY22" fmla="*/ 308463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83265 w 2232838"/>
                <a:gd name="connsiteY21" fmla="*/ 308463 h 1176669"/>
                <a:gd name="connsiteX22" fmla="*/ 2140689 w 2232838"/>
                <a:gd name="connsiteY22" fmla="*/ 375683 h 1176669"/>
                <a:gd name="connsiteX23" fmla="*/ 2137264 w 2232838"/>
                <a:gd name="connsiteY23" fmla="*/ 396232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156777 w 2232838"/>
                <a:gd name="connsiteY35" fmla="*/ 676342 h 1176669"/>
                <a:gd name="connsiteX36" fmla="*/ 1474382 w 2232838"/>
                <a:gd name="connsiteY36" fmla="*/ 652130 h 1176669"/>
                <a:gd name="connsiteX37" fmla="*/ 1402463 w 2232838"/>
                <a:gd name="connsiteY37" fmla="*/ 672678 h 1176669"/>
                <a:gd name="connsiteX38" fmla="*/ 1438940 w 2232838"/>
                <a:gd name="connsiteY38" fmla="*/ 708837 h 1176669"/>
                <a:gd name="connsiteX39" fmla="*/ 1438940 w 2232838"/>
                <a:gd name="connsiteY39" fmla="*/ 708837 h 1176669"/>
                <a:gd name="connsiteX40" fmla="*/ 2119424 w 2232838"/>
                <a:gd name="connsiteY40" fmla="*/ 730102 h 1176669"/>
                <a:gd name="connsiteX41" fmla="*/ 2119424 w 2232838"/>
                <a:gd name="connsiteY41" fmla="*/ 730102 h 1176669"/>
                <a:gd name="connsiteX42" fmla="*/ 2076893 w 2232838"/>
                <a:gd name="connsiteY42" fmla="*/ 793897 h 1176669"/>
                <a:gd name="connsiteX43" fmla="*/ 2034363 w 2232838"/>
                <a:gd name="connsiteY43" fmla="*/ 843516 h 1176669"/>
                <a:gd name="connsiteX44" fmla="*/ 1956391 w 2232838"/>
                <a:gd name="connsiteY44" fmla="*/ 864781 h 1176669"/>
                <a:gd name="connsiteX45" fmla="*/ 1325526 w 2232838"/>
                <a:gd name="connsiteY45" fmla="*/ 857693 h 1176669"/>
                <a:gd name="connsiteX46" fmla="*/ 1325526 w 2232838"/>
                <a:gd name="connsiteY46" fmla="*/ 857693 h 1176669"/>
                <a:gd name="connsiteX47" fmla="*/ 1325526 w 2232838"/>
                <a:gd name="connsiteY47" fmla="*/ 857693 h 1176669"/>
                <a:gd name="connsiteX48" fmla="*/ 1402862 w 2232838"/>
                <a:gd name="connsiteY48" fmla="*/ 894091 h 1176669"/>
                <a:gd name="connsiteX49" fmla="*/ 1920949 w 2232838"/>
                <a:gd name="connsiteY49" fmla="*/ 907311 h 1176669"/>
                <a:gd name="connsiteX50" fmla="*/ 1920949 w 2232838"/>
                <a:gd name="connsiteY50" fmla="*/ 907311 h 1176669"/>
                <a:gd name="connsiteX51" fmla="*/ 1920949 w 2232838"/>
                <a:gd name="connsiteY51" fmla="*/ 907311 h 1176669"/>
                <a:gd name="connsiteX52" fmla="*/ 1878419 w 2232838"/>
                <a:gd name="connsiteY52" fmla="*/ 992372 h 1176669"/>
                <a:gd name="connsiteX53" fmla="*/ 1878419 w 2232838"/>
                <a:gd name="connsiteY53" fmla="*/ 992372 h 1176669"/>
                <a:gd name="connsiteX54" fmla="*/ 1722235 w 2232838"/>
                <a:gd name="connsiteY54" fmla="*/ 1034663 h 1176669"/>
                <a:gd name="connsiteX55" fmla="*/ 1601972 w 2232838"/>
                <a:gd name="connsiteY55" fmla="*/ 1070344 h 1176669"/>
                <a:gd name="connsiteX56" fmla="*/ 1389321 w 2232838"/>
                <a:gd name="connsiteY56" fmla="*/ 1127051 h 1176669"/>
                <a:gd name="connsiteX57" fmla="*/ 1261731 w 2232838"/>
                <a:gd name="connsiteY57" fmla="*/ 1155404 h 1176669"/>
                <a:gd name="connsiteX58" fmla="*/ 1070344 w 2232838"/>
                <a:gd name="connsiteY58" fmla="*/ 1176669 h 1176669"/>
                <a:gd name="connsiteX59" fmla="*/ 949842 w 2232838"/>
                <a:gd name="connsiteY59" fmla="*/ 1176669 h 1176669"/>
                <a:gd name="connsiteX60" fmla="*/ 864782 w 2232838"/>
                <a:gd name="connsiteY60" fmla="*/ 1141228 h 1176669"/>
                <a:gd name="connsiteX61" fmla="*/ 772633 w 2232838"/>
                <a:gd name="connsiteY61" fmla="*/ 1098697 h 1176669"/>
                <a:gd name="connsiteX62" fmla="*/ 694661 w 2232838"/>
                <a:gd name="connsiteY62" fmla="*/ 1070344 h 1176669"/>
                <a:gd name="connsiteX63" fmla="*/ 630865 w 2232838"/>
                <a:gd name="connsiteY63" fmla="*/ 1063255 h 1176669"/>
                <a:gd name="connsiteX64" fmla="*/ 524540 w 2232838"/>
                <a:gd name="connsiteY64" fmla="*/ 1063255 h 1176669"/>
                <a:gd name="connsiteX65" fmla="*/ 340242 w 2232838"/>
                <a:gd name="connsiteY65" fmla="*/ 1063255 h 1176669"/>
                <a:gd name="connsiteX66" fmla="*/ 212651 w 2232838"/>
                <a:gd name="connsiteY66" fmla="*/ 1063255 h 1176669"/>
                <a:gd name="connsiteX67" fmla="*/ 106326 w 2232838"/>
                <a:gd name="connsiteY67" fmla="*/ 1063255 h 1176669"/>
                <a:gd name="connsiteX68" fmla="*/ 106326 w 2232838"/>
                <a:gd name="connsiteY68" fmla="*/ 1063255 h 1176669"/>
                <a:gd name="connsiteX69" fmla="*/ 28354 w 2232838"/>
                <a:gd name="connsiteY69" fmla="*/ 956930 h 1176669"/>
                <a:gd name="connsiteX70" fmla="*/ 0 w 2232838"/>
                <a:gd name="connsiteY70" fmla="*/ 815162 h 1176669"/>
                <a:gd name="connsiteX71" fmla="*/ 0 w 2232838"/>
                <a:gd name="connsiteY71" fmla="*/ 673395 h 1176669"/>
                <a:gd name="connsiteX72" fmla="*/ 7089 w 2232838"/>
                <a:gd name="connsiteY72" fmla="*/ 545804 h 1176669"/>
                <a:gd name="connsiteX73" fmla="*/ 49619 w 2232838"/>
                <a:gd name="connsiteY73" fmla="*/ 425302 h 1176669"/>
                <a:gd name="connsiteX74" fmla="*/ 56707 w 2232838"/>
                <a:gd name="connsiteY74"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108665 w 2232838"/>
                <a:gd name="connsiteY21" fmla="*/ 327513 h 1176669"/>
                <a:gd name="connsiteX22" fmla="*/ 2140689 w 2232838"/>
                <a:gd name="connsiteY22" fmla="*/ 375683 h 1176669"/>
                <a:gd name="connsiteX23" fmla="*/ 2137264 w 2232838"/>
                <a:gd name="connsiteY23" fmla="*/ 396232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156777 w 2232838"/>
                <a:gd name="connsiteY35" fmla="*/ 676342 h 1176669"/>
                <a:gd name="connsiteX36" fmla="*/ 1474382 w 2232838"/>
                <a:gd name="connsiteY36" fmla="*/ 652130 h 1176669"/>
                <a:gd name="connsiteX37" fmla="*/ 1402463 w 2232838"/>
                <a:gd name="connsiteY37" fmla="*/ 672678 h 1176669"/>
                <a:gd name="connsiteX38" fmla="*/ 1438940 w 2232838"/>
                <a:gd name="connsiteY38" fmla="*/ 708837 h 1176669"/>
                <a:gd name="connsiteX39" fmla="*/ 1438940 w 2232838"/>
                <a:gd name="connsiteY39" fmla="*/ 708837 h 1176669"/>
                <a:gd name="connsiteX40" fmla="*/ 2119424 w 2232838"/>
                <a:gd name="connsiteY40" fmla="*/ 730102 h 1176669"/>
                <a:gd name="connsiteX41" fmla="*/ 2119424 w 2232838"/>
                <a:gd name="connsiteY41" fmla="*/ 730102 h 1176669"/>
                <a:gd name="connsiteX42" fmla="*/ 2076893 w 2232838"/>
                <a:gd name="connsiteY42" fmla="*/ 793897 h 1176669"/>
                <a:gd name="connsiteX43" fmla="*/ 2034363 w 2232838"/>
                <a:gd name="connsiteY43" fmla="*/ 843516 h 1176669"/>
                <a:gd name="connsiteX44" fmla="*/ 1956391 w 2232838"/>
                <a:gd name="connsiteY44" fmla="*/ 864781 h 1176669"/>
                <a:gd name="connsiteX45" fmla="*/ 1325526 w 2232838"/>
                <a:gd name="connsiteY45" fmla="*/ 857693 h 1176669"/>
                <a:gd name="connsiteX46" fmla="*/ 1325526 w 2232838"/>
                <a:gd name="connsiteY46" fmla="*/ 857693 h 1176669"/>
                <a:gd name="connsiteX47" fmla="*/ 1325526 w 2232838"/>
                <a:gd name="connsiteY47" fmla="*/ 857693 h 1176669"/>
                <a:gd name="connsiteX48" fmla="*/ 1402862 w 2232838"/>
                <a:gd name="connsiteY48" fmla="*/ 894091 h 1176669"/>
                <a:gd name="connsiteX49" fmla="*/ 1920949 w 2232838"/>
                <a:gd name="connsiteY49" fmla="*/ 907311 h 1176669"/>
                <a:gd name="connsiteX50" fmla="*/ 1920949 w 2232838"/>
                <a:gd name="connsiteY50" fmla="*/ 907311 h 1176669"/>
                <a:gd name="connsiteX51" fmla="*/ 1920949 w 2232838"/>
                <a:gd name="connsiteY51" fmla="*/ 907311 h 1176669"/>
                <a:gd name="connsiteX52" fmla="*/ 1878419 w 2232838"/>
                <a:gd name="connsiteY52" fmla="*/ 992372 h 1176669"/>
                <a:gd name="connsiteX53" fmla="*/ 1878419 w 2232838"/>
                <a:gd name="connsiteY53" fmla="*/ 992372 h 1176669"/>
                <a:gd name="connsiteX54" fmla="*/ 1722235 w 2232838"/>
                <a:gd name="connsiteY54" fmla="*/ 1034663 h 1176669"/>
                <a:gd name="connsiteX55" fmla="*/ 1601972 w 2232838"/>
                <a:gd name="connsiteY55" fmla="*/ 1070344 h 1176669"/>
                <a:gd name="connsiteX56" fmla="*/ 1389321 w 2232838"/>
                <a:gd name="connsiteY56" fmla="*/ 1127051 h 1176669"/>
                <a:gd name="connsiteX57" fmla="*/ 1261731 w 2232838"/>
                <a:gd name="connsiteY57" fmla="*/ 1155404 h 1176669"/>
                <a:gd name="connsiteX58" fmla="*/ 1070344 w 2232838"/>
                <a:gd name="connsiteY58" fmla="*/ 1176669 h 1176669"/>
                <a:gd name="connsiteX59" fmla="*/ 949842 w 2232838"/>
                <a:gd name="connsiteY59" fmla="*/ 1176669 h 1176669"/>
                <a:gd name="connsiteX60" fmla="*/ 864782 w 2232838"/>
                <a:gd name="connsiteY60" fmla="*/ 1141228 h 1176669"/>
                <a:gd name="connsiteX61" fmla="*/ 772633 w 2232838"/>
                <a:gd name="connsiteY61" fmla="*/ 1098697 h 1176669"/>
                <a:gd name="connsiteX62" fmla="*/ 694661 w 2232838"/>
                <a:gd name="connsiteY62" fmla="*/ 1070344 h 1176669"/>
                <a:gd name="connsiteX63" fmla="*/ 630865 w 2232838"/>
                <a:gd name="connsiteY63" fmla="*/ 1063255 h 1176669"/>
                <a:gd name="connsiteX64" fmla="*/ 524540 w 2232838"/>
                <a:gd name="connsiteY64" fmla="*/ 1063255 h 1176669"/>
                <a:gd name="connsiteX65" fmla="*/ 340242 w 2232838"/>
                <a:gd name="connsiteY65" fmla="*/ 1063255 h 1176669"/>
                <a:gd name="connsiteX66" fmla="*/ 212651 w 2232838"/>
                <a:gd name="connsiteY66" fmla="*/ 1063255 h 1176669"/>
                <a:gd name="connsiteX67" fmla="*/ 106326 w 2232838"/>
                <a:gd name="connsiteY67" fmla="*/ 1063255 h 1176669"/>
                <a:gd name="connsiteX68" fmla="*/ 106326 w 2232838"/>
                <a:gd name="connsiteY68" fmla="*/ 1063255 h 1176669"/>
                <a:gd name="connsiteX69" fmla="*/ 28354 w 2232838"/>
                <a:gd name="connsiteY69" fmla="*/ 956930 h 1176669"/>
                <a:gd name="connsiteX70" fmla="*/ 0 w 2232838"/>
                <a:gd name="connsiteY70" fmla="*/ 815162 h 1176669"/>
                <a:gd name="connsiteX71" fmla="*/ 0 w 2232838"/>
                <a:gd name="connsiteY71" fmla="*/ 673395 h 1176669"/>
                <a:gd name="connsiteX72" fmla="*/ 7089 w 2232838"/>
                <a:gd name="connsiteY72" fmla="*/ 545804 h 1176669"/>
                <a:gd name="connsiteX73" fmla="*/ 49619 w 2232838"/>
                <a:gd name="connsiteY73" fmla="*/ 425302 h 1176669"/>
                <a:gd name="connsiteX74" fmla="*/ 56707 w 2232838"/>
                <a:gd name="connsiteY74" fmla="*/ 347330 h 117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32838" h="1176669">
                  <a:moveTo>
                    <a:pt x="56707" y="347330"/>
                  </a:moveTo>
                  <a:lnTo>
                    <a:pt x="460744" y="361507"/>
                  </a:lnTo>
                  <a:lnTo>
                    <a:pt x="517451" y="340242"/>
                  </a:lnTo>
                  <a:lnTo>
                    <a:pt x="588335" y="290623"/>
                  </a:lnTo>
                  <a:lnTo>
                    <a:pt x="765544" y="163032"/>
                  </a:lnTo>
                  <a:lnTo>
                    <a:pt x="900224" y="92149"/>
                  </a:lnTo>
                  <a:lnTo>
                    <a:pt x="900224" y="92149"/>
                  </a:lnTo>
                  <a:lnTo>
                    <a:pt x="1098698" y="21265"/>
                  </a:lnTo>
                  <a:lnTo>
                    <a:pt x="1290084" y="0"/>
                  </a:lnTo>
                  <a:lnTo>
                    <a:pt x="1375144" y="14176"/>
                  </a:lnTo>
                  <a:lnTo>
                    <a:pt x="1431851" y="49618"/>
                  </a:lnTo>
                  <a:lnTo>
                    <a:pt x="1502018" y="109511"/>
                  </a:lnTo>
                  <a:lnTo>
                    <a:pt x="1573619" y="177209"/>
                  </a:lnTo>
                  <a:lnTo>
                    <a:pt x="1573619" y="177209"/>
                  </a:lnTo>
                  <a:lnTo>
                    <a:pt x="1573619" y="177209"/>
                  </a:lnTo>
                  <a:lnTo>
                    <a:pt x="1573619" y="177209"/>
                  </a:lnTo>
                  <a:lnTo>
                    <a:pt x="1603884" y="213846"/>
                  </a:lnTo>
                  <a:lnTo>
                    <a:pt x="1162493" y="191386"/>
                  </a:lnTo>
                  <a:lnTo>
                    <a:pt x="1162493" y="191386"/>
                  </a:lnTo>
                  <a:lnTo>
                    <a:pt x="1172130" y="212970"/>
                  </a:lnTo>
                  <a:cubicBezTo>
                    <a:pt x="1306809" y="225965"/>
                    <a:pt x="1814479" y="250268"/>
                    <a:pt x="1970568" y="269358"/>
                  </a:cubicBezTo>
                  <a:cubicBezTo>
                    <a:pt x="2126657" y="288449"/>
                    <a:pt x="2080312" y="309792"/>
                    <a:pt x="2108665" y="327513"/>
                  </a:cubicBezTo>
                  <a:cubicBezTo>
                    <a:pt x="2137018" y="345234"/>
                    <a:pt x="2135923" y="364230"/>
                    <a:pt x="2140689" y="375683"/>
                  </a:cubicBezTo>
                  <a:cubicBezTo>
                    <a:pt x="2145455" y="387136"/>
                    <a:pt x="2142972" y="395090"/>
                    <a:pt x="2137264" y="396232"/>
                  </a:cubicBezTo>
                  <a:cubicBezTo>
                    <a:pt x="2121906" y="402139"/>
                    <a:pt x="2094044" y="408643"/>
                    <a:pt x="2048540" y="411125"/>
                  </a:cubicBezTo>
                  <a:cubicBezTo>
                    <a:pt x="2003036" y="413607"/>
                    <a:pt x="1925675" y="411125"/>
                    <a:pt x="1864242" y="411125"/>
                  </a:cubicBezTo>
                  <a:lnTo>
                    <a:pt x="1261731" y="404037"/>
                  </a:lnTo>
                  <a:lnTo>
                    <a:pt x="1261731" y="404037"/>
                  </a:lnTo>
                  <a:lnTo>
                    <a:pt x="1261731" y="404037"/>
                  </a:lnTo>
                  <a:lnTo>
                    <a:pt x="1353879" y="453655"/>
                  </a:lnTo>
                  <a:lnTo>
                    <a:pt x="2204484" y="489097"/>
                  </a:lnTo>
                  <a:lnTo>
                    <a:pt x="2232838" y="531628"/>
                  </a:lnTo>
                  <a:lnTo>
                    <a:pt x="2232838" y="531628"/>
                  </a:lnTo>
                  <a:lnTo>
                    <a:pt x="2232838" y="602511"/>
                  </a:lnTo>
                  <a:lnTo>
                    <a:pt x="2232838" y="602511"/>
                  </a:lnTo>
                  <a:lnTo>
                    <a:pt x="2156777" y="676342"/>
                  </a:lnTo>
                  <a:lnTo>
                    <a:pt x="1474382" y="652130"/>
                  </a:lnTo>
                  <a:cubicBezTo>
                    <a:pt x="1348663" y="651519"/>
                    <a:pt x="1384198" y="666970"/>
                    <a:pt x="1402463" y="672678"/>
                  </a:cubicBezTo>
                  <a:cubicBezTo>
                    <a:pt x="1396556" y="682129"/>
                    <a:pt x="1432861" y="702811"/>
                    <a:pt x="1438940" y="708837"/>
                  </a:cubicBezTo>
                  <a:lnTo>
                    <a:pt x="1438940" y="708837"/>
                  </a:lnTo>
                  <a:lnTo>
                    <a:pt x="2119424" y="730102"/>
                  </a:lnTo>
                  <a:lnTo>
                    <a:pt x="2119424" y="730102"/>
                  </a:lnTo>
                  <a:lnTo>
                    <a:pt x="2076893" y="793897"/>
                  </a:lnTo>
                  <a:lnTo>
                    <a:pt x="2034363" y="843516"/>
                  </a:lnTo>
                  <a:lnTo>
                    <a:pt x="1956391" y="864781"/>
                  </a:lnTo>
                  <a:lnTo>
                    <a:pt x="1325526" y="857693"/>
                  </a:lnTo>
                  <a:lnTo>
                    <a:pt x="1325526" y="857693"/>
                  </a:lnTo>
                  <a:lnTo>
                    <a:pt x="1325526" y="857693"/>
                  </a:lnTo>
                  <a:lnTo>
                    <a:pt x="1402862" y="894091"/>
                  </a:lnTo>
                  <a:lnTo>
                    <a:pt x="1920949" y="907311"/>
                  </a:lnTo>
                  <a:lnTo>
                    <a:pt x="1920949" y="907311"/>
                  </a:lnTo>
                  <a:lnTo>
                    <a:pt x="1920949" y="907311"/>
                  </a:lnTo>
                  <a:cubicBezTo>
                    <a:pt x="1906772" y="935665"/>
                    <a:pt x="1916569" y="946895"/>
                    <a:pt x="1878419" y="992372"/>
                  </a:cubicBezTo>
                  <a:lnTo>
                    <a:pt x="1878419" y="992372"/>
                  </a:lnTo>
                  <a:lnTo>
                    <a:pt x="1722235" y="1034663"/>
                  </a:lnTo>
                  <a:lnTo>
                    <a:pt x="1601972" y="1070344"/>
                  </a:lnTo>
                  <a:lnTo>
                    <a:pt x="1389321" y="1127051"/>
                  </a:lnTo>
                  <a:lnTo>
                    <a:pt x="1261731" y="1155404"/>
                  </a:lnTo>
                  <a:lnTo>
                    <a:pt x="1070344" y="1176669"/>
                  </a:lnTo>
                  <a:lnTo>
                    <a:pt x="949842" y="1176669"/>
                  </a:lnTo>
                  <a:lnTo>
                    <a:pt x="864782" y="1141228"/>
                  </a:lnTo>
                  <a:lnTo>
                    <a:pt x="772633" y="1098697"/>
                  </a:lnTo>
                  <a:lnTo>
                    <a:pt x="694661" y="1070344"/>
                  </a:lnTo>
                  <a:lnTo>
                    <a:pt x="630865" y="1063255"/>
                  </a:lnTo>
                  <a:lnTo>
                    <a:pt x="524540" y="1063255"/>
                  </a:lnTo>
                  <a:lnTo>
                    <a:pt x="340242" y="1063255"/>
                  </a:lnTo>
                  <a:lnTo>
                    <a:pt x="212651" y="1063255"/>
                  </a:lnTo>
                  <a:lnTo>
                    <a:pt x="106326" y="1063255"/>
                  </a:lnTo>
                  <a:lnTo>
                    <a:pt x="106326" y="1063255"/>
                  </a:lnTo>
                  <a:lnTo>
                    <a:pt x="28354" y="956930"/>
                  </a:lnTo>
                  <a:lnTo>
                    <a:pt x="0" y="815162"/>
                  </a:lnTo>
                  <a:lnTo>
                    <a:pt x="0" y="673395"/>
                  </a:lnTo>
                  <a:lnTo>
                    <a:pt x="7089" y="545804"/>
                  </a:lnTo>
                  <a:lnTo>
                    <a:pt x="49619" y="425302"/>
                  </a:lnTo>
                  <a:lnTo>
                    <a:pt x="56707" y="347330"/>
                  </a:lnTo>
                  <a:close/>
                </a:path>
              </a:pathLst>
            </a:custGeom>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Vrije vorm 48"/>
            <p:cNvSpPr/>
            <p:nvPr/>
          </p:nvSpPr>
          <p:spPr>
            <a:xfrm flipH="1">
              <a:off x="1855765" y="3270010"/>
              <a:ext cx="768198" cy="398318"/>
            </a:xfrm>
            <a:custGeom>
              <a:avLst/>
              <a:gdLst>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58679 w 2232838"/>
                <a:gd name="connsiteY16" fmla="*/ 248093 h 1176669"/>
                <a:gd name="connsiteX17" fmla="*/ 1162493 w 2232838"/>
                <a:gd name="connsiteY17" fmla="*/ 191386 h 1176669"/>
                <a:gd name="connsiteX18" fmla="*/ 1162493 w 2232838"/>
                <a:gd name="connsiteY18" fmla="*/ 191386 h 1176669"/>
                <a:gd name="connsiteX19" fmla="*/ 1970568 w 2232838"/>
                <a:gd name="connsiteY19" fmla="*/ 269358 h 1176669"/>
                <a:gd name="connsiteX20" fmla="*/ 2062717 w 2232838"/>
                <a:gd name="connsiteY20" fmla="*/ 311888 h 1176669"/>
                <a:gd name="connsiteX21" fmla="*/ 2062717 w 2232838"/>
                <a:gd name="connsiteY21" fmla="*/ 311888 h 1176669"/>
                <a:gd name="connsiteX22" fmla="*/ 2140689 w 2232838"/>
                <a:gd name="connsiteY22" fmla="*/ 375683 h 1176669"/>
                <a:gd name="connsiteX23" fmla="*/ 2140689 w 2232838"/>
                <a:gd name="connsiteY23" fmla="*/ 375683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211572 w 2232838"/>
                <a:gd name="connsiteY35" fmla="*/ 659218 h 1176669"/>
                <a:gd name="connsiteX36" fmla="*/ 1474382 w 2232838"/>
                <a:gd name="connsiteY36" fmla="*/ 652130 h 1176669"/>
                <a:gd name="connsiteX37" fmla="*/ 1474382 w 2232838"/>
                <a:gd name="connsiteY37" fmla="*/ 652130 h 1176669"/>
                <a:gd name="connsiteX38" fmla="*/ 1474382 w 2232838"/>
                <a:gd name="connsiteY38" fmla="*/ 652130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587796 w 2232838"/>
                <a:gd name="connsiteY49" fmla="*/ 921488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15386 w 2232838"/>
                <a:gd name="connsiteY55" fmla="*/ 1027814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970568 w 2232838"/>
                <a:gd name="connsiteY19" fmla="*/ 269358 h 1176669"/>
                <a:gd name="connsiteX20" fmla="*/ 2062717 w 2232838"/>
                <a:gd name="connsiteY20" fmla="*/ 311888 h 1176669"/>
                <a:gd name="connsiteX21" fmla="*/ 2062717 w 2232838"/>
                <a:gd name="connsiteY21" fmla="*/ 311888 h 1176669"/>
                <a:gd name="connsiteX22" fmla="*/ 2140689 w 2232838"/>
                <a:gd name="connsiteY22" fmla="*/ 375683 h 1176669"/>
                <a:gd name="connsiteX23" fmla="*/ 2140689 w 2232838"/>
                <a:gd name="connsiteY23" fmla="*/ 375683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211572 w 2232838"/>
                <a:gd name="connsiteY35" fmla="*/ 659218 h 1176669"/>
                <a:gd name="connsiteX36" fmla="*/ 1474382 w 2232838"/>
                <a:gd name="connsiteY36" fmla="*/ 652130 h 1176669"/>
                <a:gd name="connsiteX37" fmla="*/ 1474382 w 2232838"/>
                <a:gd name="connsiteY37" fmla="*/ 652130 h 1176669"/>
                <a:gd name="connsiteX38" fmla="*/ 1474382 w 2232838"/>
                <a:gd name="connsiteY38" fmla="*/ 652130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587796 w 2232838"/>
                <a:gd name="connsiteY49" fmla="*/ 921488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15386 w 2232838"/>
                <a:gd name="connsiteY55" fmla="*/ 1027814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82404 w 2232838"/>
                <a:gd name="connsiteY19" fmla="*/ 199271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74382 w 2232838"/>
                <a:gd name="connsiteY38" fmla="*/ 652130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529177 w 2232838"/>
                <a:gd name="connsiteY38" fmla="*/ 669254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529177 w 2232838"/>
                <a:gd name="connsiteY38" fmla="*/ 669254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23565 w 2232838"/>
                <a:gd name="connsiteY24" fmla="*/ 379108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83265 w 2232838"/>
                <a:gd name="connsiteY22" fmla="*/ 308463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83265 w 2232838"/>
                <a:gd name="connsiteY22" fmla="*/ 308463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83265 w 2232838"/>
                <a:gd name="connsiteY21" fmla="*/ 308463 h 1176669"/>
                <a:gd name="connsiteX22" fmla="*/ 2140689 w 2232838"/>
                <a:gd name="connsiteY22" fmla="*/ 375683 h 1176669"/>
                <a:gd name="connsiteX23" fmla="*/ 2137264 w 2232838"/>
                <a:gd name="connsiteY23" fmla="*/ 396232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156777 w 2232838"/>
                <a:gd name="connsiteY35" fmla="*/ 676342 h 1176669"/>
                <a:gd name="connsiteX36" fmla="*/ 1474382 w 2232838"/>
                <a:gd name="connsiteY36" fmla="*/ 652130 h 1176669"/>
                <a:gd name="connsiteX37" fmla="*/ 1402463 w 2232838"/>
                <a:gd name="connsiteY37" fmla="*/ 672678 h 1176669"/>
                <a:gd name="connsiteX38" fmla="*/ 1438940 w 2232838"/>
                <a:gd name="connsiteY38" fmla="*/ 708837 h 1176669"/>
                <a:gd name="connsiteX39" fmla="*/ 1438940 w 2232838"/>
                <a:gd name="connsiteY39" fmla="*/ 708837 h 1176669"/>
                <a:gd name="connsiteX40" fmla="*/ 2119424 w 2232838"/>
                <a:gd name="connsiteY40" fmla="*/ 730102 h 1176669"/>
                <a:gd name="connsiteX41" fmla="*/ 2119424 w 2232838"/>
                <a:gd name="connsiteY41" fmla="*/ 730102 h 1176669"/>
                <a:gd name="connsiteX42" fmla="*/ 2076893 w 2232838"/>
                <a:gd name="connsiteY42" fmla="*/ 793897 h 1176669"/>
                <a:gd name="connsiteX43" fmla="*/ 2034363 w 2232838"/>
                <a:gd name="connsiteY43" fmla="*/ 843516 h 1176669"/>
                <a:gd name="connsiteX44" fmla="*/ 1956391 w 2232838"/>
                <a:gd name="connsiteY44" fmla="*/ 864781 h 1176669"/>
                <a:gd name="connsiteX45" fmla="*/ 1325526 w 2232838"/>
                <a:gd name="connsiteY45" fmla="*/ 857693 h 1176669"/>
                <a:gd name="connsiteX46" fmla="*/ 1325526 w 2232838"/>
                <a:gd name="connsiteY46" fmla="*/ 857693 h 1176669"/>
                <a:gd name="connsiteX47" fmla="*/ 1325526 w 2232838"/>
                <a:gd name="connsiteY47" fmla="*/ 857693 h 1176669"/>
                <a:gd name="connsiteX48" fmla="*/ 1402862 w 2232838"/>
                <a:gd name="connsiteY48" fmla="*/ 894091 h 1176669"/>
                <a:gd name="connsiteX49" fmla="*/ 1920949 w 2232838"/>
                <a:gd name="connsiteY49" fmla="*/ 907311 h 1176669"/>
                <a:gd name="connsiteX50" fmla="*/ 1920949 w 2232838"/>
                <a:gd name="connsiteY50" fmla="*/ 907311 h 1176669"/>
                <a:gd name="connsiteX51" fmla="*/ 1920949 w 2232838"/>
                <a:gd name="connsiteY51" fmla="*/ 907311 h 1176669"/>
                <a:gd name="connsiteX52" fmla="*/ 1878419 w 2232838"/>
                <a:gd name="connsiteY52" fmla="*/ 992372 h 1176669"/>
                <a:gd name="connsiteX53" fmla="*/ 1878419 w 2232838"/>
                <a:gd name="connsiteY53" fmla="*/ 992372 h 1176669"/>
                <a:gd name="connsiteX54" fmla="*/ 1722235 w 2232838"/>
                <a:gd name="connsiteY54" fmla="*/ 1034663 h 1176669"/>
                <a:gd name="connsiteX55" fmla="*/ 1601972 w 2232838"/>
                <a:gd name="connsiteY55" fmla="*/ 1070344 h 1176669"/>
                <a:gd name="connsiteX56" fmla="*/ 1389321 w 2232838"/>
                <a:gd name="connsiteY56" fmla="*/ 1127051 h 1176669"/>
                <a:gd name="connsiteX57" fmla="*/ 1261731 w 2232838"/>
                <a:gd name="connsiteY57" fmla="*/ 1155404 h 1176669"/>
                <a:gd name="connsiteX58" fmla="*/ 1070344 w 2232838"/>
                <a:gd name="connsiteY58" fmla="*/ 1176669 h 1176669"/>
                <a:gd name="connsiteX59" fmla="*/ 949842 w 2232838"/>
                <a:gd name="connsiteY59" fmla="*/ 1176669 h 1176669"/>
                <a:gd name="connsiteX60" fmla="*/ 864782 w 2232838"/>
                <a:gd name="connsiteY60" fmla="*/ 1141228 h 1176669"/>
                <a:gd name="connsiteX61" fmla="*/ 772633 w 2232838"/>
                <a:gd name="connsiteY61" fmla="*/ 1098697 h 1176669"/>
                <a:gd name="connsiteX62" fmla="*/ 694661 w 2232838"/>
                <a:gd name="connsiteY62" fmla="*/ 1070344 h 1176669"/>
                <a:gd name="connsiteX63" fmla="*/ 630865 w 2232838"/>
                <a:gd name="connsiteY63" fmla="*/ 1063255 h 1176669"/>
                <a:gd name="connsiteX64" fmla="*/ 524540 w 2232838"/>
                <a:gd name="connsiteY64" fmla="*/ 1063255 h 1176669"/>
                <a:gd name="connsiteX65" fmla="*/ 340242 w 2232838"/>
                <a:gd name="connsiteY65" fmla="*/ 1063255 h 1176669"/>
                <a:gd name="connsiteX66" fmla="*/ 212651 w 2232838"/>
                <a:gd name="connsiteY66" fmla="*/ 1063255 h 1176669"/>
                <a:gd name="connsiteX67" fmla="*/ 106326 w 2232838"/>
                <a:gd name="connsiteY67" fmla="*/ 1063255 h 1176669"/>
                <a:gd name="connsiteX68" fmla="*/ 106326 w 2232838"/>
                <a:gd name="connsiteY68" fmla="*/ 1063255 h 1176669"/>
                <a:gd name="connsiteX69" fmla="*/ 28354 w 2232838"/>
                <a:gd name="connsiteY69" fmla="*/ 956930 h 1176669"/>
                <a:gd name="connsiteX70" fmla="*/ 0 w 2232838"/>
                <a:gd name="connsiteY70" fmla="*/ 815162 h 1176669"/>
                <a:gd name="connsiteX71" fmla="*/ 0 w 2232838"/>
                <a:gd name="connsiteY71" fmla="*/ 673395 h 1176669"/>
                <a:gd name="connsiteX72" fmla="*/ 7089 w 2232838"/>
                <a:gd name="connsiteY72" fmla="*/ 545804 h 1176669"/>
                <a:gd name="connsiteX73" fmla="*/ 49619 w 2232838"/>
                <a:gd name="connsiteY73" fmla="*/ 425302 h 1176669"/>
                <a:gd name="connsiteX74" fmla="*/ 56707 w 2232838"/>
                <a:gd name="connsiteY74"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108665 w 2232838"/>
                <a:gd name="connsiteY21" fmla="*/ 327513 h 1176669"/>
                <a:gd name="connsiteX22" fmla="*/ 2140689 w 2232838"/>
                <a:gd name="connsiteY22" fmla="*/ 375683 h 1176669"/>
                <a:gd name="connsiteX23" fmla="*/ 2137264 w 2232838"/>
                <a:gd name="connsiteY23" fmla="*/ 396232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156777 w 2232838"/>
                <a:gd name="connsiteY35" fmla="*/ 676342 h 1176669"/>
                <a:gd name="connsiteX36" fmla="*/ 1474382 w 2232838"/>
                <a:gd name="connsiteY36" fmla="*/ 652130 h 1176669"/>
                <a:gd name="connsiteX37" fmla="*/ 1402463 w 2232838"/>
                <a:gd name="connsiteY37" fmla="*/ 672678 h 1176669"/>
                <a:gd name="connsiteX38" fmla="*/ 1438940 w 2232838"/>
                <a:gd name="connsiteY38" fmla="*/ 708837 h 1176669"/>
                <a:gd name="connsiteX39" fmla="*/ 1438940 w 2232838"/>
                <a:gd name="connsiteY39" fmla="*/ 708837 h 1176669"/>
                <a:gd name="connsiteX40" fmla="*/ 2119424 w 2232838"/>
                <a:gd name="connsiteY40" fmla="*/ 730102 h 1176669"/>
                <a:gd name="connsiteX41" fmla="*/ 2119424 w 2232838"/>
                <a:gd name="connsiteY41" fmla="*/ 730102 h 1176669"/>
                <a:gd name="connsiteX42" fmla="*/ 2076893 w 2232838"/>
                <a:gd name="connsiteY42" fmla="*/ 793897 h 1176669"/>
                <a:gd name="connsiteX43" fmla="*/ 2034363 w 2232838"/>
                <a:gd name="connsiteY43" fmla="*/ 843516 h 1176669"/>
                <a:gd name="connsiteX44" fmla="*/ 1956391 w 2232838"/>
                <a:gd name="connsiteY44" fmla="*/ 864781 h 1176669"/>
                <a:gd name="connsiteX45" fmla="*/ 1325526 w 2232838"/>
                <a:gd name="connsiteY45" fmla="*/ 857693 h 1176669"/>
                <a:gd name="connsiteX46" fmla="*/ 1325526 w 2232838"/>
                <a:gd name="connsiteY46" fmla="*/ 857693 h 1176669"/>
                <a:gd name="connsiteX47" fmla="*/ 1325526 w 2232838"/>
                <a:gd name="connsiteY47" fmla="*/ 857693 h 1176669"/>
                <a:gd name="connsiteX48" fmla="*/ 1402862 w 2232838"/>
                <a:gd name="connsiteY48" fmla="*/ 894091 h 1176669"/>
                <a:gd name="connsiteX49" fmla="*/ 1920949 w 2232838"/>
                <a:gd name="connsiteY49" fmla="*/ 907311 h 1176669"/>
                <a:gd name="connsiteX50" fmla="*/ 1920949 w 2232838"/>
                <a:gd name="connsiteY50" fmla="*/ 907311 h 1176669"/>
                <a:gd name="connsiteX51" fmla="*/ 1920949 w 2232838"/>
                <a:gd name="connsiteY51" fmla="*/ 907311 h 1176669"/>
                <a:gd name="connsiteX52" fmla="*/ 1878419 w 2232838"/>
                <a:gd name="connsiteY52" fmla="*/ 992372 h 1176669"/>
                <a:gd name="connsiteX53" fmla="*/ 1878419 w 2232838"/>
                <a:gd name="connsiteY53" fmla="*/ 992372 h 1176669"/>
                <a:gd name="connsiteX54" fmla="*/ 1722235 w 2232838"/>
                <a:gd name="connsiteY54" fmla="*/ 1034663 h 1176669"/>
                <a:gd name="connsiteX55" fmla="*/ 1601972 w 2232838"/>
                <a:gd name="connsiteY55" fmla="*/ 1070344 h 1176669"/>
                <a:gd name="connsiteX56" fmla="*/ 1389321 w 2232838"/>
                <a:gd name="connsiteY56" fmla="*/ 1127051 h 1176669"/>
                <a:gd name="connsiteX57" fmla="*/ 1261731 w 2232838"/>
                <a:gd name="connsiteY57" fmla="*/ 1155404 h 1176669"/>
                <a:gd name="connsiteX58" fmla="*/ 1070344 w 2232838"/>
                <a:gd name="connsiteY58" fmla="*/ 1176669 h 1176669"/>
                <a:gd name="connsiteX59" fmla="*/ 949842 w 2232838"/>
                <a:gd name="connsiteY59" fmla="*/ 1176669 h 1176669"/>
                <a:gd name="connsiteX60" fmla="*/ 864782 w 2232838"/>
                <a:gd name="connsiteY60" fmla="*/ 1141228 h 1176669"/>
                <a:gd name="connsiteX61" fmla="*/ 772633 w 2232838"/>
                <a:gd name="connsiteY61" fmla="*/ 1098697 h 1176669"/>
                <a:gd name="connsiteX62" fmla="*/ 694661 w 2232838"/>
                <a:gd name="connsiteY62" fmla="*/ 1070344 h 1176669"/>
                <a:gd name="connsiteX63" fmla="*/ 630865 w 2232838"/>
                <a:gd name="connsiteY63" fmla="*/ 1063255 h 1176669"/>
                <a:gd name="connsiteX64" fmla="*/ 524540 w 2232838"/>
                <a:gd name="connsiteY64" fmla="*/ 1063255 h 1176669"/>
                <a:gd name="connsiteX65" fmla="*/ 340242 w 2232838"/>
                <a:gd name="connsiteY65" fmla="*/ 1063255 h 1176669"/>
                <a:gd name="connsiteX66" fmla="*/ 212651 w 2232838"/>
                <a:gd name="connsiteY66" fmla="*/ 1063255 h 1176669"/>
                <a:gd name="connsiteX67" fmla="*/ 106326 w 2232838"/>
                <a:gd name="connsiteY67" fmla="*/ 1063255 h 1176669"/>
                <a:gd name="connsiteX68" fmla="*/ 106326 w 2232838"/>
                <a:gd name="connsiteY68" fmla="*/ 1063255 h 1176669"/>
                <a:gd name="connsiteX69" fmla="*/ 28354 w 2232838"/>
                <a:gd name="connsiteY69" fmla="*/ 956930 h 1176669"/>
                <a:gd name="connsiteX70" fmla="*/ 0 w 2232838"/>
                <a:gd name="connsiteY70" fmla="*/ 815162 h 1176669"/>
                <a:gd name="connsiteX71" fmla="*/ 0 w 2232838"/>
                <a:gd name="connsiteY71" fmla="*/ 673395 h 1176669"/>
                <a:gd name="connsiteX72" fmla="*/ 7089 w 2232838"/>
                <a:gd name="connsiteY72" fmla="*/ 545804 h 1176669"/>
                <a:gd name="connsiteX73" fmla="*/ 49619 w 2232838"/>
                <a:gd name="connsiteY73" fmla="*/ 425302 h 1176669"/>
                <a:gd name="connsiteX74" fmla="*/ 56707 w 2232838"/>
                <a:gd name="connsiteY74" fmla="*/ 347330 h 117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32838" h="1176669">
                  <a:moveTo>
                    <a:pt x="56707" y="347330"/>
                  </a:moveTo>
                  <a:lnTo>
                    <a:pt x="460744" y="361507"/>
                  </a:lnTo>
                  <a:lnTo>
                    <a:pt x="517451" y="340242"/>
                  </a:lnTo>
                  <a:lnTo>
                    <a:pt x="588335" y="290623"/>
                  </a:lnTo>
                  <a:lnTo>
                    <a:pt x="765544" y="163032"/>
                  </a:lnTo>
                  <a:lnTo>
                    <a:pt x="900224" y="92149"/>
                  </a:lnTo>
                  <a:lnTo>
                    <a:pt x="900224" y="92149"/>
                  </a:lnTo>
                  <a:lnTo>
                    <a:pt x="1098698" y="21265"/>
                  </a:lnTo>
                  <a:lnTo>
                    <a:pt x="1290084" y="0"/>
                  </a:lnTo>
                  <a:lnTo>
                    <a:pt x="1375144" y="14176"/>
                  </a:lnTo>
                  <a:lnTo>
                    <a:pt x="1431851" y="49618"/>
                  </a:lnTo>
                  <a:lnTo>
                    <a:pt x="1502018" y="109511"/>
                  </a:lnTo>
                  <a:lnTo>
                    <a:pt x="1573619" y="177209"/>
                  </a:lnTo>
                  <a:lnTo>
                    <a:pt x="1573619" y="177209"/>
                  </a:lnTo>
                  <a:lnTo>
                    <a:pt x="1573619" y="177209"/>
                  </a:lnTo>
                  <a:lnTo>
                    <a:pt x="1573619" y="177209"/>
                  </a:lnTo>
                  <a:lnTo>
                    <a:pt x="1603884" y="213846"/>
                  </a:lnTo>
                  <a:lnTo>
                    <a:pt x="1162493" y="191386"/>
                  </a:lnTo>
                  <a:lnTo>
                    <a:pt x="1162493" y="191386"/>
                  </a:lnTo>
                  <a:lnTo>
                    <a:pt x="1172130" y="212970"/>
                  </a:lnTo>
                  <a:cubicBezTo>
                    <a:pt x="1306809" y="225965"/>
                    <a:pt x="1814479" y="250268"/>
                    <a:pt x="1970568" y="269358"/>
                  </a:cubicBezTo>
                  <a:cubicBezTo>
                    <a:pt x="2126657" y="288449"/>
                    <a:pt x="2080312" y="309792"/>
                    <a:pt x="2108665" y="327513"/>
                  </a:cubicBezTo>
                  <a:cubicBezTo>
                    <a:pt x="2137018" y="345234"/>
                    <a:pt x="2135923" y="364230"/>
                    <a:pt x="2140689" y="375683"/>
                  </a:cubicBezTo>
                  <a:cubicBezTo>
                    <a:pt x="2145455" y="387136"/>
                    <a:pt x="2142972" y="395090"/>
                    <a:pt x="2137264" y="396232"/>
                  </a:cubicBezTo>
                  <a:cubicBezTo>
                    <a:pt x="2121906" y="402139"/>
                    <a:pt x="2094044" y="408643"/>
                    <a:pt x="2048540" y="411125"/>
                  </a:cubicBezTo>
                  <a:cubicBezTo>
                    <a:pt x="2003036" y="413607"/>
                    <a:pt x="1925675" y="411125"/>
                    <a:pt x="1864242" y="411125"/>
                  </a:cubicBezTo>
                  <a:lnTo>
                    <a:pt x="1261731" y="404037"/>
                  </a:lnTo>
                  <a:lnTo>
                    <a:pt x="1261731" y="404037"/>
                  </a:lnTo>
                  <a:lnTo>
                    <a:pt x="1261731" y="404037"/>
                  </a:lnTo>
                  <a:lnTo>
                    <a:pt x="1353879" y="453655"/>
                  </a:lnTo>
                  <a:lnTo>
                    <a:pt x="2204484" y="489097"/>
                  </a:lnTo>
                  <a:lnTo>
                    <a:pt x="2232838" y="531628"/>
                  </a:lnTo>
                  <a:lnTo>
                    <a:pt x="2232838" y="531628"/>
                  </a:lnTo>
                  <a:lnTo>
                    <a:pt x="2232838" y="602511"/>
                  </a:lnTo>
                  <a:lnTo>
                    <a:pt x="2232838" y="602511"/>
                  </a:lnTo>
                  <a:lnTo>
                    <a:pt x="2156777" y="676342"/>
                  </a:lnTo>
                  <a:lnTo>
                    <a:pt x="1474382" y="652130"/>
                  </a:lnTo>
                  <a:cubicBezTo>
                    <a:pt x="1348663" y="651519"/>
                    <a:pt x="1384198" y="666970"/>
                    <a:pt x="1402463" y="672678"/>
                  </a:cubicBezTo>
                  <a:cubicBezTo>
                    <a:pt x="1396556" y="682129"/>
                    <a:pt x="1432861" y="702811"/>
                    <a:pt x="1438940" y="708837"/>
                  </a:cubicBezTo>
                  <a:lnTo>
                    <a:pt x="1438940" y="708837"/>
                  </a:lnTo>
                  <a:lnTo>
                    <a:pt x="2119424" y="730102"/>
                  </a:lnTo>
                  <a:lnTo>
                    <a:pt x="2119424" y="730102"/>
                  </a:lnTo>
                  <a:lnTo>
                    <a:pt x="2076893" y="793897"/>
                  </a:lnTo>
                  <a:lnTo>
                    <a:pt x="2034363" y="843516"/>
                  </a:lnTo>
                  <a:lnTo>
                    <a:pt x="1956391" y="864781"/>
                  </a:lnTo>
                  <a:lnTo>
                    <a:pt x="1325526" y="857693"/>
                  </a:lnTo>
                  <a:lnTo>
                    <a:pt x="1325526" y="857693"/>
                  </a:lnTo>
                  <a:lnTo>
                    <a:pt x="1325526" y="857693"/>
                  </a:lnTo>
                  <a:lnTo>
                    <a:pt x="1402862" y="894091"/>
                  </a:lnTo>
                  <a:lnTo>
                    <a:pt x="1920949" y="907311"/>
                  </a:lnTo>
                  <a:lnTo>
                    <a:pt x="1920949" y="907311"/>
                  </a:lnTo>
                  <a:lnTo>
                    <a:pt x="1920949" y="907311"/>
                  </a:lnTo>
                  <a:cubicBezTo>
                    <a:pt x="1906772" y="935665"/>
                    <a:pt x="1916569" y="946895"/>
                    <a:pt x="1878419" y="992372"/>
                  </a:cubicBezTo>
                  <a:lnTo>
                    <a:pt x="1878419" y="992372"/>
                  </a:lnTo>
                  <a:lnTo>
                    <a:pt x="1722235" y="1034663"/>
                  </a:lnTo>
                  <a:lnTo>
                    <a:pt x="1601972" y="1070344"/>
                  </a:lnTo>
                  <a:lnTo>
                    <a:pt x="1389321" y="1127051"/>
                  </a:lnTo>
                  <a:lnTo>
                    <a:pt x="1261731" y="1155404"/>
                  </a:lnTo>
                  <a:lnTo>
                    <a:pt x="1070344" y="1176669"/>
                  </a:lnTo>
                  <a:lnTo>
                    <a:pt x="949842" y="1176669"/>
                  </a:lnTo>
                  <a:lnTo>
                    <a:pt x="864782" y="1141228"/>
                  </a:lnTo>
                  <a:lnTo>
                    <a:pt x="772633" y="1098697"/>
                  </a:lnTo>
                  <a:lnTo>
                    <a:pt x="694661" y="1070344"/>
                  </a:lnTo>
                  <a:lnTo>
                    <a:pt x="630865" y="1063255"/>
                  </a:lnTo>
                  <a:lnTo>
                    <a:pt x="524540" y="1063255"/>
                  </a:lnTo>
                  <a:lnTo>
                    <a:pt x="340242" y="1063255"/>
                  </a:lnTo>
                  <a:lnTo>
                    <a:pt x="212651" y="1063255"/>
                  </a:lnTo>
                  <a:lnTo>
                    <a:pt x="106326" y="1063255"/>
                  </a:lnTo>
                  <a:lnTo>
                    <a:pt x="106326" y="1063255"/>
                  </a:lnTo>
                  <a:lnTo>
                    <a:pt x="28354" y="956930"/>
                  </a:lnTo>
                  <a:lnTo>
                    <a:pt x="0" y="815162"/>
                  </a:lnTo>
                  <a:lnTo>
                    <a:pt x="0" y="673395"/>
                  </a:lnTo>
                  <a:lnTo>
                    <a:pt x="7089" y="545804"/>
                  </a:lnTo>
                  <a:lnTo>
                    <a:pt x="49619" y="425302"/>
                  </a:lnTo>
                  <a:lnTo>
                    <a:pt x="56707" y="347330"/>
                  </a:lnTo>
                  <a:close/>
                </a:path>
              </a:pathLst>
            </a:custGeom>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Vrije vorm 51"/>
            <p:cNvSpPr/>
            <p:nvPr/>
          </p:nvSpPr>
          <p:spPr>
            <a:xfrm flipH="1">
              <a:off x="1473285" y="3933794"/>
              <a:ext cx="776992" cy="398318"/>
            </a:xfrm>
            <a:custGeom>
              <a:avLst/>
              <a:gdLst>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58679 w 2232838"/>
                <a:gd name="connsiteY16" fmla="*/ 248093 h 1176669"/>
                <a:gd name="connsiteX17" fmla="*/ 1162493 w 2232838"/>
                <a:gd name="connsiteY17" fmla="*/ 191386 h 1176669"/>
                <a:gd name="connsiteX18" fmla="*/ 1162493 w 2232838"/>
                <a:gd name="connsiteY18" fmla="*/ 191386 h 1176669"/>
                <a:gd name="connsiteX19" fmla="*/ 1970568 w 2232838"/>
                <a:gd name="connsiteY19" fmla="*/ 269358 h 1176669"/>
                <a:gd name="connsiteX20" fmla="*/ 2062717 w 2232838"/>
                <a:gd name="connsiteY20" fmla="*/ 311888 h 1176669"/>
                <a:gd name="connsiteX21" fmla="*/ 2062717 w 2232838"/>
                <a:gd name="connsiteY21" fmla="*/ 311888 h 1176669"/>
                <a:gd name="connsiteX22" fmla="*/ 2140689 w 2232838"/>
                <a:gd name="connsiteY22" fmla="*/ 375683 h 1176669"/>
                <a:gd name="connsiteX23" fmla="*/ 2140689 w 2232838"/>
                <a:gd name="connsiteY23" fmla="*/ 375683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211572 w 2232838"/>
                <a:gd name="connsiteY35" fmla="*/ 659218 h 1176669"/>
                <a:gd name="connsiteX36" fmla="*/ 1474382 w 2232838"/>
                <a:gd name="connsiteY36" fmla="*/ 652130 h 1176669"/>
                <a:gd name="connsiteX37" fmla="*/ 1474382 w 2232838"/>
                <a:gd name="connsiteY37" fmla="*/ 652130 h 1176669"/>
                <a:gd name="connsiteX38" fmla="*/ 1474382 w 2232838"/>
                <a:gd name="connsiteY38" fmla="*/ 652130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587796 w 2232838"/>
                <a:gd name="connsiteY49" fmla="*/ 921488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15386 w 2232838"/>
                <a:gd name="connsiteY55" fmla="*/ 1027814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970568 w 2232838"/>
                <a:gd name="connsiteY19" fmla="*/ 269358 h 1176669"/>
                <a:gd name="connsiteX20" fmla="*/ 2062717 w 2232838"/>
                <a:gd name="connsiteY20" fmla="*/ 311888 h 1176669"/>
                <a:gd name="connsiteX21" fmla="*/ 2062717 w 2232838"/>
                <a:gd name="connsiteY21" fmla="*/ 311888 h 1176669"/>
                <a:gd name="connsiteX22" fmla="*/ 2140689 w 2232838"/>
                <a:gd name="connsiteY22" fmla="*/ 375683 h 1176669"/>
                <a:gd name="connsiteX23" fmla="*/ 2140689 w 2232838"/>
                <a:gd name="connsiteY23" fmla="*/ 375683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211572 w 2232838"/>
                <a:gd name="connsiteY35" fmla="*/ 659218 h 1176669"/>
                <a:gd name="connsiteX36" fmla="*/ 1474382 w 2232838"/>
                <a:gd name="connsiteY36" fmla="*/ 652130 h 1176669"/>
                <a:gd name="connsiteX37" fmla="*/ 1474382 w 2232838"/>
                <a:gd name="connsiteY37" fmla="*/ 652130 h 1176669"/>
                <a:gd name="connsiteX38" fmla="*/ 1474382 w 2232838"/>
                <a:gd name="connsiteY38" fmla="*/ 652130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587796 w 2232838"/>
                <a:gd name="connsiteY49" fmla="*/ 921488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15386 w 2232838"/>
                <a:gd name="connsiteY55" fmla="*/ 1027814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82404 w 2232838"/>
                <a:gd name="connsiteY19" fmla="*/ 199271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481470 w 2232838"/>
                <a:gd name="connsiteY11" fmla="*/ 99237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15386 w 2232838"/>
                <a:gd name="connsiteY56" fmla="*/ 1027814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587796 w 2232838"/>
                <a:gd name="connsiteY50" fmla="*/ 921488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4382 w 2232838"/>
                <a:gd name="connsiteY39" fmla="*/ 652130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211572 w 2232838"/>
                <a:gd name="connsiteY36" fmla="*/ 659218 h 1176669"/>
                <a:gd name="connsiteX37" fmla="*/ 1474382 w 2232838"/>
                <a:gd name="connsiteY37" fmla="*/ 652130 h 1176669"/>
                <a:gd name="connsiteX38" fmla="*/ 1474382 w 2232838"/>
                <a:gd name="connsiteY38" fmla="*/ 652130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74382 w 2232838"/>
                <a:gd name="connsiteY38" fmla="*/ 652130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529177 w 2232838"/>
                <a:gd name="connsiteY38" fmla="*/ 669254 h 1176669"/>
                <a:gd name="connsiteX39" fmla="*/ 1477806 w 2232838"/>
                <a:gd name="connsiteY39" fmla="*/ 676103 h 1176669"/>
                <a:gd name="connsiteX40" fmla="*/ 1438940 w 2232838"/>
                <a:gd name="connsiteY40" fmla="*/ 708837 h 1176669"/>
                <a:gd name="connsiteX41" fmla="*/ 1438940 w 2232838"/>
                <a:gd name="connsiteY41" fmla="*/ 708837 h 1176669"/>
                <a:gd name="connsiteX42" fmla="*/ 2119424 w 2232838"/>
                <a:gd name="connsiteY42" fmla="*/ 730102 h 1176669"/>
                <a:gd name="connsiteX43" fmla="*/ 2119424 w 2232838"/>
                <a:gd name="connsiteY43" fmla="*/ 730102 h 1176669"/>
                <a:gd name="connsiteX44" fmla="*/ 2076893 w 2232838"/>
                <a:gd name="connsiteY44" fmla="*/ 793897 h 1176669"/>
                <a:gd name="connsiteX45" fmla="*/ 2034363 w 2232838"/>
                <a:gd name="connsiteY45" fmla="*/ 843516 h 1176669"/>
                <a:gd name="connsiteX46" fmla="*/ 1956391 w 2232838"/>
                <a:gd name="connsiteY46" fmla="*/ 864781 h 1176669"/>
                <a:gd name="connsiteX47" fmla="*/ 1325526 w 2232838"/>
                <a:gd name="connsiteY47" fmla="*/ 857693 h 1176669"/>
                <a:gd name="connsiteX48" fmla="*/ 1325526 w 2232838"/>
                <a:gd name="connsiteY48" fmla="*/ 857693 h 1176669"/>
                <a:gd name="connsiteX49" fmla="*/ 1325526 w 2232838"/>
                <a:gd name="connsiteY49" fmla="*/ 857693 h 1176669"/>
                <a:gd name="connsiteX50" fmla="*/ 1402862 w 2232838"/>
                <a:gd name="connsiteY50" fmla="*/ 894091 h 1176669"/>
                <a:gd name="connsiteX51" fmla="*/ 1920949 w 2232838"/>
                <a:gd name="connsiteY51" fmla="*/ 907311 h 1176669"/>
                <a:gd name="connsiteX52" fmla="*/ 1920949 w 2232838"/>
                <a:gd name="connsiteY52" fmla="*/ 907311 h 1176669"/>
                <a:gd name="connsiteX53" fmla="*/ 1920949 w 2232838"/>
                <a:gd name="connsiteY53" fmla="*/ 907311 h 1176669"/>
                <a:gd name="connsiteX54" fmla="*/ 1878419 w 2232838"/>
                <a:gd name="connsiteY54" fmla="*/ 992372 h 1176669"/>
                <a:gd name="connsiteX55" fmla="*/ 1878419 w 2232838"/>
                <a:gd name="connsiteY55" fmla="*/ 992372 h 1176669"/>
                <a:gd name="connsiteX56" fmla="*/ 1722235 w 2232838"/>
                <a:gd name="connsiteY56" fmla="*/ 1034663 h 1176669"/>
                <a:gd name="connsiteX57" fmla="*/ 1601972 w 2232838"/>
                <a:gd name="connsiteY57" fmla="*/ 1070344 h 1176669"/>
                <a:gd name="connsiteX58" fmla="*/ 1389321 w 2232838"/>
                <a:gd name="connsiteY58" fmla="*/ 1127051 h 1176669"/>
                <a:gd name="connsiteX59" fmla="*/ 1261731 w 2232838"/>
                <a:gd name="connsiteY59" fmla="*/ 1155404 h 1176669"/>
                <a:gd name="connsiteX60" fmla="*/ 1070344 w 2232838"/>
                <a:gd name="connsiteY60" fmla="*/ 1176669 h 1176669"/>
                <a:gd name="connsiteX61" fmla="*/ 949842 w 2232838"/>
                <a:gd name="connsiteY61" fmla="*/ 1176669 h 1176669"/>
                <a:gd name="connsiteX62" fmla="*/ 864782 w 2232838"/>
                <a:gd name="connsiteY62" fmla="*/ 1141228 h 1176669"/>
                <a:gd name="connsiteX63" fmla="*/ 772633 w 2232838"/>
                <a:gd name="connsiteY63" fmla="*/ 1098697 h 1176669"/>
                <a:gd name="connsiteX64" fmla="*/ 694661 w 2232838"/>
                <a:gd name="connsiteY64" fmla="*/ 1070344 h 1176669"/>
                <a:gd name="connsiteX65" fmla="*/ 630865 w 2232838"/>
                <a:gd name="connsiteY65" fmla="*/ 1063255 h 1176669"/>
                <a:gd name="connsiteX66" fmla="*/ 524540 w 2232838"/>
                <a:gd name="connsiteY66" fmla="*/ 1063255 h 1176669"/>
                <a:gd name="connsiteX67" fmla="*/ 340242 w 2232838"/>
                <a:gd name="connsiteY67" fmla="*/ 1063255 h 1176669"/>
                <a:gd name="connsiteX68" fmla="*/ 212651 w 2232838"/>
                <a:gd name="connsiteY68" fmla="*/ 1063255 h 1176669"/>
                <a:gd name="connsiteX69" fmla="*/ 106326 w 2232838"/>
                <a:gd name="connsiteY69" fmla="*/ 1063255 h 1176669"/>
                <a:gd name="connsiteX70" fmla="*/ 106326 w 2232838"/>
                <a:gd name="connsiteY70" fmla="*/ 1063255 h 1176669"/>
                <a:gd name="connsiteX71" fmla="*/ 28354 w 2232838"/>
                <a:gd name="connsiteY71" fmla="*/ 956930 h 1176669"/>
                <a:gd name="connsiteX72" fmla="*/ 0 w 2232838"/>
                <a:gd name="connsiteY72" fmla="*/ 815162 h 1176669"/>
                <a:gd name="connsiteX73" fmla="*/ 0 w 2232838"/>
                <a:gd name="connsiteY73" fmla="*/ 673395 h 1176669"/>
                <a:gd name="connsiteX74" fmla="*/ 7089 w 2232838"/>
                <a:gd name="connsiteY74" fmla="*/ 545804 h 1176669"/>
                <a:gd name="connsiteX75" fmla="*/ 49619 w 2232838"/>
                <a:gd name="connsiteY75" fmla="*/ 425302 h 1176669"/>
                <a:gd name="connsiteX76" fmla="*/ 56707 w 2232838"/>
                <a:gd name="connsiteY76"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529177 w 2232838"/>
                <a:gd name="connsiteY38" fmla="*/ 669254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40689 w 2232838"/>
                <a:gd name="connsiteY24" fmla="*/ 375683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23565 w 2232838"/>
                <a:gd name="connsiteY24" fmla="*/ 379108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62717 w 2232838"/>
                <a:gd name="connsiteY22" fmla="*/ 311888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83265 w 2232838"/>
                <a:gd name="connsiteY22" fmla="*/ 308463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62717 w 2232838"/>
                <a:gd name="connsiteY21" fmla="*/ 311888 h 1176669"/>
                <a:gd name="connsiteX22" fmla="*/ 2083265 w 2232838"/>
                <a:gd name="connsiteY22" fmla="*/ 308463 h 1176669"/>
                <a:gd name="connsiteX23" fmla="*/ 2140689 w 2232838"/>
                <a:gd name="connsiteY23" fmla="*/ 375683 h 1176669"/>
                <a:gd name="connsiteX24" fmla="*/ 2137264 w 2232838"/>
                <a:gd name="connsiteY24" fmla="*/ 396232 h 1176669"/>
                <a:gd name="connsiteX25" fmla="*/ 2048540 w 2232838"/>
                <a:gd name="connsiteY25" fmla="*/ 411125 h 1176669"/>
                <a:gd name="connsiteX26" fmla="*/ 1864242 w 2232838"/>
                <a:gd name="connsiteY26" fmla="*/ 411125 h 1176669"/>
                <a:gd name="connsiteX27" fmla="*/ 1261731 w 2232838"/>
                <a:gd name="connsiteY27" fmla="*/ 404037 h 1176669"/>
                <a:gd name="connsiteX28" fmla="*/ 1261731 w 2232838"/>
                <a:gd name="connsiteY28" fmla="*/ 404037 h 1176669"/>
                <a:gd name="connsiteX29" fmla="*/ 1261731 w 2232838"/>
                <a:gd name="connsiteY29" fmla="*/ 404037 h 1176669"/>
                <a:gd name="connsiteX30" fmla="*/ 1353879 w 2232838"/>
                <a:gd name="connsiteY30" fmla="*/ 453655 h 1176669"/>
                <a:gd name="connsiteX31" fmla="*/ 2204484 w 2232838"/>
                <a:gd name="connsiteY31" fmla="*/ 489097 h 1176669"/>
                <a:gd name="connsiteX32" fmla="*/ 2232838 w 2232838"/>
                <a:gd name="connsiteY32" fmla="*/ 531628 h 1176669"/>
                <a:gd name="connsiteX33" fmla="*/ 2232838 w 2232838"/>
                <a:gd name="connsiteY33" fmla="*/ 531628 h 1176669"/>
                <a:gd name="connsiteX34" fmla="*/ 2232838 w 2232838"/>
                <a:gd name="connsiteY34" fmla="*/ 602511 h 1176669"/>
                <a:gd name="connsiteX35" fmla="*/ 2232838 w 2232838"/>
                <a:gd name="connsiteY35" fmla="*/ 602511 h 1176669"/>
                <a:gd name="connsiteX36" fmla="*/ 2156777 w 2232838"/>
                <a:gd name="connsiteY36" fmla="*/ 676342 h 1176669"/>
                <a:gd name="connsiteX37" fmla="*/ 1474382 w 2232838"/>
                <a:gd name="connsiteY37" fmla="*/ 652130 h 1176669"/>
                <a:gd name="connsiteX38" fmla="*/ 1402463 w 2232838"/>
                <a:gd name="connsiteY38" fmla="*/ 672678 h 1176669"/>
                <a:gd name="connsiteX39" fmla="*/ 1438940 w 2232838"/>
                <a:gd name="connsiteY39" fmla="*/ 708837 h 1176669"/>
                <a:gd name="connsiteX40" fmla="*/ 1438940 w 2232838"/>
                <a:gd name="connsiteY40" fmla="*/ 708837 h 1176669"/>
                <a:gd name="connsiteX41" fmla="*/ 2119424 w 2232838"/>
                <a:gd name="connsiteY41" fmla="*/ 730102 h 1176669"/>
                <a:gd name="connsiteX42" fmla="*/ 2119424 w 2232838"/>
                <a:gd name="connsiteY42" fmla="*/ 730102 h 1176669"/>
                <a:gd name="connsiteX43" fmla="*/ 2076893 w 2232838"/>
                <a:gd name="connsiteY43" fmla="*/ 793897 h 1176669"/>
                <a:gd name="connsiteX44" fmla="*/ 2034363 w 2232838"/>
                <a:gd name="connsiteY44" fmla="*/ 843516 h 1176669"/>
                <a:gd name="connsiteX45" fmla="*/ 1956391 w 2232838"/>
                <a:gd name="connsiteY45" fmla="*/ 864781 h 1176669"/>
                <a:gd name="connsiteX46" fmla="*/ 1325526 w 2232838"/>
                <a:gd name="connsiteY46" fmla="*/ 857693 h 1176669"/>
                <a:gd name="connsiteX47" fmla="*/ 1325526 w 2232838"/>
                <a:gd name="connsiteY47" fmla="*/ 857693 h 1176669"/>
                <a:gd name="connsiteX48" fmla="*/ 1325526 w 2232838"/>
                <a:gd name="connsiteY48" fmla="*/ 857693 h 1176669"/>
                <a:gd name="connsiteX49" fmla="*/ 1402862 w 2232838"/>
                <a:gd name="connsiteY49" fmla="*/ 894091 h 1176669"/>
                <a:gd name="connsiteX50" fmla="*/ 1920949 w 2232838"/>
                <a:gd name="connsiteY50" fmla="*/ 907311 h 1176669"/>
                <a:gd name="connsiteX51" fmla="*/ 1920949 w 2232838"/>
                <a:gd name="connsiteY51" fmla="*/ 907311 h 1176669"/>
                <a:gd name="connsiteX52" fmla="*/ 1920949 w 2232838"/>
                <a:gd name="connsiteY52" fmla="*/ 907311 h 1176669"/>
                <a:gd name="connsiteX53" fmla="*/ 1878419 w 2232838"/>
                <a:gd name="connsiteY53" fmla="*/ 992372 h 1176669"/>
                <a:gd name="connsiteX54" fmla="*/ 1878419 w 2232838"/>
                <a:gd name="connsiteY54" fmla="*/ 992372 h 1176669"/>
                <a:gd name="connsiteX55" fmla="*/ 1722235 w 2232838"/>
                <a:gd name="connsiteY55" fmla="*/ 1034663 h 1176669"/>
                <a:gd name="connsiteX56" fmla="*/ 1601972 w 2232838"/>
                <a:gd name="connsiteY56" fmla="*/ 1070344 h 1176669"/>
                <a:gd name="connsiteX57" fmla="*/ 1389321 w 2232838"/>
                <a:gd name="connsiteY57" fmla="*/ 1127051 h 1176669"/>
                <a:gd name="connsiteX58" fmla="*/ 1261731 w 2232838"/>
                <a:gd name="connsiteY58" fmla="*/ 1155404 h 1176669"/>
                <a:gd name="connsiteX59" fmla="*/ 1070344 w 2232838"/>
                <a:gd name="connsiteY59" fmla="*/ 1176669 h 1176669"/>
                <a:gd name="connsiteX60" fmla="*/ 949842 w 2232838"/>
                <a:gd name="connsiteY60" fmla="*/ 1176669 h 1176669"/>
                <a:gd name="connsiteX61" fmla="*/ 864782 w 2232838"/>
                <a:gd name="connsiteY61" fmla="*/ 1141228 h 1176669"/>
                <a:gd name="connsiteX62" fmla="*/ 772633 w 2232838"/>
                <a:gd name="connsiteY62" fmla="*/ 1098697 h 1176669"/>
                <a:gd name="connsiteX63" fmla="*/ 694661 w 2232838"/>
                <a:gd name="connsiteY63" fmla="*/ 1070344 h 1176669"/>
                <a:gd name="connsiteX64" fmla="*/ 630865 w 2232838"/>
                <a:gd name="connsiteY64" fmla="*/ 1063255 h 1176669"/>
                <a:gd name="connsiteX65" fmla="*/ 524540 w 2232838"/>
                <a:gd name="connsiteY65" fmla="*/ 1063255 h 1176669"/>
                <a:gd name="connsiteX66" fmla="*/ 340242 w 2232838"/>
                <a:gd name="connsiteY66" fmla="*/ 1063255 h 1176669"/>
                <a:gd name="connsiteX67" fmla="*/ 212651 w 2232838"/>
                <a:gd name="connsiteY67" fmla="*/ 1063255 h 1176669"/>
                <a:gd name="connsiteX68" fmla="*/ 106326 w 2232838"/>
                <a:gd name="connsiteY68" fmla="*/ 1063255 h 1176669"/>
                <a:gd name="connsiteX69" fmla="*/ 106326 w 2232838"/>
                <a:gd name="connsiteY69" fmla="*/ 1063255 h 1176669"/>
                <a:gd name="connsiteX70" fmla="*/ 28354 w 2232838"/>
                <a:gd name="connsiteY70" fmla="*/ 956930 h 1176669"/>
                <a:gd name="connsiteX71" fmla="*/ 0 w 2232838"/>
                <a:gd name="connsiteY71" fmla="*/ 815162 h 1176669"/>
                <a:gd name="connsiteX72" fmla="*/ 0 w 2232838"/>
                <a:gd name="connsiteY72" fmla="*/ 673395 h 1176669"/>
                <a:gd name="connsiteX73" fmla="*/ 7089 w 2232838"/>
                <a:gd name="connsiteY73" fmla="*/ 545804 h 1176669"/>
                <a:gd name="connsiteX74" fmla="*/ 49619 w 2232838"/>
                <a:gd name="connsiteY74" fmla="*/ 425302 h 1176669"/>
                <a:gd name="connsiteX75" fmla="*/ 56707 w 2232838"/>
                <a:gd name="connsiteY75"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083265 w 2232838"/>
                <a:gd name="connsiteY21" fmla="*/ 308463 h 1176669"/>
                <a:gd name="connsiteX22" fmla="*/ 2140689 w 2232838"/>
                <a:gd name="connsiteY22" fmla="*/ 375683 h 1176669"/>
                <a:gd name="connsiteX23" fmla="*/ 2137264 w 2232838"/>
                <a:gd name="connsiteY23" fmla="*/ 396232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156777 w 2232838"/>
                <a:gd name="connsiteY35" fmla="*/ 676342 h 1176669"/>
                <a:gd name="connsiteX36" fmla="*/ 1474382 w 2232838"/>
                <a:gd name="connsiteY36" fmla="*/ 652130 h 1176669"/>
                <a:gd name="connsiteX37" fmla="*/ 1402463 w 2232838"/>
                <a:gd name="connsiteY37" fmla="*/ 672678 h 1176669"/>
                <a:gd name="connsiteX38" fmla="*/ 1438940 w 2232838"/>
                <a:gd name="connsiteY38" fmla="*/ 708837 h 1176669"/>
                <a:gd name="connsiteX39" fmla="*/ 1438940 w 2232838"/>
                <a:gd name="connsiteY39" fmla="*/ 708837 h 1176669"/>
                <a:gd name="connsiteX40" fmla="*/ 2119424 w 2232838"/>
                <a:gd name="connsiteY40" fmla="*/ 730102 h 1176669"/>
                <a:gd name="connsiteX41" fmla="*/ 2119424 w 2232838"/>
                <a:gd name="connsiteY41" fmla="*/ 730102 h 1176669"/>
                <a:gd name="connsiteX42" fmla="*/ 2076893 w 2232838"/>
                <a:gd name="connsiteY42" fmla="*/ 793897 h 1176669"/>
                <a:gd name="connsiteX43" fmla="*/ 2034363 w 2232838"/>
                <a:gd name="connsiteY43" fmla="*/ 843516 h 1176669"/>
                <a:gd name="connsiteX44" fmla="*/ 1956391 w 2232838"/>
                <a:gd name="connsiteY44" fmla="*/ 864781 h 1176669"/>
                <a:gd name="connsiteX45" fmla="*/ 1325526 w 2232838"/>
                <a:gd name="connsiteY45" fmla="*/ 857693 h 1176669"/>
                <a:gd name="connsiteX46" fmla="*/ 1325526 w 2232838"/>
                <a:gd name="connsiteY46" fmla="*/ 857693 h 1176669"/>
                <a:gd name="connsiteX47" fmla="*/ 1325526 w 2232838"/>
                <a:gd name="connsiteY47" fmla="*/ 857693 h 1176669"/>
                <a:gd name="connsiteX48" fmla="*/ 1402862 w 2232838"/>
                <a:gd name="connsiteY48" fmla="*/ 894091 h 1176669"/>
                <a:gd name="connsiteX49" fmla="*/ 1920949 w 2232838"/>
                <a:gd name="connsiteY49" fmla="*/ 907311 h 1176669"/>
                <a:gd name="connsiteX50" fmla="*/ 1920949 w 2232838"/>
                <a:gd name="connsiteY50" fmla="*/ 907311 h 1176669"/>
                <a:gd name="connsiteX51" fmla="*/ 1920949 w 2232838"/>
                <a:gd name="connsiteY51" fmla="*/ 907311 h 1176669"/>
                <a:gd name="connsiteX52" fmla="*/ 1878419 w 2232838"/>
                <a:gd name="connsiteY52" fmla="*/ 992372 h 1176669"/>
                <a:gd name="connsiteX53" fmla="*/ 1878419 w 2232838"/>
                <a:gd name="connsiteY53" fmla="*/ 992372 h 1176669"/>
                <a:gd name="connsiteX54" fmla="*/ 1722235 w 2232838"/>
                <a:gd name="connsiteY54" fmla="*/ 1034663 h 1176669"/>
                <a:gd name="connsiteX55" fmla="*/ 1601972 w 2232838"/>
                <a:gd name="connsiteY55" fmla="*/ 1070344 h 1176669"/>
                <a:gd name="connsiteX56" fmla="*/ 1389321 w 2232838"/>
                <a:gd name="connsiteY56" fmla="*/ 1127051 h 1176669"/>
                <a:gd name="connsiteX57" fmla="*/ 1261731 w 2232838"/>
                <a:gd name="connsiteY57" fmla="*/ 1155404 h 1176669"/>
                <a:gd name="connsiteX58" fmla="*/ 1070344 w 2232838"/>
                <a:gd name="connsiteY58" fmla="*/ 1176669 h 1176669"/>
                <a:gd name="connsiteX59" fmla="*/ 949842 w 2232838"/>
                <a:gd name="connsiteY59" fmla="*/ 1176669 h 1176669"/>
                <a:gd name="connsiteX60" fmla="*/ 864782 w 2232838"/>
                <a:gd name="connsiteY60" fmla="*/ 1141228 h 1176669"/>
                <a:gd name="connsiteX61" fmla="*/ 772633 w 2232838"/>
                <a:gd name="connsiteY61" fmla="*/ 1098697 h 1176669"/>
                <a:gd name="connsiteX62" fmla="*/ 694661 w 2232838"/>
                <a:gd name="connsiteY62" fmla="*/ 1070344 h 1176669"/>
                <a:gd name="connsiteX63" fmla="*/ 630865 w 2232838"/>
                <a:gd name="connsiteY63" fmla="*/ 1063255 h 1176669"/>
                <a:gd name="connsiteX64" fmla="*/ 524540 w 2232838"/>
                <a:gd name="connsiteY64" fmla="*/ 1063255 h 1176669"/>
                <a:gd name="connsiteX65" fmla="*/ 340242 w 2232838"/>
                <a:gd name="connsiteY65" fmla="*/ 1063255 h 1176669"/>
                <a:gd name="connsiteX66" fmla="*/ 212651 w 2232838"/>
                <a:gd name="connsiteY66" fmla="*/ 1063255 h 1176669"/>
                <a:gd name="connsiteX67" fmla="*/ 106326 w 2232838"/>
                <a:gd name="connsiteY67" fmla="*/ 1063255 h 1176669"/>
                <a:gd name="connsiteX68" fmla="*/ 106326 w 2232838"/>
                <a:gd name="connsiteY68" fmla="*/ 1063255 h 1176669"/>
                <a:gd name="connsiteX69" fmla="*/ 28354 w 2232838"/>
                <a:gd name="connsiteY69" fmla="*/ 956930 h 1176669"/>
                <a:gd name="connsiteX70" fmla="*/ 0 w 2232838"/>
                <a:gd name="connsiteY70" fmla="*/ 815162 h 1176669"/>
                <a:gd name="connsiteX71" fmla="*/ 0 w 2232838"/>
                <a:gd name="connsiteY71" fmla="*/ 673395 h 1176669"/>
                <a:gd name="connsiteX72" fmla="*/ 7089 w 2232838"/>
                <a:gd name="connsiteY72" fmla="*/ 545804 h 1176669"/>
                <a:gd name="connsiteX73" fmla="*/ 49619 w 2232838"/>
                <a:gd name="connsiteY73" fmla="*/ 425302 h 1176669"/>
                <a:gd name="connsiteX74" fmla="*/ 56707 w 2232838"/>
                <a:gd name="connsiteY74" fmla="*/ 347330 h 1176669"/>
                <a:gd name="connsiteX0" fmla="*/ 56707 w 2232838"/>
                <a:gd name="connsiteY0" fmla="*/ 347330 h 1176669"/>
                <a:gd name="connsiteX1" fmla="*/ 460744 w 2232838"/>
                <a:gd name="connsiteY1" fmla="*/ 361507 h 1176669"/>
                <a:gd name="connsiteX2" fmla="*/ 517451 w 2232838"/>
                <a:gd name="connsiteY2" fmla="*/ 340242 h 1176669"/>
                <a:gd name="connsiteX3" fmla="*/ 588335 w 2232838"/>
                <a:gd name="connsiteY3" fmla="*/ 290623 h 1176669"/>
                <a:gd name="connsiteX4" fmla="*/ 765544 w 2232838"/>
                <a:gd name="connsiteY4" fmla="*/ 163032 h 1176669"/>
                <a:gd name="connsiteX5" fmla="*/ 900224 w 2232838"/>
                <a:gd name="connsiteY5" fmla="*/ 92149 h 1176669"/>
                <a:gd name="connsiteX6" fmla="*/ 900224 w 2232838"/>
                <a:gd name="connsiteY6" fmla="*/ 92149 h 1176669"/>
                <a:gd name="connsiteX7" fmla="*/ 1098698 w 2232838"/>
                <a:gd name="connsiteY7" fmla="*/ 21265 h 1176669"/>
                <a:gd name="connsiteX8" fmla="*/ 1290084 w 2232838"/>
                <a:gd name="connsiteY8" fmla="*/ 0 h 1176669"/>
                <a:gd name="connsiteX9" fmla="*/ 1375144 w 2232838"/>
                <a:gd name="connsiteY9" fmla="*/ 14176 h 1176669"/>
                <a:gd name="connsiteX10" fmla="*/ 1431851 w 2232838"/>
                <a:gd name="connsiteY10" fmla="*/ 49618 h 1176669"/>
                <a:gd name="connsiteX11" fmla="*/ 1502018 w 2232838"/>
                <a:gd name="connsiteY11" fmla="*/ 109511 h 1176669"/>
                <a:gd name="connsiteX12" fmla="*/ 1573619 w 2232838"/>
                <a:gd name="connsiteY12" fmla="*/ 177209 h 1176669"/>
                <a:gd name="connsiteX13" fmla="*/ 1573619 w 2232838"/>
                <a:gd name="connsiteY13" fmla="*/ 177209 h 1176669"/>
                <a:gd name="connsiteX14" fmla="*/ 1573619 w 2232838"/>
                <a:gd name="connsiteY14" fmla="*/ 177209 h 1176669"/>
                <a:gd name="connsiteX15" fmla="*/ 1573619 w 2232838"/>
                <a:gd name="connsiteY15" fmla="*/ 177209 h 1176669"/>
                <a:gd name="connsiteX16" fmla="*/ 1603884 w 2232838"/>
                <a:gd name="connsiteY16" fmla="*/ 213846 h 1176669"/>
                <a:gd name="connsiteX17" fmla="*/ 1162493 w 2232838"/>
                <a:gd name="connsiteY17" fmla="*/ 191386 h 1176669"/>
                <a:gd name="connsiteX18" fmla="*/ 1162493 w 2232838"/>
                <a:gd name="connsiteY18" fmla="*/ 191386 h 1176669"/>
                <a:gd name="connsiteX19" fmla="*/ 1172130 w 2232838"/>
                <a:gd name="connsiteY19" fmla="*/ 212970 h 1176669"/>
                <a:gd name="connsiteX20" fmla="*/ 1970568 w 2232838"/>
                <a:gd name="connsiteY20" fmla="*/ 269358 h 1176669"/>
                <a:gd name="connsiteX21" fmla="*/ 2108665 w 2232838"/>
                <a:gd name="connsiteY21" fmla="*/ 327513 h 1176669"/>
                <a:gd name="connsiteX22" fmla="*/ 2140689 w 2232838"/>
                <a:gd name="connsiteY22" fmla="*/ 375683 h 1176669"/>
                <a:gd name="connsiteX23" fmla="*/ 2137264 w 2232838"/>
                <a:gd name="connsiteY23" fmla="*/ 396232 h 1176669"/>
                <a:gd name="connsiteX24" fmla="*/ 2048540 w 2232838"/>
                <a:gd name="connsiteY24" fmla="*/ 411125 h 1176669"/>
                <a:gd name="connsiteX25" fmla="*/ 1864242 w 2232838"/>
                <a:gd name="connsiteY25" fmla="*/ 411125 h 1176669"/>
                <a:gd name="connsiteX26" fmla="*/ 1261731 w 2232838"/>
                <a:gd name="connsiteY26" fmla="*/ 404037 h 1176669"/>
                <a:gd name="connsiteX27" fmla="*/ 1261731 w 2232838"/>
                <a:gd name="connsiteY27" fmla="*/ 404037 h 1176669"/>
                <a:gd name="connsiteX28" fmla="*/ 1261731 w 2232838"/>
                <a:gd name="connsiteY28" fmla="*/ 404037 h 1176669"/>
                <a:gd name="connsiteX29" fmla="*/ 1353879 w 2232838"/>
                <a:gd name="connsiteY29" fmla="*/ 453655 h 1176669"/>
                <a:gd name="connsiteX30" fmla="*/ 2204484 w 2232838"/>
                <a:gd name="connsiteY30" fmla="*/ 489097 h 1176669"/>
                <a:gd name="connsiteX31" fmla="*/ 2232838 w 2232838"/>
                <a:gd name="connsiteY31" fmla="*/ 531628 h 1176669"/>
                <a:gd name="connsiteX32" fmla="*/ 2232838 w 2232838"/>
                <a:gd name="connsiteY32" fmla="*/ 531628 h 1176669"/>
                <a:gd name="connsiteX33" fmla="*/ 2232838 w 2232838"/>
                <a:gd name="connsiteY33" fmla="*/ 602511 h 1176669"/>
                <a:gd name="connsiteX34" fmla="*/ 2232838 w 2232838"/>
                <a:gd name="connsiteY34" fmla="*/ 602511 h 1176669"/>
                <a:gd name="connsiteX35" fmla="*/ 2156777 w 2232838"/>
                <a:gd name="connsiteY35" fmla="*/ 676342 h 1176669"/>
                <a:gd name="connsiteX36" fmla="*/ 1474382 w 2232838"/>
                <a:gd name="connsiteY36" fmla="*/ 652130 h 1176669"/>
                <a:gd name="connsiteX37" fmla="*/ 1402463 w 2232838"/>
                <a:gd name="connsiteY37" fmla="*/ 672678 h 1176669"/>
                <a:gd name="connsiteX38" fmla="*/ 1438940 w 2232838"/>
                <a:gd name="connsiteY38" fmla="*/ 708837 h 1176669"/>
                <a:gd name="connsiteX39" fmla="*/ 1438940 w 2232838"/>
                <a:gd name="connsiteY39" fmla="*/ 708837 h 1176669"/>
                <a:gd name="connsiteX40" fmla="*/ 2119424 w 2232838"/>
                <a:gd name="connsiteY40" fmla="*/ 730102 h 1176669"/>
                <a:gd name="connsiteX41" fmla="*/ 2119424 w 2232838"/>
                <a:gd name="connsiteY41" fmla="*/ 730102 h 1176669"/>
                <a:gd name="connsiteX42" fmla="*/ 2076893 w 2232838"/>
                <a:gd name="connsiteY42" fmla="*/ 793897 h 1176669"/>
                <a:gd name="connsiteX43" fmla="*/ 2034363 w 2232838"/>
                <a:gd name="connsiteY43" fmla="*/ 843516 h 1176669"/>
                <a:gd name="connsiteX44" fmla="*/ 1956391 w 2232838"/>
                <a:gd name="connsiteY44" fmla="*/ 864781 h 1176669"/>
                <a:gd name="connsiteX45" fmla="*/ 1325526 w 2232838"/>
                <a:gd name="connsiteY45" fmla="*/ 857693 h 1176669"/>
                <a:gd name="connsiteX46" fmla="*/ 1325526 w 2232838"/>
                <a:gd name="connsiteY46" fmla="*/ 857693 h 1176669"/>
                <a:gd name="connsiteX47" fmla="*/ 1325526 w 2232838"/>
                <a:gd name="connsiteY47" fmla="*/ 857693 h 1176669"/>
                <a:gd name="connsiteX48" fmla="*/ 1402862 w 2232838"/>
                <a:gd name="connsiteY48" fmla="*/ 894091 h 1176669"/>
                <a:gd name="connsiteX49" fmla="*/ 1920949 w 2232838"/>
                <a:gd name="connsiteY49" fmla="*/ 907311 h 1176669"/>
                <a:gd name="connsiteX50" fmla="*/ 1920949 w 2232838"/>
                <a:gd name="connsiteY50" fmla="*/ 907311 h 1176669"/>
                <a:gd name="connsiteX51" fmla="*/ 1920949 w 2232838"/>
                <a:gd name="connsiteY51" fmla="*/ 907311 h 1176669"/>
                <a:gd name="connsiteX52" fmla="*/ 1878419 w 2232838"/>
                <a:gd name="connsiteY52" fmla="*/ 992372 h 1176669"/>
                <a:gd name="connsiteX53" fmla="*/ 1878419 w 2232838"/>
                <a:gd name="connsiteY53" fmla="*/ 992372 h 1176669"/>
                <a:gd name="connsiteX54" fmla="*/ 1722235 w 2232838"/>
                <a:gd name="connsiteY54" fmla="*/ 1034663 h 1176669"/>
                <a:gd name="connsiteX55" fmla="*/ 1601972 w 2232838"/>
                <a:gd name="connsiteY55" fmla="*/ 1070344 h 1176669"/>
                <a:gd name="connsiteX56" fmla="*/ 1389321 w 2232838"/>
                <a:gd name="connsiteY56" fmla="*/ 1127051 h 1176669"/>
                <a:gd name="connsiteX57" fmla="*/ 1261731 w 2232838"/>
                <a:gd name="connsiteY57" fmla="*/ 1155404 h 1176669"/>
                <a:gd name="connsiteX58" fmla="*/ 1070344 w 2232838"/>
                <a:gd name="connsiteY58" fmla="*/ 1176669 h 1176669"/>
                <a:gd name="connsiteX59" fmla="*/ 949842 w 2232838"/>
                <a:gd name="connsiteY59" fmla="*/ 1176669 h 1176669"/>
                <a:gd name="connsiteX60" fmla="*/ 864782 w 2232838"/>
                <a:gd name="connsiteY60" fmla="*/ 1141228 h 1176669"/>
                <a:gd name="connsiteX61" fmla="*/ 772633 w 2232838"/>
                <a:gd name="connsiteY61" fmla="*/ 1098697 h 1176669"/>
                <a:gd name="connsiteX62" fmla="*/ 694661 w 2232838"/>
                <a:gd name="connsiteY62" fmla="*/ 1070344 h 1176669"/>
                <a:gd name="connsiteX63" fmla="*/ 630865 w 2232838"/>
                <a:gd name="connsiteY63" fmla="*/ 1063255 h 1176669"/>
                <a:gd name="connsiteX64" fmla="*/ 524540 w 2232838"/>
                <a:gd name="connsiteY64" fmla="*/ 1063255 h 1176669"/>
                <a:gd name="connsiteX65" fmla="*/ 340242 w 2232838"/>
                <a:gd name="connsiteY65" fmla="*/ 1063255 h 1176669"/>
                <a:gd name="connsiteX66" fmla="*/ 212651 w 2232838"/>
                <a:gd name="connsiteY66" fmla="*/ 1063255 h 1176669"/>
                <a:gd name="connsiteX67" fmla="*/ 106326 w 2232838"/>
                <a:gd name="connsiteY67" fmla="*/ 1063255 h 1176669"/>
                <a:gd name="connsiteX68" fmla="*/ 106326 w 2232838"/>
                <a:gd name="connsiteY68" fmla="*/ 1063255 h 1176669"/>
                <a:gd name="connsiteX69" fmla="*/ 28354 w 2232838"/>
                <a:gd name="connsiteY69" fmla="*/ 956930 h 1176669"/>
                <a:gd name="connsiteX70" fmla="*/ 0 w 2232838"/>
                <a:gd name="connsiteY70" fmla="*/ 815162 h 1176669"/>
                <a:gd name="connsiteX71" fmla="*/ 0 w 2232838"/>
                <a:gd name="connsiteY71" fmla="*/ 673395 h 1176669"/>
                <a:gd name="connsiteX72" fmla="*/ 7089 w 2232838"/>
                <a:gd name="connsiteY72" fmla="*/ 545804 h 1176669"/>
                <a:gd name="connsiteX73" fmla="*/ 49619 w 2232838"/>
                <a:gd name="connsiteY73" fmla="*/ 425302 h 1176669"/>
                <a:gd name="connsiteX74" fmla="*/ 56707 w 2232838"/>
                <a:gd name="connsiteY74" fmla="*/ 347330 h 117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232838" h="1176669">
                  <a:moveTo>
                    <a:pt x="56707" y="347330"/>
                  </a:moveTo>
                  <a:lnTo>
                    <a:pt x="460744" y="361507"/>
                  </a:lnTo>
                  <a:lnTo>
                    <a:pt x="517451" y="340242"/>
                  </a:lnTo>
                  <a:lnTo>
                    <a:pt x="588335" y="290623"/>
                  </a:lnTo>
                  <a:lnTo>
                    <a:pt x="765544" y="163032"/>
                  </a:lnTo>
                  <a:lnTo>
                    <a:pt x="900224" y="92149"/>
                  </a:lnTo>
                  <a:lnTo>
                    <a:pt x="900224" y="92149"/>
                  </a:lnTo>
                  <a:lnTo>
                    <a:pt x="1098698" y="21265"/>
                  </a:lnTo>
                  <a:lnTo>
                    <a:pt x="1290084" y="0"/>
                  </a:lnTo>
                  <a:lnTo>
                    <a:pt x="1375144" y="14176"/>
                  </a:lnTo>
                  <a:lnTo>
                    <a:pt x="1431851" y="49618"/>
                  </a:lnTo>
                  <a:lnTo>
                    <a:pt x="1502018" y="109511"/>
                  </a:lnTo>
                  <a:lnTo>
                    <a:pt x="1573619" y="177209"/>
                  </a:lnTo>
                  <a:lnTo>
                    <a:pt x="1573619" y="177209"/>
                  </a:lnTo>
                  <a:lnTo>
                    <a:pt x="1573619" y="177209"/>
                  </a:lnTo>
                  <a:lnTo>
                    <a:pt x="1573619" y="177209"/>
                  </a:lnTo>
                  <a:lnTo>
                    <a:pt x="1603884" y="213846"/>
                  </a:lnTo>
                  <a:lnTo>
                    <a:pt x="1162493" y="191386"/>
                  </a:lnTo>
                  <a:lnTo>
                    <a:pt x="1162493" y="191386"/>
                  </a:lnTo>
                  <a:lnTo>
                    <a:pt x="1172130" y="212970"/>
                  </a:lnTo>
                  <a:cubicBezTo>
                    <a:pt x="1306809" y="225965"/>
                    <a:pt x="1814479" y="250268"/>
                    <a:pt x="1970568" y="269358"/>
                  </a:cubicBezTo>
                  <a:cubicBezTo>
                    <a:pt x="2126657" y="288449"/>
                    <a:pt x="2080312" y="309792"/>
                    <a:pt x="2108665" y="327513"/>
                  </a:cubicBezTo>
                  <a:cubicBezTo>
                    <a:pt x="2137018" y="345234"/>
                    <a:pt x="2135923" y="364230"/>
                    <a:pt x="2140689" y="375683"/>
                  </a:cubicBezTo>
                  <a:cubicBezTo>
                    <a:pt x="2145455" y="387136"/>
                    <a:pt x="2142972" y="395090"/>
                    <a:pt x="2137264" y="396232"/>
                  </a:cubicBezTo>
                  <a:cubicBezTo>
                    <a:pt x="2121906" y="402139"/>
                    <a:pt x="2094044" y="408643"/>
                    <a:pt x="2048540" y="411125"/>
                  </a:cubicBezTo>
                  <a:cubicBezTo>
                    <a:pt x="2003036" y="413607"/>
                    <a:pt x="1925675" y="411125"/>
                    <a:pt x="1864242" y="411125"/>
                  </a:cubicBezTo>
                  <a:lnTo>
                    <a:pt x="1261731" y="404037"/>
                  </a:lnTo>
                  <a:lnTo>
                    <a:pt x="1261731" y="404037"/>
                  </a:lnTo>
                  <a:lnTo>
                    <a:pt x="1261731" y="404037"/>
                  </a:lnTo>
                  <a:lnTo>
                    <a:pt x="1353879" y="453655"/>
                  </a:lnTo>
                  <a:lnTo>
                    <a:pt x="2204484" y="489097"/>
                  </a:lnTo>
                  <a:lnTo>
                    <a:pt x="2232838" y="531628"/>
                  </a:lnTo>
                  <a:lnTo>
                    <a:pt x="2232838" y="531628"/>
                  </a:lnTo>
                  <a:lnTo>
                    <a:pt x="2232838" y="602511"/>
                  </a:lnTo>
                  <a:lnTo>
                    <a:pt x="2232838" y="602511"/>
                  </a:lnTo>
                  <a:lnTo>
                    <a:pt x="2156777" y="676342"/>
                  </a:lnTo>
                  <a:lnTo>
                    <a:pt x="1474382" y="652130"/>
                  </a:lnTo>
                  <a:cubicBezTo>
                    <a:pt x="1348663" y="651519"/>
                    <a:pt x="1384198" y="666970"/>
                    <a:pt x="1402463" y="672678"/>
                  </a:cubicBezTo>
                  <a:cubicBezTo>
                    <a:pt x="1396556" y="682129"/>
                    <a:pt x="1432861" y="702811"/>
                    <a:pt x="1438940" y="708837"/>
                  </a:cubicBezTo>
                  <a:lnTo>
                    <a:pt x="1438940" y="708837"/>
                  </a:lnTo>
                  <a:lnTo>
                    <a:pt x="2119424" y="730102"/>
                  </a:lnTo>
                  <a:lnTo>
                    <a:pt x="2119424" y="730102"/>
                  </a:lnTo>
                  <a:lnTo>
                    <a:pt x="2076893" y="793897"/>
                  </a:lnTo>
                  <a:lnTo>
                    <a:pt x="2034363" y="843516"/>
                  </a:lnTo>
                  <a:lnTo>
                    <a:pt x="1956391" y="864781"/>
                  </a:lnTo>
                  <a:lnTo>
                    <a:pt x="1325526" y="857693"/>
                  </a:lnTo>
                  <a:lnTo>
                    <a:pt x="1325526" y="857693"/>
                  </a:lnTo>
                  <a:lnTo>
                    <a:pt x="1325526" y="857693"/>
                  </a:lnTo>
                  <a:lnTo>
                    <a:pt x="1402862" y="894091"/>
                  </a:lnTo>
                  <a:lnTo>
                    <a:pt x="1920949" y="907311"/>
                  </a:lnTo>
                  <a:lnTo>
                    <a:pt x="1920949" y="907311"/>
                  </a:lnTo>
                  <a:lnTo>
                    <a:pt x="1920949" y="907311"/>
                  </a:lnTo>
                  <a:cubicBezTo>
                    <a:pt x="1906772" y="935665"/>
                    <a:pt x="1916569" y="946895"/>
                    <a:pt x="1878419" y="992372"/>
                  </a:cubicBezTo>
                  <a:lnTo>
                    <a:pt x="1878419" y="992372"/>
                  </a:lnTo>
                  <a:lnTo>
                    <a:pt x="1722235" y="1034663"/>
                  </a:lnTo>
                  <a:lnTo>
                    <a:pt x="1601972" y="1070344"/>
                  </a:lnTo>
                  <a:lnTo>
                    <a:pt x="1389321" y="1127051"/>
                  </a:lnTo>
                  <a:lnTo>
                    <a:pt x="1261731" y="1155404"/>
                  </a:lnTo>
                  <a:lnTo>
                    <a:pt x="1070344" y="1176669"/>
                  </a:lnTo>
                  <a:lnTo>
                    <a:pt x="949842" y="1176669"/>
                  </a:lnTo>
                  <a:lnTo>
                    <a:pt x="864782" y="1141228"/>
                  </a:lnTo>
                  <a:lnTo>
                    <a:pt x="772633" y="1098697"/>
                  </a:lnTo>
                  <a:lnTo>
                    <a:pt x="694661" y="1070344"/>
                  </a:lnTo>
                  <a:lnTo>
                    <a:pt x="630865" y="1063255"/>
                  </a:lnTo>
                  <a:lnTo>
                    <a:pt x="524540" y="1063255"/>
                  </a:lnTo>
                  <a:lnTo>
                    <a:pt x="340242" y="1063255"/>
                  </a:lnTo>
                  <a:lnTo>
                    <a:pt x="212651" y="1063255"/>
                  </a:lnTo>
                  <a:lnTo>
                    <a:pt x="106326" y="1063255"/>
                  </a:lnTo>
                  <a:lnTo>
                    <a:pt x="106326" y="1063255"/>
                  </a:lnTo>
                  <a:lnTo>
                    <a:pt x="28354" y="956930"/>
                  </a:lnTo>
                  <a:lnTo>
                    <a:pt x="0" y="815162"/>
                  </a:lnTo>
                  <a:lnTo>
                    <a:pt x="0" y="673395"/>
                  </a:lnTo>
                  <a:lnTo>
                    <a:pt x="7089" y="545804"/>
                  </a:lnTo>
                  <a:lnTo>
                    <a:pt x="49619" y="425302"/>
                  </a:lnTo>
                  <a:lnTo>
                    <a:pt x="56707" y="347330"/>
                  </a:lnTo>
                  <a:close/>
                </a:path>
              </a:pathLst>
            </a:custGeom>
            <a:ln>
              <a:solidFill>
                <a:schemeClr val="tx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7" name="Tekstvak 56"/>
          <p:cNvSpPr txBox="1"/>
          <p:nvPr/>
        </p:nvSpPr>
        <p:spPr>
          <a:xfrm>
            <a:off x="194050" y="1197994"/>
            <a:ext cx="4378366" cy="6032421"/>
          </a:xfrm>
          <a:prstGeom prst="rect">
            <a:avLst/>
          </a:prstGeom>
          <a:noFill/>
          <a:effectLst/>
        </p:spPr>
        <p:txBody>
          <a:bodyPr wrap="square" rtlCol="0">
            <a:spAutoFit/>
          </a:bodyPr>
          <a:lstStyle/>
          <a:p>
            <a:pPr marL="457200" indent="-457200">
              <a:spcBef>
                <a:spcPts val="600"/>
              </a:spcBef>
              <a:spcAft>
                <a:spcPts val="600"/>
              </a:spcAft>
              <a:buFont typeface="Arial" charset="0"/>
              <a:buChar char="•"/>
            </a:pPr>
            <a:r>
              <a:rPr lang="nl-NL" sz="2800" dirty="0" smtClean="0"/>
              <a:t>Effectief in crisissituaties</a:t>
            </a:r>
          </a:p>
          <a:p>
            <a:pPr marL="457200" indent="-457200">
              <a:spcBef>
                <a:spcPts val="600"/>
              </a:spcBef>
              <a:spcAft>
                <a:spcPts val="600"/>
              </a:spcAft>
              <a:buFont typeface="Arial" charset="0"/>
              <a:buChar char="•"/>
            </a:pPr>
            <a:r>
              <a:rPr lang="nl-NL" sz="2800" dirty="0" smtClean="0"/>
              <a:t>Helpt neuzen (soms) effectief dezelfde kant op</a:t>
            </a:r>
          </a:p>
          <a:p>
            <a:pPr marL="457200" indent="-457200">
              <a:spcBef>
                <a:spcPts val="600"/>
              </a:spcBef>
              <a:spcAft>
                <a:spcPts val="600"/>
              </a:spcAft>
              <a:buFont typeface="Arial" charset="0"/>
              <a:buChar char="•"/>
            </a:pPr>
            <a:endParaRPr lang="nl-NL" sz="2800" dirty="0"/>
          </a:p>
          <a:p>
            <a:pPr marL="457200" indent="-457200">
              <a:spcBef>
                <a:spcPts val="600"/>
              </a:spcBef>
              <a:spcAft>
                <a:spcPts val="600"/>
              </a:spcAft>
              <a:buFont typeface="Arial" charset="0"/>
              <a:buChar char="•"/>
            </a:pPr>
            <a:endParaRPr lang="nl-NL" sz="2800" dirty="0" smtClean="0"/>
          </a:p>
          <a:p>
            <a:pPr marL="457200" indent="-457200">
              <a:spcBef>
                <a:spcPts val="600"/>
              </a:spcBef>
              <a:spcAft>
                <a:spcPts val="600"/>
              </a:spcAft>
              <a:buFont typeface="Arial" charset="0"/>
              <a:buChar char="•"/>
            </a:pPr>
            <a:r>
              <a:rPr lang="nl-NL" sz="2800" dirty="0" smtClean="0"/>
              <a:t>Op lange termijn leidt deze stijl tot vervreemding, onzekerheid, angst</a:t>
            </a:r>
          </a:p>
          <a:p>
            <a:pPr marL="457200" indent="-457200">
              <a:spcBef>
                <a:spcPts val="600"/>
              </a:spcBef>
              <a:spcAft>
                <a:spcPts val="600"/>
              </a:spcAft>
              <a:buFont typeface="Arial" charset="0"/>
              <a:buChar char="•"/>
            </a:pPr>
            <a:r>
              <a:rPr lang="nl-NL" sz="2800" dirty="0" smtClean="0"/>
              <a:t>De autoritaire stijl heeft veel vermommingen; pas op voor verdeel en heers</a:t>
            </a:r>
            <a:endParaRPr lang="en-GB" sz="2800" dirty="0"/>
          </a:p>
        </p:txBody>
      </p:sp>
    </p:spTree>
    <p:extLst>
      <p:ext uri="{BB962C8B-B14F-4D97-AF65-F5344CB8AC3E}">
        <p14:creationId xmlns:p14="http://schemas.microsoft.com/office/powerpoint/2010/main" val="64553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lokboog 26"/>
          <p:cNvSpPr/>
          <p:nvPr/>
        </p:nvSpPr>
        <p:spPr>
          <a:xfrm rot="15821483">
            <a:off x="4619220" y="190902"/>
            <a:ext cx="6721716" cy="6863775"/>
          </a:xfrm>
          <a:prstGeom prst="blockArc">
            <a:avLst>
              <a:gd name="adj1" fmla="val 3509207"/>
              <a:gd name="adj2" fmla="val 0"/>
              <a:gd name="adj3" fmla="val 4876"/>
            </a:avLst>
          </a:prstGeom>
          <a:gradFill flip="none" rotWithShape="1">
            <a:gsLst>
              <a:gs pos="0">
                <a:schemeClr val="accent2">
                  <a:lumMod val="40000"/>
                  <a:lumOff val="60000"/>
                  <a:alpha val="0"/>
                </a:schemeClr>
              </a:gs>
              <a:gs pos="18000">
                <a:schemeClr val="accent2">
                  <a:lumMod val="35000"/>
                </a:schemeClr>
              </a:gs>
              <a:gs pos="67000">
                <a:schemeClr val="tx1">
                  <a:lumMod val="96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sp>
        <p:nvSpPr>
          <p:cNvPr id="16" name="Vrije vorm 15"/>
          <p:cNvSpPr/>
          <p:nvPr/>
        </p:nvSpPr>
        <p:spPr>
          <a:xfrm rot="18864115">
            <a:off x="4402660" y="1357813"/>
            <a:ext cx="4013044" cy="1297417"/>
          </a:xfrm>
          <a:custGeom>
            <a:avLst/>
            <a:gdLst/>
            <a:ahLst/>
            <a:cxnLst/>
            <a:rect l="l" t="t" r="r" b="b"/>
            <a:pathLst>
              <a:path w="3638194" h="1131406">
                <a:moveTo>
                  <a:pt x="1371982" y="174347"/>
                </a:moveTo>
                <a:cubicBezTo>
                  <a:pt x="1371437" y="173677"/>
                  <a:pt x="1370538" y="173133"/>
                  <a:pt x="1369282" y="172715"/>
                </a:cubicBezTo>
                <a:cubicBezTo>
                  <a:pt x="1368026" y="172296"/>
                  <a:pt x="1366352" y="171961"/>
                  <a:pt x="1364259" y="171710"/>
                </a:cubicBezTo>
                <a:cubicBezTo>
                  <a:pt x="1362166" y="171459"/>
                  <a:pt x="1359487" y="171333"/>
                  <a:pt x="1356222" y="171333"/>
                </a:cubicBezTo>
                <a:cubicBezTo>
                  <a:pt x="1353041" y="171333"/>
                  <a:pt x="1350404" y="171459"/>
                  <a:pt x="1348311" y="171710"/>
                </a:cubicBezTo>
                <a:cubicBezTo>
                  <a:pt x="1346218" y="171961"/>
                  <a:pt x="1344523" y="172296"/>
                  <a:pt x="1343225" y="172715"/>
                </a:cubicBezTo>
                <a:cubicBezTo>
                  <a:pt x="1341928" y="173133"/>
                  <a:pt x="1341007" y="173677"/>
                  <a:pt x="1340463" y="174347"/>
                </a:cubicBezTo>
                <a:cubicBezTo>
                  <a:pt x="1339919" y="175017"/>
                  <a:pt x="1339646" y="175770"/>
                  <a:pt x="1339646" y="176607"/>
                </a:cubicBezTo>
                <a:lnTo>
                  <a:pt x="1339646" y="330059"/>
                </a:lnTo>
                <a:cubicBezTo>
                  <a:pt x="1339646" y="330896"/>
                  <a:pt x="1339919" y="331649"/>
                  <a:pt x="1340463" y="332319"/>
                </a:cubicBezTo>
                <a:cubicBezTo>
                  <a:pt x="1341007" y="332988"/>
                  <a:pt x="1341907" y="333533"/>
                  <a:pt x="1343163" y="333951"/>
                </a:cubicBezTo>
                <a:cubicBezTo>
                  <a:pt x="1344418" y="334370"/>
                  <a:pt x="1346113" y="334705"/>
                  <a:pt x="1348248" y="334956"/>
                </a:cubicBezTo>
                <a:cubicBezTo>
                  <a:pt x="1350383" y="335207"/>
                  <a:pt x="1353041" y="335333"/>
                  <a:pt x="1356222" y="335333"/>
                </a:cubicBezTo>
                <a:cubicBezTo>
                  <a:pt x="1359487" y="335333"/>
                  <a:pt x="1362166" y="335207"/>
                  <a:pt x="1364259" y="334956"/>
                </a:cubicBezTo>
                <a:cubicBezTo>
                  <a:pt x="1366352" y="334705"/>
                  <a:pt x="1368026" y="334370"/>
                  <a:pt x="1369282" y="333951"/>
                </a:cubicBezTo>
                <a:cubicBezTo>
                  <a:pt x="1370538" y="333533"/>
                  <a:pt x="1371437" y="332988"/>
                  <a:pt x="1371982" y="332319"/>
                </a:cubicBezTo>
                <a:cubicBezTo>
                  <a:pt x="1372526" y="331649"/>
                  <a:pt x="1372798" y="330896"/>
                  <a:pt x="1372798" y="330058"/>
                </a:cubicBezTo>
                <a:lnTo>
                  <a:pt x="1372798" y="176607"/>
                </a:lnTo>
                <a:cubicBezTo>
                  <a:pt x="1372798" y="175770"/>
                  <a:pt x="1372526" y="175017"/>
                  <a:pt x="1371982" y="174347"/>
                </a:cubicBezTo>
                <a:close/>
                <a:moveTo>
                  <a:pt x="1511848" y="225142"/>
                </a:moveTo>
                <a:cubicBezTo>
                  <a:pt x="1508625" y="220830"/>
                  <a:pt x="1504397" y="217419"/>
                  <a:pt x="1499165" y="214907"/>
                </a:cubicBezTo>
                <a:cubicBezTo>
                  <a:pt x="1493932" y="212396"/>
                  <a:pt x="1487507" y="211140"/>
                  <a:pt x="1479889" y="211140"/>
                </a:cubicBezTo>
                <a:cubicBezTo>
                  <a:pt x="1472941" y="211140"/>
                  <a:pt x="1466264" y="212814"/>
                  <a:pt x="1459860" y="216163"/>
                </a:cubicBezTo>
                <a:cubicBezTo>
                  <a:pt x="1453456" y="219512"/>
                  <a:pt x="1447156" y="224535"/>
                  <a:pt x="1440961" y="231232"/>
                </a:cubicBezTo>
                <a:lnTo>
                  <a:pt x="1440961" y="218298"/>
                </a:lnTo>
                <a:cubicBezTo>
                  <a:pt x="1440961" y="217461"/>
                  <a:pt x="1440752" y="216728"/>
                  <a:pt x="1440333" y="216100"/>
                </a:cubicBezTo>
                <a:cubicBezTo>
                  <a:pt x="1439915" y="215472"/>
                  <a:pt x="1439224" y="214949"/>
                  <a:pt x="1438261" y="214531"/>
                </a:cubicBezTo>
                <a:cubicBezTo>
                  <a:pt x="1437299" y="214112"/>
                  <a:pt x="1435938" y="213798"/>
                  <a:pt x="1434180" y="213589"/>
                </a:cubicBezTo>
                <a:cubicBezTo>
                  <a:pt x="1432422" y="213379"/>
                  <a:pt x="1430204" y="213275"/>
                  <a:pt x="1427525" y="213275"/>
                </a:cubicBezTo>
                <a:cubicBezTo>
                  <a:pt x="1424930" y="213275"/>
                  <a:pt x="1422774" y="213379"/>
                  <a:pt x="1421058" y="213589"/>
                </a:cubicBezTo>
                <a:cubicBezTo>
                  <a:pt x="1419342" y="213798"/>
                  <a:pt x="1417939" y="214112"/>
                  <a:pt x="1416851" y="214531"/>
                </a:cubicBezTo>
                <a:cubicBezTo>
                  <a:pt x="1415763" y="214949"/>
                  <a:pt x="1415009" y="215472"/>
                  <a:pt x="1414591" y="216100"/>
                </a:cubicBezTo>
                <a:cubicBezTo>
                  <a:pt x="1414172" y="216728"/>
                  <a:pt x="1413963" y="217461"/>
                  <a:pt x="1413963" y="218298"/>
                </a:cubicBezTo>
                <a:lnTo>
                  <a:pt x="1413963" y="330310"/>
                </a:lnTo>
                <a:cubicBezTo>
                  <a:pt x="1413963" y="331147"/>
                  <a:pt x="1414214" y="331879"/>
                  <a:pt x="1414716" y="332507"/>
                </a:cubicBezTo>
                <a:cubicBezTo>
                  <a:pt x="1415219" y="333135"/>
                  <a:pt x="1416077" y="333658"/>
                  <a:pt x="1417291" y="334077"/>
                </a:cubicBezTo>
                <a:cubicBezTo>
                  <a:pt x="1418504" y="334495"/>
                  <a:pt x="1420116" y="334809"/>
                  <a:pt x="1422125" y="335019"/>
                </a:cubicBezTo>
                <a:cubicBezTo>
                  <a:pt x="1424134" y="335228"/>
                  <a:pt x="1426688" y="335332"/>
                  <a:pt x="1429785" y="335333"/>
                </a:cubicBezTo>
                <a:cubicBezTo>
                  <a:pt x="1432882" y="335333"/>
                  <a:pt x="1435436" y="335228"/>
                  <a:pt x="1437445" y="335019"/>
                </a:cubicBezTo>
                <a:cubicBezTo>
                  <a:pt x="1439454" y="334809"/>
                  <a:pt x="1441066" y="334495"/>
                  <a:pt x="1442280" y="334077"/>
                </a:cubicBezTo>
                <a:cubicBezTo>
                  <a:pt x="1443494" y="333658"/>
                  <a:pt x="1444352" y="333135"/>
                  <a:pt x="1444854" y="332507"/>
                </a:cubicBezTo>
                <a:cubicBezTo>
                  <a:pt x="1445356" y="331879"/>
                  <a:pt x="1445607" y="331147"/>
                  <a:pt x="1445607" y="330310"/>
                </a:cubicBezTo>
                <a:lnTo>
                  <a:pt x="1445607" y="255844"/>
                </a:lnTo>
                <a:cubicBezTo>
                  <a:pt x="1450044" y="250235"/>
                  <a:pt x="1454314" y="245966"/>
                  <a:pt x="1458416" y="243036"/>
                </a:cubicBezTo>
                <a:cubicBezTo>
                  <a:pt x="1462518" y="240106"/>
                  <a:pt x="1466578" y="238641"/>
                  <a:pt x="1470597" y="238641"/>
                </a:cubicBezTo>
                <a:cubicBezTo>
                  <a:pt x="1473778" y="238641"/>
                  <a:pt x="1476561" y="239248"/>
                  <a:pt x="1478947" y="240462"/>
                </a:cubicBezTo>
                <a:cubicBezTo>
                  <a:pt x="1481333" y="241675"/>
                  <a:pt x="1483279" y="243392"/>
                  <a:pt x="1484787" y="245610"/>
                </a:cubicBezTo>
                <a:cubicBezTo>
                  <a:pt x="1486293" y="247829"/>
                  <a:pt x="1487445" y="250487"/>
                  <a:pt x="1488240" y="253584"/>
                </a:cubicBezTo>
                <a:cubicBezTo>
                  <a:pt x="1489035" y="256681"/>
                  <a:pt x="1489433" y="260951"/>
                  <a:pt x="1489433" y="266393"/>
                </a:cubicBezTo>
                <a:lnTo>
                  <a:pt x="1489433" y="330310"/>
                </a:lnTo>
                <a:cubicBezTo>
                  <a:pt x="1489433" y="331147"/>
                  <a:pt x="1489684" y="331879"/>
                  <a:pt x="1490186" y="332507"/>
                </a:cubicBezTo>
                <a:cubicBezTo>
                  <a:pt x="1490688" y="333135"/>
                  <a:pt x="1491525" y="333658"/>
                  <a:pt x="1492698" y="334077"/>
                </a:cubicBezTo>
                <a:cubicBezTo>
                  <a:pt x="1493870" y="334495"/>
                  <a:pt x="1495481" y="334809"/>
                  <a:pt x="1497532" y="335019"/>
                </a:cubicBezTo>
                <a:cubicBezTo>
                  <a:pt x="1499583" y="335228"/>
                  <a:pt x="1502158" y="335333"/>
                  <a:pt x="1505255" y="335332"/>
                </a:cubicBezTo>
                <a:cubicBezTo>
                  <a:pt x="1508269" y="335332"/>
                  <a:pt x="1510801" y="335228"/>
                  <a:pt x="1512852" y="335019"/>
                </a:cubicBezTo>
                <a:cubicBezTo>
                  <a:pt x="1514903" y="334809"/>
                  <a:pt x="1516515" y="334495"/>
                  <a:pt x="1517687" y="334077"/>
                </a:cubicBezTo>
                <a:cubicBezTo>
                  <a:pt x="1518859" y="333658"/>
                  <a:pt x="1519696" y="333135"/>
                  <a:pt x="1520198" y="332507"/>
                </a:cubicBezTo>
                <a:cubicBezTo>
                  <a:pt x="1520701" y="331879"/>
                  <a:pt x="1520952" y="331147"/>
                  <a:pt x="1520952" y="330310"/>
                </a:cubicBezTo>
                <a:lnTo>
                  <a:pt x="1520952" y="261119"/>
                </a:lnTo>
                <a:cubicBezTo>
                  <a:pt x="1520952" y="252998"/>
                  <a:pt x="1520240" y="246050"/>
                  <a:pt x="1518817" y="240273"/>
                </a:cubicBezTo>
                <a:cubicBezTo>
                  <a:pt x="1517394" y="234497"/>
                  <a:pt x="1515071" y="229453"/>
                  <a:pt x="1511848" y="225142"/>
                </a:cubicBezTo>
                <a:close/>
                <a:moveTo>
                  <a:pt x="1620127" y="333323"/>
                </a:moveTo>
                <a:cubicBezTo>
                  <a:pt x="1623141" y="335333"/>
                  <a:pt x="1624648" y="338221"/>
                  <a:pt x="1624648" y="341988"/>
                </a:cubicBezTo>
                <a:cubicBezTo>
                  <a:pt x="1624648" y="344165"/>
                  <a:pt x="1624229" y="346236"/>
                  <a:pt x="1623392" y="348204"/>
                </a:cubicBezTo>
                <a:cubicBezTo>
                  <a:pt x="1622555" y="350171"/>
                  <a:pt x="1621132" y="351950"/>
                  <a:pt x="1619122" y="353541"/>
                </a:cubicBezTo>
                <a:cubicBezTo>
                  <a:pt x="1617113" y="355131"/>
                  <a:pt x="1614476" y="356408"/>
                  <a:pt x="1611211" y="357371"/>
                </a:cubicBezTo>
                <a:cubicBezTo>
                  <a:pt x="1607946" y="358334"/>
                  <a:pt x="1603928" y="358815"/>
                  <a:pt x="1599156" y="358815"/>
                </a:cubicBezTo>
                <a:cubicBezTo>
                  <a:pt x="1591454" y="358815"/>
                  <a:pt x="1585489" y="357726"/>
                  <a:pt x="1581262" y="355550"/>
                </a:cubicBezTo>
                <a:cubicBezTo>
                  <a:pt x="1577034" y="353373"/>
                  <a:pt x="1574920" y="350192"/>
                  <a:pt x="1574921" y="346006"/>
                </a:cubicBezTo>
                <a:cubicBezTo>
                  <a:pt x="1574920" y="344667"/>
                  <a:pt x="1575046" y="343369"/>
                  <a:pt x="1575297" y="342114"/>
                </a:cubicBezTo>
                <a:cubicBezTo>
                  <a:pt x="1575548" y="340858"/>
                  <a:pt x="1576072" y="339560"/>
                  <a:pt x="1576867" y="338221"/>
                </a:cubicBezTo>
                <a:cubicBezTo>
                  <a:pt x="1577662" y="336881"/>
                  <a:pt x="1578709" y="335479"/>
                  <a:pt x="1580006" y="334014"/>
                </a:cubicBezTo>
                <a:cubicBezTo>
                  <a:pt x="1581304" y="332549"/>
                  <a:pt x="1583041" y="331021"/>
                  <a:pt x="1585218" y="329431"/>
                </a:cubicBezTo>
                <a:lnTo>
                  <a:pt x="1607695" y="330059"/>
                </a:lnTo>
                <a:cubicBezTo>
                  <a:pt x="1612969" y="330226"/>
                  <a:pt x="1617113" y="331314"/>
                  <a:pt x="1620127" y="333323"/>
                </a:cubicBezTo>
                <a:close/>
                <a:moveTo>
                  <a:pt x="1612216" y="238515"/>
                </a:moveTo>
                <a:cubicBezTo>
                  <a:pt x="1615564" y="241864"/>
                  <a:pt x="1617239" y="246552"/>
                  <a:pt x="1617239" y="252580"/>
                </a:cubicBezTo>
                <a:cubicBezTo>
                  <a:pt x="1617239" y="255091"/>
                  <a:pt x="1616841" y="257498"/>
                  <a:pt x="1616046" y="259800"/>
                </a:cubicBezTo>
                <a:cubicBezTo>
                  <a:pt x="1615251" y="262102"/>
                  <a:pt x="1614079" y="264132"/>
                  <a:pt x="1612530" y="265890"/>
                </a:cubicBezTo>
                <a:cubicBezTo>
                  <a:pt x="1610981" y="267648"/>
                  <a:pt x="1609035" y="269030"/>
                  <a:pt x="1606691" y="270034"/>
                </a:cubicBezTo>
                <a:cubicBezTo>
                  <a:pt x="1604347" y="271039"/>
                  <a:pt x="1601584" y="271541"/>
                  <a:pt x="1598403" y="271541"/>
                </a:cubicBezTo>
                <a:cubicBezTo>
                  <a:pt x="1592459" y="271541"/>
                  <a:pt x="1587813" y="269888"/>
                  <a:pt x="1584464" y="266581"/>
                </a:cubicBezTo>
                <a:cubicBezTo>
                  <a:pt x="1581115" y="263274"/>
                  <a:pt x="1579441" y="258774"/>
                  <a:pt x="1579441" y="253082"/>
                </a:cubicBezTo>
                <a:cubicBezTo>
                  <a:pt x="1579441" y="250486"/>
                  <a:pt x="1579818" y="247996"/>
                  <a:pt x="1580571" y="245610"/>
                </a:cubicBezTo>
                <a:cubicBezTo>
                  <a:pt x="1581325" y="243224"/>
                  <a:pt x="1582476" y="241131"/>
                  <a:pt x="1584025" y="239331"/>
                </a:cubicBezTo>
                <a:cubicBezTo>
                  <a:pt x="1585573" y="237532"/>
                  <a:pt x="1587520" y="236108"/>
                  <a:pt x="1589864" y="235062"/>
                </a:cubicBezTo>
                <a:cubicBezTo>
                  <a:pt x="1592208" y="234015"/>
                  <a:pt x="1594929" y="233492"/>
                  <a:pt x="1598026" y="233492"/>
                </a:cubicBezTo>
                <a:cubicBezTo>
                  <a:pt x="1604137" y="233492"/>
                  <a:pt x="1608867" y="235167"/>
                  <a:pt x="1612216" y="238515"/>
                </a:cubicBezTo>
                <a:close/>
                <a:moveTo>
                  <a:pt x="1656481" y="216791"/>
                </a:moveTo>
                <a:cubicBezTo>
                  <a:pt x="1655602" y="214949"/>
                  <a:pt x="1654450" y="214028"/>
                  <a:pt x="1653027" y="214028"/>
                </a:cubicBezTo>
                <a:lnTo>
                  <a:pt x="1617490" y="214028"/>
                </a:lnTo>
                <a:cubicBezTo>
                  <a:pt x="1614727" y="213275"/>
                  <a:pt x="1611735" y="212689"/>
                  <a:pt x="1608512" y="212270"/>
                </a:cubicBezTo>
                <a:cubicBezTo>
                  <a:pt x="1605288" y="211852"/>
                  <a:pt x="1601919" y="211642"/>
                  <a:pt x="1598403" y="211642"/>
                </a:cubicBezTo>
                <a:cubicBezTo>
                  <a:pt x="1591538" y="211642"/>
                  <a:pt x="1585259" y="212584"/>
                  <a:pt x="1579567" y="214468"/>
                </a:cubicBezTo>
                <a:cubicBezTo>
                  <a:pt x="1573874" y="216351"/>
                  <a:pt x="1568977" y="219072"/>
                  <a:pt x="1564874" y="222630"/>
                </a:cubicBezTo>
                <a:cubicBezTo>
                  <a:pt x="1560772" y="226188"/>
                  <a:pt x="1557570" y="230541"/>
                  <a:pt x="1555268" y="235690"/>
                </a:cubicBezTo>
                <a:cubicBezTo>
                  <a:pt x="1552966" y="240838"/>
                  <a:pt x="1551815" y="246677"/>
                  <a:pt x="1551815" y="253207"/>
                </a:cubicBezTo>
                <a:cubicBezTo>
                  <a:pt x="1551815" y="259319"/>
                  <a:pt x="1552694" y="264425"/>
                  <a:pt x="1554452" y="268527"/>
                </a:cubicBezTo>
                <a:cubicBezTo>
                  <a:pt x="1556210" y="272629"/>
                  <a:pt x="1558554" y="276145"/>
                  <a:pt x="1561484" y="279075"/>
                </a:cubicBezTo>
                <a:cubicBezTo>
                  <a:pt x="1557884" y="282340"/>
                  <a:pt x="1554954" y="286003"/>
                  <a:pt x="1552694" y="290063"/>
                </a:cubicBezTo>
                <a:cubicBezTo>
                  <a:pt x="1550434" y="294123"/>
                  <a:pt x="1549303" y="298623"/>
                  <a:pt x="1549303" y="303562"/>
                </a:cubicBezTo>
                <a:cubicBezTo>
                  <a:pt x="1549303" y="307497"/>
                  <a:pt x="1550287" y="311118"/>
                  <a:pt x="1552254" y="314424"/>
                </a:cubicBezTo>
                <a:cubicBezTo>
                  <a:pt x="1554222" y="317731"/>
                  <a:pt x="1557005" y="320347"/>
                  <a:pt x="1560605" y="322273"/>
                </a:cubicBezTo>
                <a:cubicBezTo>
                  <a:pt x="1558010" y="324198"/>
                  <a:pt x="1555708" y="326208"/>
                  <a:pt x="1553699" y="328300"/>
                </a:cubicBezTo>
                <a:cubicBezTo>
                  <a:pt x="1551689" y="330393"/>
                  <a:pt x="1549994" y="332591"/>
                  <a:pt x="1548613" y="334893"/>
                </a:cubicBezTo>
                <a:cubicBezTo>
                  <a:pt x="1547231" y="337195"/>
                  <a:pt x="1546185" y="339602"/>
                  <a:pt x="1545474" y="342114"/>
                </a:cubicBezTo>
                <a:cubicBezTo>
                  <a:pt x="1544762" y="344625"/>
                  <a:pt x="1544406" y="347262"/>
                  <a:pt x="1544406" y="350025"/>
                </a:cubicBezTo>
                <a:cubicBezTo>
                  <a:pt x="1544406" y="354462"/>
                  <a:pt x="1545390" y="358543"/>
                  <a:pt x="1547357" y="362268"/>
                </a:cubicBezTo>
                <a:cubicBezTo>
                  <a:pt x="1549324" y="365993"/>
                  <a:pt x="1552464" y="369196"/>
                  <a:pt x="1556775" y="371875"/>
                </a:cubicBezTo>
                <a:cubicBezTo>
                  <a:pt x="1561087" y="374553"/>
                  <a:pt x="1566612" y="376646"/>
                  <a:pt x="1573351" y="378153"/>
                </a:cubicBezTo>
                <a:cubicBezTo>
                  <a:pt x="1580090" y="379660"/>
                  <a:pt x="1588231" y="380414"/>
                  <a:pt x="1597775" y="380413"/>
                </a:cubicBezTo>
                <a:cubicBezTo>
                  <a:pt x="1607570" y="380414"/>
                  <a:pt x="1616129" y="379367"/>
                  <a:pt x="1623455" y="377274"/>
                </a:cubicBezTo>
                <a:cubicBezTo>
                  <a:pt x="1630780" y="375181"/>
                  <a:pt x="1636870" y="372335"/>
                  <a:pt x="1641726" y="368735"/>
                </a:cubicBezTo>
                <a:cubicBezTo>
                  <a:pt x="1646581" y="365135"/>
                  <a:pt x="1650223" y="360887"/>
                  <a:pt x="1652651" y="355989"/>
                </a:cubicBezTo>
                <a:cubicBezTo>
                  <a:pt x="1655078" y="351092"/>
                  <a:pt x="1656292" y="345881"/>
                  <a:pt x="1656292" y="340355"/>
                </a:cubicBezTo>
                <a:cubicBezTo>
                  <a:pt x="1656292" y="335333"/>
                  <a:pt x="1655392" y="330854"/>
                  <a:pt x="1653592" y="326919"/>
                </a:cubicBezTo>
                <a:cubicBezTo>
                  <a:pt x="1651793" y="322984"/>
                  <a:pt x="1649197" y="319615"/>
                  <a:pt x="1645807" y="316811"/>
                </a:cubicBezTo>
                <a:cubicBezTo>
                  <a:pt x="1642416" y="314006"/>
                  <a:pt x="1638231" y="311829"/>
                  <a:pt x="1633249" y="310281"/>
                </a:cubicBezTo>
                <a:cubicBezTo>
                  <a:pt x="1628268" y="308732"/>
                  <a:pt x="1622597" y="307832"/>
                  <a:pt x="1616234" y="307581"/>
                </a:cubicBezTo>
                <a:lnTo>
                  <a:pt x="1588985" y="306576"/>
                </a:lnTo>
                <a:cubicBezTo>
                  <a:pt x="1585134" y="306409"/>
                  <a:pt x="1582141" y="305550"/>
                  <a:pt x="1580006" y="304002"/>
                </a:cubicBezTo>
                <a:cubicBezTo>
                  <a:pt x="1577871" y="302453"/>
                  <a:pt x="1576804" y="300465"/>
                  <a:pt x="1576804" y="298037"/>
                </a:cubicBezTo>
                <a:cubicBezTo>
                  <a:pt x="1576804" y="296195"/>
                  <a:pt x="1577202" y="294521"/>
                  <a:pt x="1577997" y="293014"/>
                </a:cubicBezTo>
                <a:cubicBezTo>
                  <a:pt x="1578793" y="291507"/>
                  <a:pt x="1579692" y="290210"/>
                  <a:pt x="1580697" y="289121"/>
                </a:cubicBezTo>
                <a:cubicBezTo>
                  <a:pt x="1582455" y="290293"/>
                  <a:pt x="1584966" y="291319"/>
                  <a:pt x="1588231" y="292198"/>
                </a:cubicBezTo>
                <a:cubicBezTo>
                  <a:pt x="1591496" y="293077"/>
                  <a:pt x="1594929" y="293517"/>
                  <a:pt x="1598528" y="293517"/>
                </a:cubicBezTo>
                <a:cubicBezTo>
                  <a:pt x="1605560" y="293517"/>
                  <a:pt x="1611944" y="292617"/>
                  <a:pt x="1617678" y="290817"/>
                </a:cubicBezTo>
                <a:cubicBezTo>
                  <a:pt x="1623413" y="289017"/>
                  <a:pt x="1628310" y="286380"/>
                  <a:pt x="1632370" y="282906"/>
                </a:cubicBezTo>
                <a:cubicBezTo>
                  <a:pt x="1636431" y="279431"/>
                  <a:pt x="1639549" y="275162"/>
                  <a:pt x="1641726" y="270097"/>
                </a:cubicBezTo>
                <a:cubicBezTo>
                  <a:pt x="1643902" y="265032"/>
                  <a:pt x="1644991" y="259235"/>
                  <a:pt x="1644991" y="252705"/>
                </a:cubicBezTo>
                <a:cubicBezTo>
                  <a:pt x="1644991" y="249942"/>
                  <a:pt x="1644593" y="247284"/>
                  <a:pt x="1643798" y="244731"/>
                </a:cubicBezTo>
                <a:cubicBezTo>
                  <a:pt x="1643002" y="242178"/>
                  <a:pt x="1641684" y="239897"/>
                  <a:pt x="1639842" y="237887"/>
                </a:cubicBezTo>
                <a:lnTo>
                  <a:pt x="1653027" y="237887"/>
                </a:lnTo>
                <a:cubicBezTo>
                  <a:pt x="1654367" y="237887"/>
                  <a:pt x="1655497" y="236925"/>
                  <a:pt x="1656418" y="234999"/>
                </a:cubicBezTo>
                <a:cubicBezTo>
                  <a:pt x="1657339" y="233074"/>
                  <a:pt x="1657799" y="230102"/>
                  <a:pt x="1657799" y="226083"/>
                </a:cubicBezTo>
                <a:cubicBezTo>
                  <a:pt x="1657799" y="221730"/>
                  <a:pt x="1657360" y="218633"/>
                  <a:pt x="1656481" y="216791"/>
                </a:cubicBezTo>
                <a:close/>
                <a:moveTo>
                  <a:pt x="1760070" y="214154"/>
                </a:moveTo>
                <a:cubicBezTo>
                  <a:pt x="1759609" y="213735"/>
                  <a:pt x="1758877" y="213338"/>
                  <a:pt x="1757872" y="212961"/>
                </a:cubicBezTo>
                <a:cubicBezTo>
                  <a:pt x="1756867" y="212584"/>
                  <a:pt x="1755696" y="212249"/>
                  <a:pt x="1754356" y="211956"/>
                </a:cubicBezTo>
                <a:cubicBezTo>
                  <a:pt x="1753017" y="211663"/>
                  <a:pt x="1751719" y="211454"/>
                  <a:pt x="1750463" y="211328"/>
                </a:cubicBezTo>
                <a:cubicBezTo>
                  <a:pt x="1749208" y="211203"/>
                  <a:pt x="1748036" y="211140"/>
                  <a:pt x="1746947" y="211140"/>
                </a:cubicBezTo>
                <a:cubicBezTo>
                  <a:pt x="1744603" y="211140"/>
                  <a:pt x="1742259" y="211454"/>
                  <a:pt x="1739915" y="212082"/>
                </a:cubicBezTo>
                <a:cubicBezTo>
                  <a:pt x="1737571" y="212710"/>
                  <a:pt x="1735227" y="213819"/>
                  <a:pt x="1732883" y="215410"/>
                </a:cubicBezTo>
                <a:cubicBezTo>
                  <a:pt x="1730539" y="217000"/>
                  <a:pt x="1728069" y="219156"/>
                  <a:pt x="1725474" y="221877"/>
                </a:cubicBezTo>
                <a:cubicBezTo>
                  <a:pt x="1722879" y="224597"/>
                  <a:pt x="1720116" y="228051"/>
                  <a:pt x="1717186" y="232236"/>
                </a:cubicBezTo>
                <a:lnTo>
                  <a:pt x="1717186" y="218298"/>
                </a:lnTo>
                <a:cubicBezTo>
                  <a:pt x="1717186" y="217461"/>
                  <a:pt x="1716977" y="216728"/>
                  <a:pt x="1716558" y="216100"/>
                </a:cubicBezTo>
                <a:cubicBezTo>
                  <a:pt x="1716140" y="215472"/>
                  <a:pt x="1715449" y="214949"/>
                  <a:pt x="1714486" y="214531"/>
                </a:cubicBezTo>
                <a:cubicBezTo>
                  <a:pt x="1713524" y="214112"/>
                  <a:pt x="1712163" y="213798"/>
                  <a:pt x="1710405" y="213589"/>
                </a:cubicBezTo>
                <a:cubicBezTo>
                  <a:pt x="1708647" y="213379"/>
                  <a:pt x="1706429" y="213275"/>
                  <a:pt x="1703750" y="213275"/>
                </a:cubicBezTo>
                <a:cubicBezTo>
                  <a:pt x="1701155" y="213275"/>
                  <a:pt x="1698999" y="213380"/>
                  <a:pt x="1697283" y="213589"/>
                </a:cubicBezTo>
                <a:cubicBezTo>
                  <a:pt x="1695567" y="213798"/>
                  <a:pt x="1694164" y="214112"/>
                  <a:pt x="1693076" y="214531"/>
                </a:cubicBezTo>
                <a:cubicBezTo>
                  <a:pt x="1691988" y="214949"/>
                  <a:pt x="1691234" y="215472"/>
                  <a:pt x="1690816" y="216100"/>
                </a:cubicBezTo>
                <a:cubicBezTo>
                  <a:pt x="1690397" y="216728"/>
                  <a:pt x="1690188" y="217461"/>
                  <a:pt x="1690188" y="218298"/>
                </a:cubicBezTo>
                <a:lnTo>
                  <a:pt x="1690188" y="330310"/>
                </a:lnTo>
                <a:cubicBezTo>
                  <a:pt x="1690188" y="331147"/>
                  <a:pt x="1690439" y="331879"/>
                  <a:pt x="1690941" y="332507"/>
                </a:cubicBezTo>
                <a:cubicBezTo>
                  <a:pt x="1691444" y="333135"/>
                  <a:pt x="1692302" y="333658"/>
                  <a:pt x="1693516" y="334077"/>
                </a:cubicBezTo>
                <a:cubicBezTo>
                  <a:pt x="1694730" y="334495"/>
                  <a:pt x="1696341" y="334809"/>
                  <a:pt x="1698350" y="335019"/>
                </a:cubicBezTo>
                <a:cubicBezTo>
                  <a:pt x="1700359" y="335228"/>
                  <a:pt x="1702913" y="335333"/>
                  <a:pt x="1706010" y="335333"/>
                </a:cubicBezTo>
                <a:cubicBezTo>
                  <a:pt x="1709108" y="335333"/>
                  <a:pt x="1711661" y="335228"/>
                  <a:pt x="1713670" y="335019"/>
                </a:cubicBezTo>
                <a:cubicBezTo>
                  <a:pt x="1715679" y="334809"/>
                  <a:pt x="1717291" y="334495"/>
                  <a:pt x="1718505" y="334077"/>
                </a:cubicBezTo>
                <a:cubicBezTo>
                  <a:pt x="1719719" y="333658"/>
                  <a:pt x="1720577" y="333135"/>
                  <a:pt x="1721079" y="332507"/>
                </a:cubicBezTo>
                <a:cubicBezTo>
                  <a:pt x="1721581" y="331879"/>
                  <a:pt x="1721832" y="331147"/>
                  <a:pt x="1721832" y="330310"/>
                </a:cubicBezTo>
                <a:lnTo>
                  <a:pt x="1721833" y="260491"/>
                </a:lnTo>
                <a:cubicBezTo>
                  <a:pt x="1724176" y="256807"/>
                  <a:pt x="1726374" y="253710"/>
                  <a:pt x="1728425" y="251198"/>
                </a:cubicBezTo>
                <a:cubicBezTo>
                  <a:pt x="1730476" y="248687"/>
                  <a:pt x="1732443" y="246678"/>
                  <a:pt x="1734327" y="245171"/>
                </a:cubicBezTo>
                <a:cubicBezTo>
                  <a:pt x="1736211" y="243664"/>
                  <a:pt x="1738032" y="242555"/>
                  <a:pt x="1739789" y="241843"/>
                </a:cubicBezTo>
                <a:cubicBezTo>
                  <a:pt x="1741547" y="241131"/>
                  <a:pt x="1743306" y="240776"/>
                  <a:pt x="1745064" y="240776"/>
                </a:cubicBezTo>
                <a:cubicBezTo>
                  <a:pt x="1746570" y="240775"/>
                  <a:pt x="1747952" y="240922"/>
                  <a:pt x="1749208" y="241215"/>
                </a:cubicBezTo>
                <a:cubicBezTo>
                  <a:pt x="1750463" y="241508"/>
                  <a:pt x="1751614" y="241822"/>
                  <a:pt x="1752661" y="242157"/>
                </a:cubicBezTo>
                <a:cubicBezTo>
                  <a:pt x="1753707" y="242492"/>
                  <a:pt x="1754649" y="242806"/>
                  <a:pt x="1755486" y="243099"/>
                </a:cubicBezTo>
                <a:cubicBezTo>
                  <a:pt x="1756323" y="243392"/>
                  <a:pt x="1757077" y="243538"/>
                  <a:pt x="1757746" y="243538"/>
                </a:cubicBezTo>
                <a:cubicBezTo>
                  <a:pt x="1758584" y="243538"/>
                  <a:pt x="1759274" y="243329"/>
                  <a:pt x="1759819" y="242910"/>
                </a:cubicBezTo>
                <a:cubicBezTo>
                  <a:pt x="1760363" y="242492"/>
                  <a:pt x="1760802" y="241738"/>
                  <a:pt x="1761137" y="240650"/>
                </a:cubicBezTo>
                <a:cubicBezTo>
                  <a:pt x="1761472" y="239562"/>
                  <a:pt x="1761723" y="238055"/>
                  <a:pt x="1761890" y="236129"/>
                </a:cubicBezTo>
                <a:cubicBezTo>
                  <a:pt x="1762058" y="234204"/>
                  <a:pt x="1762142" y="231734"/>
                  <a:pt x="1762142" y="228720"/>
                </a:cubicBezTo>
                <a:cubicBezTo>
                  <a:pt x="1762142" y="225707"/>
                  <a:pt x="1762100" y="223321"/>
                  <a:pt x="1762016" y="221563"/>
                </a:cubicBezTo>
                <a:cubicBezTo>
                  <a:pt x="1761932" y="219805"/>
                  <a:pt x="1761807" y="218486"/>
                  <a:pt x="1761639" y="217607"/>
                </a:cubicBezTo>
                <a:cubicBezTo>
                  <a:pt x="1761472" y="216728"/>
                  <a:pt x="1761284" y="216037"/>
                  <a:pt x="1761074" y="215535"/>
                </a:cubicBezTo>
                <a:cubicBezTo>
                  <a:pt x="1760865" y="215033"/>
                  <a:pt x="1760530" y="214573"/>
                  <a:pt x="1760070" y="214154"/>
                </a:cubicBezTo>
                <a:close/>
                <a:moveTo>
                  <a:pt x="1862459" y="241089"/>
                </a:moveTo>
                <a:cubicBezTo>
                  <a:pt x="1866268" y="246154"/>
                  <a:pt x="1868047" y="253124"/>
                  <a:pt x="1867796" y="261997"/>
                </a:cubicBezTo>
                <a:lnTo>
                  <a:pt x="1820580" y="261997"/>
                </a:lnTo>
                <a:cubicBezTo>
                  <a:pt x="1820747" y="258063"/>
                  <a:pt x="1821354" y="254358"/>
                  <a:pt x="1822401" y="250884"/>
                </a:cubicBezTo>
                <a:cubicBezTo>
                  <a:pt x="1823447" y="247410"/>
                  <a:pt x="1824954" y="244396"/>
                  <a:pt x="1826921" y="241843"/>
                </a:cubicBezTo>
                <a:cubicBezTo>
                  <a:pt x="1828889" y="239290"/>
                  <a:pt x="1831358" y="237259"/>
                  <a:pt x="1834330" y="235753"/>
                </a:cubicBezTo>
                <a:cubicBezTo>
                  <a:pt x="1837302" y="234246"/>
                  <a:pt x="1840797" y="233492"/>
                  <a:pt x="1844816" y="233492"/>
                </a:cubicBezTo>
                <a:cubicBezTo>
                  <a:pt x="1852769" y="233492"/>
                  <a:pt x="1858650" y="236025"/>
                  <a:pt x="1862459" y="241089"/>
                </a:cubicBezTo>
                <a:close/>
                <a:moveTo>
                  <a:pt x="1886004" y="226774"/>
                </a:moveTo>
                <a:cubicBezTo>
                  <a:pt x="1881734" y="221877"/>
                  <a:pt x="1876272" y="218047"/>
                  <a:pt x="1869616" y="215284"/>
                </a:cubicBezTo>
                <a:cubicBezTo>
                  <a:pt x="1862961" y="212521"/>
                  <a:pt x="1854945" y="211140"/>
                  <a:pt x="1845569" y="211140"/>
                </a:cubicBezTo>
                <a:cubicBezTo>
                  <a:pt x="1836695" y="211140"/>
                  <a:pt x="1828721" y="212605"/>
                  <a:pt x="1821647" y="215535"/>
                </a:cubicBezTo>
                <a:cubicBezTo>
                  <a:pt x="1814573" y="218465"/>
                  <a:pt x="1808567" y="222714"/>
                  <a:pt x="1803627" y="228281"/>
                </a:cubicBezTo>
                <a:cubicBezTo>
                  <a:pt x="1798688" y="233848"/>
                  <a:pt x="1794921" y="240629"/>
                  <a:pt x="1792326" y="248624"/>
                </a:cubicBezTo>
                <a:cubicBezTo>
                  <a:pt x="1789731" y="256619"/>
                  <a:pt x="1788433" y="265597"/>
                  <a:pt x="1788433" y="275560"/>
                </a:cubicBezTo>
                <a:cubicBezTo>
                  <a:pt x="1788433" y="286024"/>
                  <a:pt x="1789668" y="295149"/>
                  <a:pt x="1792138" y="302935"/>
                </a:cubicBezTo>
                <a:cubicBezTo>
                  <a:pt x="1794607" y="310720"/>
                  <a:pt x="1798353" y="317166"/>
                  <a:pt x="1803376" y="322273"/>
                </a:cubicBezTo>
                <a:cubicBezTo>
                  <a:pt x="1808399" y="327380"/>
                  <a:pt x="1814657" y="331188"/>
                  <a:pt x="1822150" y="333700"/>
                </a:cubicBezTo>
                <a:cubicBezTo>
                  <a:pt x="1829642" y="336212"/>
                  <a:pt x="1838369" y="337467"/>
                  <a:pt x="1848332" y="337467"/>
                </a:cubicBezTo>
                <a:cubicBezTo>
                  <a:pt x="1853857" y="337467"/>
                  <a:pt x="1859047" y="337111"/>
                  <a:pt x="1863903" y="336400"/>
                </a:cubicBezTo>
                <a:cubicBezTo>
                  <a:pt x="1868758" y="335688"/>
                  <a:pt x="1873070" y="334851"/>
                  <a:pt x="1876837" y="333888"/>
                </a:cubicBezTo>
                <a:cubicBezTo>
                  <a:pt x="1880604" y="332926"/>
                  <a:pt x="1883702" y="331942"/>
                  <a:pt x="1886129" y="330937"/>
                </a:cubicBezTo>
                <a:cubicBezTo>
                  <a:pt x="1888557" y="329933"/>
                  <a:pt x="1890043" y="329138"/>
                  <a:pt x="1890587" y="328552"/>
                </a:cubicBezTo>
                <a:cubicBezTo>
                  <a:pt x="1891131" y="327965"/>
                  <a:pt x="1891571" y="327359"/>
                  <a:pt x="1891906" y="326731"/>
                </a:cubicBezTo>
                <a:cubicBezTo>
                  <a:pt x="1892241" y="326103"/>
                  <a:pt x="1892492" y="325329"/>
                  <a:pt x="1892659" y="324408"/>
                </a:cubicBezTo>
                <a:cubicBezTo>
                  <a:pt x="1892827" y="323487"/>
                  <a:pt x="1892952" y="322377"/>
                  <a:pt x="1893036" y="321080"/>
                </a:cubicBezTo>
                <a:cubicBezTo>
                  <a:pt x="1893120" y="319782"/>
                  <a:pt x="1893161" y="318213"/>
                  <a:pt x="1893162" y="316371"/>
                </a:cubicBezTo>
                <a:cubicBezTo>
                  <a:pt x="1893162" y="314278"/>
                  <a:pt x="1893099" y="312541"/>
                  <a:pt x="1892973" y="311160"/>
                </a:cubicBezTo>
                <a:cubicBezTo>
                  <a:pt x="1892848" y="309778"/>
                  <a:pt x="1892617" y="308711"/>
                  <a:pt x="1892283" y="307957"/>
                </a:cubicBezTo>
                <a:cubicBezTo>
                  <a:pt x="1891948" y="307204"/>
                  <a:pt x="1891529" y="306681"/>
                  <a:pt x="1891027" y="306388"/>
                </a:cubicBezTo>
                <a:cubicBezTo>
                  <a:pt x="1890525" y="306095"/>
                  <a:pt x="1889897" y="305948"/>
                  <a:pt x="1889143" y="305948"/>
                </a:cubicBezTo>
                <a:cubicBezTo>
                  <a:pt x="1887887" y="305948"/>
                  <a:pt x="1886255" y="306346"/>
                  <a:pt x="1884246" y="307141"/>
                </a:cubicBezTo>
                <a:cubicBezTo>
                  <a:pt x="1882237" y="307936"/>
                  <a:pt x="1879704" y="308816"/>
                  <a:pt x="1876649" y="309778"/>
                </a:cubicBezTo>
                <a:cubicBezTo>
                  <a:pt x="1873593" y="310741"/>
                  <a:pt x="1869972" y="311620"/>
                  <a:pt x="1865786" y="312415"/>
                </a:cubicBezTo>
                <a:cubicBezTo>
                  <a:pt x="1861601" y="313211"/>
                  <a:pt x="1856745" y="313608"/>
                  <a:pt x="1851220" y="313608"/>
                </a:cubicBezTo>
                <a:cubicBezTo>
                  <a:pt x="1845778" y="313608"/>
                  <a:pt x="1841111" y="312897"/>
                  <a:pt x="1837218" y="311473"/>
                </a:cubicBezTo>
                <a:cubicBezTo>
                  <a:pt x="1833326" y="310050"/>
                  <a:pt x="1830144" y="307978"/>
                  <a:pt x="1827675" y="305258"/>
                </a:cubicBezTo>
                <a:cubicBezTo>
                  <a:pt x="1825205" y="302537"/>
                  <a:pt x="1823405" y="299230"/>
                  <a:pt x="1822275" y="295337"/>
                </a:cubicBezTo>
                <a:cubicBezTo>
                  <a:pt x="1821145" y="291444"/>
                  <a:pt x="1820580" y="287112"/>
                  <a:pt x="1820580" y="282340"/>
                </a:cubicBezTo>
                <a:lnTo>
                  <a:pt x="1888766" y="282340"/>
                </a:lnTo>
                <a:cubicBezTo>
                  <a:pt x="1891780" y="282340"/>
                  <a:pt x="1894145" y="281420"/>
                  <a:pt x="1895861" y="279578"/>
                </a:cubicBezTo>
                <a:cubicBezTo>
                  <a:pt x="1897578" y="277736"/>
                  <a:pt x="1898436" y="274890"/>
                  <a:pt x="1898436" y="271039"/>
                </a:cubicBezTo>
                <a:lnTo>
                  <a:pt x="1898436" y="266016"/>
                </a:lnTo>
                <a:cubicBezTo>
                  <a:pt x="1898436" y="258146"/>
                  <a:pt x="1897431" y="250863"/>
                  <a:pt x="1895422" y="244166"/>
                </a:cubicBezTo>
                <a:cubicBezTo>
                  <a:pt x="1893413" y="237469"/>
                  <a:pt x="1890273" y="231671"/>
                  <a:pt x="1886004" y="226774"/>
                </a:cubicBezTo>
                <a:close/>
                <a:moveTo>
                  <a:pt x="2005334" y="241090"/>
                </a:moveTo>
                <a:cubicBezTo>
                  <a:pt x="2009143" y="246154"/>
                  <a:pt x="2010922" y="253124"/>
                  <a:pt x="2010671" y="261998"/>
                </a:cubicBezTo>
                <a:lnTo>
                  <a:pt x="1963455" y="261997"/>
                </a:lnTo>
                <a:cubicBezTo>
                  <a:pt x="1963622" y="258063"/>
                  <a:pt x="1964229" y="254358"/>
                  <a:pt x="1965276" y="250884"/>
                </a:cubicBezTo>
                <a:cubicBezTo>
                  <a:pt x="1966322" y="247410"/>
                  <a:pt x="1967829" y="244396"/>
                  <a:pt x="1969796" y="241843"/>
                </a:cubicBezTo>
                <a:cubicBezTo>
                  <a:pt x="1971764" y="239290"/>
                  <a:pt x="1974233" y="237259"/>
                  <a:pt x="1977205" y="235753"/>
                </a:cubicBezTo>
                <a:cubicBezTo>
                  <a:pt x="1980177" y="234246"/>
                  <a:pt x="1983672" y="233492"/>
                  <a:pt x="1987691" y="233492"/>
                </a:cubicBezTo>
                <a:cubicBezTo>
                  <a:pt x="1995644" y="233492"/>
                  <a:pt x="2001525" y="236025"/>
                  <a:pt x="2005334" y="241090"/>
                </a:cubicBezTo>
                <a:close/>
                <a:moveTo>
                  <a:pt x="2028879" y="226774"/>
                </a:moveTo>
                <a:cubicBezTo>
                  <a:pt x="2024609" y="221877"/>
                  <a:pt x="2019147" y="218047"/>
                  <a:pt x="2012491" y="215284"/>
                </a:cubicBezTo>
                <a:cubicBezTo>
                  <a:pt x="2005836" y="212521"/>
                  <a:pt x="1997820" y="211140"/>
                  <a:pt x="1988444" y="211140"/>
                </a:cubicBezTo>
                <a:cubicBezTo>
                  <a:pt x="1979570" y="211140"/>
                  <a:pt x="1971596" y="212605"/>
                  <a:pt x="1964522" y="215535"/>
                </a:cubicBezTo>
                <a:cubicBezTo>
                  <a:pt x="1957448" y="218465"/>
                  <a:pt x="1951442" y="222714"/>
                  <a:pt x="1946502" y="228281"/>
                </a:cubicBezTo>
                <a:cubicBezTo>
                  <a:pt x="1941563" y="233848"/>
                  <a:pt x="1937796" y="240629"/>
                  <a:pt x="1935201" y="248624"/>
                </a:cubicBezTo>
                <a:cubicBezTo>
                  <a:pt x="1932606" y="256619"/>
                  <a:pt x="1931308" y="265597"/>
                  <a:pt x="1931308" y="275559"/>
                </a:cubicBezTo>
                <a:cubicBezTo>
                  <a:pt x="1931308" y="286024"/>
                  <a:pt x="1932543" y="295149"/>
                  <a:pt x="1935012" y="302935"/>
                </a:cubicBezTo>
                <a:cubicBezTo>
                  <a:pt x="1937482" y="310720"/>
                  <a:pt x="1941228" y="317166"/>
                  <a:pt x="1946251" y="322273"/>
                </a:cubicBezTo>
                <a:cubicBezTo>
                  <a:pt x="1951274" y="327379"/>
                  <a:pt x="1957532" y="331189"/>
                  <a:pt x="1965025" y="333700"/>
                </a:cubicBezTo>
                <a:cubicBezTo>
                  <a:pt x="1972517" y="336212"/>
                  <a:pt x="1981244" y="337467"/>
                  <a:pt x="1991207" y="337467"/>
                </a:cubicBezTo>
                <a:cubicBezTo>
                  <a:pt x="1996732" y="337467"/>
                  <a:pt x="2001922" y="337112"/>
                  <a:pt x="2006778" y="336400"/>
                </a:cubicBezTo>
                <a:cubicBezTo>
                  <a:pt x="2011633" y="335689"/>
                  <a:pt x="2015945" y="334851"/>
                  <a:pt x="2019712" y="333889"/>
                </a:cubicBezTo>
                <a:cubicBezTo>
                  <a:pt x="2023479" y="332926"/>
                  <a:pt x="2026577" y="331942"/>
                  <a:pt x="2029004" y="330937"/>
                </a:cubicBezTo>
                <a:cubicBezTo>
                  <a:pt x="2031432" y="329933"/>
                  <a:pt x="2032918" y="329138"/>
                  <a:pt x="2033462" y="328552"/>
                </a:cubicBezTo>
                <a:cubicBezTo>
                  <a:pt x="2034006" y="327966"/>
                  <a:pt x="2034446" y="327359"/>
                  <a:pt x="2034781" y="326731"/>
                </a:cubicBezTo>
                <a:cubicBezTo>
                  <a:pt x="2035116" y="326103"/>
                  <a:pt x="2035367" y="325328"/>
                  <a:pt x="2035534" y="324408"/>
                </a:cubicBezTo>
                <a:cubicBezTo>
                  <a:pt x="2035702" y="323487"/>
                  <a:pt x="2035827" y="322377"/>
                  <a:pt x="2035911" y="321080"/>
                </a:cubicBezTo>
                <a:cubicBezTo>
                  <a:pt x="2035995" y="319782"/>
                  <a:pt x="2036037" y="318213"/>
                  <a:pt x="2036037" y="316371"/>
                </a:cubicBezTo>
                <a:cubicBezTo>
                  <a:pt x="2036036" y="314278"/>
                  <a:pt x="2035974" y="312541"/>
                  <a:pt x="2035848" y="311160"/>
                </a:cubicBezTo>
                <a:cubicBezTo>
                  <a:pt x="2035723" y="309778"/>
                  <a:pt x="2035492" y="308711"/>
                  <a:pt x="2035157" y="307957"/>
                </a:cubicBezTo>
                <a:cubicBezTo>
                  <a:pt x="2034823" y="307204"/>
                  <a:pt x="2034404" y="306681"/>
                  <a:pt x="2033902" y="306388"/>
                </a:cubicBezTo>
                <a:cubicBezTo>
                  <a:pt x="2033400" y="306095"/>
                  <a:pt x="2032772" y="305948"/>
                  <a:pt x="2032018" y="305948"/>
                </a:cubicBezTo>
                <a:cubicBezTo>
                  <a:pt x="2030762" y="305948"/>
                  <a:pt x="2029130" y="306346"/>
                  <a:pt x="2027121" y="307141"/>
                </a:cubicBezTo>
                <a:cubicBezTo>
                  <a:pt x="2025111" y="307936"/>
                  <a:pt x="2022579" y="308816"/>
                  <a:pt x="2019524" y="309778"/>
                </a:cubicBezTo>
                <a:cubicBezTo>
                  <a:pt x="2016468" y="310741"/>
                  <a:pt x="2012847" y="311620"/>
                  <a:pt x="2008661" y="312415"/>
                </a:cubicBezTo>
                <a:cubicBezTo>
                  <a:pt x="2004476" y="313211"/>
                  <a:pt x="1999620" y="313608"/>
                  <a:pt x="1994095" y="313608"/>
                </a:cubicBezTo>
                <a:cubicBezTo>
                  <a:pt x="1988653" y="313608"/>
                  <a:pt x="1983986" y="312897"/>
                  <a:pt x="1980093" y="311474"/>
                </a:cubicBezTo>
                <a:cubicBezTo>
                  <a:pt x="1976201" y="310050"/>
                  <a:pt x="1973019" y="307978"/>
                  <a:pt x="1970550" y="305258"/>
                </a:cubicBezTo>
                <a:cubicBezTo>
                  <a:pt x="1968080" y="302537"/>
                  <a:pt x="1966280" y="299230"/>
                  <a:pt x="1965150" y="295337"/>
                </a:cubicBezTo>
                <a:cubicBezTo>
                  <a:pt x="1964020" y="291445"/>
                  <a:pt x="1963455" y="287112"/>
                  <a:pt x="1963455" y="282340"/>
                </a:cubicBezTo>
                <a:lnTo>
                  <a:pt x="2031642" y="282341"/>
                </a:lnTo>
                <a:cubicBezTo>
                  <a:pt x="2034655" y="282340"/>
                  <a:pt x="2037020" y="281420"/>
                  <a:pt x="2038737" y="279578"/>
                </a:cubicBezTo>
                <a:cubicBezTo>
                  <a:pt x="2040453" y="277736"/>
                  <a:pt x="2041311" y="274890"/>
                  <a:pt x="2041311" y="271039"/>
                </a:cubicBezTo>
                <a:lnTo>
                  <a:pt x="2041310" y="266016"/>
                </a:lnTo>
                <a:cubicBezTo>
                  <a:pt x="2041311" y="258147"/>
                  <a:pt x="2040306" y="250863"/>
                  <a:pt x="2038297" y="244166"/>
                </a:cubicBezTo>
                <a:cubicBezTo>
                  <a:pt x="2036288" y="237469"/>
                  <a:pt x="2033148" y="231671"/>
                  <a:pt x="2028879" y="226774"/>
                </a:cubicBezTo>
                <a:close/>
                <a:moveTo>
                  <a:pt x="2139563" y="241215"/>
                </a:moveTo>
                <a:cubicBezTo>
                  <a:pt x="2142367" y="243266"/>
                  <a:pt x="2144628" y="246008"/>
                  <a:pt x="2146344" y="249440"/>
                </a:cubicBezTo>
                <a:cubicBezTo>
                  <a:pt x="2148060" y="252872"/>
                  <a:pt x="2149274" y="256786"/>
                  <a:pt x="2149985" y="261181"/>
                </a:cubicBezTo>
                <a:cubicBezTo>
                  <a:pt x="2150697" y="265576"/>
                  <a:pt x="2151053" y="270160"/>
                  <a:pt x="2151053" y="274932"/>
                </a:cubicBezTo>
                <a:cubicBezTo>
                  <a:pt x="2151053" y="279201"/>
                  <a:pt x="2150613" y="283471"/>
                  <a:pt x="2149734" y="287740"/>
                </a:cubicBezTo>
                <a:cubicBezTo>
                  <a:pt x="2148855" y="292010"/>
                  <a:pt x="2147495" y="295840"/>
                  <a:pt x="2145653" y="299230"/>
                </a:cubicBezTo>
                <a:cubicBezTo>
                  <a:pt x="2143811" y="302621"/>
                  <a:pt x="2141446" y="305362"/>
                  <a:pt x="2138558" y="307455"/>
                </a:cubicBezTo>
                <a:cubicBezTo>
                  <a:pt x="2135670" y="309548"/>
                  <a:pt x="2132175" y="310595"/>
                  <a:pt x="2128073" y="310595"/>
                </a:cubicBezTo>
                <a:cubicBezTo>
                  <a:pt x="2123720" y="310594"/>
                  <a:pt x="2119534" y="309067"/>
                  <a:pt x="2115516" y="306011"/>
                </a:cubicBezTo>
                <a:cubicBezTo>
                  <a:pt x="2111497" y="302955"/>
                  <a:pt x="2107269" y="298623"/>
                  <a:pt x="2102832" y="293014"/>
                </a:cubicBezTo>
                <a:lnTo>
                  <a:pt x="2102832" y="256095"/>
                </a:lnTo>
                <a:cubicBezTo>
                  <a:pt x="2105344" y="252747"/>
                  <a:pt x="2107730" y="249942"/>
                  <a:pt x="2109990" y="247682"/>
                </a:cubicBezTo>
                <a:cubicBezTo>
                  <a:pt x="2112251" y="245422"/>
                  <a:pt x="2114448" y="243580"/>
                  <a:pt x="2116583" y="242157"/>
                </a:cubicBezTo>
                <a:cubicBezTo>
                  <a:pt x="2118718" y="240734"/>
                  <a:pt x="2120810" y="239708"/>
                  <a:pt x="2122861" y="239080"/>
                </a:cubicBezTo>
                <a:cubicBezTo>
                  <a:pt x="2124912" y="238452"/>
                  <a:pt x="2126984" y="238138"/>
                  <a:pt x="2129077" y="238138"/>
                </a:cubicBezTo>
                <a:cubicBezTo>
                  <a:pt x="2133263" y="238139"/>
                  <a:pt x="2136758" y="239164"/>
                  <a:pt x="2139563" y="241215"/>
                </a:cubicBezTo>
                <a:close/>
                <a:moveTo>
                  <a:pt x="2173468" y="229223"/>
                </a:moveTo>
                <a:cubicBezTo>
                  <a:pt x="2169826" y="223614"/>
                  <a:pt x="2165117" y="219198"/>
                  <a:pt x="2159341" y="215975"/>
                </a:cubicBezTo>
                <a:cubicBezTo>
                  <a:pt x="2153564" y="212752"/>
                  <a:pt x="2146574" y="211140"/>
                  <a:pt x="2138370" y="211140"/>
                </a:cubicBezTo>
                <a:cubicBezTo>
                  <a:pt x="2134435" y="211140"/>
                  <a:pt x="2130731" y="211559"/>
                  <a:pt x="2127257" y="212396"/>
                </a:cubicBezTo>
                <a:cubicBezTo>
                  <a:pt x="2123782" y="213233"/>
                  <a:pt x="2120413" y="214510"/>
                  <a:pt x="2117148" y="216226"/>
                </a:cubicBezTo>
                <a:cubicBezTo>
                  <a:pt x="2113883" y="217942"/>
                  <a:pt x="2110681" y="220077"/>
                  <a:pt x="2107541" y="222630"/>
                </a:cubicBezTo>
                <a:cubicBezTo>
                  <a:pt x="2104402" y="225183"/>
                  <a:pt x="2101200" y="228135"/>
                  <a:pt x="2097935" y="231483"/>
                </a:cubicBezTo>
                <a:lnTo>
                  <a:pt x="2097935" y="218298"/>
                </a:lnTo>
                <a:cubicBezTo>
                  <a:pt x="2097935" y="217461"/>
                  <a:pt x="2097726" y="216728"/>
                  <a:pt x="2097307" y="216100"/>
                </a:cubicBezTo>
                <a:cubicBezTo>
                  <a:pt x="2096889" y="215473"/>
                  <a:pt x="2096156" y="214949"/>
                  <a:pt x="2095110" y="214531"/>
                </a:cubicBezTo>
                <a:cubicBezTo>
                  <a:pt x="2094063" y="214112"/>
                  <a:pt x="2092682" y="213798"/>
                  <a:pt x="2090966" y="213589"/>
                </a:cubicBezTo>
                <a:cubicBezTo>
                  <a:pt x="2089250" y="213380"/>
                  <a:pt x="2087136" y="213275"/>
                  <a:pt x="2084624" y="213275"/>
                </a:cubicBezTo>
                <a:cubicBezTo>
                  <a:pt x="2082029" y="213275"/>
                  <a:pt x="2079873" y="213379"/>
                  <a:pt x="2078157" y="213589"/>
                </a:cubicBezTo>
                <a:cubicBezTo>
                  <a:pt x="2076441" y="213798"/>
                  <a:pt x="2075060" y="214112"/>
                  <a:pt x="2074013" y="214531"/>
                </a:cubicBezTo>
                <a:cubicBezTo>
                  <a:pt x="2072967" y="214949"/>
                  <a:pt x="2072234" y="215473"/>
                  <a:pt x="2071816" y="216100"/>
                </a:cubicBezTo>
                <a:cubicBezTo>
                  <a:pt x="2071397" y="216728"/>
                  <a:pt x="2071188" y="217461"/>
                  <a:pt x="2071188" y="218298"/>
                </a:cubicBezTo>
                <a:lnTo>
                  <a:pt x="2071188" y="374763"/>
                </a:lnTo>
                <a:cubicBezTo>
                  <a:pt x="2071188" y="375600"/>
                  <a:pt x="2071439" y="376353"/>
                  <a:pt x="2071941" y="377023"/>
                </a:cubicBezTo>
                <a:cubicBezTo>
                  <a:pt x="2072444" y="377693"/>
                  <a:pt x="2073302" y="378258"/>
                  <a:pt x="2074516" y="378718"/>
                </a:cubicBezTo>
                <a:cubicBezTo>
                  <a:pt x="2075730" y="379179"/>
                  <a:pt x="2077341" y="379535"/>
                  <a:pt x="2079350" y="379786"/>
                </a:cubicBezTo>
                <a:cubicBezTo>
                  <a:pt x="2081359" y="380037"/>
                  <a:pt x="2083913" y="380162"/>
                  <a:pt x="2087010" y="380162"/>
                </a:cubicBezTo>
                <a:cubicBezTo>
                  <a:pt x="2090108" y="380162"/>
                  <a:pt x="2092661" y="380037"/>
                  <a:pt x="2094670" y="379786"/>
                </a:cubicBezTo>
                <a:cubicBezTo>
                  <a:pt x="2096679" y="379534"/>
                  <a:pt x="2098291" y="379179"/>
                  <a:pt x="2099505" y="378718"/>
                </a:cubicBezTo>
                <a:cubicBezTo>
                  <a:pt x="2100719" y="378258"/>
                  <a:pt x="2101577" y="377693"/>
                  <a:pt x="2102079" y="377023"/>
                </a:cubicBezTo>
                <a:cubicBezTo>
                  <a:pt x="2102581" y="376353"/>
                  <a:pt x="2102833" y="375600"/>
                  <a:pt x="2102832" y="374763"/>
                </a:cubicBezTo>
                <a:lnTo>
                  <a:pt x="2102832" y="322022"/>
                </a:lnTo>
                <a:cubicBezTo>
                  <a:pt x="2105511" y="324617"/>
                  <a:pt x="2108107" y="326877"/>
                  <a:pt x="2110618" y="328803"/>
                </a:cubicBezTo>
                <a:cubicBezTo>
                  <a:pt x="2113129" y="330728"/>
                  <a:pt x="2115662" y="332340"/>
                  <a:pt x="2118215" y="333637"/>
                </a:cubicBezTo>
                <a:cubicBezTo>
                  <a:pt x="2120769" y="334935"/>
                  <a:pt x="2123406" y="335898"/>
                  <a:pt x="2126126" y="336526"/>
                </a:cubicBezTo>
                <a:cubicBezTo>
                  <a:pt x="2128847" y="337153"/>
                  <a:pt x="2131840" y="337467"/>
                  <a:pt x="2135105" y="337467"/>
                </a:cubicBezTo>
                <a:cubicBezTo>
                  <a:pt x="2142974" y="337467"/>
                  <a:pt x="2149964" y="335960"/>
                  <a:pt x="2156076" y="332947"/>
                </a:cubicBezTo>
                <a:cubicBezTo>
                  <a:pt x="2162187" y="329933"/>
                  <a:pt x="2167294" y="325621"/>
                  <a:pt x="2171396" y="320013"/>
                </a:cubicBezTo>
                <a:cubicBezTo>
                  <a:pt x="2175498" y="314404"/>
                  <a:pt x="2178616" y="307602"/>
                  <a:pt x="2180751" y="299607"/>
                </a:cubicBezTo>
                <a:cubicBezTo>
                  <a:pt x="2182886" y="291612"/>
                  <a:pt x="2183953" y="282633"/>
                  <a:pt x="2183953" y="272671"/>
                </a:cubicBezTo>
                <a:cubicBezTo>
                  <a:pt x="2183953" y="264216"/>
                  <a:pt x="2183116" y="256263"/>
                  <a:pt x="2181442" y="248812"/>
                </a:cubicBezTo>
                <a:cubicBezTo>
                  <a:pt x="2179767" y="241362"/>
                  <a:pt x="2177109" y="234832"/>
                  <a:pt x="2173468" y="229223"/>
                </a:cubicBezTo>
                <a:close/>
                <a:moveTo>
                  <a:pt x="3638194" y="813562"/>
                </a:moveTo>
                <a:lnTo>
                  <a:pt x="3316923" y="1131406"/>
                </a:lnTo>
                <a:cubicBezTo>
                  <a:pt x="2469817" y="274196"/>
                  <a:pt x="1130259" y="220732"/>
                  <a:pt x="314808" y="1011587"/>
                </a:cubicBezTo>
                <a:cubicBezTo>
                  <a:pt x="209872" y="903505"/>
                  <a:pt x="104936" y="795423"/>
                  <a:pt x="0" y="687341"/>
                </a:cubicBezTo>
                <a:cubicBezTo>
                  <a:pt x="993336" y="-276227"/>
                  <a:pt x="2616714" y="-219906"/>
                  <a:pt x="3638194" y="81356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ysClr val="windowText" lastClr="000000"/>
                </a:solidFill>
              </a:ln>
              <a:solidFill>
                <a:sysClr val="windowText" lastClr="000000"/>
              </a:solidFill>
              <a:effectLst>
                <a:innerShdw blurRad="63500" dist="50800" dir="13500000">
                  <a:srgbClr val="000000">
                    <a:alpha val="50000"/>
                  </a:srgbClr>
                </a:innerShdw>
              </a:effectLst>
            </a:endParaRPr>
          </a:p>
        </p:txBody>
      </p:sp>
      <p:sp>
        <p:nvSpPr>
          <p:cNvPr id="18" name="Vrije vorm 17"/>
          <p:cNvSpPr/>
          <p:nvPr/>
        </p:nvSpPr>
        <p:spPr>
          <a:xfrm rot="2856309">
            <a:off x="7612292" y="1452224"/>
            <a:ext cx="4014553" cy="1252800"/>
          </a:xfrm>
          <a:custGeom>
            <a:avLst/>
            <a:gdLst/>
            <a:ahLst/>
            <a:cxnLst/>
            <a:rect l="l" t="t" r="r" b="b"/>
            <a:pathLst>
              <a:path w="3639562" h="1092499">
                <a:moveTo>
                  <a:pt x="2350154" y="198824"/>
                </a:moveTo>
                <a:cubicBezTo>
                  <a:pt x="2349694" y="199494"/>
                  <a:pt x="2349463" y="200248"/>
                  <a:pt x="2349464" y="201085"/>
                </a:cubicBezTo>
                <a:lnTo>
                  <a:pt x="2349463" y="226074"/>
                </a:lnTo>
                <a:lnTo>
                  <a:pt x="2336153" y="226074"/>
                </a:lnTo>
                <a:cubicBezTo>
                  <a:pt x="2335315" y="226074"/>
                  <a:pt x="2334583" y="226283"/>
                  <a:pt x="2333955" y="226702"/>
                </a:cubicBezTo>
                <a:cubicBezTo>
                  <a:pt x="2333327" y="227121"/>
                  <a:pt x="2332804" y="227811"/>
                  <a:pt x="2332385" y="228774"/>
                </a:cubicBezTo>
                <a:cubicBezTo>
                  <a:pt x="2331967" y="229737"/>
                  <a:pt x="2331653" y="231055"/>
                  <a:pt x="2331443" y="232730"/>
                </a:cubicBezTo>
                <a:cubicBezTo>
                  <a:pt x="2331234" y="234404"/>
                  <a:pt x="2331130" y="236455"/>
                  <a:pt x="2331130" y="238883"/>
                </a:cubicBezTo>
                <a:cubicBezTo>
                  <a:pt x="2331130" y="243487"/>
                  <a:pt x="2331548" y="246773"/>
                  <a:pt x="2332385" y="248740"/>
                </a:cubicBezTo>
                <a:cubicBezTo>
                  <a:pt x="2333223" y="250708"/>
                  <a:pt x="2334436" y="251691"/>
                  <a:pt x="2336027" y="251691"/>
                </a:cubicBezTo>
                <a:lnTo>
                  <a:pt x="2349463" y="251691"/>
                </a:lnTo>
                <a:lnTo>
                  <a:pt x="2349463" y="309078"/>
                </a:lnTo>
                <a:cubicBezTo>
                  <a:pt x="2349463" y="315943"/>
                  <a:pt x="2350175" y="321887"/>
                  <a:pt x="2351598" y="326910"/>
                </a:cubicBezTo>
                <a:cubicBezTo>
                  <a:pt x="2353021" y="331933"/>
                  <a:pt x="2355240" y="336098"/>
                  <a:pt x="2358254" y="339404"/>
                </a:cubicBezTo>
                <a:cubicBezTo>
                  <a:pt x="2361267" y="342711"/>
                  <a:pt x="2365076" y="345160"/>
                  <a:pt x="2369681" y="346751"/>
                </a:cubicBezTo>
                <a:cubicBezTo>
                  <a:pt x="2374285" y="348341"/>
                  <a:pt x="2379727" y="349136"/>
                  <a:pt x="2386005" y="349136"/>
                </a:cubicBezTo>
                <a:cubicBezTo>
                  <a:pt x="2388349" y="349136"/>
                  <a:pt x="2390673" y="349011"/>
                  <a:pt x="2392975" y="348760"/>
                </a:cubicBezTo>
                <a:cubicBezTo>
                  <a:pt x="2395277" y="348508"/>
                  <a:pt x="2397412" y="348153"/>
                  <a:pt x="2399379" y="347692"/>
                </a:cubicBezTo>
                <a:cubicBezTo>
                  <a:pt x="2401347" y="347232"/>
                  <a:pt x="2403063" y="346688"/>
                  <a:pt x="2404528" y="346060"/>
                </a:cubicBezTo>
                <a:cubicBezTo>
                  <a:pt x="2405992" y="345432"/>
                  <a:pt x="2407102" y="344720"/>
                  <a:pt x="2407855" y="343925"/>
                </a:cubicBezTo>
                <a:cubicBezTo>
                  <a:pt x="2408609" y="343130"/>
                  <a:pt x="2409216" y="341749"/>
                  <a:pt x="2409676" y="339781"/>
                </a:cubicBezTo>
                <a:cubicBezTo>
                  <a:pt x="2410137" y="337814"/>
                  <a:pt x="2410367" y="334989"/>
                  <a:pt x="2410367" y="331305"/>
                </a:cubicBezTo>
                <a:cubicBezTo>
                  <a:pt x="2410367" y="328961"/>
                  <a:pt x="2410262" y="327035"/>
                  <a:pt x="2410053" y="325528"/>
                </a:cubicBezTo>
                <a:cubicBezTo>
                  <a:pt x="2409843" y="324022"/>
                  <a:pt x="2409613" y="322829"/>
                  <a:pt x="2409362" y="321950"/>
                </a:cubicBezTo>
                <a:cubicBezTo>
                  <a:pt x="2409111" y="321071"/>
                  <a:pt x="2408755" y="320485"/>
                  <a:pt x="2408295" y="320192"/>
                </a:cubicBezTo>
                <a:cubicBezTo>
                  <a:pt x="2407835" y="319899"/>
                  <a:pt x="2407353" y="319752"/>
                  <a:pt x="2406851" y="319752"/>
                </a:cubicBezTo>
                <a:cubicBezTo>
                  <a:pt x="2406264" y="319752"/>
                  <a:pt x="2405616" y="319899"/>
                  <a:pt x="2404904" y="320192"/>
                </a:cubicBezTo>
                <a:cubicBezTo>
                  <a:pt x="2404193" y="320485"/>
                  <a:pt x="2403313" y="320820"/>
                  <a:pt x="2402267" y="321196"/>
                </a:cubicBezTo>
                <a:cubicBezTo>
                  <a:pt x="2401221" y="321573"/>
                  <a:pt x="2400028" y="321908"/>
                  <a:pt x="2398688" y="322201"/>
                </a:cubicBezTo>
                <a:cubicBezTo>
                  <a:pt x="2397349" y="322494"/>
                  <a:pt x="2395842" y="322640"/>
                  <a:pt x="2394168" y="322640"/>
                </a:cubicBezTo>
                <a:cubicBezTo>
                  <a:pt x="2389228" y="322641"/>
                  <a:pt x="2385796" y="321112"/>
                  <a:pt x="2383871" y="318057"/>
                </a:cubicBezTo>
                <a:cubicBezTo>
                  <a:pt x="2381945" y="315002"/>
                  <a:pt x="2380982" y="310418"/>
                  <a:pt x="2380982" y="304307"/>
                </a:cubicBezTo>
                <a:lnTo>
                  <a:pt x="2380982" y="251691"/>
                </a:lnTo>
                <a:lnTo>
                  <a:pt x="2405469" y="251691"/>
                </a:lnTo>
                <a:cubicBezTo>
                  <a:pt x="2407060" y="251691"/>
                  <a:pt x="2408274" y="250707"/>
                  <a:pt x="2409111" y="248740"/>
                </a:cubicBezTo>
                <a:cubicBezTo>
                  <a:pt x="2409948" y="246773"/>
                  <a:pt x="2410367" y="243487"/>
                  <a:pt x="2410367" y="238883"/>
                </a:cubicBezTo>
                <a:cubicBezTo>
                  <a:pt x="2410367" y="236455"/>
                  <a:pt x="2410262" y="234404"/>
                  <a:pt x="2410053" y="232729"/>
                </a:cubicBezTo>
                <a:cubicBezTo>
                  <a:pt x="2409843" y="231055"/>
                  <a:pt x="2409530" y="229737"/>
                  <a:pt x="2409111" y="228774"/>
                </a:cubicBezTo>
                <a:cubicBezTo>
                  <a:pt x="2408693" y="227811"/>
                  <a:pt x="2408169" y="227121"/>
                  <a:pt x="2407541" y="226702"/>
                </a:cubicBezTo>
                <a:cubicBezTo>
                  <a:pt x="2406913" y="226284"/>
                  <a:pt x="2406181" y="226074"/>
                  <a:pt x="2405344" y="226074"/>
                </a:cubicBezTo>
                <a:lnTo>
                  <a:pt x="2380982" y="226074"/>
                </a:lnTo>
                <a:lnTo>
                  <a:pt x="2380983" y="201085"/>
                </a:lnTo>
                <a:cubicBezTo>
                  <a:pt x="2380983" y="200248"/>
                  <a:pt x="2380731" y="199494"/>
                  <a:pt x="2380229" y="198825"/>
                </a:cubicBezTo>
                <a:cubicBezTo>
                  <a:pt x="2379727" y="198155"/>
                  <a:pt x="2378889" y="197590"/>
                  <a:pt x="2377718" y="197130"/>
                </a:cubicBezTo>
                <a:cubicBezTo>
                  <a:pt x="2376546" y="196669"/>
                  <a:pt x="2374934" y="196334"/>
                  <a:pt x="2372883" y="196125"/>
                </a:cubicBezTo>
                <a:cubicBezTo>
                  <a:pt x="2370832" y="195915"/>
                  <a:pt x="2368258" y="195811"/>
                  <a:pt x="2365160" y="195811"/>
                </a:cubicBezTo>
                <a:cubicBezTo>
                  <a:pt x="2362146" y="195811"/>
                  <a:pt x="2359614" y="195916"/>
                  <a:pt x="2357563" y="196125"/>
                </a:cubicBezTo>
                <a:cubicBezTo>
                  <a:pt x="2355512" y="196334"/>
                  <a:pt x="2353879" y="196669"/>
                  <a:pt x="2352666" y="197130"/>
                </a:cubicBezTo>
                <a:cubicBezTo>
                  <a:pt x="2351452" y="197590"/>
                  <a:pt x="2350615" y="198155"/>
                  <a:pt x="2350154" y="198824"/>
                </a:cubicBezTo>
                <a:close/>
                <a:moveTo>
                  <a:pt x="2201942" y="174966"/>
                </a:moveTo>
                <a:cubicBezTo>
                  <a:pt x="2201440" y="175635"/>
                  <a:pt x="2201189" y="176389"/>
                  <a:pt x="2201189" y="177226"/>
                </a:cubicBezTo>
                <a:lnTo>
                  <a:pt x="2201189" y="342356"/>
                </a:lnTo>
                <a:cubicBezTo>
                  <a:pt x="2201189" y="343193"/>
                  <a:pt x="2201440" y="343925"/>
                  <a:pt x="2201942" y="344553"/>
                </a:cubicBezTo>
                <a:cubicBezTo>
                  <a:pt x="2202445" y="345181"/>
                  <a:pt x="2203303" y="345704"/>
                  <a:pt x="2204517" y="346122"/>
                </a:cubicBezTo>
                <a:cubicBezTo>
                  <a:pt x="2205730" y="346541"/>
                  <a:pt x="2207342" y="346855"/>
                  <a:pt x="2209351" y="347064"/>
                </a:cubicBezTo>
                <a:cubicBezTo>
                  <a:pt x="2211360" y="347274"/>
                  <a:pt x="2213913" y="347379"/>
                  <a:pt x="2217011" y="347378"/>
                </a:cubicBezTo>
                <a:cubicBezTo>
                  <a:pt x="2220109" y="347379"/>
                  <a:pt x="2222662" y="347274"/>
                  <a:pt x="2224671" y="347065"/>
                </a:cubicBezTo>
                <a:cubicBezTo>
                  <a:pt x="2226680" y="346855"/>
                  <a:pt x="2228292" y="346541"/>
                  <a:pt x="2229506" y="346123"/>
                </a:cubicBezTo>
                <a:cubicBezTo>
                  <a:pt x="2230720" y="345704"/>
                  <a:pt x="2231578" y="345181"/>
                  <a:pt x="2232080" y="344553"/>
                </a:cubicBezTo>
                <a:cubicBezTo>
                  <a:pt x="2232582" y="343925"/>
                  <a:pt x="2232833" y="343193"/>
                  <a:pt x="2232833" y="342356"/>
                </a:cubicBezTo>
                <a:lnTo>
                  <a:pt x="2232833" y="267890"/>
                </a:lnTo>
                <a:cubicBezTo>
                  <a:pt x="2237271" y="262281"/>
                  <a:pt x="2241540" y="258012"/>
                  <a:pt x="2245642" y="255082"/>
                </a:cubicBezTo>
                <a:cubicBezTo>
                  <a:pt x="2249744" y="252151"/>
                  <a:pt x="2253804" y="250687"/>
                  <a:pt x="2257822" y="250687"/>
                </a:cubicBezTo>
                <a:cubicBezTo>
                  <a:pt x="2261004" y="250687"/>
                  <a:pt x="2263787" y="251294"/>
                  <a:pt x="2266173" y="252508"/>
                </a:cubicBezTo>
                <a:cubicBezTo>
                  <a:pt x="2268559" y="253721"/>
                  <a:pt x="2270506" y="255437"/>
                  <a:pt x="2272012" y="257656"/>
                </a:cubicBezTo>
                <a:cubicBezTo>
                  <a:pt x="2273519" y="259875"/>
                  <a:pt x="2274671" y="262532"/>
                  <a:pt x="2275466" y="265630"/>
                </a:cubicBezTo>
                <a:cubicBezTo>
                  <a:pt x="2276261" y="268727"/>
                  <a:pt x="2276658" y="272997"/>
                  <a:pt x="2276659" y="278438"/>
                </a:cubicBezTo>
                <a:lnTo>
                  <a:pt x="2276659" y="342355"/>
                </a:lnTo>
                <a:cubicBezTo>
                  <a:pt x="2276659" y="343193"/>
                  <a:pt x="2276910" y="343925"/>
                  <a:pt x="2277412" y="344553"/>
                </a:cubicBezTo>
                <a:cubicBezTo>
                  <a:pt x="2277914" y="345181"/>
                  <a:pt x="2278752" y="345704"/>
                  <a:pt x="2279924" y="346123"/>
                </a:cubicBezTo>
                <a:cubicBezTo>
                  <a:pt x="2281095" y="346541"/>
                  <a:pt x="2282707" y="346855"/>
                  <a:pt x="2284758" y="347064"/>
                </a:cubicBezTo>
                <a:cubicBezTo>
                  <a:pt x="2286809" y="347274"/>
                  <a:pt x="2289383" y="347379"/>
                  <a:pt x="2292481" y="347378"/>
                </a:cubicBezTo>
                <a:cubicBezTo>
                  <a:pt x="2295495" y="347379"/>
                  <a:pt x="2298027" y="347274"/>
                  <a:pt x="2300078" y="347064"/>
                </a:cubicBezTo>
                <a:cubicBezTo>
                  <a:pt x="2302129" y="346855"/>
                  <a:pt x="2303741" y="346541"/>
                  <a:pt x="2304913" y="346123"/>
                </a:cubicBezTo>
                <a:cubicBezTo>
                  <a:pt x="2306085" y="345704"/>
                  <a:pt x="2306922" y="345181"/>
                  <a:pt x="2307424" y="344553"/>
                </a:cubicBezTo>
                <a:cubicBezTo>
                  <a:pt x="2307926" y="343925"/>
                  <a:pt x="2308178" y="343192"/>
                  <a:pt x="2308178" y="342355"/>
                </a:cubicBezTo>
                <a:lnTo>
                  <a:pt x="2308178" y="273666"/>
                </a:lnTo>
                <a:cubicBezTo>
                  <a:pt x="2308178" y="265379"/>
                  <a:pt x="2307466" y="258326"/>
                  <a:pt x="2306043" y="252507"/>
                </a:cubicBezTo>
                <a:cubicBezTo>
                  <a:pt x="2304620" y="246689"/>
                  <a:pt x="2302296" y="241604"/>
                  <a:pt x="2299074" y="237250"/>
                </a:cubicBezTo>
                <a:cubicBezTo>
                  <a:pt x="2295850" y="232897"/>
                  <a:pt x="2291623" y="229465"/>
                  <a:pt x="2286391" y="226953"/>
                </a:cubicBezTo>
                <a:cubicBezTo>
                  <a:pt x="2281158" y="224442"/>
                  <a:pt x="2274733" y="223186"/>
                  <a:pt x="2267115" y="223186"/>
                </a:cubicBezTo>
                <a:cubicBezTo>
                  <a:pt x="2261004" y="223186"/>
                  <a:pt x="2255123" y="224505"/>
                  <a:pt x="2249472" y="227141"/>
                </a:cubicBezTo>
                <a:cubicBezTo>
                  <a:pt x="2243821" y="229778"/>
                  <a:pt x="2238275" y="233776"/>
                  <a:pt x="2232833" y="239134"/>
                </a:cubicBezTo>
                <a:lnTo>
                  <a:pt x="2232833" y="177226"/>
                </a:lnTo>
                <a:cubicBezTo>
                  <a:pt x="2232833" y="176389"/>
                  <a:pt x="2232582" y="175636"/>
                  <a:pt x="2232080" y="174966"/>
                </a:cubicBezTo>
                <a:cubicBezTo>
                  <a:pt x="2231578" y="174296"/>
                  <a:pt x="2230719" y="173731"/>
                  <a:pt x="2229506" y="173270"/>
                </a:cubicBezTo>
                <a:cubicBezTo>
                  <a:pt x="2228292" y="172810"/>
                  <a:pt x="2226680" y="172454"/>
                  <a:pt x="2224671" y="172203"/>
                </a:cubicBezTo>
                <a:cubicBezTo>
                  <a:pt x="2222662" y="171952"/>
                  <a:pt x="2220109" y="171826"/>
                  <a:pt x="2217011" y="171826"/>
                </a:cubicBezTo>
                <a:cubicBezTo>
                  <a:pt x="2213913" y="171826"/>
                  <a:pt x="2211360" y="171952"/>
                  <a:pt x="2209351" y="172203"/>
                </a:cubicBezTo>
                <a:cubicBezTo>
                  <a:pt x="2207342" y="172454"/>
                  <a:pt x="2205730" y="172810"/>
                  <a:pt x="2204517" y="173270"/>
                </a:cubicBezTo>
                <a:cubicBezTo>
                  <a:pt x="2203303" y="173731"/>
                  <a:pt x="2202444" y="174296"/>
                  <a:pt x="2201942" y="174966"/>
                </a:cubicBezTo>
                <a:close/>
                <a:moveTo>
                  <a:pt x="2096056" y="239134"/>
                </a:moveTo>
                <a:cubicBezTo>
                  <a:pt x="2091033" y="244492"/>
                  <a:pt x="2087119" y="251252"/>
                  <a:pt x="2084315" y="259414"/>
                </a:cubicBezTo>
                <a:cubicBezTo>
                  <a:pt x="2081510" y="267576"/>
                  <a:pt x="2080108" y="277266"/>
                  <a:pt x="2080108" y="288484"/>
                </a:cubicBezTo>
                <a:cubicBezTo>
                  <a:pt x="2080108" y="298195"/>
                  <a:pt x="2081259" y="306818"/>
                  <a:pt x="2083561" y="314353"/>
                </a:cubicBezTo>
                <a:cubicBezTo>
                  <a:pt x="2085863" y="321887"/>
                  <a:pt x="2089275" y="328270"/>
                  <a:pt x="2093795" y="333502"/>
                </a:cubicBezTo>
                <a:cubicBezTo>
                  <a:pt x="2098316" y="338735"/>
                  <a:pt x="2103904" y="342690"/>
                  <a:pt x="2110559" y="345369"/>
                </a:cubicBezTo>
                <a:cubicBezTo>
                  <a:pt x="2117215" y="348048"/>
                  <a:pt x="2124854" y="349388"/>
                  <a:pt x="2133477" y="349388"/>
                </a:cubicBezTo>
                <a:cubicBezTo>
                  <a:pt x="2137328" y="349387"/>
                  <a:pt x="2141074" y="349053"/>
                  <a:pt x="2144715" y="348383"/>
                </a:cubicBezTo>
                <a:cubicBezTo>
                  <a:pt x="2148357" y="347713"/>
                  <a:pt x="2151727" y="346834"/>
                  <a:pt x="2154824" y="345746"/>
                </a:cubicBezTo>
                <a:cubicBezTo>
                  <a:pt x="2157922" y="344658"/>
                  <a:pt x="2160684" y="343423"/>
                  <a:pt x="2163112" y="342041"/>
                </a:cubicBezTo>
                <a:cubicBezTo>
                  <a:pt x="2165540" y="340660"/>
                  <a:pt x="2167256" y="339488"/>
                  <a:pt x="2168261" y="338525"/>
                </a:cubicBezTo>
                <a:cubicBezTo>
                  <a:pt x="2169265" y="337563"/>
                  <a:pt x="2169914" y="336768"/>
                  <a:pt x="2170207" y="336140"/>
                </a:cubicBezTo>
                <a:cubicBezTo>
                  <a:pt x="2170500" y="335512"/>
                  <a:pt x="2170751" y="334695"/>
                  <a:pt x="2170960" y="333691"/>
                </a:cubicBezTo>
                <a:cubicBezTo>
                  <a:pt x="2171170" y="332686"/>
                  <a:pt x="2171337" y="331451"/>
                  <a:pt x="2171463" y="329987"/>
                </a:cubicBezTo>
                <a:cubicBezTo>
                  <a:pt x="2171588" y="328521"/>
                  <a:pt x="2171651" y="326701"/>
                  <a:pt x="2171651" y="324524"/>
                </a:cubicBezTo>
                <a:cubicBezTo>
                  <a:pt x="2171651" y="321761"/>
                  <a:pt x="2171567" y="319501"/>
                  <a:pt x="2171400" y="317743"/>
                </a:cubicBezTo>
                <a:cubicBezTo>
                  <a:pt x="2171232" y="315985"/>
                  <a:pt x="2171002" y="314541"/>
                  <a:pt x="2170709" y="313411"/>
                </a:cubicBezTo>
                <a:cubicBezTo>
                  <a:pt x="2170416" y="312281"/>
                  <a:pt x="2170019" y="311506"/>
                  <a:pt x="2169516" y="311088"/>
                </a:cubicBezTo>
                <a:cubicBezTo>
                  <a:pt x="2169014" y="310669"/>
                  <a:pt x="2168386" y="310460"/>
                  <a:pt x="2167633" y="310460"/>
                </a:cubicBezTo>
                <a:cubicBezTo>
                  <a:pt x="2166544" y="310460"/>
                  <a:pt x="2165205" y="311109"/>
                  <a:pt x="2163614" y="312406"/>
                </a:cubicBezTo>
                <a:cubicBezTo>
                  <a:pt x="2162024" y="313704"/>
                  <a:pt x="2160056" y="315148"/>
                  <a:pt x="2157712" y="316738"/>
                </a:cubicBezTo>
                <a:cubicBezTo>
                  <a:pt x="2155369" y="318329"/>
                  <a:pt x="2152627" y="319773"/>
                  <a:pt x="2149487" y="321071"/>
                </a:cubicBezTo>
                <a:cubicBezTo>
                  <a:pt x="2146348" y="322368"/>
                  <a:pt x="2142602" y="323017"/>
                  <a:pt x="2138249" y="323017"/>
                </a:cubicBezTo>
                <a:cubicBezTo>
                  <a:pt x="2133979" y="323017"/>
                  <a:pt x="2130233" y="322243"/>
                  <a:pt x="2127010" y="320694"/>
                </a:cubicBezTo>
                <a:cubicBezTo>
                  <a:pt x="2123787" y="319145"/>
                  <a:pt x="2121108" y="316822"/>
                  <a:pt x="2118973" y="313725"/>
                </a:cubicBezTo>
                <a:cubicBezTo>
                  <a:pt x="2116838" y="310627"/>
                  <a:pt x="2115226" y="306776"/>
                  <a:pt x="2114138" y="302172"/>
                </a:cubicBezTo>
                <a:cubicBezTo>
                  <a:pt x="2113050" y="297568"/>
                  <a:pt x="2112506" y="292252"/>
                  <a:pt x="2112506" y="286224"/>
                </a:cubicBezTo>
                <a:cubicBezTo>
                  <a:pt x="2112506" y="274001"/>
                  <a:pt x="2114682" y="264730"/>
                  <a:pt x="2119036" y="258410"/>
                </a:cubicBezTo>
                <a:cubicBezTo>
                  <a:pt x="2123389" y="252089"/>
                  <a:pt x="2129667" y="248929"/>
                  <a:pt x="2137872" y="248928"/>
                </a:cubicBezTo>
                <a:cubicBezTo>
                  <a:pt x="2142058" y="248929"/>
                  <a:pt x="2145657" y="249515"/>
                  <a:pt x="2148671" y="250687"/>
                </a:cubicBezTo>
                <a:cubicBezTo>
                  <a:pt x="2151685" y="251859"/>
                  <a:pt x="2154280" y="253156"/>
                  <a:pt x="2156456" y="254580"/>
                </a:cubicBezTo>
                <a:cubicBezTo>
                  <a:pt x="2158633" y="256003"/>
                  <a:pt x="2160517" y="257300"/>
                  <a:pt x="2162108" y="258472"/>
                </a:cubicBezTo>
                <a:cubicBezTo>
                  <a:pt x="2163698" y="259644"/>
                  <a:pt x="2165205" y="260230"/>
                  <a:pt x="2166628" y="260230"/>
                </a:cubicBezTo>
                <a:cubicBezTo>
                  <a:pt x="2167967" y="260230"/>
                  <a:pt x="2169056" y="259247"/>
                  <a:pt x="2169893" y="257279"/>
                </a:cubicBezTo>
                <a:cubicBezTo>
                  <a:pt x="2170730" y="255312"/>
                  <a:pt x="2171149" y="251901"/>
                  <a:pt x="2171149" y="247045"/>
                </a:cubicBezTo>
                <a:cubicBezTo>
                  <a:pt x="2171149" y="244952"/>
                  <a:pt x="2171086" y="243173"/>
                  <a:pt x="2170960" y="241708"/>
                </a:cubicBezTo>
                <a:cubicBezTo>
                  <a:pt x="2170835" y="240243"/>
                  <a:pt x="2170667" y="239008"/>
                  <a:pt x="2170458" y="238004"/>
                </a:cubicBezTo>
                <a:cubicBezTo>
                  <a:pt x="2170249" y="236999"/>
                  <a:pt x="2169956" y="236183"/>
                  <a:pt x="2169579" y="235555"/>
                </a:cubicBezTo>
                <a:cubicBezTo>
                  <a:pt x="2169202" y="234927"/>
                  <a:pt x="2168554" y="234153"/>
                  <a:pt x="2167633" y="233232"/>
                </a:cubicBezTo>
                <a:cubicBezTo>
                  <a:pt x="2166712" y="232311"/>
                  <a:pt x="2165142" y="231223"/>
                  <a:pt x="2162924" y="229967"/>
                </a:cubicBezTo>
                <a:cubicBezTo>
                  <a:pt x="2160705" y="228711"/>
                  <a:pt x="2158194" y="227581"/>
                  <a:pt x="2155389" y="226577"/>
                </a:cubicBezTo>
                <a:cubicBezTo>
                  <a:pt x="2152585" y="225572"/>
                  <a:pt x="2149571" y="224777"/>
                  <a:pt x="2146348" y="224191"/>
                </a:cubicBezTo>
                <a:cubicBezTo>
                  <a:pt x="2143125" y="223605"/>
                  <a:pt x="2139839" y="223311"/>
                  <a:pt x="2136490" y="223312"/>
                </a:cubicBezTo>
                <a:cubicBezTo>
                  <a:pt x="2128286" y="223312"/>
                  <a:pt x="2120752" y="224609"/>
                  <a:pt x="2113887" y="227205"/>
                </a:cubicBezTo>
                <a:cubicBezTo>
                  <a:pt x="2107022" y="229800"/>
                  <a:pt x="2101079" y="233776"/>
                  <a:pt x="2096056" y="239134"/>
                </a:cubicBezTo>
                <a:close/>
                <a:moveTo>
                  <a:pt x="1984053" y="299284"/>
                </a:moveTo>
                <a:cubicBezTo>
                  <a:pt x="1986313" y="297777"/>
                  <a:pt x="1989244" y="296647"/>
                  <a:pt x="1992843" y="295893"/>
                </a:cubicBezTo>
                <a:cubicBezTo>
                  <a:pt x="1996443" y="295140"/>
                  <a:pt x="2000796" y="294763"/>
                  <a:pt x="2005903" y="294763"/>
                </a:cubicBezTo>
                <a:lnTo>
                  <a:pt x="2017958" y="294763"/>
                </a:lnTo>
                <a:lnTo>
                  <a:pt x="2017958" y="313850"/>
                </a:lnTo>
                <a:cubicBezTo>
                  <a:pt x="2014107" y="318204"/>
                  <a:pt x="2010319" y="321510"/>
                  <a:pt x="2006594" y="323771"/>
                </a:cubicBezTo>
                <a:cubicBezTo>
                  <a:pt x="2002868" y="326031"/>
                  <a:pt x="1998787" y="327161"/>
                  <a:pt x="1994350" y="327161"/>
                </a:cubicBezTo>
                <a:cubicBezTo>
                  <a:pt x="1989076" y="327161"/>
                  <a:pt x="1984953" y="325822"/>
                  <a:pt x="1981981" y="323143"/>
                </a:cubicBezTo>
                <a:cubicBezTo>
                  <a:pt x="1979009" y="320464"/>
                  <a:pt x="1977523" y="316780"/>
                  <a:pt x="1977523" y="312092"/>
                </a:cubicBezTo>
                <a:cubicBezTo>
                  <a:pt x="1977523" y="309330"/>
                  <a:pt x="1978047" y="306881"/>
                  <a:pt x="1979093" y="304746"/>
                </a:cubicBezTo>
                <a:cubicBezTo>
                  <a:pt x="1980139" y="302611"/>
                  <a:pt x="1981793" y="300791"/>
                  <a:pt x="1984053" y="299284"/>
                </a:cubicBezTo>
                <a:close/>
                <a:moveTo>
                  <a:pt x="1955799" y="235555"/>
                </a:moveTo>
                <a:cubicBezTo>
                  <a:pt x="1954627" y="236769"/>
                  <a:pt x="1953832" y="238129"/>
                  <a:pt x="1953413" y="239636"/>
                </a:cubicBezTo>
                <a:cubicBezTo>
                  <a:pt x="1952995" y="241143"/>
                  <a:pt x="1952785" y="243194"/>
                  <a:pt x="1952785" y="245789"/>
                </a:cubicBezTo>
                <a:cubicBezTo>
                  <a:pt x="1952785" y="247715"/>
                  <a:pt x="1952911" y="249473"/>
                  <a:pt x="1953162" y="251063"/>
                </a:cubicBezTo>
                <a:cubicBezTo>
                  <a:pt x="1953413" y="252654"/>
                  <a:pt x="1953769" y="253993"/>
                  <a:pt x="1954230" y="255082"/>
                </a:cubicBezTo>
                <a:cubicBezTo>
                  <a:pt x="1954690" y="256170"/>
                  <a:pt x="1955276" y="257007"/>
                  <a:pt x="1955987" y="257593"/>
                </a:cubicBezTo>
                <a:cubicBezTo>
                  <a:pt x="1956699" y="258179"/>
                  <a:pt x="1957515" y="258472"/>
                  <a:pt x="1958436" y="258472"/>
                </a:cubicBezTo>
                <a:cubicBezTo>
                  <a:pt x="1959776" y="258472"/>
                  <a:pt x="1961513" y="257886"/>
                  <a:pt x="1963648" y="256714"/>
                </a:cubicBezTo>
                <a:cubicBezTo>
                  <a:pt x="1965782" y="255542"/>
                  <a:pt x="1968440" y="254245"/>
                  <a:pt x="1971621" y="252821"/>
                </a:cubicBezTo>
                <a:cubicBezTo>
                  <a:pt x="1974803" y="251398"/>
                  <a:pt x="1978465" y="250101"/>
                  <a:pt x="1982609" y="248929"/>
                </a:cubicBezTo>
                <a:cubicBezTo>
                  <a:pt x="1986753" y="247757"/>
                  <a:pt x="1991462" y="247171"/>
                  <a:pt x="1996736" y="247171"/>
                </a:cubicBezTo>
                <a:cubicBezTo>
                  <a:pt x="2000755" y="247170"/>
                  <a:pt x="2004124" y="247589"/>
                  <a:pt x="2006845" y="248427"/>
                </a:cubicBezTo>
                <a:cubicBezTo>
                  <a:pt x="2009566" y="249263"/>
                  <a:pt x="2011742" y="250561"/>
                  <a:pt x="2013375" y="252319"/>
                </a:cubicBezTo>
                <a:cubicBezTo>
                  <a:pt x="2015007" y="254077"/>
                  <a:pt x="2016179" y="256275"/>
                  <a:pt x="2016891" y="258912"/>
                </a:cubicBezTo>
                <a:cubicBezTo>
                  <a:pt x="2017602" y="261549"/>
                  <a:pt x="2017958" y="264625"/>
                  <a:pt x="2017958" y="268141"/>
                </a:cubicBezTo>
                <a:lnTo>
                  <a:pt x="2017958" y="274922"/>
                </a:lnTo>
                <a:lnTo>
                  <a:pt x="2007033" y="274922"/>
                </a:lnTo>
                <a:cubicBezTo>
                  <a:pt x="1997071" y="274922"/>
                  <a:pt x="1988323" y="275676"/>
                  <a:pt x="1980788" y="277183"/>
                </a:cubicBezTo>
                <a:cubicBezTo>
                  <a:pt x="1973254" y="278690"/>
                  <a:pt x="1966954" y="281013"/>
                  <a:pt x="1961889" y="284152"/>
                </a:cubicBezTo>
                <a:cubicBezTo>
                  <a:pt x="1956825" y="287291"/>
                  <a:pt x="1953016" y="291268"/>
                  <a:pt x="1950462" y="296082"/>
                </a:cubicBezTo>
                <a:cubicBezTo>
                  <a:pt x="1947909" y="300895"/>
                  <a:pt x="1946632" y="306567"/>
                  <a:pt x="1946632" y="313097"/>
                </a:cubicBezTo>
                <a:cubicBezTo>
                  <a:pt x="1946632" y="319124"/>
                  <a:pt x="1947637" y="324398"/>
                  <a:pt x="1949646" y="328919"/>
                </a:cubicBezTo>
                <a:cubicBezTo>
                  <a:pt x="1951655" y="333440"/>
                  <a:pt x="1954481" y="337228"/>
                  <a:pt x="1958122" y="340284"/>
                </a:cubicBezTo>
                <a:cubicBezTo>
                  <a:pt x="1961764" y="343339"/>
                  <a:pt x="1966075" y="345641"/>
                  <a:pt x="1971056" y="347190"/>
                </a:cubicBezTo>
                <a:cubicBezTo>
                  <a:pt x="1976037" y="348739"/>
                  <a:pt x="1981500" y="349513"/>
                  <a:pt x="1987444" y="349513"/>
                </a:cubicBezTo>
                <a:cubicBezTo>
                  <a:pt x="1994643" y="349513"/>
                  <a:pt x="2001194" y="348132"/>
                  <a:pt x="2007096" y="345369"/>
                </a:cubicBezTo>
                <a:cubicBezTo>
                  <a:pt x="2012998" y="342607"/>
                  <a:pt x="2018251" y="338756"/>
                  <a:pt x="2022855" y="333817"/>
                </a:cubicBezTo>
                <a:lnTo>
                  <a:pt x="2022856" y="342732"/>
                </a:lnTo>
                <a:cubicBezTo>
                  <a:pt x="2022856" y="343904"/>
                  <a:pt x="2023211" y="344825"/>
                  <a:pt x="2023923" y="345495"/>
                </a:cubicBezTo>
                <a:cubicBezTo>
                  <a:pt x="2024634" y="346164"/>
                  <a:pt x="2025848" y="346646"/>
                  <a:pt x="2027564" y="346939"/>
                </a:cubicBezTo>
                <a:cubicBezTo>
                  <a:pt x="2029281" y="347232"/>
                  <a:pt x="2032022" y="347378"/>
                  <a:pt x="2035790" y="347379"/>
                </a:cubicBezTo>
                <a:cubicBezTo>
                  <a:pt x="2039305" y="347379"/>
                  <a:pt x="2041964" y="347232"/>
                  <a:pt x="2043763" y="346939"/>
                </a:cubicBezTo>
                <a:cubicBezTo>
                  <a:pt x="2045563" y="346646"/>
                  <a:pt x="2046882" y="346164"/>
                  <a:pt x="2047719" y="345495"/>
                </a:cubicBezTo>
                <a:cubicBezTo>
                  <a:pt x="2048556" y="344825"/>
                  <a:pt x="2048975" y="343904"/>
                  <a:pt x="2048975" y="342732"/>
                </a:cubicBezTo>
                <a:lnTo>
                  <a:pt x="2048975" y="267388"/>
                </a:lnTo>
                <a:cubicBezTo>
                  <a:pt x="2048975" y="259686"/>
                  <a:pt x="2048054" y="253031"/>
                  <a:pt x="2046212" y="247422"/>
                </a:cubicBezTo>
                <a:cubicBezTo>
                  <a:pt x="2044370" y="241813"/>
                  <a:pt x="2041440" y="237229"/>
                  <a:pt x="2037422" y="233672"/>
                </a:cubicBezTo>
                <a:cubicBezTo>
                  <a:pt x="2033404" y="230114"/>
                  <a:pt x="2028276" y="227477"/>
                  <a:pt x="2022039" y="225760"/>
                </a:cubicBezTo>
                <a:cubicBezTo>
                  <a:pt x="2015803" y="224044"/>
                  <a:pt x="2008289" y="223186"/>
                  <a:pt x="1999499" y="223186"/>
                </a:cubicBezTo>
                <a:cubicBezTo>
                  <a:pt x="1994559" y="223186"/>
                  <a:pt x="1989767" y="223584"/>
                  <a:pt x="1985121" y="224379"/>
                </a:cubicBezTo>
                <a:cubicBezTo>
                  <a:pt x="1980474" y="225174"/>
                  <a:pt x="1976184" y="226200"/>
                  <a:pt x="1972249" y="227455"/>
                </a:cubicBezTo>
                <a:cubicBezTo>
                  <a:pt x="1968315" y="228711"/>
                  <a:pt x="1964882" y="230071"/>
                  <a:pt x="1961952" y="231537"/>
                </a:cubicBezTo>
                <a:cubicBezTo>
                  <a:pt x="1959022" y="233001"/>
                  <a:pt x="1956971" y="234341"/>
                  <a:pt x="1955799" y="235555"/>
                </a:cubicBezTo>
                <a:close/>
                <a:moveTo>
                  <a:pt x="1858917" y="228146"/>
                </a:moveTo>
                <a:cubicBezTo>
                  <a:pt x="1858498" y="228774"/>
                  <a:pt x="1858289" y="229506"/>
                  <a:pt x="1858289" y="230344"/>
                </a:cubicBezTo>
                <a:lnTo>
                  <a:pt x="1858289" y="342356"/>
                </a:lnTo>
                <a:cubicBezTo>
                  <a:pt x="1858289" y="343193"/>
                  <a:pt x="1858540" y="343925"/>
                  <a:pt x="1859042" y="344553"/>
                </a:cubicBezTo>
                <a:cubicBezTo>
                  <a:pt x="1859545" y="345181"/>
                  <a:pt x="1860403" y="345704"/>
                  <a:pt x="1861616" y="346123"/>
                </a:cubicBezTo>
                <a:cubicBezTo>
                  <a:pt x="1862830" y="346541"/>
                  <a:pt x="1864442" y="346855"/>
                  <a:pt x="1866451" y="347064"/>
                </a:cubicBezTo>
                <a:cubicBezTo>
                  <a:pt x="1868460" y="347274"/>
                  <a:pt x="1871013" y="347379"/>
                  <a:pt x="1874111" y="347379"/>
                </a:cubicBezTo>
                <a:cubicBezTo>
                  <a:pt x="1877208" y="347378"/>
                  <a:pt x="1879762" y="347274"/>
                  <a:pt x="1881771" y="347065"/>
                </a:cubicBezTo>
                <a:cubicBezTo>
                  <a:pt x="1883780" y="346855"/>
                  <a:pt x="1885392" y="346541"/>
                  <a:pt x="1886606" y="346123"/>
                </a:cubicBezTo>
                <a:cubicBezTo>
                  <a:pt x="1887820" y="345704"/>
                  <a:pt x="1888678" y="345181"/>
                  <a:pt x="1889180" y="344553"/>
                </a:cubicBezTo>
                <a:cubicBezTo>
                  <a:pt x="1889682" y="343925"/>
                  <a:pt x="1889934" y="343193"/>
                  <a:pt x="1889933" y="342356"/>
                </a:cubicBezTo>
                <a:lnTo>
                  <a:pt x="1889933" y="272537"/>
                </a:lnTo>
                <a:cubicBezTo>
                  <a:pt x="1892278" y="268853"/>
                  <a:pt x="1894475" y="265756"/>
                  <a:pt x="1896526" y="263244"/>
                </a:cubicBezTo>
                <a:cubicBezTo>
                  <a:pt x="1898577" y="260732"/>
                  <a:pt x="1900544" y="258723"/>
                  <a:pt x="1902428" y="257216"/>
                </a:cubicBezTo>
                <a:cubicBezTo>
                  <a:pt x="1904312" y="255709"/>
                  <a:pt x="1906132" y="254600"/>
                  <a:pt x="1907890" y="253889"/>
                </a:cubicBezTo>
                <a:cubicBezTo>
                  <a:pt x="1909649" y="253177"/>
                  <a:pt x="1911406" y="252821"/>
                  <a:pt x="1913164" y="252822"/>
                </a:cubicBezTo>
                <a:cubicBezTo>
                  <a:pt x="1914671" y="252822"/>
                  <a:pt x="1916053" y="252968"/>
                  <a:pt x="1917308" y="253261"/>
                </a:cubicBezTo>
                <a:cubicBezTo>
                  <a:pt x="1918564" y="253554"/>
                  <a:pt x="1919715" y="253868"/>
                  <a:pt x="1920762" y="254203"/>
                </a:cubicBezTo>
                <a:cubicBezTo>
                  <a:pt x="1921808" y="254538"/>
                  <a:pt x="1922750" y="254851"/>
                  <a:pt x="1923587" y="255144"/>
                </a:cubicBezTo>
                <a:cubicBezTo>
                  <a:pt x="1924424" y="255437"/>
                  <a:pt x="1925178" y="255584"/>
                  <a:pt x="1925848" y="255584"/>
                </a:cubicBezTo>
                <a:cubicBezTo>
                  <a:pt x="1926685" y="255584"/>
                  <a:pt x="1927375" y="255375"/>
                  <a:pt x="1927919" y="254956"/>
                </a:cubicBezTo>
                <a:cubicBezTo>
                  <a:pt x="1928463" y="254538"/>
                  <a:pt x="1928903" y="253784"/>
                  <a:pt x="1929238" y="252696"/>
                </a:cubicBezTo>
                <a:cubicBezTo>
                  <a:pt x="1929573" y="251607"/>
                  <a:pt x="1929824" y="250101"/>
                  <a:pt x="1929991" y="248175"/>
                </a:cubicBezTo>
                <a:cubicBezTo>
                  <a:pt x="1930159" y="246250"/>
                  <a:pt x="1930242" y="243780"/>
                  <a:pt x="1930242" y="240766"/>
                </a:cubicBezTo>
                <a:cubicBezTo>
                  <a:pt x="1930243" y="237752"/>
                  <a:pt x="1930200" y="235367"/>
                  <a:pt x="1930117" y="233609"/>
                </a:cubicBezTo>
                <a:cubicBezTo>
                  <a:pt x="1930033" y="231851"/>
                  <a:pt x="1929908" y="230532"/>
                  <a:pt x="1929740" y="229653"/>
                </a:cubicBezTo>
                <a:cubicBezTo>
                  <a:pt x="1929573" y="228774"/>
                  <a:pt x="1929384" y="228084"/>
                  <a:pt x="1929175" y="227581"/>
                </a:cubicBezTo>
                <a:cubicBezTo>
                  <a:pt x="1928966" y="227079"/>
                  <a:pt x="1928631" y="226618"/>
                  <a:pt x="1928171" y="226200"/>
                </a:cubicBezTo>
                <a:cubicBezTo>
                  <a:pt x="1927710" y="225781"/>
                  <a:pt x="1926978" y="225383"/>
                  <a:pt x="1925973" y="225007"/>
                </a:cubicBezTo>
                <a:cubicBezTo>
                  <a:pt x="1924968" y="224630"/>
                  <a:pt x="1923796" y="224295"/>
                  <a:pt x="1922457" y="224002"/>
                </a:cubicBezTo>
                <a:cubicBezTo>
                  <a:pt x="1921117" y="223709"/>
                  <a:pt x="1919820" y="223500"/>
                  <a:pt x="1918564" y="223374"/>
                </a:cubicBezTo>
                <a:cubicBezTo>
                  <a:pt x="1917308" y="223249"/>
                  <a:pt x="1916136" y="223186"/>
                  <a:pt x="1915048" y="223186"/>
                </a:cubicBezTo>
                <a:cubicBezTo>
                  <a:pt x="1912704" y="223186"/>
                  <a:pt x="1910360" y="223500"/>
                  <a:pt x="1908016" y="224128"/>
                </a:cubicBezTo>
                <a:cubicBezTo>
                  <a:pt x="1905672" y="224756"/>
                  <a:pt x="1903328" y="225865"/>
                  <a:pt x="1900984" y="227456"/>
                </a:cubicBezTo>
                <a:cubicBezTo>
                  <a:pt x="1898640" y="229046"/>
                  <a:pt x="1896170" y="231202"/>
                  <a:pt x="1893575" y="233923"/>
                </a:cubicBezTo>
                <a:cubicBezTo>
                  <a:pt x="1890980" y="236643"/>
                  <a:pt x="1888217" y="240096"/>
                  <a:pt x="1885287" y="244282"/>
                </a:cubicBezTo>
                <a:lnTo>
                  <a:pt x="1885287" y="230344"/>
                </a:lnTo>
                <a:cubicBezTo>
                  <a:pt x="1885287" y="229506"/>
                  <a:pt x="1885078" y="228774"/>
                  <a:pt x="1884659" y="228146"/>
                </a:cubicBezTo>
                <a:cubicBezTo>
                  <a:pt x="1884241" y="227518"/>
                  <a:pt x="1883550" y="226995"/>
                  <a:pt x="1882587" y="226576"/>
                </a:cubicBezTo>
                <a:cubicBezTo>
                  <a:pt x="1881625" y="226158"/>
                  <a:pt x="1880264" y="225844"/>
                  <a:pt x="1878506" y="225635"/>
                </a:cubicBezTo>
                <a:cubicBezTo>
                  <a:pt x="1876748" y="225425"/>
                  <a:pt x="1874530" y="225321"/>
                  <a:pt x="1871851" y="225321"/>
                </a:cubicBezTo>
                <a:cubicBezTo>
                  <a:pt x="1869256" y="225321"/>
                  <a:pt x="1867100" y="225426"/>
                  <a:pt x="1865384" y="225635"/>
                </a:cubicBezTo>
                <a:cubicBezTo>
                  <a:pt x="1863668" y="225844"/>
                  <a:pt x="1862265" y="226158"/>
                  <a:pt x="1861177" y="226577"/>
                </a:cubicBezTo>
                <a:cubicBezTo>
                  <a:pt x="1860089" y="226995"/>
                  <a:pt x="1859335" y="227518"/>
                  <a:pt x="1858917" y="228146"/>
                </a:cubicBezTo>
                <a:close/>
                <a:moveTo>
                  <a:pt x="1753651" y="253010"/>
                </a:moveTo>
                <a:cubicBezTo>
                  <a:pt x="1756623" y="250959"/>
                  <a:pt x="1760160" y="249933"/>
                  <a:pt x="1764262" y="249933"/>
                </a:cubicBezTo>
                <a:cubicBezTo>
                  <a:pt x="1768783" y="249933"/>
                  <a:pt x="1773115" y="251440"/>
                  <a:pt x="1777259" y="254454"/>
                </a:cubicBezTo>
                <a:cubicBezTo>
                  <a:pt x="1781403" y="257468"/>
                  <a:pt x="1785735" y="261821"/>
                  <a:pt x="1790256" y="267513"/>
                </a:cubicBezTo>
                <a:lnTo>
                  <a:pt x="1790256" y="304683"/>
                </a:lnTo>
                <a:cubicBezTo>
                  <a:pt x="1787577" y="308032"/>
                  <a:pt x="1785107" y="310857"/>
                  <a:pt x="1782847" y="313160"/>
                </a:cubicBezTo>
                <a:cubicBezTo>
                  <a:pt x="1780587" y="315462"/>
                  <a:pt x="1778389" y="317325"/>
                  <a:pt x="1776254" y="318747"/>
                </a:cubicBezTo>
                <a:cubicBezTo>
                  <a:pt x="1774119" y="320171"/>
                  <a:pt x="1772027" y="321196"/>
                  <a:pt x="1769976" y="321824"/>
                </a:cubicBezTo>
                <a:cubicBezTo>
                  <a:pt x="1767925" y="322452"/>
                  <a:pt x="1765811" y="322766"/>
                  <a:pt x="1763634" y="322766"/>
                </a:cubicBezTo>
                <a:cubicBezTo>
                  <a:pt x="1759281" y="322766"/>
                  <a:pt x="1755681" y="321719"/>
                  <a:pt x="1752835" y="319627"/>
                </a:cubicBezTo>
                <a:cubicBezTo>
                  <a:pt x="1749988" y="317534"/>
                  <a:pt x="1747707" y="314750"/>
                  <a:pt x="1745991" y="311276"/>
                </a:cubicBezTo>
                <a:cubicBezTo>
                  <a:pt x="1744275" y="307802"/>
                  <a:pt x="1743040" y="303846"/>
                  <a:pt x="1742287" y="299409"/>
                </a:cubicBezTo>
                <a:cubicBezTo>
                  <a:pt x="1741533" y="294972"/>
                  <a:pt x="1741156" y="290410"/>
                  <a:pt x="1741157" y="285722"/>
                </a:cubicBezTo>
                <a:cubicBezTo>
                  <a:pt x="1741156" y="281285"/>
                  <a:pt x="1741596" y="276952"/>
                  <a:pt x="1742475" y="272725"/>
                </a:cubicBezTo>
                <a:cubicBezTo>
                  <a:pt x="1743354" y="268497"/>
                  <a:pt x="1744693" y="264667"/>
                  <a:pt x="1746493" y="261235"/>
                </a:cubicBezTo>
                <a:cubicBezTo>
                  <a:pt x="1748293" y="257802"/>
                  <a:pt x="1750679" y="255061"/>
                  <a:pt x="1753651" y="253010"/>
                </a:cubicBezTo>
                <a:close/>
                <a:moveTo>
                  <a:pt x="1721567" y="240641"/>
                </a:moveTo>
                <a:cubicBezTo>
                  <a:pt x="1717465" y="246250"/>
                  <a:pt x="1714346" y="253031"/>
                  <a:pt x="1712212" y="260984"/>
                </a:cubicBezTo>
                <a:cubicBezTo>
                  <a:pt x="1710077" y="268937"/>
                  <a:pt x="1709010" y="277894"/>
                  <a:pt x="1709009" y="287857"/>
                </a:cubicBezTo>
                <a:cubicBezTo>
                  <a:pt x="1709010" y="296144"/>
                  <a:pt x="1709847" y="304034"/>
                  <a:pt x="1711521" y="311527"/>
                </a:cubicBezTo>
                <a:cubicBezTo>
                  <a:pt x="1713195" y="319020"/>
                  <a:pt x="1715895" y="325570"/>
                  <a:pt x="1719621" y="331179"/>
                </a:cubicBezTo>
                <a:cubicBezTo>
                  <a:pt x="1723346" y="336788"/>
                  <a:pt x="1728159" y="341246"/>
                  <a:pt x="1734062" y="344553"/>
                </a:cubicBezTo>
                <a:cubicBezTo>
                  <a:pt x="1739963" y="347860"/>
                  <a:pt x="1747184" y="349513"/>
                  <a:pt x="1755723" y="349513"/>
                </a:cubicBezTo>
                <a:cubicBezTo>
                  <a:pt x="1763425" y="349513"/>
                  <a:pt x="1770436" y="347797"/>
                  <a:pt x="1776757" y="344365"/>
                </a:cubicBezTo>
                <a:cubicBezTo>
                  <a:pt x="1783077" y="340932"/>
                  <a:pt x="1789126" y="336119"/>
                  <a:pt x="1794902" y="329924"/>
                </a:cubicBezTo>
                <a:lnTo>
                  <a:pt x="1794902" y="342356"/>
                </a:lnTo>
                <a:cubicBezTo>
                  <a:pt x="1794902" y="343276"/>
                  <a:pt x="1795132" y="344051"/>
                  <a:pt x="1795593" y="344679"/>
                </a:cubicBezTo>
                <a:cubicBezTo>
                  <a:pt x="1796053" y="345306"/>
                  <a:pt x="1796807" y="345830"/>
                  <a:pt x="1797853" y="346248"/>
                </a:cubicBezTo>
                <a:cubicBezTo>
                  <a:pt x="1798899" y="346667"/>
                  <a:pt x="1800260" y="346960"/>
                  <a:pt x="1801934" y="347127"/>
                </a:cubicBezTo>
                <a:cubicBezTo>
                  <a:pt x="1803608" y="347295"/>
                  <a:pt x="1805785" y="347378"/>
                  <a:pt x="1808464" y="347378"/>
                </a:cubicBezTo>
                <a:cubicBezTo>
                  <a:pt x="1810976" y="347378"/>
                  <a:pt x="1813089" y="347295"/>
                  <a:pt x="1814805" y="347127"/>
                </a:cubicBezTo>
                <a:cubicBezTo>
                  <a:pt x="1816522" y="346960"/>
                  <a:pt x="1817882" y="346667"/>
                  <a:pt x="1818887" y="346248"/>
                </a:cubicBezTo>
                <a:cubicBezTo>
                  <a:pt x="1819891" y="345830"/>
                  <a:pt x="1820603" y="345306"/>
                  <a:pt x="1821021" y="344679"/>
                </a:cubicBezTo>
                <a:cubicBezTo>
                  <a:pt x="1821440" y="344051"/>
                  <a:pt x="1821649" y="343276"/>
                  <a:pt x="1821649" y="342356"/>
                </a:cubicBezTo>
                <a:lnTo>
                  <a:pt x="1821649" y="177603"/>
                </a:lnTo>
                <a:cubicBezTo>
                  <a:pt x="1821649" y="176765"/>
                  <a:pt x="1821398" y="176012"/>
                  <a:pt x="1820896" y="175342"/>
                </a:cubicBezTo>
                <a:cubicBezTo>
                  <a:pt x="1820394" y="174672"/>
                  <a:pt x="1819556" y="174108"/>
                  <a:pt x="1818384" y="173647"/>
                </a:cubicBezTo>
                <a:cubicBezTo>
                  <a:pt x="1817212" y="173187"/>
                  <a:pt x="1815622" y="172831"/>
                  <a:pt x="1813613" y="172580"/>
                </a:cubicBezTo>
                <a:cubicBezTo>
                  <a:pt x="1811603" y="172329"/>
                  <a:pt x="1809050" y="172203"/>
                  <a:pt x="1805952" y="172203"/>
                </a:cubicBezTo>
                <a:cubicBezTo>
                  <a:pt x="1802855" y="172203"/>
                  <a:pt x="1800301" y="172329"/>
                  <a:pt x="1798292" y="172580"/>
                </a:cubicBezTo>
                <a:cubicBezTo>
                  <a:pt x="1796283" y="172831"/>
                  <a:pt x="1794672" y="173187"/>
                  <a:pt x="1793458" y="173647"/>
                </a:cubicBezTo>
                <a:cubicBezTo>
                  <a:pt x="1792244" y="174108"/>
                  <a:pt x="1791407" y="174673"/>
                  <a:pt x="1790946" y="175342"/>
                </a:cubicBezTo>
                <a:cubicBezTo>
                  <a:pt x="1790486" y="176012"/>
                  <a:pt x="1790256" y="176766"/>
                  <a:pt x="1790256" y="177603"/>
                </a:cubicBezTo>
                <a:lnTo>
                  <a:pt x="1790256" y="238255"/>
                </a:lnTo>
                <a:cubicBezTo>
                  <a:pt x="1785233" y="233316"/>
                  <a:pt x="1780168" y="229570"/>
                  <a:pt x="1775061" y="227016"/>
                </a:cubicBezTo>
                <a:cubicBezTo>
                  <a:pt x="1769955" y="224463"/>
                  <a:pt x="1764262" y="223186"/>
                  <a:pt x="1757983" y="223186"/>
                </a:cubicBezTo>
                <a:cubicBezTo>
                  <a:pt x="1750030" y="223186"/>
                  <a:pt x="1742998" y="224693"/>
                  <a:pt x="1736887" y="227707"/>
                </a:cubicBezTo>
                <a:cubicBezTo>
                  <a:pt x="1730776" y="230720"/>
                  <a:pt x="1725669" y="235032"/>
                  <a:pt x="1721567" y="240641"/>
                </a:cubicBezTo>
                <a:close/>
                <a:moveTo>
                  <a:pt x="1611341" y="259728"/>
                </a:moveTo>
                <a:cubicBezTo>
                  <a:pt x="1613601" y="257468"/>
                  <a:pt x="1615799" y="255626"/>
                  <a:pt x="1617934" y="254203"/>
                </a:cubicBezTo>
                <a:cubicBezTo>
                  <a:pt x="1620068" y="252780"/>
                  <a:pt x="1622161" y="251754"/>
                  <a:pt x="1624212" y="251126"/>
                </a:cubicBezTo>
                <a:cubicBezTo>
                  <a:pt x="1626263" y="250498"/>
                  <a:pt x="1628335" y="250184"/>
                  <a:pt x="1630428" y="250184"/>
                </a:cubicBezTo>
                <a:cubicBezTo>
                  <a:pt x="1634614" y="250184"/>
                  <a:pt x="1638109" y="251210"/>
                  <a:pt x="1640914" y="253261"/>
                </a:cubicBezTo>
                <a:cubicBezTo>
                  <a:pt x="1643718" y="255312"/>
                  <a:pt x="1645978" y="258054"/>
                  <a:pt x="1647695" y="261486"/>
                </a:cubicBezTo>
                <a:cubicBezTo>
                  <a:pt x="1649411" y="264918"/>
                  <a:pt x="1650625" y="268832"/>
                  <a:pt x="1651336" y="273227"/>
                </a:cubicBezTo>
                <a:cubicBezTo>
                  <a:pt x="1652048" y="277622"/>
                  <a:pt x="1652404" y="282206"/>
                  <a:pt x="1652404" y="286978"/>
                </a:cubicBezTo>
                <a:cubicBezTo>
                  <a:pt x="1652404" y="291247"/>
                  <a:pt x="1651964" y="295516"/>
                  <a:pt x="1651085" y="299786"/>
                </a:cubicBezTo>
                <a:cubicBezTo>
                  <a:pt x="1650206" y="304055"/>
                  <a:pt x="1648846" y="307885"/>
                  <a:pt x="1647004" y="311276"/>
                </a:cubicBezTo>
                <a:cubicBezTo>
                  <a:pt x="1645162" y="314666"/>
                  <a:pt x="1642797" y="317408"/>
                  <a:pt x="1639909" y="319501"/>
                </a:cubicBezTo>
                <a:cubicBezTo>
                  <a:pt x="1637021" y="321594"/>
                  <a:pt x="1633526" y="322640"/>
                  <a:pt x="1629424" y="322640"/>
                </a:cubicBezTo>
                <a:cubicBezTo>
                  <a:pt x="1625070" y="322640"/>
                  <a:pt x="1620885" y="321113"/>
                  <a:pt x="1616866" y="318057"/>
                </a:cubicBezTo>
                <a:cubicBezTo>
                  <a:pt x="1612848" y="315001"/>
                  <a:pt x="1608620" y="310669"/>
                  <a:pt x="1604183" y="305060"/>
                </a:cubicBezTo>
                <a:lnTo>
                  <a:pt x="1604183" y="268141"/>
                </a:lnTo>
                <a:cubicBezTo>
                  <a:pt x="1606695" y="264793"/>
                  <a:pt x="1609081" y="261988"/>
                  <a:pt x="1611341" y="259728"/>
                </a:cubicBezTo>
                <a:close/>
                <a:moveTo>
                  <a:pt x="1573167" y="228146"/>
                </a:moveTo>
                <a:cubicBezTo>
                  <a:pt x="1572748" y="228774"/>
                  <a:pt x="1572539" y="229507"/>
                  <a:pt x="1572539" y="230344"/>
                </a:cubicBezTo>
                <a:lnTo>
                  <a:pt x="1572539" y="386809"/>
                </a:lnTo>
                <a:cubicBezTo>
                  <a:pt x="1572539" y="387646"/>
                  <a:pt x="1572790" y="388399"/>
                  <a:pt x="1573292" y="389069"/>
                </a:cubicBezTo>
                <a:cubicBezTo>
                  <a:pt x="1573794" y="389739"/>
                  <a:pt x="1574653" y="390304"/>
                  <a:pt x="1575867" y="390764"/>
                </a:cubicBezTo>
                <a:cubicBezTo>
                  <a:pt x="1577080" y="391224"/>
                  <a:pt x="1578692" y="391580"/>
                  <a:pt x="1580701" y="391831"/>
                </a:cubicBezTo>
                <a:cubicBezTo>
                  <a:pt x="1582710" y="392083"/>
                  <a:pt x="1585264" y="392208"/>
                  <a:pt x="1588361" y="392208"/>
                </a:cubicBezTo>
                <a:cubicBezTo>
                  <a:pt x="1591458" y="392208"/>
                  <a:pt x="1594012" y="392083"/>
                  <a:pt x="1596021" y="391832"/>
                </a:cubicBezTo>
                <a:cubicBezTo>
                  <a:pt x="1598030" y="391581"/>
                  <a:pt x="1599642" y="391225"/>
                  <a:pt x="1600856" y="390764"/>
                </a:cubicBezTo>
                <a:cubicBezTo>
                  <a:pt x="1602070" y="390304"/>
                  <a:pt x="1602928" y="389738"/>
                  <a:pt x="1603430" y="389069"/>
                </a:cubicBezTo>
                <a:cubicBezTo>
                  <a:pt x="1603932" y="388399"/>
                  <a:pt x="1604183" y="387646"/>
                  <a:pt x="1604183" y="386808"/>
                </a:cubicBezTo>
                <a:lnTo>
                  <a:pt x="1604183" y="334068"/>
                </a:lnTo>
                <a:cubicBezTo>
                  <a:pt x="1606862" y="336663"/>
                  <a:pt x="1609457" y="338923"/>
                  <a:pt x="1611969" y="340848"/>
                </a:cubicBezTo>
                <a:cubicBezTo>
                  <a:pt x="1614480" y="342774"/>
                  <a:pt x="1617013" y="344386"/>
                  <a:pt x="1619566" y="345683"/>
                </a:cubicBezTo>
                <a:cubicBezTo>
                  <a:pt x="1622119" y="346981"/>
                  <a:pt x="1624757" y="347944"/>
                  <a:pt x="1627477" y="348571"/>
                </a:cubicBezTo>
                <a:cubicBezTo>
                  <a:pt x="1630198" y="349199"/>
                  <a:pt x="1633191" y="349513"/>
                  <a:pt x="1636456" y="349513"/>
                </a:cubicBezTo>
                <a:cubicBezTo>
                  <a:pt x="1644325" y="349513"/>
                  <a:pt x="1651315" y="348006"/>
                  <a:pt x="1657426" y="344993"/>
                </a:cubicBezTo>
                <a:cubicBezTo>
                  <a:pt x="1663538" y="341979"/>
                  <a:pt x="1668645" y="337667"/>
                  <a:pt x="1672747" y="332058"/>
                </a:cubicBezTo>
                <a:cubicBezTo>
                  <a:pt x="1676849" y="326450"/>
                  <a:pt x="1679967" y="319648"/>
                  <a:pt x="1682102" y="311653"/>
                </a:cubicBezTo>
                <a:cubicBezTo>
                  <a:pt x="1684237" y="303658"/>
                  <a:pt x="1685304" y="294679"/>
                  <a:pt x="1685304" y="284717"/>
                </a:cubicBezTo>
                <a:cubicBezTo>
                  <a:pt x="1685304" y="276262"/>
                  <a:pt x="1684467" y="268309"/>
                  <a:pt x="1682793" y="260858"/>
                </a:cubicBezTo>
                <a:cubicBezTo>
                  <a:pt x="1681118" y="253407"/>
                  <a:pt x="1678460" y="246877"/>
                  <a:pt x="1674819" y="241268"/>
                </a:cubicBezTo>
                <a:cubicBezTo>
                  <a:pt x="1671177" y="235660"/>
                  <a:pt x="1666468" y="231244"/>
                  <a:pt x="1660691" y="228021"/>
                </a:cubicBezTo>
                <a:cubicBezTo>
                  <a:pt x="1654915" y="224797"/>
                  <a:pt x="1647925" y="223186"/>
                  <a:pt x="1639721" y="223186"/>
                </a:cubicBezTo>
                <a:cubicBezTo>
                  <a:pt x="1635786" y="223186"/>
                  <a:pt x="1632082" y="223605"/>
                  <a:pt x="1628607" y="224442"/>
                </a:cubicBezTo>
                <a:cubicBezTo>
                  <a:pt x="1625133" y="225279"/>
                  <a:pt x="1621764" y="226556"/>
                  <a:pt x="1618499" y="228272"/>
                </a:cubicBezTo>
                <a:cubicBezTo>
                  <a:pt x="1615234" y="229988"/>
                  <a:pt x="1612032" y="232123"/>
                  <a:pt x="1608892" y="234676"/>
                </a:cubicBezTo>
                <a:cubicBezTo>
                  <a:pt x="1605753" y="237229"/>
                  <a:pt x="1602551" y="240180"/>
                  <a:pt x="1599286" y="243529"/>
                </a:cubicBezTo>
                <a:lnTo>
                  <a:pt x="1599286" y="230344"/>
                </a:lnTo>
                <a:cubicBezTo>
                  <a:pt x="1599286" y="229507"/>
                  <a:pt x="1599077" y="228774"/>
                  <a:pt x="1598658" y="228146"/>
                </a:cubicBezTo>
                <a:cubicBezTo>
                  <a:pt x="1598239" y="227518"/>
                  <a:pt x="1597507" y="226995"/>
                  <a:pt x="1596461" y="226576"/>
                </a:cubicBezTo>
                <a:cubicBezTo>
                  <a:pt x="1595414" y="226158"/>
                  <a:pt x="1594033" y="225844"/>
                  <a:pt x="1592317" y="225635"/>
                </a:cubicBezTo>
                <a:cubicBezTo>
                  <a:pt x="1590601" y="225425"/>
                  <a:pt x="1588487" y="225321"/>
                  <a:pt x="1585975" y="225321"/>
                </a:cubicBezTo>
                <a:cubicBezTo>
                  <a:pt x="1583380" y="225321"/>
                  <a:pt x="1581224" y="225425"/>
                  <a:pt x="1579508" y="225635"/>
                </a:cubicBezTo>
                <a:cubicBezTo>
                  <a:pt x="1577792" y="225844"/>
                  <a:pt x="1576411" y="226158"/>
                  <a:pt x="1575364" y="226576"/>
                </a:cubicBezTo>
                <a:cubicBezTo>
                  <a:pt x="1574318" y="226995"/>
                  <a:pt x="1573585" y="227518"/>
                  <a:pt x="1573167" y="228146"/>
                </a:cubicBezTo>
                <a:close/>
                <a:moveTo>
                  <a:pt x="1429613" y="225195"/>
                </a:moveTo>
                <a:cubicBezTo>
                  <a:pt x="1432961" y="220089"/>
                  <a:pt x="1437356" y="216007"/>
                  <a:pt x="1442798" y="212952"/>
                </a:cubicBezTo>
                <a:cubicBezTo>
                  <a:pt x="1448239" y="209896"/>
                  <a:pt x="1455020" y="208368"/>
                  <a:pt x="1463141" y="208368"/>
                </a:cubicBezTo>
                <a:cubicBezTo>
                  <a:pt x="1471178" y="208368"/>
                  <a:pt x="1477875" y="209729"/>
                  <a:pt x="1483233" y="212449"/>
                </a:cubicBezTo>
                <a:cubicBezTo>
                  <a:pt x="1488590" y="215170"/>
                  <a:pt x="1492881" y="219021"/>
                  <a:pt x="1496104" y="224002"/>
                </a:cubicBezTo>
                <a:cubicBezTo>
                  <a:pt x="1499327" y="228983"/>
                  <a:pt x="1501608" y="234969"/>
                  <a:pt x="1502948" y="241959"/>
                </a:cubicBezTo>
                <a:cubicBezTo>
                  <a:pt x="1504287" y="248949"/>
                  <a:pt x="1504957" y="256714"/>
                  <a:pt x="1504957" y="265253"/>
                </a:cubicBezTo>
                <a:cubicBezTo>
                  <a:pt x="1504957" y="273039"/>
                  <a:pt x="1504266" y="280385"/>
                  <a:pt x="1502885" y="287291"/>
                </a:cubicBezTo>
                <a:cubicBezTo>
                  <a:pt x="1501504" y="294198"/>
                  <a:pt x="1499139" y="300246"/>
                  <a:pt x="1495790" y="305437"/>
                </a:cubicBezTo>
                <a:cubicBezTo>
                  <a:pt x="1492441" y="310627"/>
                  <a:pt x="1488046" y="314729"/>
                  <a:pt x="1482605" y="317743"/>
                </a:cubicBezTo>
                <a:cubicBezTo>
                  <a:pt x="1477163" y="320757"/>
                  <a:pt x="1470382" y="322264"/>
                  <a:pt x="1462262" y="322264"/>
                </a:cubicBezTo>
                <a:cubicBezTo>
                  <a:pt x="1454141" y="322264"/>
                  <a:pt x="1447402" y="320945"/>
                  <a:pt x="1442044" y="318308"/>
                </a:cubicBezTo>
                <a:cubicBezTo>
                  <a:pt x="1436686" y="315671"/>
                  <a:pt x="1432417" y="311841"/>
                  <a:pt x="1429236" y="306818"/>
                </a:cubicBezTo>
                <a:cubicBezTo>
                  <a:pt x="1426055" y="301795"/>
                  <a:pt x="1423794" y="295747"/>
                  <a:pt x="1422455" y="288673"/>
                </a:cubicBezTo>
                <a:cubicBezTo>
                  <a:pt x="1421115" y="281599"/>
                  <a:pt x="1420446" y="273625"/>
                  <a:pt x="1420446" y="264751"/>
                </a:cubicBezTo>
                <a:cubicBezTo>
                  <a:pt x="1420446" y="257133"/>
                  <a:pt x="1421136" y="249912"/>
                  <a:pt x="1422518" y="243090"/>
                </a:cubicBezTo>
                <a:cubicBezTo>
                  <a:pt x="1423899" y="236267"/>
                  <a:pt x="1426264" y="230302"/>
                  <a:pt x="1429613" y="225195"/>
                </a:cubicBezTo>
                <a:close/>
                <a:moveTo>
                  <a:pt x="1405754" y="204099"/>
                </a:moveTo>
                <a:cubicBezTo>
                  <a:pt x="1399140" y="211466"/>
                  <a:pt x="1394159" y="220402"/>
                  <a:pt x="1390810" y="230909"/>
                </a:cubicBezTo>
                <a:cubicBezTo>
                  <a:pt x="1387462" y="241415"/>
                  <a:pt x="1385787" y="253240"/>
                  <a:pt x="1385787" y="266383"/>
                </a:cubicBezTo>
                <a:cubicBezTo>
                  <a:pt x="1385787" y="280699"/>
                  <a:pt x="1387357" y="293089"/>
                  <a:pt x="1390496" y="303553"/>
                </a:cubicBezTo>
                <a:cubicBezTo>
                  <a:pt x="1393636" y="314018"/>
                  <a:pt x="1398345" y="322640"/>
                  <a:pt x="1404624" y="329421"/>
                </a:cubicBezTo>
                <a:cubicBezTo>
                  <a:pt x="1410902" y="336203"/>
                  <a:pt x="1418751" y="341246"/>
                  <a:pt x="1428168" y="344553"/>
                </a:cubicBezTo>
                <a:cubicBezTo>
                  <a:pt x="1437586" y="347860"/>
                  <a:pt x="1448616" y="349513"/>
                  <a:pt x="1461257" y="349513"/>
                </a:cubicBezTo>
                <a:cubicBezTo>
                  <a:pt x="1474066" y="349513"/>
                  <a:pt x="1485347" y="347567"/>
                  <a:pt x="1495099" y="343674"/>
                </a:cubicBezTo>
                <a:cubicBezTo>
                  <a:pt x="1504852" y="339781"/>
                  <a:pt x="1513036" y="334130"/>
                  <a:pt x="1519649" y="326722"/>
                </a:cubicBezTo>
                <a:cubicBezTo>
                  <a:pt x="1526262" y="319313"/>
                  <a:pt x="1531244" y="310292"/>
                  <a:pt x="1534592" y="299660"/>
                </a:cubicBezTo>
                <a:cubicBezTo>
                  <a:pt x="1537941" y="289029"/>
                  <a:pt x="1539615" y="276974"/>
                  <a:pt x="1539615" y="263495"/>
                </a:cubicBezTo>
                <a:cubicBezTo>
                  <a:pt x="1539615" y="249431"/>
                  <a:pt x="1538004" y="237229"/>
                  <a:pt x="1534780" y="226891"/>
                </a:cubicBezTo>
                <a:cubicBezTo>
                  <a:pt x="1531558" y="216552"/>
                  <a:pt x="1526786" y="207992"/>
                  <a:pt x="1520465" y="201211"/>
                </a:cubicBezTo>
                <a:cubicBezTo>
                  <a:pt x="1514145" y="194430"/>
                  <a:pt x="1506276" y="189406"/>
                  <a:pt x="1496857" y="186142"/>
                </a:cubicBezTo>
                <a:cubicBezTo>
                  <a:pt x="1487439" y="182877"/>
                  <a:pt x="1476577" y="181244"/>
                  <a:pt x="1464271" y="181244"/>
                </a:cubicBezTo>
                <a:cubicBezTo>
                  <a:pt x="1451379" y="181244"/>
                  <a:pt x="1440056" y="183212"/>
                  <a:pt x="1430303" y="187146"/>
                </a:cubicBezTo>
                <a:cubicBezTo>
                  <a:pt x="1420550" y="191081"/>
                  <a:pt x="1412367" y="196732"/>
                  <a:pt x="1405754" y="204099"/>
                </a:cubicBezTo>
                <a:close/>
                <a:moveTo>
                  <a:pt x="0" y="786351"/>
                </a:moveTo>
                <a:cubicBezTo>
                  <a:pt x="937942" y="-231217"/>
                  <a:pt x="2561930" y="-265695"/>
                  <a:pt x="3639562" y="709080"/>
                </a:cubicBezTo>
                <a:lnTo>
                  <a:pt x="3336553" y="1044379"/>
                </a:lnTo>
                <a:cubicBezTo>
                  <a:pt x="2442872" y="235843"/>
                  <a:pt x="1102420" y="257314"/>
                  <a:pt x="332434" y="1092499"/>
                </a:cubicBezTo>
                <a:cubicBezTo>
                  <a:pt x="221622" y="990450"/>
                  <a:pt x="110811" y="888400"/>
                  <a:pt x="0" y="786351"/>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3" name="Vrije vorm 12"/>
          <p:cNvSpPr/>
          <p:nvPr/>
        </p:nvSpPr>
        <p:spPr>
          <a:xfrm rot="18819421">
            <a:off x="7511751" y="4533172"/>
            <a:ext cx="4010894" cy="1321389"/>
          </a:xfrm>
          <a:custGeom>
            <a:avLst/>
            <a:gdLst/>
            <a:ahLst/>
            <a:cxnLst/>
            <a:rect l="l" t="t" r="r" b="b"/>
            <a:pathLst>
              <a:path w="3636245" h="1152311">
                <a:moveTo>
                  <a:pt x="1531155" y="865620"/>
                </a:moveTo>
                <a:cubicBezTo>
                  <a:pt x="1533583" y="869303"/>
                  <a:pt x="1534797" y="873824"/>
                  <a:pt x="1534796" y="879182"/>
                </a:cubicBezTo>
                <a:cubicBezTo>
                  <a:pt x="1534797" y="882698"/>
                  <a:pt x="1534211" y="885879"/>
                  <a:pt x="1533039" y="888725"/>
                </a:cubicBezTo>
                <a:cubicBezTo>
                  <a:pt x="1531867" y="891572"/>
                  <a:pt x="1530109" y="894021"/>
                  <a:pt x="1527765" y="896071"/>
                </a:cubicBezTo>
                <a:cubicBezTo>
                  <a:pt x="1525421" y="898123"/>
                  <a:pt x="1522490" y="899713"/>
                  <a:pt x="1518974" y="900843"/>
                </a:cubicBezTo>
                <a:cubicBezTo>
                  <a:pt x="1515458" y="901973"/>
                  <a:pt x="1511356" y="902538"/>
                  <a:pt x="1506668" y="902538"/>
                </a:cubicBezTo>
                <a:lnTo>
                  <a:pt x="1489841" y="902538"/>
                </a:lnTo>
                <a:lnTo>
                  <a:pt x="1489841" y="856453"/>
                </a:lnTo>
                <a:lnTo>
                  <a:pt x="1504659" y="856453"/>
                </a:lnTo>
                <a:cubicBezTo>
                  <a:pt x="1508426" y="856453"/>
                  <a:pt x="1511377" y="856578"/>
                  <a:pt x="1513512" y="856830"/>
                </a:cubicBezTo>
                <a:cubicBezTo>
                  <a:pt x="1515647" y="857081"/>
                  <a:pt x="1517551" y="857415"/>
                  <a:pt x="1519225" y="857834"/>
                </a:cubicBezTo>
                <a:cubicBezTo>
                  <a:pt x="1524751" y="859341"/>
                  <a:pt x="1528727" y="861936"/>
                  <a:pt x="1531155" y="865620"/>
                </a:cubicBezTo>
                <a:close/>
                <a:moveTo>
                  <a:pt x="1557714" y="845716"/>
                </a:moveTo>
                <a:cubicBezTo>
                  <a:pt x="1554072" y="842075"/>
                  <a:pt x="1549635" y="839124"/>
                  <a:pt x="1544403" y="836863"/>
                </a:cubicBezTo>
                <a:cubicBezTo>
                  <a:pt x="1539171" y="834603"/>
                  <a:pt x="1533290" y="833012"/>
                  <a:pt x="1526760" y="832091"/>
                </a:cubicBezTo>
                <a:cubicBezTo>
                  <a:pt x="1524500" y="831840"/>
                  <a:pt x="1521988" y="831631"/>
                  <a:pt x="1519226" y="831464"/>
                </a:cubicBezTo>
                <a:cubicBezTo>
                  <a:pt x="1516463" y="831297"/>
                  <a:pt x="1512947" y="831213"/>
                  <a:pt x="1508677" y="831213"/>
                </a:cubicBezTo>
                <a:lnTo>
                  <a:pt x="1466610" y="831213"/>
                </a:lnTo>
                <a:cubicBezTo>
                  <a:pt x="1463847" y="831212"/>
                  <a:pt x="1461525" y="832029"/>
                  <a:pt x="1459641" y="833661"/>
                </a:cubicBezTo>
                <a:cubicBezTo>
                  <a:pt x="1457757" y="835294"/>
                  <a:pt x="1456815" y="837952"/>
                  <a:pt x="1456815" y="841636"/>
                </a:cubicBezTo>
                <a:lnTo>
                  <a:pt x="1456815" y="989185"/>
                </a:lnTo>
                <a:cubicBezTo>
                  <a:pt x="1456815" y="990022"/>
                  <a:pt x="1457067" y="990775"/>
                  <a:pt x="1457569" y="991445"/>
                </a:cubicBezTo>
                <a:cubicBezTo>
                  <a:pt x="1458071" y="992114"/>
                  <a:pt x="1458950" y="992658"/>
                  <a:pt x="1460206" y="993077"/>
                </a:cubicBezTo>
                <a:cubicBezTo>
                  <a:pt x="1461462" y="993496"/>
                  <a:pt x="1463157" y="993831"/>
                  <a:pt x="1465292" y="994082"/>
                </a:cubicBezTo>
                <a:cubicBezTo>
                  <a:pt x="1467427" y="994333"/>
                  <a:pt x="1470084" y="994458"/>
                  <a:pt x="1473266" y="994459"/>
                </a:cubicBezTo>
                <a:cubicBezTo>
                  <a:pt x="1476530" y="994458"/>
                  <a:pt x="1479209" y="994333"/>
                  <a:pt x="1481302" y="994082"/>
                </a:cubicBezTo>
                <a:cubicBezTo>
                  <a:pt x="1483395" y="993830"/>
                  <a:pt x="1485070" y="993496"/>
                  <a:pt x="1486325" y="993077"/>
                </a:cubicBezTo>
                <a:cubicBezTo>
                  <a:pt x="1487581" y="992659"/>
                  <a:pt x="1488481" y="992114"/>
                  <a:pt x="1489025" y="991445"/>
                </a:cubicBezTo>
                <a:cubicBezTo>
                  <a:pt x="1489569" y="990775"/>
                  <a:pt x="1489841" y="990021"/>
                  <a:pt x="1489841" y="989184"/>
                </a:cubicBezTo>
                <a:lnTo>
                  <a:pt x="1489841" y="927276"/>
                </a:lnTo>
                <a:lnTo>
                  <a:pt x="1500138" y="927277"/>
                </a:lnTo>
                <a:cubicBezTo>
                  <a:pt x="1503655" y="927277"/>
                  <a:pt x="1506752" y="927821"/>
                  <a:pt x="1509431" y="928909"/>
                </a:cubicBezTo>
                <a:cubicBezTo>
                  <a:pt x="1512110" y="929997"/>
                  <a:pt x="1514475" y="931609"/>
                  <a:pt x="1516525" y="933744"/>
                </a:cubicBezTo>
                <a:cubicBezTo>
                  <a:pt x="1518577" y="935878"/>
                  <a:pt x="1520439" y="938536"/>
                  <a:pt x="1522114" y="941717"/>
                </a:cubicBezTo>
                <a:cubicBezTo>
                  <a:pt x="1523788" y="944899"/>
                  <a:pt x="1525504" y="948540"/>
                  <a:pt x="1527262" y="952642"/>
                </a:cubicBezTo>
                <a:lnTo>
                  <a:pt x="1541829" y="988933"/>
                </a:lnTo>
                <a:cubicBezTo>
                  <a:pt x="1542164" y="989938"/>
                  <a:pt x="1542582" y="990796"/>
                  <a:pt x="1543084" y="991507"/>
                </a:cubicBezTo>
                <a:cubicBezTo>
                  <a:pt x="1543587" y="992219"/>
                  <a:pt x="1544445" y="992805"/>
                  <a:pt x="1545659" y="993265"/>
                </a:cubicBezTo>
                <a:cubicBezTo>
                  <a:pt x="1546873" y="993726"/>
                  <a:pt x="1548526" y="994040"/>
                  <a:pt x="1550619" y="994208"/>
                </a:cubicBezTo>
                <a:cubicBezTo>
                  <a:pt x="1552712" y="994375"/>
                  <a:pt x="1555516" y="994459"/>
                  <a:pt x="1559032" y="994458"/>
                </a:cubicBezTo>
                <a:cubicBezTo>
                  <a:pt x="1563218" y="994458"/>
                  <a:pt x="1566525" y="994375"/>
                  <a:pt x="1568953" y="994207"/>
                </a:cubicBezTo>
                <a:cubicBezTo>
                  <a:pt x="1571380" y="994040"/>
                  <a:pt x="1573222" y="993747"/>
                  <a:pt x="1574478" y="993328"/>
                </a:cubicBezTo>
                <a:cubicBezTo>
                  <a:pt x="1575734" y="992910"/>
                  <a:pt x="1576529" y="992386"/>
                  <a:pt x="1576864" y="991758"/>
                </a:cubicBezTo>
                <a:cubicBezTo>
                  <a:pt x="1577199" y="991131"/>
                  <a:pt x="1577366" y="990356"/>
                  <a:pt x="1577366" y="989435"/>
                </a:cubicBezTo>
                <a:cubicBezTo>
                  <a:pt x="1577366" y="988598"/>
                  <a:pt x="1577157" y="987447"/>
                  <a:pt x="1576738" y="985982"/>
                </a:cubicBezTo>
                <a:cubicBezTo>
                  <a:pt x="1576320" y="984517"/>
                  <a:pt x="1575483" y="982194"/>
                  <a:pt x="1574227" y="979013"/>
                </a:cubicBezTo>
                <a:lnTo>
                  <a:pt x="1560539" y="946992"/>
                </a:lnTo>
                <a:cubicBezTo>
                  <a:pt x="1558949" y="943140"/>
                  <a:pt x="1557317" y="939687"/>
                  <a:pt x="1555642" y="936631"/>
                </a:cubicBezTo>
                <a:cubicBezTo>
                  <a:pt x="1553967" y="933576"/>
                  <a:pt x="1552188" y="930855"/>
                  <a:pt x="1550305" y="928469"/>
                </a:cubicBezTo>
                <a:cubicBezTo>
                  <a:pt x="1548421" y="926083"/>
                  <a:pt x="1546412" y="924054"/>
                  <a:pt x="1544278" y="922379"/>
                </a:cubicBezTo>
                <a:cubicBezTo>
                  <a:pt x="1542143" y="920705"/>
                  <a:pt x="1539862" y="919282"/>
                  <a:pt x="1537434" y="918110"/>
                </a:cubicBezTo>
                <a:cubicBezTo>
                  <a:pt x="1542456" y="916519"/>
                  <a:pt x="1546936" y="914426"/>
                  <a:pt x="1550870" y="911831"/>
                </a:cubicBezTo>
                <a:cubicBezTo>
                  <a:pt x="1554805" y="909235"/>
                  <a:pt x="1558112" y="906180"/>
                  <a:pt x="1560791" y="902664"/>
                </a:cubicBezTo>
                <a:cubicBezTo>
                  <a:pt x="1563469" y="899148"/>
                  <a:pt x="1565499" y="895150"/>
                  <a:pt x="1566881" y="890672"/>
                </a:cubicBezTo>
                <a:cubicBezTo>
                  <a:pt x="1568262" y="886193"/>
                  <a:pt x="1568953" y="881233"/>
                  <a:pt x="1568953" y="875791"/>
                </a:cubicBezTo>
                <a:cubicBezTo>
                  <a:pt x="1568953" y="869345"/>
                  <a:pt x="1567990" y="863631"/>
                  <a:pt x="1566064" y="858650"/>
                </a:cubicBezTo>
                <a:cubicBezTo>
                  <a:pt x="1564139" y="853669"/>
                  <a:pt x="1561356" y="849358"/>
                  <a:pt x="1557714" y="845716"/>
                </a:cubicBezTo>
                <a:close/>
                <a:moveTo>
                  <a:pt x="1674827" y="900215"/>
                </a:moveTo>
                <a:cubicBezTo>
                  <a:pt x="1678637" y="905280"/>
                  <a:pt x="1680416" y="912250"/>
                  <a:pt x="1680164" y="921123"/>
                </a:cubicBezTo>
                <a:lnTo>
                  <a:pt x="1632949" y="921123"/>
                </a:lnTo>
                <a:cubicBezTo>
                  <a:pt x="1633116" y="917189"/>
                  <a:pt x="1633723" y="913484"/>
                  <a:pt x="1634770" y="910010"/>
                </a:cubicBezTo>
                <a:cubicBezTo>
                  <a:pt x="1635816" y="906536"/>
                  <a:pt x="1637323" y="903522"/>
                  <a:pt x="1639290" y="900969"/>
                </a:cubicBezTo>
                <a:cubicBezTo>
                  <a:pt x="1641258" y="898415"/>
                  <a:pt x="1643727" y="896385"/>
                  <a:pt x="1646699" y="894879"/>
                </a:cubicBezTo>
                <a:cubicBezTo>
                  <a:pt x="1649671" y="893371"/>
                  <a:pt x="1653166" y="892618"/>
                  <a:pt x="1657185" y="892618"/>
                </a:cubicBezTo>
                <a:cubicBezTo>
                  <a:pt x="1665137" y="892618"/>
                  <a:pt x="1671019" y="895151"/>
                  <a:pt x="1674827" y="900215"/>
                </a:cubicBezTo>
                <a:close/>
                <a:moveTo>
                  <a:pt x="1698373" y="885900"/>
                </a:moveTo>
                <a:cubicBezTo>
                  <a:pt x="1694103" y="881002"/>
                  <a:pt x="1688641" y="877173"/>
                  <a:pt x="1681985" y="874410"/>
                </a:cubicBezTo>
                <a:cubicBezTo>
                  <a:pt x="1675330" y="871648"/>
                  <a:pt x="1667314" y="870266"/>
                  <a:pt x="1657938" y="870266"/>
                </a:cubicBezTo>
                <a:cubicBezTo>
                  <a:pt x="1649064" y="870266"/>
                  <a:pt x="1641090" y="871731"/>
                  <a:pt x="1634016" y="874661"/>
                </a:cubicBezTo>
                <a:cubicBezTo>
                  <a:pt x="1626942" y="877591"/>
                  <a:pt x="1620936" y="881840"/>
                  <a:pt x="1615997" y="887407"/>
                </a:cubicBezTo>
                <a:cubicBezTo>
                  <a:pt x="1611057" y="892974"/>
                  <a:pt x="1607290" y="899755"/>
                  <a:pt x="1604694" y="907750"/>
                </a:cubicBezTo>
                <a:cubicBezTo>
                  <a:pt x="1602100" y="915745"/>
                  <a:pt x="1600802" y="924723"/>
                  <a:pt x="1600802" y="934686"/>
                </a:cubicBezTo>
                <a:cubicBezTo>
                  <a:pt x="1600802" y="945150"/>
                  <a:pt x="1602037" y="954275"/>
                  <a:pt x="1604506" y="962060"/>
                </a:cubicBezTo>
                <a:cubicBezTo>
                  <a:pt x="1606976" y="969846"/>
                  <a:pt x="1610722" y="976292"/>
                  <a:pt x="1615745" y="981399"/>
                </a:cubicBezTo>
                <a:cubicBezTo>
                  <a:pt x="1620768" y="986505"/>
                  <a:pt x="1627026" y="990314"/>
                  <a:pt x="1634519" y="992826"/>
                </a:cubicBezTo>
                <a:cubicBezTo>
                  <a:pt x="1642011" y="995337"/>
                  <a:pt x="1650738" y="996593"/>
                  <a:pt x="1660700" y="996593"/>
                </a:cubicBezTo>
                <a:cubicBezTo>
                  <a:pt x="1666226" y="996593"/>
                  <a:pt x="1671416" y="996237"/>
                  <a:pt x="1676272" y="995526"/>
                </a:cubicBezTo>
                <a:cubicBezTo>
                  <a:pt x="1681127" y="994814"/>
                  <a:pt x="1685438" y="993977"/>
                  <a:pt x="1689206" y="993015"/>
                </a:cubicBezTo>
                <a:cubicBezTo>
                  <a:pt x="1692973" y="992052"/>
                  <a:pt x="1696071" y="991068"/>
                  <a:pt x="1698498" y="990063"/>
                </a:cubicBezTo>
                <a:cubicBezTo>
                  <a:pt x="1700926" y="989059"/>
                  <a:pt x="1702412" y="988264"/>
                  <a:pt x="1702956" y="987678"/>
                </a:cubicBezTo>
                <a:cubicBezTo>
                  <a:pt x="1703500" y="987091"/>
                  <a:pt x="1703940" y="986484"/>
                  <a:pt x="1704275" y="985857"/>
                </a:cubicBezTo>
                <a:cubicBezTo>
                  <a:pt x="1704610" y="985229"/>
                  <a:pt x="1704861" y="984455"/>
                  <a:pt x="1705028" y="983533"/>
                </a:cubicBezTo>
                <a:cubicBezTo>
                  <a:pt x="1705196" y="982612"/>
                  <a:pt x="1705321" y="981503"/>
                  <a:pt x="1705405" y="980206"/>
                </a:cubicBezTo>
                <a:cubicBezTo>
                  <a:pt x="1705489" y="978908"/>
                  <a:pt x="1705530" y="977338"/>
                  <a:pt x="1705530" y="975497"/>
                </a:cubicBezTo>
                <a:cubicBezTo>
                  <a:pt x="1705530" y="973404"/>
                  <a:pt x="1705468" y="971667"/>
                  <a:pt x="1705342" y="970285"/>
                </a:cubicBezTo>
                <a:cubicBezTo>
                  <a:pt x="1705216" y="968904"/>
                  <a:pt x="1704986" y="967837"/>
                  <a:pt x="1704652" y="967084"/>
                </a:cubicBezTo>
                <a:cubicBezTo>
                  <a:pt x="1704317" y="966330"/>
                  <a:pt x="1703898" y="965807"/>
                  <a:pt x="1703395" y="965514"/>
                </a:cubicBezTo>
                <a:cubicBezTo>
                  <a:pt x="1702893" y="965221"/>
                  <a:pt x="1702266" y="965074"/>
                  <a:pt x="1701512" y="965074"/>
                </a:cubicBezTo>
                <a:cubicBezTo>
                  <a:pt x="1700256" y="965074"/>
                  <a:pt x="1698624" y="965472"/>
                  <a:pt x="1696615" y="966267"/>
                </a:cubicBezTo>
                <a:cubicBezTo>
                  <a:pt x="1694606" y="967062"/>
                  <a:pt x="1692073" y="967941"/>
                  <a:pt x="1689017" y="968904"/>
                </a:cubicBezTo>
                <a:cubicBezTo>
                  <a:pt x="1685962" y="969867"/>
                  <a:pt x="1682341" y="970746"/>
                  <a:pt x="1678155" y="971541"/>
                </a:cubicBezTo>
                <a:cubicBezTo>
                  <a:pt x="1673969" y="972337"/>
                  <a:pt x="1669114" y="972734"/>
                  <a:pt x="1663589" y="972734"/>
                </a:cubicBezTo>
                <a:cubicBezTo>
                  <a:pt x="1658147" y="972734"/>
                  <a:pt x="1653480" y="972023"/>
                  <a:pt x="1649587" y="970599"/>
                </a:cubicBezTo>
                <a:cubicBezTo>
                  <a:pt x="1645695" y="969176"/>
                  <a:pt x="1642513" y="967104"/>
                  <a:pt x="1640043" y="964383"/>
                </a:cubicBezTo>
                <a:cubicBezTo>
                  <a:pt x="1637574" y="961663"/>
                  <a:pt x="1635774" y="958356"/>
                  <a:pt x="1634644" y="954463"/>
                </a:cubicBezTo>
                <a:cubicBezTo>
                  <a:pt x="1633514" y="950571"/>
                  <a:pt x="1632949" y="946238"/>
                  <a:pt x="1632949" y="941466"/>
                </a:cubicBezTo>
                <a:lnTo>
                  <a:pt x="1701135" y="941467"/>
                </a:lnTo>
                <a:cubicBezTo>
                  <a:pt x="1704149" y="941466"/>
                  <a:pt x="1706514" y="940545"/>
                  <a:pt x="1708230" y="938704"/>
                </a:cubicBezTo>
                <a:cubicBezTo>
                  <a:pt x="1709947" y="936862"/>
                  <a:pt x="1710804" y="934016"/>
                  <a:pt x="1710804" y="930165"/>
                </a:cubicBezTo>
                <a:lnTo>
                  <a:pt x="1710804" y="925142"/>
                </a:lnTo>
                <a:cubicBezTo>
                  <a:pt x="1710804" y="917273"/>
                  <a:pt x="1709800" y="909989"/>
                  <a:pt x="1707791" y="903292"/>
                </a:cubicBezTo>
                <a:cubicBezTo>
                  <a:pt x="1705782" y="896595"/>
                  <a:pt x="1702642" y="890797"/>
                  <a:pt x="1698373" y="885900"/>
                </a:cubicBezTo>
                <a:close/>
                <a:moveTo>
                  <a:pt x="1819712" y="877612"/>
                </a:moveTo>
                <a:cubicBezTo>
                  <a:pt x="1818916" y="876984"/>
                  <a:pt x="1817598" y="876231"/>
                  <a:pt x="1815757" y="875352"/>
                </a:cubicBezTo>
                <a:cubicBezTo>
                  <a:pt x="1813914" y="874473"/>
                  <a:pt x="1811654" y="873656"/>
                  <a:pt x="1808975" y="872903"/>
                </a:cubicBezTo>
                <a:cubicBezTo>
                  <a:pt x="1806296" y="872150"/>
                  <a:pt x="1803304" y="871522"/>
                  <a:pt x="1799997" y="871019"/>
                </a:cubicBezTo>
                <a:cubicBezTo>
                  <a:pt x="1796690" y="870517"/>
                  <a:pt x="1793279" y="870266"/>
                  <a:pt x="1789763" y="870266"/>
                </a:cubicBezTo>
                <a:cubicBezTo>
                  <a:pt x="1782731" y="870266"/>
                  <a:pt x="1776389" y="871145"/>
                  <a:pt x="1770738" y="872903"/>
                </a:cubicBezTo>
                <a:cubicBezTo>
                  <a:pt x="1765088" y="874661"/>
                  <a:pt x="1760295" y="877131"/>
                  <a:pt x="1756360" y="880312"/>
                </a:cubicBezTo>
                <a:cubicBezTo>
                  <a:pt x="1752425" y="883493"/>
                  <a:pt x="1749411" y="887323"/>
                  <a:pt x="1747319" y="891802"/>
                </a:cubicBezTo>
                <a:cubicBezTo>
                  <a:pt x="1745226" y="896281"/>
                  <a:pt x="1744179" y="901199"/>
                  <a:pt x="1744180" y="906557"/>
                </a:cubicBezTo>
                <a:cubicBezTo>
                  <a:pt x="1744179" y="911831"/>
                  <a:pt x="1744954" y="916352"/>
                  <a:pt x="1746502" y="920119"/>
                </a:cubicBezTo>
                <a:cubicBezTo>
                  <a:pt x="1748051" y="923886"/>
                  <a:pt x="1750102" y="927109"/>
                  <a:pt x="1752655" y="929788"/>
                </a:cubicBezTo>
                <a:cubicBezTo>
                  <a:pt x="1755209" y="932467"/>
                  <a:pt x="1758097" y="934727"/>
                  <a:pt x="1761320" y="936569"/>
                </a:cubicBezTo>
                <a:cubicBezTo>
                  <a:pt x="1764543" y="938411"/>
                  <a:pt x="1767850" y="940043"/>
                  <a:pt x="1771240" y="941466"/>
                </a:cubicBezTo>
                <a:cubicBezTo>
                  <a:pt x="1774631" y="942890"/>
                  <a:pt x="1777938" y="944187"/>
                  <a:pt x="1781161" y="945359"/>
                </a:cubicBezTo>
                <a:cubicBezTo>
                  <a:pt x="1784384" y="946531"/>
                  <a:pt x="1787272" y="947787"/>
                  <a:pt x="1789825" y="949126"/>
                </a:cubicBezTo>
                <a:cubicBezTo>
                  <a:pt x="1792379" y="950466"/>
                  <a:pt x="1794430" y="952036"/>
                  <a:pt x="1795978" y="953835"/>
                </a:cubicBezTo>
                <a:cubicBezTo>
                  <a:pt x="1797527" y="955635"/>
                  <a:pt x="1798301" y="957791"/>
                  <a:pt x="1798302" y="960302"/>
                </a:cubicBezTo>
                <a:cubicBezTo>
                  <a:pt x="1798301" y="962479"/>
                  <a:pt x="1797883" y="964404"/>
                  <a:pt x="1797046" y="966079"/>
                </a:cubicBezTo>
                <a:cubicBezTo>
                  <a:pt x="1796209" y="967753"/>
                  <a:pt x="1794974" y="969135"/>
                  <a:pt x="1793341" y="970223"/>
                </a:cubicBezTo>
                <a:cubicBezTo>
                  <a:pt x="1791709" y="971311"/>
                  <a:pt x="1789783" y="972148"/>
                  <a:pt x="1787565" y="972734"/>
                </a:cubicBezTo>
                <a:cubicBezTo>
                  <a:pt x="1785346" y="973320"/>
                  <a:pt x="1782814" y="973613"/>
                  <a:pt x="1779968" y="973613"/>
                </a:cubicBezTo>
                <a:cubicBezTo>
                  <a:pt x="1775447" y="973613"/>
                  <a:pt x="1771408" y="973069"/>
                  <a:pt x="1767850" y="971981"/>
                </a:cubicBezTo>
                <a:cubicBezTo>
                  <a:pt x="1764292" y="970893"/>
                  <a:pt x="1761173" y="969720"/>
                  <a:pt x="1758495" y="968464"/>
                </a:cubicBezTo>
                <a:cubicBezTo>
                  <a:pt x="1755816" y="967209"/>
                  <a:pt x="1753576" y="966058"/>
                  <a:pt x="1751776" y="965012"/>
                </a:cubicBezTo>
                <a:cubicBezTo>
                  <a:pt x="1749977" y="963965"/>
                  <a:pt x="1748616" y="963441"/>
                  <a:pt x="1747695" y="963442"/>
                </a:cubicBezTo>
                <a:cubicBezTo>
                  <a:pt x="1746942" y="963442"/>
                  <a:pt x="1746314" y="963588"/>
                  <a:pt x="1745812" y="963881"/>
                </a:cubicBezTo>
                <a:cubicBezTo>
                  <a:pt x="1745310" y="964174"/>
                  <a:pt x="1744891" y="964760"/>
                  <a:pt x="1744556" y="965639"/>
                </a:cubicBezTo>
                <a:cubicBezTo>
                  <a:pt x="1744221" y="966518"/>
                  <a:pt x="1743970" y="967690"/>
                  <a:pt x="1743803" y="969155"/>
                </a:cubicBezTo>
                <a:cubicBezTo>
                  <a:pt x="1743635" y="970620"/>
                  <a:pt x="1743551" y="972567"/>
                  <a:pt x="1743551" y="974995"/>
                </a:cubicBezTo>
                <a:cubicBezTo>
                  <a:pt x="1743551" y="978678"/>
                  <a:pt x="1743802" y="981461"/>
                  <a:pt x="1744305" y="983345"/>
                </a:cubicBezTo>
                <a:cubicBezTo>
                  <a:pt x="1744807" y="985229"/>
                  <a:pt x="1745519" y="986610"/>
                  <a:pt x="1746440" y="987489"/>
                </a:cubicBezTo>
                <a:cubicBezTo>
                  <a:pt x="1747360" y="988368"/>
                  <a:pt x="1748826" y="989310"/>
                  <a:pt x="1750835" y="990315"/>
                </a:cubicBezTo>
                <a:cubicBezTo>
                  <a:pt x="1752844" y="991319"/>
                  <a:pt x="1755355" y="992303"/>
                  <a:pt x="1758369" y="993265"/>
                </a:cubicBezTo>
                <a:cubicBezTo>
                  <a:pt x="1761383" y="994228"/>
                  <a:pt x="1764794" y="995023"/>
                  <a:pt x="1768603" y="995652"/>
                </a:cubicBezTo>
                <a:cubicBezTo>
                  <a:pt x="1772412" y="996279"/>
                  <a:pt x="1776410" y="996593"/>
                  <a:pt x="1780596" y="996593"/>
                </a:cubicBezTo>
                <a:cubicBezTo>
                  <a:pt x="1787544" y="996593"/>
                  <a:pt x="1793990" y="995777"/>
                  <a:pt x="1799934" y="994145"/>
                </a:cubicBezTo>
                <a:cubicBezTo>
                  <a:pt x="1805878" y="992512"/>
                  <a:pt x="1811027" y="990063"/>
                  <a:pt x="1815380" y="986799"/>
                </a:cubicBezTo>
                <a:cubicBezTo>
                  <a:pt x="1819733" y="983534"/>
                  <a:pt x="1823102" y="979473"/>
                  <a:pt x="1825488" y="974618"/>
                </a:cubicBezTo>
                <a:cubicBezTo>
                  <a:pt x="1827874" y="969762"/>
                  <a:pt x="1829067" y="964153"/>
                  <a:pt x="1829067" y="957791"/>
                </a:cubicBezTo>
                <a:cubicBezTo>
                  <a:pt x="1829067" y="952685"/>
                  <a:pt x="1828272" y="948268"/>
                  <a:pt x="1826681" y="944543"/>
                </a:cubicBezTo>
                <a:cubicBezTo>
                  <a:pt x="1825091" y="940818"/>
                  <a:pt x="1822998" y="937615"/>
                  <a:pt x="1820402" y="934936"/>
                </a:cubicBezTo>
                <a:cubicBezTo>
                  <a:pt x="1817808" y="932258"/>
                  <a:pt x="1814856" y="929998"/>
                  <a:pt x="1811550" y="928155"/>
                </a:cubicBezTo>
                <a:cubicBezTo>
                  <a:pt x="1808243" y="926314"/>
                  <a:pt x="1804894" y="924702"/>
                  <a:pt x="1801503" y="923321"/>
                </a:cubicBezTo>
                <a:cubicBezTo>
                  <a:pt x="1798113" y="921940"/>
                  <a:pt x="1794765" y="920663"/>
                  <a:pt x="1791458" y="919491"/>
                </a:cubicBezTo>
                <a:cubicBezTo>
                  <a:pt x="1788151" y="918319"/>
                  <a:pt x="1785200" y="917063"/>
                  <a:pt x="1782605" y="915723"/>
                </a:cubicBezTo>
                <a:cubicBezTo>
                  <a:pt x="1780010" y="914384"/>
                  <a:pt x="1777917" y="912835"/>
                  <a:pt x="1776326" y="911077"/>
                </a:cubicBezTo>
                <a:cubicBezTo>
                  <a:pt x="1774736" y="909320"/>
                  <a:pt x="1773940" y="907143"/>
                  <a:pt x="1773940" y="904548"/>
                </a:cubicBezTo>
                <a:cubicBezTo>
                  <a:pt x="1773940" y="902873"/>
                  <a:pt x="1774275" y="901304"/>
                  <a:pt x="1774945" y="899839"/>
                </a:cubicBezTo>
                <a:cubicBezTo>
                  <a:pt x="1775615" y="898374"/>
                  <a:pt x="1776619" y="897097"/>
                  <a:pt x="1777959" y="896009"/>
                </a:cubicBezTo>
                <a:cubicBezTo>
                  <a:pt x="1779298" y="894920"/>
                  <a:pt x="1781014" y="894083"/>
                  <a:pt x="1783107" y="893497"/>
                </a:cubicBezTo>
                <a:cubicBezTo>
                  <a:pt x="1785200" y="892911"/>
                  <a:pt x="1787670" y="892618"/>
                  <a:pt x="1790516" y="892618"/>
                </a:cubicBezTo>
                <a:cubicBezTo>
                  <a:pt x="1794534" y="892618"/>
                  <a:pt x="1798113" y="893058"/>
                  <a:pt x="1801253" y="893937"/>
                </a:cubicBezTo>
                <a:cubicBezTo>
                  <a:pt x="1804392" y="894816"/>
                  <a:pt x="1807154" y="895758"/>
                  <a:pt x="1809540" y="896762"/>
                </a:cubicBezTo>
                <a:cubicBezTo>
                  <a:pt x="1811926" y="897766"/>
                  <a:pt x="1813914" y="898708"/>
                  <a:pt x="1815505" y="899587"/>
                </a:cubicBezTo>
                <a:cubicBezTo>
                  <a:pt x="1817095" y="900466"/>
                  <a:pt x="1818268" y="900906"/>
                  <a:pt x="1819021" y="900906"/>
                </a:cubicBezTo>
                <a:cubicBezTo>
                  <a:pt x="1819691" y="900906"/>
                  <a:pt x="1820277" y="900760"/>
                  <a:pt x="1820779" y="900467"/>
                </a:cubicBezTo>
                <a:cubicBezTo>
                  <a:pt x="1821282" y="900173"/>
                  <a:pt x="1821679" y="899608"/>
                  <a:pt x="1821972" y="898771"/>
                </a:cubicBezTo>
                <a:cubicBezTo>
                  <a:pt x="1822265" y="897934"/>
                  <a:pt x="1822474" y="896804"/>
                  <a:pt x="1822600" y="895381"/>
                </a:cubicBezTo>
                <a:cubicBezTo>
                  <a:pt x="1822725" y="893958"/>
                  <a:pt x="1822788" y="892116"/>
                  <a:pt x="1822788" y="889855"/>
                </a:cubicBezTo>
                <a:cubicBezTo>
                  <a:pt x="1822788" y="887930"/>
                  <a:pt x="1822726" y="886319"/>
                  <a:pt x="1822600" y="885021"/>
                </a:cubicBezTo>
                <a:cubicBezTo>
                  <a:pt x="1822474" y="883723"/>
                  <a:pt x="1822328" y="882635"/>
                  <a:pt x="1822161" y="881756"/>
                </a:cubicBezTo>
                <a:cubicBezTo>
                  <a:pt x="1821993" y="880877"/>
                  <a:pt x="1821742" y="880124"/>
                  <a:pt x="1821407" y="879496"/>
                </a:cubicBezTo>
                <a:cubicBezTo>
                  <a:pt x="1821072" y="878868"/>
                  <a:pt x="1820507" y="878240"/>
                  <a:pt x="1819712" y="877612"/>
                </a:cubicBezTo>
                <a:close/>
                <a:moveTo>
                  <a:pt x="1969989" y="875226"/>
                </a:moveTo>
                <a:cubicBezTo>
                  <a:pt x="1969487" y="874598"/>
                  <a:pt x="1968649" y="874075"/>
                  <a:pt x="1967477" y="873657"/>
                </a:cubicBezTo>
                <a:cubicBezTo>
                  <a:pt x="1966305" y="873238"/>
                  <a:pt x="1964715" y="872924"/>
                  <a:pt x="1962706" y="872715"/>
                </a:cubicBezTo>
                <a:cubicBezTo>
                  <a:pt x="1960696" y="872506"/>
                  <a:pt x="1958143" y="872401"/>
                  <a:pt x="1955045" y="872401"/>
                </a:cubicBezTo>
                <a:cubicBezTo>
                  <a:pt x="1951948" y="872401"/>
                  <a:pt x="1949395" y="872505"/>
                  <a:pt x="1947386" y="872715"/>
                </a:cubicBezTo>
                <a:cubicBezTo>
                  <a:pt x="1945376" y="872924"/>
                  <a:pt x="1943765" y="873238"/>
                  <a:pt x="1942551" y="873656"/>
                </a:cubicBezTo>
                <a:cubicBezTo>
                  <a:pt x="1941337" y="874075"/>
                  <a:pt x="1940500" y="874599"/>
                  <a:pt x="1940039" y="875226"/>
                </a:cubicBezTo>
                <a:cubicBezTo>
                  <a:pt x="1939579" y="875854"/>
                  <a:pt x="1939349" y="876587"/>
                  <a:pt x="1939349" y="877423"/>
                </a:cubicBezTo>
                <a:lnTo>
                  <a:pt x="1939349" y="951889"/>
                </a:lnTo>
                <a:cubicBezTo>
                  <a:pt x="1934744" y="957498"/>
                  <a:pt x="1930412" y="961767"/>
                  <a:pt x="1926352" y="964697"/>
                </a:cubicBezTo>
                <a:cubicBezTo>
                  <a:pt x="1922292" y="967627"/>
                  <a:pt x="1918252" y="969093"/>
                  <a:pt x="1914234" y="969092"/>
                </a:cubicBezTo>
                <a:cubicBezTo>
                  <a:pt x="1911053" y="969093"/>
                  <a:pt x="1908269" y="968486"/>
                  <a:pt x="1905883" y="967272"/>
                </a:cubicBezTo>
                <a:cubicBezTo>
                  <a:pt x="1903497" y="966058"/>
                  <a:pt x="1901530" y="964342"/>
                  <a:pt x="1899981" y="962123"/>
                </a:cubicBezTo>
                <a:cubicBezTo>
                  <a:pt x="1898433" y="959905"/>
                  <a:pt x="1897281" y="957247"/>
                  <a:pt x="1896528" y="954149"/>
                </a:cubicBezTo>
                <a:cubicBezTo>
                  <a:pt x="1895774" y="951052"/>
                  <a:pt x="1895398" y="946573"/>
                  <a:pt x="1895398" y="940713"/>
                </a:cubicBezTo>
                <a:lnTo>
                  <a:pt x="1895398" y="877424"/>
                </a:lnTo>
                <a:cubicBezTo>
                  <a:pt x="1895398" y="876586"/>
                  <a:pt x="1895147" y="875854"/>
                  <a:pt x="1894644" y="875226"/>
                </a:cubicBezTo>
                <a:cubicBezTo>
                  <a:pt x="1894142" y="874598"/>
                  <a:pt x="1893284" y="874075"/>
                  <a:pt x="1892070" y="873657"/>
                </a:cubicBezTo>
                <a:cubicBezTo>
                  <a:pt x="1890856" y="873238"/>
                  <a:pt x="1889245" y="872924"/>
                  <a:pt x="1887236" y="872715"/>
                </a:cubicBezTo>
                <a:cubicBezTo>
                  <a:pt x="1885226" y="872505"/>
                  <a:pt x="1882673" y="872401"/>
                  <a:pt x="1879576" y="872401"/>
                </a:cubicBezTo>
                <a:cubicBezTo>
                  <a:pt x="1876562" y="872401"/>
                  <a:pt x="1874030" y="872505"/>
                  <a:pt x="1871978" y="872715"/>
                </a:cubicBezTo>
                <a:cubicBezTo>
                  <a:pt x="1869928" y="872924"/>
                  <a:pt x="1868295" y="873238"/>
                  <a:pt x="1867081" y="873656"/>
                </a:cubicBezTo>
                <a:cubicBezTo>
                  <a:pt x="1865867" y="874075"/>
                  <a:pt x="1865030" y="874598"/>
                  <a:pt x="1864570" y="875226"/>
                </a:cubicBezTo>
                <a:cubicBezTo>
                  <a:pt x="1864109" y="875854"/>
                  <a:pt x="1863879" y="876587"/>
                  <a:pt x="1863879" y="877424"/>
                </a:cubicBezTo>
                <a:lnTo>
                  <a:pt x="1863879" y="945987"/>
                </a:lnTo>
                <a:cubicBezTo>
                  <a:pt x="1863879" y="954526"/>
                  <a:pt x="1864570" y="961663"/>
                  <a:pt x="1865951" y="967398"/>
                </a:cubicBezTo>
                <a:cubicBezTo>
                  <a:pt x="1867332" y="973132"/>
                  <a:pt x="1869634" y="978175"/>
                  <a:pt x="1872858" y="982529"/>
                </a:cubicBezTo>
                <a:cubicBezTo>
                  <a:pt x="1876080" y="986882"/>
                  <a:pt x="1880308" y="990314"/>
                  <a:pt x="1885540" y="992826"/>
                </a:cubicBezTo>
                <a:cubicBezTo>
                  <a:pt x="1890773" y="995337"/>
                  <a:pt x="1897240" y="996593"/>
                  <a:pt x="1904941" y="996593"/>
                </a:cubicBezTo>
                <a:cubicBezTo>
                  <a:pt x="1911806" y="996593"/>
                  <a:pt x="1918441" y="994919"/>
                  <a:pt x="1924845" y="991570"/>
                </a:cubicBezTo>
                <a:cubicBezTo>
                  <a:pt x="1931249" y="988222"/>
                  <a:pt x="1937549" y="983199"/>
                  <a:pt x="1943744" y="976502"/>
                </a:cubicBezTo>
                <a:lnTo>
                  <a:pt x="1943744" y="989435"/>
                </a:lnTo>
                <a:cubicBezTo>
                  <a:pt x="1943744" y="990273"/>
                  <a:pt x="1943953" y="991005"/>
                  <a:pt x="1944372" y="991633"/>
                </a:cubicBezTo>
                <a:cubicBezTo>
                  <a:pt x="1944791" y="992261"/>
                  <a:pt x="1945502" y="992784"/>
                  <a:pt x="1946507" y="993203"/>
                </a:cubicBezTo>
                <a:cubicBezTo>
                  <a:pt x="1947511" y="993621"/>
                  <a:pt x="1948871" y="993935"/>
                  <a:pt x="1950588" y="994144"/>
                </a:cubicBezTo>
                <a:cubicBezTo>
                  <a:pt x="1952304" y="994354"/>
                  <a:pt x="1954543" y="994458"/>
                  <a:pt x="1957306" y="994458"/>
                </a:cubicBezTo>
                <a:cubicBezTo>
                  <a:pt x="1959901" y="994458"/>
                  <a:pt x="1962057" y="994354"/>
                  <a:pt x="1963773" y="994145"/>
                </a:cubicBezTo>
                <a:cubicBezTo>
                  <a:pt x="1965489" y="993935"/>
                  <a:pt x="1966870" y="993621"/>
                  <a:pt x="1967917" y="993202"/>
                </a:cubicBezTo>
                <a:cubicBezTo>
                  <a:pt x="1968963" y="992784"/>
                  <a:pt x="1969696" y="992261"/>
                  <a:pt x="1970114" y="991633"/>
                </a:cubicBezTo>
                <a:cubicBezTo>
                  <a:pt x="1970533" y="991005"/>
                  <a:pt x="1970742" y="990273"/>
                  <a:pt x="1970742" y="989435"/>
                </a:cubicBezTo>
                <a:lnTo>
                  <a:pt x="1970742" y="877424"/>
                </a:lnTo>
                <a:cubicBezTo>
                  <a:pt x="1970742" y="876586"/>
                  <a:pt x="1970491" y="875854"/>
                  <a:pt x="1969989" y="875226"/>
                </a:cubicBezTo>
                <a:close/>
                <a:moveTo>
                  <a:pt x="2038273" y="822046"/>
                </a:moveTo>
                <a:cubicBezTo>
                  <a:pt x="2037771" y="821376"/>
                  <a:pt x="2036913" y="820811"/>
                  <a:pt x="2035699" y="820351"/>
                </a:cubicBezTo>
                <a:cubicBezTo>
                  <a:pt x="2034485" y="819890"/>
                  <a:pt x="2032874" y="819534"/>
                  <a:pt x="2030864" y="819283"/>
                </a:cubicBezTo>
                <a:cubicBezTo>
                  <a:pt x="2028855" y="819032"/>
                  <a:pt x="2026302" y="818907"/>
                  <a:pt x="2023204" y="818907"/>
                </a:cubicBezTo>
                <a:cubicBezTo>
                  <a:pt x="2020106" y="818906"/>
                  <a:pt x="2017553" y="819032"/>
                  <a:pt x="2015544" y="819283"/>
                </a:cubicBezTo>
                <a:cubicBezTo>
                  <a:pt x="2013535" y="819534"/>
                  <a:pt x="2011923" y="819890"/>
                  <a:pt x="2010710" y="820351"/>
                </a:cubicBezTo>
                <a:cubicBezTo>
                  <a:pt x="2009496" y="820811"/>
                  <a:pt x="2008638" y="821376"/>
                  <a:pt x="2008135" y="822046"/>
                </a:cubicBezTo>
                <a:cubicBezTo>
                  <a:pt x="2007633" y="822716"/>
                  <a:pt x="2007382" y="823469"/>
                  <a:pt x="2007382" y="824306"/>
                </a:cubicBezTo>
                <a:lnTo>
                  <a:pt x="2007382" y="989435"/>
                </a:lnTo>
                <a:cubicBezTo>
                  <a:pt x="2007382" y="990273"/>
                  <a:pt x="2007633" y="991005"/>
                  <a:pt x="2008135" y="991633"/>
                </a:cubicBezTo>
                <a:cubicBezTo>
                  <a:pt x="2008638" y="992261"/>
                  <a:pt x="2009496" y="992784"/>
                  <a:pt x="2010710" y="993203"/>
                </a:cubicBezTo>
                <a:cubicBezTo>
                  <a:pt x="2011923" y="993621"/>
                  <a:pt x="2013535" y="993935"/>
                  <a:pt x="2015544" y="994144"/>
                </a:cubicBezTo>
                <a:cubicBezTo>
                  <a:pt x="2017553" y="994354"/>
                  <a:pt x="2020107" y="994459"/>
                  <a:pt x="2023204" y="994459"/>
                </a:cubicBezTo>
                <a:cubicBezTo>
                  <a:pt x="2026301" y="994458"/>
                  <a:pt x="2028855" y="994354"/>
                  <a:pt x="2030864" y="994145"/>
                </a:cubicBezTo>
                <a:cubicBezTo>
                  <a:pt x="2032873" y="993935"/>
                  <a:pt x="2034485" y="993621"/>
                  <a:pt x="2035699" y="993203"/>
                </a:cubicBezTo>
                <a:cubicBezTo>
                  <a:pt x="2036913" y="992784"/>
                  <a:pt x="2037771" y="992261"/>
                  <a:pt x="2038273" y="991633"/>
                </a:cubicBezTo>
                <a:cubicBezTo>
                  <a:pt x="2038775" y="991005"/>
                  <a:pt x="2039026" y="990272"/>
                  <a:pt x="2039026" y="989435"/>
                </a:cubicBezTo>
                <a:lnTo>
                  <a:pt x="2039027" y="824306"/>
                </a:lnTo>
                <a:cubicBezTo>
                  <a:pt x="2039026" y="823469"/>
                  <a:pt x="2038775" y="822715"/>
                  <a:pt x="2038273" y="822046"/>
                </a:cubicBezTo>
                <a:close/>
                <a:moveTo>
                  <a:pt x="2147059" y="873782"/>
                </a:moveTo>
                <a:cubicBezTo>
                  <a:pt x="2146431" y="873363"/>
                  <a:pt x="2145699" y="873154"/>
                  <a:pt x="2144862" y="873154"/>
                </a:cubicBezTo>
                <a:lnTo>
                  <a:pt x="2120501" y="873154"/>
                </a:lnTo>
                <a:lnTo>
                  <a:pt x="2120500" y="848165"/>
                </a:lnTo>
                <a:cubicBezTo>
                  <a:pt x="2120500" y="847328"/>
                  <a:pt x="2120249" y="846574"/>
                  <a:pt x="2119747" y="845905"/>
                </a:cubicBezTo>
                <a:cubicBezTo>
                  <a:pt x="2119245" y="845235"/>
                  <a:pt x="2118408" y="844670"/>
                  <a:pt x="2117236" y="844209"/>
                </a:cubicBezTo>
                <a:cubicBezTo>
                  <a:pt x="2116063" y="843749"/>
                  <a:pt x="2114452" y="843414"/>
                  <a:pt x="2112401" y="843205"/>
                </a:cubicBezTo>
                <a:cubicBezTo>
                  <a:pt x="2110350" y="842996"/>
                  <a:pt x="2107776" y="842891"/>
                  <a:pt x="2104678" y="842891"/>
                </a:cubicBezTo>
                <a:cubicBezTo>
                  <a:pt x="2101664" y="842891"/>
                  <a:pt x="2099132" y="842996"/>
                  <a:pt x="2097081" y="843205"/>
                </a:cubicBezTo>
                <a:cubicBezTo>
                  <a:pt x="2095030" y="843414"/>
                  <a:pt x="2093397" y="843749"/>
                  <a:pt x="2092183" y="844209"/>
                </a:cubicBezTo>
                <a:cubicBezTo>
                  <a:pt x="2090970" y="844670"/>
                  <a:pt x="2090133" y="845235"/>
                  <a:pt x="2089672" y="845905"/>
                </a:cubicBezTo>
                <a:cubicBezTo>
                  <a:pt x="2089212" y="846574"/>
                  <a:pt x="2088982" y="847328"/>
                  <a:pt x="2088981" y="848165"/>
                </a:cubicBezTo>
                <a:lnTo>
                  <a:pt x="2088981" y="873155"/>
                </a:lnTo>
                <a:lnTo>
                  <a:pt x="2075671" y="873154"/>
                </a:lnTo>
                <a:cubicBezTo>
                  <a:pt x="2074834" y="873154"/>
                  <a:pt x="2074101" y="873363"/>
                  <a:pt x="2073473" y="873782"/>
                </a:cubicBezTo>
                <a:cubicBezTo>
                  <a:pt x="2072845" y="874201"/>
                  <a:pt x="2072322" y="874892"/>
                  <a:pt x="2071903" y="875854"/>
                </a:cubicBezTo>
                <a:cubicBezTo>
                  <a:pt x="2071485" y="876817"/>
                  <a:pt x="2071171" y="878135"/>
                  <a:pt x="2070962" y="879810"/>
                </a:cubicBezTo>
                <a:cubicBezTo>
                  <a:pt x="2070753" y="881484"/>
                  <a:pt x="2070648" y="883535"/>
                  <a:pt x="2070648" y="885963"/>
                </a:cubicBezTo>
                <a:cubicBezTo>
                  <a:pt x="2070647" y="890567"/>
                  <a:pt x="2071066" y="893853"/>
                  <a:pt x="2071903" y="895820"/>
                </a:cubicBezTo>
                <a:cubicBezTo>
                  <a:pt x="2072741" y="897788"/>
                  <a:pt x="2073954" y="898771"/>
                  <a:pt x="2075545" y="898771"/>
                </a:cubicBezTo>
                <a:lnTo>
                  <a:pt x="2088981" y="898771"/>
                </a:lnTo>
                <a:lnTo>
                  <a:pt x="2088981" y="956158"/>
                </a:lnTo>
                <a:cubicBezTo>
                  <a:pt x="2088981" y="963023"/>
                  <a:pt x="2089693" y="968967"/>
                  <a:pt x="2091116" y="973990"/>
                </a:cubicBezTo>
                <a:cubicBezTo>
                  <a:pt x="2092539" y="979013"/>
                  <a:pt x="2094758" y="983178"/>
                  <a:pt x="2097772" y="986484"/>
                </a:cubicBezTo>
                <a:cubicBezTo>
                  <a:pt x="2100785" y="989791"/>
                  <a:pt x="2104595" y="992240"/>
                  <a:pt x="2109199" y="993830"/>
                </a:cubicBezTo>
                <a:cubicBezTo>
                  <a:pt x="2113803" y="995421"/>
                  <a:pt x="2119245" y="996217"/>
                  <a:pt x="2125524" y="996217"/>
                </a:cubicBezTo>
                <a:cubicBezTo>
                  <a:pt x="2127868" y="996216"/>
                  <a:pt x="2130191" y="996091"/>
                  <a:pt x="2132493" y="995840"/>
                </a:cubicBezTo>
                <a:cubicBezTo>
                  <a:pt x="2134795" y="995589"/>
                  <a:pt x="2136930" y="995233"/>
                  <a:pt x="2138897" y="994772"/>
                </a:cubicBezTo>
                <a:cubicBezTo>
                  <a:pt x="2140864" y="994312"/>
                  <a:pt x="2142581" y="993768"/>
                  <a:pt x="2144046" y="993140"/>
                </a:cubicBezTo>
                <a:cubicBezTo>
                  <a:pt x="2145511" y="992512"/>
                  <a:pt x="2146620" y="991800"/>
                  <a:pt x="2147373" y="991005"/>
                </a:cubicBezTo>
                <a:cubicBezTo>
                  <a:pt x="2148126" y="990210"/>
                  <a:pt x="2148734" y="988828"/>
                  <a:pt x="2149194" y="986861"/>
                </a:cubicBezTo>
                <a:cubicBezTo>
                  <a:pt x="2149655" y="984894"/>
                  <a:pt x="2149885" y="982068"/>
                  <a:pt x="2149885" y="978385"/>
                </a:cubicBezTo>
                <a:cubicBezTo>
                  <a:pt x="2149885" y="976041"/>
                  <a:pt x="2149780" y="974116"/>
                  <a:pt x="2149571" y="972609"/>
                </a:cubicBezTo>
                <a:cubicBezTo>
                  <a:pt x="2149361" y="971102"/>
                  <a:pt x="2149131" y="969909"/>
                  <a:pt x="2148880" y="969029"/>
                </a:cubicBezTo>
                <a:cubicBezTo>
                  <a:pt x="2148629" y="968151"/>
                  <a:pt x="2148273" y="967565"/>
                  <a:pt x="2147813" y="967272"/>
                </a:cubicBezTo>
                <a:cubicBezTo>
                  <a:pt x="2147352" y="966979"/>
                  <a:pt x="2146871" y="966833"/>
                  <a:pt x="2146369" y="966832"/>
                </a:cubicBezTo>
                <a:cubicBezTo>
                  <a:pt x="2145783" y="966832"/>
                  <a:pt x="2145134" y="966979"/>
                  <a:pt x="2144423" y="967272"/>
                </a:cubicBezTo>
                <a:cubicBezTo>
                  <a:pt x="2143711" y="967565"/>
                  <a:pt x="2142832" y="967900"/>
                  <a:pt x="2141785" y="968276"/>
                </a:cubicBezTo>
                <a:cubicBezTo>
                  <a:pt x="2140739" y="968653"/>
                  <a:pt x="2139546" y="968988"/>
                  <a:pt x="2138206" y="969281"/>
                </a:cubicBezTo>
                <a:cubicBezTo>
                  <a:pt x="2136867" y="969574"/>
                  <a:pt x="2135360" y="969720"/>
                  <a:pt x="2133686" y="969720"/>
                </a:cubicBezTo>
                <a:cubicBezTo>
                  <a:pt x="2128747" y="969721"/>
                  <a:pt x="2125314" y="968193"/>
                  <a:pt x="2123389" y="965137"/>
                </a:cubicBezTo>
                <a:cubicBezTo>
                  <a:pt x="2121463" y="962081"/>
                  <a:pt x="2120501" y="957498"/>
                  <a:pt x="2120501" y="951386"/>
                </a:cubicBezTo>
                <a:lnTo>
                  <a:pt x="2120501" y="898771"/>
                </a:lnTo>
                <a:lnTo>
                  <a:pt x="2144987" y="898771"/>
                </a:lnTo>
                <a:cubicBezTo>
                  <a:pt x="2146578" y="898771"/>
                  <a:pt x="2147792" y="897788"/>
                  <a:pt x="2148629" y="895820"/>
                </a:cubicBezTo>
                <a:cubicBezTo>
                  <a:pt x="2149466" y="893853"/>
                  <a:pt x="2149885" y="890567"/>
                  <a:pt x="2149885" y="885963"/>
                </a:cubicBezTo>
                <a:cubicBezTo>
                  <a:pt x="2149885" y="883535"/>
                  <a:pt x="2149780" y="881484"/>
                  <a:pt x="2149571" y="879810"/>
                </a:cubicBezTo>
                <a:cubicBezTo>
                  <a:pt x="2149361" y="878135"/>
                  <a:pt x="2149047" y="876817"/>
                  <a:pt x="2148629" y="875854"/>
                </a:cubicBezTo>
                <a:cubicBezTo>
                  <a:pt x="2148210" y="874891"/>
                  <a:pt x="2147687" y="874201"/>
                  <a:pt x="2147059" y="873782"/>
                </a:cubicBezTo>
                <a:close/>
                <a:moveTo>
                  <a:pt x="2243251" y="941843"/>
                </a:moveTo>
                <a:lnTo>
                  <a:pt x="2243251" y="960930"/>
                </a:lnTo>
                <a:cubicBezTo>
                  <a:pt x="2239400" y="965283"/>
                  <a:pt x="2235612" y="968590"/>
                  <a:pt x="2231887" y="970851"/>
                </a:cubicBezTo>
                <a:cubicBezTo>
                  <a:pt x="2228161" y="973111"/>
                  <a:pt x="2224080" y="974241"/>
                  <a:pt x="2219643" y="974241"/>
                </a:cubicBezTo>
                <a:cubicBezTo>
                  <a:pt x="2214369" y="974241"/>
                  <a:pt x="2210246" y="972902"/>
                  <a:pt x="2207274" y="970223"/>
                </a:cubicBezTo>
                <a:cubicBezTo>
                  <a:pt x="2204302" y="967544"/>
                  <a:pt x="2202816" y="963860"/>
                  <a:pt x="2202816" y="959172"/>
                </a:cubicBezTo>
                <a:cubicBezTo>
                  <a:pt x="2202816" y="956410"/>
                  <a:pt x="2203339" y="953961"/>
                  <a:pt x="2204386" y="951826"/>
                </a:cubicBezTo>
                <a:cubicBezTo>
                  <a:pt x="2205432" y="949691"/>
                  <a:pt x="2207086" y="947870"/>
                  <a:pt x="2209346" y="946364"/>
                </a:cubicBezTo>
                <a:cubicBezTo>
                  <a:pt x="2211607" y="944857"/>
                  <a:pt x="2214537" y="943727"/>
                  <a:pt x="2218136" y="942973"/>
                </a:cubicBezTo>
                <a:cubicBezTo>
                  <a:pt x="2221736" y="942220"/>
                  <a:pt x="2226089" y="941843"/>
                  <a:pt x="2231196" y="941843"/>
                </a:cubicBezTo>
                <a:close/>
                <a:moveTo>
                  <a:pt x="2262715" y="880752"/>
                </a:moveTo>
                <a:cubicBezTo>
                  <a:pt x="2258696" y="877193"/>
                  <a:pt x="2253569" y="874556"/>
                  <a:pt x="2247332" y="872840"/>
                </a:cubicBezTo>
                <a:cubicBezTo>
                  <a:pt x="2241096" y="871124"/>
                  <a:pt x="2233582" y="870266"/>
                  <a:pt x="2224792" y="870266"/>
                </a:cubicBezTo>
                <a:cubicBezTo>
                  <a:pt x="2219853" y="870266"/>
                  <a:pt x="2215060" y="870664"/>
                  <a:pt x="2210414" y="871459"/>
                </a:cubicBezTo>
                <a:cubicBezTo>
                  <a:pt x="2205767" y="872254"/>
                  <a:pt x="2201477" y="873280"/>
                  <a:pt x="2197542" y="874535"/>
                </a:cubicBezTo>
                <a:cubicBezTo>
                  <a:pt x="2193607" y="875791"/>
                  <a:pt x="2190175" y="877152"/>
                  <a:pt x="2187245" y="878617"/>
                </a:cubicBezTo>
                <a:cubicBezTo>
                  <a:pt x="2184315" y="880082"/>
                  <a:pt x="2182264" y="881421"/>
                  <a:pt x="2181092" y="882635"/>
                </a:cubicBezTo>
                <a:cubicBezTo>
                  <a:pt x="2179920" y="883849"/>
                  <a:pt x="2179125" y="885209"/>
                  <a:pt x="2178706" y="886716"/>
                </a:cubicBezTo>
                <a:cubicBezTo>
                  <a:pt x="2178287" y="888223"/>
                  <a:pt x="2178078" y="890274"/>
                  <a:pt x="2178078" y="892869"/>
                </a:cubicBezTo>
                <a:cubicBezTo>
                  <a:pt x="2178078" y="894795"/>
                  <a:pt x="2178204" y="896553"/>
                  <a:pt x="2178455" y="898143"/>
                </a:cubicBezTo>
                <a:cubicBezTo>
                  <a:pt x="2178706" y="899734"/>
                  <a:pt x="2179062" y="901073"/>
                  <a:pt x="2179522" y="902162"/>
                </a:cubicBezTo>
                <a:cubicBezTo>
                  <a:pt x="2179983" y="903250"/>
                  <a:pt x="2180569" y="904087"/>
                  <a:pt x="2181281" y="904673"/>
                </a:cubicBezTo>
                <a:cubicBezTo>
                  <a:pt x="2181992" y="905259"/>
                  <a:pt x="2182808" y="905552"/>
                  <a:pt x="2183729" y="905552"/>
                </a:cubicBezTo>
                <a:cubicBezTo>
                  <a:pt x="2185068" y="905552"/>
                  <a:pt x="2186806" y="904966"/>
                  <a:pt x="2188940" y="903794"/>
                </a:cubicBezTo>
                <a:cubicBezTo>
                  <a:pt x="2191075" y="902622"/>
                  <a:pt x="2193733" y="901325"/>
                  <a:pt x="2196915" y="899901"/>
                </a:cubicBezTo>
                <a:cubicBezTo>
                  <a:pt x="2200096" y="898478"/>
                  <a:pt x="2203758" y="897181"/>
                  <a:pt x="2207902" y="896009"/>
                </a:cubicBezTo>
                <a:cubicBezTo>
                  <a:pt x="2212046" y="894837"/>
                  <a:pt x="2216755" y="894251"/>
                  <a:pt x="2222029" y="894251"/>
                </a:cubicBezTo>
                <a:cubicBezTo>
                  <a:pt x="2226048" y="894251"/>
                  <a:pt x="2229417" y="894669"/>
                  <a:pt x="2232138" y="895506"/>
                </a:cubicBezTo>
                <a:cubicBezTo>
                  <a:pt x="2234858" y="896344"/>
                  <a:pt x="2237035" y="897641"/>
                  <a:pt x="2238668" y="899399"/>
                </a:cubicBezTo>
                <a:cubicBezTo>
                  <a:pt x="2240300" y="901157"/>
                  <a:pt x="2241472" y="903355"/>
                  <a:pt x="2242184" y="905992"/>
                </a:cubicBezTo>
                <a:cubicBezTo>
                  <a:pt x="2242895" y="908629"/>
                  <a:pt x="2243251" y="911706"/>
                  <a:pt x="2243251" y="915221"/>
                </a:cubicBezTo>
                <a:lnTo>
                  <a:pt x="2243251" y="922002"/>
                </a:lnTo>
                <a:lnTo>
                  <a:pt x="2232326" y="922002"/>
                </a:lnTo>
                <a:cubicBezTo>
                  <a:pt x="2222364" y="922003"/>
                  <a:pt x="2213616" y="922756"/>
                  <a:pt x="2206081" y="924263"/>
                </a:cubicBezTo>
                <a:cubicBezTo>
                  <a:pt x="2198547" y="925770"/>
                  <a:pt x="2192247" y="928093"/>
                  <a:pt x="2187182" y="931232"/>
                </a:cubicBezTo>
                <a:cubicBezTo>
                  <a:pt x="2182117" y="934371"/>
                  <a:pt x="2178308" y="938348"/>
                  <a:pt x="2175755" y="943162"/>
                </a:cubicBezTo>
                <a:cubicBezTo>
                  <a:pt x="2173202" y="947975"/>
                  <a:pt x="2171925" y="953647"/>
                  <a:pt x="2171925" y="960177"/>
                </a:cubicBezTo>
                <a:cubicBezTo>
                  <a:pt x="2171925" y="966204"/>
                  <a:pt x="2172930" y="971479"/>
                  <a:pt x="2174939" y="975999"/>
                </a:cubicBezTo>
                <a:cubicBezTo>
                  <a:pt x="2176948" y="980520"/>
                  <a:pt x="2179773" y="984308"/>
                  <a:pt x="2183415" y="987364"/>
                </a:cubicBezTo>
                <a:cubicBezTo>
                  <a:pt x="2187057" y="990419"/>
                  <a:pt x="2191368" y="992721"/>
                  <a:pt x="2196349" y="994270"/>
                </a:cubicBezTo>
                <a:cubicBezTo>
                  <a:pt x="2201331" y="995819"/>
                  <a:pt x="2206793" y="996593"/>
                  <a:pt x="2212737" y="996593"/>
                </a:cubicBezTo>
                <a:cubicBezTo>
                  <a:pt x="2219936" y="996593"/>
                  <a:pt x="2226487" y="995212"/>
                  <a:pt x="2232389" y="992449"/>
                </a:cubicBezTo>
                <a:cubicBezTo>
                  <a:pt x="2238291" y="989687"/>
                  <a:pt x="2243544" y="985836"/>
                  <a:pt x="2248149" y="980896"/>
                </a:cubicBezTo>
                <a:lnTo>
                  <a:pt x="2248149" y="989812"/>
                </a:lnTo>
                <a:cubicBezTo>
                  <a:pt x="2248149" y="990984"/>
                  <a:pt x="2248504" y="991905"/>
                  <a:pt x="2249216" y="992575"/>
                </a:cubicBezTo>
                <a:cubicBezTo>
                  <a:pt x="2249928" y="993245"/>
                  <a:pt x="2251141" y="993726"/>
                  <a:pt x="2252858" y="994019"/>
                </a:cubicBezTo>
                <a:cubicBezTo>
                  <a:pt x="2254574" y="994312"/>
                  <a:pt x="2257315" y="994458"/>
                  <a:pt x="2261083" y="994459"/>
                </a:cubicBezTo>
                <a:cubicBezTo>
                  <a:pt x="2264599" y="994458"/>
                  <a:pt x="2267257" y="994312"/>
                  <a:pt x="2269056" y="994019"/>
                </a:cubicBezTo>
                <a:cubicBezTo>
                  <a:pt x="2270856" y="993726"/>
                  <a:pt x="2272175" y="993244"/>
                  <a:pt x="2273012" y="992575"/>
                </a:cubicBezTo>
                <a:cubicBezTo>
                  <a:pt x="2273849" y="991905"/>
                  <a:pt x="2274268" y="990984"/>
                  <a:pt x="2274268" y="989812"/>
                </a:cubicBezTo>
                <a:lnTo>
                  <a:pt x="2274268" y="914468"/>
                </a:lnTo>
                <a:cubicBezTo>
                  <a:pt x="2274268" y="906766"/>
                  <a:pt x="2273347" y="900110"/>
                  <a:pt x="2271505" y="894502"/>
                </a:cubicBezTo>
                <a:cubicBezTo>
                  <a:pt x="2269664" y="888893"/>
                  <a:pt x="2266734" y="884309"/>
                  <a:pt x="2262715" y="880752"/>
                </a:cubicBezTo>
                <a:close/>
                <a:moveTo>
                  <a:pt x="2367076" y="941843"/>
                </a:moveTo>
                <a:lnTo>
                  <a:pt x="2367076" y="960930"/>
                </a:lnTo>
                <a:cubicBezTo>
                  <a:pt x="2363225" y="965283"/>
                  <a:pt x="2359437" y="968590"/>
                  <a:pt x="2355712" y="970850"/>
                </a:cubicBezTo>
                <a:cubicBezTo>
                  <a:pt x="2351986" y="973111"/>
                  <a:pt x="2347905" y="974241"/>
                  <a:pt x="2343468" y="974241"/>
                </a:cubicBezTo>
                <a:cubicBezTo>
                  <a:pt x="2338194" y="974241"/>
                  <a:pt x="2334071" y="972901"/>
                  <a:pt x="2331099" y="970223"/>
                </a:cubicBezTo>
                <a:cubicBezTo>
                  <a:pt x="2328127" y="967544"/>
                  <a:pt x="2326641" y="963860"/>
                  <a:pt x="2326641" y="959172"/>
                </a:cubicBezTo>
                <a:cubicBezTo>
                  <a:pt x="2326641" y="956410"/>
                  <a:pt x="2327165" y="953961"/>
                  <a:pt x="2328211" y="951826"/>
                </a:cubicBezTo>
                <a:cubicBezTo>
                  <a:pt x="2329257" y="949692"/>
                  <a:pt x="2330911" y="947871"/>
                  <a:pt x="2333171" y="946364"/>
                </a:cubicBezTo>
                <a:cubicBezTo>
                  <a:pt x="2335432" y="944857"/>
                  <a:pt x="2338362" y="943727"/>
                  <a:pt x="2341961" y="942973"/>
                </a:cubicBezTo>
                <a:cubicBezTo>
                  <a:pt x="2345561" y="942220"/>
                  <a:pt x="2349914" y="941843"/>
                  <a:pt x="2355021" y="941843"/>
                </a:cubicBezTo>
                <a:close/>
                <a:moveTo>
                  <a:pt x="2386540" y="880751"/>
                </a:moveTo>
                <a:cubicBezTo>
                  <a:pt x="2382521" y="877194"/>
                  <a:pt x="2377394" y="874556"/>
                  <a:pt x="2371157" y="872840"/>
                </a:cubicBezTo>
                <a:cubicBezTo>
                  <a:pt x="2364920" y="871124"/>
                  <a:pt x="2357407" y="870266"/>
                  <a:pt x="2348617" y="870266"/>
                </a:cubicBezTo>
                <a:cubicBezTo>
                  <a:pt x="2343678" y="870266"/>
                  <a:pt x="2338885" y="870664"/>
                  <a:pt x="2334239" y="871459"/>
                </a:cubicBezTo>
                <a:cubicBezTo>
                  <a:pt x="2329592" y="872254"/>
                  <a:pt x="2325302" y="873280"/>
                  <a:pt x="2321367" y="874535"/>
                </a:cubicBezTo>
                <a:cubicBezTo>
                  <a:pt x="2317433" y="875791"/>
                  <a:pt x="2314000" y="877151"/>
                  <a:pt x="2311070" y="878617"/>
                </a:cubicBezTo>
                <a:cubicBezTo>
                  <a:pt x="2308140" y="880082"/>
                  <a:pt x="2306089" y="881421"/>
                  <a:pt x="2304917" y="882635"/>
                </a:cubicBezTo>
                <a:cubicBezTo>
                  <a:pt x="2303745" y="883849"/>
                  <a:pt x="2302950" y="885209"/>
                  <a:pt x="2302531" y="886716"/>
                </a:cubicBezTo>
                <a:cubicBezTo>
                  <a:pt x="2302113" y="888223"/>
                  <a:pt x="2301903" y="890274"/>
                  <a:pt x="2301904" y="892869"/>
                </a:cubicBezTo>
                <a:cubicBezTo>
                  <a:pt x="2301904" y="894795"/>
                  <a:pt x="2302029" y="896553"/>
                  <a:pt x="2302280" y="898143"/>
                </a:cubicBezTo>
                <a:cubicBezTo>
                  <a:pt x="2302531" y="899734"/>
                  <a:pt x="2302887" y="901073"/>
                  <a:pt x="2303348" y="902161"/>
                </a:cubicBezTo>
                <a:cubicBezTo>
                  <a:pt x="2303808" y="903250"/>
                  <a:pt x="2304394" y="904087"/>
                  <a:pt x="2305106" y="904673"/>
                </a:cubicBezTo>
                <a:cubicBezTo>
                  <a:pt x="2305817" y="905259"/>
                  <a:pt x="2306633" y="905552"/>
                  <a:pt x="2307554" y="905552"/>
                </a:cubicBezTo>
                <a:cubicBezTo>
                  <a:pt x="2308894" y="905552"/>
                  <a:pt x="2310631" y="904966"/>
                  <a:pt x="2312765" y="903794"/>
                </a:cubicBezTo>
                <a:cubicBezTo>
                  <a:pt x="2314900" y="902622"/>
                  <a:pt x="2317558" y="901324"/>
                  <a:pt x="2320739" y="899901"/>
                </a:cubicBezTo>
                <a:cubicBezTo>
                  <a:pt x="2323920" y="898478"/>
                  <a:pt x="2327583" y="897181"/>
                  <a:pt x="2331727" y="896008"/>
                </a:cubicBezTo>
                <a:cubicBezTo>
                  <a:pt x="2335871" y="894837"/>
                  <a:pt x="2340580" y="894250"/>
                  <a:pt x="2345854" y="894251"/>
                </a:cubicBezTo>
                <a:cubicBezTo>
                  <a:pt x="2349873" y="894250"/>
                  <a:pt x="2353242" y="894669"/>
                  <a:pt x="2355963" y="895506"/>
                </a:cubicBezTo>
                <a:cubicBezTo>
                  <a:pt x="2358683" y="896344"/>
                  <a:pt x="2360860" y="897641"/>
                  <a:pt x="2362492" y="899399"/>
                </a:cubicBezTo>
                <a:cubicBezTo>
                  <a:pt x="2364125" y="901157"/>
                  <a:pt x="2365297" y="903355"/>
                  <a:pt x="2366008" y="905992"/>
                </a:cubicBezTo>
                <a:cubicBezTo>
                  <a:pt x="2366720" y="908629"/>
                  <a:pt x="2367076" y="911705"/>
                  <a:pt x="2367076" y="915221"/>
                </a:cubicBezTo>
                <a:lnTo>
                  <a:pt x="2367076" y="922002"/>
                </a:lnTo>
                <a:lnTo>
                  <a:pt x="2356151" y="922002"/>
                </a:lnTo>
                <a:cubicBezTo>
                  <a:pt x="2346189" y="922002"/>
                  <a:pt x="2337441" y="922756"/>
                  <a:pt x="2329906" y="924263"/>
                </a:cubicBezTo>
                <a:cubicBezTo>
                  <a:pt x="2322372" y="925770"/>
                  <a:pt x="2316072" y="928092"/>
                  <a:pt x="2311007" y="931232"/>
                </a:cubicBezTo>
                <a:cubicBezTo>
                  <a:pt x="2305943" y="934371"/>
                  <a:pt x="2302134" y="938348"/>
                  <a:pt x="2299580" y="943162"/>
                </a:cubicBezTo>
                <a:cubicBezTo>
                  <a:pt x="2297027" y="947975"/>
                  <a:pt x="2295750" y="953647"/>
                  <a:pt x="2295750" y="960177"/>
                </a:cubicBezTo>
                <a:cubicBezTo>
                  <a:pt x="2295750" y="966205"/>
                  <a:pt x="2296755" y="971478"/>
                  <a:pt x="2298764" y="975999"/>
                </a:cubicBezTo>
                <a:cubicBezTo>
                  <a:pt x="2300773" y="980520"/>
                  <a:pt x="2303598" y="984308"/>
                  <a:pt x="2307240" y="987363"/>
                </a:cubicBezTo>
                <a:cubicBezTo>
                  <a:pt x="2310882" y="990419"/>
                  <a:pt x="2315193" y="992722"/>
                  <a:pt x="2320174" y="994270"/>
                </a:cubicBezTo>
                <a:cubicBezTo>
                  <a:pt x="2325156" y="995819"/>
                  <a:pt x="2330618" y="996593"/>
                  <a:pt x="2336562" y="996593"/>
                </a:cubicBezTo>
                <a:cubicBezTo>
                  <a:pt x="2343761" y="996593"/>
                  <a:pt x="2350312" y="995212"/>
                  <a:pt x="2356214" y="992449"/>
                </a:cubicBezTo>
                <a:cubicBezTo>
                  <a:pt x="2362116" y="989687"/>
                  <a:pt x="2367369" y="985836"/>
                  <a:pt x="2371974" y="980897"/>
                </a:cubicBezTo>
                <a:lnTo>
                  <a:pt x="2371974" y="989812"/>
                </a:lnTo>
                <a:cubicBezTo>
                  <a:pt x="2371973" y="990984"/>
                  <a:pt x="2372329" y="991905"/>
                  <a:pt x="2373041" y="992575"/>
                </a:cubicBezTo>
                <a:cubicBezTo>
                  <a:pt x="2373752" y="993245"/>
                  <a:pt x="2374966" y="993726"/>
                  <a:pt x="2376683" y="994019"/>
                </a:cubicBezTo>
                <a:cubicBezTo>
                  <a:pt x="2378399" y="994312"/>
                  <a:pt x="2381141" y="994458"/>
                  <a:pt x="2384907" y="994459"/>
                </a:cubicBezTo>
                <a:cubicBezTo>
                  <a:pt x="2388424" y="994459"/>
                  <a:pt x="2391082" y="994312"/>
                  <a:pt x="2392881" y="994019"/>
                </a:cubicBezTo>
                <a:cubicBezTo>
                  <a:pt x="2394681" y="993726"/>
                  <a:pt x="2396000" y="993245"/>
                  <a:pt x="2396837" y="992575"/>
                </a:cubicBezTo>
                <a:cubicBezTo>
                  <a:pt x="2397674" y="991905"/>
                  <a:pt x="2398093" y="990984"/>
                  <a:pt x="2398093" y="989812"/>
                </a:cubicBezTo>
                <a:lnTo>
                  <a:pt x="2398093" y="914468"/>
                </a:lnTo>
                <a:cubicBezTo>
                  <a:pt x="2398093" y="906766"/>
                  <a:pt x="2397172" y="900111"/>
                  <a:pt x="2395330" y="894502"/>
                </a:cubicBezTo>
                <a:cubicBezTo>
                  <a:pt x="2393488" y="888893"/>
                  <a:pt x="2390559" y="884309"/>
                  <a:pt x="2386540" y="880751"/>
                </a:cubicBezTo>
                <a:close/>
                <a:moveTo>
                  <a:pt x="2499484" y="873782"/>
                </a:moveTo>
                <a:cubicBezTo>
                  <a:pt x="2498856" y="873364"/>
                  <a:pt x="2498124" y="873154"/>
                  <a:pt x="2497287" y="873154"/>
                </a:cubicBezTo>
                <a:lnTo>
                  <a:pt x="2472925" y="873154"/>
                </a:lnTo>
                <a:lnTo>
                  <a:pt x="2472925" y="848165"/>
                </a:lnTo>
                <a:cubicBezTo>
                  <a:pt x="2472925" y="847328"/>
                  <a:pt x="2472674" y="846574"/>
                  <a:pt x="2472172" y="845905"/>
                </a:cubicBezTo>
                <a:cubicBezTo>
                  <a:pt x="2471670" y="845235"/>
                  <a:pt x="2470833" y="844670"/>
                  <a:pt x="2469660" y="844209"/>
                </a:cubicBezTo>
                <a:cubicBezTo>
                  <a:pt x="2468489" y="843749"/>
                  <a:pt x="2466877" y="843414"/>
                  <a:pt x="2464826" y="843205"/>
                </a:cubicBezTo>
                <a:cubicBezTo>
                  <a:pt x="2462775" y="842996"/>
                  <a:pt x="2460201" y="842891"/>
                  <a:pt x="2457104" y="842891"/>
                </a:cubicBezTo>
                <a:cubicBezTo>
                  <a:pt x="2454089" y="842891"/>
                  <a:pt x="2451557" y="842996"/>
                  <a:pt x="2449506" y="843205"/>
                </a:cubicBezTo>
                <a:cubicBezTo>
                  <a:pt x="2447455" y="843414"/>
                  <a:pt x="2445822" y="843749"/>
                  <a:pt x="2444609" y="844209"/>
                </a:cubicBezTo>
                <a:cubicBezTo>
                  <a:pt x="2443395" y="844670"/>
                  <a:pt x="2442557" y="845235"/>
                  <a:pt x="2442097" y="845905"/>
                </a:cubicBezTo>
                <a:cubicBezTo>
                  <a:pt x="2441637" y="846574"/>
                  <a:pt x="2441407" y="847328"/>
                  <a:pt x="2441407" y="848165"/>
                </a:cubicBezTo>
                <a:lnTo>
                  <a:pt x="2441407" y="873154"/>
                </a:lnTo>
                <a:lnTo>
                  <a:pt x="2428096" y="873154"/>
                </a:lnTo>
                <a:cubicBezTo>
                  <a:pt x="2427259" y="873154"/>
                  <a:pt x="2426526" y="873364"/>
                  <a:pt x="2425898" y="873782"/>
                </a:cubicBezTo>
                <a:cubicBezTo>
                  <a:pt x="2425271" y="874201"/>
                  <a:pt x="2424747" y="874891"/>
                  <a:pt x="2424329" y="875854"/>
                </a:cubicBezTo>
                <a:cubicBezTo>
                  <a:pt x="2423910" y="876817"/>
                  <a:pt x="2423596" y="878135"/>
                  <a:pt x="2423387" y="879810"/>
                </a:cubicBezTo>
                <a:cubicBezTo>
                  <a:pt x="2423177" y="881484"/>
                  <a:pt x="2423073" y="883535"/>
                  <a:pt x="2423073" y="885963"/>
                </a:cubicBezTo>
                <a:cubicBezTo>
                  <a:pt x="2423073" y="890567"/>
                  <a:pt x="2423491" y="893853"/>
                  <a:pt x="2424328" y="895820"/>
                </a:cubicBezTo>
                <a:cubicBezTo>
                  <a:pt x="2425166" y="897788"/>
                  <a:pt x="2426379" y="898771"/>
                  <a:pt x="2427970" y="898771"/>
                </a:cubicBezTo>
                <a:lnTo>
                  <a:pt x="2441407" y="898771"/>
                </a:lnTo>
                <a:lnTo>
                  <a:pt x="2441407" y="956158"/>
                </a:lnTo>
                <a:cubicBezTo>
                  <a:pt x="2441407" y="963023"/>
                  <a:pt x="2442118" y="968967"/>
                  <a:pt x="2443541" y="973990"/>
                </a:cubicBezTo>
                <a:cubicBezTo>
                  <a:pt x="2444964" y="979013"/>
                  <a:pt x="2447183" y="983178"/>
                  <a:pt x="2450197" y="986485"/>
                </a:cubicBezTo>
                <a:cubicBezTo>
                  <a:pt x="2453210" y="989791"/>
                  <a:pt x="2457020" y="992240"/>
                  <a:pt x="2461624" y="993830"/>
                </a:cubicBezTo>
                <a:cubicBezTo>
                  <a:pt x="2466228" y="995421"/>
                  <a:pt x="2471670" y="996216"/>
                  <a:pt x="2477949" y="996216"/>
                </a:cubicBezTo>
                <a:cubicBezTo>
                  <a:pt x="2480292" y="996217"/>
                  <a:pt x="2482616" y="996091"/>
                  <a:pt x="2484918" y="995840"/>
                </a:cubicBezTo>
                <a:cubicBezTo>
                  <a:pt x="2487220" y="995589"/>
                  <a:pt x="2489355" y="995233"/>
                  <a:pt x="2491322" y="994772"/>
                </a:cubicBezTo>
                <a:cubicBezTo>
                  <a:pt x="2493289" y="994312"/>
                  <a:pt x="2495005" y="993768"/>
                  <a:pt x="2496470" y="993140"/>
                </a:cubicBezTo>
                <a:cubicBezTo>
                  <a:pt x="2497935" y="992512"/>
                  <a:pt x="2499045" y="991800"/>
                  <a:pt x="2499798" y="991005"/>
                </a:cubicBezTo>
                <a:cubicBezTo>
                  <a:pt x="2500552" y="990210"/>
                  <a:pt x="2501159" y="988828"/>
                  <a:pt x="2501619" y="986861"/>
                </a:cubicBezTo>
                <a:cubicBezTo>
                  <a:pt x="2502080" y="984894"/>
                  <a:pt x="2502310" y="982069"/>
                  <a:pt x="2502310" y="978385"/>
                </a:cubicBezTo>
                <a:cubicBezTo>
                  <a:pt x="2502310" y="976041"/>
                  <a:pt x="2502205" y="974115"/>
                  <a:pt x="2501996" y="972609"/>
                </a:cubicBezTo>
                <a:cubicBezTo>
                  <a:pt x="2501786" y="971102"/>
                  <a:pt x="2501556" y="969909"/>
                  <a:pt x="2501305" y="969030"/>
                </a:cubicBezTo>
                <a:cubicBezTo>
                  <a:pt x="2501054" y="968151"/>
                  <a:pt x="2500698" y="967565"/>
                  <a:pt x="2500238" y="967272"/>
                </a:cubicBezTo>
                <a:cubicBezTo>
                  <a:pt x="2499777" y="966979"/>
                  <a:pt x="2499296" y="966832"/>
                  <a:pt x="2498794" y="966832"/>
                </a:cubicBezTo>
                <a:cubicBezTo>
                  <a:pt x="2498208" y="966832"/>
                  <a:pt x="2497559" y="966979"/>
                  <a:pt x="2496847" y="967272"/>
                </a:cubicBezTo>
                <a:cubicBezTo>
                  <a:pt x="2496136" y="967565"/>
                  <a:pt x="2495257" y="967899"/>
                  <a:pt x="2494210" y="968276"/>
                </a:cubicBezTo>
                <a:cubicBezTo>
                  <a:pt x="2493164" y="968653"/>
                  <a:pt x="2491971" y="968988"/>
                  <a:pt x="2490632" y="969281"/>
                </a:cubicBezTo>
                <a:cubicBezTo>
                  <a:pt x="2489292" y="969574"/>
                  <a:pt x="2487785" y="969721"/>
                  <a:pt x="2486111" y="969720"/>
                </a:cubicBezTo>
                <a:cubicBezTo>
                  <a:pt x="2481172" y="969720"/>
                  <a:pt x="2477739" y="968192"/>
                  <a:pt x="2475813" y="965137"/>
                </a:cubicBezTo>
                <a:cubicBezTo>
                  <a:pt x="2473888" y="962081"/>
                  <a:pt x="2472925" y="957498"/>
                  <a:pt x="2472925" y="951387"/>
                </a:cubicBezTo>
                <a:lnTo>
                  <a:pt x="2472925" y="898771"/>
                </a:lnTo>
                <a:lnTo>
                  <a:pt x="2497412" y="898771"/>
                </a:lnTo>
                <a:cubicBezTo>
                  <a:pt x="2499003" y="898771"/>
                  <a:pt x="2500217" y="897788"/>
                  <a:pt x="2501054" y="895821"/>
                </a:cubicBezTo>
                <a:cubicBezTo>
                  <a:pt x="2501891" y="893853"/>
                  <a:pt x="2502309" y="890567"/>
                  <a:pt x="2502310" y="885963"/>
                </a:cubicBezTo>
                <a:cubicBezTo>
                  <a:pt x="2502310" y="883535"/>
                  <a:pt x="2502205" y="881484"/>
                  <a:pt x="2501996" y="879810"/>
                </a:cubicBezTo>
                <a:cubicBezTo>
                  <a:pt x="2501786" y="878135"/>
                  <a:pt x="2501473" y="876817"/>
                  <a:pt x="2501054" y="875854"/>
                </a:cubicBezTo>
                <a:cubicBezTo>
                  <a:pt x="2500635" y="874891"/>
                  <a:pt x="2500113" y="874201"/>
                  <a:pt x="2499484" y="873782"/>
                </a:cubicBezTo>
                <a:close/>
                <a:moveTo>
                  <a:pt x="3325680" y="158838"/>
                </a:moveTo>
                <a:cubicBezTo>
                  <a:pt x="3429202" y="268275"/>
                  <a:pt x="3532724" y="377713"/>
                  <a:pt x="3636245" y="487150"/>
                </a:cubicBezTo>
                <a:cubicBezTo>
                  <a:pt x="2630467" y="1437722"/>
                  <a:pt x="1007958" y="1360301"/>
                  <a:pt x="0" y="313640"/>
                </a:cubicBezTo>
                <a:lnTo>
                  <a:pt x="325376" y="0"/>
                </a:lnTo>
                <a:cubicBezTo>
                  <a:pt x="1161266" y="868151"/>
                  <a:pt x="2500016" y="939025"/>
                  <a:pt x="3325680" y="158838"/>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5" name="Vrije vorm 14"/>
          <p:cNvSpPr/>
          <p:nvPr/>
        </p:nvSpPr>
        <p:spPr>
          <a:xfrm rot="3004545">
            <a:off x="4335478" y="4447860"/>
            <a:ext cx="4007148" cy="1328098"/>
          </a:xfrm>
          <a:custGeom>
            <a:avLst/>
            <a:gdLst/>
            <a:ahLst/>
            <a:cxnLst/>
            <a:rect l="l" t="t" r="r" b="b"/>
            <a:pathLst>
              <a:path w="3632848" h="1158162">
                <a:moveTo>
                  <a:pt x="2265606" y="888628"/>
                </a:moveTo>
                <a:cubicBezTo>
                  <a:pt x="2267573" y="886074"/>
                  <a:pt x="2270042" y="884044"/>
                  <a:pt x="2273014" y="882537"/>
                </a:cubicBezTo>
                <a:cubicBezTo>
                  <a:pt x="2275986" y="881030"/>
                  <a:pt x="2279481" y="880277"/>
                  <a:pt x="2283500" y="880277"/>
                </a:cubicBezTo>
                <a:cubicBezTo>
                  <a:pt x="2291453" y="880277"/>
                  <a:pt x="2297334" y="882809"/>
                  <a:pt x="2301143" y="887874"/>
                </a:cubicBezTo>
                <a:cubicBezTo>
                  <a:pt x="2304952" y="892939"/>
                  <a:pt x="2306731" y="899909"/>
                  <a:pt x="2306480" y="908783"/>
                </a:cubicBezTo>
                <a:lnTo>
                  <a:pt x="2259264" y="908782"/>
                </a:lnTo>
                <a:cubicBezTo>
                  <a:pt x="2259431" y="904848"/>
                  <a:pt x="2260039" y="901144"/>
                  <a:pt x="2261085" y="897669"/>
                </a:cubicBezTo>
                <a:cubicBezTo>
                  <a:pt x="2262131" y="894195"/>
                  <a:pt x="2263638" y="891181"/>
                  <a:pt x="2265606" y="888628"/>
                </a:cubicBezTo>
                <a:close/>
                <a:moveTo>
                  <a:pt x="2242312" y="875066"/>
                </a:moveTo>
                <a:cubicBezTo>
                  <a:pt x="2237372" y="880633"/>
                  <a:pt x="2233605" y="887414"/>
                  <a:pt x="2231010" y="895409"/>
                </a:cubicBezTo>
                <a:cubicBezTo>
                  <a:pt x="2228415" y="903404"/>
                  <a:pt x="2227117" y="912382"/>
                  <a:pt x="2227117" y="922344"/>
                </a:cubicBezTo>
                <a:cubicBezTo>
                  <a:pt x="2227117" y="932809"/>
                  <a:pt x="2228352" y="941934"/>
                  <a:pt x="2230822" y="949719"/>
                </a:cubicBezTo>
                <a:cubicBezTo>
                  <a:pt x="2233291" y="957505"/>
                  <a:pt x="2237038" y="963951"/>
                  <a:pt x="2242061" y="969058"/>
                </a:cubicBezTo>
                <a:cubicBezTo>
                  <a:pt x="2247084" y="974165"/>
                  <a:pt x="2253341" y="977974"/>
                  <a:pt x="2260834" y="980485"/>
                </a:cubicBezTo>
                <a:cubicBezTo>
                  <a:pt x="2268327" y="982996"/>
                  <a:pt x="2277054" y="984252"/>
                  <a:pt x="2287016" y="984252"/>
                </a:cubicBezTo>
                <a:cubicBezTo>
                  <a:pt x="2292541" y="984252"/>
                  <a:pt x="2297732" y="983896"/>
                  <a:pt x="2302587" y="983185"/>
                </a:cubicBezTo>
                <a:cubicBezTo>
                  <a:pt x="2307443" y="982473"/>
                  <a:pt x="2311754" y="981636"/>
                  <a:pt x="2315521" y="980673"/>
                </a:cubicBezTo>
                <a:cubicBezTo>
                  <a:pt x="2319288" y="979710"/>
                  <a:pt x="2322386" y="978727"/>
                  <a:pt x="2324814" y="977722"/>
                </a:cubicBezTo>
                <a:cubicBezTo>
                  <a:pt x="2327241" y="976718"/>
                  <a:pt x="2328727" y="975922"/>
                  <a:pt x="2329272" y="975337"/>
                </a:cubicBezTo>
                <a:cubicBezTo>
                  <a:pt x="2329816" y="974750"/>
                  <a:pt x="2330255" y="974143"/>
                  <a:pt x="2330590" y="973516"/>
                </a:cubicBezTo>
                <a:cubicBezTo>
                  <a:pt x="2330925" y="972888"/>
                  <a:pt x="2331176" y="972113"/>
                  <a:pt x="2331344" y="971193"/>
                </a:cubicBezTo>
                <a:cubicBezTo>
                  <a:pt x="2331511" y="970271"/>
                  <a:pt x="2331636" y="969162"/>
                  <a:pt x="2331720" y="967865"/>
                </a:cubicBezTo>
                <a:cubicBezTo>
                  <a:pt x="2331804" y="966567"/>
                  <a:pt x="2331846" y="964997"/>
                  <a:pt x="2331846" y="963156"/>
                </a:cubicBezTo>
                <a:cubicBezTo>
                  <a:pt x="2331846" y="961063"/>
                  <a:pt x="2331783" y="959326"/>
                  <a:pt x="2331658" y="957944"/>
                </a:cubicBezTo>
                <a:cubicBezTo>
                  <a:pt x="2331532" y="956563"/>
                  <a:pt x="2331302" y="955496"/>
                  <a:pt x="2330967" y="954742"/>
                </a:cubicBezTo>
                <a:cubicBezTo>
                  <a:pt x="2330632" y="953989"/>
                  <a:pt x="2330213" y="953466"/>
                  <a:pt x="2329711" y="953173"/>
                </a:cubicBezTo>
                <a:cubicBezTo>
                  <a:pt x="2329209" y="952880"/>
                  <a:pt x="2328581" y="952733"/>
                  <a:pt x="2327827" y="952733"/>
                </a:cubicBezTo>
                <a:cubicBezTo>
                  <a:pt x="2326572" y="952733"/>
                  <a:pt x="2324939" y="953131"/>
                  <a:pt x="2322930" y="953926"/>
                </a:cubicBezTo>
                <a:cubicBezTo>
                  <a:pt x="2320921" y="954721"/>
                  <a:pt x="2318388" y="955600"/>
                  <a:pt x="2315333" y="956563"/>
                </a:cubicBezTo>
                <a:cubicBezTo>
                  <a:pt x="2312277" y="957526"/>
                  <a:pt x="2308656" y="958405"/>
                  <a:pt x="2304471" y="959200"/>
                </a:cubicBezTo>
                <a:cubicBezTo>
                  <a:pt x="2300285" y="959996"/>
                  <a:pt x="2295430" y="960393"/>
                  <a:pt x="2289904" y="960393"/>
                </a:cubicBezTo>
                <a:cubicBezTo>
                  <a:pt x="2284463" y="960393"/>
                  <a:pt x="2279795" y="959682"/>
                  <a:pt x="2275903" y="958259"/>
                </a:cubicBezTo>
                <a:cubicBezTo>
                  <a:pt x="2272010" y="956835"/>
                  <a:pt x="2268829" y="954763"/>
                  <a:pt x="2266359" y="952043"/>
                </a:cubicBezTo>
                <a:cubicBezTo>
                  <a:pt x="2263890" y="949322"/>
                  <a:pt x="2262089" y="946015"/>
                  <a:pt x="2260959" y="942122"/>
                </a:cubicBezTo>
                <a:cubicBezTo>
                  <a:pt x="2259829" y="938229"/>
                  <a:pt x="2259264" y="933897"/>
                  <a:pt x="2259264" y="929125"/>
                </a:cubicBezTo>
                <a:lnTo>
                  <a:pt x="2327451" y="929125"/>
                </a:lnTo>
                <a:cubicBezTo>
                  <a:pt x="2330464" y="929125"/>
                  <a:pt x="2332830" y="928205"/>
                  <a:pt x="2334546" y="926363"/>
                </a:cubicBezTo>
                <a:cubicBezTo>
                  <a:pt x="2336262" y="924521"/>
                  <a:pt x="2337120" y="921675"/>
                  <a:pt x="2337120" y="917824"/>
                </a:cubicBezTo>
                <a:lnTo>
                  <a:pt x="2337120" y="912801"/>
                </a:lnTo>
                <a:cubicBezTo>
                  <a:pt x="2337120" y="904931"/>
                  <a:pt x="2336115" y="897648"/>
                  <a:pt x="2334106" y="890951"/>
                </a:cubicBezTo>
                <a:cubicBezTo>
                  <a:pt x="2332097" y="884254"/>
                  <a:pt x="2328958" y="878456"/>
                  <a:pt x="2324688" y="873559"/>
                </a:cubicBezTo>
                <a:cubicBezTo>
                  <a:pt x="2320419" y="868662"/>
                  <a:pt x="2314956" y="864832"/>
                  <a:pt x="2308301" y="862069"/>
                </a:cubicBezTo>
                <a:cubicBezTo>
                  <a:pt x="2301645" y="859306"/>
                  <a:pt x="2293629" y="857925"/>
                  <a:pt x="2284253" y="857925"/>
                </a:cubicBezTo>
                <a:cubicBezTo>
                  <a:pt x="2275379" y="857925"/>
                  <a:pt x="2267406" y="859390"/>
                  <a:pt x="2260332" y="862320"/>
                </a:cubicBezTo>
                <a:cubicBezTo>
                  <a:pt x="2253257" y="865250"/>
                  <a:pt x="2247251" y="869499"/>
                  <a:pt x="2242312" y="875066"/>
                </a:cubicBezTo>
                <a:close/>
                <a:moveTo>
                  <a:pt x="2158201" y="863136"/>
                </a:moveTo>
                <a:cubicBezTo>
                  <a:pt x="2157698" y="863764"/>
                  <a:pt x="2157447" y="864496"/>
                  <a:pt x="2157447" y="865334"/>
                </a:cubicBezTo>
                <a:lnTo>
                  <a:pt x="2157447" y="977094"/>
                </a:lnTo>
                <a:cubicBezTo>
                  <a:pt x="2157447" y="977932"/>
                  <a:pt x="2157698" y="978664"/>
                  <a:pt x="2158201" y="979292"/>
                </a:cubicBezTo>
                <a:cubicBezTo>
                  <a:pt x="2158703" y="979920"/>
                  <a:pt x="2159561" y="980443"/>
                  <a:pt x="2160775" y="980862"/>
                </a:cubicBezTo>
                <a:cubicBezTo>
                  <a:pt x="2161989" y="981280"/>
                  <a:pt x="2163600" y="981594"/>
                  <a:pt x="2165610" y="981804"/>
                </a:cubicBezTo>
                <a:cubicBezTo>
                  <a:pt x="2167619" y="982013"/>
                  <a:pt x="2170172" y="982118"/>
                  <a:pt x="2173269" y="982117"/>
                </a:cubicBezTo>
                <a:cubicBezTo>
                  <a:pt x="2176367" y="982117"/>
                  <a:pt x="2178920" y="982013"/>
                  <a:pt x="2180929" y="981803"/>
                </a:cubicBezTo>
                <a:cubicBezTo>
                  <a:pt x="2182938" y="981594"/>
                  <a:pt x="2184550" y="981280"/>
                  <a:pt x="2185764" y="980862"/>
                </a:cubicBezTo>
                <a:cubicBezTo>
                  <a:pt x="2186978" y="980443"/>
                  <a:pt x="2187836" y="979920"/>
                  <a:pt x="2188338" y="979292"/>
                </a:cubicBezTo>
                <a:cubicBezTo>
                  <a:pt x="2188841" y="978664"/>
                  <a:pt x="2189092" y="977932"/>
                  <a:pt x="2189092" y="977094"/>
                </a:cubicBezTo>
                <a:lnTo>
                  <a:pt x="2189092" y="865334"/>
                </a:lnTo>
                <a:cubicBezTo>
                  <a:pt x="2189092" y="864496"/>
                  <a:pt x="2188841" y="863764"/>
                  <a:pt x="2188338" y="863136"/>
                </a:cubicBezTo>
                <a:cubicBezTo>
                  <a:pt x="2187836" y="862508"/>
                  <a:pt x="2186978" y="861964"/>
                  <a:pt x="2185764" y="861504"/>
                </a:cubicBezTo>
                <a:cubicBezTo>
                  <a:pt x="2184550" y="861043"/>
                  <a:pt x="2182939" y="860688"/>
                  <a:pt x="2180930" y="860437"/>
                </a:cubicBezTo>
                <a:cubicBezTo>
                  <a:pt x="2178920" y="860185"/>
                  <a:pt x="2176367" y="860060"/>
                  <a:pt x="2173270" y="860060"/>
                </a:cubicBezTo>
                <a:cubicBezTo>
                  <a:pt x="2170172" y="860060"/>
                  <a:pt x="2167619" y="860186"/>
                  <a:pt x="2165609" y="860436"/>
                </a:cubicBezTo>
                <a:cubicBezTo>
                  <a:pt x="2163600" y="860688"/>
                  <a:pt x="2161989" y="861044"/>
                  <a:pt x="2160775" y="861504"/>
                </a:cubicBezTo>
                <a:cubicBezTo>
                  <a:pt x="2159561" y="861964"/>
                  <a:pt x="2158703" y="862508"/>
                  <a:pt x="2158201" y="863136"/>
                </a:cubicBezTo>
                <a:close/>
                <a:moveTo>
                  <a:pt x="2158891" y="814539"/>
                </a:moveTo>
                <a:cubicBezTo>
                  <a:pt x="2156338" y="817009"/>
                  <a:pt x="2155061" y="821425"/>
                  <a:pt x="2155061" y="827788"/>
                </a:cubicBezTo>
                <a:cubicBezTo>
                  <a:pt x="2155061" y="833899"/>
                  <a:pt x="2156296" y="838126"/>
                  <a:pt x="2158766" y="840470"/>
                </a:cubicBezTo>
                <a:cubicBezTo>
                  <a:pt x="2161235" y="842814"/>
                  <a:pt x="2166028" y="843986"/>
                  <a:pt x="2173144" y="843986"/>
                </a:cubicBezTo>
                <a:cubicBezTo>
                  <a:pt x="2180176" y="843986"/>
                  <a:pt x="2184990" y="842772"/>
                  <a:pt x="2187585" y="840345"/>
                </a:cubicBezTo>
                <a:cubicBezTo>
                  <a:pt x="2190180" y="837917"/>
                  <a:pt x="2191478" y="833522"/>
                  <a:pt x="2191478" y="827160"/>
                </a:cubicBezTo>
                <a:cubicBezTo>
                  <a:pt x="2191478" y="821048"/>
                  <a:pt x="2190222" y="816799"/>
                  <a:pt x="2187710" y="814414"/>
                </a:cubicBezTo>
                <a:cubicBezTo>
                  <a:pt x="2185199" y="812028"/>
                  <a:pt x="2180427" y="810835"/>
                  <a:pt x="2173395" y="810835"/>
                </a:cubicBezTo>
                <a:cubicBezTo>
                  <a:pt x="2166279" y="810835"/>
                  <a:pt x="2161445" y="812070"/>
                  <a:pt x="2158891" y="814539"/>
                </a:cubicBezTo>
                <a:close/>
                <a:moveTo>
                  <a:pt x="2068287" y="833564"/>
                </a:moveTo>
                <a:cubicBezTo>
                  <a:pt x="2067827" y="834233"/>
                  <a:pt x="2067597" y="834987"/>
                  <a:pt x="2067597" y="835824"/>
                </a:cubicBezTo>
                <a:lnTo>
                  <a:pt x="2067597" y="860813"/>
                </a:lnTo>
                <a:lnTo>
                  <a:pt x="2054286" y="860813"/>
                </a:lnTo>
                <a:cubicBezTo>
                  <a:pt x="2053449" y="860813"/>
                  <a:pt x="2052716" y="861022"/>
                  <a:pt x="2052089" y="861441"/>
                </a:cubicBezTo>
                <a:cubicBezTo>
                  <a:pt x="2051461" y="861860"/>
                  <a:pt x="2050937" y="862550"/>
                  <a:pt x="2050519" y="863513"/>
                </a:cubicBezTo>
                <a:cubicBezTo>
                  <a:pt x="2050100" y="864476"/>
                  <a:pt x="2049786" y="865794"/>
                  <a:pt x="2049577" y="867469"/>
                </a:cubicBezTo>
                <a:cubicBezTo>
                  <a:pt x="2049368" y="869143"/>
                  <a:pt x="2049263" y="871194"/>
                  <a:pt x="2049263" y="873622"/>
                </a:cubicBezTo>
                <a:cubicBezTo>
                  <a:pt x="2049263" y="878226"/>
                  <a:pt x="2049682" y="881512"/>
                  <a:pt x="2050519" y="883479"/>
                </a:cubicBezTo>
                <a:cubicBezTo>
                  <a:pt x="2051356" y="885446"/>
                  <a:pt x="2052570" y="886430"/>
                  <a:pt x="2054160" y="886430"/>
                </a:cubicBezTo>
                <a:lnTo>
                  <a:pt x="2067597" y="886430"/>
                </a:lnTo>
                <a:lnTo>
                  <a:pt x="2067597" y="943817"/>
                </a:lnTo>
                <a:cubicBezTo>
                  <a:pt x="2067597" y="950682"/>
                  <a:pt x="2068308" y="956626"/>
                  <a:pt x="2069731" y="961649"/>
                </a:cubicBezTo>
                <a:cubicBezTo>
                  <a:pt x="2071155" y="966672"/>
                  <a:pt x="2073373" y="970837"/>
                  <a:pt x="2076387" y="974143"/>
                </a:cubicBezTo>
                <a:cubicBezTo>
                  <a:pt x="2079401" y="977450"/>
                  <a:pt x="2083210" y="979899"/>
                  <a:pt x="2087814" y="981489"/>
                </a:cubicBezTo>
                <a:cubicBezTo>
                  <a:pt x="2092418" y="983080"/>
                  <a:pt x="2097860" y="983875"/>
                  <a:pt x="2104139" y="983875"/>
                </a:cubicBezTo>
                <a:cubicBezTo>
                  <a:pt x="2106483" y="983875"/>
                  <a:pt x="2108806" y="983750"/>
                  <a:pt x="2111108" y="983499"/>
                </a:cubicBezTo>
                <a:cubicBezTo>
                  <a:pt x="2113410" y="983248"/>
                  <a:pt x="2115545" y="982892"/>
                  <a:pt x="2117512" y="982431"/>
                </a:cubicBezTo>
                <a:cubicBezTo>
                  <a:pt x="2119480" y="981971"/>
                  <a:pt x="2121196" y="981427"/>
                  <a:pt x="2122661" y="980799"/>
                </a:cubicBezTo>
                <a:cubicBezTo>
                  <a:pt x="2124126" y="980171"/>
                  <a:pt x="2125235" y="979459"/>
                  <a:pt x="2125988" y="978664"/>
                </a:cubicBezTo>
                <a:cubicBezTo>
                  <a:pt x="2126742" y="977869"/>
                  <a:pt x="2127349" y="976487"/>
                  <a:pt x="2127809" y="974520"/>
                </a:cubicBezTo>
                <a:cubicBezTo>
                  <a:pt x="2128270" y="972553"/>
                  <a:pt x="2128500" y="969727"/>
                  <a:pt x="2128500" y="966044"/>
                </a:cubicBezTo>
                <a:cubicBezTo>
                  <a:pt x="2128500" y="963700"/>
                  <a:pt x="2128395" y="961775"/>
                  <a:pt x="2128186" y="960268"/>
                </a:cubicBezTo>
                <a:cubicBezTo>
                  <a:pt x="2127977" y="958761"/>
                  <a:pt x="2127746" y="957568"/>
                  <a:pt x="2127496" y="956689"/>
                </a:cubicBezTo>
                <a:cubicBezTo>
                  <a:pt x="2127244" y="955809"/>
                  <a:pt x="2126888" y="955224"/>
                  <a:pt x="2126428" y="954931"/>
                </a:cubicBezTo>
                <a:cubicBezTo>
                  <a:pt x="2125968" y="954638"/>
                  <a:pt x="2125486" y="954491"/>
                  <a:pt x="2124984" y="954491"/>
                </a:cubicBezTo>
                <a:cubicBezTo>
                  <a:pt x="2124398" y="954491"/>
                  <a:pt x="2123749" y="954638"/>
                  <a:pt x="2123038" y="954931"/>
                </a:cubicBezTo>
                <a:cubicBezTo>
                  <a:pt x="2122326" y="955224"/>
                  <a:pt x="2121447" y="955558"/>
                  <a:pt x="2120401" y="955935"/>
                </a:cubicBezTo>
                <a:cubicBezTo>
                  <a:pt x="2119354" y="956312"/>
                  <a:pt x="2118161" y="956647"/>
                  <a:pt x="2116822" y="956940"/>
                </a:cubicBezTo>
                <a:cubicBezTo>
                  <a:pt x="2115482" y="957233"/>
                  <a:pt x="2113976" y="957380"/>
                  <a:pt x="2112301" y="957380"/>
                </a:cubicBezTo>
                <a:cubicBezTo>
                  <a:pt x="2107362" y="957380"/>
                  <a:pt x="2103929" y="955851"/>
                  <a:pt x="2102004" y="952796"/>
                </a:cubicBezTo>
                <a:cubicBezTo>
                  <a:pt x="2100079" y="949740"/>
                  <a:pt x="2099116" y="945157"/>
                  <a:pt x="2099116" y="939046"/>
                </a:cubicBezTo>
                <a:lnTo>
                  <a:pt x="2099116" y="886430"/>
                </a:lnTo>
                <a:lnTo>
                  <a:pt x="2123603" y="886430"/>
                </a:lnTo>
                <a:cubicBezTo>
                  <a:pt x="2125193" y="886430"/>
                  <a:pt x="2126407" y="885447"/>
                  <a:pt x="2127244" y="883479"/>
                </a:cubicBezTo>
                <a:cubicBezTo>
                  <a:pt x="2128082" y="881512"/>
                  <a:pt x="2128500" y="878226"/>
                  <a:pt x="2128500" y="873622"/>
                </a:cubicBezTo>
                <a:cubicBezTo>
                  <a:pt x="2128500" y="871194"/>
                  <a:pt x="2128395" y="869143"/>
                  <a:pt x="2128186" y="867469"/>
                </a:cubicBezTo>
                <a:cubicBezTo>
                  <a:pt x="2127977" y="865794"/>
                  <a:pt x="2127663" y="864476"/>
                  <a:pt x="2127244" y="863513"/>
                </a:cubicBezTo>
                <a:cubicBezTo>
                  <a:pt x="2126826" y="862551"/>
                  <a:pt x="2126302" y="861859"/>
                  <a:pt x="2125675" y="861441"/>
                </a:cubicBezTo>
                <a:cubicBezTo>
                  <a:pt x="2125047" y="861023"/>
                  <a:pt x="2124314" y="860813"/>
                  <a:pt x="2123477" y="860813"/>
                </a:cubicBezTo>
                <a:lnTo>
                  <a:pt x="2099116" y="860813"/>
                </a:lnTo>
                <a:lnTo>
                  <a:pt x="2099116" y="835824"/>
                </a:lnTo>
                <a:cubicBezTo>
                  <a:pt x="2099116" y="834987"/>
                  <a:pt x="2098865" y="834234"/>
                  <a:pt x="2098362" y="833564"/>
                </a:cubicBezTo>
                <a:cubicBezTo>
                  <a:pt x="2097860" y="832894"/>
                  <a:pt x="2097023" y="832329"/>
                  <a:pt x="2095851" y="831868"/>
                </a:cubicBezTo>
                <a:cubicBezTo>
                  <a:pt x="2094679" y="831408"/>
                  <a:pt x="2093067" y="831073"/>
                  <a:pt x="2091016" y="830864"/>
                </a:cubicBezTo>
                <a:cubicBezTo>
                  <a:pt x="2088965" y="830655"/>
                  <a:pt x="2086391" y="830550"/>
                  <a:pt x="2083293" y="830550"/>
                </a:cubicBezTo>
                <a:cubicBezTo>
                  <a:pt x="2080280" y="830550"/>
                  <a:pt x="2077747" y="830655"/>
                  <a:pt x="2075696" y="830864"/>
                </a:cubicBezTo>
                <a:cubicBezTo>
                  <a:pt x="2073645" y="831073"/>
                  <a:pt x="2072013" y="831408"/>
                  <a:pt x="2070799" y="831869"/>
                </a:cubicBezTo>
                <a:cubicBezTo>
                  <a:pt x="2069585" y="832329"/>
                  <a:pt x="2068748" y="832894"/>
                  <a:pt x="2068287" y="833564"/>
                </a:cubicBezTo>
                <a:close/>
                <a:moveTo>
                  <a:pt x="1954401" y="939485"/>
                </a:moveTo>
                <a:cubicBezTo>
                  <a:pt x="1955448" y="937350"/>
                  <a:pt x="1957101" y="935530"/>
                  <a:pt x="1959362" y="934023"/>
                </a:cubicBezTo>
                <a:cubicBezTo>
                  <a:pt x="1961622" y="932516"/>
                  <a:pt x="1964552" y="931386"/>
                  <a:pt x="1968152" y="930632"/>
                </a:cubicBezTo>
                <a:cubicBezTo>
                  <a:pt x="1971752" y="929879"/>
                  <a:pt x="1976105" y="929502"/>
                  <a:pt x="1981212" y="929502"/>
                </a:cubicBezTo>
                <a:lnTo>
                  <a:pt x="1993267" y="929502"/>
                </a:lnTo>
                <a:lnTo>
                  <a:pt x="1993266" y="948589"/>
                </a:lnTo>
                <a:cubicBezTo>
                  <a:pt x="1989415" y="952942"/>
                  <a:pt x="1985627" y="956249"/>
                  <a:pt x="1981902" y="958510"/>
                </a:cubicBezTo>
                <a:cubicBezTo>
                  <a:pt x="1978177" y="960770"/>
                  <a:pt x="1974095" y="961900"/>
                  <a:pt x="1969659" y="961900"/>
                </a:cubicBezTo>
                <a:cubicBezTo>
                  <a:pt x="1964385" y="961900"/>
                  <a:pt x="1960261" y="960560"/>
                  <a:pt x="1957290" y="957882"/>
                </a:cubicBezTo>
                <a:cubicBezTo>
                  <a:pt x="1954318" y="955203"/>
                  <a:pt x="1952832" y="951519"/>
                  <a:pt x="1952832" y="946831"/>
                </a:cubicBezTo>
                <a:cubicBezTo>
                  <a:pt x="1952832" y="944069"/>
                  <a:pt x="1953355" y="941620"/>
                  <a:pt x="1954401" y="939485"/>
                </a:cubicBezTo>
                <a:close/>
                <a:moveTo>
                  <a:pt x="1931108" y="870294"/>
                </a:moveTo>
                <a:cubicBezTo>
                  <a:pt x="1929935" y="871508"/>
                  <a:pt x="1929140" y="872868"/>
                  <a:pt x="1928722" y="874375"/>
                </a:cubicBezTo>
                <a:cubicBezTo>
                  <a:pt x="1928303" y="875882"/>
                  <a:pt x="1928094" y="877933"/>
                  <a:pt x="1928094" y="880528"/>
                </a:cubicBezTo>
                <a:cubicBezTo>
                  <a:pt x="1928094" y="882454"/>
                  <a:pt x="1928219" y="884212"/>
                  <a:pt x="1928470" y="885803"/>
                </a:cubicBezTo>
                <a:cubicBezTo>
                  <a:pt x="1928722" y="887393"/>
                  <a:pt x="1929077" y="888733"/>
                  <a:pt x="1929538" y="889821"/>
                </a:cubicBezTo>
                <a:cubicBezTo>
                  <a:pt x="1929998" y="890909"/>
                  <a:pt x="1930584" y="891746"/>
                  <a:pt x="1931296" y="892332"/>
                </a:cubicBezTo>
                <a:cubicBezTo>
                  <a:pt x="1932007" y="892918"/>
                  <a:pt x="1932823" y="893211"/>
                  <a:pt x="1933745" y="893211"/>
                </a:cubicBezTo>
                <a:cubicBezTo>
                  <a:pt x="1935084" y="893211"/>
                  <a:pt x="1936821" y="892625"/>
                  <a:pt x="1938956" y="891453"/>
                </a:cubicBezTo>
                <a:cubicBezTo>
                  <a:pt x="1941090" y="890281"/>
                  <a:pt x="1943748" y="888984"/>
                  <a:pt x="1946930" y="887561"/>
                </a:cubicBezTo>
                <a:cubicBezTo>
                  <a:pt x="1950111" y="886137"/>
                  <a:pt x="1953774" y="884840"/>
                  <a:pt x="1957917" y="883668"/>
                </a:cubicBezTo>
                <a:cubicBezTo>
                  <a:pt x="1962062" y="882496"/>
                  <a:pt x="1966770" y="881909"/>
                  <a:pt x="1972044" y="881909"/>
                </a:cubicBezTo>
                <a:cubicBezTo>
                  <a:pt x="1976063" y="881910"/>
                  <a:pt x="1979432" y="882328"/>
                  <a:pt x="1982153" y="883165"/>
                </a:cubicBezTo>
                <a:cubicBezTo>
                  <a:pt x="1984874" y="884002"/>
                  <a:pt x="1987050" y="885300"/>
                  <a:pt x="1988683" y="887058"/>
                </a:cubicBezTo>
                <a:cubicBezTo>
                  <a:pt x="1990315" y="888816"/>
                  <a:pt x="1991488" y="891014"/>
                  <a:pt x="1992199" y="893651"/>
                </a:cubicBezTo>
                <a:cubicBezTo>
                  <a:pt x="1992911" y="896288"/>
                  <a:pt x="1993266" y="899364"/>
                  <a:pt x="1993267" y="902881"/>
                </a:cubicBezTo>
                <a:lnTo>
                  <a:pt x="1993266" y="909661"/>
                </a:lnTo>
                <a:lnTo>
                  <a:pt x="1982342" y="909661"/>
                </a:lnTo>
                <a:cubicBezTo>
                  <a:pt x="1972379" y="909661"/>
                  <a:pt x="1963631" y="910415"/>
                  <a:pt x="1956097" y="911922"/>
                </a:cubicBezTo>
                <a:cubicBezTo>
                  <a:pt x="1948562" y="913429"/>
                  <a:pt x="1942262" y="915752"/>
                  <a:pt x="1937197" y="918891"/>
                </a:cubicBezTo>
                <a:cubicBezTo>
                  <a:pt x="1932133" y="922031"/>
                  <a:pt x="1928324" y="926007"/>
                  <a:pt x="1925771" y="930821"/>
                </a:cubicBezTo>
                <a:cubicBezTo>
                  <a:pt x="1923217" y="935634"/>
                  <a:pt x="1921941" y="941306"/>
                  <a:pt x="1921941" y="947836"/>
                </a:cubicBezTo>
                <a:cubicBezTo>
                  <a:pt x="1921941" y="953863"/>
                  <a:pt x="1922945" y="959137"/>
                  <a:pt x="1924954" y="963658"/>
                </a:cubicBezTo>
                <a:cubicBezTo>
                  <a:pt x="1926963" y="968179"/>
                  <a:pt x="1929789" y="971967"/>
                  <a:pt x="1933431" y="975023"/>
                </a:cubicBezTo>
                <a:cubicBezTo>
                  <a:pt x="1937072" y="978078"/>
                  <a:pt x="1941384" y="980380"/>
                  <a:pt x="1946365" y="981929"/>
                </a:cubicBezTo>
                <a:cubicBezTo>
                  <a:pt x="1951346" y="983478"/>
                  <a:pt x="1956808" y="984252"/>
                  <a:pt x="1962752" y="984252"/>
                </a:cubicBezTo>
                <a:cubicBezTo>
                  <a:pt x="1969952" y="984252"/>
                  <a:pt x="1976502" y="982871"/>
                  <a:pt x="1982404" y="980108"/>
                </a:cubicBezTo>
                <a:cubicBezTo>
                  <a:pt x="1988306" y="977346"/>
                  <a:pt x="1993560" y="973495"/>
                  <a:pt x="1998164" y="968555"/>
                </a:cubicBezTo>
                <a:lnTo>
                  <a:pt x="1998164" y="977471"/>
                </a:lnTo>
                <a:cubicBezTo>
                  <a:pt x="1998164" y="978643"/>
                  <a:pt x="1998520" y="979564"/>
                  <a:pt x="1999231" y="980234"/>
                </a:cubicBezTo>
                <a:cubicBezTo>
                  <a:pt x="1999943" y="980904"/>
                  <a:pt x="2001157" y="981385"/>
                  <a:pt x="2002873" y="981678"/>
                </a:cubicBezTo>
                <a:cubicBezTo>
                  <a:pt x="2004589" y="981971"/>
                  <a:pt x="2007331" y="982118"/>
                  <a:pt x="2011098" y="982117"/>
                </a:cubicBezTo>
                <a:cubicBezTo>
                  <a:pt x="2014614" y="982117"/>
                  <a:pt x="2017272" y="981971"/>
                  <a:pt x="2019072" y="981678"/>
                </a:cubicBezTo>
                <a:cubicBezTo>
                  <a:pt x="2020872" y="981385"/>
                  <a:pt x="2022190" y="980904"/>
                  <a:pt x="2023028" y="980234"/>
                </a:cubicBezTo>
                <a:cubicBezTo>
                  <a:pt x="2023865" y="979564"/>
                  <a:pt x="2024283" y="978643"/>
                  <a:pt x="2024283" y="977471"/>
                </a:cubicBezTo>
                <a:lnTo>
                  <a:pt x="2024283" y="902127"/>
                </a:lnTo>
                <a:cubicBezTo>
                  <a:pt x="2024283" y="894425"/>
                  <a:pt x="2023362" y="887770"/>
                  <a:pt x="2021521" y="882161"/>
                </a:cubicBezTo>
                <a:cubicBezTo>
                  <a:pt x="2019679" y="876552"/>
                  <a:pt x="2016749" y="871968"/>
                  <a:pt x="2012730" y="868410"/>
                </a:cubicBezTo>
                <a:cubicBezTo>
                  <a:pt x="2008712" y="864852"/>
                  <a:pt x="2003585" y="862216"/>
                  <a:pt x="1997348" y="860499"/>
                </a:cubicBezTo>
                <a:cubicBezTo>
                  <a:pt x="1991111" y="858783"/>
                  <a:pt x="1983597" y="857925"/>
                  <a:pt x="1974807" y="857925"/>
                </a:cubicBezTo>
                <a:cubicBezTo>
                  <a:pt x="1969868" y="857925"/>
                  <a:pt x="1965075" y="858323"/>
                  <a:pt x="1960429" y="859118"/>
                </a:cubicBezTo>
                <a:cubicBezTo>
                  <a:pt x="1955783" y="859913"/>
                  <a:pt x="1951492" y="860939"/>
                  <a:pt x="1947558" y="862195"/>
                </a:cubicBezTo>
                <a:cubicBezTo>
                  <a:pt x="1943623" y="863450"/>
                  <a:pt x="1940191" y="864811"/>
                  <a:pt x="1937260" y="866276"/>
                </a:cubicBezTo>
                <a:cubicBezTo>
                  <a:pt x="1934331" y="867741"/>
                  <a:pt x="1932279" y="869080"/>
                  <a:pt x="1931108" y="870294"/>
                </a:cubicBezTo>
                <a:close/>
                <a:moveTo>
                  <a:pt x="1786035" y="862885"/>
                </a:moveTo>
                <a:cubicBezTo>
                  <a:pt x="1785574" y="863513"/>
                  <a:pt x="1785344" y="864246"/>
                  <a:pt x="1785344" y="865083"/>
                </a:cubicBezTo>
                <a:lnTo>
                  <a:pt x="1785344" y="933646"/>
                </a:lnTo>
                <a:cubicBezTo>
                  <a:pt x="1785344" y="942185"/>
                  <a:pt x="1786035" y="949322"/>
                  <a:pt x="1787416" y="955056"/>
                </a:cubicBezTo>
                <a:cubicBezTo>
                  <a:pt x="1788798" y="960791"/>
                  <a:pt x="1791100" y="965835"/>
                  <a:pt x="1794323" y="970188"/>
                </a:cubicBezTo>
                <a:cubicBezTo>
                  <a:pt x="1797546" y="974541"/>
                  <a:pt x="1801774" y="977974"/>
                  <a:pt x="1807006" y="980485"/>
                </a:cubicBezTo>
                <a:cubicBezTo>
                  <a:pt x="1812238" y="982996"/>
                  <a:pt x="1818705" y="984252"/>
                  <a:pt x="1826407" y="984252"/>
                </a:cubicBezTo>
                <a:cubicBezTo>
                  <a:pt x="1833272" y="984252"/>
                  <a:pt x="1839906" y="982578"/>
                  <a:pt x="1846311" y="979229"/>
                </a:cubicBezTo>
                <a:cubicBezTo>
                  <a:pt x="1852714" y="975881"/>
                  <a:pt x="1859014" y="970858"/>
                  <a:pt x="1865209" y="964160"/>
                </a:cubicBezTo>
                <a:lnTo>
                  <a:pt x="1865209" y="977094"/>
                </a:lnTo>
                <a:cubicBezTo>
                  <a:pt x="1865209" y="977932"/>
                  <a:pt x="1865419" y="978664"/>
                  <a:pt x="1865837" y="979292"/>
                </a:cubicBezTo>
                <a:cubicBezTo>
                  <a:pt x="1866256" y="979920"/>
                  <a:pt x="1866967" y="980443"/>
                  <a:pt x="1867972" y="980862"/>
                </a:cubicBezTo>
                <a:cubicBezTo>
                  <a:pt x="1868976" y="981280"/>
                  <a:pt x="1870337" y="981594"/>
                  <a:pt x="1872053" y="981803"/>
                </a:cubicBezTo>
                <a:cubicBezTo>
                  <a:pt x="1873769" y="982013"/>
                  <a:pt x="1876008" y="982117"/>
                  <a:pt x="1878771" y="982118"/>
                </a:cubicBezTo>
                <a:cubicBezTo>
                  <a:pt x="1881366" y="982117"/>
                  <a:pt x="1883522" y="982013"/>
                  <a:pt x="1885238" y="981804"/>
                </a:cubicBezTo>
                <a:cubicBezTo>
                  <a:pt x="1886954" y="981594"/>
                  <a:pt x="1888336" y="981280"/>
                  <a:pt x="1889382" y="980862"/>
                </a:cubicBezTo>
                <a:cubicBezTo>
                  <a:pt x="1890429" y="980443"/>
                  <a:pt x="1891161" y="979920"/>
                  <a:pt x="1891580" y="979292"/>
                </a:cubicBezTo>
                <a:cubicBezTo>
                  <a:pt x="1891998" y="978664"/>
                  <a:pt x="1892207" y="977931"/>
                  <a:pt x="1892208" y="977094"/>
                </a:cubicBezTo>
                <a:lnTo>
                  <a:pt x="1892208" y="865083"/>
                </a:lnTo>
                <a:cubicBezTo>
                  <a:pt x="1892208" y="864246"/>
                  <a:pt x="1891957" y="863513"/>
                  <a:pt x="1891454" y="862885"/>
                </a:cubicBezTo>
                <a:cubicBezTo>
                  <a:pt x="1890952" y="862257"/>
                  <a:pt x="1890115" y="861734"/>
                  <a:pt x="1888942" y="861315"/>
                </a:cubicBezTo>
                <a:cubicBezTo>
                  <a:pt x="1887771" y="860897"/>
                  <a:pt x="1886180" y="860583"/>
                  <a:pt x="1884171" y="860374"/>
                </a:cubicBezTo>
                <a:cubicBezTo>
                  <a:pt x="1882162" y="860164"/>
                  <a:pt x="1879608" y="860060"/>
                  <a:pt x="1876511" y="860060"/>
                </a:cubicBezTo>
                <a:cubicBezTo>
                  <a:pt x="1873413" y="860060"/>
                  <a:pt x="1870860" y="860164"/>
                  <a:pt x="1868851" y="860374"/>
                </a:cubicBezTo>
                <a:cubicBezTo>
                  <a:pt x="1866842" y="860583"/>
                  <a:pt x="1865230" y="860897"/>
                  <a:pt x="1864016" y="861316"/>
                </a:cubicBezTo>
                <a:cubicBezTo>
                  <a:pt x="1862802" y="861734"/>
                  <a:pt x="1861965" y="862257"/>
                  <a:pt x="1861505" y="862885"/>
                </a:cubicBezTo>
                <a:cubicBezTo>
                  <a:pt x="1861044" y="863513"/>
                  <a:pt x="1860814" y="864246"/>
                  <a:pt x="1860814" y="865083"/>
                </a:cubicBezTo>
                <a:lnTo>
                  <a:pt x="1860814" y="939548"/>
                </a:lnTo>
                <a:cubicBezTo>
                  <a:pt x="1856210" y="945157"/>
                  <a:pt x="1851877" y="949426"/>
                  <a:pt x="1847817" y="952356"/>
                </a:cubicBezTo>
                <a:cubicBezTo>
                  <a:pt x="1843757" y="955287"/>
                  <a:pt x="1839718" y="956752"/>
                  <a:pt x="1835699" y="956751"/>
                </a:cubicBezTo>
                <a:cubicBezTo>
                  <a:pt x="1832518" y="956751"/>
                  <a:pt x="1829735" y="956145"/>
                  <a:pt x="1827349" y="954931"/>
                </a:cubicBezTo>
                <a:cubicBezTo>
                  <a:pt x="1824963" y="953717"/>
                  <a:pt x="1822995" y="952001"/>
                  <a:pt x="1821447" y="949782"/>
                </a:cubicBezTo>
                <a:cubicBezTo>
                  <a:pt x="1819898" y="947564"/>
                  <a:pt x="1818747" y="944906"/>
                  <a:pt x="1817993" y="941808"/>
                </a:cubicBezTo>
                <a:cubicBezTo>
                  <a:pt x="1817240" y="938711"/>
                  <a:pt x="1816863" y="934232"/>
                  <a:pt x="1816863" y="928372"/>
                </a:cubicBezTo>
                <a:lnTo>
                  <a:pt x="1816863" y="865083"/>
                </a:lnTo>
                <a:cubicBezTo>
                  <a:pt x="1816863" y="864246"/>
                  <a:pt x="1816612" y="863513"/>
                  <a:pt x="1816110" y="862885"/>
                </a:cubicBezTo>
                <a:cubicBezTo>
                  <a:pt x="1815608" y="862257"/>
                  <a:pt x="1814749" y="861734"/>
                  <a:pt x="1813536" y="861315"/>
                </a:cubicBezTo>
                <a:cubicBezTo>
                  <a:pt x="1812322" y="860897"/>
                  <a:pt x="1810710" y="860583"/>
                  <a:pt x="1808701" y="860374"/>
                </a:cubicBezTo>
                <a:cubicBezTo>
                  <a:pt x="1806692" y="860165"/>
                  <a:pt x="1804138" y="860060"/>
                  <a:pt x="1801041" y="860060"/>
                </a:cubicBezTo>
                <a:cubicBezTo>
                  <a:pt x="1798027" y="860060"/>
                  <a:pt x="1795495" y="860164"/>
                  <a:pt x="1793444" y="860374"/>
                </a:cubicBezTo>
                <a:cubicBezTo>
                  <a:pt x="1791393" y="860583"/>
                  <a:pt x="1789760" y="860897"/>
                  <a:pt x="1788546" y="861316"/>
                </a:cubicBezTo>
                <a:cubicBezTo>
                  <a:pt x="1787332" y="861734"/>
                  <a:pt x="1786495" y="862257"/>
                  <a:pt x="1786035" y="862885"/>
                </a:cubicBezTo>
                <a:close/>
                <a:moveTo>
                  <a:pt x="1601976" y="939485"/>
                </a:moveTo>
                <a:cubicBezTo>
                  <a:pt x="1603023" y="937350"/>
                  <a:pt x="1604676" y="935530"/>
                  <a:pt x="1606936" y="934023"/>
                </a:cubicBezTo>
                <a:cubicBezTo>
                  <a:pt x="1609197" y="932516"/>
                  <a:pt x="1612127" y="931386"/>
                  <a:pt x="1615727" y="930632"/>
                </a:cubicBezTo>
                <a:cubicBezTo>
                  <a:pt x="1619326" y="929879"/>
                  <a:pt x="1623680" y="929502"/>
                  <a:pt x="1628786" y="929502"/>
                </a:cubicBezTo>
                <a:lnTo>
                  <a:pt x="1640842" y="929502"/>
                </a:lnTo>
                <a:lnTo>
                  <a:pt x="1640841" y="948589"/>
                </a:lnTo>
                <a:cubicBezTo>
                  <a:pt x="1636990" y="952942"/>
                  <a:pt x="1633202" y="956249"/>
                  <a:pt x="1629477" y="958510"/>
                </a:cubicBezTo>
                <a:cubicBezTo>
                  <a:pt x="1625752" y="960770"/>
                  <a:pt x="1621670" y="961900"/>
                  <a:pt x="1617234" y="961900"/>
                </a:cubicBezTo>
                <a:cubicBezTo>
                  <a:pt x="1611959" y="961900"/>
                  <a:pt x="1607836" y="960560"/>
                  <a:pt x="1604865" y="957882"/>
                </a:cubicBezTo>
                <a:cubicBezTo>
                  <a:pt x="1601893" y="955203"/>
                  <a:pt x="1600407" y="951519"/>
                  <a:pt x="1600407" y="946831"/>
                </a:cubicBezTo>
                <a:cubicBezTo>
                  <a:pt x="1600407" y="944068"/>
                  <a:pt x="1600930" y="941620"/>
                  <a:pt x="1601976" y="939485"/>
                </a:cubicBezTo>
                <a:close/>
                <a:moveTo>
                  <a:pt x="1710526" y="809705"/>
                </a:moveTo>
                <a:cubicBezTo>
                  <a:pt x="1710023" y="810375"/>
                  <a:pt x="1709772" y="811128"/>
                  <a:pt x="1709772" y="811965"/>
                </a:cubicBezTo>
                <a:lnTo>
                  <a:pt x="1709772" y="977094"/>
                </a:lnTo>
                <a:cubicBezTo>
                  <a:pt x="1709772" y="977932"/>
                  <a:pt x="1710023" y="978664"/>
                  <a:pt x="1710525" y="979292"/>
                </a:cubicBezTo>
                <a:cubicBezTo>
                  <a:pt x="1711028" y="979920"/>
                  <a:pt x="1711886" y="980443"/>
                  <a:pt x="1713100" y="980862"/>
                </a:cubicBezTo>
                <a:cubicBezTo>
                  <a:pt x="1714314" y="981280"/>
                  <a:pt x="1715925" y="981594"/>
                  <a:pt x="1717934" y="981803"/>
                </a:cubicBezTo>
                <a:cubicBezTo>
                  <a:pt x="1719944" y="982013"/>
                  <a:pt x="1722497" y="982117"/>
                  <a:pt x="1725594" y="982117"/>
                </a:cubicBezTo>
                <a:cubicBezTo>
                  <a:pt x="1728692" y="982117"/>
                  <a:pt x="1731245" y="982013"/>
                  <a:pt x="1733254" y="981803"/>
                </a:cubicBezTo>
                <a:cubicBezTo>
                  <a:pt x="1735264" y="981594"/>
                  <a:pt x="1736875" y="981280"/>
                  <a:pt x="1738089" y="980862"/>
                </a:cubicBezTo>
                <a:cubicBezTo>
                  <a:pt x="1739303" y="980443"/>
                  <a:pt x="1740161" y="979920"/>
                  <a:pt x="1740663" y="979292"/>
                </a:cubicBezTo>
                <a:cubicBezTo>
                  <a:pt x="1741166" y="978664"/>
                  <a:pt x="1741417" y="977932"/>
                  <a:pt x="1741417" y="977094"/>
                </a:cubicBezTo>
                <a:lnTo>
                  <a:pt x="1741417" y="811965"/>
                </a:lnTo>
                <a:cubicBezTo>
                  <a:pt x="1741417" y="811128"/>
                  <a:pt x="1741166" y="810374"/>
                  <a:pt x="1740663" y="809705"/>
                </a:cubicBezTo>
                <a:cubicBezTo>
                  <a:pt x="1740161" y="809035"/>
                  <a:pt x="1739303" y="808470"/>
                  <a:pt x="1738089" y="808009"/>
                </a:cubicBezTo>
                <a:cubicBezTo>
                  <a:pt x="1736875" y="807549"/>
                  <a:pt x="1735264" y="807193"/>
                  <a:pt x="1733254" y="806942"/>
                </a:cubicBezTo>
                <a:cubicBezTo>
                  <a:pt x="1731245" y="806691"/>
                  <a:pt x="1728692" y="806566"/>
                  <a:pt x="1725595" y="806565"/>
                </a:cubicBezTo>
                <a:cubicBezTo>
                  <a:pt x="1722497" y="806565"/>
                  <a:pt x="1719944" y="806691"/>
                  <a:pt x="1717934" y="806942"/>
                </a:cubicBezTo>
                <a:cubicBezTo>
                  <a:pt x="1715925" y="807193"/>
                  <a:pt x="1714314" y="807549"/>
                  <a:pt x="1713100" y="808009"/>
                </a:cubicBezTo>
                <a:cubicBezTo>
                  <a:pt x="1711886" y="808470"/>
                  <a:pt x="1711028" y="809035"/>
                  <a:pt x="1710526" y="809705"/>
                </a:cubicBezTo>
                <a:close/>
                <a:moveTo>
                  <a:pt x="1578683" y="870294"/>
                </a:moveTo>
                <a:cubicBezTo>
                  <a:pt x="1577510" y="871508"/>
                  <a:pt x="1576715" y="872868"/>
                  <a:pt x="1576297" y="874375"/>
                </a:cubicBezTo>
                <a:cubicBezTo>
                  <a:pt x="1575878" y="875882"/>
                  <a:pt x="1575669" y="877933"/>
                  <a:pt x="1575669" y="880528"/>
                </a:cubicBezTo>
                <a:cubicBezTo>
                  <a:pt x="1575669" y="882454"/>
                  <a:pt x="1575794" y="884212"/>
                  <a:pt x="1576045" y="885802"/>
                </a:cubicBezTo>
                <a:cubicBezTo>
                  <a:pt x="1576297" y="887393"/>
                  <a:pt x="1576652" y="888733"/>
                  <a:pt x="1577113" y="889821"/>
                </a:cubicBezTo>
                <a:cubicBezTo>
                  <a:pt x="1577573" y="890909"/>
                  <a:pt x="1578159" y="891746"/>
                  <a:pt x="1578871" y="892332"/>
                </a:cubicBezTo>
                <a:cubicBezTo>
                  <a:pt x="1579582" y="892918"/>
                  <a:pt x="1580398" y="893211"/>
                  <a:pt x="1581320" y="893211"/>
                </a:cubicBezTo>
                <a:cubicBezTo>
                  <a:pt x="1582659" y="893211"/>
                  <a:pt x="1584396" y="892625"/>
                  <a:pt x="1586531" y="891453"/>
                </a:cubicBezTo>
                <a:cubicBezTo>
                  <a:pt x="1588666" y="890281"/>
                  <a:pt x="1591324" y="888984"/>
                  <a:pt x="1594505" y="887560"/>
                </a:cubicBezTo>
                <a:cubicBezTo>
                  <a:pt x="1597686" y="886137"/>
                  <a:pt x="1601349" y="884840"/>
                  <a:pt x="1605492" y="883668"/>
                </a:cubicBezTo>
                <a:cubicBezTo>
                  <a:pt x="1609636" y="882496"/>
                  <a:pt x="1614345" y="881909"/>
                  <a:pt x="1619620" y="881910"/>
                </a:cubicBezTo>
                <a:cubicBezTo>
                  <a:pt x="1623638" y="881910"/>
                  <a:pt x="1627007" y="882328"/>
                  <a:pt x="1629728" y="883165"/>
                </a:cubicBezTo>
                <a:cubicBezTo>
                  <a:pt x="1632449" y="884003"/>
                  <a:pt x="1634626" y="885300"/>
                  <a:pt x="1636258" y="887058"/>
                </a:cubicBezTo>
                <a:cubicBezTo>
                  <a:pt x="1637890" y="888816"/>
                  <a:pt x="1639063" y="891014"/>
                  <a:pt x="1639774" y="893651"/>
                </a:cubicBezTo>
                <a:cubicBezTo>
                  <a:pt x="1640486" y="896288"/>
                  <a:pt x="1640842" y="899364"/>
                  <a:pt x="1640842" y="902880"/>
                </a:cubicBezTo>
                <a:lnTo>
                  <a:pt x="1640841" y="909661"/>
                </a:lnTo>
                <a:lnTo>
                  <a:pt x="1629917" y="909662"/>
                </a:lnTo>
                <a:cubicBezTo>
                  <a:pt x="1619954" y="909661"/>
                  <a:pt x="1611206" y="910415"/>
                  <a:pt x="1603672" y="911922"/>
                </a:cubicBezTo>
                <a:cubicBezTo>
                  <a:pt x="1596137" y="913429"/>
                  <a:pt x="1589837" y="915752"/>
                  <a:pt x="1584773" y="918891"/>
                </a:cubicBezTo>
                <a:cubicBezTo>
                  <a:pt x="1579708" y="922030"/>
                  <a:pt x="1575899" y="926007"/>
                  <a:pt x="1573346" y="930821"/>
                </a:cubicBezTo>
                <a:cubicBezTo>
                  <a:pt x="1570792" y="935634"/>
                  <a:pt x="1569516" y="941306"/>
                  <a:pt x="1569515" y="947836"/>
                </a:cubicBezTo>
                <a:cubicBezTo>
                  <a:pt x="1569516" y="953863"/>
                  <a:pt x="1570520" y="959137"/>
                  <a:pt x="1572530" y="963658"/>
                </a:cubicBezTo>
                <a:cubicBezTo>
                  <a:pt x="1574539" y="968179"/>
                  <a:pt x="1577364" y="971967"/>
                  <a:pt x="1581006" y="975023"/>
                </a:cubicBezTo>
                <a:cubicBezTo>
                  <a:pt x="1584647" y="978078"/>
                  <a:pt x="1588959" y="980380"/>
                  <a:pt x="1593940" y="981929"/>
                </a:cubicBezTo>
                <a:cubicBezTo>
                  <a:pt x="1598921" y="983478"/>
                  <a:pt x="1604383" y="984252"/>
                  <a:pt x="1610327" y="984252"/>
                </a:cubicBezTo>
                <a:cubicBezTo>
                  <a:pt x="1617526" y="984252"/>
                  <a:pt x="1624077" y="982871"/>
                  <a:pt x="1629979" y="980108"/>
                </a:cubicBezTo>
                <a:cubicBezTo>
                  <a:pt x="1635881" y="977346"/>
                  <a:pt x="1641134" y="973495"/>
                  <a:pt x="1645739" y="968555"/>
                </a:cubicBezTo>
                <a:lnTo>
                  <a:pt x="1645739" y="977471"/>
                </a:lnTo>
                <a:cubicBezTo>
                  <a:pt x="1645739" y="978643"/>
                  <a:pt x="1646095" y="979564"/>
                  <a:pt x="1646806" y="980234"/>
                </a:cubicBezTo>
                <a:cubicBezTo>
                  <a:pt x="1647518" y="980903"/>
                  <a:pt x="1648732" y="981385"/>
                  <a:pt x="1650448" y="981678"/>
                </a:cubicBezTo>
                <a:cubicBezTo>
                  <a:pt x="1652164" y="981971"/>
                  <a:pt x="1654906" y="982117"/>
                  <a:pt x="1658673" y="982118"/>
                </a:cubicBezTo>
                <a:cubicBezTo>
                  <a:pt x="1662189" y="982117"/>
                  <a:pt x="1664847" y="981971"/>
                  <a:pt x="1666647" y="981678"/>
                </a:cubicBezTo>
                <a:cubicBezTo>
                  <a:pt x="1668447" y="981385"/>
                  <a:pt x="1669765" y="980904"/>
                  <a:pt x="1670602" y="980234"/>
                </a:cubicBezTo>
                <a:cubicBezTo>
                  <a:pt x="1671440" y="979564"/>
                  <a:pt x="1671858" y="978643"/>
                  <a:pt x="1671858" y="977471"/>
                </a:cubicBezTo>
                <a:lnTo>
                  <a:pt x="1671858" y="902127"/>
                </a:lnTo>
                <a:cubicBezTo>
                  <a:pt x="1671858" y="894425"/>
                  <a:pt x="1670937" y="887770"/>
                  <a:pt x="1669096" y="882161"/>
                </a:cubicBezTo>
                <a:cubicBezTo>
                  <a:pt x="1667254" y="876552"/>
                  <a:pt x="1664324" y="871968"/>
                  <a:pt x="1660305" y="868410"/>
                </a:cubicBezTo>
                <a:cubicBezTo>
                  <a:pt x="1656287" y="864853"/>
                  <a:pt x="1651160" y="862215"/>
                  <a:pt x="1644923" y="860499"/>
                </a:cubicBezTo>
                <a:cubicBezTo>
                  <a:pt x="1638686" y="858783"/>
                  <a:pt x="1631172" y="857925"/>
                  <a:pt x="1622382" y="857925"/>
                </a:cubicBezTo>
                <a:cubicBezTo>
                  <a:pt x="1617443" y="857925"/>
                  <a:pt x="1612650" y="858323"/>
                  <a:pt x="1608004" y="859118"/>
                </a:cubicBezTo>
                <a:cubicBezTo>
                  <a:pt x="1603358" y="859913"/>
                  <a:pt x="1599067" y="860939"/>
                  <a:pt x="1595133" y="862195"/>
                </a:cubicBezTo>
                <a:cubicBezTo>
                  <a:pt x="1591198" y="863450"/>
                  <a:pt x="1587766" y="864811"/>
                  <a:pt x="1584836" y="866276"/>
                </a:cubicBezTo>
                <a:cubicBezTo>
                  <a:pt x="1581906" y="867741"/>
                  <a:pt x="1579854" y="869080"/>
                  <a:pt x="1578683" y="870294"/>
                </a:cubicBezTo>
                <a:close/>
                <a:moveTo>
                  <a:pt x="1430703" y="862760"/>
                </a:moveTo>
                <a:cubicBezTo>
                  <a:pt x="1430243" y="863387"/>
                  <a:pt x="1430012" y="864120"/>
                  <a:pt x="1430012" y="864957"/>
                </a:cubicBezTo>
                <a:cubicBezTo>
                  <a:pt x="1430012" y="865459"/>
                  <a:pt x="1430034" y="866004"/>
                  <a:pt x="1430075" y="866590"/>
                </a:cubicBezTo>
                <a:cubicBezTo>
                  <a:pt x="1430117" y="867176"/>
                  <a:pt x="1430285" y="868138"/>
                  <a:pt x="1430578" y="869478"/>
                </a:cubicBezTo>
                <a:cubicBezTo>
                  <a:pt x="1430870" y="870817"/>
                  <a:pt x="1431268" y="872324"/>
                  <a:pt x="1431771" y="873998"/>
                </a:cubicBezTo>
                <a:lnTo>
                  <a:pt x="1465424" y="975336"/>
                </a:lnTo>
                <a:cubicBezTo>
                  <a:pt x="1465843" y="976676"/>
                  <a:pt x="1466408" y="977785"/>
                  <a:pt x="1467119" y="978664"/>
                </a:cubicBezTo>
                <a:cubicBezTo>
                  <a:pt x="1467831" y="979543"/>
                  <a:pt x="1468982" y="980234"/>
                  <a:pt x="1470573" y="980736"/>
                </a:cubicBezTo>
                <a:cubicBezTo>
                  <a:pt x="1472164" y="981238"/>
                  <a:pt x="1474361" y="981594"/>
                  <a:pt x="1477165" y="981804"/>
                </a:cubicBezTo>
                <a:cubicBezTo>
                  <a:pt x="1479970" y="982013"/>
                  <a:pt x="1483591" y="982118"/>
                  <a:pt x="1488027" y="982117"/>
                </a:cubicBezTo>
                <a:cubicBezTo>
                  <a:pt x="1492548" y="982118"/>
                  <a:pt x="1496211" y="982034"/>
                  <a:pt x="1499015" y="981866"/>
                </a:cubicBezTo>
                <a:cubicBezTo>
                  <a:pt x="1501820" y="981699"/>
                  <a:pt x="1504038" y="981364"/>
                  <a:pt x="1505671" y="980862"/>
                </a:cubicBezTo>
                <a:cubicBezTo>
                  <a:pt x="1507303" y="980359"/>
                  <a:pt x="1508475" y="979669"/>
                  <a:pt x="1509187" y="978790"/>
                </a:cubicBezTo>
                <a:cubicBezTo>
                  <a:pt x="1509898" y="977911"/>
                  <a:pt x="1510463" y="976760"/>
                  <a:pt x="1510882" y="975336"/>
                </a:cubicBezTo>
                <a:lnTo>
                  <a:pt x="1544536" y="873999"/>
                </a:lnTo>
                <a:cubicBezTo>
                  <a:pt x="1544871" y="872826"/>
                  <a:pt x="1545143" y="871780"/>
                  <a:pt x="1545352" y="870859"/>
                </a:cubicBezTo>
                <a:cubicBezTo>
                  <a:pt x="1545561" y="869938"/>
                  <a:pt x="1545729" y="869122"/>
                  <a:pt x="1545854" y="868411"/>
                </a:cubicBezTo>
                <a:cubicBezTo>
                  <a:pt x="1545980" y="867699"/>
                  <a:pt x="1546063" y="867050"/>
                  <a:pt x="1546106" y="866464"/>
                </a:cubicBezTo>
                <a:cubicBezTo>
                  <a:pt x="1546147" y="865878"/>
                  <a:pt x="1546168" y="865376"/>
                  <a:pt x="1546168" y="864957"/>
                </a:cubicBezTo>
                <a:cubicBezTo>
                  <a:pt x="1546168" y="864120"/>
                  <a:pt x="1545959" y="863387"/>
                  <a:pt x="1545540" y="862760"/>
                </a:cubicBezTo>
                <a:cubicBezTo>
                  <a:pt x="1545122" y="862132"/>
                  <a:pt x="1544368" y="861608"/>
                  <a:pt x="1543280" y="861190"/>
                </a:cubicBezTo>
                <a:cubicBezTo>
                  <a:pt x="1542192" y="860771"/>
                  <a:pt x="1540664" y="860478"/>
                  <a:pt x="1538697" y="860311"/>
                </a:cubicBezTo>
                <a:cubicBezTo>
                  <a:pt x="1536729" y="860144"/>
                  <a:pt x="1534197" y="860060"/>
                  <a:pt x="1531099" y="860060"/>
                </a:cubicBezTo>
                <a:cubicBezTo>
                  <a:pt x="1527918" y="860060"/>
                  <a:pt x="1525344" y="860164"/>
                  <a:pt x="1523377" y="860374"/>
                </a:cubicBezTo>
                <a:cubicBezTo>
                  <a:pt x="1521409" y="860583"/>
                  <a:pt x="1519840" y="860876"/>
                  <a:pt x="1518668" y="861253"/>
                </a:cubicBezTo>
                <a:cubicBezTo>
                  <a:pt x="1517496" y="861630"/>
                  <a:pt x="1516637" y="862174"/>
                  <a:pt x="1516093" y="862885"/>
                </a:cubicBezTo>
                <a:cubicBezTo>
                  <a:pt x="1515549" y="863597"/>
                  <a:pt x="1515152" y="864455"/>
                  <a:pt x="1514900" y="865459"/>
                </a:cubicBezTo>
                <a:lnTo>
                  <a:pt x="1489785" y="947710"/>
                </a:lnTo>
                <a:lnTo>
                  <a:pt x="1489032" y="950849"/>
                </a:lnTo>
                <a:lnTo>
                  <a:pt x="1488279" y="947710"/>
                </a:lnTo>
                <a:lnTo>
                  <a:pt x="1462787" y="865460"/>
                </a:lnTo>
                <a:cubicBezTo>
                  <a:pt x="1462452" y="864455"/>
                  <a:pt x="1462034" y="863597"/>
                  <a:pt x="1461531" y="862885"/>
                </a:cubicBezTo>
                <a:cubicBezTo>
                  <a:pt x="1461029" y="862174"/>
                  <a:pt x="1460171" y="861629"/>
                  <a:pt x="1458957" y="861253"/>
                </a:cubicBezTo>
                <a:cubicBezTo>
                  <a:pt x="1457743" y="860876"/>
                  <a:pt x="1456090" y="860583"/>
                  <a:pt x="1453997" y="860374"/>
                </a:cubicBezTo>
                <a:cubicBezTo>
                  <a:pt x="1451904" y="860164"/>
                  <a:pt x="1449141" y="860060"/>
                  <a:pt x="1445709" y="860060"/>
                </a:cubicBezTo>
                <a:cubicBezTo>
                  <a:pt x="1442612" y="860060"/>
                  <a:pt x="1440037" y="860143"/>
                  <a:pt x="1437986" y="860311"/>
                </a:cubicBezTo>
                <a:cubicBezTo>
                  <a:pt x="1435935" y="860478"/>
                  <a:pt x="1434324" y="860771"/>
                  <a:pt x="1433152" y="861190"/>
                </a:cubicBezTo>
                <a:cubicBezTo>
                  <a:pt x="1431980" y="861609"/>
                  <a:pt x="1431163" y="862132"/>
                  <a:pt x="1430703" y="862760"/>
                </a:cubicBezTo>
                <a:close/>
                <a:moveTo>
                  <a:pt x="1323956" y="821320"/>
                </a:moveTo>
                <a:cubicBezTo>
                  <a:pt x="1322073" y="822953"/>
                  <a:pt x="1321131" y="825611"/>
                  <a:pt x="1321131" y="829294"/>
                </a:cubicBezTo>
                <a:lnTo>
                  <a:pt x="1321131" y="970941"/>
                </a:lnTo>
                <a:cubicBezTo>
                  <a:pt x="1321131" y="974625"/>
                  <a:pt x="1322072" y="977283"/>
                  <a:pt x="1323956" y="978915"/>
                </a:cubicBezTo>
                <a:cubicBezTo>
                  <a:pt x="1325840" y="980548"/>
                  <a:pt x="1328163" y="981364"/>
                  <a:pt x="1330925" y="981364"/>
                </a:cubicBezTo>
                <a:lnTo>
                  <a:pt x="1412548" y="981364"/>
                </a:lnTo>
                <a:cubicBezTo>
                  <a:pt x="1413302" y="981364"/>
                  <a:pt x="1413993" y="981134"/>
                  <a:pt x="1414621" y="980673"/>
                </a:cubicBezTo>
                <a:cubicBezTo>
                  <a:pt x="1415248" y="980213"/>
                  <a:pt x="1415771" y="979480"/>
                  <a:pt x="1416190" y="978476"/>
                </a:cubicBezTo>
                <a:cubicBezTo>
                  <a:pt x="1416609" y="977471"/>
                  <a:pt x="1416922" y="976153"/>
                  <a:pt x="1417132" y="974520"/>
                </a:cubicBezTo>
                <a:cubicBezTo>
                  <a:pt x="1417341" y="972888"/>
                  <a:pt x="1417446" y="970858"/>
                  <a:pt x="1417446" y="968430"/>
                </a:cubicBezTo>
                <a:cubicBezTo>
                  <a:pt x="1417446" y="966002"/>
                  <a:pt x="1417341" y="963972"/>
                  <a:pt x="1417132" y="962339"/>
                </a:cubicBezTo>
                <a:cubicBezTo>
                  <a:pt x="1416923" y="960707"/>
                  <a:pt x="1416608" y="959389"/>
                  <a:pt x="1416190" y="958384"/>
                </a:cubicBezTo>
                <a:cubicBezTo>
                  <a:pt x="1415771" y="957379"/>
                  <a:pt x="1415248" y="956647"/>
                  <a:pt x="1414620" y="956186"/>
                </a:cubicBezTo>
                <a:cubicBezTo>
                  <a:pt x="1413992" y="955726"/>
                  <a:pt x="1413302" y="955496"/>
                  <a:pt x="1412548" y="955496"/>
                </a:cubicBezTo>
                <a:lnTo>
                  <a:pt x="1354031" y="955496"/>
                </a:lnTo>
                <a:lnTo>
                  <a:pt x="1354031" y="909661"/>
                </a:lnTo>
                <a:lnTo>
                  <a:pt x="1403130" y="909661"/>
                </a:lnTo>
                <a:cubicBezTo>
                  <a:pt x="1403884" y="909662"/>
                  <a:pt x="1404574" y="909452"/>
                  <a:pt x="1405202" y="909033"/>
                </a:cubicBezTo>
                <a:cubicBezTo>
                  <a:pt x="1405830" y="908615"/>
                  <a:pt x="1406353" y="907924"/>
                  <a:pt x="1406772" y="906961"/>
                </a:cubicBezTo>
                <a:cubicBezTo>
                  <a:pt x="1407191" y="905999"/>
                  <a:pt x="1407504" y="904722"/>
                  <a:pt x="1407714" y="903132"/>
                </a:cubicBezTo>
                <a:cubicBezTo>
                  <a:pt x="1407923" y="901541"/>
                  <a:pt x="1408028" y="899532"/>
                  <a:pt x="1408028" y="897104"/>
                </a:cubicBezTo>
                <a:cubicBezTo>
                  <a:pt x="1408028" y="894760"/>
                  <a:pt x="1407923" y="892772"/>
                  <a:pt x="1407714" y="891139"/>
                </a:cubicBezTo>
                <a:cubicBezTo>
                  <a:pt x="1407505" y="889507"/>
                  <a:pt x="1407191" y="888209"/>
                  <a:pt x="1406772" y="887246"/>
                </a:cubicBezTo>
                <a:cubicBezTo>
                  <a:pt x="1406353" y="886284"/>
                  <a:pt x="1405830" y="885572"/>
                  <a:pt x="1405202" y="885112"/>
                </a:cubicBezTo>
                <a:cubicBezTo>
                  <a:pt x="1404574" y="884651"/>
                  <a:pt x="1403884" y="884421"/>
                  <a:pt x="1403130" y="884421"/>
                </a:cubicBezTo>
                <a:lnTo>
                  <a:pt x="1354031" y="884421"/>
                </a:lnTo>
                <a:lnTo>
                  <a:pt x="1354031" y="844740"/>
                </a:lnTo>
                <a:lnTo>
                  <a:pt x="1412046" y="844740"/>
                </a:lnTo>
                <a:cubicBezTo>
                  <a:pt x="1412800" y="844740"/>
                  <a:pt x="1413469" y="844510"/>
                  <a:pt x="1414055" y="844049"/>
                </a:cubicBezTo>
                <a:cubicBezTo>
                  <a:pt x="1414641" y="843589"/>
                  <a:pt x="1415143" y="842856"/>
                  <a:pt x="1415562" y="841852"/>
                </a:cubicBezTo>
                <a:cubicBezTo>
                  <a:pt x="1415981" y="840847"/>
                  <a:pt x="1416294" y="839528"/>
                  <a:pt x="1416504" y="837896"/>
                </a:cubicBezTo>
                <a:cubicBezTo>
                  <a:pt x="1416713" y="836264"/>
                  <a:pt x="1416818" y="834275"/>
                  <a:pt x="1416818" y="831931"/>
                </a:cubicBezTo>
                <a:cubicBezTo>
                  <a:pt x="1416818" y="829420"/>
                  <a:pt x="1416713" y="827348"/>
                  <a:pt x="1416504" y="825716"/>
                </a:cubicBezTo>
                <a:cubicBezTo>
                  <a:pt x="1416295" y="824083"/>
                  <a:pt x="1415981" y="822743"/>
                  <a:pt x="1415562" y="821697"/>
                </a:cubicBezTo>
                <a:cubicBezTo>
                  <a:pt x="1415144" y="820650"/>
                  <a:pt x="1414641" y="819918"/>
                  <a:pt x="1414055" y="819499"/>
                </a:cubicBezTo>
                <a:cubicBezTo>
                  <a:pt x="1413469" y="819081"/>
                  <a:pt x="1412800" y="818872"/>
                  <a:pt x="1412046" y="818872"/>
                </a:cubicBezTo>
                <a:lnTo>
                  <a:pt x="1330925" y="818872"/>
                </a:lnTo>
                <a:cubicBezTo>
                  <a:pt x="1328163" y="818872"/>
                  <a:pt x="1325840" y="819688"/>
                  <a:pt x="1323956" y="821320"/>
                </a:cubicBezTo>
                <a:close/>
                <a:moveTo>
                  <a:pt x="288273" y="177573"/>
                </a:moveTo>
                <a:cubicBezTo>
                  <a:pt x="1215977" y="946834"/>
                  <a:pt x="2554258" y="867600"/>
                  <a:pt x="3287526" y="0"/>
                </a:cubicBezTo>
                <a:cubicBezTo>
                  <a:pt x="3402634" y="97177"/>
                  <a:pt x="3517741" y="194356"/>
                  <a:pt x="3632848" y="291534"/>
                </a:cubicBezTo>
                <a:cubicBezTo>
                  <a:pt x="2739642" y="1348587"/>
                  <a:pt x="1118650" y="1453038"/>
                  <a:pt x="0" y="52562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2" name="Afgeronde rechthoek 1"/>
          <p:cNvSpPr/>
          <p:nvPr/>
        </p:nvSpPr>
        <p:spPr>
          <a:xfrm>
            <a:off x="7405520" y="542891"/>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Plan</a:t>
            </a:r>
          </a:p>
        </p:txBody>
      </p:sp>
      <p:sp>
        <p:nvSpPr>
          <p:cNvPr id="19" name="Afgeronde rechthoek 18"/>
          <p:cNvSpPr/>
          <p:nvPr/>
        </p:nvSpPr>
        <p:spPr>
          <a:xfrm>
            <a:off x="10363930"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Do</a:t>
            </a:r>
          </a:p>
        </p:txBody>
      </p:sp>
      <p:sp>
        <p:nvSpPr>
          <p:cNvPr id="20" name="Afgeronde rechthoek 19"/>
          <p:cNvSpPr/>
          <p:nvPr/>
        </p:nvSpPr>
        <p:spPr>
          <a:xfrm>
            <a:off x="7405520" y="594715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Check</a:t>
            </a:r>
          </a:p>
        </p:txBody>
      </p:sp>
      <p:sp>
        <p:nvSpPr>
          <p:cNvPr id="21" name="Afgeronde rechthoek 20"/>
          <p:cNvSpPr/>
          <p:nvPr/>
        </p:nvSpPr>
        <p:spPr>
          <a:xfrm>
            <a:off x="4392387" y="3569263"/>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Re-act</a:t>
            </a:r>
            <a:endParaRPr lang="en-GB" sz="2800" dirty="0"/>
          </a:p>
        </p:txBody>
      </p:sp>
      <p:sp>
        <p:nvSpPr>
          <p:cNvPr id="23" name="Afgeronde rechthoek 22"/>
          <p:cNvSpPr/>
          <p:nvPr/>
        </p:nvSpPr>
        <p:spPr>
          <a:xfrm>
            <a:off x="4392387" y="282534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Pro-act</a:t>
            </a:r>
          </a:p>
        </p:txBody>
      </p:sp>
      <p:sp>
        <p:nvSpPr>
          <p:cNvPr id="25" name="Tekstvak 24"/>
          <p:cNvSpPr txBox="1"/>
          <p:nvPr/>
        </p:nvSpPr>
        <p:spPr>
          <a:xfrm>
            <a:off x="224984" y="245830"/>
            <a:ext cx="6689716" cy="1077218"/>
          </a:xfrm>
          <a:prstGeom prst="rect">
            <a:avLst/>
          </a:prstGeom>
          <a:noFill/>
        </p:spPr>
        <p:txBody>
          <a:bodyPr wrap="none" rtlCol="0">
            <a:spAutoFit/>
          </a:bodyPr>
          <a:lstStyle/>
          <a:p>
            <a:r>
              <a:rPr lang="en-GB" sz="3600" dirty="0" err="1" smtClean="0">
                <a:solidFill>
                  <a:schemeClr val="bg1"/>
                </a:solidFill>
              </a:rPr>
              <a:t>Samenwerkingsstrategieën</a:t>
            </a:r>
            <a:endParaRPr lang="en-GB" sz="3600" dirty="0" smtClean="0">
              <a:solidFill>
                <a:schemeClr val="bg1"/>
              </a:solidFill>
            </a:endParaRPr>
          </a:p>
          <a:p>
            <a:pPr marL="742950" indent="-742950">
              <a:buFont typeface="+mj-lt"/>
              <a:buAutoNum type="romanUcPeriod" startAt="3"/>
            </a:pPr>
            <a:r>
              <a:rPr lang="en-GB" sz="2800" dirty="0" err="1" smtClean="0">
                <a:solidFill>
                  <a:schemeClr val="bg1"/>
                </a:solidFill>
              </a:rPr>
              <a:t>Collegiale</a:t>
            </a:r>
            <a:r>
              <a:rPr lang="en-GB" sz="2800" dirty="0" smtClean="0">
                <a:solidFill>
                  <a:schemeClr val="bg1"/>
                </a:solidFill>
              </a:rPr>
              <a:t> </a:t>
            </a:r>
            <a:r>
              <a:rPr lang="en-GB" sz="2800" dirty="0" err="1" smtClean="0">
                <a:solidFill>
                  <a:schemeClr val="bg1"/>
                </a:solidFill>
              </a:rPr>
              <a:t>samenwerking</a:t>
            </a:r>
            <a:r>
              <a:rPr lang="en-GB" sz="2800" dirty="0" smtClean="0">
                <a:solidFill>
                  <a:schemeClr val="bg1"/>
                </a:solidFill>
              </a:rPr>
              <a:t> </a:t>
            </a:r>
            <a:r>
              <a:rPr lang="en-GB" sz="2800" dirty="0" err="1" smtClean="0">
                <a:solidFill>
                  <a:schemeClr val="bg1"/>
                </a:solidFill>
              </a:rPr>
              <a:t>samenwerking</a:t>
            </a:r>
            <a:endParaRPr lang="en-GB" sz="2800" dirty="0" smtClean="0">
              <a:solidFill>
                <a:schemeClr val="bg1"/>
              </a:solidFill>
            </a:endParaRPr>
          </a:p>
        </p:txBody>
      </p:sp>
      <p:sp>
        <p:nvSpPr>
          <p:cNvPr id="4" name="Blokboog 3"/>
          <p:cNvSpPr/>
          <p:nvPr/>
        </p:nvSpPr>
        <p:spPr>
          <a:xfrm rot="6467872">
            <a:off x="5753751" y="1398686"/>
            <a:ext cx="4408876" cy="4428127"/>
          </a:xfrm>
          <a:prstGeom prst="blockArc">
            <a:avLst>
              <a:gd name="adj1" fmla="val 3241215"/>
              <a:gd name="adj2" fmla="val 21516170"/>
              <a:gd name="adj3" fmla="val 6370"/>
            </a:avLst>
          </a:prstGeom>
          <a:gradFill flip="none" rotWithShape="1">
            <a:gsLst>
              <a:gs pos="0">
                <a:schemeClr val="tx1">
                  <a:alpha val="0"/>
                </a:schemeClr>
              </a:gs>
              <a:gs pos="70000">
                <a:srgbClr val="4F3003"/>
              </a:gs>
              <a:gs pos="100000">
                <a:schemeClr val="accent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pic>
        <p:nvPicPr>
          <p:cNvPr id="30"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5351" y="2118329"/>
            <a:ext cx="2978567" cy="2978567"/>
          </a:xfrm>
          <a:prstGeom prst="rect">
            <a:avLst/>
          </a:prstGeom>
        </p:spPr>
      </p:pic>
      <p:sp>
        <p:nvSpPr>
          <p:cNvPr id="32" name="Tekstvak 31"/>
          <p:cNvSpPr txBox="1"/>
          <p:nvPr/>
        </p:nvSpPr>
        <p:spPr>
          <a:xfrm>
            <a:off x="194049" y="1422844"/>
            <a:ext cx="4293993" cy="5293757"/>
          </a:xfrm>
          <a:prstGeom prst="rect">
            <a:avLst/>
          </a:prstGeom>
          <a:noFill/>
          <a:effectLst/>
        </p:spPr>
        <p:txBody>
          <a:bodyPr wrap="square" rtlCol="0">
            <a:spAutoFit/>
          </a:bodyPr>
          <a:lstStyle/>
          <a:p>
            <a:pPr marL="457200" indent="-457200">
              <a:spcBef>
                <a:spcPts val="600"/>
              </a:spcBef>
              <a:spcAft>
                <a:spcPts val="600"/>
              </a:spcAft>
              <a:buFont typeface="Arial" charset="0"/>
              <a:buChar char="•"/>
            </a:pPr>
            <a:r>
              <a:rPr lang="nl-NL" sz="2800" dirty="0" smtClean="0"/>
              <a:t>Open communicatie en constructieve samenwerking</a:t>
            </a:r>
          </a:p>
          <a:p>
            <a:pPr marL="457200" indent="-457200">
              <a:spcBef>
                <a:spcPts val="600"/>
              </a:spcBef>
              <a:spcAft>
                <a:spcPts val="600"/>
              </a:spcAft>
              <a:buFont typeface="Arial" charset="0"/>
              <a:buChar char="•"/>
            </a:pPr>
            <a:r>
              <a:rPr lang="nl-NL" sz="2800" dirty="0" smtClean="0"/>
              <a:t>Kwaliteit zit in samenhangende systemen, niet in losse procedures</a:t>
            </a:r>
          </a:p>
          <a:p>
            <a:pPr marL="457200" indent="-457200">
              <a:spcBef>
                <a:spcPts val="600"/>
              </a:spcBef>
              <a:spcAft>
                <a:spcPts val="600"/>
              </a:spcAft>
              <a:buFont typeface="Arial" charset="0"/>
              <a:buChar char="•"/>
            </a:pPr>
            <a:r>
              <a:rPr lang="nl-NL" sz="2800" dirty="0" smtClean="0"/>
              <a:t>Maak fouten, leer fouten kennen, leer van fouten</a:t>
            </a:r>
          </a:p>
          <a:p>
            <a:pPr marL="457200" indent="-457200">
              <a:spcBef>
                <a:spcPts val="600"/>
              </a:spcBef>
              <a:spcAft>
                <a:spcPts val="600"/>
              </a:spcAft>
              <a:buFont typeface="Arial" charset="0"/>
              <a:buChar char="•"/>
            </a:pPr>
            <a:r>
              <a:rPr lang="nl-NL" sz="2800" dirty="0" smtClean="0"/>
              <a:t>Geef ruimte aan creativiteit</a:t>
            </a:r>
          </a:p>
        </p:txBody>
      </p:sp>
    </p:spTree>
    <p:extLst>
      <p:ext uri="{BB962C8B-B14F-4D97-AF65-F5344CB8AC3E}">
        <p14:creationId xmlns:p14="http://schemas.microsoft.com/office/powerpoint/2010/main" val="134269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sp>
        <p:nvSpPr>
          <p:cNvPr id="25" name="Tekstvak 24"/>
          <p:cNvSpPr txBox="1"/>
          <p:nvPr/>
        </p:nvSpPr>
        <p:spPr>
          <a:xfrm>
            <a:off x="224984" y="245830"/>
            <a:ext cx="6454587" cy="646331"/>
          </a:xfrm>
          <a:prstGeom prst="rect">
            <a:avLst/>
          </a:prstGeom>
          <a:noFill/>
        </p:spPr>
        <p:txBody>
          <a:bodyPr wrap="none" rtlCol="0">
            <a:spAutoFit/>
          </a:bodyPr>
          <a:lstStyle/>
          <a:p>
            <a:r>
              <a:rPr lang="en-GB" sz="3600" dirty="0" err="1" smtClean="0">
                <a:solidFill>
                  <a:schemeClr val="bg1"/>
                </a:solidFill>
              </a:rPr>
              <a:t>Advies</a:t>
            </a:r>
            <a:r>
              <a:rPr lang="en-GB" sz="3600" dirty="0" smtClean="0">
                <a:solidFill>
                  <a:schemeClr val="bg1"/>
                </a:solidFill>
              </a:rPr>
              <a:t>: </a:t>
            </a:r>
            <a:r>
              <a:rPr lang="en-GB" sz="3600" dirty="0" err="1" smtClean="0">
                <a:solidFill>
                  <a:schemeClr val="bg1"/>
                </a:solidFill>
              </a:rPr>
              <a:t>investeer</a:t>
            </a:r>
            <a:r>
              <a:rPr lang="en-GB" sz="3600" dirty="0" smtClean="0">
                <a:solidFill>
                  <a:schemeClr val="bg1"/>
                </a:solidFill>
              </a:rPr>
              <a:t> in </a:t>
            </a:r>
            <a:r>
              <a:rPr lang="en-GB" sz="3600" dirty="0" err="1" smtClean="0">
                <a:solidFill>
                  <a:schemeClr val="bg1"/>
                </a:solidFill>
              </a:rPr>
              <a:t>samen</a:t>
            </a:r>
            <a:r>
              <a:rPr lang="en-GB" sz="3600" dirty="0" smtClean="0">
                <a:solidFill>
                  <a:schemeClr val="bg1"/>
                </a:solidFill>
              </a:rPr>
              <a:t> </a:t>
            </a:r>
            <a:r>
              <a:rPr lang="en-GB" sz="3600" dirty="0" err="1" smtClean="0">
                <a:solidFill>
                  <a:schemeClr val="bg1"/>
                </a:solidFill>
              </a:rPr>
              <a:t>leren</a:t>
            </a:r>
            <a:r>
              <a:rPr lang="en-GB" sz="3600" dirty="0" smtClean="0">
                <a:solidFill>
                  <a:schemeClr val="bg1"/>
                </a:solidFill>
              </a:rPr>
              <a:t>:</a:t>
            </a:r>
            <a:endParaRPr lang="en-GB" sz="2800" dirty="0" smtClean="0">
              <a:solidFill>
                <a:schemeClr val="bg1"/>
              </a:solidFill>
            </a:endParaRPr>
          </a:p>
        </p:txBody>
      </p:sp>
      <p:pic>
        <p:nvPicPr>
          <p:cNvPr id="17" name="Afbeelding 16"/>
          <p:cNvPicPr>
            <a:picLocks/>
          </p:cNvPicPr>
          <p:nvPr/>
        </p:nvPicPr>
        <p:blipFill>
          <a:blip r:embed="rId3">
            <a:extLst>
              <a:ext uri="{28A0092B-C50C-407E-A947-70E740481C1C}">
                <a14:useLocalDpi xmlns:a14="http://schemas.microsoft.com/office/drawing/2010/main" val="0"/>
              </a:ext>
            </a:extLst>
          </a:blip>
          <a:stretch>
            <a:fillRect/>
          </a:stretch>
        </p:blipFill>
        <p:spPr>
          <a:xfrm>
            <a:off x="7109750" y="1655038"/>
            <a:ext cx="1865558" cy="2065809"/>
          </a:xfrm>
          <a:prstGeom prst="rect">
            <a:avLst/>
          </a:prstGeom>
          <a:scene3d>
            <a:camera prst="isometricOffAxis1Top"/>
            <a:lightRig rig="threePt" dir="t"/>
          </a:scene3d>
          <a:sp3d>
            <a:bevelT w="165100" prst="coolSlant"/>
          </a:sp3d>
        </p:spPr>
      </p:pic>
      <p:pic>
        <p:nvPicPr>
          <p:cNvPr id="22" name="Afbeelding 21"/>
          <p:cNvPicPr>
            <a:picLocks/>
          </p:cNvPicPr>
          <p:nvPr/>
        </p:nvPicPr>
        <p:blipFill>
          <a:blip r:embed="rId4">
            <a:extLst>
              <a:ext uri="{28A0092B-C50C-407E-A947-70E740481C1C}">
                <a14:useLocalDpi xmlns:a14="http://schemas.microsoft.com/office/drawing/2010/main" val="0"/>
              </a:ext>
            </a:extLst>
          </a:blip>
          <a:stretch>
            <a:fillRect/>
          </a:stretch>
        </p:blipFill>
        <p:spPr>
          <a:xfrm>
            <a:off x="6112641" y="2796668"/>
            <a:ext cx="2093592" cy="1895614"/>
          </a:xfrm>
          <a:prstGeom prst="rect">
            <a:avLst/>
          </a:prstGeom>
          <a:scene3d>
            <a:camera prst="isometricOffAxis1Left"/>
            <a:lightRig rig="threePt" dir="t"/>
          </a:scene3d>
          <a:sp3d>
            <a:bevelT w="165100" prst="coolSlant"/>
          </a:sp3d>
        </p:spPr>
      </p:pic>
      <p:pic>
        <p:nvPicPr>
          <p:cNvPr id="24" name="Afbeelding 23"/>
          <p:cNvPicPr>
            <a:picLocks/>
          </p:cNvPicPr>
          <p:nvPr/>
        </p:nvPicPr>
        <p:blipFill>
          <a:blip r:embed="rId5">
            <a:extLst>
              <a:ext uri="{28A0092B-C50C-407E-A947-70E740481C1C}">
                <a14:useLocalDpi xmlns:a14="http://schemas.microsoft.com/office/drawing/2010/main" val="0"/>
              </a:ext>
            </a:extLst>
          </a:blip>
          <a:stretch>
            <a:fillRect/>
          </a:stretch>
        </p:blipFill>
        <p:spPr>
          <a:xfrm>
            <a:off x="7586703" y="3023714"/>
            <a:ext cx="1887081" cy="1848355"/>
          </a:xfrm>
          <a:prstGeom prst="rect">
            <a:avLst/>
          </a:prstGeom>
          <a:scene3d>
            <a:camera prst="isometricOffAxis1Right"/>
            <a:lightRig rig="threePt" dir="t"/>
          </a:scene3d>
          <a:sp3d>
            <a:bevelT w="165100" prst="coolSlant"/>
          </a:sp3d>
        </p:spPr>
      </p:pic>
      <p:sp>
        <p:nvSpPr>
          <p:cNvPr id="28" name="Tekstvak 27"/>
          <p:cNvSpPr txBox="1"/>
          <p:nvPr/>
        </p:nvSpPr>
        <p:spPr>
          <a:xfrm>
            <a:off x="194050" y="1197994"/>
            <a:ext cx="4378366" cy="5570756"/>
          </a:xfrm>
          <a:prstGeom prst="rect">
            <a:avLst/>
          </a:prstGeom>
          <a:noFill/>
          <a:effectLst/>
        </p:spPr>
        <p:txBody>
          <a:bodyPr wrap="square" rtlCol="0">
            <a:spAutoFit/>
          </a:bodyPr>
          <a:lstStyle/>
          <a:p>
            <a:pPr marL="457200" indent="-457200">
              <a:spcBef>
                <a:spcPts val="600"/>
              </a:spcBef>
              <a:spcAft>
                <a:spcPts val="600"/>
              </a:spcAft>
              <a:buFont typeface="Arial" charset="0"/>
              <a:buChar char="•"/>
            </a:pPr>
            <a:r>
              <a:rPr lang="nl-NL" sz="2800" dirty="0" smtClean="0"/>
              <a:t>Stel in onderling overleg, binnen de randvoorwaarden (WHW) een werkprogramma op</a:t>
            </a:r>
          </a:p>
          <a:p>
            <a:pPr marL="457200" indent="-457200">
              <a:spcBef>
                <a:spcPts val="600"/>
              </a:spcBef>
              <a:spcAft>
                <a:spcPts val="600"/>
              </a:spcAft>
              <a:buFont typeface="Arial" charset="0"/>
              <a:buChar char="•"/>
            </a:pPr>
            <a:r>
              <a:rPr lang="nl-NL" sz="2800" dirty="0" smtClean="0"/>
              <a:t>Dit werkprogramma heeft een doorlooptijd van drie jaar</a:t>
            </a:r>
          </a:p>
          <a:p>
            <a:pPr marL="457200" indent="-457200">
              <a:spcBef>
                <a:spcPts val="600"/>
              </a:spcBef>
              <a:spcAft>
                <a:spcPts val="600"/>
              </a:spcAft>
              <a:buFont typeface="Arial" charset="0"/>
              <a:buChar char="•"/>
            </a:pPr>
            <a:r>
              <a:rPr lang="nl-NL" sz="2800" dirty="0" smtClean="0"/>
              <a:t>Verg niet meteen het uiterste; probeer samen uit te vinden wat haalbaar is binnen kwaliteitskaders</a:t>
            </a:r>
            <a:endParaRPr lang="en-GB" sz="2800" dirty="0"/>
          </a:p>
        </p:txBody>
      </p:sp>
      <p:grpSp>
        <p:nvGrpSpPr>
          <p:cNvPr id="8" name="Groeperen 7"/>
          <p:cNvGrpSpPr/>
          <p:nvPr/>
        </p:nvGrpSpPr>
        <p:grpSpPr>
          <a:xfrm>
            <a:off x="4591275" y="366978"/>
            <a:ext cx="6749798" cy="6555306"/>
            <a:chOff x="4591275" y="366978"/>
            <a:chExt cx="6749798" cy="6555306"/>
          </a:xfrm>
        </p:grpSpPr>
        <p:sp>
          <p:nvSpPr>
            <p:cNvPr id="3" name="Blokboog 2"/>
            <p:cNvSpPr/>
            <p:nvPr/>
          </p:nvSpPr>
          <p:spPr>
            <a:xfrm rot="5400000">
              <a:off x="5118272" y="709976"/>
              <a:ext cx="5760342" cy="5801194"/>
            </a:xfrm>
            <a:prstGeom prst="blockArc">
              <a:avLst>
                <a:gd name="adj1" fmla="val 16270545"/>
                <a:gd name="adj2" fmla="val 16237377"/>
                <a:gd name="adj3" fmla="val 936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Vrije vorm 28"/>
            <p:cNvSpPr/>
            <p:nvPr/>
          </p:nvSpPr>
          <p:spPr>
            <a:xfrm>
              <a:off x="4591275" y="366978"/>
              <a:ext cx="6739982" cy="6551534"/>
            </a:xfrm>
            <a:custGeom>
              <a:avLst/>
              <a:gdLst>
                <a:gd name="connsiteX0" fmla="*/ 2405873 w 6739982"/>
                <a:gd name="connsiteY0" fmla="*/ 1581092 h 6551534"/>
                <a:gd name="connsiteX1" fmla="*/ 2505264 w 6739982"/>
                <a:gd name="connsiteY1" fmla="*/ 770 h 6551534"/>
                <a:gd name="connsiteX2" fmla="*/ 3409725 w 6739982"/>
                <a:gd name="connsiteY2" fmla="*/ 1352492 h 6551534"/>
                <a:gd name="connsiteX3" fmla="*/ 4274429 w 6739982"/>
                <a:gd name="connsiteY3" fmla="*/ 10709 h 6551534"/>
                <a:gd name="connsiteX4" fmla="*/ 4304247 w 6739982"/>
                <a:gd name="connsiteY4" fmla="*/ 1600970 h 6551534"/>
                <a:gd name="connsiteX5" fmla="*/ 5795116 w 6739982"/>
                <a:gd name="connsiteY5" fmla="*/ 845596 h 6551534"/>
                <a:gd name="connsiteX6" fmla="*/ 4990047 w 6739982"/>
                <a:gd name="connsiteY6" fmla="*/ 2247013 h 6551534"/>
                <a:gd name="connsiteX7" fmla="*/ 6709516 w 6739982"/>
                <a:gd name="connsiteY7" fmla="*/ 2306648 h 6551534"/>
                <a:gd name="connsiteX8" fmla="*/ 5258403 w 6739982"/>
                <a:gd name="connsiteY8" fmla="*/ 3211109 h 6551534"/>
                <a:gd name="connsiteX9" fmla="*/ 6739334 w 6739982"/>
                <a:gd name="connsiteY9" fmla="*/ 4095692 h 6551534"/>
                <a:gd name="connsiteX10" fmla="*/ 5039742 w 6739982"/>
                <a:gd name="connsiteY10" fmla="*/ 4155326 h 6551534"/>
                <a:gd name="connsiteX11" fmla="*/ 5854751 w 6739982"/>
                <a:gd name="connsiteY11" fmla="*/ 5626318 h 6551534"/>
                <a:gd name="connsiteX12" fmla="*/ 4314186 w 6739982"/>
                <a:gd name="connsiteY12" fmla="*/ 4900761 h 6551534"/>
                <a:gd name="connsiteX13" fmla="*/ 4224734 w 6739982"/>
                <a:gd name="connsiteY13" fmla="*/ 6550657 h 6551534"/>
                <a:gd name="connsiteX14" fmla="*/ 3389847 w 6739982"/>
                <a:gd name="connsiteY14" fmla="*/ 5149239 h 6551534"/>
                <a:gd name="connsiteX15" fmla="*/ 2485386 w 6739982"/>
                <a:gd name="connsiteY15" fmla="*/ 6520839 h 6551534"/>
                <a:gd name="connsiteX16" fmla="*/ 2435690 w 6739982"/>
                <a:gd name="connsiteY16" fmla="*/ 4870944 h 6551534"/>
                <a:gd name="connsiteX17" fmla="*/ 924942 w 6739982"/>
                <a:gd name="connsiteY17" fmla="*/ 5656135 h 6551534"/>
                <a:gd name="connsiteX18" fmla="*/ 1670377 w 6739982"/>
                <a:gd name="connsiteY18" fmla="*/ 4125509 h 6551534"/>
                <a:gd name="connsiteX19" fmla="*/ 603 w 6739982"/>
                <a:gd name="connsiteY19" fmla="*/ 4016179 h 6551534"/>
                <a:gd name="connsiteX20" fmla="*/ 1461655 w 6739982"/>
                <a:gd name="connsiteY20" fmla="*/ 3211109 h 6551534"/>
                <a:gd name="connsiteX21" fmla="*/ 90055 w 6739982"/>
                <a:gd name="connsiteY21" fmla="*/ 2306648 h 6551534"/>
                <a:gd name="connsiteX22" fmla="*/ 1720073 w 6739982"/>
                <a:gd name="connsiteY22" fmla="*/ 2227135 h 6551534"/>
                <a:gd name="connsiteX23" fmla="*/ 1004455 w 6739982"/>
                <a:gd name="connsiteY23" fmla="*/ 785961 h 6551534"/>
                <a:gd name="connsiteX24" fmla="*/ 2405873 w 6739982"/>
                <a:gd name="connsiteY24" fmla="*/ 1581092 h 655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39982" h="6551534">
                  <a:moveTo>
                    <a:pt x="2405873" y="1581092"/>
                  </a:moveTo>
                  <a:cubicBezTo>
                    <a:pt x="2656008" y="1450227"/>
                    <a:pt x="2337955" y="38870"/>
                    <a:pt x="2505264" y="770"/>
                  </a:cubicBezTo>
                  <a:cubicBezTo>
                    <a:pt x="2672573" y="-37330"/>
                    <a:pt x="3114864" y="1350836"/>
                    <a:pt x="3409725" y="1352492"/>
                  </a:cubicBezTo>
                  <a:cubicBezTo>
                    <a:pt x="3704586" y="1354148"/>
                    <a:pt x="4125342" y="-30704"/>
                    <a:pt x="4274429" y="10709"/>
                  </a:cubicBezTo>
                  <a:cubicBezTo>
                    <a:pt x="4423516" y="52122"/>
                    <a:pt x="4050799" y="1461822"/>
                    <a:pt x="4304247" y="1600970"/>
                  </a:cubicBezTo>
                  <a:cubicBezTo>
                    <a:pt x="4557695" y="1740118"/>
                    <a:pt x="5680816" y="737922"/>
                    <a:pt x="5795116" y="845596"/>
                  </a:cubicBezTo>
                  <a:cubicBezTo>
                    <a:pt x="5909416" y="953270"/>
                    <a:pt x="4837647" y="2003504"/>
                    <a:pt x="4990047" y="2247013"/>
                  </a:cubicBezTo>
                  <a:cubicBezTo>
                    <a:pt x="5142447" y="2490522"/>
                    <a:pt x="6664790" y="2145965"/>
                    <a:pt x="6709516" y="2306648"/>
                  </a:cubicBezTo>
                  <a:cubicBezTo>
                    <a:pt x="6754242" y="2467331"/>
                    <a:pt x="5253433" y="2912935"/>
                    <a:pt x="5258403" y="3211109"/>
                  </a:cubicBezTo>
                  <a:cubicBezTo>
                    <a:pt x="5263373" y="3509283"/>
                    <a:pt x="6775777" y="3938323"/>
                    <a:pt x="6739334" y="4095692"/>
                  </a:cubicBezTo>
                  <a:cubicBezTo>
                    <a:pt x="6702891" y="4253061"/>
                    <a:pt x="5187173" y="3900222"/>
                    <a:pt x="5039742" y="4155326"/>
                  </a:cubicBezTo>
                  <a:cubicBezTo>
                    <a:pt x="4892312" y="4410430"/>
                    <a:pt x="5975677" y="5502079"/>
                    <a:pt x="5854751" y="5626318"/>
                  </a:cubicBezTo>
                  <a:cubicBezTo>
                    <a:pt x="5733825" y="5750557"/>
                    <a:pt x="4585855" y="4746705"/>
                    <a:pt x="4314186" y="4900761"/>
                  </a:cubicBezTo>
                  <a:cubicBezTo>
                    <a:pt x="4042517" y="5054817"/>
                    <a:pt x="4378791" y="6509244"/>
                    <a:pt x="4224734" y="6550657"/>
                  </a:cubicBezTo>
                  <a:cubicBezTo>
                    <a:pt x="4070678" y="6592070"/>
                    <a:pt x="3679738" y="5154209"/>
                    <a:pt x="3389847" y="5149239"/>
                  </a:cubicBezTo>
                  <a:cubicBezTo>
                    <a:pt x="3099956" y="5144269"/>
                    <a:pt x="2644412" y="6567222"/>
                    <a:pt x="2485386" y="6520839"/>
                  </a:cubicBezTo>
                  <a:cubicBezTo>
                    <a:pt x="2326360" y="6474456"/>
                    <a:pt x="2695764" y="5015061"/>
                    <a:pt x="2435690" y="4870944"/>
                  </a:cubicBezTo>
                  <a:cubicBezTo>
                    <a:pt x="2175616" y="4726827"/>
                    <a:pt x="1052494" y="5780374"/>
                    <a:pt x="924942" y="5656135"/>
                  </a:cubicBezTo>
                  <a:cubicBezTo>
                    <a:pt x="797390" y="5531896"/>
                    <a:pt x="1824433" y="4398835"/>
                    <a:pt x="1670377" y="4125509"/>
                  </a:cubicBezTo>
                  <a:cubicBezTo>
                    <a:pt x="1516321" y="3852183"/>
                    <a:pt x="35390" y="4168579"/>
                    <a:pt x="603" y="4016179"/>
                  </a:cubicBezTo>
                  <a:cubicBezTo>
                    <a:pt x="-34184" y="3863779"/>
                    <a:pt x="1446746" y="3496031"/>
                    <a:pt x="1461655" y="3211109"/>
                  </a:cubicBezTo>
                  <a:cubicBezTo>
                    <a:pt x="1476564" y="2926187"/>
                    <a:pt x="46985" y="2470644"/>
                    <a:pt x="90055" y="2306648"/>
                  </a:cubicBezTo>
                  <a:cubicBezTo>
                    <a:pt x="133125" y="2142652"/>
                    <a:pt x="1567673" y="2480583"/>
                    <a:pt x="1720073" y="2227135"/>
                  </a:cubicBezTo>
                  <a:cubicBezTo>
                    <a:pt x="1872473" y="1973687"/>
                    <a:pt x="891812" y="896948"/>
                    <a:pt x="1004455" y="785961"/>
                  </a:cubicBezTo>
                  <a:cubicBezTo>
                    <a:pt x="1117098" y="674974"/>
                    <a:pt x="2155738" y="1711957"/>
                    <a:pt x="2405873" y="1581092"/>
                  </a:cubicBezTo>
                  <a:close/>
                </a:path>
              </a:pathLst>
            </a:custGeom>
            <a:noFill/>
            <a:ln w="57150">
              <a:solidFill>
                <a:srgbClr val="475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Vrije vorm 29"/>
            <p:cNvSpPr/>
            <p:nvPr/>
          </p:nvSpPr>
          <p:spPr>
            <a:xfrm rot="942269">
              <a:off x="4601091" y="370750"/>
              <a:ext cx="6739982" cy="6551534"/>
            </a:xfrm>
            <a:custGeom>
              <a:avLst/>
              <a:gdLst>
                <a:gd name="connsiteX0" fmla="*/ 2405873 w 6739982"/>
                <a:gd name="connsiteY0" fmla="*/ 1581092 h 6551534"/>
                <a:gd name="connsiteX1" fmla="*/ 2505264 w 6739982"/>
                <a:gd name="connsiteY1" fmla="*/ 770 h 6551534"/>
                <a:gd name="connsiteX2" fmla="*/ 3409725 w 6739982"/>
                <a:gd name="connsiteY2" fmla="*/ 1352492 h 6551534"/>
                <a:gd name="connsiteX3" fmla="*/ 4274429 w 6739982"/>
                <a:gd name="connsiteY3" fmla="*/ 10709 h 6551534"/>
                <a:gd name="connsiteX4" fmla="*/ 4304247 w 6739982"/>
                <a:gd name="connsiteY4" fmla="*/ 1600970 h 6551534"/>
                <a:gd name="connsiteX5" fmla="*/ 5795116 w 6739982"/>
                <a:gd name="connsiteY5" fmla="*/ 845596 h 6551534"/>
                <a:gd name="connsiteX6" fmla="*/ 4990047 w 6739982"/>
                <a:gd name="connsiteY6" fmla="*/ 2247013 h 6551534"/>
                <a:gd name="connsiteX7" fmla="*/ 6709516 w 6739982"/>
                <a:gd name="connsiteY7" fmla="*/ 2306648 h 6551534"/>
                <a:gd name="connsiteX8" fmla="*/ 5258403 w 6739982"/>
                <a:gd name="connsiteY8" fmla="*/ 3211109 h 6551534"/>
                <a:gd name="connsiteX9" fmla="*/ 6739334 w 6739982"/>
                <a:gd name="connsiteY9" fmla="*/ 4095692 h 6551534"/>
                <a:gd name="connsiteX10" fmla="*/ 5039742 w 6739982"/>
                <a:gd name="connsiteY10" fmla="*/ 4155326 h 6551534"/>
                <a:gd name="connsiteX11" fmla="*/ 5854751 w 6739982"/>
                <a:gd name="connsiteY11" fmla="*/ 5626318 h 6551534"/>
                <a:gd name="connsiteX12" fmla="*/ 4314186 w 6739982"/>
                <a:gd name="connsiteY12" fmla="*/ 4900761 h 6551534"/>
                <a:gd name="connsiteX13" fmla="*/ 4224734 w 6739982"/>
                <a:gd name="connsiteY13" fmla="*/ 6550657 h 6551534"/>
                <a:gd name="connsiteX14" fmla="*/ 3389847 w 6739982"/>
                <a:gd name="connsiteY14" fmla="*/ 5149239 h 6551534"/>
                <a:gd name="connsiteX15" fmla="*/ 2485386 w 6739982"/>
                <a:gd name="connsiteY15" fmla="*/ 6520839 h 6551534"/>
                <a:gd name="connsiteX16" fmla="*/ 2435690 w 6739982"/>
                <a:gd name="connsiteY16" fmla="*/ 4870944 h 6551534"/>
                <a:gd name="connsiteX17" fmla="*/ 924942 w 6739982"/>
                <a:gd name="connsiteY17" fmla="*/ 5656135 h 6551534"/>
                <a:gd name="connsiteX18" fmla="*/ 1670377 w 6739982"/>
                <a:gd name="connsiteY18" fmla="*/ 4125509 h 6551534"/>
                <a:gd name="connsiteX19" fmla="*/ 603 w 6739982"/>
                <a:gd name="connsiteY19" fmla="*/ 4016179 h 6551534"/>
                <a:gd name="connsiteX20" fmla="*/ 1461655 w 6739982"/>
                <a:gd name="connsiteY20" fmla="*/ 3211109 h 6551534"/>
                <a:gd name="connsiteX21" fmla="*/ 90055 w 6739982"/>
                <a:gd name="connsiteY21" fmla="*/ 2306648 h 6551534"/>
                <a:gd name="connsiteX22" fmla="*/ 1720073 w 6739982"/>
                <a:gd name="connsiteY22" fmla="*/ 2227135 h 6551534"/>
                <a:gd name="connsiteX23" fmla="*/ 1004455 w 6739982"/>
                <a:gd name="connsiteY23" fmla="*/ 785961 h 6551534"/>
                <a:gd name="connsiteX24" fmla="*/ 2405873 w 6739982"/>
                <a:gd name="connsiteY24" fmla="*/ 1581092 h 655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39982" h="6551534">
                  <a:moveTo>
                    <a:pt x="2405873" y="1581092"/>
                  </a:moveTo>
                  <a:cubicBezTo>
                    <a:pt x="2656008" y="1450227"/>
                    <a:pt x="2337955" y="38870"/>
                    <a:pt x="2505264" y="770"/>
                  </a:cubicBezTo>
                  <a:cubicBezTo>
                    <a:pt x="2672573" y="-37330"/>
                    <a:pt x="3114864" y="1350836"/>
                    <a:pt x="3409725" y="1352492"/>
                  </a:cubicBezTo>
                  <a:cubicBezTo>
                    <a:pt x="3704586" y="1354148"/>
                    <a:pt x="4125342" y="-30704"/>
                    <a:pt x="4274429" y="10709"/>
                  </a:cubicBezTo>
                  <a:cubicBezTo>
                    <a:pt x="4423516" y="52122"/>
                    <a:pt x="4050799" y="1461822"/>
                    <a:pt x="4304247" y="1600970"/>
                  </a:cubicBezTo>
                  <a:cubicBezTo>
                    <a:pt x="4557695" y="1740118"/>
                    <a:pt x="5680816" y="737922"/>
                    <a:pt x="5795116" y="845596"/>
                  </a:cubicBezTo>
                  <a:cubicBezTo>
                    <a:pt x="5909416" y="953270"/>
                    <a:pt x="4837647" y="2003504"/>
                    <a:pt x="4990047" y="2247013"/>
                  </a:cubicBezTo>
                  <a:cubicBezTo>
                    <a:pt x="5142447" y="2490522"/>
                    <a:pt x="6664790" y="2145965"/>
                    <a:pt x="6709516" y="2306648"/>
                  </a:cubicBezTo>
                  <a:cubicBezTo>
                    <a:pt x="6754242" y="2467331"/>
                    <a:pt x="5253433" y="2912935"/>
                    <a:pt x="5258403" y="3211109"/>
                  </a:cubicBezTo>
                  <a:cubicBezTo>
                    <a:pt x="5263373" y="3509283"/>
                    <a:pt x="6775777" y="3938323"/>
                    <a:pt x="6739334" y="4095692"/>
                  </a:cubicBezTo>
                  <a:cubicBezTo>
                    <a:pt x="6702891" y="4253061"/>
                    <a:pt x="5187173" y="3900222"/>
                    <a:pt x="5039742" y="4155326"/>
                  </a:cubicBezTo>
                  <a:cubicBezTo>
                    <a:pt x="4892312" y="4410430"/>
                    <a:pt x="5975677" y="5502079"/>
                    <a:pt x="5854751" y="5626318"/>
                  </a:cubicBezTo>
                  <a:cubicBezTo>
                    <a:pt x="5733825" y="5750557"/>
                    <a:pt x="4585855" y="4746705"/>
                    <a:pt x="4314186" y="4900761"/>
                  </a:cubicBezTo>
                  <a:cubicBezTo>
                    <a:pt x="4042517" y="5054817"/>
                    <a:pt x="4378791" y="6509244"/>
                    <a:pt x="4224734" y="6550657"/>
                  </a:cubicBezTo>
                  <a:cubicBezTo>
                    <a:pt x="4070678" y="6592070"/>
                    <a:pt x="3679738" y="5154209"/>
                    <a:pt x="3389847" y="5149239"/>
                  </a:cubicBezTo>
                  <a:cubicBezTo>
                    <a:pt x="3099956" y="5144269"/>
                    <a:pt x="2644412" y="6567222"/>
                    <a:pt x="2485386" y="6520839"/>
                  </a:cubicBezTo>
                  <a:cubicBezTo>
                    <a:pt x="2326360" y="6474456"/>
                    <a:pt x="2695764" y="5015061"/>
                    <a:pt x="2435690" y="4870944"/>
                  </a:cubicBezTo>
                  <a:cubicBezTo>
                    <a:pt x="2175616" y="4726827"/>
                    <a:pt x="1052494" y="5780374"/>
                    <a:pt x="924942" y="5656135"/>
                  </a:cubicBezTo>
                  <a:cubicBezTo>
                    <a:pt x="797390" y="5531896"/>
                    <a:pt x="1824433" y="4398835"/>
                    <a:pt x="1670377" y="4125509"/>
                  </a:cubicBezTo>
                  <a:cubicBezTo>
                    <a:pt x="1516321" y="3852183"/>
                    <a:pt x="35390" y="4168579"/>
                    <a:pt x="603" y="4016179"/>
                  </a:cubicBezTo>
                  <a:cubicBezTo>
                    <a:pt x="-34184" y="3863779"/>
                    <a:pt x="1446746" y="3496031"/>
                    <a:pt x="1461655" y="3211109"/>
                  </a:cubicBezTo>
                  <a:cubicBezTo>
                    <a:pt x="1476564" y="2926187"/>
                    <a:pt x="46985" y="2470644"/>
                    <a:pt x="90055" y="2306648"/>
                  </a:cubicBezTo>
                  <a:cubicBezTo>
                    <a:pt x="133125" y="2142652"/>
                    <a:pt x="1567673" y="2480583"/>
                    <a:pt x="1720073" y="2227135"/>
                  </a:cubicBezTo>
                  <a:cubicBezTo>
                    <a:pt x="1872473" y="1973687"/>
                    <a:pt x="891812" y="896948"/>
                    <a:pt x="1004455" y="785961"/>
                  </a:cubicBezTo>
                  <a:cubicBezTo>
                    <a:pt x="1117098" y="674974"/>
                    <a:pt x="2155738" y="1711957"/>
                    <a:pt x="2405873" y="1581092"/>
                  </a:cubicBezTo>
                  <a:close/>
                </a:path>
              </a:pathLst>
            </a:cu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Blokboog 31"/>
            <p:cNvSpPr/>
            <p:nvPr/>
          </p:nvSpPr>
          <p:spPr>
            <a:xfrm rot="5400000">
              <a:off x="5187216" y="661021"/>
              <a:ext cx="5627453" cy="5801194"/>
            </a:xfrm>
            <a:prstGeom prst="blockArc">
              <a:avLst>
                <a:gd name="adj1" fmla="val 10800000"/>
                <a:gd name="adj2" fmla="val 12686511"/>
                <a:gd name="adj3" fmla="val 899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Blokboog 32"/>
            <p:cNvSpPr/>
            <p:nvPr/>
          </p:nvSpPr>
          <p:spPr>
            <a:xfrm rot="5400000">
              <a:off x="5064228" y="522679"/>
              <a:ext cx="5627453" cy="5801194"/>
            </a:xfrm>
            <a:prstGeom prst="blockArc">
              <a:avLst>
                <a:gd name="adj1" fmla="val 13741072"/>
                <a:gd name="adj2" fmla="val 14751628"/>
                <a:gd name="adj3" fmla="val 833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Blokboog 33"/>
            <p:cNvSpPr/>
            <p:nvPr/>
          </p:nvSpPr>
          <p:spPr>
            <a:xfrm rot="5400000">
              <a:off x="5126688" y="525179"/>
              <a:ext cx="5627453" cy="5801194"/>
            </a:xfrm>
            <a:prstGeom prst="blockArc">
              <a:avLst>
                <a:gd name="adj1" fmla="val 15079761"/>
                <a:gd name="adj2" fmla="val 15921334"/>
                <a:gd name="adj3" fmla="val 875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Blokboog 34"/>
            <p:cNvSpPr/>
            <p:nvPr/>
          </p:nvSpPr>
          <p:spPr>
            <a:xfrm rot="5400000">
              <a:off x="5246608" y="525179"/>
              <a:ext cx="5627453" cy="5801194"/>
            </a:xfrm>
            <a:prstGeom prst="blockArc">
              <a:avLst>
                <a:gd name="adj1" fmla="val 17188259"/>
                <a:gd name="adj2" fmla="val 18198544"/>
                <a:gd name="adj3" fmla="val 853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Blokboog 35"/>
            <p:cNvSpPr/>
            <p:nvPr/>
          </p:nvSpPr>
          <p:spPr>
            <a:xfrm rot="5400000">
              <a:off x="5413998" y="557659"/>
              <a:ext cx="5627453" cy="5801194"/>
            </a:xfrm>
            <a:prstGeom prst="blockArc">
              <a:avLst>
                <a:gd name="adj1" fmla="val 19049271"/>
                <a:gd name="adj2" fmla="val 20053820"/>
                <a:gd name="adj3" fmla="val 796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Blokboog 36"/>
            <p:cNvSpPr/>
            <p:nvPr/>
          </p:nvSpPr>
          <p:spPr>
            <a:xfrm rot="5400000">
              <a:off x="5163071" y="720093"/>
              <a:ext cx="5740112" cy="5801194"/>
            </a:xfrm>
            <a:prstGeom prst="blockArc">
              <a:avLst>
                <a:gd name="adj1" fmla="val 907077"/>
                <a:gd name="adj2" fmla="val 2049883"/>
                <a:gd name="adj3" fmla="val 90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Blokboog 25"/>
            <p:cNvSpPr/>
            <p:nvPr/>
          </p:nvSpPr>
          <p:spPr>
            <a:xfrm rot="5400000">
              <a:off x="5056657" y="660052"/>
              <a:ext cx="5860194" cy="5801194"/>
            </a:xfrm>
            <a:prstGeom prst="blockArc">
              <a:avLst>
                <a:gd name="adj1" fmla="val 2634799"/>
                <a:gd name="adj2" fmla="val 3584901"/>
                <a:gd name="adj3" fmla="val 894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Blokboog 26"/>
            <p:cNvSpPr/>
            <p:nvPr/>
          </p:nvSpPr>
          <p:spPr>
            <a:xfrm rot="5400000">
              <a:off x="5217763" y="603804"/>
              <a:ext cx="5627453" cy="5801194"/>
            </a:xfrm>
            <a:prstGeom prst="blockArc">
              <a:avLst>
                <a:gd name="adj1" fmla="val 6346347"/>
                <a:gd name="adj2" fmla="val 7100573"/>
                <a:gd name="adj3" fmla="val 918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Blokboog 30"/>
            <p:cNvSpPr/>
            <p:nvPr/>
          </p:nvSpPr>
          <p:spPr>
            <a:xfrm rot="5400000">
              <a:off x="5371528" y="530179"/>
              <a:ext cx="5627453" cy="5801194"/>
            </a:xfrm>
            <a:prstGeom prst="blockArc">
              <a:avLst>
                <a:gd name="adj1" fmla="val 7921157"/>
                <a:gd name="adj2" fmla="val 8693913"/>
                <a:gd name="adj3" fmla="val 861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Blokboog 37"/>
            <p:cNvSpPr/>
            <p:nvPr/>
          </p:nvSpPr>
          <p:spPr>
            <a:xfrm rot="5400000">
              <a:off x="5134187" y="667589"/>
              <a:ext cx="5627453" cy="5801194"/>
            </a:xfrm>
            <a:prstGeom prst="blockArc">
              <a:avLst>
                <a:gd name="adj1" fmla="val 9783801"/>
                <a:gd name="adj2" fmla="val 10703866"/>
                <a:gd name="adj3" fmla="val 848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9" name="Afgeronde rechthoek 18"/>
          <p:cNvSpPr/>
          <p:nvPr/>
        </p:nvSpPr>
        <p:spPr>
          <a:xfrm>
            <a:off x="10363930"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Do</a:t>
            </a:r>
          </a:p>
        </p:txBody>
      </p:sp>
      <p:sp>
        <p:nvSpPr>
          <p:cNvPr id="20" name="Afgeronde rechthoek 19"/>
          <p:cNvSpPr/>
          <p:nvPr/>
        </p:nvSpPr>
        <p:spPr>
          <a:xfrm>
            <a:off x="7405520" y="594715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Check</a:t>
            </a:r>
          </a:p>
        </p:txBody>
      </p:sp>
      <p:sp>
        <p:nvSpPr>
          <p:cNvPr id="21" name="Afgeronde rechthoek 20"/>
          <p:cNvSpPr/>
          <p:nvPr/>
        </p:nvSpPr>
        <p:spPr>
          <a:xfrm>
            <a:off x="4392387" y="3569263"/>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Re-act</a:t>
            </a:r>
            <a:endParaRPr lang="en-GB" sz="2800" dirty="0"/>
          </a:p>
        </p:txBody>
      </p:sp>
      <p:sp>
        <p:nvSpPr>
          <p:cNvPr id="2" name="Afgeronde rechthoek 1"/>
          <p:cNvSpPr/>
          <p:nvPr/>
        </p:nvSpPr>
        <p:spPr>
          <a:xfrm>
            <a:off x="7405520" y="542891"/>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Plan</a:t>
            </a:r>
          </a:p>
        </p:txBody>
      </p:sp>
      <p:sp>
        <p:nvSpPr>
          <p:cNvPr id="23" name="Afgeronde rechthoek 22"/>
          <p:cNvSpPr/>
          <p:nvPr/>
        </p:nvSpPr>
        <p:spPr>
          <a:xfrm>
            <a:off x="4392387" y="282534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Pro-act</a:t>
            </a:r>
            <a:endParaRPr lang="en-GB" sz="2800" dirty="0"/>
          </a:p>
        </p:txBody>
      </p:sp>
    </p:spTree>
    <p:extLst>
      <p:ext uri="{BB962C8B-B14F-4D97-AF65-F5344CB8AC3E}">
        <p14:creationId xmlns:p14="http://schemas.microsoft.com/office/powerpoint/2010/main" val="956027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sp>
        <p:nvSpPr>
          <p:cNvPr id="25" name="Tekstvak 24"/>
          <p:cNvSpPr txBox="1"/>
          <p:nvPr/>
        </p:nvSpPr>
        <p:spPr>
          <a:xfrm>
            <a:off x="224984" y="245830"/>
            <a:ext cx="6454587" cy="646331"/>
          </a:xfrm>
          <a:prstGeom prst="rect">
            <a:avLst/>
          </a:prstGeom>
          <a:noFill/>
        </p:spPr>
        <p:txBody>
          <a:bodyPr wrap="none" rtlCol="0">
            <a:spAutoFit/>
          </a:bodyPr>
          <a:lstStyle/>
          <a:p>
            <a:r>
              <a:rPr lang="en-GB" sz="3600" dirty="0" err="1" smtClean="0">
                <a:solidFill>
                  <a:schemeClr val="bg1"/>
                </a:solidFill>
              </a:rPr>
              <a:t>Advies</a:t>
            </a:r>
            <a:r>
              <a:rPr lang="en-GB" sz="3600" dirty="0" smtClean="0">
                <a:solidFill>
                  <a:schemeClr val="bg1"/>
                </a:solidFill>
              </a:rPr>
              <a:t>: </a:t>
            </a:r>
            <a:r>
              <a:rPr lang="en-GB" sz="3600" dirty="0" err="1" smtClean="0">
                <a:solidFill>
                  <a:schemeClr val="bg1"/>
                </a:solidFill>
              </a:rPr>
              <a:t>investeer</a:t>
            </a:r>
            <a:r>
              <a:rPr lang="en-GB" sz="3600" dirty="0" smtClean="0">
                <a:solidFill>
                  <a:schemeClr val="bg1"/>
                </a:solidFill>
              </a:rPr>
              <a:t> in </a:t>
            </a:r>
            <a:r>
              <a:rPr lang="en-GB" sz="3600" dirty="0" err="1" smtClean="0">
                <a:solidFill>
                  <a:schemeClr val="bg1"/>
                </a:solidFill>
              </a:rPr>
              <a:t>samen</a:t>
            </a:r>
            <a:r>
              <a:rPr lang="en-GB" sz="3600" dirty="0" smtClean="0">
                <a:solidFill>
                  <a:schemeClr val="bg1"/>
                </a:solidFill>
              </a:rPr>
              <a:t> </a:t>
            </a:r>
            <a:r>
              <a:rPr lang="en-GB" sz="3600" dirty="0" err="1" smtClean="0">
                <a:solidFill>
                  <a:schemeClr val="bg1"/>
                </a:solidFill>
              </a:rPr>
              <a:t>leren</a:t>
            </a:r>
            <a:r>
              <a:rPr lang="en-GB" sz="3600" dirty="0" smtClean="0">
                <a:solidFill>
                  <a:schemeClr val="bg1"/>
                </a:solidFill>
              </a:rPr>
              <a:t>:</a:t>
            </a:r>
            <a:endParaRPr lang="en-GB" sz="2800" dirty="0" smtClean="0">
              <a:solidFill>
                <a:schemeClr val="bg1"/>
              </a:solidFill>
            </a:endParaRPr>
          </a:p>
        </p:txBody>
      </p:sp>
      <p:pic>
        <p:nvPicPr>
          <p:cNvPr id="17" name="Afbeelding 16"/>
          <p:cNvPicPr>
            <a:picLocks/>
          </p:cNvPicPr>
          <p:nvPr/>
        </p:nvPicPr>
        <p:blipFill>
          <a:blip r:embed="rId3">
            <a:extLst>
              <a:ext uri="{28A0092B-C50C-407E-A947-70E740481C1C}">
                <a14:useLocalDpi xmlns:a14="http://schemas.microsoft.com/office/drawing/2010/main" val="0"/>
              </a:ext>
            </a:extLst>
          </a:blip>
          <a:stretch>
            <a:fillRect/>
          </a:stretch>
        </p:blipFill>
        <p:spPr>
          <a:xfrm>
            <a:off x="7109750" y="1655038"/>
            <a:ext cx="1865558" cy="2065809"/>
          </a:xfrm>
          <a:prstGeom prst="rect">
            <a:avLst/>
          </a:prstGeom>
          <a:scene3d>
            <a:camera prst="isometricOffAxis1Top"/>
            <a:lightRig rig="threePt" dir="t"/>
          </a:scene3d>
          <a:sp3d>
            <a:bevelT w="165100" prst="coolSlant"/>
          </a:sp3d>
        </p:spPr>
      </p:pic>
      <p:pic>
        <p:nvPicPr>
          <p:cNvPr id="22" name="Afbeelding 21"/>
          <p:cNvPicPr>
            <a:picLocks/>
          </p:cNvPicPr>
          <p:nvPr/>
        </p:nvPicPr>
        <p:blipFill>
          <a:blip r:embed="rId4">
            <a:extLst>
              <a:ext uri="{28A0092B-C50C-407E-A947-70E740481C1C}">
                <a14:useLocalDpi xmlns:a14="http://schemas.microsoft.com/office/drawing/2010/main" val="0"/>
              </a:ext>
            </a:extLst>
          </a:blip>
          <a:stretch>
            <a:fillRect/>
          </a:stretch>
        </p:blipFill>
        <p:spPr>
          <a:xfrm>
            <a:off x="6112641" y="2796668"/>
            <a:ext cx="2093592" cy="1895614"/>
          </a:xfrm>
          <a:prstGeom prst="rect">
            <a:avLst/>
          </a:prstGeom>
          <a:scene3d>
            <a:camera prst="isometricOffAxis1Left"/>
            <a:lightRig rig="threePt" dir="t"/>
          </a:scene3d>
          <a:sp3d>
            <a:bevelT w="165100" prst="coolSlant"/>
          </a:sp3d>
        </p:spPr>
      </p:pic>
      <p:pic>
        <p:nvPicPr>
          <p:cNvPr id="24" name="Afbeelding 23"/>
          <p:cNvPicPr>
            <a:picLocks/>
          </p:cNvPicPr>
          <p:nvPr/>
        </p:nvPicPr>
        <p:blipFill>
          <a:blip r:embed="rId5">
            <a:extLst>
              <a:ext uri="{28A0092B-C50C-407E-A947-70E740481C1C}">
                <a14:useLocalDpi xmlns:a14="http://schemas.microsoft.com/office/drawing/2010/main" val="0"/>
              </a:ext>
            </a:extLst>
          </a:blip>
          <a:stretch>
            <a:fillRect/>
          </a:stretch>
        </p:blipFill>
        <p:spPr>
          <a:xfrm>
            <a:off x="7586703" y="3023714"/>
            <a:ext cx="1887081" cy="1848355"/>
          </a:xfrm>
          <a:prstGeom prst="rect">
            <a:avLst/>
          </a:prstGeom>
          <a:scene3d>
            <a:camera prst="isometricOffAxis1Right"/>
            <a:lightRig rig="threePt" dir="t"/>
          </a:scene3d>
          <a:sp3d>
            <a:bevelT w="165100" prst="coolSlant"/>
          </a:sp3d>
        </p:spPr>
      </p:pic>
      <p:sp>
        <p:nvSpPr>
          <p:cNvPr id="28" name="Tekstvak 27"/>
          <p:cNvSpPr txBox="1"/>
          <p:nvPr/>
        </p:nvSpPr>
        <p:spPr>
          <a:xfrm>
            <a:off x="194050" y="1197994"/>
            <a:ext cx="4378366" cy="2831544"/>
          </a:xfrm>
          <a:prstGeom prst="rect">
            <a:avLst/>
          </a:prstGeom>
          <a:noFill/>
          <a:effectLst/>
        </p:spPr>
        <p:txBody>
          <a:bodyPr wrap="square" rtlCol="0">
            <a:spAutoFit/>
          </a:bodyPr>
          <a:lstStyle/>
          <a:p>
            <a:pPr marL="457200" indent="-457200">
              <a:spcBef>
                <a:spcPts val="600"/>
              </a:spcBef>
              <a:spcAft>
                <a:spcPts val="600"/>
              </a:spcAft>
              <a:buFont typeface="Arial" charset="0"/>
              <a:buChar char="•"/>
            </a:pPr>
            <a:r>
              <a:rPr lang="nl-NL" sz="2800" dirty="0" smtClean="0"/>
              <a:t>Kom los van eenmaal ingenomen posities</a:t>
            </a:r>
          </a:p>
          <a:p>
            <a:pPr marL="457200" indent="-457200">
              <a:spcBef>
                <a:spcPts val="600"/>
              </a:spcBef>
              <a:spcAft>
                <a:spcPts val="600"/>
              </a:spcAft>
              <a:buFont typeface="Arial" charset="0"/>
              <a:buChar char="•"/>
            </a:pPr>
            <a:r>
              <a:rPr lang="nl-NL" sz="2800" dirty="0" smtClean="0"/>
              <a:t>Begrijp dat de WHW nieuwe samenwerkings- en </a:t>
            </a:r>
            <a:r>
              <a:rPr lang="nl-NL" sz="2800" dirty="0" err="1" smtClean="0"/>
              <a:t>toezichtsvormen</a:t>
            </a:r>
            <a:r>
              <a:rPr lang="nl-NL" sz="2800" dirty="0" smtClean="0"/>
              <a:t> impliceert</a:t>
            </a:r>
            <a:endParaRPr lang="en-GB" sz="2800" dirty="0"/>
          </a:p>
        </p:txBody>
      </p:sp>
      <p:grpSp>
        <p:nvGrpSpPr>
          <p:cNvPr id="8" name="Groeperen 7"/>
          <p:cNvGrpSpPr/>
          <p:nvPr/>
        </p:nvGrpSpPr>
        <p:grpSpPr>
          <a:xfrm>
            <a:off x="4591275" y="366978"/>
            <a:ext cx="6749798" cy="6555306"/>
            <a:chOff x="4591275" y="366978"/>
            <a:chExt cx="6749798" cy="6555306"/>
          </a:xfrm>
        </p:grpSpPr>
        <p:sp>
          <p:nvSpPr>
            <p:cNvPr id="3" name="Blokboog 2"/>
            <p:cNvSpPr/>
            <p:nvPr/>
          </p:nvSpPr>
          <p:spPr>
            <a:xfrm rot="5400000">
              <a:off x="5118272" y="709976"/>
              <a:ext cx="5760342" cy="5801194"/>
            </a:xfrm>
            <a:prstGeom prst="blockArc">
              <a:avLst>
                <a:gd name="adj1" fmla="val 16270545"/>
                <a:gd name="adj2" fmla="val 16237377"/>
                <a:gd name="adj3" fmla="val 936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Vrije vorm 28"/>
            <p:cNvSpPr/>
            <p:nvPr/>
          </p:nvSpPr>
          <p:spPr>
            <a:xfrm>
              <a:off x="4591275" y="366978"/>
              <a:ext cx="6739982" cy="6551534"/>
            </a:xfrm>
            <a:custGeom>
              <a:avLst/>
              <a:gdLst>
                <a:gd name="connsiteX0" fmla="*/ 2405873 w 6739982"/>
                <a:gd name="connsiteY0" fmla="*/ 1581092 h 6551534"/>
                <a:gd name="connsiteX1" fmla="*/ 2505264 w 6739982"/>
                <a:gd name="connsiteY1" fmla="*/ 770 h 6551534"/>
                <a:gd name="connsiteX2" fmla="*/ 3409725 w 6739982"/>
                <a:gd name="connsiteY2" fmla="*/ 1352492 h 6551534"/>
                <a:gd name="connsiteX3" fmla="*/ 4274429 w 6739982"/>
                <a:gd name="connsiteY3" fmla="*/ 10709 h 6551534"/>
                <a:gd name="connsiteX4" fmla="*/ 4304247 w 6739982"/>
                <a:gd name="connsiteY4" fmla="*/ 1600970 h 6551534"/>
                <a:gd name="connsiteX5" fmla="*/ 5795116 w 6739982"/>
                <a:gd name="connsiteY5" fmla="*/ 845596 h 6551534"/>
                <a:gd name="connsiteX6" fmla="*/ 4990047 w 6739982"/>
                <a:gd name="connsiteY6" fmla="*/ 2247013 h 6551534"/>
                <a:gd name="connsiteX7" fmla="*/ 6709516 w 6739982"/>
                <a:gd name="connsiteY7" fmla="*/ 2306648 h 6551534"/>
                <a:gd name="connsiteX8" fmla="*/ 5258403 w 6739982"/>
                <a:gd name="connsiteY8" fmla="*/ 3211109 h 6551534"/>
                <a:gd name="connsiteX9" fmla="*/ 6739334 w 6739982"/>
                <a:gd name="connsiteY9" fmla="*/ 4095692 h 6551534"/>
                <a:gd name="connsiteX10" fmla="*/ 5039742 w 6739982"/>
                <a:gd name="connsiteY10" fmla="*/ 4155326 h 6551534"/>
                <a:gd name="connsiteX11" fmla="*/ 5854751 w 6739982"/>
                <a:gd name="connsiteY11" fmla="*/ 5626318 h 6551534"/>
                <a:gd name="connsiteX12" fmla="*/ 4314186 w 6739982"/>
                <a:gd name="connsiteY12" fmla="*/ 4900761 h 6551534"/>
                <a:gd name="connsiteX13" fmla="*/ 4224734 w 6739982"/>
                <a:gd name="connsiteY13" fmla="*/ 6550657 h 6551534"/>
                <a:gd name="connsiteX14" fmla="*/ 3389847 w 6739982"/>
                <a:gd name="connsiteY14" fmla="*/ 5149239 h 6551534"/>
                <a:gd name="connsiteX15" fmla="*/ 2485386 w 6739982"/>
                <a:gd name="connsiteY15" fmla="*/ 6520839 h 6551534"/>
                <a:gd name="connsiteX16" fmla="*/ 2435690 w 6739982"/>
                <a:gd name="connsiteY16" fmla="*/ 4870944 h 6551534"/>
                <a:gd name="connsiteX17" fmla="*/ 924942 w 6739982"/>
                <a:gd name="connsiteY17" fmla="*/ 5656135 h 6551534"/>
                <a:gd name="connsiteX18" fmla="*/ 1670377 w 6739982"/>
                <a:gd name="connsiteY18" fmla="*/ 4125509 h 6551534"/>
                <a:gd name="connsiteX19" fmla="*/ 603 w 6739982"/>
                <a:gd name="connsiteY19" fmla="*/ 4016179 h 6551534"/>
                <a:gd name="connsiteX20" fmla="*/ 1461655 w 6739982"/>
                <a:gd name="connsiteY20" fmla="*/ 3211109 h 6551534"/>
                <a:gd name="connsiteX21" fmla="*/ 90055 w 6739982"/>
                <a:gd name="connsiteY21" fmla="*/ 2306648 h 6551534"/>
                <a:gd name="connsiteX22" fmla="*/ 1720073 w 6739982"/>
                <a:gd name="connsiteY22" fmla="*/ 2227135 h 6551534"/>
                <a:gd name="connsiteX23" fmla="*/ 1004455 w 6739982"/>
                <a:gd name="connsiteY23" fmla="*/ 785961 h 6551534"/>
                <a:gd name="connsiteX24" fmla="*/ 2405873 w 6739982"/>
                <a:gd name="connsiteY24" fmla="*/ 1581092 h 655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39982" h="6551534">
                  <a:moveTo>
                    <a:pt x="2405873" y="1581092"/>
                  </a:moveTo>
                  <a:cubicBezTo>
                    <a:pt x="2656008" y="1450227"/>
                    <a:pt x="2337955" y="38870"/>
                    <a:pt x="2505264" y="770"/>
                  </a:cubicBezTo>
                  <a:cubicBezTo>
                    <a:pt x="2672573" y="-37330"/>
                    <a:pt x="3114864" y="1350836"/>
                    <a:pt x="3409725" y="1352492"/>
                  </a:cubicBezTo>
                  <a:cubicBezTo>
                    <a:pt x="3704586" y="1354148"/>
                    <a:pt x="4125342" y="-30704"/>
                    <a:pt x="4274429" y="10709"/>
                  </a:cubicBezTo>
                  <a:cubicBezTo>
                    <a:pt x="4423516" y="52122"/>
                    <a:pt x="4050799" y="1461822"/>
                    <a:pt x="4304247" y="1600970"/>
                  </a:cubicBezTo>
                  <a:cubicBezTo>
                    <a:pt x="4557695" y="1740118"/>
                    <a:pt x="5680816" y="737922"/>
                    <a:pt x="5795116" y="845596"/>
                  </a:cubicBezTo>
                  <a:cubicBezTo>
                    <a:pt x="5909416" y="953270"/>
                    <a:pt x="4837647" y="2003504"/>
                    <a:pt x="4990047" y="2247013"/>
                  </a:cubicBezTo>
                  <a:cubicBezTo>
                    <a:pt x="5142447" y="2490522"/>
                    <a:pt x="6664790" y="2145965"/>
                    <a:pt x="6709516" y="2306648"/>
                  </a:cubicBezTo>
                  <a:cubicBezTo>
                    <a:pt x="6754242" y="2467331"/>
                    <a:pt x="5253433" y="2912935"/>
                    <a:pt x="5258403" y="3211109"/>
                  </a:cubicBezTo>
                  <a:cubicBezTo>
                    <a:pt x="5263373" y="3509283"/>
                    <a:pt x="6775777" y="3938323"/>
                    <a:pt x="6739334" y="4095692"/>
                  </a:cubicBezTo>
                  <a:cubicBezTo>
                    <a:pt x="6702891" y="4253061"/>
                    <a:pt x="5187173" y="3900222"/>
                    <a:pt x="5039742" y="4155326"/>
                  </a:cubicBezTo>
                  <a:cubicBezTo>
                    <a:pt x="4892312" y="4410430"/>
                    <a:pt x="5975677" y="5502079"/>
                    <a:pt x="5854751" y="5626318"/>
                  </a:cubicBezTo>
                  <a:cubicBezTo>
                    <a:pt x="5733825" y="5750557"/>
                    <a:pt x="4585855" y="4746705"/>
                    <a:pt x="4314186" y="4900761"/>
                  </a:cubicBezTo>
                  <a:cubicBezTo>
                    <a:pt x="4042517" y="5054817"/>
                    <a:pt x="4378791" y="6509244"/>
                    <a:pt x="4224734" y="6550657"/>
                  </a:cubicBezTo>
                  <a:cubicBezTo>
                    <a:pt x="4070678" y="6592070"/>
                    <a:pt x="3679738" y="5154209"/>
                    <a:pt x="3389847" y="5149239"/>
                  </a:cubicBezTo>
                  <a:cubicBezTo>
                    <a:pt x="3099956" y="5144269"/>
                    <a:pt x="2644412" y="6567222"/>
                    <a:pt x="2485386" y="6520839"/>
                  </a:cubicBezTo>
                  <a:cubicBezTo>
                    <a:pt x="2326360" y="6474456"/>
                    <a:pt x="2695764" y="5015061"/>
                    <a:pt x="2435690" y="4870944"/>
                  </a:cubicBezTo>
                  <a:cubicBezTo>
                    <a:pt x="2175616" y="4726827"/>
                    <a:pt x="1052494" y="5780374"/>
                    <a:pt x="924942" y="5656135"/>
                  </a:cubicBezTo>
                  <a:cubicBezTo>
                    <a:pt x="797390" y="5531896"/>
                    <a:pt x="1824433" y="4398835"/>
                    <a:pt x="1670377" y="4125509"/>
                  </a:cubicBezTo>
                  <a:cubicBezTo>
                    <a:pt x="1516321" y="3852183"/>
                    <a:pt x="35390" y="4168579"/>
                    <a:pt x="603" y="4016179"/>
                  </a:cubicBezTo>
                  <a:cubicBezTo>
                    <a:pt x="-34184" y="3863779"/>
                    <a:pt x="1446746" y="3496031"/>
                    <a:pt x="1461655" y="3211109"/>
                  </a:cubicBezTo>
                  <a:cubicBezTo>
                    <a:pt x="1476564" y="2926187"/>
                    <a:pt x="46985" y="2470644"/>
                    <a:pt x="90055" y="2306648"/>
                  </a:cubicBezTo>
                  <a:cubicBezTo>
                    <a:pt x="133125" y="2142652"/>
                    <a:pt x="1567673" y="2480583"/>
                    <a:pt x="1720073" y="2227135"/>
                  </a:cubicBezTo>
                  <a:cubicBezTo>
                    <a:pt x="1872473" y="1973687"/>
                    <a:pt x="891812" y="896948"/>
                    <a:pt x="1004455" y="785961"/>
                  </a:cubicBezTo>
                  <a:cubicBezTo>
                    <a:pt x="1117098" y="674974"/>
                    <a:pt x="2155738" y="1711957"/>
                    <a:pt x="2405873" y="1581092"/>
                  </a:cubicBezTo>
                  <a:close/>
                </a:path>
              </a:pathLst>
            </a:custGeom>
            <a:noFill/>
            <a:ln w="57150">
              <a:solidFill>
                <a:srgbClr val="475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Vrije vorm 29"/>
            <p:cNvSpPr/>
            <p:nvPr/>
          </p:nvSpPr>
          <p:spPr>
            <a:xfrm rot="942269">
              <a:off x="4601091" y="370750"/>
              <a:ext cx="6739982" cy="6551534"/>
            </a:xfrm>
            <a:custGeom>
              <a:avLst/>
              <a:gdLst>
                <a:gd name="connsiteX0" fmla="*/ 2405873 w 6739982"/>
                <a:gd name="connsiteY0" fmla="*/ 1581092 h 6551534"/>
                <a:gd name="connsiteX1" fmla="*/ 2505264 w 6739982"/>
                <a:gd name="connsiteY1" fmla="*/ 770 h 6551534"/>
                <a:gd name="connsiteX2" fmla="*/ 3409725 w 6739982"/>
                <a:gd name="connsiteY2" fmla="*/ 1352492 h 6551534"/>
                <a:gd name="connsiteX3" fmla="*/ 4274429 w 6739982"/>
                <a:gd name="connsiteY3" fmla="*/ 10709 h 6551534"/>
                <a:gd name="connsiteX4" fmla="*/ 4304247 w 6739982"/>
                <a:gd name="connsiteY4" fmla="*/ 1600970 h 6551534"/>
                <a:gd name="connsiteX5" fmla="*/ 5795116 w 6739982"/>
                <a:gd name="connsiteY5" fmla="*/ 845596 h 6551534"/>
                <a:gd name="connsiteX6" fmla="*/ 4990047 w 6739982"/>
                <a:gd name="connsiteY6" fmla="*/ 2247013 h 6551534"/>
                <a:gd name="connsiteX7" fmla="*/ 6709516 w 6739982"/>
                <a:gd name="connsiteY7" fmla="*/ 2306648 h 6551534"/>
                <a:gd name="connsiteX8" fmla="*/ 5258403 w 6739982"/>
                <a:gd name="connsiteY8" fmla="*/ 3211109 h 6551534"/>
                <a:gd name="connsiteX9" fmla="*/ 6739334 w 6739982"/>
                <a:gd name="connsiteY9" fmla="*/ 4095692 h 6551534"/>
                <a:gd name="connsiteX10" fmla="*/ 5039742 w 6739982"/>
                <a:gd name="connsiteY10" fmla="*/ 4155326 h 6551534"/>
                <a:gd name="connsiteX11" fmla="*/ 5854751 w 6739982"/>
                <a:gd name="connsiteY11" fmla="*/ 5626318 h 6551534"/>
                <a:gd name="connsiteX12" fmla="*/ 4314186 w 6739982"/>
                <a:gd name="connsiteY12" fmla="*/ 4900761 h 6551534"/>
                <a:gd name="connsiteX13" fmla="*/ 4224734 w 6739982"/>
                <a:gd name="connsiteY13" fmla="*/ 6550657 h 6551534"/>
                <a:gd name="connsiteX14" fmla="*/ 3389847 w 6739982"/>
                <a:gd name="connsiteY14" fmla="*/ 5149239 h 6551534"/>
                <a:gd name="connsiteX15" fmla="*/ 2485386 w 6739982"/>
                <a:gd name="connsiteY15" fmla="*/ 6520839 h 6551534"/>
                <a:gd name="connsiteX16" fmla="*/ 2435690 w 6739982"/>
                <a:gd name="connsiteY16" fmla="*/ 4870944 h 6551534"/>
                <a:gd name="connsiteX17" fmla="*/ 924942 w 6739982"/>
                <a:gd name="connsiteY17" fmla="*/ 5656135 h 6551534"/>
                <a:gd name="connsiteX18" fmla="*/ 1670377 w 6739982"/>
                <a:gd name="connsiteY18" fmla="*/ 4125509 h 6551534"/>
                <a:gd name="connsiteX19" fmla="*/ 603 w 6739982"/>
                <a:gd name="connsiteY19" fmla="*/ 4016179 h 6551534"/>
                <a:gd name="connsiteX20" fmla="*/ 1461655 w 6739982"/>
                <a:gd name="connsiteY20" fmla="*/ 3211109 h 6551534"/>
                <a:gd name="connsiteX21" fmla="*/ 90055 w 6739982"/>
                <a:gd name="connsiteY21" fmla="*/ 2306648 h 6551534"/>
                <a:gd name="connsiteX22" fmla="*/ 1720073 w 6739982"/>
                <a:gd name="connsiteY22" fmla="*/ 2227135 h 6551534"/>
                <a:gd name="connsiteX23" fmla="*/ 1004455 w 6739982"/>
                <a:gd name="connsiteY23" fmla="*/ 785961 h 6551534"/>
                <a:gd name="connsiteX24" fmla="*/ 2405873 w 6739982"/>
                <a:gd name="connsiteY24" fmla="*/ 1581092 h 655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39982" h="6551534">
                  <a:moveTo>
                    <a:pt x="2405873" y="1581092"/>
                  </a:moveTo>
                  <a:cubicBezTo>
                    <a:pt x="2656008" y="1450227"/>
                    <a:pt x="2337955" y="38870"/>
                    <a:pt x="2505264" y="770"/>
                  </a:cubicBezTo>
                  <a:cubicBezTo>
                    <a:pt x="2672573" y="-37330"/>
                    <a:pt x="3114864" y="1350836"/>
                    <a:pt x="3409725" y="1352492"/>
                  </a:cubicBezTo>
                  <a:cubicBezTo>
                    <a:pt x="3704586" y="1354148"/>
                    <a:pt x="4125342" y="-30704"/>
                    <a:pt x="4274429" y="10709"/>
                  </a:cubicBezTo>
                  <a:cubicBezTo>
                    <a:pt x="4423516" y="52122"/>
                    <a:pt x="4050799" y="1461822"/>
                    <a:pt x="4304247" y="1600970"/>
                  </a:cubicBezTo>
                  <a:cubicBezTo>
                    <a:pt x="4557695" y="1740118"/>
                    <a:pt x="5680816" y="737922"/>
                    <a:pt x="5795116" y="845596"/>
                  </a:cubicBezTo>
                  <a:cubicBezTo>
                    <a:pt x="5909416" y="953270"/>
                    <a:pt x="4837647" y="2003504"/>
                    <a:pt x="4990047" y="2247013"/>
                  </a:cubicBezTo>
                  <a:cubicBezTo>
                    <a:pt x="5142447" y="2490522"/>
                    <a:pt x="6664790" y="2145965"/>
                    <a:pt x="6709516" y="2306648"/>
                  </a:cubicBezTo>
                  <a:cubicBezTo>
                    <a:pt x="6754242" y="2467331"/>
                    <a:pt x="5253433" y="2912935"/>
                    <a:pt x="5258403" y="3211109"/>
                  </a:cubicBezTo>
                  <a:cubicBezTo>
                    <a:pt x="5263373" y="3509283"/>
                    <a:pt x="6775777" y="3938323"/>
                    <a:pt x="6739334" y="4095692"/>
                  </a:cubicBezTo>
                  <a:cubicBezTo>
                    <a:pt x="6702891" y="4253061"/>
                    <a:pt x="5187173" y="3900222"/>
                    <a:pt x="5039742" y="4155326"/>
                  </a:cubicBezTo>
                  <a:cubicBezTo>
                    <a:pt x="4892312" y="4410430"/>
                    <a:pt x="5975677" y="5502079"/>
                    <a:pt x="5854751" y="5626318"/>
                  </a:cubicBezTo>
                  <a:cubicBezTo>
                    <a:pt x="5733825" y="5750557"/>
                    <a:pt x="4585855" y="4746705"/>
                    <a:pt x="4314186" y="4900761"/>
                  </a:cubicBezTo>
                  <a:cubicBezTo>
                    <a:pt x="4042517" y="5054817"/>
                    <a:pt x="4378791" y="6509244"/>
                    <a:pt x="4224734" y="6550657"/>
                  </a:cubicBezTo>
                  <a:cubicBezTo>
                    <a:pt x="4070678" y="6592070"/>
                    <a:pt x="3679738" y="5154209"/>
                    <a:pt x="3389847" y="5149239"/>
                  </a:cubicBezTo>
                  <a:cubicBezTo>
                    <a:pt x="3099956" y="5144269"/>
                    <a:pt x="2644412" y="6567222"/>
                    <a:pt x="2485386" y="6520839"/>
                  </a:cubicBezTo>
                  <a:cubicBezTo>
                    <a:pt x="2326360" y="6474456"/>
                    <a:pt x="2695764" y="5015061"/>
                    <a:pt x="2435690" y="4870944"/>
                  </a:cubicBezTo>
                  <a:cubicBezTo>
                    <a:pt x="2175616" y="4726827"/>
                    <a:pt x="1052494" y="5780374"/>
                    <a:pt x="924942" y="5656135"/>
                  </a:cubicBezTo>
                  <a:cubicBezTo>
                    <a:pt x="797390" y="5531896"/>
                    <a:pt x="1824433" y="4398835"/>
                    <a:pt x="1670377" y="4125509"/>
                  </a:cubicBezTo>
                  <a:cubicBezTo>
                    <a:pt x="1516321" y="3852183"/>
                    <a:pt x="35390" y="4168579"/>
                    <a:pt x="603" y="4016179"/>
                  </a:cubicBezTo>
                  <a:cubicBezTo>
                    <a:pt x="-34184" y="3863779"/>
                    <a:pt x="1446746" y="3496031"/>
                    <a:pt x="1461655" y="3211109"/>
                  </a:cubicBezTo>
                  <a:cubicBezTo>
                    <a:pt x="1476564" y="2926187"/>
                    <a:pt x="46985" y="2470644"/>
                    <a:pt x="90055" y="2306648"/>
                  </a:cubicBezTo>
                  <a:cubicBezTo>
                    <a:pt x="133125" y="2142652"/>
                    <a:pt x="1567673" y="2480583"/>
                    <a:pt x="1720073" y="2227135"/>
                  </a:cubicBezTo>
                  <a:cubicBezTo>
                    <a:pt x="1872473" y="1973687"/>
                    <a:pt x="891812" y="896948"/>
                    <a:pt x="1004455" y="785961"/>
                  </a:cubicBezTo>
                  <a:cubicBezTo>
                    <a:pt x="1117098" y="674974"/>
                    <a:pt x="2155738" y="1711957"/>
                    <a:pt x="2405873" y="1581092"/>
                  </a:cubicBezTo>
                  <a:close/>
                </a:path>
              </a:pathLst>
            </a:cu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Blokboog 31"/>
            <p:cNvSpPr/>
            <p:nvPr/>
          </p:nvSpPr>
          <p:spPr>
            <a:xfrm rot="5400000">
              <a:off x="5187216" y="661021"/>
              <a:ext cx="5627453" cy="5801194"/>
            </a:xfrm>
            <a:prstGeom prst="blockArc">
              <a:avLst>
                <a:gd name="adj1" fmla="val 10800000"/>
                <a:gd name="adj2" fmla="val 12686511"/>
                <a:gd name="adj3" fmla="val 8995"/>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Blokboog 32"/>
            <p:cNvSpPr/>
            <p:nvPr/>
          </p:nvSpPr>
          <p:spPr>
            <a:xfrm rot="5400000">
              <a:off x="5064228" y="522679"/>
              <a:ext cx="5627453" cy="5801194"/>
            </a:xfrm>
            <a:prstGeom prst="blockArc">
              <a:avLst>
                <a:gd name="adj1" fmla="val 13741072"/>
                <a:gd name="adj2" fmla="val 14751628"/>
                <a:gd name="adj3" fmla="val 833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Blokboog 33"/>
            <p:cNvSpPr/>
            <p:nvPr/>
          </p:nvSpPr>
          <p:spPr>
            <a:xfrm rot="5400000">
              <a:off x="5126688" y="525179"/>
              <a:ext cx="5627453" cy="5801194"/>
            </a:xfrm>
            <a:prstGeom prst="blockArc">
              <a:avLst>
                <a:gd name="adj1" fmla="val 15079761"/>
                <a:gd name="adj2" fmla="val 15921334"/>
                <a:gd name="adj3" fmla="val 875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Blokboog 34"/>
            <p:cNvSpPr/>
            <p:nvPr/>
          </p:nvSpPr>
          <p:spPr>
            <a:xfrm rot="5400000">
              <a:off x="5246608" y="525179"/>
              <a:ext cx="5627453" cy="5801194"/>
            </a:xfrm>
            <a:prstGeom prst="blockArc">
              <a:avLst>
                <a:gd name="adj1" fmla="val 17188259"/>
                <a:gd name="adj2" fmla="val 18198544"/>
                <a:gd name="adj3" fmla="val 853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Blokboog 35"/>
            <p:cNvSpPr/>
            <p:nvPr/>
          </p:nvSpPr>
          <p:spPr>
            <a:xfrm rot="5400000">
              <a:off x="5413998" y="557659"/>
              <a:ext cx="5627453" cy="5801194"/>
            </a:xfrm>
            <a:prstGeom prst="blockArc">
              <a:avLst>
                <a:gd name="adj1" fmla="val 19049271"/>
                <a:gd name="adj2" fmla="val 20053820"/>
                <a:gd name="adj3" fmla="val 796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Blokboog 36"/>
            <p:cNvSpPr/>
            <p:nvPr/>
          </p:nvSpPr>
          <p:spPr>
            <a:xfrm rot="5400000">
              <a:off x="5163071" y="720093"/>
              <a:ext cx="5740112" cy="5801194"/>
            </a:xfrm>
            <a:prstGeom prst="blockArc">
              <a:avLst>
                <a:gd name="adj1" fmla="val 907077"/>
                <a:gd name="adj2" fmla="val 2049883"/>
                <a:gd name="adj3" fmla="val 906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Blokboog 25"/>
            <p:cNvSpPr/>
            <p:nvPr/>
          </p:nvSpPr>
          <p:spPr>
            <a:xfrm rot="5400000">
              <a:off x="5056657" y="660052"/>
              <a:ext cx="5860194" cy="5801194"/>
            </a:xfrm>
            <a:prstGeom prst="blockArc">
              <a:avLst>
                <a:gd name="adj1" fmla="val 2634799"/>
                <a:gd name="adj2" fmla="val 3584901"/>
                <a:gd name="adj3" fmla="val 894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Blokboog 26"/>
            <p:cNvSpPr/>
            <p:nvPr/>
          </p:nvSpPr>
          <p:spPr>
            <a:xfrm rot="5400000">
              <a:off x="5217763" y="603804"/>
              <a:ext cx="5627453" cy="5801194"/>
            </a:xfrm>
            <a:prstGeom prst="blockArc">
              <a:avLst>
                <a:gd name="adj1" fmla="val 6346347"/>
                <a:gd name="adj2" fmla="val 7100573"/>
                <a:gd name="adj3" fmla="val 918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Blokboog 30"/>
            <p:cNvSpPr/>
            <p:nvPr/>
          </p:nvSpPr>
          <p:spPr>
            <a:xfrm rot="5400000">
              <a:off x="5371528" y="530179"/>
              <a:ext cx="5627453" cy="5801194"/>
            </a:xfrm>
            <a:prstGeom prst="blockArc">
              <a:avLst>
                <a:gd name="adj1" fmla="val 7921157"/>
                <a:gd name="adj2" fmla="val 8693913"/>
                <a:gd name="adj3" fmla="val 861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Blokboog 37"/>
            <p:cNvSpPr/>
            <p:nvPr/>
          </p:nvSpPr>
          <p:spPr>
            <a:xfrm rot="5400000">
              <a:off x="5134187" y="667589"/>
              <a:ext cx="5627453" cy="5801194"/>
            </a:xfrm>
            <a:prstGeom prst="blockArc">
              <a:avLst>
                <a:gd name="adj1" fmla="val 9783801"/>
                <a:gd name="adj2" fmla="val 10703866"/>
                <a:gd name="adj3" fmla="val 848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9" name="Afgeronde rechthoek 18"/>
          <p:cNvSpPr/>
          <p:nvPr/>
        </p:nvSpPr>
        <p:spPr>
          <a:xfrm>
            <a:off x="10363930"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Do</a:t>
            </a:r>
          </a:p>
        </p:txBody>
      </p:sp>
      <p:sp>
        <p:nvSpPr>
          <p:cNvPr id="20" name="Afgeronde rechthoek 19"/>
          <p:cNvSpPr/>
          <p:nvPr/>
        </p:nvSpPr>
        <p:spPr>
          <a:xfrm>
            <a:off x="7405520" y="594715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Check</a:t>
            </a:r>
          </a:p>
        </p:txBody>
      </p:sp>
      <p:sp>
        <p:nvSpPr>
          <p:cNvPr id="21" name="Afgeronde rechthoek 20"/>
          <p:cNvSpPr/>
          <p:nvPr/>
        </p:nvSpPr>
        <p:spPr>
          <a:xfrm>
            <a:off x="4392387" y="3569263"/>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Re-act</a:t>
            </a:r>
            <a:endParaRPr lang="en-GB" sz="2800" dirty="0"/>
          </a:p>
        </p:txBody>
      </p:sp>
      <p:sp>
        <p:nvSpPr>
          <p:cNvPr id="2" name="Afgeronde rechthoek 1"/>
          <p:cNvSpPr/>
          <p:nvPr/>
        </p:nvSpPr>
        <p:spPr>
          <a:xfrm>
            <a:off x="7405520" y="542891"/>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Plan</a:t>
            </a:r>
          </a:p>
        </p:txBody>
      </p:sp>
      <p:sp>
        <p:nvSpPr>
          <p:cNvPr id="23" name="Afgeronde rechthoek 22"/>
          <p:cNvSpPr/>
          <p:nvPr/>
        </p:nvSpPr>
        <p:spPr>
          <a:xfrm>
            <a:off x="4392387" y="282534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Pro-act</a:t>
            </a:r>
            <a:endParaRPr lang="en-GB" sz="2800" dirty="0"/>
          </a:p>
        </p:txBody>
      </p:sp>
    </p:spTree>
    <p:extLst>
      <p:ext uri="{BB962C8B-B14F-4D97-AF65-F5344CB8AC3E}">
        <p14:creationId xmlns:p14="http://schemas.microsoft.com/office/powerpoint/2010/main" val="1181608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pic>
        <p:nvPicPr>
          <p:cNvPr id="17" name="Afbeelding 16"/>
          <p:cNvPicPr>
            <a:picLocks/>
          </p:cNvPicPr>
          <p:nvPr/>
        </p:nvPicPr>
        <p:blipFill>
          <a:blip r:embed="rId3">
            <a:extLst>
              <a:ext uri="{28A0092B-C50C-407E-A947-70E740481C1C}">
                <a14:useLocalDpi xmlns:a14="http://schemas.microsoft.com/office/drawing/2010/main" val="0"/>
              </a:ext>
            </a:extLst>
          </a:blip>
          <a:stretch>
            <a:fillRect/>
          </a:stretch>
        </p:blipFill>
        <p:spPr>
          <a:xfrm>
            <a:off x="7109750" y="1655038"/>
            <a:ext cx="1865558" cy="2065809"/>
          </a:xfrm>
          <a:prstGeom prst="rect">
            <a:avLst/>
          </a:prstGeom>
          <a:scene3d>
            <a:camera prst="isometricOffAxis1Top"/>
            <a:lightRig rig="threePt" dir="t"/>
          </a:scene3d>
          <a:sp3d>
            <a:bevelT w="165100" prst="coolSlant"/>
          </a:sp3d>
        </p:spPr>
      </p:pic>
      <p:pic>
        <p:nvPicPr>
          <p:cNvPr id="22" name="Afbeelding 21"/>
          <p:cNvPicPr>
            <a:picLocks/>
          </p:cNvPicPr>
          <p:nvPr/>
        </p:nvPicPr>
        <p:blipFill>
          <a:blip r:embed="rId4">
            <a:extLst>
              <a:ext uri="{28A0092B-C50C-407E-A947-70E740481C1C}">
                <a14:useLocalDpi xmlns:a14="http://schemas.microsoft.com/office/drawing/2010/main" val="0"/>
              </a:ext>
            </a:extLst>
          </a:blip>
          <a:stretch>
            <a:fillRect/>
          </a:stretch>
        </p:blipFill>
        <p:spPr>
          <a:xfrm>
            <a:off x="6112641" y="2796668"/>
            <a:ext cx="2093592" cy="1895614"/>
          </a:xfrm>
          <a:prstGeom prst="rect">
            <a:avLst/>
          </a:prstGeom>
          <a:scene3d>
            <a:camera prst="isometricOffAxis1Left"/>
            <a:lightRig rig="threePt" dir="t"/>
          </a:scene3d>
          <a:sp3d>
            <a:bevelT w="165100" prst="coolSlant"/>
          </a:sp3d>
        </p:spPr>
      </p:pic>
      <p:pic>
        <p:nvPicPr>
          <p:cNvPr id="24" name="Afbeelding 23"/>
          <p:cNvPicPr>
            <a:picLocks/>
          </p:cNvPicPr>
          <p:nvPr/>
        </p:nvPicPr>
        <p:blipFill>
          <a:blip r:embed="rId5">
            <a:extLst>
              <a:ext uri="{28A0092B-C50C-407E-A947-70E740481C1C}">
                <a14:useLocalDpi xmlns:a14="http://schemas.microsoft.com/office/drawing/2010/main" val="0"/>
              </a:ext>
            </a:extLst>
          </a:blip>
          <a:stretch>
            <a:fillRect/>
          </a:stretch>
        </p:blipFill>
        <p:spPr>
          <a:xfrm>
            <a:off x="7586703" y="3023714"/>
            <a:ext cx="1887081" cy="1848355"/>
          </a:xfrm>
          <a:prstGeom prst="rect">
            <a:avLst/>
          </a:prstGeom>
          <a:scene3d>
            <a:camera prst="isometricOffAxis1Right"/>
            <a:lightRig rig="threePt" dir="t"/>
          </a:scene3d>
          <a:sp3d>
            <a:bevelT w="165100" prst="coolSlant"/>
          </a:sp3d>
        </p:spPr>
      </p:pic>
      <p:sp>
        <p:nvSpPr>
          <p:cNvPr id="29" name="Vrije vorm 28"/>
          <p:cNvSpPr/>
          <p:nvPr/>
        </p:nvSpPr>
        <p:spPr>
          <a:xfrm>
            <a:off x="4591275" y="366978"/>
            <a:ext cx="6739982" cy="6551534"/>
          </a:xfrm>
          <a:custGeom>
            <a:avLst/>
            <a:gdLst>
              <a:gd name="connsiteX0" fmla="*/ 2405873 w 6739982"/>
              <a:gd name="connsiteY0" fmla="*/ 1581092 h 6551534"/>
              <a:gd name="connsiteX1" fmla="*/ 2505264 w 6739982"/>
              <a:gd name="connsiteY1" fmla="*/ 770 h 6551534"/>
              <a:gd name="connsiteX2" fmla="*/ 3409725 w 6739982"/>
              <a:gd name="connsiteY2" fmla="*/ 1352492 h 6551534"/>
              <a:gd name="connsiteX3" fmla="*/ 4274429 w 6739982"/>
              <a:gd name="connsiteY3" fmla="*/ 10709 h 6551534"/>
              <a:gd name="connsiteX4" fmla="*/ 4304247 w 6739982"/>
              <a:gd name="connsiteY4" fmla="*/ 1600970 h 6551534"/>
              <a:gd name="connsiteX5" fmla="*/ 5795116 w 6739982"/>
              <a:gd name="connsiteY5" fmla="*/ 845596 h 6551534"/>
              <a:gd name="connsiteX6" fmla="*/ 4990047 w 6739982"/>
              <a:gd name="connsiteY6" fmla="*/ 2247013 h 6551534"/>
              <a:gd name="connsiteX7" fmla="*/ 6709516 w 6739982"/>
              <a:gd name="connsiteY7" fmla="*/ 2306648 h 6551534"/>
              <a:gd name="connsiteX8" fmla="*/ 5258403 w 6739982"/>
              <a:gd name="connsiteY8" fmla="*/ 3211109 h 6551534"/>
              <a:gd name="connsiteX9" fmla="*/ 6739334 w 6739982"/>
              <a:gd name="connsiteY9" fmla="*/ 4095692 h 6551534"/>
              <a:gd name="connsiteX10" fmla="*/ 5039742 w 6739982"/>
              <a:gd name="connsiteY10" fmla="*/ 4155326 h 6551534"/>
              <a:gd name="connsiteX11" fmla="*/ 5854751 w 6739982"/>
              <a:gd name="connsiteY11" fmla="*/ 5626318 h 6551534"/>
              <a:gd name="connsiteX12" fmla="*/ 4314186 w 6739982"/>
              <a:gd name="connsiteY12" fmla="*/ 4900761 h 6551534"/>
              <a:gd name="connsiteX13" fmla="*/ 4224734 w 6739982"/>
              <a:gd name="connsiteY13" fmla="*/ 6550657 h 6551534"/>
              <a:gd name="connsiteX14" fmla="*/ 3389847 w 6739982"/>
              <a:gd name="connsiteY14" fmla="*/ 5149239 h 6551534"/>
              <a:gd name="connsiteX15" fmla="*/ 2485386 w 6739982"/>
              <a:gd name="connsiteY15" fmla="*/ 6520839 h 6551534"/>
              <a:gd name="connsiteX16" fmla="*/ 2435690 w 6739982"/>
              <a:gd name="connsiteY16" fmla="*/ 4870944 h 6551534"/>
              <a:gd name="connsiteX17" fmla="*/ 924942 w 6739982"/>
              <a:gd name="connsiteY17" fmla="*/ 5656135 h 6551534"/>
              <a:gd name="connsiteX18" fmla="*/ 1670377 w 6739982"/>
              <a:gd name="connsiteY18" fmla="*/ 4125509 h 6551534"/>
              <a:gd name="connsiteX19" fmla="*/ 603 w 6739982"/>
              <a:gd name="connsiteY19" fmla="*/ 4016179 h 6551534"/>
              <a:gd name="connsiteX20" fmla="*/ 1461655 w 6739982"/>
              <a:gd name="connsiteY20" fmla="*/ 3211109 h 6551534"/>
              <a:gd name="connsiteX21" fmla="*/ 90055 w 6739982"/>
              <a:gd name="connsiteY21" fmla="*/ 2306648 h 6551534"/>
              <a:gd name="connsiteX22" fmla="*/ 1720073 w 6739982"/>
              <a:gd name="connsiteY22" fmla="*/ 2227135 h 6551534"/>
              <a:gd name="connsiteX23" fmla="*/ 1004455 w 6739982"/>
              <a:gd name="connsiteY23" fmla="*/ 785961 h 6551534"/>
              <a:gd name="connsiteX24" fmla="*/ 2405873 w 6739982"/>
              <a:gd name="connsiteY24" fmla="*/ 1581092 h 655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39982" h="6551534">
                <a:moveTo>
                  <a:pt x="2405873" y="1581092"/>
                </a:moveTo>
                <a:cubicBezTo>
                  <a:pt x="2656008" y="1450227"/>
                  <a:pt x="2337955" y="38870"/>
                  <a:pt x="2505264" y="770"/>
                </a:cubicBezTo>
                <a:cubicBezTo>
                  <a:pt x="2672573" y="-37330"/>
                  <a:pt x="3114864" y="1350836"/>
                  <a:pt x="3409725" y="1352492"/>
                </a:cubicBezTo>
                <a:cubicBezTo>
                  <a:pt x="3704586" y="1354148"/>
                  <a:pt x="4125342" y="-30704"/>
                  <a:pt x="4274429" y="10709"/>
                </a:cubicBezTo>
                <a:cubicBezTo>
                  <a:pt x="4423516" y="52122"/>
                  <a:pt x="4050799" y="1461822"/>
                  <a:pt x="4304247" y="1600970"/>
                </a:cubicBezTo>
                <a:cubicBezTo>
                  <a:pt x="4557695" y="1740118"/>
                  <a:pt x="5680816" y="737922"/>
                  <a:pt x="5795116" y="845596"/>
                </a:cubicBezTo>
                <a:cubicBezTo>
                  <a:pt x="5909416" y="953270"/>
                  <a:pt x="4837647" y="2003504"/>
                  <a:pt x="4990047" y="2247013"/>
                </a:cubicBezTo>
                <a:cubicBezTo>
                  <a:pt x="5142447" y="2490522"/>
                  <a:pt x="6664790" y="2145965"/>
                  <a:pt x="6709516" y="2306648"/>
                </a:cubicBezTo>
                <a:cubicBezTo>
                  <a:pt x="6754242" y="2467331"/>
                  <a:pt x="5253433" y="2912935"/>
                  <a:pt x="5258403" y="3211109"/>
                </a:cubicBezTo>
                <a:cubicBezTo>
                  <a:pt x="5263373" y="3509283"/>
                  <a:pt x="6775777" y="3938323"/>
                  <a:pt x="6739334" y="4095692"/>
                </a:cubicBezTo>
                <a:cubicBezTo>
                  <a:pt x="6702891" y="4253061"/>
                  <a:pt x="5187173" y="3900222"/>
                  <a:pt x="5039742" y="4155326"/>
                </a:cubicBezTo>
                <a:cubicBezTo>
                  <a:pt x="4892312" y="4410430"/>
                  <a:pt x="5975677" y="5502079"/>
                  <a:pt x="5854751" y="5626318"/>
                </a:cubicBezTo>
                <a:cubicBezTo>
                  <a:pt x="5733825" y="5750557"/>
                  <a:pt x="4585855" y="4746705"/>
                  <a:pt x="4314186" y="4900761"/>
                </a:cubicBezTo>
                <a:cubicBezTo>
                  <a:pt x="4042517" y="5054817"/>
                  <a:pt x="4378791" y="6509244"/>
                  <a:pt x="4224734" y="6550657"/>
                </a:cubicBezTo>
                <a:cubicBezTo>
                  <a:pt x="4070678" y="6592070"/>
                  <a:pt x="3679738" y="5154209"/>
                  <a:pt x="3389847" y="5149239"/>
                </a:cubicBezTo>
                <a:cubicBezTo>
                  <a:pt x="3099956" y="5144269"/>
                  <a:pt x="2644412" y="6567222"/>
                  <a:pt x="2485386" y="6520839"/>
                </a:cubicBezTo>
                <a:cubicBezTo>
                  <a:pt x="2326360" y="6474456"/>
                  <a:pt x="2695764" y="5015061"/>
                  <a:pt x="2435690" y="4870944"/>
                </a:cubicBezTo>
                <a:cubicBezTo>
                  <a:pt x="2175616" y="4726827"/>
                  <a:pt x="1052494" y="5780374"/>
                  <a:pt x="924942" y="5656135"/>
                </a:cubicBezTo>
                <a:cubicBezTo>
                  <a:pt x="797390" y="5531896"/>
                  <a:pt x="1824433" y="4398835"/>
                  <a:pt x="1670377" y="4125509"/>
                </a:cubicBezTo>
                <a:cubicBezTo>
                  <a:pt x="1516321" y="3852183"/>
                  <a:pt x="35390" y="4168579"/>
                  <a:pt x="603" y="4016179"/>
                </a:cubicBezTo>
                <a:cubicBezTo>
                  <a:pt x="-34184" y="3863779"/>
                  <a:pt x="1446746" y="3496031"/>
                  <a:pt x="1461655" y="3211109"/>
                </a:cubicBezTo>
                <a:cubicBezTo>
                  <a:pt x="1476564" y="2926187"/>
                  <a:pt x="46985" y="2470644"/>
                  <a:pt x="90055" y="2306648"/>
                </a:cubicBezTo>
                <a:cubicBezTo>
                  <a:pt x="133125" y="2142652"/>
                  <a:pt x="1567673" y="2480583"/>
                  <a:pt x="1720073" y="2227135"/>
                </a:cubicBezTo>
                <a:cubicBezTo>
                  <a:pt x="1872473" y="1973687"/>
                  <a:pt x="891812" y="896948"/>
                  <a:pt x="1004455" y="785961"/>
                </a:cubicBezTo>
                <a:cubicBezTo>
                  <a:pt x="1117098" y="674974"/>
                  <a:pt x="2155738" y="1711957"/>
                  <a:pt x="2405873" y="1581092"/>
                </a:cubicBezTo>
                <a:close/>
              </a:path>
            </a:pathLst>
          </a:custGeom>
          <a:noFill/>
          <a:ln w="57150">
            <a:solidFill>
              <a:srgbClr val="475B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Vrije vorm 29"/>
          <p:cNvSpPr/>
          <p:nvPr/>
        </p:nvSpPr>
        <p:spPr>
          <a:xfrm rot="942269">
            <a:off x="4601091" y="370750"/>
            <a:ext cx="6739982" cy="6551534"/>
          </a:xfrm>
          <a:custGeom>
            <a:avLst/>
            <a:gdLst>
              <a:gd name="connsiteX0" fmla="*/ 2405873 w 6739982"/>
              <a:gd name="connsiteY0" fmla="*/ 1581092 h 6551534"/>
              <a:gd name="connsiteX1" fmla="*/ 2505264 w 6739982"/>
              <a:gd name="connsiteY1" fmla="*/ 770 h 6551534"/>
              <a:gd name="connsiteX2" fmla="*/ 3409725 w 6739982"/>
              <a:gd name="connsiteY2" fmla="*/ 1352492 h 6551534"/>
              <a:gd name="connsiteX3" fmla="*/ 4274429 w 6739982"/>
              <a:gd name="connsiteY3" fmla="*/ 10709 h 6551534"/>
              <a:gd name="connsiteX4" fmla="*/ 4304247 w 6739982"/>
              <a:gd name="connsiteY4" fmla="*/ 1600970 h 6551534"/>
              <a:gd name="connsiteX5" fmla="*/ 5795116 w 6739982"/>
              <a:gd name="connsiteY5" fmla="*/ 845596 h 6551534"/>
              <a:gd name="connsiteX6" fmla="*/ 4990047 w 6739982"/>
              <a:gd name="connsiteY6" fmla="*/ 2247013 h 6551534"/>
              <a:gd name="connsiteX7" fmla="*/ 6709516 w 6739982"/>
              <a:gd name="connsiteY7" fmla="*/ 2306648 h 6551534"/>
              <a:gd name="connsiteX8" fmla="*/ 5258403 w 6739982"/>
              <a:gd name="connsiteY8" fmla="*/ 3211109 h 6551534"/>
              <a:gd name="connsiteX9" fmla="*/ 6739334 w 6739982"/>
              <a:gd name="connsiteY9" fmla="*/ 4095692 h 6551534"/>
              <a:gd name="connsiteX10" fmla="*/ 5039742 w 6739982"/>
              <a:gd name="connsiteY10" fmla="*/ 4155326 h 6551534"/>
              <a:gd name="connsiteX11" fmla="*/ 5854751 w 6739982"/>
              <a:gd name="connsiteY11" fmla="*/ 5626318 h 6551534"/>
              <a:gd name="connsiteX12" fmla="*/ 4314186 w 6739982"/>
              <a:gd name="connsiteY12" fmla="*/ 4900761 h 6551534"/>
              <a:gd name="connsiteX13" fmla="*/ 4224734 w 6739982"/>
              <a:gd name="connsiteY13" fmla="*/ 6550657 h 6551534"/>
              <a:gd name="connsiteX14" fmla="*/ 3389847 w 6739982"/>
              <a:gd name="connsiteY14" fmla="*/ 5149239 h 6551534"/>
              <a:gd name="connsiteX15" fmla="*/ 2485386 w 6739982"/>
              <a:gd name="connsiteY15" fmla="*/ 6520839 h 6551534"/>
              <a:gd name="connsiteX16" fmla="*/ 2435690 w 6739982"/>
              <a:gd name="connsiteY16" fmla="*/ 4870944 h 6551534"/>
              <a:gd name="connsiteX17" fmla="*/ 924942 w 6739982"/>
              <a:gd name="connsiteY17" fmla="*/ 5656135 h 6551534"/>
              <a:gd name="connsiteX18" fmla="*/ 1670377 w 6739982"/>
              <a:gd name="connsiteY18" fmla="*/ 4125509 h 6551534"/>
              <a:gd name="connsiteX19" fmla="*/ 603 w 6739982"/>
              <a:gd name="connsiteY19" fmla="*/ 4016179 h 6551534"/>
              <a:gd name="connsiteX20" fmla="*/ 1461655 w 6739982"/>
              <a:gd name="connsiteY20" fmla="*/ 3211109 h 6551534"/>
              <a:gd name="connsiteX21" fmla="*/ 90055 w 6739982"/>
              <a:gd name="connsiteY21" fmla="*/ 2306648 h 6551534"/>
              <a:gd name="connsiteX22" fmla="*/ 1720073 w 6739982"/>
              <a:gd name="connsiteY22" fmla="*/ 2227135 h 6551534"/>
              <a:gd name="connsiteX23" fmla="*/ 1004455 w 6739982"/>
              <a:gd name="connsiteY23" fmla="*/ 785961 h 6551534"/>
              <a:gd name="connsiteX24" fmla="*/ 2405873 w 6739982"/>
              <a:gd name="connsiteY24" fmla="*/ 1581092 h 655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39982" h="6551534">
                <a:moveTo>
                  <a:pt x="2405873" y="1581092"/>
                </a:moveTo>
                <a:cubicBezTo>
                  <a:pt x="2656008" y="1450227"/>
                  <a:pt x="2337955" y="38870"/>
                  <a:pt x="2505264" y="770"/>
                </a:cubicBezTo>
                <a:cubicBezTo>
                  <a:pt x="2672573" y="-37330"/>
                  <a:pt x="3114864" y="1350836"/>
                  <a:pt x="3409725" y="1352492"/>
                </a:cubicBezTo>
                <a:cubicBezTo>
                  <a:pt x="3704586" y="1354148"/>
                  <a:pt x="4125342" y="-30704"/>
                  <a:pt x="4274429" y="10709"/>
                </a:cubicBezTo>
                <a:cubicBezTo>
                  <a:pt x="4423516" y="52122"/>
                  <a:pt x="4050799" y="1461822"/>
                  <a:pt x="4304247" y="1600970"/>
                </a:cubicBezTo>
                <a:cubicBezTo>
                  <a:pt x="4557695" y="1740118"/>
                  <a:pt x="5680816" y="737922"/>
                  <a:pt x="5795116" y="845596"/>
                </a:cubicBezTo>
                <a:cubicBezTo>
                  <a:pt x="5909416" y="953270"/>
                  <a:pt x="4837647" y="2003504"/>
                  <a:pt x="4990047" y="2247013"/>
                </a:cubicBezTo>
                <a:cubicBezTo>
                  <a:pt x="5142447" y="2490522"/>
                  <a:pt x="6664790" y="2145965"/>
                  <a:pt x="6709516" y="2306648"/>
                </a:cubicBezTo>
                <a:cubicBezTo>
                  <a:pt x="6754242" y="2467331"/>
                  <a:pt x="5253433" y="2912935"/>
                  <a:pt x="5258403" y="3211109"/>
                </a:cubicBezTo>
                <a:cubicBezTo>
                  <a:pt x="5263373" y="3509283"/>
                  <a:pt x="6775777" y="3938323"/>
                  <a:pt x="6739334" y="4095692"/>
                </a:cubicBezTo>
                <a:cubicBezTo>
                  <a:pt x="6702891" y="4253061"/>
                  <a:pt x="5187173" y="3900222"/>
                  <a:pt x="5039742" y="4155326"/>
                </a:cubicBezTo>
                <a:cubicBezTo>
                  <a:pt x="4892312" y="4410430"/>
                  <a:pt x="5975677" y="5502079"/>
                  <a:pt x="5854751" y="5626318"/>
                </a:cubicBezTo>
                <a:cubicBezTo>
                  <a:pt x="5733825" y="5750557"/>
                  <a:pt x="4585855" y="4746705"/>
                  <a:pt x="4314186" y="4900761"/>
                </a:cubicBezTo>
                <a:cubicBezTo>
                  <a:pt x="4042517" y="5054817"/>
                  <a:pt x="4378791" y="6509244"/>
                  <a:pt x="4224734" y="6550657"/>
                </a:cubicBezTo>
                <a:cubicBezTo>
                  <a:pt x="4070678" y="6592070"/>
                  <a:pt x="3679738" y="5154209"/>
                  <a:pt x="3389847" y="5149239"/>
                </a:cubicBezTo>
                <a:cubicBezTo>
                  <a:pt x="3099956" y="5144269"/>
                  <a:pt x="2644412" y="6567222"/>
                  <a:pt x="2485386" y="6520839"/>
                </a:cubicBezTo>
                <a:cubicBezTo>
                  <a:pt x="2326360" y="6474456"/>
                  <a:pt x="2695764" y="5015061"/>
                  <a:pt x="2435690" y="4870944"/>
                </a:cubicBezTo>
                <a:cubicBezTo>
                  <a:pt x="2175616" y="4726827"/>
                  <a:pt x="1052494" y="5780374"/>
                  <a:pt x="924942" y="5656135"/>
                </a:cubicBezTo>
                <a:cubicBezTo>
                  <a:pt x="797390" y="5531896"/>
                  <a:pt x="1824433" y="4398835"/>
                  <a:pt x="1670377" y="4125509"/>
                </a:cubicBezTo>
                <a:cubicBezTo>
                  <a:pt x="1516321" y="3852183"/>
                  <a:pt x="35390" y="4168579"/>
                  <a:pt x="603" y="4016179"/>
                </a:cubicBezTo>
                <a:cubicBezTo>
                  <a:pt x="-34184" y="3863779"/>
                  <a:pt x="1446746" y="3496031"/>
                  <a:pt x="1461655" y="3211109"/>
                </a:cubicBezTo>
                <a:cubicBezTo>
                  <a:pt x="1476564" y="2926187"/>
                  <a:pt x="46985" y="2470644"/>
                  <a:pt x="90055" y="2306648"/>
                </a:cubicBezTo>
                <a:cubicBezTo>
                  <a:pt x="133125" y="2142652"/>
                  <a:pt x="1567673" y="2480583"/>
                  <a:pt x="1720073" y="2227135"/>
                </a:cubicBezTo>
                <a:cubicBezTo>
                  <a:pt x="1872473" y="1973687"/>
                  <a:pt x="891812" y="896948"/>
                  <a:pt x="1004455" y="785961"/>
                </a:cubicBezTo>
                <a:cubicBezTo>
                  <a:pt x="1117098" y="674974"/>
                  <a:pt x="2155738" y="1711957"/>
                  <a:pt x="2405873" y="1581092"/>
                </a:cubicBezTo>
                <a:close/>
              </a:path>
            </a:pathLst>
          </a:cu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kstvak 3"/>
          <p:cNvSpPr txBox="1"/>
          <p:nvPr/>
        </p:nvSpPr>
        <p:spPr>
          <a:xfrm>
            <a:off x="284813" y="245830"/>
            <a:ext cx="7487947" cy="6740307"/>
          </a:xfrm>
          <a:prstGeom prst="rect">
            <a:avLst/>
          </a:prstGeom>
          <a:noFill/>
        </p:spPr>
        <p:txBody>
          <a:bodyPr wrap="none" rtlCol="0">
            <a:spAutoFit/>
          </a:bodyPr>
          <a:lstStyle/>
          <a:p>
            <a:r>
              <a:rPr lang="en-GB" sz="5400" dirty="0" smtClean="0">
                <a:effectLst>
                  <a:outerShdw blurRad="50800" dist="38100" dir="2700000" algn="tl" rotWithShape="0">
                    <a:prstClr val="black">
                      <a:alpha val="40000"/>
                    </a:prstClr>
                  </a:outerShdw>
                </a:effectLst>
              </a:rPr>
              <a:t>Working together:</a:t>
            </a:r>
          </a:p>
          <a:p>
            <a:endParaRPr lang="en-GB" sz="5400" dirty="0">
              <a:effectLst>
                <a:outerShdw blurRad="50800" dist="38100" dir="2700000" algn="tl" rotWithShape="0">
                  <a:prstClr val="black">
                    <a:alpha val="40000"/>
                  </a:prstClr>
                </a:outerShdw>
              </a:effectLst>
            </a:endParaRPr>
          </a:p>
          <a:p>
            <a:endParaRPr lang="en-GB" sz="5400" dirty="0" smtClean="0">
              <a:effectLst>
                <a:outerShdw blurRad="50800" dist="38100" dir="2700000" algn="tl" rotWithShape="0">
                  <a:prstClr val="black">
                    <a:alpha val="40000"/>
                  </a:prstClr>
                </a:outerShdw>
              </a:effectLst>
            </a:endParaRPr>
          </a:p>
          <a:p>
            <a:endParaRPr lang="en-GB" sz="5400" dirty="0" smtClean="0">
              <a:effectLst>
                <a:outerShdw blurRad="50800" dist="38100" dir="2700000" algn="tl" rotWithShape="0">
                  <a:prstClr val="black">
                    <a:alpha val="40000"/>
                  </a:prstClr>
                </a:outerShdw>
              </a:effectLst>
            </a:endParaRPr>
          </a:p>
          <a:p>
            <a:endParaRPr lang="en-GB" sz="5400" dirty="0">
              <a:effectLst>
                <a:outerShdw blurRad="50800" dist="38100" dir="2700000" algn="tl" rotWithShape="0">
                  <a:prstClr val="black">
                    <a:alpha val="40000"/>
                  </a:prstClr>
                </a:outerShdw>
              </a:effectLst>
            </a:endParaRPr>
          </a:p>
          <a:p>
            <a:endParaRPr lang="en-GB" sz="5400" dirty="0" smtClean="0">
              <a:effectLst>
                <a:outerShdw blurRad="50800" dist="38100" dir="2700000" algn="tl" rotWithShape="0">
                  <a:prstClr val="black">
                    <a:alpha val="40000"/>
                  </a:prstClr>
                </a:outerShdw>
              </a:effectLst>
            </a:endParaRPr>
          </a:p>
          <a:p>
            <a:r>
              <a:rPr lang="en-GB" sz="5400" dirty="0" smtClean="0">
                <a:effectLst>
                  <a:outerShdw blurRad="50800" dist="38100" dir="2700000" algn="tl" rotWithShape="0">
                    <a:prstClr val="black">
                      <a:alpha val="40000"/>
                    </a:prstClr>
                  </a:outerShdw>
                </a:effectLst>
              </a:rPr>
              <a:t>Inherently interdependent</a:t>
            </a:r>
          </a:p>
          <a:p>
            <a:r>
              <a:rPr lang="en-GB" sz="5400" dirty="0" smtClean="0">
                <a:effectLst>
                  <a:outerShdw blurRad="50800" dist="38100" dir="2700000" algn="tl" rotWithShape="0">
                    <a:prstClr val="black">
                      <a:alpha val="40000"/>
                    </a:prstClr>
                  </a:outerShdw>
                </a:effectLst>
              </a:rPr>
              <a:t>Yet distinct</a:t>
            </a:r>
            <a:endParaRPr lang="en-GB" sz="54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7161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2342112" y="672673"/>
            <a:ext cx="8114201" cy="607753"/>
          </a:xfrm>
        </p:spPr>
        <p:txBody>
          <a:bodyPr>
            <a:normAutofit fontScale="90000"/>
          </a:bodyPr>
          <a:lstStyle/>
          <a:p>
            <a:r>
              <a:rPr lang="en-GB" dirty="0" err="1" smtClean="0"/>
              <a:t>Literatuur</a:t>
            </a:r>
            <a:endParaRPr lang="en-GB" dirty="0"/>
          </a:p>
        </p:txBody>
      </p:sp>
      <p:sp>
        <p:nvSpPr>
          <p:cNvPr id="3" name="Tijdelijke aanduiding voor inhoud 2"/>
          <p:cNvSpPr>
            <a:spLocks noGrp="1"/>
          </p:cNvSpPr>
          <p:nvPr>
            <p:ph idx="1"/>
          </p:nvPr>
        </p:nvSpPr>
        <p:spPr>
          <a:xfrm>
            <a:off x="2342112" y="1462205"/>
            <a:ext cx="8114201" cy="5148457"/>
          </a:xfrm>
        </p:spPr>
        <p:txBody>
          <a:bodyPr wrap="square" bIns="0">
            <a:normAutofit fontScale="70000" lnSpcReduction="20000"/>
          </a:bodyPr>
          <a:lstStyle/>
          <a:p>
            <a:endParaRPr lang="nl-NL" sz="1600" dirty="0"/>
          </a:p>
          <a:p>
            <a:pPr marL="167961">
              <a:spcBef>
                <a:spcPts val="600"/>
              </a:spcBef>
              <a:spcAft>
                <a:spcPts val="600"/>
              </a:spcAft>
            </a:pPr>
            <a:r>
              <a:rPr lang="nl-NL" sz="2000" b="1" i="1" dirty="0" smtClean="0">
                <a:ea typeface="Arial" charset="0"/>
                <a:cs typeface="Arial" charset="0"/>
              </a:rPr>
              <a:t>VERDERE </a:t>
            </a:r>
            <a:r>
              <a:rPr lang="nl-NL" sz="2000" b="1" i="1" dirty="0">
                <a:ea typeface="Arial" charset="0"/>
                <a:cs typeface="Arial" charset="0"/>
              </a:rPr>
              <a:t>VERSTERKING </a:t>
            </a:r>
            <a:r>
              <a:rPr lang="nl-NL" sz="2000" i="1" dirty="0" smtClean="0">
                <a:ea typeface="Arial" charset="0"/>
                <a:cs typeface="Arial" charset="0"/>
              </a:rPr>
              <a:t>ONDERZOEK </a:t>
            </a:r>
            <a:r>
              <a:rPr lang="nl-NL" sz="2000" i="1" dirty="0">
                <a:ea typeface="Arial" charset="0"/>
                <a:cs typeface="Arial" charset="0"/>
              </a:rPr>
              <a:t>NAAR HET FUNCTIONEREN VAN EXAMENCOMMISSIES IN HET HOGER </a:t>
            </a:r>
            <a:r>
              <a:rPr lang="nl-NL" sz="2000" i="1" dirty="0" smtClean="0">
                <a:ea typeface="Arial" charset="0"/>
                <a:cs typeface="Arial" charset="0"/>
              </a:rPr>
              <a:t>ONDERWIJS,(2015) Inspectie van het Onderwijs</a:t>
            </a:r>
            <a:endParaRPr lang="nl-NL" sz="2000" i="1" dirty="0" smtClean="0">
              <a:solidFill>
                <a:schemeClr val="tx1"/>
              </a:solidFill>
            </a:endParaRPr>
          </a:p>
          <a:p>
            <a:pPr marL="167961" defTabSz="914400">
              <a:spcBef>
                <a:spcPts val="600"/>
              </a:spcBef>
              <a:spcAft>
                <a:spcPts val="600"/>
              </a:spcAft>
              <a:buClrTx/>
              <a:defRPr/>
            </a:pPr>
            <a:r>
              <a:rPr lang="nl-NL" sz="2000" i="1" dirty="0" smtClean="0">
                <a:solidFill>
                  <a:schemeClr val="tx1"/>
                </a:solidFill>
              </a:rPr>
              <a:t>Jaspers</a:t>
            </a:r>
            <a:r>
              <a:rPr lang="nl-NL" sz="2000" i="1" dirty="0">
                <a:solidFill>
                  <a:schemeClr val="tx1"/>
                </a:solidFill>
              </a:rPr>
              <a:t>, Mieke en Els van Zijl (2014) Samenwerken aan </a:t>
            </a:r>
            <a:r>
              <a:rPr lang="nl-NL" sz="2000" i="1" dirty="0" err="1">
                <a:solidFill>
                  <a:schemeClr val="tx1"/>
                </a:solidFill>
              </a:rPr>
              <a:t>toetskwaliteit</a:t>
            </a:r>
            <a:r>
              <a:rPr lang="nl-NL" sz="2000" i="1" dirty="0">
                <a:solidFill>
                  <a:schemeClr val="tx1"/>
                </a:solidFill>
              </a:rPr>
              <a:t> in het Hoger Onderwijs, </a:t>
            </a:r>
            <a:r>
              <a:rPr lang="nl-NL" sz="2000" i="1" dirty="0" err="1">
                <a:solidFill>
                  <a:schemeClr val="tx1"/>
                </a:solidFill>
              </a:rPr>
              <a:t>Fontys</a:t>
            </a:r>
            <a:r>
              <a:rPr lang="nl-NL" sz="2000" i="1" dirty="0">
                <a:solidFill>
                  <a:schemeClr val="tx1"/>
                </a:solidFill>
              </a:rPr>
              <a:t>, Dienst onderwijs en </a:t>
            </a:r>
            <a:r>
              <a:rPr lang="nl-NL" sz="2000" i="1" dirty="0" smtClean="0">
                <a:solidFill>
                  <a:schemeClr val="tx1"/>
                </a:solidFill>
              </a:rPr>
              <a:t>Onderzoek</a:t>
            </a:r>
          </a:p>
          <a:p>
            <a:pPr marL="167961" defTabSz="914400">
              <a:spcBef>
                <a:spcPts val="600"/>
              </a:spcBef>
              <a:spcAft>
                <a:spcPts val="600"/>
              </a:spcAft>
              <a:buClrTx/>
              <a:defRPr/>
            </a:pPr>
            <a:r>
              <a:rPr lang="en-US" sz="2000" i="1" dirty="0" smtClean="0">
                <a:solidFill>
                  <a:schemeClr val="tx1"/>
                </a:solidFill>
              </a:rPr>
              <a:t>De </a:t>
            </a:r>
            <a:r>
              <a:rPr lang="en-US" sz="2000" i="1" dirty="0" err="1" smtClean="0">
                <a:solidFill>
                  <a:schemeClr val="tx1"/>
                </a:solidFill>
              </a:rPr>
              <a:t>lange</a:t>
            </a:r>
            <a:r>
              <a:rPr lang="en-US" sz="2000" i="1" dirty="0" smtClean="0">
                <a:solidFill>
                  <a:schemeClr val="tx1"/>
                </a:solidFill>
              </a:rPr>
              <a:t>, J. (1999) Framework for classroom assessment in </a:t>
            </a:r>
            <a:r>
              <a:rPr lang="en-US" sz="2000" i="1" dirty="0" err="1" smtClean="0">
                <a:solidFill>
                  <a:schemeClr val="tx1"/>
                </a:solidFill>
              </a:rPr>
              <a:t>mathematica</a:t>
            </a:r>
            <a:r>
              <a:rPr lang="en-US" sz="2000" i="1" dirty="0" smtClean="0">
                <a:solidFill>
                  <a:schemeClr val="tx1"/>
                </a:solidFill>
              </a:rPr>
              <a:t>, Utrecht </a:t>
            </a:r>
            <a:r>
              <a:rPr lang="en-US" sz="2000" i="1" dirty="0" err="1" smtClean="0">
                <a:solidFill>
                  <a:schemeClr val="tx1"/>
                </a:solidFill>
              </a:rPr>
              <a:t>Freudenthal</a:t>
            </a:r>
            <a:r>
              <a:rPr lang="en-US" sz="2000" i="1" dirty="0" smtClean="0">
                <a:solidFill>
                  <a:schemeClr val="tx1"/>
                </a:solidFill>
              </a:rPr>
              <a:t> Institute and National Center for Improving Student Learning and Achievement in Mathematics and Science</a:t>
            </a:r>
          </a:p>
          <a:p>
            <a:pPr marL="167961">
              <a:spcBef>
                <a:spcPts val="600"/>
              </a:spcBef>
              <a:spcAft>
                <a:spcPts val="600"/>
              </a:spcAft>
            </a:pPr>
            <a:r>
              <a:rPr lang="en-US" sz="2000" i="1" dirty="0" smtClean="0">
                <a:solidFill>
                  <a:schemeClr val="tx1"/>
                </a:solidFill>
              </a:rPr>
              <a:t>Galbraith</a:t>
            </a:r>
            <a:r>
              <a:rPr lang="en-US" sz="2000" i="1" dirty="0">
                <a:solidFill>
                  <a:schemeClr val="tx1"/>
                </a:solidFill>
              </a:rPr>
              <a:t>, John Kenneth (1952) ‘American Capitalism: The Concept of Countervailing Powers</a:t>
            </a:r>
            <a:endParaRPr lang="nl-NL" sz="2000" dirty="0">
              <a:solidFill>
                <a:schemeClr val="tx1"/>
              </a:solidFill>
            </a:endParaRPr>
          </a:p>
          <a:p>
            <a:pPr marL="167961">
              <a:spcBef>
                <a:spcPts val="600"/>
              </a:spcBef>
              <a:spcAft>
                <a:spcPts val="600"/>
              </a:spcAft>
            </a:pPr>
            <a:r>
              <a:rPr lang="en-US" sz="2000" i="1" dirty="0" err="1">
                <a:solidFill>
                  <a:schemeClr val="tx1"/>
                </a:solidFill>
              </a:rPr>
              <a:t>Hafferty</a:t>
            </a:r>
            <a:r>
              <a:rPr lang="en-US" sz="2000" i="1" dirty="0">
                <a:solidFill>
                  <a:schemeClr val="tx1"/>
                </a:solidFill>
              </a:rPr>
              <a:t>, F. </a:t>
            </a:r>
            <a:r>
              <a:rPr lang="en-US" sz="2000" i="1" dirty="0" err="1">
                <a:solidFill>
                  <a:schemeClr val="tx1"/>
                </a:solidFill>
              </a:rPr>
              <a:t>En</a:t>
            </a:r>
            <a:r>
              <a:rPr lang="en-US" sz="2000" i="1" dirty="0">
                <a:solidFill>
                  <a:schemeClr val="tx1"/>
                </a:solidFill>
              </a:rPr>
              <a:t> Light, D. (1995) Professional dynamics and the changing nature of medical work, Journal of Health and Social </a:t>
            </a:r>
            <a:r>
              <a:rPr lang="en-US" sz="2000" i="1" dirty="0" err="1">
                <a:solidFill>
                  <a:schemeClr val="tx1"/>
                </a:solidFill>
              </a:rPr>
              <a:t>Behaviour</a:t>
            </a:r>
            <a:r>
              <a:rPr lang="en-US" sz="2000" i="1" dirty="0">
                <a:solidFill>
                  <a:schemeClr val="tx1"/>
                </a:solidFill>
              </a:rPr>
              <a:t>, (132 – 53)</a:t>
            </a:r>
            <a:endParaRPr lang="nl-NL" sz="2000" dirty="0">
              <a:solidFill>
                <a:schemeClr val="tx1"/>
              </a:solidFill>
            </a:endParaRPr>
          </a:p>
          <a:p>
            <a:pPr marL="167961">
              <a:spcBef>
                <a:spcPts val="600"/>
              </a:spcBef>
              <a:spcAft>
                <a:spcPts val="600"/>
              </a:spcAft>
            </a:pPr>
            <a:r>
              <a:rPr lang="en-US" sz="2000" i="1" dirty="0">
                <a:solidFill>
                  <a:schemeClr val="tx1"/>
                </a:solidFill>
              </a:rPr>
              <a:t>Light, D. (2000) The medical profession and organizational change: from professional dominance to countervailing power. In Bird, C., Conrad, P. and Fremont, A.(</a:t>
            </a:r>
            <a:r>
              <a:rPr lang="en-US" sz="2000" i="1" dirty="0" err="1">
                <a:solidFill>
                  <a:schemeClr val="tx1"/>
                </a:solidFill>
              </a:rPr>
              <a:t>eds</a:t>
            </a:r>
            <a:r>
              <a:rPr lang="en-US" sz="2000" i="1" dirty="0">
                <a:solidFill>
                  <a:schemeClr val="tx1"/>
                </a:solidFill>
              </a:rPr>
              <a:t>) Handbook of Medical Sociology, 5th Edition. </a:t>
            </a:r>
            <a:r>
              <a:rPr lang="nl-NL" sz="2000" i="1" dirty="0">
                <a:solidFill>
                  <a:schemeClr val="tx1"/>
                </a:solidFill>
              </a:rPr>
              <a:t>Prentice Hall</a:t>
            </a:r>
            <a:r>
              <a:rPr lang="nl-NL" sz="2000" i="1" dirty="0" smtClean="0">
                <a:solidFill>
                  <a:schemeClr val="tx1"/>
                </a:solidFill>
              </a:rPr>
              <a:t>.</a:t>
            </a:r>
          </a:p>
          <a:p>
            <a:pPr marL="167961">
              <a:spcBef>
                <a:spcPts val="600"/>
              </a:spcBef>
              <a:spcAft>
                <a:spcPts val="600"/>
              </a:spcAft>
            </a:pPr>
            <a:r>
              <a:rPr lang="en-US" sz="2000" i="1" dirty="0">
                <a:solidFill>
                  <a:schemeClr val="tx1"/>
                </a:solidFill>
              </a:rPr>
              <a:t>Deming, W (1986) Out of the Crisis, Cambridge, Mass: MIT Center for Advanced Engineering </a:t>
            </a:r>
            <a:r>
              <a:rPr lang="en-US" sz="2000" i="1" dirty="0" smtClean="0">
                <a:solidFill>
                  <a:schemeClr val="tx1"/>
                </a:solidFill>
              </a:rPr>
              <a:t>Study </a:t>
            </a:r>
          </a:p>
          <a:p>
            <a:pPr marL="167961">
              <a:spcBef>
                <a:spcPts val="600"/>
              </a:spcBef>
              <a:spcAft>
                <a:spcPts val="600"/>
              </a:spcAft>
            </a:pPr>
            <a:r>
              <a:rPr lang="en-US" sz="2000" i="1" dirty="0" smtClean="0">
                <a:solidFill>
                  <a:schemeClr val="tx1"/>
                </a:solidFill>
              </a:rPr>
              <a:t>Ishikawa</a:t>
            </a:r>
            <a:r>
              <a:rPr lang="en-US" sz="2000" i="1" dirty="0">
                <a:solidFill>
                  <a:schemeClr val="tx1"/>
                </a:solidFill>
              </a:rPr>
              <a:t>, K., (Lu. D.J. trans.), (1985) What is Total Quality Control?, Prentice Hall, Inc., Englewood Cliffs, NJ</a:t>
            </a:r>
            <a:r>
              <a:rPr lang="en-US" sz="2000" i="1" dirty="0" smtClean="0">
                <a:solidFill>
                  <a:schemeClr val="tx1"/>
                </a:solidFill>
              </a:rPr>
              <a:t>.</a:t>
            </a:r>
          </a:p>
          <a:p>
            <a:pPr marL="167961" fontAlgn="base">
              <a:spcBef>
                <a:spcPts val="600"/>
              </a:spcBef>
              <a:spcAft>
                <a:spcPts val="600"/>
              </a:spcAft>
            </a:pPr>
            <a:r>
              <a:rPr lang="en-US" sz="2000" i="1" dirty="0" err="1">
                <a:solidFill>
                  <a:schemeClr val="tx1"/>
                </a:solidFill>
              </a:rPr>
              <a:t>Clune</a:t>
            </a:r>
            <a:r>
              <a:rPr lang="en-US" sz="2000" i="1" dirty="0">
                <a:solidFill>
                  <a:schemeClr val="tx1"/>
                </a:solidFill>
              </a:rPr>
              <a:t>, Bill (2013) Law in action and law on the books: A primer, Guest blog University of Wisconsin Law School</a:t>
            </a:r>
            <a:endParaRPr lang="nl-NL" sz="2000" b="1" dirty="0">
              <a:solidFill>
                <a:schemeClr val="tx1"/>
              </a:solidFill>
            </a:endParaRPr>
          </a:p>
          <a:p>
            <a:pPr marL="167961">
              <a:spcBef>
                <a:spcPts val="600"/>
              </a:spcBef>
              <a:spcAft>
                <a:spcPts val="600"/>
              </a:spcAft>
            </a:pPr>
            <a:r>
              <a:rPr lang="nl-NL" sz="2000" i="1" dirty="0">
                <a:solidFill>
                  <a:schemeClr val="tx1"/>
                </a:solidFill>
              </a:rPr>
              <a:t>De kwaliteitspiramide voor toetsen en beoordelen (Sluijsmans, Peeters, Jakobs &amp; </a:t>
            </a:r>
            <a:r>
              <a:rPr lang="nl-NL" sz="2000" i="1" dirty="0" err="1">
                <a:solidFill>
                  <a:schemeClr val="tx1"/>
                </a:solidFill>
              </a:rPr>
              <a:t>Weijzen</a:t>
            </a:r>
            <a:r>
              <a:rPr lang="nl-NL" sz="2000" i="1" dirty="0">
                <a:solidFill>
                  <a:schemeClr val="tx1"/>
                </a:solidFill>
              </a:rPr>
              <a:t>, 2012) behelst drie niveaus. Op het onderste – operationele niveau zien we de aandacht voor toets beoordelingsinstrumenten en opdrachten, op het bovenliggende – tactische niveau is er de aandacht voor het toets programma. En dat wordt aangestuurd door het hoogste – strategische niveau, waar het gaat om visie en toets </a:t>
            </a:r>
            <a:r>
              <a:rPr lang="nl-NL" sz="2000" i="1" dirty="0" smtClean="0">
                <a:solidFill>
                  <a:schemeClr val="tx1"/>
                </a:solidFill>
              </a:rPr>
              <a:t>beleid</a:t>
            </a:r>
            <a:endParaRPr lang="nl-NL" sz="2000" dirty="0"/>
          </a:p>
        </p:txBody>
      </p:sp>
    </p:spTree>
    <p:extLst>
      <p:ext uri="{BB962C8B-B14F-4D97-AF65-F5344CB8AC3E}">
        <p14:creationId xmlns:p14="http://schemas.microsoft.com/office/powerpoint/2010/main" val="1121322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eren 1"/>
          <p:cNvGrpSpPr/>
          <p:nvPr/>
        </p:nvGrpSpPr>
        <p:grpSpPr>
          <a:xfrm>
            <a:off x="3419031" y="1263331"/>
            <a:ext cx="5268337" cy="6205571"/>
            <a:chOff x="3419031" y="1263331"/>
            <a:chExt cx="5268337" cy="6205571"/>
          </a:xfrm>
        </p:grpSpPr>
        <p:pic>
          <p:nvPicPr>
            <p:cNvPr id="5" name="Afbeelding 4"/>
            <p:cNvPicPr>
              <a:picLocks/>
            </p:cNvPicPr>
            <p:nvPr/>
          </p:nvPicPr>
          <p:blipFill>
            <a:blip r:embed="rId3">
              <a:extLst>
                <a:ext uri="{28A0092B-C50C-407E-A947-70E740481C1C}">
                  <a14:useLocalDpi xmlns:a14="http://schemas.microsoft.com/office/drawing/2010/main" val="0"/>
                </a:ext>
              </a:extLst>
            </a:blip>
            <a:stretch>
              <a:fillRect/>
            </a:stretch>
          </p:blipFill>
          <p:spPr>
            <a:xfrm>
              <a:off x="4981924" y="1263331"/>
              <a:ext cx="2924121" cy="3393167"/>
            </a:xfrm>
            <a:prstGeom prst="rect">
              <a:avLst/>
            </a:prstGeom>
            <a:scene3d>
              <a:camera prst="isometricOffAxis1Top"/>
              <a:lightRig rig="threePt" dir="t"/>
            </a:scene3d>
            <a:sp3d>
              <a:bevelT w="165100" prst="coolSlant"/>
            </a:sp3d>
          </p:spPr>
        </p:pic>
        <p:sp>
          <p:nvSpPr>
            <p:cNvPr id="10" name="Rechthoek 9"/>
            <p:cNvSpPr/>
            <p:nvPr/>
          </p:nvSpPr>
          <p:spPr>
            <a:xfrm>
              <a:off x="4981924" y="4443685"/>
              <a:ext cx="3025554" cy="3025217"/>
            </a:xfrm>
            <a:prstGeom prst="rect">
              <a:avLst/>
            </a:prstGeom>
            <a:solidFill>
              <a:schemeClr val="bg1"/>
            </a:solidFill>
            <a:effectLst>
              <a:outerShdw blurRad="523875" dist="1879600" dir="6300000" sx="113000" sy="113000" rotWithShape="0">
                <a:prstClr val="black">
                  <a:alpha val="36000"/>
                </a:prstClr>
              </a:outerShdw>
            </a:effectLst>
            <a:scene3d>
              <a:camera prst="isometricOffAxis1Top"/>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90"/>
            </a:p>
          </p:txBody>
        </p:sp>
        <p:pic>
          <p:nvPicPr>
            <p:cNvPr id="6" name="Afbeelding 5"/>
            <p:cNvPicPr>
              <a:picLocks/>
            </p:cNvPicPr>
            <p:nvPr/>
          </p:nvPicPr>
          <p:blipFill>
            <a:blip r:embed="rId4">
              <a:extLst>
                <a:ext uri="{28A0092B-C50C-407E-A947-70E740481C1C}">
                  <a14:useLocalDpi xmlns:a14="http://schemas.microsoft.com/office/drawing/2010/main" val="0"/>
                </a:ext>
              </a:extLst>
            </a:blip>
            <a:stretch>
              <a:fillRect/>
            </a:stretch>
          </p:blipFill>
          <p:spPr>
            <a:xfrm>
              <a:off x="3419031" y="3138501"/>
              <a:ext cx="3281547" cy="3113616"/>
            </a:xfrm>
            <a:prstGeom prst="rect">
              <a:avLst/>
            </a:prstGeom>
            <a:scene3d>
              <a:camera prst="isometricOffAxis1Left"/>
              <a:lightRig rig="threePt" dir="t"/>
            </a:scene3d>
            <a:sp3d>
              <a:bevelT w="165100" prst="coolSlant"/>
            </a:sp3d>
          </p:spPr>
        </p:pic>
        <p:pic>
          <p:nvPicPr>
            <p:cNvPr id="7" name="Afbeelding 6"/>
            <p:cNvPicPr>
              <a:picLocks/>
            </p:cNvPicPr>
            <p:nvPr/>
          </p:nvPicPr>
          <p:blipFill>
            <a:blip r:embed="rId5">
              <a:extLst>
                <a:ext uri="{28A0092B-C50C-407E-A947-70E740481C1C}">
                  <a14:useLocalDpi xmlns:a14="http://schemas.microsoft.com/office/drawing/2010/main" val="0"/>
                </a:ext>
              </a:extLst>
            </a:blip>
            <a:stretch>
              <a:fillRect/>
            </a:stretch>
          </p:blipFill>
          <p:spPr>
            <a:xfrm>
              <a:off x="5729511" y="3462189"/>
              <a:ext cx="2957857" cy="3035991"/>
            </a:xfrm>
            <a:prstGeom prst="rect">
              <a:avLst/>
            </a:prstGeom>
            <a:scene3d>
              <a:camera prst="isometricOffAxis1Right"/>
              <a:lightRig rig="threePt" dir="t"/>
            </a:scene3d>
            <a:sp3d>
              <a:bevelT w="165100" prst="coolSlant"/>
            </a:sp3d>
          </p:spPr>
        </p:pic>
      </p:grpSp>
      <p:sp>
        <p:nvSpPr>
          <p:cNvPr id="4" name="Tekstvak 3"/>
          <p:cNvSpPr txBox="1"/>
          <p:nvPr/>
        </p:nvSpPr>
        <p:spPr>
          <a:xfrm>
            <a:off x="8276447" y="2376545"/>
            <a:ext cx="3177601" cy="646331"/>
          </a:xfrm>
          <a:prstGeom prst="rect">
            <a:avLst/>
          </a:prstGeom>
          <a:noFill/>
          <a:effectLst>
            <a:innerShdw blurRad="63500" dist="50800" dir="10800000">
              <a:prstClr val="black">
                <a:alpha val="50000"/>
              </a:prstClr>
            </a:inn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dirty="0">
                <a:ln/>
                <a:solidFill>
                  <a:schemeClr val="accent3"/>
                </a:solidFill>
              </a:rPr>
              <a:t>(pro-) </a:t>
            </a:r>
            <a:r>
              <a:rPr lang="en-GB" sz="3600" b="1" dirty="0" err="1">
                <a:ln/>
                <a:solidFill>
                  <a:schemeClr val="accent3"/>
                </a:solidFill>
              </a:rPr>
              <a:t>Decaan</a:t>
            </a:r>
            <a:endParaRPr lang="en-GB" sz="3600" b="1" dirty="0">
              <a:ln/>
              <a:solidFill>
                <a:schemeClr val="accent3"/>
              </a:solidFill>
            </a:endParaRPr>
          </a:p>
        </p:txBody>
      </p:sp>
      <p:sp>
        <p:nvSpPr>
          <p:cNvPr id="8" name="Tekstvak 7"/>
          <p:cNvSpPr txBox="1"/>
          <p:nvPr/>
        </p:nvSpPr>
        <p:spPr>
          <a:xfrm>
            <a:off x="7207221" y="6252117"/>
            <a:ext cx="5321265" cy="646331"/>
          </a:xfrm>
          <a:prstGeom prst="rect">
            <a:avLst/>
          </a:prstGeom>
          <a:noFill/>
          <a:effectLst>
            <a:innerShdw blurRad="63500" dist="50800" dir="10800000">
              <a:prstClr val="black">
                <a:alpha val="50000"/>
              </a:prstClr>
            </a:inn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dirty="0" err="1">
                <a:ln/>
                <a:solidFill>
                  <a:schemeClr val="accent3"/>
                </a:solidFill>
              </a:rPr>
              <a:t>Opleidingsmanagement</a:t>
            </a:r>
            <a:endParaRPr lang="en-GB" sz="3600" b="1" dirty="0">
              <a:ln/>
              <a:solidFill>
                <a:schemeClr val="accent3"/>
              </a:solidFill>
            </a:endParaRPr>
          </a:p>
        </p:txBody>
      </p:sp>
      <p:sp>
        <p:nvSpPr>
          <p:cNvPr id="9" name="Tekstvak 8"/>
          <p:cNvSpPr txBox="1"/>
          <p:nvPr/>
        </p:nvSpPr>
        <p:spPr>
          <a:xfrm>
            <a:off x="173149" y="5164357"/>
            <a:ext cx="4233851" cy="646331"/>
          </a:xfrm>
          <a:prstGeom prst="rect">
            <a:avLst/>
          </a:prstGeom>
          <a:noFill/>
          <a:effectLst>
            <a:innerShdw blurRad="63500" dist="50800" dir="10800000">
              <a:prstClr val="black">
                <a:alpha val="50000"/>
              </a:prstClr>
            </a:inn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dirty="0" err="1">
                <a:ln/>
                <a:solidFill>
                  <a:schemeClr val="accent3"/>
                </a:solidFill>
              </a:rPr>
              <a:t>Examencommissie</a:t>
            </a:r>
            <a:endParaRPr lang="en-GB" sz="3600" b="1" dirty="0">
              <a:ln/>
              <a:solidFill>
                <a:schemeClr val="accent3"/>
              </a:solidFill>
            </a:endParaRPr>
          </a:p>
        </p:txBody>
      </p:sp>
      <p:sp>
        <p:nvSpPr>
          <p:cNvPr id="11" name="Titel 1"/>
          <p:cNvSpPr txBox="1">
            <a:spLocks/>
          </p:cNvSpPr>
          <p:nvPr/>
        </p:nvSpPr>
        <p:spPr bwMode="blackWhite">
          <a:xfrm>
            <a:off x="906851" y="1012703"/>
            <a:ext cx="11505097" cy="1247881"/>
          </a:xfrm>
          <a:prstGeom prst="rect">
            <a:avLst/>
          </a:prstGeom>
          <a:solidFill>
            <a:srgbClr val="88A5B1"/>
          </a:solidFill>
          <a:ln w="38100" cap="sq">
            <a:solidFill>
              <a:srgbClr val="404040"/>
            </a:solidFill>
            <a:miter lim="800000"/>
          </a:ln>
        </p:spPr>
        <p:txBody>
          <a:bodyPr vert="horz" lIns="274320" tIns="182880" rIns="274320" bIns="182880" rtlCol="0" anchor="ctr" anchorCtr="1">
            <a:normAutofit fontScale="97500"/>
          </a:bodyPr>
          <a:lstStyle>
            <a:lvl1pPr algn="ctr" defTabSz="959846" rtl="0" eaLnBrk="1" latinLnBrk="0" hangingPunct="1">
              <a:lnSpc>
                <a:spcPct val="90000"/>
              </a:lnSpc>
              <a:spcBef>
                <a:spcPct val="0"/>
              </a:spcBef>
              <a:buNone/>
              <a:defRPr sz="3989" kern="1200" cap="all" spc="210" baseline="0">
                <a:solidFill>
                  <a:srgbClr val="262626"/>
                </a:solidFill>
                <a:latin typeface="+mj-lt"/>
                <a:ea typeface="+mj-ea"/>
                <a:cs typeface="+mj-cs"/>
              </a:defRPr>
            </a:lvl1pPr>
          </a:lstStyle>
          <a:p>
            <a:r>
              <a:rPr lang="en-GB" sz="4000" dirty="0" err="1" smtClean="0">
                <a:solidFill>
                  <a:schemeClr val="tx1"/>
                </a:solidFill>
                <a:latin typeface="Chalkduster" charset="0"/>
                <a:ea typeface="Chalkduster" charset="0"/>
                <a:cs typeface="Chalkduster" charset="0"/>
              </a:rPr>
              <a:t>Constructieve</a:t>
            </a:r>
            <a:r>
              <a:rPr lang="en-GB" sz="4000" dirty="0" smtClean="0">
                <a:solidFill>
                  <a:schemeClr val="tx1"/>
                </a:solidFill>
                <a:latin typeface="Chalkduster" charset="0"/>
                <a:ea typeface="Chalkduster" charset="0"/>
                <a:cs typeface="Chalkduster" charset="0"/>
              </a:rPr>
              <a:t> </a:t>
            </a:r>
            <a:r>
              <a:rPr lang="en-GB" sz="4000" dirty="0" err="1" smtClean="0">
                <a:solidFill>
                  <a:schemeClr val="tx1"/>
                </a:solidFill>
                <a:latin typeface="Chalkduster" charset="0"/>
                <a:ea typeface="Chalkduster" charset="0"/>
                <a:cs typeface="Chalkduster" charset="0"/>
              </a:rPr>
              <a:t>samenwerking</a:t>
            </a:r>
            <a:endParaRPr lang="en-GB" sz="4000" dirty="0">
              <a:solidFill>
                <a:schemeClr val="tx1"/>
              </a:solidFill>
              <a:latin typeface="Chalkduster" charset="0"/>
              <a:ea typeface="Chalkduster" charset="0"/>
              <a:cs typeface="Chalkduster" charset="0"/>
            </a:endParaRPr>
          </a:p>
        </p:txBody>
      </p:sp>
    </p:spTree>
    <p:extLst>
      <p:ext uri="{BB962C8B-B14F-4D97-AF65-F5344CB8AC3E}">
        <p14:creationId xmlns:p14="http://schemas.microsoft.com/office/powerpoint/2010/main" val="981107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p:cNvPicPr>
          <p:nvPr/>
        </p:nvPicPr>
        <p:blipFill>
          <a:blip r:embed="rId3">
            <a:extLst>
              <a:ext uri="{28A0092B-C50C-407E-A947-70E740481C1C}">
                <a14:useLocalDpi xmlns:a14="http://schemas.microsoft.com/office/drawing/2010/main" val="0"/>
              </a:ext>
            </a:extLst>
          </a:blip>
          <a:stretch>
            <a:fillRect/>
          </a:stretch>
        </p:blipFill>
        <p:spPr>
          <a:xfrm>
            <a:off x="3419031" y="3138501"/>
            <a:ext cx="3281547" cy="3113616"/>
          </a:xfrm>
          <a:prstGeom prst="rect">
            <a:avLst/>
          </a:prstGeom>
          <a:scene3d>
            <a:camera prst="isometricOffAxis1Left"/>
            <a:lightRig rig="threePt" dir="t"/>
          </a:scene3d>
          <a:sp3d>
            <a:bevelT w="165100" prst="coolSlant"/>
          </a:sp3d>
        </p:spPr>
      </p:pic>
      <p:pic>
        <p:nvPicPr>
          <p:cNvPr id="7" name="Afbeelding 6"/>
          <p:cNvPicPr>
            <a:picLocks/>
          </p:cNvPicPr>
          <p:nvPr/>
        </p:nvPicPr>
        <p:blipFill>
          <a:blip r:embed="rId4">
            <a:extLst>
              <a:ext uri="{28A0092B-C50C-407E-A947-70E740481C1C}">
                <a14:useLocalDpi xmlns:a14="http://schemas.microsoft.com/office/drawing/2010/main" val="0"/>
              </a:ext>
            </a:extLst>
          </a:blip>
          <a:stretch>
            <a:fillRect/>
          </a:stretch>
        </p:blipFill>
        <p:spPr>
          <a:xfrm>
            <a:off x="5729511" y="3462189"/>
            <a:ext cx="2957857" cy="3035991"/>
          </a:xfrm>
          <a:prstGeom prst="rect">
            <a:avLst/>
          </a:prstGeom>
          <a:scene3d>
            <a:camera prst="isometricOffAxis1Right"/>
            <a:lightRig rig="threePt" dir="t"/>
          </a:scene3d>
          <a:sp3d>
            <a:bevelT w="165100" prst="coolSlant"/>
          </a:sp3d>
        </p:spPr>
      </p:pic>
      <p:sp>
        <p:nvSpPr>
          <p:cNvPr id="8" name="Tekstvak 7"/>
          <p:cNvSpPr txBox="1"/>
          <p:nvPr/>
        </p:nvSpPr>
        <p:spPr>
          <a:xfrm>
            <a:off x="7207221" y="6252117"/>
            <a:ext cx="5321265" cy="646331"/>
          </a:xfrm>
          <a:prstGeom prst="rect">
            <a:avLst/>
          </a:prstGeom>
          <a:noFill/>
          <a:effectLst>
            <a:innerShdw blurRad="63500" dist="50800" dir="10800000">
              <a:prstClr val="black">
                <a:alpha val="50000"/>
              </a:prstClr>
            </a:inn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dirty="0" err="1">
                <a:ln/>
                <a:solidFill>
                  <a:schemeClr val="accent3"/>
                </a:solidFill>
              </a:rPr>
              <a:t>Opleidingsmanagement</a:t>
            </a:r>
            <a:endParaRPr lang="en-GB" sz="3600" b="1" dirty="0">
              <a:ln/>
              <a:solidFill>
                <a:schemeClr val="accent3"/>
              </a:solidFill>
            </a:endParaRPr>
          </a:p>
        </p:txBody>
      </p:sp>
      <p:sp>
        <p:nvSpPr>
          <p:cNvPr id="9" name="Tekstvak 8"/>
          <p:cNvSpPr txBox="1"/>
          <p:nvPr/>
        </p:nvSpPr>
        <p:spPr>
          <a:xfrm>
            <a:off x="173149" y="5164357"/>
            <a:ext cx="4233851" cy="646331"/>
          </a:xfrm>
          <a:prstGeom prst="rect">
            <a:avLst/>
          </a:prstGeom>
          <a:noFill/>
          <a:effectLst>
            <a:innerShdw blurRad="63500" dist="50800" dir="10800000">
              <a:prstClr val="black">
                <a:alpha val="50000"/>
              </a:prstClr>
            </a:inn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dirty="0" err="1">
                <a:ln/>
                <a:solidFill>
                  <a:schemeClr val="accent3"/>
                </a:solidFill>
              </a:rPr>
              <a:t>Examencommissie</a:t>
            </a:r>
            <a:endParaRPr lang="en-GB" sz="3600" b="1" dirty="0">
              <a:ln/>
              <a:solidFill>
                <a:schemeClr val="accent3"/>
              </a:solidFill>
            </a:endParaRPr>
          </a:p>
        </p:txBody>
      </p:sp>
      <p:pic>
        <p:nvPicPr>
          <p:cNvPr id="2" name="Afbeelding 1"/>
          <p:cNvPicPr>
            <a:picLocks noChangeAspect="1"/>
          </p:cNvPicPr>
          <p:nvPr/>
        </p:nvPicPr>
        <p:blipFill rotWithShape="1">
          <a:blip r:embed="rId5">
            <a:extLst>
              <a:ext uri="{28A0092B-C50C-407E-A947-70E740481C1C}">
                <a14:useLocalDpi xmlns:a14="http://schemas.microsoft.com/office/drawing/2010/main" val="0"/>
              </a:ext>
            </a:extLst>
          </a:blip>
          <a:srcRect l="22471" r="11542"/>
          <a:stretch/>
        </p:blipFill>
        <p:spPr>
          <a:xfrm>
            <a:off x="318872" y="230939"/>
            <a:ext cx="3269280" cy="2774484"/>
          </a:xfrm>
          <a:prstGeom prst="rect">
            <a:avLst/>
          </a:prstGeom>
        </p:spPr>
      </p:pic>
      <p:pic>
        <p:nvPicPr>
          <p:cNvPr id="3" name="Afbeelding 2"/>
          <p:cNvPicPr>
            <a:picLocks noChangeAspect="1"/>
          </p:cNvPicPr>
          <p:nvPr/>
        </p:nvPicPr>
        <p:blipFill rotWithShape="1">
          <a:blip r:embed="rId6">
            <a:extLst>
              <a:ext uri="{28A0092B-C50C-407E-A947-70E740481C1C}">
                <a14:useLocalDpi xmlns:a14="http://schemas.microsoft.com/office/drawing/2010/main" val="0"/>
              </a:ext>
            </a:extLst>
          </a:blip>
          <a:srcRect b="6034"/>
          <a:stretch/>
        </p:blipFill>
        <p:spPr>
          <a:xfrm>
            <a:off x="9249484" y="226885"/>
            <a:ext cx="3279002" cy="2778538"/>
          </a:xfrm>
          <a:prstGeom prst="rect">
            <a:avLst/>
          </a:prstGeom>
        </p:spPr>
      </p:pic>
      <p:sp>
        <p:nvSpPr>
          <p:cNvPr id="13" name="Tekstvak 12"/>
          <p:cNvSpPr txBox="1"/>
          <p:nvPr/>
        </p:nvSpPr>
        <p:spPr>
          <a:xfrm>
            <a:off x="3612585" y="222216"/>
            <a:ext cx="3655168" cy="646331"/>
          </a:xfrm>
          <a:prstGeom prst="rect">
            <a:avLst/>
          </a:prstGeom>
          <a:noFill/>
          <a:effectLst>
            <a:innerShdw blurRad="63500" dist="50800" dir="10800000">
              <a:prstClr val="black">
                <a:alpha val="50000"/>
              </a:prstClr>
            </a:inn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GB" sz="3600" b="1" dirty="0" err="1" smtClean="0">
                <a:ln/>
                <a:solidFill>
                  <a:schemeClr val="accent3"/>
                </a:solidFill>
              </a:rPr>
              <a:t>Zoals</a:t>
            </a:r>
            <a:r>
              <a:rPr lang="en-GB" sz="3600" b="1" dirty="0" smtClean="0">
                <a:ln/>
                <a:solidFill>
                  <a:schemeClr val="accent3"/>
                </a:solidFill>
              </a:rPr>
              <a:t> </a:t>
            </a:r>
            <a:r>
              <a:rPr lang="en-GB" sz="3600" b="1" dirty="0" err="1" smtClean="0">
                <a:ln/>
                <a:solidFill>
                  <a:schemeClr val="accent3"/>
                </a:solidFill>
              </a:rPr>
              <a:t>bedoeld</a:t>
            </a:r>
            <a:r>
              <a:rPr lang="is-IS" sz="3600" b="1" dirty="0" smtClean="0">
                <a:ln/>
                <a:solidFill>
                  <a:schemeClr val="accent3"/>
                </a:solidFill>
              </a:rPr>
              <a:t>…</a:t>
            </a:r>
            <a:endParaRPr lang="en-GB" sz="3600" b="1" dirty="0">
              <a:ln/>
              <a:solidFill>
                <a:schemeClr val="accent3"/>
              </a:solidFill>
            </a:endParaRPr>
          </a:p>
        </p:txBody>
      </p:sp>
      <p:sp>
        <p:nvSpPr>
          <p:cNvPr id="14" name="Tekstvak 13"/>
          <p:cNvSpPr txBox="1"/>
          <p:nvPr/>
        </p:nvSpPr>
        <p:spPr>
          <a:xfrm>
            <a:off x="5602332" y="2359092"/>
            <a:ext cx="3618298" cy="646331"/>
          </a:xfrm>
          <a:prstGeom prst="rect">
            <a:avLst/>
          </a:prstGeom>
          <a:noFill/>
          <a:effectLst>
            <a:innerShdw blurRad="63500" dist="50800" dir="10800000">
              <a:prstClr val="black">
                <a:alpha val="50000"/>
              </a:prstClr>
            </a:inn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is-IS" sz="3600" b="1" dirty="0" smtClean="0">
                <a:ln/>
                <a:solidFill>
                  <a:schemeClr val="accent3"/>
                </a:solidFill>
              </a:rPr>
              <a:t>… i</a:t>
            </a:r>
            <a:r>
              <a:rPr lang="en-GB" sz="3600" b="1" dirty="0" smtClean="0">
                <a:ln/>
                <a:solidFill>
                  <a:schemeClr val="accent3"/>
                </a:solidFill>
              </a:rPr>
              <a:t>n de </a:t>
            </a:r>
            <a:r>
              <a:rPr lang="en-GB" sz="3600" b="1" dirty="0" err="1" smtClean="0">
                <a:ln/>
                <a:solidFill>
                  <a:schemeClr val="accent3"/>
                </a:solidFill>
              </a:rPr>
              <a:t>praktijk</a:t>
            </a:r>
            <a:endParaRPr lang="en-GB" sz="3600" b="1" dirty="0">
              <a:ln/>
              <a:solidFill>
                <a:schemeClr val="accent3"/>
              </a:solidFill>
            </a:endParaRPr>
          </a:p>
        </p:txBody>
      </p:sp>
      <p:sp>
        <p:nvSpPr>
          <p:cNvPr id="15" name="Tekstvak 14"/>
          <p:cNvSpPr txBox="1"/>
          <p:nvPr/>
        </p:nvSpPr>
        <p:spPr>
          <a:xfrm>
            <a:off x="3919926" y="1271332"/>
            <a:ext cx="4782463" cy="646331"/>
          </a:xfrm>
          <a:prstGeom prst="rect">
            <a:avLst/>
          </a:prstGeom>
          <a:noFill/>
          <a:effectLst>
            <a:innerShdw blurRad="63500" dist="50800" dir="10800000">
              <a:prstClr val="black">
                <a:alpha val="50000"/>
              </a:prstClr>
            </a:innerShdw>
          </a:effectLst>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is-IS" sz="3600" b="1" dirty="0" smtClean="0">
                <a:ln/>
                <a:solidFill>
                  <a:schemeClr val="accent3"/>
                </a:solidFill>
              </a:rPr>
              <a:t>…e</a:t>
            </a:r>
            <a:r>
              <a:rPr lang="en-GB" sz="3600" b="1" dirty="0" smtClean="0">
                <a:ln/>
                <a:solidFill>
                  <a:schemeClr val="accent3"/>
                </a:solidFill>
              </a:rPr>
              <a:t>n hoe het </a:t>
            </a:r>
            <a:r>
              <a:rPr lang="en-GB" sz="3600" b="1" dirty="0" err="1" smtClean="0">
                <a:ln/>
                <a:solidFill>
                  <a:schemeClr val="accent3"/>
                </a:solidFill>
              </a:rPr>
              <a:t>werkt</a:t>
            </a:r>
            <a:r>
              <a:rPr lang="is-IS" sz="3600" b="1" dirty="0" smtClean="0">
                <a:ln/>
                <a:solidFill>
                  <a:schemeClr val="accent3"/>
                </a:solidFill>
              </a:rPr>
              <a:t>…</a:t>
            </a:r>
            <a:endParaRPr lang="en-GB" sz="3600" b="1" dirty="0">
              <a:ln/>
              <a:solidFill>
                <a:schemeClr val="accent3"/>
              </a:solidFill>
            </a:endParaRPr>
          </a:p>
        </p:txBody>
      </p:sp>
    </p:spTree>
    <p:extLst>
      <p:ext uri="{BB962C8B-B14F-4D97-AF65-F5344CB8AC3E}">
        <p14:creationId xmlns:p14="http://schemas.microsoft.com/office/powerpoint/2010/main" val="1384310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29"/>
          <p:cNvSpPr/>
          <p:nvPr/>
        </p:nvSpPr>
        <p:spPr>
          <a:xfrm>
            <a:off x="9748592" y="214290"/>
            <a:ext cx="2785534" cy="654753"/>
          </a:xfrm>
          <a:prstGeom prst="rect">
            <a:avLst/>
          </a:prstGeom>
          <a:solidFill>
            <a:schemeClr val="accent1">
              <a:lumMod val="75000"/>
            </a:schemeClr>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dirty="0" err="1">
                <a:solidFill>
                  <a:schemeClr val="tx1"/>
                </a:solidFill>
                <a:latin typeface="Century Gothic"/>
                <a:cs typeface="Century Gothic"/>
              </a:rPr>
              <a:t>Toetskwaliteit</a:t>
            </a:r>
            <a:r>
              <a:rPr lang="en-GB" sz="1680" dirty="0">
                <a:solidFill>
                  <a:schemeClr val="tx1"/>
                </a:solidFill>
                <a:latin typeface="Century Gothic"/>
                <a:cs typeface="Century Gothic"/>
              </a:rPr>
              <a:t> </a:t>
            </a:r>
            <a:r>
              <a:rPr lang="en-GB" sz="1680" dirty="0" err="1">
                <a:solidFill>
                  <a:schemeClr val="tx1"/>
                </a:solidFill>
                <a:latin typeface="Century Gothic"/>
                <a:cs typeface="Century Gothic"/>
              </a:rPr>
              <a:t>borgen</a:t>
            </a:r>
            <a:endParaRPr lang="en-GB" sz="1680" dirty="0">
              <a:solidFill>
                <a:schemeClr val="tx1"/>
              </a:solidFill>
              <a:latin typeface="Century Gothic"/>
              <a:cs typeface="Century Gothic"/>
            </a:endParaRPr>
          </a:p>
        </p:txBody>
      </p:sp>
      <p:sp>
        <p:nvSpPr>
          <p:cNvPr id="32" name="Rechthoek 31"/>
          <p:cNvSpPr/>
          <p:nvPr/>
        </p:nvSpPr>
        <p:spPr>
          <a:xfrm>
            <a:off x="9748592" y="1011896"/>
            <a:ext cx="2785534" cy="6059442"/>
          </a:xfrm>
          <a:prstGeom prst="rect">
            <a:avLst/>
          </a:prstGeom>
          <a:solidFill>
            <a:schemeClr val="accent1">
              <a:lumMod val="75000"/>
            </a:schemeClr>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dirty="0" err="1">
                <a:solidFill>
                  <a:schemeClr val="tx1"/>
                </a:solidFill>
                <a:latin typeface="Century Gothic"/>
                <a:cs typeface="Century Gothic"/>
              </a:rPr>
              <a:t>Examencommissie</a:t>
            </a: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p:txBody>
      </p:sp>
      <p:sp>
        <p:nvSpPr>
          <p:cNvPr id="14" name="Rechthoek 13"/>
          <p:cNvSpPr/>
          <p:nvPr/>
        </p:nvSpPr>
        <p:spPr>
          <a:xfrm>
            <a:off x="313673" y="214290"/>
            <a:ext cx="2785534" cy="654753"/>
          </a:xfrm>
          <a:prstGeom prst="rect">
            <a:avLst/>
          </a:prstGeom>
          <a:gradFill>
            <a:gsLst>
              <a:gs pos="0">
                <a:schemeClr val="accent2">
                  <a:lumMod val="50000"/>
                </a:schemeClr>
              </a:gs>
              <a:gs pos="100000">
                <a:schemeClr val="accent2">
                  <a:lumMod val="75000"/>
                </a:schemeClr>
              </a:gs>
            </a:gsLst>
            <a:lin ang="5400000" scaled="0"/>
          </a:gra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dirty="0" err="1">
                <a:solidFill>
                  <a:schemeClr val="tx1"/>
                </a:solidFill>
                <a:latin typeface="Century Gothic"/>
                <a:cs typeface="Century Gothic"/>
              </a:rPr>
              <a:t>Toetskwaliteit</a:t>
            </a:r>
            <a:r>
              <a:rPr lang="en-GB" sz="1680" dirty="0">
                <a:solidFill>
                  <a:schemeClr val="tx1"/>
                </a:solidFill>
                <a:latin typeface="Century Gothic"/>
                <a:cs typeface="Century Gothic"/>
              </a:rPr>
              <a:t> </a:t>
            </a:r>
            <a:r>
              <a:rPr lang="en-GB" sz="1680" dirty="0" err="1">
                <a:solidFill>
                  <a:schemeClr val="tx1"/>
                </a:solidFill>
                <a:latin typeface="Century Gothic"/>
                <a:cs typeface="Century Gothic"/>
              </a:rPr>
              <a:t>leveren</a:t>
            </a:r>
            <a:endParaRPr lang="en-GB" sz="1680" dirty="0">
              <a:solidFill>
                <a:schemeClr val="tx1"/>
              </a:solidFill>
              <a:latin typeface="Century Gothic"/>
              <a:cs typeface="Century Gothic"/>
            </a:endParaRPr>
          </a:p>
        </p:txBody>
      </p:sp>
      <p:sp>
        <p:nvSpPr>
          <p:cNvPr id="15" name="Rechthoek 14"/>
          <p:cNvSpPr/>
          <p:nvPr/>
        </p:nvSpPr>
        <p:spPr>
          <a:xfrm>
            <a:off x="313673" y="1011896"/>
            <a:ext cx="2785534" cy="6059442"/>
          </a:xfrm>
          <a:prstGeom prst="rect">
            <a:avLst/>
          </a:prstGeom>
          <a:gradFill>
            <a:gsLst>
              <a:gs pos="0">
                <a:schemeClr val="accent2">
                  <a:lumMod val="50000"/>
                </a:schemeClr>
              </a:gs>
              <a:gs pos="100000">
                <a:schemeClr val="accent2">
                  <a:lumMod val="75000"/>
                </a:schemeClr>
              </a:gs>
            </a:gsLst>
            <a:lin ang="5400000" scaled="0"/>
          </a:gra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dirty="0">
                <a:solidFill>
                  <a:schemeClr val="tx1"/>
                </a:solidFill>
                <a:latin typeface="Century Gothic"/>
                <a:cs typeface="Century Gothic"/>
              </a:rPr>
              <a:t>Management &amp; </a:t>
            </a:r>
            <a:r>
              <a:rPr lang="en-GB" sz="1680" dirty="0" err="1">
                <a:solidFill>
                  <a:schemeClr val="tx1"/>
                </a:solidFill>
                <a:latin typeface="Century Gothic"/>
                <a:cs typeface="Century Gothic"/>
              </a:rPr>
              <a:t>lijn</a:t>
            </a: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p:txBody>
      </p:sp>
      <p:sp>
        <p:nvSpPr>
          <p:cNvPr id="16" name="Afgeronde rechthoek 15"/>
          <p:cNvSpPr/>
          <p:nvPr/>
        </p:nvSpPr>
        <p:spPr>
          <a:xfrm>
            <a:off x="587464" y="1845215"/>
            <a:ext cx="2309375" cy="704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Toetsbeleid</a:t>
            </a:r>
            <a:r>
              <a:rPr lang="en-GB" sz="1890" dirty="0">
                <a:solidFill>
                  <a:schemeClr val="tx1"/>
                </a:solidFill>
              </a:rPr>
              <a:t> </a:t>
            </a:r>
          </a:p>
        </p:txBody>
      </p:sp>
      <p:sp>
        <p:nvSpPr>
          <p:cNvPr id="17" name="Afgeronde rechthoek 16"/>
          <p:cNvSpPr/>
          <p:nvPr/>
        </p:nvSpPr>
        <p:spPr>
          <a:xfrm>
            <a:off x="587464" y="2653273"/>
            <a:ext cx="2309375" cy="704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Toetsprogramma</a:t>
            </a:r>
            <a:r>
              <a:rPr lang="en-GB" sz="1890" dirty="0">
                <a:solidFill>
                  <a:schemeClr val="tx1"/>
                </a:solidFill>
              </a:rPr>
              <a:t> </a:t>
            </a:r>
          </a:p>
        </p:txBody>
      </p:sp>
      <p:sp>
        <p:nvSpPr>
          <p:cNvPr id="18" name="Afgeronde rechthoek 17"/>
          <p:cNvSpPr/>
          <p:nvPr/>
        </p:nvSpPr>
        <p:spPr>
          <a:xfrm>
            <a:off x="587464" y="3457565"/>
            <a:ext cx="2309375" cy="704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Toetsen</a:t>
            </a:r>
            <a:endParaRPr lang="en-GB" sz="1890" dirty="0">
              <a:solidFill>
                <a:schemeClr val="tx1"/>
              </a:solidFill>
            </a:endParaRPr>
          </a:p>
        </p:txBody>
      </p:sp>
      <p:sp>
        <p:nvSpPr>
          <p:cNvPr id="19" name="Afgeronde rechthoek 18"/>
          <p:cNvSpPr/>
          <p:nvPr/>
        </p:nvSpPr>
        <p:spPr>
          <a:xfrm>
            <a:off x="587464" y="4242336"/>
            <a:ext cx="2309375" cy="704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a:solidFill>
                  <a:schemeClr val="tx1"/>
                </a:solidFill>
              </a:rPr>
              <a:t>Test analyse</a:t>
            </a:r>
          </a:p>
        </p:txBody>
      </p:sp>
      <p:sp>
        <p:nvSpPr>
          <p:cNvPr id="20" name="Afgeronde rechthoek 19"/>
          <p:cNvSpPr/>
          <p:nvPr/>
        </p:nvSpPr>
        <p:spPr>
          <a:xfrm>
            <a:off x="587464" y="5040883"/>
            <a:ext cx="2309375" cy="828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Cesuur</a:t>
            </a:r>
            <a:endParaRPr lang="en-GB" sz="1890" dirty="0">
              <a:solidFill>
                <a:schemeClr val="tx1"/>
              </a:solidFill>
            </a:endParaRPr>
          </a:p>
        </p:txBody>
      </p:sp>
      <p:sp>
        <p:nvSpPr>
          <p:cNvPr id="21" name="Afgeronde rechthoek 20"/>
          <p:cNvSpPr/>
          <p:nvPr/>
        </p:nvSpPr>
        <p:spPr>
          <a:xfrm>
            <a:off x="587464" y="5969444"/>
            <a:ext cx="2309375" cy="828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Beoordeling</a:t>
            </a:r>
            <a:endParaRPr lang="en-GB" sz="1890" dirty="0">
              <a:solidFill>
                <a:schemeClr val="tx1"/>
              </a:solidFill>
            </a:endParaRPr>
          </a:p>
        </p:txBody>
      </p:sp>
      <p:sp>
        <p:nvSpPr>
          <p:cNvPr id="22" name="Afgeronde rechthoek 21"/>
          <p:cNvSpPr/>
          <p:nvPr/>
        </p:nvSpPr>
        <p:spPr>
          <a:xfrm>
            <a:off x="10011515" y="1845215"/>
            <a:ext cx="2309375" cy="704150"/>
          </a:xfrm>
          <a:prstGeom prst="roundRect">
            <a:avLst/>
          </a:prstGeom>
          <a:gradFill>
            <a:gsLst>
              <a:gs pos="0">
                <a:schemeClr val="accent2">
                  <a:lumMod val="50000"/>
                </a:schemeClr>
              </a:gs>
              <a:gs pos="100000">
                <a:schemeClr val="accent2">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solidFill>
              </a:rPr>
              <a:t>Adviseren</a:t>
            </a:r>
            <a:endParaRPr lang="en-GB" sz="1890" dirty="0">
              <a:solidFill>
                <a:schemeClr val="tx1"/>
              </a:solidFill>
            </a:endParaRPr>
          </a:p>
        </p:txBody>
      </p:sp>
      <p:sp>
        <p:nvSpPr>
          <p:cNvPr id="23" name="Afgeronde rechthoek 22"/>
          <p:cNvSpPr/>
          <p:nvPr/>
        </p:nvSpPr>
        <p:spPr>
          <a:xfrm>
            <a:off x="10011515" y="2653273"/>
            <a:ext cx="2309375" cy="704150"/>
          </a:xfrm>
          <a:prstGeom prst="roundRect">
            <a:avLst/>
          </a:prstGeom>
          <a:gradFill>
            <a:gsLst>
              <a:gs pos="0">
                <a:schemeClr val="accent2">
                  <a:lumMod val="50000"/>
                </a:schemeClr>
              </a:gs>
              <a:gs pos="100000">
                <a:schemeClr val="accent2">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solidFill>
              </a:rPr>
              <a:t>Aanwijzen</a:t>
            </a:r>
            <a:r>
              <a:rPr lang="en-GB" sz="1890" dirty="0">
                <a:solidFill>
                  <a:schemeClr val="tx1"/>
                </a:solidFill>
              </a:rPr>
              <a:t> </a:t>
            </a:r>
            <a:r>
              <a:rPr lang="en-GB" sz="1890" dirty="0" err="1">
                <a:solidFill>
                  <a:schemeClr val="tx1"/>
                </a:solidFill>
              </a:rPr>
              <a:t>examinatoren</a:t>
            </a:r>
            <a:endParaRPr lang="en-GB" sz="1890" dirty="0">
              <a:solidFill>
                <a:schemeClr val="tx1"/>
              </a:solidFill>
            </a:endParaRPr>
          </a:p>
        </p:txBody>
      </p:sp>
      <p:sp>
        <p:nvSpPr>
          <p:cNvPr id="24" name="Afgeronde rechthoek 23"/>
          <p:cNvSpPr/>
          <p:nvPr/>
        </p:nvSpPr>
        <p:spPr>
          <a:xfrm>
            <a:off x="10011515" y="3457565"/>
            <a:ext cx="2309375" cy="704150"/>
          </a:xfrm>
          <a:prstGeom prst="roundRect">
            <a:avLst/>
          </a:prstGeom>
          <a:gradFill>
            <a:gsLst>
              <a:gs pos="0">
                <a:schemeClr val="accent2">
                  <a:lumMod val="50000"/>
                </a:schemeClr>
              </a:gs>
              <a:gs pos="100000">
                <a:schemeClr val="accent2">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solidFill>
              </a:rPr>
              <a:t>Opstellen</a:t>
            </a:r>
            <a:r>
              <a:rPr lang="en-GB" sz="1890" dirty="0">
                <a:solidFill>
                  <a:schemeClr val="tx1"/>
                </a:solidFill>
              </a:rPr>
              <a:t> </a:t>
            </a:r>
            <a:r>
              <a:rPr lang="en-GB" sz="1890" dirty="0" err="1">
                <a:solidFill>
                  <a:schemeClr val="tx1"/>
                </a:solidFill>
              </a:rPr>
              <a:t>richtlijnen</a:t>
            </a:r>
            <a:endParaRPr lang="en-GB" sz="1890" dirty="0">
              <a:solidFill>
                <a:schemeClr val="tx1"/>
              </a:solidFill>
            </a:endParaRPr>
          </a:p>
        </p:txBody>
      </p:sp>
      <p:sp>
        <p:nvSpPr>
          <p:cNvPr id="25" name="Afgeronde rechthoek 24"/>
          <p:cNvSpPr/>
          <p:nvPr/>
        </p:nvSpPr>
        <p:spPr>
          <a:xfrm>
            <a:off x="10011515" y="4242336"/>
            <a:ext cx="2309375" cy="704150"/>
          </a:xfrm>
          <a:prstGeom prst="roundRect">
            <a:avLst/>
          </a:prstGeom>
          <a:gradFill>
            <a:gsLst>
              <a:gs pos="0">
                <a:schemeClr val="accent2">
                  <a:lumMod val="50000"/>
                </a:schemeClr>
              </a:gs>
              <a:gs pos="100000">
                <a:schemeClr val="accent2">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solidFill>
              </a:rPr>
              <a:t>Monitoren</a:t>
            </a:r>
            <a:endParaRPr lang="en-GB" sz="1890" dirty="0">
              <a:solidFill>
                <a:schemeClr val="tx1"/>
              </a:solidFill>
            </a:endParaRPr>
          </a:p>
        </p:txBody>
      </p:sp>
      <p:sp>
        <p:nvSpPr>
          <p:cNvPr id="26" name="Afgeronde rechthoek 25"/>
          <p:cNvSpPr/>
          <p:nvPr/>
        </p:nvSpPr>
        <p:spPr>
          <a:xfrm>
            <a:off x="10011515" y="5040883"/>
            <a:ext cx="2309375" cy="828096"/>
          </a:xfrm>
          <a:prstGeom prst="roundRect">
            <a:avLst/>
          </a:prstGeom>
          <a:gradFill>
            <a:gsLst>
              <a:gs pos="0">
                <a:schemeClr val="accent2">
                  <a:lumMod val="50000"/>
                </a:schemeClr>
              </a:gs>
              <a:gs pos="100000">
                <a:schemeClr val="accent2">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solidFill>
              </a:rPr>
              <a:t>Afhandeling</a:t>
            </a:r>
            <a:r>
              <a:rPr lang="en-GB" sz="1890" dirty="0">
                <a:solidFill>
                  <a:schemeClr val="tx1"/>
                </a:solidFill>
              </a:rPr>
              <a:t> student </a:t>
            </a:r>
            <a:r>
              <a:rPr lang="en-GB" sz="1890" dirty="0" err="1">
                <a:solidFill>
                  <a:schemeClr val="tx1"/>
                </a:solidFill>
              </a:rPr>
              <a:t>verzoeken</a:t>
            </a:r>
            <a:endParaRPr lang="en-GB" sz="1890" dirty="0">
              <a:solidFill>
                <a:schemeClr val="tx1"/>
              </a:solidFill>
            </a:endParaRPr>
          </a:p>
        </p:txBody>
      </p:sp>
      <p:sp>
        <p:nvSpPr>
          <p:cNvPr id="27" name="Afgeronde rechthoek 26"/>
          <p:cNvSpPr/>
          <p:nvPr/>
        </p:nvSpPr>
        <p:spPr>
          <a:xfrm>
            <a:off x="10011515" y="5969444"/>
            <a:ext cx="2309375" cy="828096"/>
          </a:xfrm>
          <a:prstGeom prst="roundRect">
            <a:avLst/>
          </a:prstGeom>
          <a:gradFill>
            <a:gsLst>
              <a:gs pos="0">
                <a:schemeClr val="accent2">
                  <a:lumMod val="50000"/>
                </a:schemeClr>
              </a:gs>
              <a:gs pos="100000">
                <a:schemeClr val="accent2">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solidFill>
              </a:rPr>
              <a:t>Afhandeling</a:t>
            </a:r>
            <a:r>
              <a:rPr lang="en-GB" sz="1890" dirty="0">
                <a:solidFill>
                  <a:schemeClr val="tx1"/>
                </a:solidFill>
              </a:rPr>
              <a:t> </a:t>
            </a:r>
            <a:r>
              <a:rPr lang="en-GB" sz="1890" dirty="0" err="1">
                <a:solidFill>
                  <a:schemeClr val="tx1"/>
                </a:solidFill>
              </a:rPr>
              <a:t>fraude</a:t>
            </a:r>
            <a:endParaRPr lang="en-GB" sz="1890" dirty="0">
              <a:solidFill>
                <a:schemeClr val="tx1"/>
              </a:solidFill>
            </a:endParaRPr>
          </a:p>
        </p:txBody>
      </p:sp>
      <p:sp>
        <p:nvSpPr>
          <p:cNvPr id="3" name="Tekstvak 2"/>
          <p:cNvSpPr txBox="1"/>
          <p:nvPr/>
        </p:nvSpPr>
        <p:spPr>
          <a:xfrm>
            <a:off x="313673" y="6856927"/>
            <a:ext cx="2061783" cy="261610"/>
          </a:xfrm>
          <a:prstGeom prst="rect">
            <a:avLst/>
          </a:prstGeom>
          <a:noFill/>
        </p:spPr>
        <p:txBody>
          <a:bodyPr wrap="none" rtlCol="0">
            <a:spAutoFit/>
          </a:bodyPr>
          <a:lstStyle/>
          <a:p>
            <a:r>
              <a:rPr lang="en-GB" sz="1100" dirty="0" err="1" smtClean="0"/>
              <a:t>Vrij</a:t>
            </a:r>
            <a:r>
              <a:rPr lang="en-GB" sz="1100" dirty="0" smtClean="0"/>
              <a:t> </a:t>
            </a:r>
            <a:r>
              <a:rPr lang="en-GB" sz="1100" dirty="0" err="1" smtClean="0"/>
              <a:t>naar</a:t>
            </a:r>
            <a:r>
              <a:rPr lang="en-GB" sz="1100" dirty="0" smtClean="0"/>
              <a:t> Jaspers </a:t>
            </a:r>
            <a:r>
              <a:rPr lang="en-GB" sz="1100" dirty="0" err="1" smtClean="0"/>
              <a:t>en</a:t>
            </a:r>
            <a:r>
              <a:rPr lang="en-GB" sz="1100" dirty="0" smtClean="0"/>
              <a:t> van </a:t>
            </a:r>
            <a:r>
              <a:rPr lang="en-GB" sz="1100" dirty="0" err="1" smtClean="0"/>
              <a:t>Zijl</a:t>
            </a:r>
            <a:r>
              <a:rPr lang="en-GB" sz="1100" dirty="0" smtClean="0"/>
              <a:t> 2014</a:t>
            </a:r>
            <a:endParaRPr lang="en-GB" sz="1100" dirty="0"/>
          </a:p>
        </p:txBody>
      </p:sp>
      <p:sp>
        <p:nvSpPr>
          <p:cNvPr id="4" name="Rechthoek 3"/>
          <p:cNvSpPr/>
          <p:nvPr/>
        </p:nvSpPr>
        <p:spPr>
          <a:xfrm>
            <a:off x="3324013" y="3137991"/>
            <a:ext cx="6150402"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8000" b="1" cap="none" spc="0" dirty="0" smtClean="0">
                <a:ln/>
                <a:solidFill>
                  <a:schemeClr val="accent3"/>
                </a:solidFill>
                <a:effectLst/>
              </a:rPr>
              <a:t>Rolverdeling</a:t>
            </a:r>
            <a:endParaRPr lang="nl-NL" sz="8000" b="1" cap="none" spc="0" dirty="0">
              <a:ln/>
              <a:solidFill>
                <a:schemeClr val="accent3"/>
              </a:solidFill>
              <a:effectLst/>
            </a:endParaRPr>
          </a:p>
        </p:txBody>
      </p:sp>
    </p:spTree>
    <p:extLst>
      <p:ext uri="{BB962C8B-B14F-4D97-AF65-F5344CB8AC3E}">
        <p14:creationId xmlns:p14="http://schemas.microsoft.com/office/powerpoint/2010/main" val="212583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hthoek 29"/>
          <p:cNvSpPr/>
          <p:nvPr/>
        </p:nvSpPr>
        <p:spPr>
          <a:xfrm>
            <a:off x="9748592" y="214290"/>
            <a:ext cx="2785534" cy="654753"/>
          </a:xfrm>
          <a:prstGeom prst="rect">
            <a:avLst/>
          </a:prstGeom>
          <a:solidFill>
            <a:schemeClr val="accent1">
              <a:lumMod val="75000"/>
            </a:schemeClr>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dirty="0" err="1">
                <a:solidFill>
                  <a:schemeClr val="tx1"/>
                </a:solidFill>
                <a:latin typeface="Century Gothic"/>
                <a:cs typeface="Century Gothic"/>
              </a:rPr>
              <a:t>Toetskwaliteit</a:t>
            </a:r>
            <a:r>
              <a:rPr lang="en-GB" sz="1680" dirty="0">
                <a:solidFill>
                  <a:schemeClr val="tx1"/>
                </a:solidFill>
                <a:latin typeface="Century Gothic"/>
                <a:cs typeface="Century Gothic"/>
              </a:rPr>
              <a:t> </a:t>
            </a:r>
            <a:r>
              <a:rPr lang="en-GB" sz="1680" dirty="0" err="1">
                <a:solidFill>
                  <a:schemeClr val="tx1"/>
                </a:solidFill>
                <a:latin typeface="Century Gothic"/>
                <a:cs typeface="Century Gothic"/>
              </a:rPr>
              <a:t>borgen</a:t>
            </a:r>
            <a:endParaRPr lang="en-GB" sz="1680" dirty="0">
              <a:solidFill>
                <a:schemeClr val="tx1"/>
              </a:solidFill>
              <a:latin typeface="Century Gothic"/>
              <a:cs typeface="Century Gothic"/>
            </a:endParaRPr>
          </a:p>
        </p:txBody>
      </p:sp>
      <p:sp>
        <p:nvSpPr>
          <p:cNvPr id="32" name="Rechthoek 31"/>
          <p:cNvSpPr/>
          <p:nvPr/>
        </p:nvSpPr>
        <p:spPr>
          <a:xfrm>
            <a:off x="9748592" y="1011896"/>
            <a:ext cx="2785534" cy="6059442"/>
          </a:xfrm>
          <a:prstGeom prst="rect">
            <a:avLst/>
          </a:prstGeom>
          <a:solidFill>
            <a:schemeClr val="accent1">
              <a:lumMod val="75000"/>
            </a:schemeClr>
          </a:solidFill>
          <a:effectLst>
            <a:innerShdw blurRad="63500" dist="50800" dir="1350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dirty="0" err="1">
                <a:solidFill>
                  <a:schemeClr val="tx1"/>
                </a:solidFill>
                <a:latin typeface="Century Gothic"/>
                <a:cs typeface="Century Gothic"/>
              </a:rPr>
              <a:t>Examencommissie</a:t>
            </a: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p:txBody>
      </p:sp>
      <p:sp>
        <p:nvSpPr>
          <p:cNvPr id="14" name="Rechthoek 13"/>
          <p:cNvSpPr/>
          <p:nvPr/>
        </p:nvSpPr>
        <p:spPr>
          <a:xfrm>
            <a:off x="313673" y="214290"/>
            <a:ext cx="2785534" cy="654753"/>
          </a:xfrm>
          <a:prstGeom prst="rect">
            <a:avLst/>
          </a:prstGeom>
          <a:gradFill>
            <a:gsLst>
              <a:gs pos="0">
                <a:schemeClr val="accent2">
                  <a:lumMod val="50000"/>
                </a:schemeClr>
              </a:gs>
              <a:gs pos="100000">
                <a:schemeClr val="accent2">
                  <a:lumMod val="75000"/>
                </a:schemeClr>
              </a:gs>
            </a:gsLst>
            <a:lin ang="5400000" scaled="0"/>
          </a:gra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dirty="0" err="1">
                <a:solidFill>
                  <a:schemeClr val="tx1"/>
                </a:solidFill>
                <a:latin typeface="Century Gothic"/>
                <a:cs typeface="Century Gothic"/>
              </a:rPr>
              <a:t>Toetskwaliteit</a:t>
            </a:r>
            <a:r>
              <a:rPr lang="en-GB" sz="1680" dirty="0">
                <a:solidFill>
                  <a:schemeClr val="tx1"/>
                </a:solidFill>
                <a:latin typeface="Century Gothic"/>
                <a:cs typeface="Century Gothic"/>
              </a:rPr>
              <a:t> </a:t>
            </a:r>
            <a:r>
              <a:rPr lang="en-GB" sz="1680" dirty="0" err="1">
                <a:solidFill>
                  <a:schemeClr val="tx1"/>
                </a:solidFill>
                <a:latin typeface="Century Gothic"/>
                <a:cs typeface="Century Gothic"/>
              </a:rPr>
              <a:t>leveren</a:t>
            </a:r>
            <a:endParaRPr lang="en-GB" sz="1680" dirty="0">
              <a:solidFill>
                <a:schemeClr val="tx1"/>
              </a:solidFill>
              <a:latin typeface="Century Gothic"/>
              <a:cs typeface="Century Gothic"/>
            </a:endParaRPr>
          </a:p>
        </p:txBody>
      </p:sp>
      <p:sp>
        <p:nvSpPr>
          <p:cNvPr id="15" name="Rechthoek 14"/>
          <p:cNvSpPr/>
          <p:nvPr/>
        </p:nvSpPr>
        <p:spPr>
          <a:xfrm>
            <a:off x="313673" y="1011896"/>
            <a:ext cx="2785534" cy="6059442"/>
          </a:xfrm>
          <a:prstGeom prst="rect">
            <a:avLst/>
          </a:prstGeom>
          <a:gradFill>
            <a:gsLst>
              <a:gs pos="0">
                <a:schemeClr val="accent2">
                  <a:lumMod val="50000"/>
                </a:schemeClr>
              </a:gs>
              <a:gs pos="100000">
                <a:schemeClr val="accent2">
                  <a:lumMod val="75000"/>
                </a:schemeClr>
              </a:gs>
            </a:gsLst>
            <a:lin ang="5400000" scaled="0"/>
          </a:gradFill>
          <a:ln>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680" dirty="0">
                <a:solidFill>
                  <a:schemeClr val="tx1"/>
                </a:solidFill>
                <a:latin typeface="Century Gothic"/>
                <a:cs typeface="Century Gothic"/>
              </a:rPr>
              <a:t>Management &amp; </a:t>
            </a:r>
            <a:r>
              <a:rPr lang="en-GB" sz="1680" dirty="0" err="1">
                <a:solidFill>
                  <a:schemeClr val="tx1"/>
                </a:solidFill>
                <a:latin typeface="Century Gothic"/>
                <a:cs typeface="Century Gothic"/>
              </a:rPr>
              <a:t>lijn</a:t>
            </a: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a:p>
            <a:pPr algn="ctr"/>
            <a:endParaRPr lang="en-GB" sz="1680" dirty="0">
              <a:solidFill>
                <a:schemeClr val="tx1"/>
              </a:solidFill>
              <a:latin typeface="Century Gothic"/>
              <a:cs typeface="Century Gothic"/>
            </a:endParaRPr>
          </a:p>
        </p:txBody>
      </p:sp>
      <p:sp>
        <p:nvSpPr>
          <p:cNvPr id="16" name="Afgeronde rechthoek 15"/>
          <p:cNvSpPr/>
          <p:nvPr/>
        </p:nvSpPr>
        <p:spPr>
          <a:xfrm>
            <a:off x="587464" y="1845215"/>
            <a:ext cx="2309375" cy="704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Toetsbeleid</a:t>
            </a:r>
            <a:r>
              <a:rPr lang="en-GB" sz="1890" dirty="0">
                <a:solidFill>
                  <a:schemeClr val="tx1"/>
                </a:solidFill>
              </a:rPr>
              <a:t> </a:t>
            </a:r>
          </a:p>
        </p:txBody>
      </p:sp>
      <p:sp>
        <p:nvSpPr>
          <p:cNvPr id="17" name="Afgeronde rechthoek 16"/>
          <p:cNvSpPr/>
          <p:nvPr/>
        </p:nvSpPr>
        <p:spPr>
          <a:xfrm>
            <a:off x="587464" y="2653273"/>
            <a:ext cx="2309375" cy="704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Toetsprogramma</a:t>
            </a:r>
            <a:r>
              <a:rPr lang="en-GB" sz="1890" dirty="0">
                <a:solidFill>
                  <a:schemeClr val="tx1"/>
                </a:solidFill>
              </a:rPr>
              <a:t> </a:t>
            </a:r>
          </a:p>
        </p:txBody>
      </p:sp>
      <p:sp>
        <p:nvSpPr>
          <p:cNvPr id="18" name="Afgeronde rechthoek 17"/>
          <p:cNvSpPr/>
          <p:nvPr/>
        </p:nvSpPr>
        <p:spPr>
          <a:xfrm>
            <a:off x="587464" y="3457565"/>
            <a:ext cx="2309375" cy="704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Toetsen</a:t>
            </a:r>
            <a:endParaRPr lang="en-GB" sz="1890" dirty="0">
              <a:solidFill>
                <a:schemeClr val="tx1"/>
              </a:solidFill>
            </a:endParaRPr>
          </a:p>
        </p:txBody>
      </p:sp>
      <p:sp>
        <p:nvSpPr>
          <p:cNvPr id="19" name="Afgeronde rechthoek 18"/>
          <p:cNvSpPr/>
          <p:nvPr/>
        </p:nvSpPr>
        <p:spPr>
          <a:xfrm>
            <a:off x="587464" y="4242336"/>
            <a:ext cx="2309375" cy="70415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a:solidFill>
                  <a:schemeClr val="tx1"/>
                </a:solidFill>
              </a:rPr>
              <a:t>Test analyse</a:t>
            </a:r>
          </a:p>
        </p:txBody>
      </p:sp>
      <p:sp>
        <p:nvSpPr>
          <p:cNvPr id="20" name="Afgeronde rechthoek 19"/>
          <p:cNvSpPr/>
          <p:nvPr/>
        </p:nvSpPr>
        <p:spPr>
          <a:xfrm>
            <a:off x="587464" y="5040883"/>
            <a:ext cx="2309375" cy="828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Cesuur</a:t>
            </a:r>
            <a:endParaRPr lang="en-GB" sz="1890" dirty="0">
              <a:solidFill>
                <a:schemeClr val="tx1"/>
              </a:solidFill>
            </a:endParaRPr>
          </a:p>
        </p:txBody>
      </p:sp>
      <p:sp>
        <p:nvSpPr>
          <p:cNvPr id="21" name="Afgeronde rechthoek 20"/>
          <p:cNvSpPr/>
          <p:nvPr/>
        </p:nvSpPr>
        <p:spPr>
          <a:xfrm>
            <a:off x="587464" y="5969444"/>
            <a:ext cx="2309375" cy="828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890" dirty="0" err="1">
                <a:solidFill>
                  <a:schemeClr val="tx1"/>
                </a:solidFill>
              </a:rPr>
              <a:t>Beoordeling</a:t>
            </a:r>
            <a:endParaRPr lang="en-GB" sz="1890" dirty="0">
              <a:solidFill>
                <a:schemeClr val="tx1"/>
              </a:solidFill>
            </a:endParaRPr>
          </a:p>
        </p:txBody>
      </p:sp>
      <p:sp>
        <p:nvSpPr>
          <p:cNvPr id="22" name="Afgeronde rechthoek 21"/>
          <p:cNvSpPr/>
          <p:nvPr/>
        </p:nvSpPr>
        <p:spPr>
          <a:xfrm>
            <a:off x="10011515" y="1845215"/>
            <a:ext cx="2309375" cy="704150"/>
          </a:xfrm>
          <a:prstGeom prst="roundRect">
            <a:avLst/>
          </a:prstGeom>
          <a:gradFill>
            <a:gsLst>
              <a:gs pos="0">
                <a:schemeClr val="accent2">
                  <a:lumMod val="50000"/>
                </a:schemeClr>
              </a:gs>
              <a:gs pos="100000">
                <a:schemeClr val="accent2">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solidFill>
              </a:rPr>
              <a:t>Adviseren</a:t>
            </a:r>
            <a:endParaRPr lang="en-GB" sz="1890" dirty="0">
              <a:solidFill>
                <a:schemeClr val="tx1"/>
              </a:solidFill>
            </a:endParaRPr>
          </a:p>
        </p:txBody>
      </p:sp>
      <p:sp>
        <p:nvSpPr>
          <p:cNvPr id="23" name="Afgeronde rechthoek 22"/>
          <p:cNvSpPr/>
          <p:nvPr/>
        </p:nvSpPr>
        <p:spPr>
          <a:xfrm>
            <a:off x="10011515" y="2653273"/>
            <a:ext cx="2309375" cy="704150"/>
          </a:xfrm>
          <a:prstGeom prst="roundRect">
            <a:avLst/>
          </a:prstGeom>
          <a:gradFill>
            <a:gsLst>
              <a:gs pos="0">
                <a:schemeClr val="accent1">
                  <a:lumMod val="50000"/>
                </a:schemeClr>
              </a:gs>
              <a:gs pos="100000">
                <a:schemeClr val="accent1">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alpha val="18000"/>
                  </a:schemeClr>
                </a:solidFill>
              </a:rPr>
              <a:t>Aanwijzen</a:t>
            </a:r>
            <a:r>
              <a:rPr lang="en-GB" sz="1890" dirty="0">
                <a:solidFill>
                  <a:schemeClr val="tx1">
                    <a:alpha val="18000"/>
                  </a:schemeClr>
                </a:solidFill>
              </a:rPr>
              <a:t> </a:t>
            </a:r>
            <a:r>
              <a:rPr lang="en-GB" sz="1890" dirty="0" err="1">
                <a:solidFill>
                  <a:schemeClr val="tx1">
                    <a:alpha val="18000"/>
                  </a:schemeClr>
                </a:solidFill>
              </a:rPr>
              <a:t>examinatoren</a:t>
            </a:r>
            <a:endParaRPr lang="en-GB" sz="1890" dirty="0">
              <a:solidFill>
                <a:schemeClr val="tx1">
                  <a:alpha val="18000"/>
                </a:schemeClr>
              </a:solidFill>
            </a:endParaRPr>
          </a:p>
        </p:txBody>
      </p:sp>
      <p:sp>
        <p:nvSpPr>
          <p:cNvPr id="24" name="Afgeronde rechthoek 23"/>
          <p:cNvSpPr/>
          <p:nvPr/>
        </p:nvSpPr>
        <p:spPr>
          <a:xfrm>
            <a:off x="10011515" y="3457565"/>
            <a:ext cx="2309375" cy="704150"/>
          </a:xfrm>
          <a:prstGeom prst="roundRect">
            <a:avLst/>
          </a:prstGeom>
          <a:gradFill>
            <a:gsLst>
              <a:gs pos="0">
                <a:schemeClr val="accent1">
                  <a:lumMod val="50000"/>
                </a:schemeClr>
              </a:gs>
              <a:gs pos="100000">
                <a:schemeClr val="accent1">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alpha val="18000"/>
                  </a:schemeClr>
                </a:solidFill>
              </a:rPr>
              <a:t>Opstellen</a:t>
            </a:r>
            <a:r>
              <a:rPr lang="en-GB" sz="1890" dirty="0">
                <a:solidFill>
                  <a:schemeClr val="tx1">
                    <a:alpha val="18000"/>
                  </a:schemeClr>
                </a:solidFill>
              </a:rPr>
              <a:t> </a:t>
            </a:r>
            <a:r>
              <a:rPr lang="en-GB" sz="1890" dirty="0" err="1">
                <a:solidFill>
                  <a:schemeClr val="tx1">
                    <a:alpha val="18000"/>
                  </a:schemeClr>
                </a:solidFill>
              </a:rPr>
              <a:t>richtlijnen</a:t>
            </a:r>
            <a:endParaRPr lang="en-GB" sz="1890" dirty="0">
              <a:solidFill>
                <a:schemeClr val="tx1">
                  <a:alpha val="18000"/>
                </a:schemeClr>
              </a:solidFill>
            </a:endParaRPr>
          </a:p>
        </p:txBody>
      </p:sp>
      <p:sp>
        <p:nvSpPr>
          <p:cNvPr id="25" name="Afgeronde rechthoek 24"/>
          <p:cNvSpPr/>
          <p:nvPr/>
        </p:nvSpPr>
        <p:spPr>
          <a:xfrm>
            <a:off x="10011515" y="4242336"/>
            <a:ext cx="2309375" cy="704150"/>
          </a:xfrm>
          <a:prstGeom prst="roundRect">
            <a:avLst/>
          </a:prstGeom>
          <a:gradFill>
            <a:gsLst>
              <a:gs pos="0">
                <a:schemeClr val="accent2">
                  <a:lumMod val="50000"/>
                </a:schemeClr>
              </a:gs>
              <a:gs pos="100000">
                <a:schemeClr val="accent2">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solidFill>
              </a:rPr>
              <a:t>Monitoren</a:t>
            </a:r>
            <a:endParaRPr lang="en-GB" sz="1890" dirty="0">
              <a:solidFill>
                <a:schemeClr val="tx1"/>
              </a:solidFill>
            </a:endParaRPr>
          </a:p>
        </p:txBody>
      </p:sp>
      <p:sp>
        <p:nvSpPr>
          <p:cNvPr id="26" name="Afgeronde rechthoek 25"/>
          <p:cNvSpPr/>
          <p:nvPr/>
        </p:nvSpPr>
        <p:spPr>
          <a:xfrm>
            <a:off x="10011515" y="5040883"/>
            <a:ext cx="2309375" cy="828096"/>
          </a:xfrm>
          <a:prstGeom prst="roundRect">
            <a:avLst/>
          </a:prstGeom>
          <a:gradFill>
            <a:gsLst>
              <a:gs pos="0">
                <a:schemeClr val="accent1">
                  <a:lumMod val="50000"/>
                </a:schemeClr>
              </a:gs>
              <a:gs pos="100000">
                <a:schemeClr val="accent1">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alpha val="18000"/>
                  </a:schemeClr>
                </a:solidFill>
              </a:rPr>
              <a:t>Afhandeling</a:t>
            </a:r>
            <a:r>
              <a:rPr lang="en-GB" sz="1890" dirty="0">
                <a:solidFill>
                  <a:schemeClr val="tx1">
                    <a:alpha val="18000"/>
                  </a:schemeClr>
                </a:solidFill>
              </a:rPr>
              <a:t> student </a:t>
            </a:r>
            <a:r>
              <a:rPr lang="en-GB" sz="1890" dirty="0" err="1">
                <a:solidFill>
                  <a:schemeClr val="tx1">
                    <a:alpha val="18000"/>
                  </a:schemeClr>
                </a:solidFill>
              </a:rPr>
              <a:t>verzoeken</a:t>
            </a:r>
            <a:endParaRPr lang="en-GB" sz="1890" dirty="0">
              <a:solidFill>
                <a:schemeClr val="tx1">
                  <a:alpha val="18000"/>
                </a:schemeClr>
              </a:solidFill>
            </a:endParaRPr>
          </a:p>
        </p:txBody>
      </p:sp>
      <p:sp>
        <p:nvSpPr>
          <p:cNvPr id="27" name="Afgeronde rechthoek 26"/>
          <p:cNvSpPr/>
          <p:nvPr/>
        </p:nvSpPr>
        <p:spPr>
          <a:xfrm>
            <a:off x="10011515" y="5969444"/>
            <a:ext cx="2309375" cy="828096"/>
          </a:xfrm>
          <a:prstGeom prst="roundRect">
            <a:avLst/>
          </a:prstGeom>
          <a:gradFill>
            <a:gsLst>
              <a:gs pos="0">
                <a:schemeClr val="accent1">
                  <a:lumMod val="50000"/>
                </a:schemeClr>
              </a:gs>
              <a:gs pos="100000">
                <a:schemeClr val="accent1">
                  <a:lumMod val="75000"/>
                </a:schemeClr>
              </a:gs>
            </a:gsLst>
          </a:gra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890" dirty="0" err="1">
                <a:solidFill>
                  <a:schemeClr val="tx1">
                    <a:alpha val="18000"/>
                  </a:schemeClr>
                </a:solidFill>
              </a:rPr>
              <a:t>Afhandeling</a:t>
            </a:r>
            <a:r>
              <a:rPr lang="en-GB" sz="1890" dirty="0">
                <a:solidFill>
                  <a:schemeClr val="tx1">
                    <a:alpha val="18000"/>
                  </a:schemeClr>
                </a:solidFill>
              </a:rPr>
              <a:t> </a:t>
            </a:r>
            <a:r>
              <a:rPr lang="en-GB" sz="1890" dirty="0" err="1">
                <a:solidFill>
                  <a:schemeClr val="tx1">
                    <a:alpha val="18000"/>
                  </a:schemeClr>
                </a:solidFill>
              </a:rPr>
              <a:t>fraude</a:t>
            </a:r>
            <a:endParaRPr lang="en-GB" sz="1890" dirty="0">
              <a:solidFill>
                <a:schemeClr val="tx1">
                  <a:alpha val="18000"/>
                </a:schemeClr>
              </a:solidFill>
            </a:endParaRPr>
          </a:p>
        </p:txBody>
      </p:sp>
      <p:sp>
        <p:nvSpPr>
          <p:cNvPr id="28" name="Tekstvak 27"/>
          <p:cNvSpPr txBox="1"/>
          <p:nvPr/>
        </p:nvSpPr>
        <p:spPr>
          <a:xfrm>
            <a:off x="3416156" y="6797540"/>
            <a:ext cx="1569660" cy="261610"/>
          </a:xfrm>
          <a:prstGeom prst="rect">
            <a:avLst/>
          </a:prstGeom>
          <a:noFill/>
        </p:spPr>
        <p:txBody>
          <a:bodyPr wrap="none" rtlCol="0">
            <a:spAutoFit/>
          </a:bodyPr>
          <a:lstStyle/>
          <a:p>
            <a:r>
              <a:rPr lang="en-GB" sz="1100" dirty="0" err="1" smtClean="0"/>
              <a:t>Vrij</a:t>
            </a:r>
            <a:r>
              <a:rPr lang="en-GB" sz="1100" dirty="0" smtClean="0"/>
              <a:t> </a:t>
            </a:r>
            <a:r>
              <a:rPr lang="en-GB" sz="1100" dirty="0" err="1" smtClean="0"/>
              <a:t>naar</a:t>
            </a:r>
            <a:r>
              <a:rPr lang="en-GB" sz="1100" dirty="0" smtClean="0"/>
              <a:t> de Lange, 1999</a:t>
            </a:r>
            <a:endParaRPr lang="en-GB" sz="1100" dirty="0"/>
          </a:p>
        </p:txBody>
      </p:sp>
      <p:cxnSp>
        <p:nvCxnSpPr>
          <p:cNvPr id="35" name="Rechte verbindingslijn 34"/>
          <p:cNvCxnSpPr/>
          <p:nvPr/>
        </p:nvCxnSpPr>
        <p:spPr>
          <a:xfrm>
            <a:off x="7260301" y="2113596"/>
            <a:ext cx="1294711" cy="2326166"/>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p:nvPr/>
        </p:nvCxnSpPr>
        <p:spPr>
          <a:xfrm>
            <a:off x="7260301" y="2113596"/>
            <a:ext cx="759304" cy="2160011"/>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7260301" y="2113596"/>
            <a:ext cx="262836" cy="2081821"/>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Rechte verbindingslijn 37"/>
          <p:cNvCxnSpPr/>
          <p:nvPr/>
        </p:nvCxnSpPr>
        <p:spPr>
          <a:xfrm flipH="1">
            <a:off x="7085077" y="2113596"/>
            <a:ext cx="175224" cy="1964535"/>
          </a:xfrm>
          <a:prstGeom prst="line">
            <a:avLst/>
          </a:prstGeom>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9" name="Vrije vorm 38"/>
          <p:cNvSpPr/>
          <p:nvPr/>
        </p:nvSpPr>
        <p:spPr>
          <a:xfrm>
            <a:off x="5254960" y="4078131"/>
            <a:ext cx="3903600" cy="1505166"/>
          </a:xfrm>
          <a:custGeom>
            <a:avLst/>
            <a:gdLst>
              <a:gd name="connsiteX0" fmla="*/ 0 w 6011055"/>
              <a:gd name="connsiteY0" fmla="*/ 1004341 h 2308485"/>
              <a:gd name="connsiteX1" fmla="*/ 3492708 w 6011055"/>
              <a:gd name="connsiteY1" fmla="*/ 2308485 h 2308485"/>
              <a:gd name="connsiteX2" fmla="*/ 6011055 w 6011055"/>
              <a:gd name="connsiteY2" fmla="*/ 794479 h 2308485"/>
              <a:gd name="connsiteX3" fmla="*/ 2788170 w 6011055"/>
              <a:gd name="connsiteY3" fmla="*/ 0 h 2308485"/>
              <a:gd name="connsiteX4" fmla="*/ 0 w 6011055"/>
              <a:gd name="connsiteY4" fmla="*/ 1004341 h 23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1055" h="2308485">
                <a:moveTo>
                  <a:pt x="0" y="1004341"/>
                </a:moveTo>
                <a:lnTo>
                  <a:pt x="3492708" y="2308485"/>
                </a:lnTo>
                <a:lnTo>
                  <a:pt x="6011055" y="794479"/>
                </a:lnTo>
                <a:lnTo>
                  <a:pt x="2788170" y="0"/>
                </a:lnTo>
                <a:lnTo>
                  <a:pt x="0" y="1004341"/>
                </a:lnTo>
                <a:close/>
              </a:path>
            </a:pathLst>
          </a:custGeom>
          <a:solidFill>
            <a:schemeClr val="accent1">
              <a:alpha val="33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Vrije vorm 39"/>
          <p:cNvSpPr/>
          <p:nvPr/>
        </p:nvSpPr>
        <p:spPr>
          <a:xfrm>
            <a:off x="5887713" y="3560119"/>
            <a:ext cx="2667298" cy="713488"/>
          </a:xfrm>
          <a:custGeom>
            <a:avLst/>
            <a:gdLst>
              <a:gd name="connsiteX0" fmla="*/ 0 w 4107305"/>
              <a:gd name="connsiteY0" fmla="*/ 494676 h 1094282"/>
              <a:gd name="connsiteX1" fmla="*/ 2368446 w 4107305"/>
              <a:gd name="connsiteY1" fmla="*/ 1094282 h 1094282"/>
              <a:gd name="connsiteX2" fmla="*/ 4107305 w 4107305"/>
              <a:gd name="connsiteY2" fmla="*/ 419725 h 1094282"/>
              <a:gd name="connsiteX3" fmla="*/ 1903751 w 4107305"/>
              <a:gd name="connsiteY3" fmla="*/ 0 h 1094282"/>
              <a:gd name="connsiteX4" fmla="*/ 0 w 4107305"/>
              <a:gd name="connsiteY4" fmla="*/ 494676 h 1094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7305" h="1094282">
                <a:moveTo>
                  <a:pt x="0" y="494676"/>
                </a:moveTo>
                <a:lnTo>
                  <a:pt x="2368446" y="1094282"/>
                </a:lnTo>
                <a:lnTo>
                  <a:pt x="4107305" y="419725"/>
                </a:lnTo>
                <a:lnTo>
                  <a:pt x="1903751" y="0"/>
                </a:lnTo>
                <a:lnTo>
                  <a:pt x="0" y="494676"/>
                </a:lnTo>
                <a:close/>
              </a:path>
            </a:pathLst>
          </a:custGeom>
          <a:solidFill>
            <a:schemeClr val="accent1">
              <a:alpha val="28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1" name="Vrije vorm 40"/>
          <p:cNvSpPr/>
          <p:nvPr/>
        </p:nvSpPr>
        <p:spPr>
          <a:xfrm>
            <a:off x="6549670" y="2905275"/>
            <a:ext cx="1401792" cy="244345"/>
          </a:xfrm>
          <a:custGeom>
            <a:avLst/>
            <a:gdLst>
              <a:gd name="connsiteX0" fmla="*/ 0 w 2158584"/>
              <a:gd name="connsiteY0" fmla="*/ 164891 h 374754"/>
              <a:gd name="connsiteX1" fmla="*/ 1229194 w 2158584"/>
              <a:gd name="connsiteY1" fmla="*/ 374754 h 374754"/>
              <a:gd name="connsiteX2" fmla="*/ 2158584 w 2158584"/>
              <a:gd name="connsiteY2" fmla="*/ 149901 h 374754"/>
              <a:gd name="connsiteX3" fmla="*/ 959371 w 2158584"/>
              <a:gd name="connsiteY3" fmla="*/ 0 h 374754"/>
              <a:gd name="connsiteX4" fmla="*/ 0 w 2158584"/>
              <a:gd name="connsiteY4" fmla="*/ 164891 h 374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8584" h="374754">
                <a:moveTo>
                  <a:pt x="0" y="164891"/>
                </a:moveTo>
                <a:lnTo>
                  <a:pt x="1229194" y="374754"/>
                </a:lnTo>
                <a:lnTo>
                  <a:pt x="2158584" y="149901"/>
                </a:lnTo>
                <a:lnTo>
                  <a:pt x="959371" y="0"/>
                </a:lnTo>
                <a:lnTo>
                  <a:pt x="0" y="164891"/>
                </a:lnTo>
                <a:close/>
              </a:path>
            </a:pathLst>
          </a:custGeom>
          <a:solidFill>
            <a:schemeClr val="accent1">
              <a:alpha val="36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42" name="Rechte verbindingslijn 41"/>
          <p:cNvCxnSpPr/>
          <p:nvPr/>
        </p:nvCxnSpPr>
        <p:spPr>
          <a:xfrm flipV="1">
            <a:off x="5254960" y="2113596"/>
            <a:ext cx="2005340" cy="2609607"/>
          </a:xfrm>
          <a:prstGeom prst="line">
            <a:avLst/>
          </a:prstGeom>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a:stCxn id="37" idx="1"/>
          </p:cNvCxnSpPr>
          <p:nvPr/>
        </p:nvCxnSpPr>
        <p:spPr>
          <a:xfrm flipH="1" flipV="1">
            <a:off x="7260301" y="2113596"/>
            <a:ext cx="262836" cy="3469701"/>
          </a:xfrm>
          <a:prstGeom prst="line">
            <a:avLst/>
          </a:prstGeom>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p:cNvCxnSpPr/>
          <p:nvPr/>
        </p:nvCxnSpPr>
        <p:spPr>
          <a:xfrm>
            <a:off x="7260301" y="2113596"/>
            <a:ext cx="1898260" cy="2492321"/>
          </a:xfrm>
          <a:prstGeom prst="line">
            <a:avLst/>
          </a:prstGeom>
          <a:ln>
            <a:solidFill>
              <a:schemeClr val="bg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p:cNvCxnSpPr/>
          <p:nvPr/>
        </p:nvCxnSpPr>
        <p:spPr>
          <a:xfrm flipH="1">
            <a:off x="5722223" y="2113596"/>
            <a:ext cx="1538077" cy="2785535"/>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Rechte verbindingslijn 45"/>
          <p:cNvCxnSpPr/>
          <p:nvPr/>
        </p:nvCxnSpPr>
        <p:spPr>
          <a:xfrm flipH="1">
            <a:off x="6267365" y="2113596"/>
            <a:ext cx="992935" cy="3010333"/>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p:nvPr/>
        </p:nvCxnSpPr>
        <p:spPr>
          <a:xfrm flipH="1">
            <a:off x="6851445" y="2113596"/>
            <a:ext cx="408856" cy="3215583"/>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Rechte verbindingslijn 47"/>
          <p:cNvCxnSpPr/>
          <p:nvPr/>
        </p:nvCxnSpPr>
        <p:spPr>
          <a:xfrm flipH="1">
            <a:off x="6851445" y="4449536"/>
            <a:ext cx="1703566" cy="879642"/>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flipH="1">
            <a:off x="6301437" y="4322476"/>
            <a:ext cx="1703566" cy="781905"/>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p:nvCxnSpPr>
        <p:spPr>
          <a:xfrm flipH="1">
            <a:off x="5736826" y="4205191"/>
            <a:ext cx="1820383" cy="713487"/>
          </a:xfrm>
          <a:prstGeom prst="line">
            <a:avLst/>
          </a:prstGeom>
          <a:ln>
            <a:solidFill>
              <a:schemeClr val="bg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Rechthoek 50"/>
          <p:cNvSpPr/>
          <p:nvPr/>
        </p:nvSpPr>
        <p:spPr>
          <a:xfrm>
            <a:off x="5301200" y="2411697"/>
            <a:ext cx="1630557" cy="537559"/>
          </a:xfrm>
          <a:prstGeom prst="rect">
            <a:avLst/>
          </a:prstGeom>
          <a:no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mtClean="0">
                <a:solidFill>
                  <a:sysClr val="windowText" lastClr="000000"/>
                </a:solidFill>
              </a:rPr>
              <a:t>Toetsbeleid</a:t>
            </a:r>
            <a:endParaRPr lang="en-GB" sz="1600" dirty="0">
              <a:solidFill>
                <a:sysClr val="windowText" lastClr="000000"/>
              </a:solidFill>
            </a:endParaRPr>
          </a:p>
        </p:txBody>
      </p:sp>
      <p:sp>
        <p:nvSpPr>
          <p:cNvPr id="52" name="Rechthoek 51"/>
          <p:cNvSpPr/>
          <p:nvPr/>
        </p:nvSpPr>
        <p:spPr>
          <a:xfrm>
            <a:off x="4602737" y="3105638"/>
            <a:ext cx="1630557" cy="537559"/>
          </a:xfrm>
          <a:prstGeom prst="rect">
            <a:avLst/>
          </a:prstGeom>
          <a:no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ysClr val="windowText" lastClr="000000"/>
                </a:solidFill>
              </a:rPr>
              <a:t>Toets-programma</a:t>
            </a:r>
            <a:endParaRPr lang="en-GB" sz="1600" dirty="0">
              <a:solidFill>
                <a:sysClr val="windowText" lastClr="000000"/>
              </a:solidFill>
            </a:endParaRPr>
          </a:p>
        </p:txBody>
      </p:sp>
      <p:sp>
        <p:nvSpPr>
          <p:cNvPr id="53" name="Rechthoek 52"/>
          <p:cNvSpPr/>
          <p:nvPr/>
        </p:nvSpPr>
        <p:spPr>
          <a:xfrm>
            <a:off x="2773077" y="3875435"/>
            <a:ext cx="2918002" cy="537559"/>
          </a:xfrm>
          <a:prstGeom prst="rect">
            <a:avLst/>
          </a:prstGeom>
          <a:no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ysClr val="windowText" lastClr="000000"/>
                </a:solidFill>
              </a:rPr>
              <a:t>Toetsinstrumenten</a:t>
            </a:r>
            <a:r>
              <a:rPr lang="en-GB" sz="1600" dirty="0" smtClean="0">
                <a:solidFill>
                  <a:sysClr val="windowText" lastClr="000000"/>
                </a:solidFill>
              </a:rPr>
              <a:t>, </a:t>
            </a:r>
            <a:r>
              <a:rPr lang="en-GB" sz="1600" dirty="0" err="1" smtClean="0">
                <a:solidFill>
                  <a:sysClr val="windowText" lastClr="000000"/>
                </a:solidFill>
              </a:rPr>
              <a:t>uitvoering</a:t>
            </a:r>
            <a:r>
              <a:rPr lang="en-GB" sz="1600" dirty="0" smtClean="0">
                <a:solidFill>
                  <a:sysClr val="windowText" lastClr="000000"/>
                </a:solidFill>
              </a:rPr>
              <a:t> </a:t>
            </a:r>
            <a:r>
              <a:rPr lang="en-GB" sz="1600" dirty="0" err="1" smtClean="0">
                <a:solidFill>
                  <a:sysClr val="windowText" lastClr="000000"/>
                </a:solidFill>
              </a:rPr>
              <a:t>en</a:t>
            </a:r>
            <a:r>
              <a:rPr lang="en-GB" sz="1600" dirty="0" smtClean="0">
                <a:solidFill>
                  <a:sysClr val="windowText" lastClr="000000"/>
                </a:solidFill>
              </a:rPr>
              <a:t> </a:t>
            </a:r>
            <a:r>
              <a:rPr lang="en-GB" sz="1600" dirty="0" err="1" smtClean="0">
                <a:solidFill>
                  <a:sysClr val="windowText" lastClr="000000"/>
                </a:solidFill>
              </a:rPr>
              <a:t>beoordeling</a:t>
            </a:r>
            <a:endParaRPr lang="en-GB" sz="1600" dirty="0">
              <a:solidFill>
                <a:sysClr val="windowText" lastClr="000000"/>
              </a:solidFill>
            </a:endParaRPr>
          </a:p>
        </p:txBody>
      </p:sp>
      <p:sp>
        <p:nvSpPr>
          <p:cNvPr id="54" name="Rechthoek 53"/>
          <p:cNvSpPr/>
          <p:nvPr/>
        </p:nvSpPr>
        <p:spPr>
          <a:xfrm>
            <a:off x="8589082" y="4400667"/>
            <a:ext cx="1679303" cy="693940"/>
          </a:xfrm>
          <a:prstGeom prst="rect">
            <a:avLst/>
          </a:prstGeom>
          <a:no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smtClean="0">
                <a:solidFill>
                  <a:sysClr val="windowText" lastClr="000000"/>
                </a:solidFill>
              </a:rPr>
              <a:t>Moeilijk</a:t>
            </a:r>
            <a:endParaRPr lang="en-GB" sz="1600" dirty="0">
              <a:solidFill>
                <a:sysClr val="windowText" lastClr="000000"/>
              </a:solidFill>
            </a:endParaRPr>
          </a:p>
        </p:txBody>
      </p:sp>
      <p:sp>
        <p:nvSpPr>
          <p:cNvPr id="55" name="Rechthoek 54"/>
          <p:cNvSpPr/>
          <p:nvPr/>
        </p:nvSpPr>
        <p:spPr>
          <a:xfrm>
            <a:off x="7260301" y="5380680"/>
            <a:ext cx="1679303" cy="693940"/>
          </a:xfrm>
          <a:prstGeom prst="rect">
            <a:avLst/>
          </a:prstGeom>
          <a:noFill/>
          <a:ln>
            <a:noFill/>
          </a:ln>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ysClr val="windowText" lastClr="000000"/>
                </a:solidFill>
              </a:rPr>
              <a:t>Gemakkelijk</a:t>
            </a:r>
            <a:endParaRPr lang="en-GB" sz="1600" dirty="0">
              <a:solidFill>
                <a:sysClr val="windowText" lastClr="000000"/>
              </a:solidFill>
            </a:endParaRPr>
          </a:p>
        </p:txBody>
      </p:sp>
      <p:sp>
        <p:nvSpPr>
          <p:cNvPr id="56" name="Rechthoek 55"/>
          <p:cNvSpPr/>
          <p:nvPr/>
        </p:nvSpPr>
        <p:spPr>
          <a:xfrm>
            <a:off x="3867769" y="4991983"/>
            <a:ext cx="2657564" cy="693940"/>
          </a:xfrm>
          <a:prstGeom prst="rect">
            <a:avLst/>
          </a:prstGeom>
          <a:noFill/>
          <a:ln>
            <a:noFill/>
          </a:ln>
          <a:scene3d>
            <a:camera prst="perspectiveContrastingRightFacing">
              <a:rot lat="623785" lon="18963666"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ysClr val="windowText" lastClr="000000"/>
                </a:solidFill>
              </a:rPr>
              <a:t>Wetenschappelijke</a:t>
            </a:r>
            <a:r>
              <a:rPr lang="en-GB" sz="1600" dirty="0" smtClean="0">
                <a:solidFill>
                  <a:sysClr val="windowText" lastClr="000000"/>
                </a:solidFill>
              </a:rPr>
              <a:t> </a:t>
            </a:r>
            <a:r>
              <a:rPr lang="en-GB" sz="1600" dirty="0" err="1" smtClean="0">
                <a:solidFill>
                  <a:sysClr val="windowText" lastClr="000000"/>
                </a:solidFill>
              </a:rPr>
              <a:t>benadering</a:t>
            </a:r>
            <a:endParaRPr lang="en-GB" sz="1600" dirty="0">
              <a:solidFill>
                <a:sysClr val="windowText" lastClr="000000"/>
              </a:solidFill>
            </a:endParaRPr>
          </a:p>
        </p:txBody>
      </p:sp>
      <p:sp>
        <p:nvSpPr>
          <p:cNvPr id="57" name="Rechthoek 56"/>
          <p:cNvSpPr/>
          <p:nvPr/>
        </p:nvSpPr>
        <p:spPr>
          <a:xfrm>
            <a:off x="4602737" y="5187459"/>
            <a:ext cx="2657564" cy="693940"/>
          </a:xfrm>
          <a:prstGeom prst="rect">
            <a:avLst/>
          </a:prstGeom>
          <a:noFill/>
          <a:ln>
            <a:noFill/>
          </a:ln>
          <a:scene3d>
            <a:camera prst="perspectiveContrastingRightFacing">
              <a:rot lat="623785" lon="18963666"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ysClr val="windowText" lastClr="000000"/>
                </a:solidFill>
              </a:rPr>
              <a:t>Bekwaam</a:t>
            </a:r>
            <a:r>
              <a:rPr lang="en-GB" sz="1600" dirty="0" smtClean="0">
                <a:solidFill>
                  <a:sysClr val="windowText" lastClr="000000"/>
                </a:solidFill>
              </a:rPr>
              <a:t> in </a:t>
            </a:r>
            <a:r>
              <a:rPr lang="en-GB" sz="1600" dirty="0" err="1" smtClean="0">
                <a:solidFill>
                  <a:sysClr val="windowText" lastClr="000000"/>
                </a:solidFill>
              </a:rPr>
              <a:t>onderzoek</a:t>
            </a:r>
            <a:endParaRPr lang="en-GB" sz="1600" dirty="0">
              <a:solidFill>
                <a:sysClr val="windowText" lastClr="000000"/>
              </a:solidFill>
            </a:endParaRPr>
          </a:p>
        </p:txBody>
      </p:sp>
      <p:sp>
        <p:nvSpPr>
          <p:cNvPr id="58" name="Rechthoek 57"/>
          <p:cNvSpPr/>
          <p:nvPr/>
        </p:nvSpPr>
        <p:spPr>
          <a:xfrm>
            <a:off x="5318235" y="5422030"/>
            <a:ext cx="2657564" cy="693940"/>
          </a:xfrm>
          <a:prstGeom prst="rect">
            <a:avLst/>
          </a:prstGeom>
          <a:noFill/>
          <a:ln>
            <a:noFill/>
          </a:ln>
          <a:scene3d>
            <a:camera prst="perspectiveContrastingRightFacing">
              <a:rot lat="623785" lon="18963666"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ysClr val="windowText" lastClr="000000"/>
                </a:solidFill>
              </a:rPr>
              <a:t>Bekwaam</a:t>
            </a:r>
            <a:r>
              <a:rPr lang="en-GB" sz="1600" dirty="0" smtClean="0">
                <a:solidFill>
                  <a:sysClr val="windowText" lastClr="000000"/>
                </a:solidFill>
              </a:rPr>
              <a:t> in </a:t>
            </a:r>
            <a:r>
              <a:rPr lang="en-GB" sz="1600" dirty="0" err="1" smtClean="0">
                <a:solidFill>
                  <a:sysClr val="windowText" lastClr="000000"/>
                </a:solidFill>
              </a:rPr>
              <a:t>ontwerp</a:t>
            </a:r>
            <a:endParaRPr lang="en-GB" sz="1600" dirty="0">
              <a:solidFill>
                <a:sysClr val="windowText" lastClr="000000"/>
              </a:solidFill>
            </a:endParaRPr>
          </a:p>
        </p:txBody>
      </p:sp>
      <p:sp>
        <p:nvSpPr>
          <p:cNvPr id="59" name="Rechthoek 58"/>
          <p:cNvSpPr/>
          <p:nvPr/>
        </p:nvSpPr>
        <p:spPr>
          <a:xfrm>
            <a:off x="2803171" y="4850262"/>
            <a:ext cx="3287754" cy="693940"/>
          </a:xfrm>
          <a:prstGeom prst="rect">
            <a:avLst/>
          </a:prstGeom>
          <a:noFill/>
          <a:ln>
            <a:noFill/>
          </a:ln>
          <a:scene3d>
            <a:camera prst="perspectiveContrastingRightFacing">
              <a:rot lat="623785" lon="18963666"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err="1" smtClean="0">
                <a:solidFill>
                  <a:sysClr val="windowText" lastClr="000000"/>
                </a:solidFill>
              </a:rPr>
              <a:t>Temporele</a:t>
            </a:r>
            <a:r>
              <a:rPr lang="en-GB" sz="1600" dirty="0">
                <a:solidFill>
                  <a:sysClr val="windowText" lastClr="000000"/>
                </a:solidFill>
              </a:rPr>
              <a:t> </a:t>
            </a:r>
            <a:r>
              <a:rPr lang="en-GB" sz="1600" dirty="0" smtClean="0">
                <a:solidFill>
                  <a:sysClr val="windowText" lastClr="000000"/>
                </a:solidFill>
              </a:rPr>
              <a:t>&amp; </a:t>
            </a:r>
            <a:r>
              <a:rPr lang="en-GB" sz="1600" dirty="0" err="1" smtClean="0">
                <a:solidFill>
                  <a:sysClr val="windowText" lastClr="000000"/>
                </a:solidFill>
              </a:rPr>
              <a:t>maatschappelijke</a:t>
            </a:r>
            <a:r>
              <a:rPr lang="en-GB" sz="1600" dirty="0" smtClean="0">
                <a:solidFill>
                  <a:sysClr val="windowText" lastClr="000000"/>
                </a:solidFill>
              </a:rPr>
              <a:t> context</a:t>
            </a:r>
            <a:endParaRPr lang="en-GB" sz="1600" dirty="0">
              <a:solidFill>
                <a:sysClr val="windowText" lastClr="000000"/>
              </a:solidFill>
            </a:endParaRPr>
          </a:p>
        </p:txBody>
      </p:sp>
      <p:cxnSp>
        <p:nvCxnSpPr>
          <p:cNvPr id="60" name="Rechte verbindingslijn met pijl 59"/>
          <p:cNvCxnSpPr/>
          <p:nvPr/>
        </p:nvCxnSpPr>
        <p:spPr>
          <a:xfrm flipV="1">
            <a:off x="8209430" y="4899131"/>
            <a:ext cx="1056211" cy="684166"/>
          </a:xfrm>
          <a:prstGeom prst="straightConnector1">
            <a:avLst/>
          </a:prstGeom>
          <a:ln>
            <a:solidFill>
              <a:schemeClr val="bg1">
                <a:lumMod val="65000"/>
                <a:lumOff val="35000"/>
              </a:schemeClr>
            </a:solidFill>
            <a:headEnd type="triangl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61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Vrije vorm 15"/>
          <p:cNvSpPr/>
          <p:nvPr/>
        </p:nvSpPr>
        <p:spPr>
          <a:xfrm rot="18864115">
            <a:off x="4404838" y="1367050"/>
            <a:ext cx="4013044" cy="1297417"/>
          </a:xfrm>
          <a:custGeom>
            <a:avLst/>
            <a:gdLst/>
            <a:ahLst/>
            <a:cxnLst/>
            <a:rect l="l" t="t" r="r" b="b"/>
            <a:pathLst>
              <a:path w="3638194" h="1131406">
                <a:moveTo>
                  <a:pt x="1371982" y="174347"/>
                </a:moveTo>
                <a:cubicBezTo>
                  <a:pt x="1371437" y="173677"/>
                  <a:pt x="1370538" y="173133"/>
                  <a:pt x="1369282" y="172715"/>
                </a:cubicBezTo>
                <a:cubicBezTo>
                  <a:pt x="1368026" y="172296"/>
                  <a:pt x="1366352" y="171961"/>
                  <a:pt x="1364259" y="171710"/>
                </a:cubicBezTo>
                <a:cubicBezTo>
                  <a:pt x="1362166" y="171459"/>
                  <a:pt x="1359487" y="171333"/>
                  <a:pt x="1356222" y="171333"/>
                </a:cubicBezTo>
                <a:cubicBezTo>
                  <a:pt x="1353041" y="171333"/>
                  <a:pt x="1350404" y="171459"/>
                  <a:pt x="1348311" y="171710"/>
                </a:cubicBezTo>
                <a:cubicBezTo>
                  <a:pt x="1346218" y="171961"/>
                  <a:pt x="1344523" y="172296"/>
                  <a:pt x="1343225" y="172715"/>
                </a:cubicBezTo>
                <a:cubicBezTo>
                  <a:pt x="1341928" y="173133"/>
                  <a:pt x="1341007" y="173677"/>
                  <a:pt x="1340463" y="174347"/>
                </a:cubicBezTo>
                <a:cubicBezTo>
                  <a:pt x="1339919" y="175017"/>
                  <a:pt x="1339646" y="175770"/>
                  <a:pt x="1339646" y="176607"/>
                </a:cubicBezTo>
                <a:lnTo>
                  <a:pt x="1339646" y="330059"/>
                </a:lnTo>
                <a:cubicBezTo>
                  <a:pt x="1339646" y="330896"/>
                  <a:pt x="1339919" y="331649"/>
                  <a:pt x="1340463" y="332319"/>
                </a:cubicBezTo>
                <a:cubicBezTo>
                  <a:pt x="1341007" y="332988"/>
                  <a:pt x="1341907" y="333533"/>
                  <a:pt x="1343163" y="333951"/>
                </a:cubicBezTo>
                <a:cubicBezTo>
                  <a:pt x="1344418" y="334370"/>
                  <a:pt x="1346113" y="334705"/>
                  <a:pt x="1348248" y="334956"/>
                </a:cubicBezTo>
                <a:cubicBezTo>
                  <a:pt x="1350383" y="335207"/>
                  <a:pt x="1353041" y="335333"/>
                  <a:pt x="1356222" y="335333"/>
                </a:cubicBezTo>
                <a:cubicBezTo>
                  <a:pt x="1359487" y="335333"/>
                  <a:pt x="1362166" y="335207"/>
                  <a:pt x="1364259" y="334956"/>
                </a:cubicBezTo>
                <a:cubicBezTo>
                  <a:pt x="1366352" y="334705"/>
                  <a:pt x="1368026" y="334370"/>
                  <a:pt x="1369282" y="333951"/>
                </a:cubicBezTo>
                <a:cubicBezTo>
                  <a:pt x="1370538" y="333533"/>
                  <a:pt x="1371437" y="332988"/>
                  <a:pt x="1371982" y="332319"/>
                </a:cubicBezTo>
                <a:cubicBezTo>
                  <a:pt x="1372526" y="331649"/>
                  <a:pt x="1372798" y="330896"/>
                  <a:pt x="1372798" y="330058"/>
                </a:cubicBezTo>
                <a:lnTo>
                  <a:pt x="1372798" y="176607"/>
                </a:lnTo>
                <a:cubicBezTo>
                  <a:pt x="1372798" y="175770"/>
                  <a:pt x="1372526" y="175017"/>
                  <a:pt x="1371982" y="174347"/>
                </a:cubicBezTo>
                <a:close/>
                <a:moveTo>
                  <a:pt x="1511848" y="225142"/>
                </a:moveTo>
                <a:cubicBezTo>
                  <a:pt x="1508625" y="220830"/>
                  <a:pt x="1504397" y="217419"/>
                  <a:pt x="1499165" y="214907"/>
                </a:cubicBezTo>
                <a:cubicBezTo>
                  <a:pt x="1493932" y="212396"/>
                  <a:pt x="1487507" y="211140"/>
                  <a:pt x="1479889" y="211140"/>
                </a:cubicBezTo>
                <a:cubicBezTo>
                  <a:pt x="1472941" y="211140"/>
                  <a:pt x="1466264" y="212814"/>
                  <a:pt x="1459860" y="216163"/>
                </a:cubicBezTo>
                <a:cubicBezTo>
                  <a:pt x="1453456" y="219512"/>
                  <a:pt x="1447156" y="224535"/>
                  <a:pt x="1440961" y="231232"/>
                </a:cubicBezTo>
                <a:lnTo>
                  <a:pt x="1440961" y="218298"/>
                </a:lnTo>
                <a:cubicBezTo>
                  <a:pt x="1440961" y="217461"/>
                  <a:pt x="1440752" y="216728"/>
                  <a:pt x="1440333" y="216100"/>
                </a:cubicBezTo>
                <a:cubicBezTo>
                  <a:pt x="1439915" y="215472"/>
                  <a:pt x="1439224" y="214949"/>
                  <a:pt x="1438261" y="214531"/>
                </a:cubicBezTo>
                <a:cubicBezTo>
                  <a:pt x="1437299" y="214112"/>
                  <a:pt x="1435938" y="213798"/>
                  <a:pt x="1434180" y="213589"/>
                </a:cubicBezTo>
                <a:cubicBezTo>
                  <a:pt x="1432422" y="213379"/>
                  <a:pt x="1430204" y="213275"/>
                  <a:pt x="1427525" y="213275"/>
                </a:cubicBezTo>
                <a:cubicBezTo>
                  <a:pt x="1424930" y="213275"/>
                  <a:pt x="1422774" y="213379"/>
                  <a:pt x="1421058" y="213589"/>
                </a:cubicBezTo>
                <a:cubicBezTo>
                  <a:pt x="1419342" y="213798"/>
                  <a:pt x="1417939" y="214112"/>
                  <a:pt x="1416851" y="214531"/>
                </a:cubicBezTo>
                <a:cubicBezTo>
                  <a:pt x="1415763" y="214949"/>
                  <a:pt x="1415009" y="215472"/>
                  <a:pt x="1414591" y="216100"/>
                </a:cubicBezTo>
                <a:cubicBezTo>
                  <a:pt x="1414172" y="216728"/>
                  <a:pt x="1413963" y="217461"/>
                  <a:pt x="1413963" y="218298"/>
                </a:cubicBezTo>
                <a:lnTo>
                  <a:pt x="1413963" y="330310"/>
                </a:lnTo>
                <a:cubicBezTo>
                  <a:pt x="1413963" y="331147"/>
                  <a:pt x="1414214" y="331879"/>
                  <a:pt x="1414716" y="332507"/>
                </a:cubicBezTo>
                <a:cubicBezTo>
                  <a:pt x="1415219" y="333135"/>
                  <a:pt x="1416077" y="333658"/>
                  <a:pt x="1417291" y="334077"/>
                </a:cubicBezTo>
                <a:cubicBezTo>
                  <a:pt x="1418504" y="334495"/>
                  <a:pt x="1420116" y="334809"/>
                  <a:pt x="1422125" y="335019"/>
                </a:cubicBezTo>
                <a:cubicBezTo>
                  <a:pt x="1424134" y="335228"/>
                  <a:pt x="1426688" y="335332"/>
                  <a:pt x="1429785" y="335333"/>
                </a:cubicBezTo>
                <a:cubicBezTo>
                  <a:pt x="1432882" y="335333"/>
                  <a:pt x="1435436" y="335228"/>
                  <a:pt x="1437445" y="335019"/>
                </a:cubicBezTo>
                <a:cubicBezTo>
                  <a:pt x="1439454" y="334809"/>
                  <a:pt x="1441066" y="334495"/>
                  <a:pt x="1442280" y="334077"/>
                </a:cubicBezTo>
                <a:cubicBezTo>
                  <a:pt x="1443494" y="333658"/>
                  <a:pt x="1444352" y="333135"/>
                  <a:pt x="1444854" y="332507"/>
                </a:cubicBezTo>
                <a:cubicBezTo>
                  <a:pt x="1445356" y="331879"/>
                  <a:pt x="1445607" y="331147"/>
                  <a:pt x="1445607" y="330310"/>
                </a:cubicBezTo>
                <a:lnTo>
                  <a:pt x="1445607" y="255844"/>
                </a:lnTo>
                <a:cubicBezTo>
                  <a:pt x="1450044" y="250235"/>
                  <a:pt x="1454314" y="245966"/>
                  <a:pt x="1458416" y="243036"/>
                </a:cubicBezTo>
                <a:cubicBezTo>
                  <a:pt x="1462518" y="240106"/>
                  <a:pt x="1466578" y="238641"/>
                  <a:pt x="1470597" y="238641"/>
                </a:cubicBezTo>
                <a:cubicBezTo>
                  <a:pt x="1473778" y="238641"/>
                  <a:pt x="1476561" y="239248"/>
                  <a:pt x="1478947" y="240462"/>
                </a:cubicBezTo>
                <a:cubicBezTo>
                  <a:pt x="1481333" y="241675"/>
                  <a:pt x="1483279" y="243392"/>
                  <a:pt x="1484787" y="245610"/>
                </a:cubicBezTo>
                <a:cubicBezTo>
                  <a:pt x="1486293" y="247829"/>
                  <a:pt x="1487445" y="250487"/>
                  <a:pt x="1488240" y="253584"/>
                </a:cubicBezTo>
                <a:cubicBezTo>
                  <a:pt x="1489035" y="256681"/>
                  <a:pt x="1489433" y="260951"/>
                  <a:pt x="1489433" y="266393"/>
                </a:cubicBezTo>
                <a:lnTo>
                  <a:pt x="1489433" y="330310"/>
                </a:lnTo>
                <a:cubicBezTo>
                  <a:pt x="1489433" y="331147"/>
                  <a:pt x="1489684" y="331879"/>
                  <a:pt x="1490186" y="332507"/>
                </a:cubicBezTo>
                <a:cubicBezTo>
                  <a:pt x="1490688" y="333135"/>
                  <a:pt x="1491525" y="333658"/>
                  <a:pt x="1492698" y="334077"/>
                </a:cubicBezTo>
                <a:cubicBezTo>
                  <a:pt x="1493870" y="334495"/>
                  <a:pt x="1495481" y="334809"/>
                  <a:pt x="1497532" y="335019"/>
                </a:cubicBezTo>
                <a:cubicBezTo>
                  <a:pt x="1499583" y="335228"/>
                  <a:pt x="1502158" y="335333"/>
                  <a:pt x="1505255" y="335332"/>
                </a:cubicBezTo>
                <a:cubicBezTo>
                  <a:pt x="1508269" y="335332"/>
                  <a:pt x="1510801" y="335228"/>
                  <a:pt x="1512852" y="335019"/>
                </a:cubicBezTo>
                <a:cubicBezTo>
                  <a:pt x="1514903" y="334809"/>
                  <a:pt x="1516515" y="334495"/>
                  <a:pt x="1517687" y="334077"/>
                </a:cubicBezTo>
                <a:cubicBezTo>
                  <a:pt x="1518859" y="333658"/>
                  <a:pt x="1519696" y="333135"/>
                  <a:pt x="1520198" y="332507"/>
                </a:cubicBezTo>
                <a:cubicBezTo>
                  <a:pt x="1520701" y="331879"/>
                  <a:pt x="1520952" y="331147"/>
                  <a:pt x="1520952" y="330310"/>
                </a:cubicBezTo>
                <a:lnTo>
                  <a:pt x="1520952" y="261119"/>
                </a:lnTo>
                <a:cubicBezTo>
                  <a:pt x="1520952" y="252998"/>
                  <a:pt x="1520240" y="246050"/>
                  <a:pt x="1518817" y="240273"/>
                </a:cubicBezTo>
                <a:cubicBezTo>
                  <a:pt x="1517394" y="234497"/>
                  <a:pt x="1515071" y="229453"/>
                  <a:pt x="1511848" y="225142"/>
                </a:cubicBezTo>
                <a:close/>
                <a:moveTo>
                  <a:pt x="1620127" y="333323"/>
                </a:moveTo>
                <a:cubicBezTo>
                  <a:pt x="1623141" y="335333"/>
                  <a:pt x="1624648" y="338221"/>
                  <a:pt x="1624648" y="341988"/>
                </a:cubicBezTo>
                <a:cubicBezTo>
                  <a:pt x="1624648" y="344165"/>
                  <a:pt x="1624229" y="346236"/>
                  <a:pt x="1623392" y="348204"/>
                </a:cubicBezTo>
                <a:cubicBezTo>
                  <a:pt x="1622555" y="350171"/>
                  <a:pt x="1621132" y="351950"/>
                  <a:pt x="1619122" y="353541"/>
                </a:cubicBezTo>
                <a:cubicBezTo>
                  <a:pt x="1617113" y="355131"/>
                  <a:pt x="1614476" y="356408"/>
                  <a:pt x="1611211" y="357371"/>
                </a:cubicBezTo>
                <a:cubicBezTo>
                  <a:pt x="1607946" y="358334"/>
                  <a:pt x="1603928" y="358815"/>
                  <a:pt x="1599156" y="358815"/>
                </a:cubicBezTo>
                <a:cubicBezTo>
                  <a:pt x="1591454" y="358815"/>
                  <a:pt x="1585489" y="357726"/>
                  <a:pt x="1581262" y="355550"/>
                </a:cubicBezTo>
                <a:cubicBezTo>
                  <a:pt x="1577034" y="353373"/>
                  <a:pt x="1574920" y="350192"/>
                  <a:pt x="1574921" y="346006"/>
                </a:cubicBezTo>
                <a:cubicBezTo>
                  <a:pt x="1574920" y="344667"/>
                  <a:pt x="1575046" y="343369"/>
                  <a:pt x="1575297" y="342114"/>
                </a:cubicBezTo>
                <a:cubicBezTo>
                  <a:pt x="1575548" y="340858"/>
                  <a:pt x="1576072" y="339560"/>
                  <a:pt x="1576867" y="338221"/>
                </a:cubicBezTo>
                <a:cubicBezTo>
                  <a:pt x="1577662" y="336881"/>
                  <a:pt x="1578709" y="335479"/>
                  <a:pt x="1580006" y="334014"/>
                </a:cubicBezTo>
                <a:cubicBezTo>
                  <a:pt x="1581304" y="332549"/>
                  <a:pt x="1583041" y="331021"/>
                  <a:pt x="1585218" y="329431"/>
                </a:cubicBezTo>
                <a:lnTo>
                  <a:pt x="1607695" y="330059"/>
                </a:lnTo>
                <a:cubicBezTo>
                  <a:pt x="1612969" y="330226"/>
                  <a:pt x="1617113" y="331314"/>
                  <a:pt x="1620127" y="333323"/>
                </a:cubicBezTo>
                <a:close/>
                <a:moveTo>
                  <a:pt x="1612216" y="238515"/>
                </a:moveTo>
                <a:cubicBezTo>
                  <a:pt x="1615564" y="241864"/>
                  <a:pt x="1617239" y="246552"/>
                  <a:pt x="1617239" y="252580"/>
                </a:cubicBezTo>
                <a:cubicBezTo>
                  <a:pt x="1617239" y="255091"/>
                  <a:pt x="1616841" y="257498"/>
                  <a:pt x="1616046" y="259800"/>
                </a:cubicBezTo>
                <a:cubicBezTo>
                  <a:pt x="1615251" y="262102"/>
                  <a:pt x="1614079" y="264132"/>
                  <a:pt x="1612530" y="265890"/>
                </a:cubicBezTo>
                <a:cubicBezTo>
                  <a:pt x="1610981" y="267648"/>
                  <a:pt x="1609035" y="269030"/>
                  <a:pt x="1606691" y="270034"/>
                </a:cubicBezTo>
                <a:cubicBezTo>
                  <a:pt x="1604347" y="271039"/>
                  <a:pt x="1601584" y="271541"/>
                  <a:pt x="1598403" y="271541"/>
                </a:cubicBezTo>
                <a:cubicBezTo>
                  <a:pt x="1592459" y="271541"/>
                  <a:pt x="1587813" y="269888"/>
                  <a:pt x="1584464" y="266581"/>
                </a:cubicBezTo>
                <a:cubicBezTo>
                  <a:pt x="1581115" y="263274"/>
                  <a:pt x="1579441" y="258774"/>
                  <a:pt x="1579441" y="253082"/>
                </a:cubicBezTo>
                <a:cubicBezTo>
                  <a:pt x="1579441" y="250486"/>
                  <a:pt x="1579818" y="247996"/>
                  <a:pt x="1580571" y="245610"/>
                </a:cubicBezTo>
                <a:cubicBezTo>
                  <a:pt x="1581325" y="243224"/>
                  <a:pt x="1582476" y="241131"/>
                  <a:pt x="1584025" y="239331"/>
                </a:cubicBezTo>
                <a:cubicBezTo>
                  <a:pt x="1585573" y="237532"/>
                  <a:pt x="1587520" y="236108"/>
                  <a:pt x="1589864" y="235062"/>
                </a:cubicBezTo>
                <a:cubicBezTo>
                  <a:pt x="1592208" y="234015"/>
                  <a:pt x="1594929" y="233492"/>
                  <a:pt x="1598026" y="233492"/>
                </a:cubicBezTo>
                <a:cubicBezTo>
                  <a:pt x="1604137" y="233492"/>
                  <a:pt x="1608867" y="235167"/>
                  <a:pt x="1612216" y="238515"/>
                </a:cubicBezTo>
                <a:close/>
                <a:moveTo>
                  <a:pt x="1656481" y="216791"/>
                </a:moveTo>
                <a:cubicBezTo>
                  <a:pt x="1655602" y="214949"/>
                  <a:pt x="1654450" y="214028"/>
                  <a:pt x="1653027" y="214028"/>
                </a:cubicBezTo>
                <a:lnTo>
                  <a:pt x="1617490" y="214028"/>
                </a:lnTo>
                <a:cubicBezTo>
                  <a:pt x="1614727" y="213275"/>
                  <a:pt x="1611735" y="212689"/>
                  <a:pt x="1608512" y="212270"/>
                </a:cubicBezTo>
                <a:cubicBezTo>
                  <a:pt x="1605288" y="211852"/>
                  <a:pt x="1601919" y="211642"/>
                  <a:pt x="1598403" y="211642"/>
                </a:cubicBezTo>
                <a:cubicBezTo>
                  <a:pt x="1591538" y="211642"/>
                  <a:pt x="1585259" y="212584"/>
                  <a:pt x="1579567" y="214468"/>
                </a:cubicBezTo>
                <a:cubicBezTo>
                  <a:pt x="1573874" y="216351"/>
                  <a:pt x="1568977" y="219072"/>
                  <a:pt x="1564874" y="222630"/>
                </a:cubicBezTo>
                <a:cubicBezTo>
                  <a:pt x="1560772" y="226188"/>
                  <a:pt x="1557570" y="230541"/>
                  <a:pt x="1555268" y="235690"/>
                </a:cubicBezTo>
                <a:cubicBezTo>
                  <a:pt x="1552966" y="240838"/>
                  <a:pt x="1551815" y="246677"/>
                  <a:pt x="1551815" y="253207"/>
                </a:cubicBezTo>
                <a:cubicBezTo>
                  <a:pt x="1551815" y="259319"/>
                  <a:pt x="1552694" y="264425"/>
                  <a:pt x="1554452" y="268527"/>
                </a:cubicBezTo>
                <a:cubicBezTo>
                  <a:pt x="1556210" y="272629"/>
                  <a:pt x="1558554" y="276145"/>
                  <a:pt x="1561484" y="279075"/>
                </a:cubicBezTo>
                <a:cubicBezTo>
                  <a:pt x="1557884" y="282340"/>
                  <a:pt x="1554954" y="286003"/>
                  <a:pt x="1552694" y="290063"/>
                </a:cubicBezTo>
                <a:cubicBezTo>
                  <a:pt x="1550434" y="294123"/>
                  <a:pt x="1549303" y="298623"/>
                  <a:pt x="1549303" y="303562"/>
                </a:cubicBezTo>
                <a:cubicBezTo>
                  <a:pt x="1549303" y="307497"/>
                  <a:pt x="1550287" y="311118"/>
                  <a:pt x="1552254" y="314424"/>
                </a:cubicBezTo>
                <a:cubicBezTo>
                  <a:pt x="1554222" y="317731"/>
                  <a:pt x="1557005" y="320347"/>
                  <a:pt x="1560605" y="322273"/>
                </a:cubicBezTo>
                <a:cubicBezTo>
                  <a:pt x="1558010" y="324198"/>
                  <a:pt x="1555708" y="326208"/>
                  <a:pt x="1553699" y="328300"/>
                </a:cubicBezTo>
                <a:cubicBezTo>
                  <a:pt x="1551689" y="330393"/>
                  <a:pt x="1549994" y="332591"/>
                  <a:pt x="1548613" y="334893"/>
                </a:cubicBezTo>
                <a:cubicBezTo>
                  <a:pt x="1547231" y="337195"/>
                  <a:pt x="1546185" y="339602"/>
                  <a:pt x="1545474" y="342114"/>
                </a:cubicBezTo>
                <a:cubicBezTo>
                  <a:pt x="1544762" y="344625"/>
                  <a:pt x="1544406" y="347262"/>
                  <a:pt x="1544406" y="350025"/>
                </a:cubicBezTo>
                <a:cubicBezTo>
                  <a:pt x="1544406" y="354462"/>
                  <a:pt x="1545390" y="358543"/>
                  <a:pt x="1547357" y="362268"/>
                </a:cubicBezTo>
                <a:cubicBezTo>
                  <a:pt x="1549324" y="365993"/>
                  <a:pt x="1552464" y="369196"/>
                  <a:pt x="1556775" y="371875"/>
                </a:cubicBezTo>
                <a:cubicBezTo>
                  <a:pt x="1561087" y="374553"/>
                  <a:pt x="1566612" y="376646"/>
                  <a:pt x="1573351" y="378153"/>
                </a:cubicBezTo>
                <a:cubicBezTo>
                  <a:pt x="1580090" y="379660"/>
                  <a:pt x="1588231" y="380414"/>
                  <a:pt x="1597775" y="380413"/>
                </a:cubicBezTo>
                <a:cubicBezTo>
                  <a:pt x="1607570" y="380414"/>
                  <a:pt x="1616129" y="379367"/>
                  <a:pt x="1623455" y="377274"/>
                </a:cubicBezTo>
                <a:cubicBezTo>
                  <a:pt x="1630780" y="375181"/>
                  <a:pt x="1636870" y="372335"/>
                  <a:pt x="1641726" y="368735"/>
                </a:cubicBezTo>
                <a:cubicBezTo>
                  <a:pt x="1646581" y="365135"/>
                  <a:pt x="1650223" y="360887"/>
                  <a:pt x="1652651" y="355989"/>
                </a:cubicBezTo>
                <a:cubicBezTo>
                  <a:pt x="1655078" y="351092"/>
                  <a:pt x="1656292" y="345881"/>
                  <a:pt x="1656292" y="340355"/>
                </a:cubicBezTo>
                <a:cubicBezTo>
                  <a:pt x="1656292" y="335333"/>
                  <a:pt x="1655392" y="330854"/>
                  <a:pt x="1653592" y="326919"/>
                </a:cubicBezTo>
                <a:cubicBezTo>
                  <a:pt x="1651793" y="322984"/>
                  <a:pt x="1649197" y="319615"/>
                  <a:pt x="1645807" y="316811"/>
                </a:cubicBezTo>
                <a:cubicBezTo>
                  <a:pt x="1642416" y="314006"/>
                  <a:pt x="1638231" y="311829"/>
                  <a:pt x="1633249" y="310281"/>
                </a:cubicBezTo>
                <a:cubicBezTo>
                  <a:pt x="1628268" y="308732"/>
                  <a:pt x="1622597" y="307832"/>
                  <a:pt x="1616234" y="307581"/>
                </a:cubicBezTo>
                <a:lnTo>
                  <a:pt x="1588985" y="306576"/>
                </a:lnTo>
                <a:cubicBezTo>
                  <a:pt x="1585134" y="306409"/>
                  <a:pt x="1582141" y="305550"/>
                  <a:pt x="1580006" y="304002"/>
                </a:cubicBezTo>
                <a:cubicBezTo>
                  <a:pt x="1577871" y="302453"/>
                  <a:pt x="1576804" y="300465"/>
                  <a:pt x="1576804" y="298037"/>
                </a:cubicBezTo>
                <a:cubicBezTo>
                  <a:pt x="1576804" y="296195"/>
                  <a:pt x="1577202" y="294521"/>
                  <a:pt x="1577997" y="293014"/>
                </a:cubicBezTo>
                <a:cubicBezTo>
                  <a:pt x="1578793" y="291507"/>
                  <a:pt x="1579692" y="290210"/>
                  <a:pt x="1580697" y="289121"/>
                </a:cubicBezTo>
                <a:cubicBezTo>
                  <a:pt x="1582455" y="290293"/>
                  <a:pt x="1584966" y="291319"/>
                  <a:pt x="1588231" y="292198"/>
                </a:cubicBezTo>
                <a:cubicBezTo>
                  <a:pt x="1591496" y="293077"/>
                  <a:pt x="1594929" y="293517"/>
                  <a:pt x="1598528" y="293517"/>
                </a:cubicBezTo>
                <a:cubicBezTo>
                  <a:pt x="1605560" y="293517"/>
                  <a:pt x="1611944" y="292617"/>
                  <a:pt x="1617678" y="290817"/>
                </a:cubicBezTo>
                <a:cubicBezTo>
                  <a:pt x="1623413" y="289017"/>
                  <a:pt x="1628310" y="286380"/>
                  <a:pt x="1632370" y="282906"/>
                </a:cubicBezTo>
                <a:cubicBezTo>
                  <a:pt x="1636431" y="279431"/>
                  <a:pt x="1639549" y="275162"/>
                  <a:pt x="1641726" y="270097"/>
                </a:cubicBezTo>
                <a:cubicBezTo>
                  <a:pt x="1643902" y="265032"/>
                  <a:pt x="1644991" y="259235"/>
                  <a:pt x="1644991" y="252705"/>
                </a:cubicBezTo>
                <a:cubicBezTo>
                  <a:pt x="1644991" y="249942"/>
                  <a:pt x="1644593" y="247284"/>
                  <a:pt x="1643798" y="244731"/>
                </a:cubicBezTo>
                <a:cubicBezTo>
                  <a:pt x="1643002" y="242178"/>
                  <a:pt x="1641684" y="239897"/>
                  <a:pt x="1639842" y="237887"/>
                </a:cubicBezTo>
                <a:lnTo>
                  <a:pt x="1653027" y="237887"/>
                </a:lnTo>
                <a:cubicBezTo>
                  <a:pt x="1654367" y="237887"/>
                  <a:pt x="1655497" y="236925"/>
                  <a:pt x="1656418" y="234999"/>
                </a:cubicBezTo>
                <a:cubicBezTo>
                  <a:pt x="1657339" y="233074"/>
                  <a:pt x="1657799" y="230102"/>
                  <a:pt x="1657799" y="226083"/>
                </a:cubicBezTo>
                <a:cubicBezTo>
                  <a:pt x="1657799" y="221730"/>
                  <a:pt x="1657360" y="218633"/>
                  <a:pt x="1656481" y="216791"/>
                </a:cubicBezTo>
                <a:close/>
                <a:moveTo>
                  <a:pt x="1760070" y="214154"/>
                </a:moveTo>
                <a:cubicBezTo>
                  <a:pt x="1759609" y="213735"/>
                  <a:pt x="1758877" y="213338"/>
                  <a:pt x="1757872" y="212961"/>
                </a:cubicBezTo>
                <a:cubicBezTo>
                  <a:pt x="1756867" y="212584"/>
                  <a:pt x="1755696" y="212249"/>
                  <a:pt x="1754356" y="211956"/>
                </a:cubicBezTo>
                <a:cubicBezTo>
                  <a:pt x="1753017" y="211663"/>
                  <a:pt x="1751719" y="211454"/>
                  <a:pt x="1750463" y="211328"/>
                </a:cubicBezTo>
                <a:cubicBezTo>
                  <a:pt x="1749208" y="211203"/>
                  <a:pt x="1748036" y="211140"/>
                  <a:pt x="1746947" y="211140"/>
                </a:cubicBezTo>
                <a:cubicBezTo>
                  <a:pt x="1744603" y="211140"/>
                  <a:pt x="1742259" y="211454"/>
                  <a:pt x="1739915" y="212082"/>
                </a:cubicBezTo>
                <a:cubicBezTo>
                  <a:pt x="1737571" y="212710"/>
                  <a:pt x="1735227" y="213819"/>
                  <a:pt x="1732883" y="215410"/>
                </a:cubicBezTo>
                <a:cubicBezTo>
                  <a:pt x="1730539" y="217000"/>
                  <a:pt x="1728069" y="219156"/>
                  <a:pt x="1725474" y="221877"/>
                </a:cubicBezTo>
                <a:cubicBezTo>
                  <a:pt x="1722879" y="224597"/>
                  <a:pt x="1720116" y="228051"/>
                  <a:pt x="1717186" y="232236"/>
                </a:cubicBezTo>
                <a:lnTo>
                  <a:pt x="1717186" y="218298"/>
                </a:lnTo>
                <a:cubicBezTo>
                  <a:pt x="1717186" y="217461"/>
                  <a:pt x="1716977" y="216728"/>
                  <a:pt x="1716558" y="216100"/>
                </a:cubicBezTo>
                <a:cubicBezTo>
                  <a:pt x="1716140" y="215472"/>
                  <a:pt x="1715449" y="214949"/>
                  <a:pt x="1714486" y="214531"/>
                </a:cubicBezTo>
                <a:cubicBezTo>
                  <a:pt x="1713524" y="214112"/>
                  <a:pt x="1712163" y="213798"/>
                  <a:pt x="1710405" y="213589"/>
                </a:cubicBezTo>
                <a:cubicBezTo>
                  <a:pt x="1708647" y="213379"/>
                  <a:pt x="1706429" y="213275"/>
                  <a:pt x="1703750" y="213275"/>
                </a:cubicBezTo>
                <a:cubicBezTo>
                  <a:pt x="1701155" y="213275"/>
                  <a:pt x="1698999" y="213380"/>
                  <a:pt x="1697283" y="213589"/>
                </a:cubicBezTo>
                <a:cubicBezTo>
                  <a:pt x="1695567" y="213798"/>
                  <a:pt x="1694164" y="214112"/>
                  <a:pt x="1693076" y="214531"/>
                </a:cubicBezTo>
                <a:cubicBezTo>
                  <a:pt x="1691988" y="214949"/>
                  <a:pt x="1691234" y="215472"/>
                  <a:pt x="1690816" y="216100"/>
                </a:cubicBezTo>
                <a:cubicBezTo>
                  <a:pt x="1690397" y="216728"/>
                  <a:pt x="1690188" y="217461"/>
                  <a:pt x="1690188" y="218298"/>
                </a:cubicBezTo>
                <a:lnTo>
                  <a:pt x="1690188" y="330310"/>
                </a:lnTo>
                <a:cubicBezTo>
                  <a:pt x="1690188" y="331147"/>
                  <a:pt x="1690439" y="331879"/>
                  <a:pt x="1690941" y="332507"/>
                </a:cubicBezTo>
                <a:cubicBezTo>
                  <a:pt x="1691444" y="333135"/>
                  <a:pt x="1692302" y="333658"/>
                  <a:pt x="1693516" y="334077"/>
                </a:cubicBezTo>
                <a:cubicBezTo>
                  <a:pt x="1694730" y="334495"/>
                  <a:pt x="1696341" y="334809"/>
                  <a:pt x="1698350" y="335019"/>
                </a:cubicBezTo>
                <a:cubicBezTo>
                  <a:pt x="1700359" y="335228"/>
                  <a:pt x="1702913" y="335333"/>
                  <a:pt x="1706010" y="335333"/>
                </a:cubicBezTo>
                <a:cubicBezTo>
                  <a:pt x="1709108" y="335333"/>
                  <a:pt x="1711661" y="335228"/>
                  <a:pt x="1713670" y="335019"/>
                </a:cubicBezTo>
                <a:cubicBezTo>
                  <a:pt x="1715679" y="334809"/>
                  <a:pt x="1717291" y="334495"/>
                  <a:pt x="1718505" y="334077"/>
                </a:cubicBezTo>
                <a:cubicBezTo>
                  <a:pt x="1719719" y="333658"/>
                  <a:pt x="1720577" y="333135"/>
                  <a:pt x="1721079" y="332507"/>
                </a:cubicBezTo>
                <a:cubicBezTo>
                  <a:pt x="1721581" y="331879"/>
                  <a:pt x="1721832" y="331147"/>
                  <a:pt x="1721832" y="330310"/>
                </a:cubicBezTo>
                <a:lnTo>
                  <a:pt x="1721833" y="260491"/>
                </a:lnTo>
                <a:cubicBezTo>
                  <a:pt x="1724176" y="256807"/>
                  <a:pt x="1726374" y="253710"/>
                  <a:pt x="1728425" y="251198"/>
                </a:cubicBezTo>
                <a:cubicBezTo>
                  <a:pt x="1730476" y="248687"/>
                  <a:pt x="1732443" y="246678"/>
                  <a:pt x="1734327" y="245171"/>
                </a:cubicBezTo>
                <a:cubicBezTo>
                  <a:pt x="1736211" y="243664"/>
                  <a:pt x="1738032" y="242555"/>
                  <a:pt x="1739789" y="241843"/>
                </a:cubicBezTo>
                <a:cubicBezTo>
                  <a:pt x="1741547" y="241131"/>
                  <a:pt x="1743306" y="240776"/>
                  <a:pt x="1745064" y="240776"/>
                </a:cubicBezTo>
                <a:cubicBezTo>
                  <a:pt x="1746570" y="240775"/>
                  <a:pt x="1747952" y="240922"/>
                  <a:pt x="1749208" y="241215"/>
                </a:cubicBezTo>
                <a:cubicBezTo>
                  <a:pt x="1750463" y="241508"/>
                  <a:pt x="1751614" y="241822"/>
                  <a:pt x="1752661" y="242157"/>
                </a:cubicBezTo>
                <a:cubicBezTo>
                  <a:pt x="1753707" y="242492"/>
                  <a:pt x="1754649" y="242806"/>
                  <a:pt x="1755486" y="243099"/>
                </a:cubicBezTo>
                <a:cubicBezTo>
                  <a:pt x="1756323" y="243392"/>
                  <a:pt x="1757077" y="243538"/>
                  <a:pt x="1757746" y="243538"/>
                </a:cubicBezTo>
                <a:cubicBezTo>
                  <a:pt x="1758584" y="243538"/>
                  <a:pt x="1759274" y="243329"/>
                  <a:pt x="1759819" y="242910"/>
                </a:cubicBezTo>
                <a:cubicBezTo>
                  <a:pt x="1760363" y="242492"/>
                  <a:pt x="1760802" y="241738"/>
                  <a:pt x="1761137" y="240650"/>
                </a:cubicBezTo>
                <a:cubicBezTo>
                  <a:pt x="1761472" y="239562"/>
                  <a:pt x="1761723" y="238055"/>
                  <a:pt x="1761890" y="236129"/>
                </a:cubicBezTo>
                <a:cubicBezTo>
                  <a:pt x="1762058" y="234204"/>
                  <a:pt x="1762142" y="231734"/>
                  <a:pt x="1762142" y="228720"/>
                </a:cubicBezTo>
                <a:cubicBezTo>
                  <a:pt x="1762142" y="225707"/>
                  <a:pt x="1762100" y="223321"/>
                  <a:pt x="1762016" y="221563"/>
                </a:cubicBezTo>
                <a:cubicBezTo>
                  <a:pt x="1761932" y="219805"/>
                  <a:pt x="1761807" y="218486"/>
                  <a:pt x="1761639" y="217607"/>
                </a:cubicBezTo>
                <a:cubicBezTo>
                  <a:pt x="1761472" y="216728"/>
                  <a:pt x="1761284" y="216037"/>
                  <a:pt x="1761074" y="215535"/>
                </a:cubicBezTo>
                <a:cubicBezTo>
                  <a:pt x="1760865" y="215033"/>
                  <a:pt x="1760530" y="214573"/>
                  <a:pt x="1760070" y="214154"/>
                </a:cubicBezTo>
                <a:close/>
                <a:moveTo>
                  <a:pt x="1862459" y="241089"/>
                </a:moveTo>
                <a:cubicBezTo>
                  <a:pt x="1866268" y="246154"/>
                  <a:pt x="1868047" y="253124"/>
                  <a:pt x="1867796" y="261997"/>
                </a:cubicBezTo>
                <a:lnTo>
                  <a:pt x="1820580" y="261997"/>
                </a:lnTo>
                <a:cubicBezTo>
                  <a:pt x="1820747" y="258063"/>
                  <a:pt x="1821354" y="254358"/>
                  <a:pt x="1822401" y="250884"/>
                </a:cubicBezTo>
                <a:cubicBezTo>
                  <a:pt x="1823447" y="247410"/>
                  <a:pt x="1824954" y="244396"/>
                  <a:pt x="1826921" y="241843"/>
                </a:cubicBezTo>
                <a:cubicBezTo>
                  <a:pt x="1828889" y="239290"/>
                  <a:pt x="1831358" y="237259"/>
                  <a:pt x="1834330" y="235753"/>
                </a:cubicBezTo>
                <a:cubicBezTo>
                  <a:pt x="1837302" y="234246"/>
                  <a:pt x="1840797" y="233492"/>
                  <a:pt x="1844816" y="233492"/>
                </a:cubicBezTo>
                <a:cubicBezTo>
                  <a:pt x="1852769" y="233492"/>
                  <a:pt x="1858650" y="236025"/>
                  <a:pt x="1862459" y="241089"/>
                </a:cubicBezTo>
                <a:close/>
                <a:moveTo>
                  <a:pt x="1886004" y="226774"/>
                </a:moveTo>
                <a:cubicBezTo>
                  <a:pt x="1881734" y="221877"/>
                  <a:pt x="1876272" y="218047"/>
                  <a:pt x="1869616" y="215284"/>
                </a:cubicBezTo>
                <a:cubicBezTo>
                  <a:pt x="1862961" y="212521"/>
                  <a:pt x="1854945" y="211140"/>
                  <a:pt x="1845569" y="211140"/>
                </a:cubicBezTo>
                <a:cubicBezTo>
                  <a:pt x="1836695" y="211140"/>
                  <a:pt x="1828721" y="212605"/>
                  <a:pt x="1821647" y="215535"/>
                </a:cubicBezTo>
                <a:cubicBezTo>
                  <a:pt x="1814573" y="218465"/>
                  <a:pt x="1808567" y="222714"/>
                  <a:pt x="1803627" y="228281"/>
                </a:cubicBezTo>
                <a:cubicBezTo>
                  <a:pt x="1798688" y="233848"/>
                  <a:pt x="1794921" y="240629"/>
                  <a:pt x="1792326" y="248624"/>
                </a:cubicBezTo>
                <a:cubicBezTo>
                  <a:pt x="1789731" y="256619"/>
                  <a:pt x="1788433" y="265597"/>
                  <a:pt x="1788433" y="275560"/>
                </a:cubicBezTo>
                <a:cubicBezTo>
                  <a:pt x="1788433" y="286024"/>
                  <a:pt x="1789668" y="295149"/>
                  <a:pt x="1792138" y="302935"/>
                </a:cubicBezTo>
                <a:cubicBezTo>
                  <a:pt x="1794607" y="310720"/>
                  <a:pt x="1798353" y="317166"/>
                  <a:pt x="1803376" y="322273"/>
                </a:cubicBezTo>
                <a:cubicBezTo>
                  <a:pt x="1808399" y="327380"/>
                  <a:pt x="1814657" y="331188"/>
                  <a:pt x="1822150" y="333700"/>
                </a:cubicBezTo>
                <a:cubicBezTo>
                  <a:pt x="1829642" y="336212"/>
                  <a:pt x="1838369" y="337467"/>
                  <a:pt x="1848332" y="337467"/>
                </a:cubicBezTo>
                <a:cubicBezTo>
                  <a:pt x="1853857" y="337467"/>
                  <a:pt x="1859047" y="337111"/>
                  <a:pt x="1863903" y="336400"/>
                </a:cubicBezTo>
                <a:cubicBezTo>
                  <a:pt x="1868758" y="335688"/>
                  <a:pt x="1873070" y="334851"/>
                  <a:pt x="1876837" y="333888"/>
                </a:cubicBezTo>
                <a:cubicBezTo>
                  <a:pt x="1880604" y="332926"/>
                  <a:pt x="1883702" y="331942"/>
                  <a:pt x="1886129" y="330937"/>
                </a:cubicBezTo>
                <a:cubicBezTo>
                  <a:pt x="1888557" y="329933"/>
                  <a:pt x="1890043" y="329138"/>
                  <a:pt x="1890587" y="328552"/>
                </a:cubicBezTo>
                <a:cubicBezTo>
                  <a:pt x="1891131" y="327965"/>
                  <a:pt x="1891571" y="327359"/>
                  <a:pt x="1891906" y="326731"/>
                </a:cubicBezTo>
                <a:cubicBezTo>
                  <a:pt x="1892241" y="326103"/>
                  <a:pt x="1892492" y="325329"/>
                  <a:pt x="1892659" y="324408"/>
                </a:cubicBezTo>
                <a:cubicBezTo>
                  <a:pt x="1892827" y="323487"/>
                  <a:pt x="1892952" y="322377"/>
                  <a:pt x="1893036" y="321080"/>
                </a:cubicBezTo>
                <a:cubicBezTo>
                  <a:pt x="1893120" y="319782"/>
                  <a:pt x="1893161" y="318213"/>
                  <a:pt x="1893162" y="316371"/>
                </a:cubicBezTo>
                <a:cubicBezTo>
                  <a:pt x="1893162" y="314278"/>
                  <a:pt x="1893099" y="312541"/>
                  <a:pt x="1892973" y="311160"/>
                </a:cubicBezTo>
                <a:cubicBezTo>
                  <a:pt x="1892848" y="309778"/>
                  <a:pt x="1892617" y="308711"/>
                  <a:pt x="1892283" y="307957"/>
                </a:cubicBezTo>
                <a:cubicBezTo>
                  <a:pt x="1891948" y="307204"/>
                  <a:pt x="1891529" y="306681"/>
                  <a:pt x="1891027" y="306388"/>
                </a:cubicBezTo>
                <a:cubicBezTo>
                  <a:pt x="1890525" y="306095"/>
                  <a:pt x="1889897" y="305948"/>
                  <a:pt x="1889143" y="305948"/>
                </a:cubicBezTo>
                <a:cubicBezTo>
                  <a:pt x="1887887" y="305948"/>
                  <a:pt x="1886255" y="306346"/>
                  <a:pt x="1884246" y="307141"/>
                </a:cubicBezTo>
                <a:cubicBezTo>
                  <a:pt x="1882237" y="307936"/>
                  <a:pt x="1879704" y="308816"/>
                  <a:pt x="1876649" y="309778"/>
                </a:cubicBezTo>
                <a:cubicBezTo>
                  <a:pt x="1873593" y="310741"/>
                  <a:pt x="1869972" y="311620"/>
                  <a:pt x="1865786" y="312415"/>
                </a:cubicBezTo>
                <a:cubicBezTo>
                  <a:pt x="1861601" y="313211"/>
                  <a:pt x="1856745" y="313608"/>
                  <a:pt x="1851220" y="313608"/>
                </a:cubicBezTo>
                <a:cubicBezTo>
                  <a:pt x="1845778" y="313608"/>
                  <a:pt x="1841111" y="312897"/>
                  <a:pt x="1837218" y="311473"/>
                </a:cubicBezTo>
                <a:cubicBezTo>
                  <a:pt x="1833326" y="310050"/>
                  <a:pt x="1830144" y="307978"/>
                  <a:pt x="1827675" y="305258"/>
                </a:cubicBezTo>
                <a:cubicBezTo>
                  <a:pt x="1825205" y="302537"/>
                  <a:pt x="1823405" y="299230"/>
                  <a:pt x="1822275" y="295337"/>
                </a:cubicBezTo>
                <a:cubicBezTo>
                  <a:pt x="1821145" y="291444"/>
                  <a:pt x="1820580" y="287112"/>
                  <a:pt x="1820580" y="282340"/>
                </a:cubicBezTo>
                <a:lnTo>
                  <a:pt x="1888766" y="282340"/>
                </a:lnTo>
                <a:cubicBezTo>
                  <a:pt x="1891780" y="282340"/>
                  <a:pt x="1894145" y="281420"/>
                  <a:pt x="1895861" y="279578"/>
                </a:cubicBezTo>
                <a:cubicBezTo>
                  <a:pt x="1897578" y="277736"/>
                  <a:pt x="1898436" y="274890"/>
                  <a:pt x="1898436" y="271039"/>
                </a:cubicBezTo>
                <a:lnTo>
                  <a:pt x="1898436" y="266016"/>
                </a:lnTo>
                <a:cubicBezTo>
                  <a:pt x="1898436" y="258146"/>
                  <a:pt x="1897431" y="250863"/>
                  <a:pt x="1895422" y="244166"/>
                </a:cubicBezTo>
                <a:cubicBezTo>
                  <a:pt x="1893413" y="237469"/>
                  <a:pt x="1890273" y="231671"/>
                  <a:pt x="1886004" y="226774"/>
                </a:cubicBezTo>
                <a:close/>
                <a:moveTo>
                  <a:pt x="2005334" y="241090"/>
                </a:moveTo>
                <a:cubicBezTo>
                  <a:pt x="2009143" y="246154"/>
                  <a:pt x="2010922" y="253124"/>
                  <a:pt x="2010671" y="261998"/>
                </a:cubicBezTo>
                <a:lnTo>
                  <a:pt x="1963455" y="261997"/>
                </a:lnTo>
                <a:cubicBezTo>
                  <a:pt x="1963622" y="258063"/>
                  <a:pt x="1964229" y="254358"/>
                  <a:pt x="1965276" y="250884"/>
                </a:cubicBezTo>
                <a:cubicBezTo>
                  <a:pt x="1966322" y="247410"/>
                  <a:pt x="1967829" y="244396"/>
                  <a:pt x="1969796" y="241843"/>
                </a:cubicBezTo>
                <a:cubicBezTo>
                  <a:pt x="1971764" y="239290"/>
                  <a:pt x="1974233" y="237259"/>
                  <a:pt x="1977205" y="235753"/>
                </a:cubicBezTo>
                <a:cubicBezTo>
                  <a:pt x="1980177" y="234246"/>
                  <a:pt x="1983672" y="233492"/>
                  <a:pt x="1987691" y="233492"/>
                </a:cubicBezTo>
                <a:cubicBezTo>
                  <a:pt x="1995644" y="233492"/>
                  <a:pt x="2001525" y="236025"/>
                  <a:pt x="2005334" y="241090"/>
                </a:cubicBezTo>
                <a:close/>
                <a:moveTo>
                  <a:pt x="2028879" y="226774"/>
                </a:moveTo>
                <a:cubicBezTo>
                  <a:pt x="2024609" y="221877"/>
                  <a:pt x="2019147" y="218047"/>
                  <a:pt x="2012491" y="215284"/>
                </a:cubicBezTo>
                <a:cubicBezTo>
                  <a:pt x="2005836" y="212521"/>
                  <a:pt x="1997820" y="211140"/>
                  <a:pt x="1988444" y="211140"/>
                </a:cubicBezTo>
                <a:cubicBezTo>
                  <a:pt x="1979570" y="211140"/>
                  <a:pt x="1971596" y="212605"/>
                  <a:pt x="1964522" y="215535"/>
                </a:cubicBezTo>
                <a:cubicBezTo>
                  <a:pt x="1957448" y="218465"/>
                  <a:pt x="1951442" y="222714"/>
                  <a:pt x="1946502" y="228281"/>
                </a:cubicBezTo>
                <a:cubicBezTo>
                  <a:pt x="1941563" y="233848"/>
                  <a:pt x="1937796" y="240629"/>
                  <a:pt x="1935201" y="248624"/>
                </a:cubicBezTo>
                <a:cubicBezTo>
                  <a:pt x="1932606" y="256619"/>
                  <a:pt x="1931308" y="265597"/>
                  <a:pt x="1931308" y="275559"/>
                </a:cubicBezTo>
                <a:cubicBezTo>
                  <a:pt x="1931308" y="286024"/>
                  <a:pt x="1932543" y="295149"/>
                  <a:pt x="1935012" y="302935"/>
                </a:cubicBezTo>
                <a:cubicBezTo>
                  <a:pt x="1937482" y="310720"/>
                  <a:pt x="1941228" y="317166"/>
                  <a:pt x="1946251" y="322273"/>
                </a:cubicBezTo>
                <a:cubicBezTo>
                  <a:pt x="1951274" y="327379"/>
                  <a:pt x="1957532" y="331189"/>
                  <a:pt x="1965025" y="333700"/>
                </a:cubicBezTo>
                <a:cubicBezTo>
                  <a:pt x="1972517" y="336212"/>
                  <a:pt x="1981244" y="337467"/>
                  <a:pt x="1991207" y="337467"/>
                </a:cubicBezTo>
                <a:cubicBezTo>
                  <a:pt x="1996732" y="337467"/>
                  <a:pt x="2001922" y="337112"/>
                  <a:pt x="2006778" y="336400"/>
                </a:cubicBezTo>
                <a:cubicBezTo>
                  <a:pt x="2011633" y="335689"/>
                  <a:pt x="2015945" y="334851"/>
                  <a:pt x="2019712" y="333889"/>
                </a:cubicBezTo>
                <a:cubicBezTo>
                  <a:pt x="2023479" y="332926"/>
                  <a:pt x="2026577" y="331942"/>
                  <a:pt x="2029004" y="330937"/>
                </a:cubicBezTo>
                <a:cubicBezTo>
                  <a:pt x="2031432" y="329933"/>
                  <a:pt x="2032918" y="329138"/>
                  <a:pt x="2033462" y="328552"/>
                </a:cubicBezTo>
                <a:cubicBezTo>
                  <a:pt x="2034006" y="327966"/>
                  <a:pt x="2034446" y="327359"/>
                  <a:pt x="2034781" y="326731"/>
                </a:cubicBezTo>
                <a:cubicBezTo>
                  <a:pt x="2035116" y="326103"/>
                  <a:pt x="2035367" y="325328"/>
                  <a:pt x="2035534" y="324408"/>
                </a:cubicBezTo>
                <a:cubicBezTo>
                  <a:pt x="2035702" y="323487"/>
                  <a:pt x="2035827" y="322377"/>
                  <a:pt x="2035911" y="321080"/>
                </a:cubicBezTo>
                <a:cubicBezTo>
                  <a:pt x="2035995" y="319782"/>
                  <a:pt x="2036037" y="318213"/>
                  <a:pt x="2036037" y="316371"/>
                </a:cubicBezTo>
                <a:cubicBezTo>
                  <a:pt x="2036036" y="314278"/>
                  <a:pt x="2035974" y="312541"/>
                  <a:pt x="2035848" y="311160"/>
                </a:cubicBezTo>
                <a:cubicBezTo>
                  <a:pt x="2035723" y="309778"/>
                  <a:pt x="2035492" y="308711"/>
                  <a:pt x="2035157" y="307957"/>
                </a:cubicBezTo>
                <a:cubicBezTo>
                  <a:pt x="2034823" y="307204"/>
                  <a:pt x="2034404" y="306681"/>
                  <a:pt x="2033902" y="306388"/>
                </a:cubicBezTo>
                <a:cubicBezTo>
                  <a:pt x="2033400" y="306095"/>
                  <a:pt x="2032772" y="305948"/>
                  <a:pt x="2032018" y="305948"/>
                </a:cubicBezTo>
                <a:cubicBezTo>
                  <a:pt x="2030762" y="305948"/>
                  <a:pt x="2029130" y="306346"/>
                  <a:pt x="2027121" y="307141"/>
                </a:cubicBezTo>
                <a:cubicBezTo>
                  <a:pt x="2025111" y="307936"/>
                  <a:pt x="2022579" y="308816"/>
                  <a:pt x="2019524" y="309778"/>
                </a:cubicBezTo>
                <a:cubicBezTo>
                  <a:pt x="2016468" y="310741"/>
                  <a:pt x="2012847" y="311620"/>
                  <a:pt x="2008661" y="312415"/>
                </a:cubicBezTo>
                <a:cubicBezTo>
                  <a:pt x="2004476" y="313211"/>
                  <a:pt x="1999620" y="313608"/>
                  <a:pt x="1994095" y="313608"/>
                </a:cubicBezTo>
                <a:cubicBezTo>
                  <a:pt x="1988653" y="313608"/>
                  <a:pt x="1983986" y="312897"/>
                  <a:pt x="1980093" y="311474"/>
                </a:cubicBezTo>
                <a:cubicBezTo>
                  <a:pt x="1976201" y="310050"/>
                  <a:pt x="1973019" y="307978"/>
                  <a:pt x="1970550" y="305258"/>
                </a:cubicBezTo>
                <a:cubicBezTo>
                  <a:pt x="1968080" y="302537"/>
                  <a:pt x="1966280" y="299230"/>
                  <a:pt x="1965150" y="295337"/>
                </a:cubicBezTo>
                <a:cubicBezTo>
                  <a:pt x="1964020" y="291445"/>
                  <a:pt x="1963455" y="287112"/>
                  <a:pt x="1963455" y="282340"/>
                </a:cubicBezTo>
                <a:lnTo>
                  <a:pt x="2031642" y="282341"/>
                </a:lnTo>
                <a:cubicBezTo>
                  <a:pt x="2034655" y="282340"/>
                  <a:pt x="2037020" y="281420"/>
                  <a:pt x="2038737" y="279578"/>
                </a:cubicBezTo>
                <a:cubicBezTo>
                  <a:pt x="2040453" y="277736"/>
                  <a:pt x="2041311" y="274890"/>
                  <a:pt x="2041311" y="271039"/>
                </a:cubicBezTo>
                <a:lnTo>
                  <a:pt x="2041310" y="266016"/>
                </a:lnTo>
                <a:cubicBezTo>
                  <a:pt x="2041311" y="258147"/>
                  <a:pt x="2040306" y="250863"/>
                  <a:pt x="2038297" y="244166"/>
                </a:cubicBezTo>
                <a:cubicBezTo>
                  <a:pt x="2036288" y="237469"/>
                  <a:pt x="2033148" y="231671"/>
                  <a:pt x="2028879" y="226774"/>
                </a:cubicBezTo>
                <a:close/>
                <a:moveTo>
                  <a:pt x="2139563" y="241215"/>
                </a:moveTo>
                <a:cubicBezTo>
                  <a:pt x="2142367" y="243266"/>
                  <a:pt x="2144628" y="246008"/>
                  <a:pt x="2146344" y="249440"/>
                </a:cubicBezTo>
                <a:cubicBezTo>
                  <a:pt x="2148060" y="252872"/>
                  <a:pt x="2149274" y="256786"/>
                  <a:pt x="2149985" y="261181"/>
                </a:cubicBezTo>
                <a:cubicBezTo>
                  <a:pt x="2150697" y="265576"/>
                  <a:pt x="2151053" y="270160"/>
                  <a:pt x="2151053" y="274932"/>
                </a:cubicBezTo>
                <a:cubicBezTo>
                  <a:pt x="2151053" y="279201"/>
                  <a:pt x="2150613" y="283471"/>
                  <a:pt x="2149734" y="287740"/>
                </a:cubicBezTo>
                <a:cubicBezTo>
                  <a:pt x="2148855" y="292010"/>
                  <a:pt x="2147495" y="295840"/>
                  <a:pt x="2145653" y="299230"/>
                </a:cubicBezTo>
                <a:cubicBezTo>
                  <a:pt x="2143811" y="302621"/>
                  <a:pt x="2141446" y="305362"/>
                  <a:pt x="2138558" y="307455"/>
                </a:cubicBezTo>
                <a:cubicBezTo>
                  <a:pt x="2135670" y="309548"/>
                  <a:pt x="2132175" y="310595"/>
                  <a:pt x="2128073" y="310595"/>
                </a:cubicBezTo>
                <a:cubicBezTo>
                  <a:pt x="2123720" y="310594"/>
                  <a:pt x="2119534" y="309067"/>
                  <a:pt x="2115516" y="306011"/>
                </a:cubicBezTo>
                <a:cubicBezTo>
                  <a:pt x="2111497" y="302955"/>
                  <a:pt x="2107269" y="298623"/>
                  <a:pt x="2102832" y="293014"/>
                </a:cubicBezTo>
                <a:lnTo>
                  <a:pt x="2102832" y="256095"/>
                </a:lnTo>
                <a:cubicBezTo>
                  <a:pt x="2105344" y="252747"/>
                  <a:pt x="2107730" y="249942"/>
                  <a:pt x="2109990" y="247682"/>
                </a:cubicBezTo>
                <a:cubicBezTo>
                  <a:pt x="2112251" y="245422"/>
                  <a:pt x="2114448" y="243580"/>
                  <a:pt x="2116583" y="242157"/>
                </a:cubicBezTo>
                <a:cubicBezTo>
                  <a:pt x="2118718" y="240734"/>
                  <a:pt x="2120810" y="239708"/>
                  <a:pt x="2122861" y="239080"/>
                </a:cubicBezTo>
                <a:cubicBezTo>
                  <a:pt x="2124912" y="238452"/>
                  <a:pt x="2126984" y="238138"/>
                  <a:pt x="2129077" y="238138"/>
                </a:cubicBezTo>
                <a:cubicBezTo>
                  <a:pt x="2133263" y="238139"/>
                  <a:pt x="2136758" y="239164"/>
                  <a:pt x="2139563" y="241215"/>
                </a:cubicBezTo>
                <a:close/>
                <a:moveTo>
                  <a:pt x="2173468" y="229223"/>
                </a:moveTo>
                <a:cubicBezTo>
                  <a:pt x="2169826" y="223614"/>
                  <a:pt x="2165117" y="219198"/>
                  <a:pt x="2159341" y="215975"/>
                </a:cubicBezTo>
                <a:cubicBezTo>
                  <a:pt x="2153564" y="212752"/>
                  <a:pt x="2146574" y="211140"/>
                  <a:pt x="2138370" y="211140"/>
                </a:cubicBezTo>
                <a:cubicBezTo>
                  <a:pt x="2134435" y="211140"/>
                  <a:pt x="2130731" y="211559"/>
                  <a:pt x="2127257" y="212396"/>
                </a:cubicBezTo>
                <a:cubicBezTo>
                  <a:pt x="2123782" y="213233"/>
                  <a:pt x="2120413" y="214510"/>
                  <a:pt x="2117148" y="216226"/>
                </a:cubicBezTo>
                <a:cubicBezTo>
                  <a:pt x="2113883" y="217942"/>
                  <a:pt x="2110681" y="220077"/>
                  <a:pt x="2107541" y="222630"/>
                </a:cubicBezTo>
                <a:cubicBezTo>
                  <a:pt x="2104402" y="225183"/>
                  <a:pt x="2101200" y="228135"/>
                  <a:pt x="2097935" y="231483"/>
                </a:cubicBezTo>
                <a:lnTo>
                  <a:pt x="2097935" y="218298"/>
                </a:lnTo>
                <a:cubicBezTo>
                  <a:pt x="2097935" y="217461"/>
                  <a:pt x="2097726" y="216728"/>
                  <a:pt x="2097307" y="216100"/>
                </a:cubicBezTo>
                <a:cubicBezTo>
                  <a:pt x="2096889" y="215473"/>
                  <a:pt x="2096156" y="214949"/>
                  <a:pt x="2095110" y="214531"/>
                </a:cubicBezTo>
                <a:cubicBezTo>
                  <a:pt x="2094063" y="214112"/>
                  <a:pt x="2092682" y="213798"/>
                  <a:pt x="2090966" y="213589"/>
                </a:cubicBezTo>
                <a:cubicBezTo>
                  <a:pt x="2089250" y="213380"/>
                  <a:pt x="2087136" y="213275"/>
                  <a:pt x="2084624" y="213275"/>
                </a:cubicBezTo>
                <a:cubicBezTo>
                  <a:pt x="2082029" y="213275"/>
                  <a:pt x="2079873" y="213379"/>
                  <a:pt x="2078157" y="213589"/>
                </a:cubicBezTo>
                <a:cubicBezTo>
                  <a:pt x="2076441" y="213798"/>
                  <a:pt x="2075060" y="214112"/>
                  <a:pt x="2074013" y="214531"/>
                </a:cubicBezTo>
                <a:cubicBezTo>
                  <a:pt x="2072967" y="214949"/>
                  <a:pt x="2072234" y="215473"/>
                  <a:pt x="2071816" y="216100"/>
                </a:cubicBezTo>
                <a:cubicBezTo>
                  <a:pt x="2071397" y="216728"/>
                  <a:pt x="2071188" y="217461"/>
                  <a:pt x="2071188" y="218298"/>
                </a:cubicBezTo>
                <a:lnTo>
                  <a:pt x="2071188" y="374763"/>
                </a:lnTo>
                <a:cubicBezTo>
                  <a:pt x="2071188" y="375600"/>
                  <a:pt x="2071439" y="376353"/>
                  <a:pt x="2071941" y="377023"/>
                </a:cubicBezTo>
                <a:cubicBezTo>
                  <a:pt x="2072444" y="377693"/>
                  <a:pt x="2073302" y="378258"/>
                  <a:pt x="2074516" y="378718"/>
                </a:cubicBezTo>
                <a:cubicBezTo>
                  <a:pt x="2075730" y="379179"/>
                  <a:pt x="2077341" y="379535"/>
                  <a:pt x="2079350" y="379786"/>
                </a:cubicBezTo>
                <a:cubicBezTo>
                  <a:pt x="2081359" y="380037"/>
                  <a:pt x="2083913" y="380162"/>
                  <a:pt x="2087010" y="380162"/>
                </a:cubicBezTo>
                <a:cubicBezTo>
                  <a:pt x="2090108" y="380162"/>
                  <a:pt x="2092661" y="380037"/>
                  <a:pt x="2094670" y="379786"/>
                </a:cubicBezTo>
                <a:cubicBezTo>
                  <a:pt x="2096679" y="379534"/>
                  <a:pt x="2098291" y="379179"/>
                  <a:pt x="2099505" y="378718"/>
                </a:cubicBezTo>
                <a:cubicBezTo>
                  <a:pt x="2100719" y="378258"/>
                  <a:pt x="2101577" y="377693"/>
                  <a:pt x="2102079" y="377023"/>
                </a:cubicBezTo>
                <a:cubicBezTo>
                  <a:pt x="2102581" y="376353"/>
                  <a:pt x="2102833" y="375600"/>
                  <a:pt x="2102832" y="374763"/>
                </a:cubicBezTo>
                <a:lnTo>
                  <a:pt x="2102832" y="322022"/>
                </a:lnTo>
                <a:cubicBezTo>
                  <a:pt x="2105511" y="324617"/>
                  <a:pt x="2108107" y="326877"/>
                  <a:pt x="2110618" y="328803"/>
                </a:cubicBezTo>
                <a:cubicBezTo>
                  <a:pt x="2113129" y="330728"/>
                  <a:pt x="2115662" y="332340"/>
                  <a:pt x="2118215" y="333637"/>
                </a:cubicBezTo>
                <a:cubicBezTo>
                  <a:pt x="2120769" y="334935"/>
                  <a:pt x="2123406" y="335898"/>
                  <a:pt x="2126126" y="336526"/>
                </a:cubicBezTo>
                <a:cubicBezTo>
                  <a:pt x="2128847" y="337153"/>
                  <a:pt x="2131840" y="337467"/>
                  <a:pt x="2135105" y="337467"/>
                </a:cubicBezTo>
                <a:cubicBezTo>
                  <a:pt x="2142974" y="337467"/>
                  <a:pt x="2149964" y="335960"/>
                  <a:pt x="2156076" y="332947"/>
                </a:cubicBezTo>
                <a:cubicBezTo>
                  <a:pt x="2162187" y="329933"/>
                  <a:pt x="2167294" y="325621"/>
                  <a:pt x="2171396" y="320013"/>
                </a:cubicBezTo>
                <a:cubicBezTo>
                  <a:pt x="2175498" y="314404"/>
                  <a:pt x="2178616" y="307602"/>
                  <a:pt x="2180751" y="299607"/>
                </a:cubicBezTo>
                <a:cubicBezTo>
                  <a:pt x="2182886" y="291612"/>
                  <a:pt x="2183953" y="282633"/>
                  <a:pt x="2183953" y="272671"/>
                </a:cubicBezTo>
                <a:cubicBezTo>
                  <a:pt x="2183953" y="264216"/>
                  <a:pt x="2183116" y="256263"/>
                  <a:pt x="2181442" y="248812"/>
                </a:cubicBezTo>
                <a:cubicBezTo>
                  <a:pt x="2179767" y="241362"/>
                  <a:pt x="2177109" y="234832"/>
                  <a:pt x="2173468" y="229223"/>
                </a:cubicBezTo>
                <a:close/>
                <a:moveTo>
                  <a:pt x="3638194" y="813562"/>
                </a:moveTo>
                <a:lnTo>
                  <a:pt x="3316923" y="1131406"/>
                </a:lnTo>
                <a:cubicBezTo>
                  <a:pt x="2469817" y="274196"/>
                  <a:pt x="1130259" y="220732"/>
                  <a:pt x="314808" y="1011587"/>
                </a:cubicBezTo>
                <a:cubicBezTo>
                  <a:pt x="209872" y="903505"/>
                  <a:pt x="104936" y="795423"/>
                  <a:pt x="0" y="687341"/>
                </a:cubicBezTo>
                <a:cubicBezTo>
                  <a:pt x="993336" y="-276227"/>
                  <a:pt x="2616714" y="-219906"/>
                  <a:pt x="3638194" y="813562"/>
                </a:cubicBezTo>
                <a:close/>
              </a:path>
            </a:pathLst>
          </a:custGeom>
          <a:solidFill>
            <a:schemeClr val="bg2"/>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ysClr val="windowText" lastClr="000000"/>
                </a:solidFill>
              </a:ln>
              <a:solidFill>
                <a:sysClr val="windowText" lastClr="000000"/>
              </a:solidFill>
              <a:effectLst>
                <a:innerShdw blurRad="63500" dist="50800" dir="13500000">
                  <a:srgbClr val="000000">
                    <a:alpha val="50000"/>
                  </a:srgbClr>
                </a:innerShdw>
              </a:effectLst>
            </a:endParaRPr>
          </a:p>
        </p:txBody>
      </p:sp>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sp>
        <p:nvSpPr>
          <p:cNvPr id="18" name="Vrije vorm 17"/>
          <p:cNvSpPr/>
          <p:nvPr/>
        </p:nvSpPr>
        <p:spPr>
          <a:xfrm rot="2856309">
            <a:off x="7612292" y="1452224"/>
            <a:ext cx="4014553" cy="1252800"/>
          </a:xfrm>
          <a:custGeom>
            <a:avLst/>
            <a:gdLst/>
            <a:ahLst/>
            <a:cxnLst/>
            <a:rect l="l" t="t" r="r" b="b"/>
            <a:pathLst>
              <a:path w="3639562" h="1092499">
                <a:moveTo>
                  <a:pt x="2350154" y="198824"/>
                </a:moveTo>
                <a:cubicBezTo>
                  <a:pt x="2349694" y="199494"/>
                  <a:pt x="2349463" y="200248"/>
                  <a:pt x="2349464" y="201085"/>
                </a:cubicBezTo>
                <a:lnTo>
                  <a:pt x="2349463" y="226074"/>
                </a:lnTo>
                <a:lnTo>
                  <a:pt x="2336153" y="226074"/>
                </a:lnTo>
                <a:cubicBezTo>
                  <a:pt x="2335315" y="226074"/>
                  <a:pt x="2334583" y="226283"/>
                  <a:pt x="2333955" y="226702"/>
                </a:cubicBezTo>
                <a:cubicBezTo>
                  <a:pt x="2333327" y="227121"/>
                  <a:pt x="2332804" y="227811"/>
                  <a:pt x="2332385" y="228774"/>
                </a:cubicBezTo>
                <a:cubicBezTo>
                  <a:pt x="2331967" y="229737"/>
                  <a:pt x="2331653" y="231055"/>
                  <a:pt x="2331443" y="232730"/>
                </a:cubicBezTo>
                <a:cubicBezTo>
                  <a:pt x="2331234" y="234404"/>
                  <a:pt x="2331130" y="236455"/>
                  <a:pt x="2331130" y="238883"/>
                </a:cubicBezTo>
                <a:cubicBezTo>
                  <a:pt x="2331130" y="243487"/>
                  <a:pt x="2331548" y="246773"/>
                  <a:pt x="2332385" y="248740"/>
                </a:cubicBezTo>
                <a:cubicBezTo>
                  <a:pt x="2333223" y="250708"/>
                  <a:pt x="2334436" y="251691"/>
                  <a:pt x="2336027" y="251691"/>
                </a:cubicBezTo>
                <a:lnTo>
                  <a:pt x="2349463" y="251691"/>
                </a:lnTo>
                <a:lnTo>
                  <a:pt x="2349463" y="309078"/>
                </a:lnTo>
                <a:cubicBezTo>
                  <a:pt x="2349463" y="315943"/>
                  <a:pt x="2350175" y="321887"/>
                  <a:pt x="2351598" y="326910"/>
                </a:cubicBezTo>
                <a:cubicBezTo>
                  <a:pt x="2353021" y="331933"/>
                  <a:pt x="2355240" y="336098"/>
                  <a:pt x="2358254" y="339404"/>
                </a:cubicBezTo>
                <a:cubicBezTo>
                  <a:pt x="2361267" y="342711"/>
                  <a:pt x="2365076" y="345160"/>
                  <a:pt x="2369681" y="346751"/>
                </a:cubicBezTo>
                <a:cubicBezTo>
                  <a:pt x="2374285" y="348341"/>
                  <a:pt x="2379727" y="349136"/>
                  <a:pt x="2386005" y="349136"/>
                </a:cubicBezTo>
                <a:cubicBezTo>
                  <a:pt x="2388349" y="349136"/>
                  <a:pt x="2390673" y="349011"/>
                  <a:pt x="2392975" y="348760"/>
                </a:cubicBezTo>
                <a:cubicBezTo>
                  <a:pt x="2395277" y="348508"/>
                  <a:pt x="2397412" y="348153"/>
                  <a:pt x="2399379" y="347692"/>
                </a:cubicBezTo>
                <a:cubicBezTo>
                  <a:pt x="2401347" y="347232"/>
                  <a:pt x="2403063" y="346688"/>
                  <a:pt x="2404528" y="346060"/>
                </a:cubicBezTo>
                <a:cubicBezTo>
                  <a:pt x="2405992" y="345432"/>
                  <a:pt x="2407102" y="344720"/>
                  <a:pt x="2407855" y="343925"/>
                </a:cubicBezTo>
                <a:cubicBezTo>
                  <a:pt x="2408609" y="343130"/>
                  <a:pt x="2409216" y="341749"/>
                  <a:pt x="2409676" y="339781"/>
                </a:cubicBezTo>
                <a:cubicBezTo>
                  <a:pt x="2410137" y="337814"/>
                  <a:pt x="2410367" y="334989"/>
                  <a:pt x="2410367" y="331305"/>
                </a:cubicBezTo>
                <a:cubicBezTo>
                  <a:pt x="2410367" y="328961"/>
                  <a:pt x="2410262" y="327035"/>
                  <a:pt x="2410053" y="325528"/>
                </a:cubicBezTo>
                <a:cubicBezTo>
                  <a:pt x="2409843" y="324022"/>
                  <a:pt x="2409613" y="322829"/>
                  <a:pt x="2409362" y="321950"/>
                </a:cubicBezTo>
                <a:cubicBezTo>
                  <a:pt x="2409111" y="321071"/>
                  <a:pt x="2408755" y="320485"/>
                  <a:pt x="2408295" y="320192"/>
                </a:cubicBezTo>
                <a:cubicBezTo>
                  <a:pt x="2407835" y="319899"/>
                  <a:pt x="2407353" y="319752"/>
                  <a:pt x="2406851" y="319752"/>
                </a:cubicBezTo>
                <a:cubicBezTo>
                  <a:pt x="2406264" y="319752"/>
                  <a:pt x="2405616" y="319899"/>
                  <a:pt x="2404904" y="320192"/>
                </a:cubicBezTo>
                <a:cubicBezTo>
                  <a:pt x="2404193" y="320485"/>
                  <a:pt x="2403313" y="320820"/>
                  <a:pt x="2402267" y="321196"/>
                </a:cubicBezTo>
                <a:cubicBezTo>
                  <a:pt x="2401221" y="321573"/>
                  <a:pt x="2400028" y="321908"/>
                  <a:pt x="2398688" y="322201"/>
                </a:cubicBezTo>
                <a:cubicBezTo>
                  <a:pt x="2397349" y="322494"/>
                  <a:pt x="2395842" y="322640"/>
                  <a:pt x="2394168" y="322640"/>
                </a:cubicBezTo>
                <a:cubicBezTo>
                  <a:pt x="2389228" y="322641"/>
                  <a:pt x="2385796" y="321112"/>
                  <a:pt x="2383871" y="318057"/>
                </a:cubicBezTo>
                <a:cubicBezTo>
                  <a:pt x="2381945" y="315002"/>
                  <a:pt x="2380982" y="310418"/>
                  <a:pt x="2380982" y="304307"/>
                </a:cubicBezTo>
                <a:lnTo>
                  <a:pt x="2380982" y="251691"/>
                </a:lnTo>
                <a:lnTo>
                  <a:pt x="2405469" y="251691"/>
                </a:lnTo>
                <a:cubicBezTo>
                  <a:pt x="2407060" y="251691"/>
                  <a:pt x="2408274" y="250707"/>
                  <a:pt x="2409111" y="248740"/>
                </a:cubicBezTo>
                <a:cubicBezTo>
                  <a:pt x="2409948" y="246773"/>
                  <a:pt x="2410367" y="243487"/>
                  <a:pt x="2410367" y="238883"/>
                </a:cubicBezTo>
                <a:cubicBezTo>
                  <a:pt x="2410367" y="236455"/>
                  <a:pt x="2410262" y="234404"/>
                  <a:pt x="2410053" y="232729"/>
                </a:cubicBezTo>
                <a:cubicBezTo>
                  <a:pt x="2409843" y="231055"/>
                  <a:pt x="2409530" y="229737"/>
                  <a:pt x="2409111" y="228774"/>
                </a:cubicBezTo>
                <a:cubicBezTo>
                  <a:pt x="2408693" y="227811"/>
                  <a:pt x="2408169" y="227121"/>
                  <a:pt x="2407541" y="226702"/>
                </a:cubicBezTo>
                <a:cubicBezTo>
                  <a:pt x="2406913" y="226284"/>
                  <a:pt x="2406181" y="226074"/>
                  <a:pt x="2405344" y="226074"/>
                </a:cubicBezTo>
                <a:lnTo>
                  <a:pt x="2380982" y="226074"/>
                </a:lnTo>
                <a:lnTo>
                  <a:pt x="2380983" y="201085"/>
                </a:lnTo>
                <a:cubicBezTo>
                  <a:pt x="2380983" y="200248"/>
                  <a:pt x="2380731" y="199494"/>
                  <a:pt x="2380229" y="198825"/>
                </a:cubicBezTo>
                <a:cubicBezTo>
                  <a:pt x="2379727" y="198155"/>
                  <a:pt x="2378889" y="197590"/>
                  <a:pt x="2377718" y="197130"/>
                </a:cubicBezTo>
                <a:cubicBezTo>
                  <a:pt x="2376546" y="196669"/>
                  <a:pt x="2374934" y="196334"/>
                  <a:pt x="2372883" y="196125"/>
                </a:cubicBezTo>
                <a:cubicBezTo>
                  <a:pt x="2370832" y="195915"/>
                  <a:pt x="2368258" y="195811"/>
                  <a:pt x="2365160" y="195811"/>
                </a:cubicBezTo>
                <a:cubicBezTo>
                  <a:pt x="2362146" y="195811"/>
                  <a:pt x="2359614" y="195916"/>
                  <a:pt x="2357563" y="196125"/>
                </a:cubicBezTo>
                <a:cubicBezTo>
                  <a:pt x="2355512" y="196334"/>
                  <a:pt x="2353879" y="196669"/>
                  <a:pt x="2352666" y="197130"/>
                </a:cubicBezTo>
                <a:cubicBezTo>
                  <a:pt x="2351452" y="197590"/>
                  <a:pt x="2350615" y="198155"/>
                  <a:pt x="2350154" y="198824"/>
                </a:cubicBezTo>
                <a:close/>
                <a:moveTo>
                  <a:pt x="2201942" y="174966"/>
                </a:moveTo>
                <a:cubicBezTo>
                  <a:pt x="2201440" y="175635"/>
                  <a:pt x="2201189" y="176389"/>
                  <a:pt x="2201189" y="177226"/>
                </a:cubicBezTo>
                <a:lnTo>
                  <a:pt x="2201189" y="342356"/>
                </a:lnTo>
                <a:cubicBezTo>
                  <a:pt x="2201189" y="343193"/>
                  <a:pt x="2201440" y="343925"/>
                  <a:pt x="2201942" y="344553"/>
                </a:cubicBezTo>
                <a:cubicBezTo>
                  <a:pt x="2202445" y="345181"/>
                  <a:pt x="2203303" y="345704"/>
                  <a:pt x="2204517" y="346122"/>
                </a:cubicBezTo>
                <a:cubicBezTo>
                  <a:pt x="2205730" y="346541"/>
                  <a:pt x="2207342" y="346855"/>
                  <a:pt x="2209351" y="347064"/>
                </a:cubicBezTo>
                <a:cubicBezTo>
                  <a:pt x="2211360" y="347274"/>
                  <a:pt x="2213913" y="347379"/>
                  <a:pt x="2217011" y="347378"/>
                </a:cubicBezTo>
                <a:cubicBezTo>
                  <a:pt x="2220109" y="347379"/>
                  <a:pt x="2222662" y="347274"/>
                  <a:pt x="2224671" y="347065"/>
                </a:cubicBezTo>
                <a:cubicBezTo>
                  <a:pt x="2226680" y="346855"/>
                  <a:pt x="2228292" y="346541"/>
                  <a:pt x="2229506" y="346123"/>
                </a:cubicBezTo>
                <a:cubicBezTo>
                  <a:pt x="2230720" y="345704"/>
                  <a:pt x="2231578" y="345181"/>
                  <a:pt x="2232080" y="344553"/>
                </a:cubicBezTo>
                <a:cubicBezTo>
                  <a:pt x="2232582" y="343925"/>
                  <a:pt x="2232833" y="343193"/>
                  <a:pt x="2232833" y="342356"/>
                </a:cubicBezTo>
                <a:lnTo>
                  <a:pt x="2232833" y="267890"/>
                </a:lnTo>
                <a:cubicBezTo>
                  <a:pt x="2237271" y="262281"/>
                  <a:pt x="2241540" y="258012"/>
                  <a:pt x="2245642" y="255082"/>
                </a:cubicBezTo>
                <a:cubicBezTo>
                  <a:pt x="2249744" y="252151"/>
                  <a:pt x="2253804" y="250687"/>
                  <a:pt x="2257822" y="250687"/>
                </a:cubicBezTo>
                <a:cubicBezTo>
                  <a:pt x="2261004" y="250687"/>
                  <a:pt x="2263787" y="251294"/>
                  <a:pt x="2266173" y="252508"/>
                </a:cubicBezTo>
                <a:cubicBezTo>
                  <a:pt x="2268559" y="253721"/>
                  <a:pt x="2270506" y="255437"/>
                  <a:pt x="2272012" y="257656"/>
                </a:cubicBezTo>
                <a:cubicBezTo>
                  <a:pt x="2273519" y="259875"/>
                  <a:pt x="2274671" y="262532"/>
                  <a:pt x="2275466" y="265630"/>
                </a:cubicBezTo>
                <a:cubicBezTo>
                  <a:pt x="2276261" y="268727"/>
                  <a:pt x="2276658" y="272997"/>
                  <a:pt x="2276659" y="278438"/>
                </a:cubicBezTo>
                <a:lnTo>
                  <a:pt x="2276659" y="342355"/>
                </a:lnTo>
                <a:cubicBezTo>
                  <a:pt x="2276659" y="343193"/>
                  <a:pt x="2276910" y="343925"/>
                  <a:pt x="2277412" y="344553"/>
                </a:cubicBezTo>
                <a:cubicBezTo>
                  <a:pt x="2277914" y="345181"/>
                  <a:pt x="2278752" y="345704"/>
                  <a:pt x="2279924" y="346123"/>
                </a:cubicBezTo>
                <a:cubicBezTo>
                  <a:pt x="2281095" y="346541"/>
                  <a:pt x="2282707" y="346855"/>
                  <a:pt x="2284758" y="347064"/>
                </a:cubicBezTo>
                <a:cubicBezTo>
                  <a:pt x="2286809" y="347274"/>
                  <a:pt x="2289383" y="347379"/>
                  <a:pt x="2292481" y="347378"/>
                </a:cubicBezTo>
                <a:cubicBezTo>
                  <a:pt x="2295495" y="347379"/>
                  <a:pt x="2298027" y="347274"/>
                  <a:pt x="2300078" y="347064"/>
                </a:cubicBezTo>
                <a:cubicBezTo>
                  <a:pt x="2302129" y="346855"/>
                  <a:pt x="2303741" y="346541"/>
                  <a:pt x="2304913" y="346123"/>
                </a:cubicBezTo>
                <a:cubicBezTo>
                  <a:pt x="2306085" y="345704"/>
                  <a:pt x="2306922" y="345181"/>
                  <a:pt x="2307424" y="344553"/>
                </a:cubicBezTo>
                <a:cubicBezTo>
                  <a:pt x="2307926" y="343925"/>
                  <a:pt x="2308178" y="343192"/>
                  <a:pt x="2308178" y="342355"/>
                </a:cubicBezTo>
                <a:lnTo>
                  <a:pt x="2308178" y="273666"/>
                </a:lnTo>
                <a:cubicBezTo>
                  <a:pt x="2308178" y="265379"/>
                  <a:pt x="2307466" y="258326"/>
                  <a:pt x="2306043" y="252507"/>
                </a:cubicBezTo>
                <a:cubicBezTo>
                  <a:pt x="2304620" y="246689"/>
                  <a:pt x="2302296" y="241604"/>
                  <a:pt x="2299074" y="237250"/>
                </a:cubicBezTo>
                <a:cubicBezTo>
                  <a:pt x="2295850" y="232897"/>
                  <a:pt x="2291623" y="229465"/>
                  <a:pt x="2286391" y="226953"/>
                </a:cubicBezTo>
                <a:cubicBezTo>
                  <a:pt x="2281158" y="224442"/>
                  <a:pt x="2274733" y="223186"/>
                  <a:pt x="2267115" y="223186"/>
                </a:cubicBezTo>
                <a:cubicBezTo>
                  <a:pt x="2261004" y="223186"/>
                  <a:pt x="2255123" y="224505"/>
                  <a:pt x="2249472" y="227141"/>
                </a:cubicBezTo>
                <a:cubicBezTo>
                  <a:pt x="2243821" y="229778"/>
                  <a:pt x="2238275" y="233776"/>
                  <a:pt x="2232833" y="239134"/>
                </a:cubicBezTo>
                <a:lnTo>
                  <a:pt x="2232833" y="177226"/>
                </a:lnTo>
                <a:cubicBezTo>
                  <a:pt x="2232833" y="176389"/>
                  <a:pt x="2232582" y="175636"/>
                  <a:pt x="2232080" y="174966"/>
                </a:cubicBezTo>
                <a:cubicBezTo>
                  <a:pt x="2231578" y="174296"/>
                  <a:pt x="2230719" y="173731"/>
                  <a:pt x="2229506" y="173270"/>
                </a:cubicBezTo>
                <a:cubicBezTo>
                  <a:pt x="2228292" y="172810"/>
                  <a:pt x="2226680" y="172454"/>
                  <a:pt x="2224671" y="172203"/>
                </a:cubicBezTo>
                <a:cubicBezTo>
                  <a:pt x="2222662" y="171952"/>
                  <a:pt x="2220109" y="171826"/>
                  <a:pt x="2217011" y="171826"/>
                </a:cubicBezTo>
                <a:cubicBezTo>
                  <a:pt x="2213913" y="171826"/>
                  <a:pt x="2211360" y="171952"/>
                  <a:pt x="2209351" y="172203"/>
                </a:cubicBezTo>
                <a:cubicBezTo>
                  <a:pt x="2207342" y="172454"/>
                  <a:pt x="2205730" y="172810"/>
                  <a:pt x="2204517" y="173270"/>
                </a:cubicBezTo>
                <a:cubicBezTo>
                  <a:pt x="2203303" y="173731"/>
                  <a:pt x="2202444" y="174296"/>
                  <a:pt x="2201942" y="174966"/>
                </a:cubicBezTo>
                <a:close/>
                <a:moveTo>
                  <a:pt x="2096056" y="239134"/>
                </a:moveTo>
                <a:cubicBezTo>
                  <a:pt x="2091033" y="244492"/>
                  <a:pt x="2087119" y="251252"/>
                  <a:pt x="2084315" y="259414"/>
                </a:cubicBezTo>
                <a:cubicBezTo>
                  <a:pt x="2081510" y="267576"/>
                  <a:pt x="2080108" y="277266"/>
                  <a:pt x="2080108" y="288484"/>
                </a:cubicBezTo>
                <a:cubicBezTo>
                  <a:pt x="2080108" y="298195"/>
                  <a:pt x="2081259" y="306818"/>
                  <a:pt x="2083561" y="314353"/>
                </a:cubicBezTo>
                <a:cubicBezTo>
                  <a:pt x="2085863" y="321887"/>
                  <a:pt x="2089275" y="328270"/>
                  <a:pt x="2093795" y="333502"/>
                </a:cubicBezTo>
                <a:cubicBezTo>
                  <a:pt x="2098316" y="338735"/>
                  <a:pt x="2103904" y="342690"/>
                  <a:pt x="2110559" y="345369"/>
                </a:cubicBezTo>
                <a:cubicBezTo>
                  <a:pt x="2117215" y="348048"/>
                  <a:pt x="2124854" y="349388"/>
                  <a:pt x="2133477" y="349388"/>
                </a:cubicBezTo>
                <a:cubicBezTo>
                  <a:pt x="2137328" y="349387"/>
                  <a:pt x="2141074" y="349053"/>
                  <a:pt x="2144715" y="348383"/>
                </a:cubicBezTo>
                <a:cubicBezTo>
                  <a:pt x="2148357" y="347713"/>
                  <a:pt x="2151727" y="346834"/>
                  <a:pt x="2154824" y="345746"/>
                </a:cubicBezTo>
                <a:cubicBezTo>
                  <a:pt x="2157922" y="344658"/>
                  <a:pt x="2160684" y="343423"/>
                  <a:pt x="2163112" y="342041"/>
                </a:cubicBezTo>
                <a:cubicBezTo>
                  <a:pt x="2165540" y="340660"/>
                  <a:pt x="2167256" y="339488"/>
                  <a:pt x="2168261" y="338525"/>
                </a:cubicBezTo>
                <a:cubicBezTo>
                  <a:pt x="2169265" y="337563"/>
                  <a:pt x="2169914" y="336768"/>
                  <a:pt x="2170207" y="336140"/>
                </a:cubicBezTo>
                <a:cubicBezTo>
                  <a:pt x="2170500" y="335512"/>
                  <a:pt x="2170751" y="334695"/>
                  <a:pt x="2170960" y="333691"/>
                </a:cubicBezTo>
                <a:cubicBezTo>
                  <a:pt x="2171170" y="332686"/>
                  <a:pt x="2171337" y="331451"/>
                  <a:pt x="2171463" y="329987"/>
                </a:cubicBezTo>
                <a:cubicBezTo>
                  <a:pt x="2171588" y="328521"/>
                  <a:pt x="2171651" y="326701"/>
                  <a:pt x="2171651" y="324524"/>
                </a:cubicBezTo>
                <a:cubicBezTo>
                  <a:pt x="2171651" y="321761"/>
                  <a:pt x="2171567" y="319501"/>
                  <a:pt x="2171400" y="317743"/>
                </a:cubicBezTo>
                <a:cubicBezTo>
                  <a:pt x="2171232" y="315985"/>
                  <a:pt x="2171002" y="314541"/>
                  <a:pt x="2170709" y="313411"/>
                </a:cubicBezTo>
                <a:cubicBezTo>
                  <a:pt x="2170416" y="312281"/>
                  <a:pt x="2170019" y="311506"/>
                  <a:pt x="2169516" y="311088"/>
                </a:cubicBezTo>
                <a:cubicBezTo>
                  <a:pt x="2169014" y="310669"/>
                  <a:pt x="2168386" y="310460"/>
                  <a:pt x="2167633" y="310460"/>
                </a:cubicBezTo>
                <a:cubicBezTo>
                  <a:pt x="2166544" y="310460"/>
                  <a:pt x="2165205" y="311109"/>
                  <a:pt x="2163614" y="312406"/>
                </a:cubicBezTo>
                <a:cubicBezTo>
                  <a:pt x="2162024" y="313704"/>
                  <a:pt x="2160056" y="315148"/>
                  <a:pt x="2157712" y="316738"/>
                </a:cubicBezTo>
                <a:cubicBezTo>
                  <a:pt x="2155369" y="318329"/>
                  <a:pt x="2152627" y="319773"/>
                  <a:pt x="2149487" y="321071"/>
                </a:cubicBezTo>
                <a:cubicBezTo>
                  <a:pt x="2146348" y="322368"/>
                  <a:pt x="2142602" y="323017"/>
                  <a:pt x="2138249" y="323017"/>
                </a:cubicBezTo>
                <a:cubicBezTo>
                  <a:pt x="2133979" y="323017"/>
                  <a:pt x="2130233" y="322243"/>
                  <a:pt x="2127010" y="320694"/>
                </a:cubicBezTo>
                <a:cubicBezTo>
                  <a:pt x="2123787" y="319145"/>
                  <a:pt x="2121108" y="316822"/>
                  <a:pt x="2118973" y="313725"/>
                </a:cubicBezTo>
                <a:cubicBezTo>
                  <a:pt x="2116838" y="310627"/>
                  <a:pt x="2115226" y="306776"/>
                  <a:pt x="2114138" y="302172"/>
                </a:cubicBezTo>
                <a:cubicBezTo>
                  <a:pt x="2113050" y="297568"/>
                  <a:pt x="2112506" y="292252"/>
                  <a:pt x="2112506" y="286224"/>
                </a:cubicBezTo>
                <a:cubicBezTo>
                  <a:pt x="2112506" y="274001"/>
                  <a:pt x="2114682" y="264730"/>
                  <a:pt x="2119036" y="258410"/>
                </a:cubicBezTo>
                <a:cubicBezTo>
                  <a:pt x="2123389" y="252089"/>
                  <a:pt x="2129667" y="248929"/>
                  <a:pt x="2137872" y="248928"/>
                </a:cubicBezTo>
                <a:cubicBezTo>
                  <a:pt x="2142058" y="248929"/>
                  <a:pt x="2145657" y="249515"/>
                  <a:pt x="2148671" y="250687"/>
                </a:cubicBezTo>
                <a:cubicBezTo>
                  <a:pt x="2151685" y="251859"/>
                  <a:pt x="2154280" y="253156"/>
                  <a:pt x="2156456" y="254580"/>
                </a:cubicBezTo>
                <a:cubicBezTo>
                  <a:pt x="2158633" y="256003"/>
                  <a:pt x="2160517" y="257300"/>
                  <a:pt x="2162108" y="258472"/>
                </a:cubicBezTo>
                <a:cubicBezTo>
                  <a:pt x="2163698" y="259644"/>
                  <a:pt x="2165205" y="260230"/>
                  <a:pt x="2166628" y="260230"/>
                </a:cubicBezTo>
                <a:cubicBezTo>
                  <a:pt x="2167967" y="260230"/>
                  <a:pt x="2169056" y="259247"/>
                  <a:pt x="2169893" y="257279"/>
                </a:cubicBezTo>
                <a:cubicBezTo>
                  <a:pt x="2170730" y="255312"/>
                  <a:pt x="2171149" y="251901"/>
                  <a:pt x="2171149" y="247045"/>
                </a:cubicBezTo>
                <a:cubicBezTo>
                  <a:pt x="2171149" y="244952"/>
                  <a:pt x="2171086" y="243173"/>
                  <a:pt x="2170960" y="241708"/>
                </a:cubicBezTo>
                <a:cubicBezTo>
                  <a:pt x="2170835" y="240243"/>
                  <a:pt x="2170667" y="239008"/>
                  <a:pt x="2170458" y="238004"/>
                </a:cubicBezTo>
                <a:cubicBezTo>
                  <a:pt x="2170249" y="236999"/>
                  <a:pt x="2169956" y="236183"/>
                  <a:pt x="2169579" y="235555"/>
                </a:cubicBezTo>
                <a:cubicBezTo>
                  <a:pt x="2169202" y="234927"/>
                  <a:pt x="2168554" y="234153"/>
                  <a:pt x="2167633" y="233232"/>
                </a:cubicBezTo>
                <a:cubicBezTo>
                  <a:pt x="2166712" y="232311"/>
                  <a:pt x="2165142" y="231223"/>
                  <a:pt x="2162924" y="229967"/>
                </a:cubicBezTo>
                <a:cubicBezTo>
                  <a:pt x="2160705" y="228711"/>
                  <a:pt x="2158194" y="227581"/>
                  <a:pt x="2155389" y="226577"/>
                </a:cubicBezTo>
                <a:cubicBezTo>
                  <a:pt x="2152585" y="225572"/>
                  <a:pt x="2149571" y="224777"/>
                  <a:pt x="2146348" y="224191"/>
                </a:cubicBezTo>
                <a:cubicBezTo>
                  <a:pt x="2143125" y="223605"/>
                  <a:pt x="2139839" y="223311"/>
                  <a:pt x="2136490" y="223312"/>
                </a:cubicBezTo>
                <a:cubicBezTo>
                  <a:pt x="2128286" y="223312"/>
                  <a:pt x="2120752" y="224609"/>
                  <a:pt x="2113887" y="227205"/>
                </a:cubicBezTo>
                <a:cubicBezTo>
                  <a:pt x="2107022" y="229800"/>
                  <a:pt x="2101079" y="233776"/>
                  <a:pt x="2096056" y="239134"/>
                </a:cubicBezTo>
                <a:close/>
                <a:moveTo>
                  <a:pt x="1984053" y="299284"/>
                </a:moveTo>
                <a:cubicBezTo>
                  <a:pt x="1986313" y="297777"/>
                  <a:pt x="1989244" y="296647"/>
                  <a:pt x="1992843" y="295893"/>
                </a:cubicBezTo>
                <a:cubicBezTo>
                  <a:pt x="1996443" y="295140"/>
                  <a:pt x="2000796" y="294763"/>
                  <a:pt x="2005903" y="294763"/>
                </a:cubicBezTo>
                <a:lnTo>
                  <a:pt x="2017958" y="294763"/>
                </a:lnTo>
                <a:lnTo>
                  <a:pt x="2017958" y="313850"/>
                </a:lnTo>
                <a:cubicBezTo>
                  <a:pt x="2014107" y="318204"/>
                  <a:pt x="2010319" y="321510"/>
                  <a:pt x="2006594" y="323771"/>
                </a:cubicBezTo>
                <a:cubicBezTo>
                  <a:pt x="2002868" y="326031"/>
                  <a:pt x="1998787" y="327161"/>
                  <a:pt x="1994350" y="327161"/>
                </a:cubicBezTo>
                <a:cubicBezTo>
                  <a:pt x="1989076" y="327161"/>
                  <a:pt x="1984953" y="325822"/>
                  <a:pt x="1981981" y="323143"/>
                </a:cubicBezTo>
                <a:cubicBezTo>
                  <a:pt x="1979009" y="320464"/>
                  <a:pt x="1977523" y="316780"/>
                  <a:pt x="1977523" y="312092"/>
                </a:cubicBezTo>
                <a:cubicBezTo>
                  <a:pt x="1977523" y="309330"/>
                  <a:pt x="1978047" y="306881"/>
                  <a:pt x="1979093" y="304746"/>
                </a:cubicBezTo>
                <a:cubicBezTo>
                  <a:pt x="1980139" y="302611"/>
                  <a:pt x="1981793" y="300791"/>
                  <a:pt x="1984053" y="299284"/>
                </a:cubicBezTo>
                <a:close/>
                <a:moveTo>
                  <a:pt x="1955799" y="235555"/>
                </a:moveTo>
                <a:cubicBezTo>
                  <a:pt x="1954627" y="236769"/>
                  <a:pt x="1953832" y="238129"/>
                  <a:pt x="1953413" y="239636"/>
                </a:cubicBezTo>
                <a:cubicBezTo>
                  <a:pt x="1952995" y="241143"/>
                  <a:pt x="1952785" y="243194"/>
                  <a:pt x="1952785" y="245789"/>
                </a:cubicBezTo>
                <a:cubicBezTo>
                  <a:pt x="1952785" y="247715"/>
                  <a:pt x="1952911" y="249473"/>
                  <a:pt x="1953162" y="251063"/>
                </a:cubicBezTo>
                <a:cubicBezTo>
                  <a:pt x="1953413" y="252654"/>
                  <a:pt x="1953769" y="253993"/>
                  <a:pt x="1954230" y="255082"/>
                </a:cubicBezTo>
                <a:cubicBezTo>
                  <a:pt x="1954690" y="256170"/>
                  <a:pt x="1955276" y="257007"/>
                  <a:pt x="1955987" y="257593"/>
                </a:cubicBezTo>
                <a:cubicBezTo>
                  <a:pt x="1956699" y="258179"/>
                  <a:pt x="1957515" y="258472"/>
                  <a:pt x="1958436" y="258472"/>
                </a:cubicBezTo>
                <a:cubicBezTo>
                  <a:pt x="1959776" y="258472"/>
                  <a:pt x="1961513" y="257886"/>
                  <a:pt x="1963648" y="256714"/>
                </a:cubicBezTo>
                <a:cubicBezTo>
                  <a:pt x="1965782" y="255542"/>
                  <a:pt x="1968440" y="254245"/>
                  <a:pt x="1971621" y="252821"/>
                </a:cubicBezTo>
                <a:cubicBezTo>
                  <a:pt x="1974803" y="251398"/>
                  <a:pt x="1978465" y="250101"/>
                  <a:pt x="1982609" y="248929"/>
                </a:cubicBezTo>
                <a:cubicBezTo>
                  <a:pt x="1986753" y="247757"/>
                  <a:pt x="1991462" y="247171"/>
                  <a:pt x="1996736" y="247171"/>
                </a:cubicBezTo>
                <a:cubicBezTo>
                  <a:pt x="2000755" y="247170"/>
                  <a:pt x="2004124" y="247589"/>
                  <a:pt x="2006845" y="248427"/>
                </a:cubicBezTo>
                <a:cubicBezTo>
                  <a:pt x="2009566" y="249263"/>
                  <a:pt x="2011742" y="250561"/>
                  <a:pt x="2013375" y="252319"/>
                </a:cubicBezTo>
                <a:cubicBezTo>
                  <a:pt x="2015007" y="254077"/>
                  <a:pt x="2016179" y="256275"/>
                  <a:pt x="2016891" y="258912"/>
                </a:cubicBezTo>
                <a:cubicBezTo>
                  <a:pt x="2017602" y="261549"/>
                  <a:pt x="2017958" y="264625"/>
                  <a:pt x="2017958" y="268141"/>
                </a:cubicBezTo>
                <a:lnTo>
                  <a:pt x="2017958" y="274922"/>
                </a:lnTo>
                <a:lnTo>
                  <a:pt x="2007033" y="274922"/>
                </a:lnTo>
                <a:cubicBezTo>
                  <a:pt x="1997071" y="274922"/>
                  <a:pt x="1988323" y="275676"/>
                  <a:pt x="1980788" y="277183"/>
                </a:cubicBezTo>
                <a:cubicBezTo>
                  <a:pt x="1973254" y="278690"/>
                  <a:pt x="1966954" y="281013"/>
                  <a:pt x="1961889" y="284152"/>
                </a:cubicBezTo>
                <a:cubicBezTo>
                  <a:pt x="1956825" y="287291"/>
                  <a:pt x="1953016" y="291268"/>
                  <a:pt x="1950462" y="296082"/>
                </a:cubicBezTo>
                <a:cubicBezTo>
                  <a:pt x="1947909" y="300895"/>
                  <a:pt x="1946632" y="306567"/>
                  <a:pt x="1946632" y="313097"/>
                </a:cubicBezTo>
                <a:cubicBezTo>
                  <a:pt x="1946632" y="319124"/>
                  <a:pt x="1947637" y="324398"/>
                  <a:pt x="1949646" y="328919"/>
                </a:cubicBezTo>
                <a:cubicBezTo>
                  <a:pt x="1951655" y="333440"/>
                  <a:pt x="1954481" y="337228"/>
                  <a:pt x="1958122" y="340284"/>
                </a:cubicBezTo>
                <a:cubicBezTo>
                  <a:pt x="1961764" y="343339"/>
                  <a:pt x="1966075" y="345641"/>
                  <a:pt x="1971056" y="347190"/>
                </a:cubicBezTo>
                <a:cubicBezTo>
                  <a:pt x="1976037" y="348739"/>
                  <a:pt x="1981500" y="349513"/>
                  <a:pt x="1987444" y="349513"/>
                </a:cubicBezTo>
                <a:cubicBezTo>
                  <a:pt x="1994643" y="349513"/>
                  <a:pt x="2001194" y="348132"/>
                  <a:pt x="2007096" y="345369"/>
                </a:cubicBezTo>
                <a:cubicBezTo>
                  <a:pt x="2012998" y="342607"/>
                  <a:pt x="2018251" y="338756"/>
                  <a:pt x="2022855" y="333817"/>
                </a:cubicBezTo>
                <a:lnTo>
                  <a:pt x="2022856" y="342732"/>
                </a:lnTo>
                <a:cubicBezTo>
                  <a:pt x="2022856" y="343904"/>
                  <a:pt x="2023211" y="344825"/>
                  <a:pt x="2023923" y="345495"/>
                </a:cubicBezTo>
                <a:cubicBezTo>
                  <a:pt x="2024634" y="346164"/>
                  <a:pt x="2025848" y="346646"/>
                  <a:pt x="2027564" y="346939"/>
                </a:cubicBezTo>
                <a:cubicBezTo>
                  <a:pt x="2029281" y="347232"/>
                  <a:pt x="2032022" y="347378"/>
                  <a:pt x="2035790" y="347379"/>
                </a:cubicBezTo>
                <a:cubicBezTo>
                  <a:pt x="2039305" y="347379"/>
                  <a:pt x="2041964" y="347232"/>
                  <a:pt x="2043763" y="346939"/>
                </a:cubicBezTo>
                <a:cubicBezTo>
                  <a:pt x="2045563" y="346646"/>
                  <a:pt x="2046882" y="346164"/>
                  <a:pt x="2047719" y="345495"/>
                </a:cubicBezTo>
                <a:cubicBezTo>
                  <a:pt x="2048556" y="344825"/>
                  <a:pt x="2048975" y="343904"/>
                  <a:pt x="2048975" y="342732"/>
                </a:cubicBezTo>
                <a:lnTo>
                  <a:pt x="2048975" y="267388"/>
                </a:lnTo>
                <a:cubicBezTo>
                  <a:pt x="2048975" y="259686"/>
                  <a:pt x="2048054" y="253031"/>
                  <a:pt x="2046212" y="247422"/>
                </a:cubicBezTo>
                <a:cubicBezTo>
                  <a:pt x="2044370" y="241813"/>
                  <a:pt x="2041440" y="237229"/>
                  <a:pt x="2037422" y="233672"/>
                </a:cubicBezTo>
                <a:cubicBezTo>
                  <a:pt x="2033404" y="230114"/>
                  <a:pt x="2028276" y="227477"/>
                  <a:pt x="2022039" y="225760"/>
                </a:cubicBezTo>
                <a:cubicBezTo>
                  <a:pt x="2015803" y="224044"/>
                  <a:pt x="2008289" y="223186"/>
                  <a:pt x="1999499" y="223186"/>
                </a:cubicBezTo>
                <a:cubicBezTo>
                  <a:pt x="1994559" y="223186"/>
                  <a:pt x="1989767" y="223584"/>
                  <a:pt x="1985121" y="224379"/>
                </a:cubicBezTo>
                <a:cubicBezTo>
                  <a:pt x="1980474" y="225174"/>
                  <a:pt x="1976184" y="226200"/>
                  <a:pt x="1972249" y="227455"/>
                </a:cubicBezTo>
                <a:cubicBezTo>
                  <a:pt x="1968315" y="228711"/>
                  <a:pt x="1964882" y="230071"/>
                  <a:pt x="1961952" y="231537"/>
                </a:cubicBezTo>
                <a:cubicBezTo>
                  <a:pt x="1959022" y="233001"/>
                  <a:pt x="1956971" y="234341"/>
                  <a:pt x="1955799" y="235555"/>
                </a:cubicBezTo>
                <a:close/>
                <a:moveTo>
                  <a:pt x="1858917" y="228146"/>
                </a:moveTo>
                <a:cubicBezTo>
                  <a:pt x="1858498" y="228774"/>
                  <a:pt x="1858289" y="229506"/>
                  <a:pt x="1858289" y="230344"/>
                </a:cubicBezTo>
                <a:lnTo>
                  <a:pt x="1858289" y="342356"/>
                </a:lnTo>
                <a:cubicBezTo>
                  <a:pt x="1858289" y="343193"/>
                  <a:pt x="1858540" y="343925"/>
                  <a:pt x="1859042" y="344553"/>
                </a:cubicBezTo>
                <a:cubicBezTo>
                  <a:pt x="1859545" y="345181"/>
                  <a:pt x="1860403" y="345704"/>
                  <a:pt x="1861616" y="346123"/>
                </a:cubicBezTo>
                <a:cubicBezTo>
                  <a:pt x="1862830" y="346541"/>
                  <a:pt x="1864442" y="346855"/>
                  <a:pt x="1866451" y="347064"/>
                </a:cubicBezTo>
                <a:cubicBezTo>
                  <a:pt x="1868460" y="347274"/>
                  <a:pt x="1871013" y="347379"/>
                  <a:pt x="1874111" y="347379"/>
                </a:cubicBezTo>
                <a:cubicBezTo>
                  <a:pt x="1877208" y="347378"/>
                  <a:pt x="1879762" y="347274"/>
                  <a:pt x="1881771" y="347065"/>
                </a:cubicBezTo>
                <a:cubicBezTo>
                  <a:pt x="1883780" y="346855"/>
                  <a:pt x="1885392" y="346541"/>
                  <a:pt x="1886606" y="346123"/>
                </a:cubicBezTo>
                <a:cubicBezTo>
                  <a:pt x="1887820" y="345704"/>
                  <a:pt x="1888678" y="345181"/>
                  <a:pt x="1889180" y="344553"/>
                </a:cubicBezTo>
                <a:cubicBezTo>
                  <a:pt x="1889682" y="343925"/>
                  <a:pt x="1889934" y="343193"/>
                  <a:pt x="1889933" y="342356"/>
                </a:cubicBezTo>
                <a:lnTo>
                  <a:pt x="1889933" y="272537"/>
                </a:lnTo>
                <a:cubicBezTo>
                  <a:pt x="1892278" y="268853"/>
                  <a:pt x="1894475" y="265756"/>
                  <a:pt x="1896526" y="263244"/>
                </a:cubicBezTo>
                <a:cubicBezTo>
                  <a:pt x="1898577" y="260732"/>
                  <a:pt x="1900544" y="258723"/>
                  <a:pt x="1902428" y="257216"/>
                </a:cubicBezTo>
                <a:cubicBezTo>
                  <a:pt x="1904312" y="255709"/>
                  <a:pt x="1906132" y="254600"/>
                  <a:pt x="1907890" y="253889"/>
                </a:cubicBezTo>
                <a:cubicBezTo>
                  <a:pt x="1909649" y="253177"/>
                  <a:pt x="1911406" y="252821"/>
                  <a:pt x="1913164" y="252822"/>
                </a:cubicBezTo>
                <a:cubicBezTo>
                  <a:pt x="1914671" y="252822"/>
                  <a:pt x="1916053" y="252968"/>
                  <a:pt x="1917308" y="253261"/>
                </a:cubicBezTo>
                <a:cubicBezTo>
                  <a:pt x="1918564" y="253554"/>
                  <a:pt x="1919715" y="253868"/>
                  <a:pt x="1920762" y="254203"/>
                </a:cubicBezTo>
                <a:cubicBezTo>
                  <a:pt x="1921808" y="254538"/>
                  <a:pt x="1922750" y="254851"/>
                  <a:pt x="1923587" y="255144"/>
                </a:cubicBezTo>
                <a:cubicBezTo>
                  <a:pt x="1924424" y="255437"/>
                  <a:pt x="1925178" y="255584"/>
                  <a:pt x="1925848" y="255584"/>
                </a:cubicBezTo>
                <a:cubicBezTo>
                  <a:pt x="1926685" y="255584"/>
                  <a:pt x="1927375" y="255375"/>
                  <a:pt x="1927919" y="254956"/>
                </a:cubicBezTo>
                <a:cubicBezTo>
                  <a:pt x="1928463" y="254538"/>
                  <a:pt x="1928903" y="253784"/>
                  <a:pt x="1929238" y="252696"/>
                </a:cubicBezTo>
                <a:cubicBezTo>
                  <a:pt x="1929573" y="251607"/>
                  <a:pt x="1929824" y="250101"/>
                  <a:pt x="1929991" y="248175"/>
                </a:cubicBezTo>
                <a:cubicBezTo>
                  <a:pt x="1930159" y="246250"/>
                  <a:pt x="1930242" y="243780"/>
                  <a:pt x="1930242" y="240766"/>
                </a:cubicBezTo>
                <a:cubicBezTo>
                  <a:pt x="1930243" y="237752"/>
                  <a:pt x="1930200" y="235367"/>
                  <a:pt x="1930117" y="233609"/>
                </a:cubicBezTo>
                <a:cubicBezTo>
                  <a:pt x="1930033" y="231851"/>
                  <a:pt x="1929908" y="230532"/>
                  <a:pt x="1929740" y="229653"/>
                </a:cubicBezTo>
                <a:cubicBezTo>
                  <a:pt x="1929573" y="228774"/>
                  <a:pt x="1929384" y="228084"/>
                  <a:pt x="1929175" y="227581"/>
                </a:cubicBezTo>
                <a:cubicBezTo>
                  <a:pt x="1928966" y="227079"/>
                  <a:pt x="1928631" y="226618"/>
                  <a:pt x="1928171" y="226200"/>
                </a:cubicBezTo>
                <a:cubicBezTo>
                  <a:pt x="1927710" y="225781"/>
                  <a:pt x="1926978" y="225383"/>
                  <a:pt x="1925973" y="225007"/>
                </a:cubicBezTo>
                <a:cubicBezTo>
                  <a:pt x="1924968" y="224630"/>
                  <a:pt x="1923796" y="224295"/>
                  <a:pt x="1922457" y="224002"/>
                </a:cubicBezTo>
                <a:cubicBezTo>
                  <a:pt x="1921117" y="223709"/>
                  <a:pt x="1919820" y="223500"/>
                  <a:pt x="1918564" y="223374"/>
                </a:cubicBezTo>
                <a:cubicBezTo>
                  <a:pt x="1917308" y="223249"/>
                  <a:pt x="1916136" y="223186"/>
                  <a:pt x="1915048" y="223186"/>
                </a:cubicBezTo>
                <a:cubicBezTo>
                  <a:pt x="1912704" y="223186"/>
                  <a:pt x="1910360" y="223500"/>
                  <a:pt x="1908016" y="224128"/>
                </a:cubicBezTo>
                <a:cubicBezTo>
                  <a:pt x="1905672" y="224756"/>
                  <a:pt x="1903328" y="225865"/>
                  <a:pt x="1900984" y="227456"/>
                </a:cubicBezTo>
                <a:cubicBezTo>
                  <a:pt x="1898640" y="229046"/>
                  <a:pt x="1896170" y="231202"/>
                  <a:pt x="1893575" y="233923"/>
                </a:cubicBezTo>
                <a:cubicBezTo>
                  <a:pt x="1890980" y="236643"/>
                  <a:pt x="1888217" y="240096"/>
                  <a:pt x="1885287" y="244282"/>
                </a:cubicBezTo>
                <a:lnTo>
                  <a:pt x="1885287" y="230344"/>
                </a:lnTo>
                <a:cubicBezTo>
                  <a:pt x="1885287" y="229506"/>
                  <a:pt x="1885078" y="228774"/>
                  <a:pt x="1884659" y="228146"/>
                </a:cubicBezTo>
                <a:cubicBezTo>
                  <a:pt x="1884241" y="227518"/>
                  <a:pt x="1883550" y="226995"/>
                  <a:pt x="1882587" y="226576"/>
                </a:cubicBezTo>
                <a:cubicBezTo>
                  <a:pt x="1881625" y="226158"/>
                  <a:pt x="1880264" y="225844"/>
                  <a:pt x="1878506" y="225635"/>
                </a:cubicBezTo>
                <a:cubicBezTo>
                  <a:pt x="1876748" y="225425"/>
                  <a:pt x="1874530" y="225321"/>
                  <a:pt x="1871851" y="225321"/>
                </a:cubicBezTo>
                <a:cubicBezTo>
                  <a:pt x="1869256" y="225321"/>
                  <a:pt x="1867100" y="225426"/>
                  <a:pt x="1865384" y="225635"/>
                </a:cubicBezTo>
                <a:cubicBezTo>
                  <a:pt x="1863668" y="225844"/>
                  <a:pt x="1862265" y="226158"/>
                  <a:pt x="1861177" y="226577"/>
                </a:cubicBezTo>
                <a:cubicBezTo>
                  <a:pt x="1860089" y="226995"/>
                  <a:pt x="1859335" y="227518"/>
                  <a:pt x="1858917" y="228146"/>
                </a:cubicBezTo>
                <a:close/>
                <a:moveTo>
                  <a:pt x="1753651" y="253010"/>
                </a:moveTo>
                <a:cubicBezTo>
                  <a:pt x="1756623" y="250959"/>
                  <a:pt x="1760160" y="249933"/>
                  <a:pt x="1764262" y="249933"/>
                </a:cubicBezTo>
                <a:cubicBezTo>
                  <a:pt x="1768783" y="249933"/>
                  <a:pt x="1773115" y="251440"/>
                  <a:pt x="1777259" y="254454"/>
                </a:cubicBezTo>
                <a:cubicBezTo>
                  <a:pt x="1781403" y="257468"/>
                  <a:pt x="1785735" y="261821"/>
                  <a:pt x="1790256" y="267513"/>
                </a:cubicBezTo>
                <a:lnTo>
                  <a:pt x="1790256" y="304683"/>
                </a:lnTo>
                <a:cubicBezTo>
                  <a:pt x="1787577" y="308032"/>
                  <a:pt x="1785107" y="310857"/>
                  <a:pt x="1782847" y="313160"/>
                </a:cubicBezTo>
                <a:cubicBezTo>
                  <a:pt x="1780587" y="315462"/>
                  <a:pt x="1778389" y="317325"/>
                  <a:pt x="1776254" y="318747"/>
                </a:cubicBezTo>
                <a:cubicBezTo>
                  <a:pt x="1774119" y="320171"/>
                  <a:pt x="1772027" y="321196"/>
                  <a:pt x="1769976" y="321824"/>
                </a:cubicBezTo>
                <a:cubicBezTo>
                  <a:pt x="1767925" y="322452"/>
                  <a:pt x="1765811" y="322766"/>
                  <a:pt x="1763634" y="322766"/>
                </a:cubicBezTo>
                <a:cubicBezTo>
                  <a:pt x="1759281" y="322766"/>
                  <a:pt x="1755681" y="321719"/>
                  <a:pt x="1752835" y="319627"/>
                </a:cubicBezTo>
                <a:cubicBezTo>
                  <a:pt x="1749988" y="317534"/>
                  <a:pt x="1747707" y="314750"/>
                  <a:pt x="1745991" y="311276"/>
                </a:cubicBezTo>
                <a:cubicBezTo>
                  <a:pt x="1744275" y="307802"/>
                  <a:pt x="1743040" y="303846"/>
                  <a:pt x="1742287" y="299409"/>
                </a:cubicBezTo>
                <a:cubicBezTo>
                  <a:pt x="1741533" y="294972"/>
                  <a:pt x="1741156" y="290410"/>
                  <a:pt x="1741157" y="285722"/>
                </a:cubicBezTo>
                <a:cubicBezTo>
                  <a:pt x="1741156" y="281285"/>
                  <a:pt x="1741596" y="276952"/>
                  <a:pt x="1742475" y="272725"/>
                </a:cubicBezTo>
                <a:cubicBezTo>
                  <a:pt x="1743354" y="268497"/>
                  <a:pt x="1744693" y="264667"/>
                  <a:pt x="1746493" y="261235"/>
                </a:cubicBezTo>
                <a:cubicBezTo>
                  <a:pt x="1748293" y="257802"/>
                  <a:pt x="1750679" y="255061"/>
                  <a:pt x="1753651" y="253010"/>
                </a:cubicBezTo>
                <a:close/>
                <a:moveTo>
                  <a:pt x="1721567" y="240641"/>
                </a:moveTo>
                <a:cubicBezTo>
                  <a:pt x="1717465" y="246250"/>
                  <a:pt x="1714346" y="253031"/>
                  <a:pt x="1712212" y="260984"/>
                </a:cubicBezTo>
                <a:cubicBezTo>
                  <a:pt x="1710077" y="268937"/>
                  <a:pt x="1709010" y="277894"/>
                  <a:pt x="1709009" y="287857"/>
                </a:cubicBezTo>
                <a:cubicBezTo>
                  <a:pt x="1709010" y="296144"/>
                  <a:pt x="1709847" y="304034"/>
                  <a:pt x="1711521" y="311527"/>
                </a:cubicBezTo>
                <a:cubicBezTo>
                  <a:pt x="1713195" y="319020"/>
                  <a:pt x="1715895" y="325570"/>
                  <a:pt x="1719621" y="331179"/>
                </a:cubicBezTo>
                <a:cubicBezTo>
                  <a:pt x="1723346" y="336788"/>
                  <a:pt x="1728159" y="341246"/>
                  <a:pt x="1734062" y="344553"/>
                </a:cubicBezTo>
                <a:cubicBezTo>
                  <a:pt x="1739963" y="347860"/>
                  <a:pt x="1747184" y="349513"/>
                  <a:pt x="1755723" y="349513"/>
                </a:cubicBezTo>
                <a:cubicBezTo>
                  <a:pt x="1763425" y="349513"/>
                  <a:pt x="1770436" y="347797"/>
                  <a:pt x="1776757" y="344365"/>
                </a:cubicBezTo>
                <a:cubicBezTo>
                  <a:pt x="1783077" y="340932"/>
                  <a:pt x="1789126" y="336119"/>
                  <a:pt x="1794902" y="329924"/>
                </a:cubicBezTo>
                <a:lnTo>
                  <a:pt x="1794902" y="342356"/>
                </a:lnTo>
                <a:cubicBezTo>
                  <a:pt x="1794902" y="343276"/>
                  <a:pt x="1795132" y="344051"/>
                  <a:pt x="1795593" y="344679"/>
                </a:cubicBezTo>
                <a:cubicBezTo>
                  <a:pt x="1796053" y="345306"/>
                  <a:pt x="1796807" y="345830"/>
                  <a:pt x="1797853" y="346248"/>
                </a:cubicBezTo>
                <a:cubicBezTo>
                  <a:pt x="1798899" y="346667"/>
                  <a:pt x="1800260" y="346960"/>
                  <a:pt x="1801934" y="347127"/>
                </a:cubicBezTo>
                <a:cubicBezTo>
                  <a:pt x="1803608" y="347295"/>
                  <a:pt x="1805785" y="347378"/>
                  <a:pt x="1808464" y="347378"/>
                </a:cubicBezTo>
                <a:cubicBezTo>
                  <a:pt x="1810976" y="347378"/>
                  <a:pt x="1813089" y="347295"/>
                  <a:pt x="1814805" y="347127"/>
                </a:cubicBezTo>
                <a:cubicBezTo>
                  <a:pt x="1816522" y="346960"/>
                  <a:pt x="1817882" y="346667"/>
                  <a:pt x="1818887" y="346248"/>
                </a:cubicBezTo>
                <a:cubicBezTo>
                  <a:pt x="1819891" y="345830"/>
                  <a:pt x="1820603" y="345306"/>
                  <a:pt x="1821021" y="344679"/>
                </a:cubicBezTo>
                <a:cubicBezTo>
                  <a:pt x="1821440" y="344051"/>
                  <a:pt x="1821649" y="343276"/>
                  <a:pt x="1821649" y="342356"/>
                </a:cubicBezTo>
                <a:lnTo>
                  <a:pt x="1821649" y="177603"/>
                </a:lnTo>
                <a:cubicBezTo>
                  <a:pt x="1821649" y="176765"/>
                  <a:pt x="1821398" y="176012"/>
                  <a:pt x="1820896" y="175342"/>
                </a:cubicBezTo>
                <a:cubicBezTo>
                  <a:pt x="1820394" y="174672"/>
                  <a:pt x="1819556" y="174108"/>
                  <a:pt x="1818384" y="173647"/>
                </a:cubicBezTo>
                <a:cubicBezTo>
                  <a:pt x="1817212" y="173187"/>
                  <a:pt x="1815622" y="172831"/>
                  <a:pt x="1813613" y="172580"/>
                </a:cubicBezTo>
                <a:cubicBezTo>
                  <a:pt x="1811603" y="172329"/>
                  <a:pt x="1809050" y="172203"/>
                  <a:pt x="1805952" y="172203"/>
                </a:cubicBezTo>
                <a:cubicBezTo>
                  <a:pt x="1802855" y="172203"/>
                  <a:pt x="1800301" y="172329"/>
                  <a:pt x="1798292" y="172580"/>
                </a:cubicBezTo>
                <a:cubicBezTo>
                  <a:pt x="1796283" y="172831"/>
                  <a:pt x="1794672" y="173187"/>
                  <a:pt x="1793458" y="173647"/>
                </a:cubicBezTo>
                <a:cubicBezTo>
                  <a:pt x="1792244" y="174108"/>
                  <a:pt x="1791407" y="174673"/>
                  <a:pt x="1790946" y="175342"/>
                </a:cubicBezTo>
                <a:cubicBezTo>
                  <a:pt x="1790486" y="176012"/>
                  <a:pt x="1790256" y="176766"/>
                  <a:pt x="1790256" y="177603"/>
                </a:cubicBezTo>
                <a:lnTo>
                  <a:pt x="1790256" y="238255"/>
                </a:lnTo>
                <a:cubicBezTo>
                  <a:pt x="1785233" y="233316"/>
                  <a:pt x="1780168" y="229570"/>
                  <a:pt x="1775061" y="227016"/>
                </a:cubicBezTo>
                <a:cubicBezTo>
                  <a:pt x="1769955" y="224463"/>
                  <a:pt x="1764262" y="223186"/>
                  <a:pt x="1757983" y="223186"/>
                </a:cubicBezTo>
                <a:cubicBezTo>
                  <a:pt x="1750030" y="223186"/>
                  <a:pt x="1742998" y="224693"/>
                  <a:pt x="1736887" y="227707"/>
                </a:cubicBezTo>
                <a:cubicBezTo>
                  <a:pt x="1730776" y="230720"/>
                  <a:pt x="1725669" y="235032"/>
                  <a:pt x="1721567" y="240641"/>
                </a:cubicBezTo>
                <a:close/>
                <a:moveTo>
                  <a:pt x="1611341" y="259728"/>
                </a:moveTo>
                <a:cubicBezTo>
                  <a:pt x="1613601" y="257468"/>
                  <a:pt x="1615799" y="255626"/>
                  <a:pt x="1617934" y="254203"/>
                </a:cubicBezTo>
                <a:cubicBezTo>
                  <a:pt x="1620068" y="252780"/>
                  <a:pt x="1622161" y="251754"/>
                  <a:pt x="1624212" y="251126"/>
                </a:cubicBezTo>
                <a:cubicBezTo>
                  <a:pt x="1626263" y="250498"/>
                  <a:pt x="1628335" y="250184"/>
                  <a:pt x="1630428" y="250184"/>
                </a:cubicBezTo>
                <a:cubicBezTo>
                  <a:pt x="1634614" y="250184"/>
                  <a:pt x="1638109" y="251210"/>
                  <a:pt x="1640914" y="253261"/>
                </a:cubicBezTo>
                <a:cubicBezTo>
                  <a:pt x="1643718" y="255312"/>
                  <a:pt x="1645978" y="258054"/>
                  <a:pt x="1647695" y="261486"/>
                </a:cubicBezTo>
                <a:cubicBezTo>
                  <a:pt x="1649411" y="264918"/>
                  <a:pt x="1650625" y="268832"/>
                  <a:pt x="1651336" y="273227"/>
                </a:cubicBezTo>
                <a:cubicBezTo>
                  <a:pt x="1652048" y="277622"/>
                  <a:pt x="1652404" y="282206"/>
                  <a:pt x="1652404" y="286978"/>
                </a:cubicBezTo>
                <a:cubicBezTo>
                  <a:pt x="1652404" y="291247"/>
                  <a:pt x="1651964" y="295516"/>
                  <a:pt x="1651085" y="299786"/>
                </a:cubicBezTo>
                <a:cubicBezTo>
                  <a:pt x="1650206" y="304055"/>
                  <a:pt x="1648846" y="307885"/>
                  <a:pt x="1647004" y="311276"/>
                </a:cubicBezTo>
                <a:cubicBezTo>
                  <a:pt x="1645162" y="314666"/>
                  <a:pt x="1642797" y="317408"/>
                  <a:pt x="1639909" y="319501"/>
                </a:cubicBezTo>
                <a:cubicBezTo>
                  <a:pt x="1637021" y="321594"/>
                  <a:pt x="1633526" y="322640"/>
                  <a:pt x="1629424" y="322640"/>
                </a:cubicBezTo>
                <a:cubicBezTo>
                  <a:pt x="1625070" y="322640"/>
                  <a:pt x="1620885" y="321113"/>
                  <a:pt x="1616866" y="318057"/>
                </a:cubicBezTo>
                <a:cubicBezTo>
                  <a:pt x="1612848" y="315001"/>
                  <a:pt x="1608620" y="310669"/>
                  <a:pt x="1604183" y="305060"/>
                </a:cubicBezTo>
                <a:lnTo>
                  <a:pt x="1604183" y="268141"/>
                </a:lnTo>
                <a:cubicBezTo>
                  <a:pt x="1606695" y="264793"/>
                  <a:pt x="1609081" y="261988"/>
                  <a:pt x="1611341" y="259728"/>
                </a:cubicBezTo>
                <a:close/>
                <a:moveTo>
                  <a:pt x="1573167" y="228146"/>
                </a:moveTo>
                <a:cubicBezTo>
                  <a:pt x="1572748" y="228774"/>
                  <a:pt x="1572539" y="229507"/>
                  <a:pt x="1572539" y="230344"/>
                </a:cubicBezTo>
                <a:lnTo>
                  <a:pt x="1572539" y="386809"/>
                </a:lnTo>
                <a:cubicBezTo>
                  <a:pt x="1572539" y="387646"/>
                  <a:pt x="1572790" y="388399"/>
                  <a:pt x="1573292" y="389069"/>
                </a:cubicBezTo>
                <a:cubicBezTo>
                  <a:pt x="1573794" y="389739"/>
                  <a:pt x="1574653" y="390304"/>
                  <a:pt x="1575867" y="390764"/>
                </a:cubicBezTo>
                <a:cubicBezTo>
                  <a:pt x="1577080" y="391224"/>
                  <a:pt x="1578692" y="391580"/>
                  <a:pt x="1580701" y="391831"/>
                </a:cubicBezTo>
                <a:cubicBezTo>
                  <a:pt x="1582710" y="392083"/>
                  <a:pt x="1585264" y="392208"/>
                  <a:pt x="1588361" y="392208"/>
                </a:cubicBezTo>
                <a:cubicBezTo>
                  <a:pt x="1591458" y="392208"/>
                  <a:pt x="1594012" y="392083"/>
                  <a:pt x="1596021" y="391832"/>
                </a:cubicBezTo>
                <a:cubicBezTo>
                  <a:pt x="1598030" y="391581"/>
                  <a:pt x="1599642" y="391225"/>
                  <a:pt x="1600856" y="390764"/>
                </a:cubicBezTo>
                <a:cubicBezTo>
                  <a:pt x="1602070" y="390304"/>
                  <a:pt x="1602928" y="389738"/>
                  <a:pt x="1603430" y="389069"/>
                </a:cubicBezTo>
                <a:cubicBezTo>
                  <a:pt x="1603932" y="388399"/>
                  <a:pt x="1604183" y="387646"/>
                  <a:pt x="1604183" y="386808"/>
                </a:cubicBezTo>
                <a:lnTo>
                  <a:pt x="1604183" y="334068"/>
                </a:lnTo>
                <a:cubicBezTo>
                  <a:pt x="1606862" y="336663"/>
                  <a:pt x="1609457" y="338923"/>
                  <a:pt x="1611969" y="340848"/>
                </a:cubicBezTo>
                <a:cubicBezTo>
                  <a:pt x="1614480" y="342774"/>
                  <a:pt x="1617013" y="344386"/>
                  <a:pt x="1619566" y="345683"/>
                </a:cubicBezTo>
                <a:cubicBezTo>
                  <a:pt x="1622119" y="346981"/>
                  <a:pt x="1624757" y="347944"/>
                  <a:pt x="1627477" y="348571"/>
                </a:cubicBezTo>
                <a:cubicBezTo>
                  <a:pt x="1630198" y="349199"/>
                  <a:pt x="1633191" y="349513"/>
                  <a:pt x="1636456" y="349513"/>
                </a:cubicBezTo>
                <a:cubicBezTo>
                  <a:pt x="1644325" y="349513"/>
                  <a:pt x="1651315" y="348006"/>
                  <a:pt x="1657426" y="344993"/>
                </a:cubicBezTo>
                <a:cubicBezTo>
                  <a:pt x="1663538" y="341979"/>
                  <a:pt x="1668645" y="337667"/>
                  <a:pt x="1672747" y="332058"/>
                </a:cubicBezTo>
                <a:cubicBezTo>
                  <a:pt x="1676849" y="326450"/>
                  <a:pt x="1679967" y="319648"/>
                  <a:pt x="1682102" y="311653"/>
                </a:cubicBezTo>
                <a:cubicBezTo>
                  <a:pt x="1684237" y="303658"/>
                  <a:pt x="1685304" y="294679"/>
                  <a:pt x="1685304" y="284717"/>
                </a:cubicBezTo>
                <a:cubicBezTo>
                  <a:pt x="1685304" y="276262"/>
                  <a:pt x="1684467" y="268309"/>
                  <a:pt x="1682793" y="260858"/>
                </a:cubicBezTo>
                <a:cubicBezTo>
                  <a:pt x="1681118" y="253407"/>
                  <a:pt x="1678460" y="246877"/>
                  <a:pt x="1674819" y="241268"/>
                </a:cubicBezTo>
                <a:cubicBezTo>
                  <a:pt x="1671177" y="235660"/>
                  <a:pt x="1666468" y="231244"/>
                  <a:pt x="1660691" y="228021"/>
                </a:cubicBezTo>
                <a:cubicBezTo>
                  <a:pt x="1654915" y="224797"/>
                  <a:pt x="1647925" y="223186"/>
                  <a:pt x="1639721" y="223186"/>
                </a:cubicBezTo>
                <a:cubicBezTo>
                  <a:pt x="1635786" y="223186"/>
                  <a:pt x="1632082" y="223605"/>
                  <a:pt x="1628607" y="224442"/>
                </a:cubicBezTo>
                <a:cubicBezTo>
                  <a:pt x="1625133" y="225279"/>
                  <a:pt x="1621764" y="226556"/>
                  <a:pt x="1618499" y="228272"/>
                </a:cubicBezTo>
                <a:cubicBezTo>
                  <a:pt x="1615234" y="229988"/>
                  <a:pt x="1612032" y="232123"/>
                  <a:pt x="1608892" y="234676"/>
                </a:cubicBezTo>
                <a:cubicBezTo>
                  <a:pt x="1605753" y="237229"/>
                  <a:pt x="1602551" y="240180"/>
                  <a:pt x="1599286" y="243529"/>
                </a:cubicBezTo>
                <a:lnTo>
                  <a:pt x="1599286" y="230344"/>
                </a:lnTo>
                <a:cubicBezTo>
                  <a:pt x="1599286" y="229507"/>
                  <a:pt x="1599077" y="228774"/>
                  <a:pt x="1598658" y="228146"/>
                </a:cubicBezTo>
                <a:cubicBezTo>
                  <a:pt x="1598239" y="227518"/>
                  <a:pt x="1597507" y="226995"/>
                  <a:pt x="1596461" y="226576"/>
                </a:cubicBezTo>
                <a:cubicBezTo>
                  <a:pt x="1595414" y="226158"/>
                  <a:pt x="1594033" y="225844"/>
                  <a:pt x="1592317" y="225635"/>
                </a:cubicBezTo>
                <a:cubicBezTo>
                  <a:pt x="1590601" y="225425"/>
                  <a:pt x="1588487" y="225321"/>
                  <a:pt x="1585975" y="225321"/>
                </a:cubicBezTo>
                <a:cubicBezTo>
                  <a:pt x="1583380" y="225321"/>
                  <a:pt x="1581224" y="225425"/>
                  <a:pt x="1579508" y="225635"/>
                </a:cubicBezTo>
                <a:cubicBezTo>
                  <a:pt x="1577792" y="225844"/>
                  <a:pt x="1576411" y="226158"/>
                  <a:pt x="1575364" y="226576"/>
                </a:cubicBezTo>
                <a:cubicBezTo>
                  <a:pt x="1574318" y="226995"/>
                  <a:pt x="1573585" y="227518"/>
                  <a:pt x="1573167" y="228146"/>
                </a:cubicBezTo>
                <a:close/>
                <a:moveTo>
                  <a:pt x="1429613" y="225195"/>
                </a:moveTo>
                <a:cubicBezTo>
                  <a:pt x="1432961" y="220089"/>
                  <a:pt x="1437356" y="216007"/>
                  <a:pt x="1442798" y="212952"/>
                </a:cubicBezTo>
                <a:cubicBezTo>
                  <a:pt x="1448239" y="209896"/>
                  <a:pt x="1455020" y="208368"/>
                  <a:pt x="1463141" y="208368"/>
                </a:cubicBezTo>
                <a:cubicBezTo>
                  <a:pt x="1471178" y="208368"/>
                  <a:pt x="1477875" y="209729"/>
                  <a:pt x="1483233" y="212449"/>
                </a:cubicBezTo>
                <a:cubicBezTo>
                  <a:pt x="1488590" y="215170"/>
                  <a:pt x="1492881" y="219021"/>
                  <a:pt x="1496104" y="224002"/>
                </a:cubicBezTo>
                <a:cubicBezTo>
                  <a:pt x="1499327" y="228983"/>
                  <a:pt x="1501608" y="234969"/>
                  <a:pt x="1502948" y="241959"/>
                </a:cubicBezTo>
                <a:cubicBezTo>
                  <a:pt x="1504287" y="248949"/>
                  <a:pt x="1504957" y="256714"/>
                  <a:pt x="1504957" y="265253"/>
                </a:cubicBezTo>
                <a:cubicBezTo>
                  <a:pt x="1504957" y="273039"/>
                  <a:pt x="1504266" y="280385"/>
                  <a:pt x="1502885" y="287291"/>
                </a:cubicBezTo>
                <a:cubicBezTo>
                  <a:pt x="1501504" y="294198"/>
                  <a:pt x="1499139" y="300246"/>
                  <a:pt x="1495790" y="305437"/>
                </a:cubicBezTo>
                <a:cubicBezTo>
                  <a:pt x="1492441" y="310627"/>
                  <a:pt x="1488046" y="314729"/>
                  <a:pt x="1482605" y="317743"/>
                </a:cubicBezTo>
                <a:cubicBezTo>
                  <a:pt x="1477163" y="320757"/>
                  <a:pt x="1470382" y="322264"/>
                  <a:pt x="1462262" y="322264"/>
                </a:cubicBezTo>
                <a:cubicBezTo>
                  <a:pt x="1454141" y="322264"/>
                  <a:pt x="1447402" y="320945"/>
                  <a:pt x="1442044" y="318308"/>
                </a:cubicBezTo>
                <a:cubicBezTo>
                  <a:pt x="1436686" y="315671"/>
                  <a:pt x="1432417" y="311841"/>
                  <a:pt x="1429236" y="306818"/>
                </a:cubicBezTo>
                <a:cubicBezTo>
                  <a:pt x="1426055" y="301795"/>
                  <a:pt x="1423794" y="295747"/>
                  <a:pt x="1422455" y="288673"/>
                </a:cubicBezTo>
                <a:cubicBezTo>
                  <a:pt x="1421115" y="281599"/>
                  <a:pt x="1420446" y="273625"/>
                  <a:pt x="1420446" y="264751"/>
                </a:cubicBezTo>
                <a:cubicBezTo>
                  <a:pt x="1420446" y="257133"/>
                  <a:pt x="1421136" y="249912"/>
                  <a:pt x="1422518" y="243090"/>
                </a:cubicBezTo>
                <a:cubicBezTo>
                  <a:pt x="1423899" y="236267"/>
                  <a:pt x="1426264" y="230302"/>
                  <a:pt x="1429613" y="225195"/>
                </a:cubicBezTo>
                <a:close/>
                <a:moveTo>
                  <a:pt x="1405754" y="204099"/>
                </a:moveTo>
                <a:cubicBezTo>
                  <a:pt x="1399140" y="211466"/>
                  <a:pt x="1394159" y="220402"/>
                  <a:pt x="1390810" y="230909"/>
                </a:cubicBezTo>
                <a:cubicBezTo>
                  <a:pt x="1387462" y="241415"/>
                  <a:pt x="1385787" y="253240"/>
                  <a:pt x="1385787" y="266383"/>
                </a:cubicBezTo>
                <a:cubicBezTo>
                  <a:pt x="1385787" y="280699"/>
                  <a:pt x="1387357" y="293089"/>
                  <a:pt x="1390496" y="303553"/>
                </a:cubicBezTo>
                <a:cubicBezTo>
                  <a:pt x="1393636" y="314018"/>
                  <a:pt x="1398345" y="322640"/>
                  <a:pt x="1404624" y="329421"/>
                </a:cubicBezTo>
                <a:cubicBezTo>
                  <a:pt x="1410902" y="336203"/>
                  <a:pt x="1418751" y="341246"/>
                  <a:pt x="1428168" y="344553"/>
                </a:cubicBezTo>
                <a:cubicBezTo>
                  <a:pt x="1437586" y="347860"/>
                  <a:pt x="1448616" y="349513"/>
                  <a:pt x="1461257" y="349513"/>
                </a:cubicBezTo>
                <a:cubicBezTo>
                  <a:pt x="1474066" y="349513"/>
                  <a:pt x="1485347" y="347567"/>
                  <a:pt x="1495099" y="343674"/>
                </a:cubicBezTo>
                <a:cubicBezTo>
                  <a:pt x="1504852" y="339781"/>
                  <a:pt x="1513036" y="334130"/>
                  <a:pt x="1519649" y="326722"/>
                </a:cubicBezTo>
                <a:cubicBezTo>
                  <a:pt x="1526262" y="319313"/>
                  <a:pt x="1531244" y="310292"/>
                  <a:pt x="1534592" y="299660"/>
                </a:cubicBezTo>
                <a:cubicBezTo>
                  <a:pt x="1537941" y="289029"/>
                  <a:pt x="1539615" y="276974"/>
                  <a:pt x="1539615" y="263495"/>
                </a:cubicBezTo>
                <a:cubicBezTo>
                  <a:pt x="1539615" y="249431"/>
                  <a:pt x="1538004" y="237229"/>
                  <a:pt x="1534780" y="226891"/>
                </a:cubicBezTo>
                <a:cubicBezTo>
                  <a:pt x="1531558" y="216552"/>
                  <a:pt x="1526786" y="207992"/>
                  <a:pt x="1520465" y="201211"/>
                </a:cubicBezTo>
                <a:cubicBezTo>
                  <a:pt x="1514145" y="194430"/>
                  <a:pt x="1506276" y="189406"/>
                  <a:pt x="1496857" y="186142"/>
                </a:cubicBezTo>
                <a:cubicBezTo>
                  <a:pt x="1487439" y="182877"/>
                  <a:pt x="1476577" y="181244"/>
                  <a:pt x="1464271" y="181244"/>
                </a:cubicBezTo>
                <a:cubicBezTo>
                  <a:pt x="1451379" y="181244"/>
                  <a:pt x="1440056" y="183212"/>
                  <a:pt x="1430303" y="187146"/>
                </a:cubicBezTo>
                <a:cubicBezTo>
                  <a:pt x="1420550" y="191081"/>
                  <a:pt x="1412367" y="196732"/>
                  <a:pt x="1405754" y="204099"/>
                </a:cubicBezTo>
                <a:close/>
                <a:moveTo>
                  <a:pt x="0" y="786351"/>
                </a:moveTo>
                <a:cubicBezTo>
                  <a:pt x="937942" y="-231217"/>
                  <a:pt x="2561930" y="-265695"/>
                  <a:pt x="3639562" y="709080"/>
                </a:cubicBezTo>
                <a:lnTo>
                  <a:pt x="3336553" y="1044379"/>
                </a:lnTo>
                <a:cubicBezTo>
                  <a:pt x="2442872" y="235843"/>
                  <a:pt x="1102420" y="257314"/>
                  <a:pt x="332434" y="1092499"/>
                </a:cubicBezTo>
                <a:cubicBezTo>
                  <a:pt x="221622" y="990450"/>
                  <a:pt x="110811" y="888400"/>
                  <a:pt x="0" y="786351"/>
                </a:cubicBezTo>
                <a:close/>
              </a:path>
            </a:pathLst>
          </a:custGeom>
          <a:solidFill>
            <a:schemeClr val="bg2"/>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3" name="Vrije vorm 12"/>
          <p:cNvSpPr/>
          <p:nvPr/>
        </p:nvSpPr>
        <p:spPr>
          <a:xfrm rot="18819421">
            <a:off x="7511751" y="4533172"/>
            <a:ext cx="4010894" cy="1321389"/>
          </a:xfrm>
          <a:custGeom>
            <a:avLst/>
            <a:gdLst/>
            <a:ahLst/>
            <a:cxnLst/>
            <a:rect l="l" t="t" r="r" b="b"/>
            <a:pathLst>
              <a:path w="3636245" h="1152311">
                <a:moveTo>
                  <a:pt x="1531155" y="865620"/>
                </a:moveTo>
                <a:cubicBezTo>
                  <a:pt x="1533583" y="869303"/>
                  <a:pt x="1534797" y="873824"/>
                  <a:pt x="1534796" y="879182"/>
                </a:cubicBezTo>
                <a:cubicBezTo>
                  <a:pt x="1534797" y="882698"/>
                  <a:pt x="1534211" y="885879"/>
                  <a:pt x="1533039" y="888725"/>
                </a:cubicBezTo>
                <a:cubicBezTo>
                  <a:pt x="1531867" y="891572"/>
                  <a:pt x="1530109" y="894021"/>
                  <a:pt x="1527765" y="896071"/>
                </a:cubicBezTo>
                <a:cubicBezTo>
                  <a:pt x="1525421" y="898123"/>
                  <a:pt x="1522490" y="899713"/>
                  <a:pt x="1518974" y="900843"/>
                </a:cubicBezTo>
                <a:cubicBezTo>
                  <a:pt x="1515458" y="901973"/>
                  <a:pt x="1511356" y="902538"/>
                  <a:pt x="1506668" y="902538"/>
                </a:cubicBezTo>
                <a:lnTo>
                  <a:pt x="1489841" y="902538"/>
                </a:lnTo>
                <a:lnTo>
                  <a:pt x="1489841" y="856453"/>
                </a:lnTo>
                <a:lnTo>
                  <a:pt x="1504659" y="856453"/>
                </a:lnTo>
                <a:cubicBezTo>
                  <a:pt x="1508426" y="856453"/>
                  <a:pt x="1511377" y="856578"/>
                  <a:pt x="1513512" y="856830"/>
                </a:cubicBezTo>
                <a:cubicBezTo>
                  <a:pt x="1515647" y="857081"/>
                  <a:pt x="1517551" y="857415"/>
                  <a:pt x="1519225" y="857834"/>
                </a:cubicBezTo>
                <a:cubicBezTo>
                  <a:pt x="1524751" y="859341"/>
                  <a:pt x="1528727" y="861936"/>
                  <a:pt x="1531155" y="865620"/>
                </a:cubicBezTo>
                <a:close/>
                <a:moveTo>
                  <a:pt x="1557714" y="845716"/>
                </a:moveTo>
                <a:cubicBezTo>
                  <a:pt x="1554072" y="842075"/>
                  <a:pt x="1549635" y="839124"/>
                  <a:pt x="1544403" y="836863"/>
                </a:cubicBezTo>
                <a:cubicBezTo>
                  <a:pt x="1539171" y="834603"/>
                  <a:pt x="1533290" y="833012"/>
                  <a:pt x="1526760" y="832091"/>
                </a:cubicBezTo>
                <a:cubicBezTo>
                  <a:pt x="1524500" y="831840"/>
                  <a:pt x="1521988" y="831631"/>
                  <a:pt x="1519226" y="831464"/>
                </a:cubicBezTo>
                <a:cubicBezTo>
                  <a:pt x="1516463" y="831297"/>
                  <a:pt x="1512947" y="831213"/>
                  <a:pt x="1508677" y="831213"/>
                </a:cubicBezTo>
                <a:lnTo>
                  <a:pt x="1466610" y="831213"/>
                </a:lnTo>
                <a:cubicBezTo>
                  <a:pt x="1463847" y="831212"/>
                  <a:pt x="1461525" y="832029"/>
                  <a:pt x="1459641" y="833661"/>
                </a:cubicBezTo>
                <a:cubicBezTo>
                  <a:pt x="1457757" y="835294"/>
                  <a:pt x="1456815" y="837952"/>
                  <a:pt x="1456815" y="841636"/>
                </a:cubicBezTo>
                <a:lnTo>
                  <a:pt x="1456815" y="989185"/>
                </a:lnTo>
                <a:cubicBezTo>
                  <a:pt x="1456815" y="990022"/>
                  <a:pt x="1457067" y="990775"/>
                  <a:pt x="1457569" y="991445"/>
                </a:cubicBezTo>
                <a:cubicBezTo>
                  <a:pt x="1458071" y="992114"/>
                  <a:pt x="1458950" y="992658"/>
                  <a:pt x="1460206" y="993077"/>
                </a:cubicBezTo>
                <a:cubicBezTo>
                  <a:pt x="1461462" y="993496"/>
                  <a:pt x="1463157" y="993831"/>
                  <a:pt x="1465292" y="994082"/>
                </a:cubicBezTo>
                <a:cubicBezTo>
                  <a:pt x="1467427" y="994333"/>
                  <a:pt x="1470084" y="994458"/>
                  <a:pt x="1473266" y="994459"/>
                </a:cubicBezTo>
                <a:cubicBezTo>
                  <a:pt x="1476530" y="994458"/>
                  <a:pt x="1479209" y="994333"/>
                  <a:pt x="1481302" y="994082"/>
                </a:cubicBezTo>
                <a:cubicBezTo>
                  <a:pt x="1483395" y="993830"/>
                  <a:pt x="1485070" y="993496"/>
                  <a:pt x="1486325" y="993077"/>
                </a:cubicBezTo>
                <a:cubicBezTo>
                  <a:pt x="1487581" y="992659"/>
                  <a:pt x="1488481" y="992114"/>
                  <a:pt x="1489025" y="991445"/>
                </a:cubicBezTo>
                <a:cubicBezTo>
                  <a:pt x="1489569" y="990775"/>
                  <a:pt x="1489841" y="990021"/>
                  <a:pt x="1489841" y="989184"/>
                </a:cubicBezTo>
                <a:lnTo>
                  <a:pt x="1489841" y="927276"/>
                </a:lnTo>
                <a:lnTo>
                  <a:pt x="1500138" y="927277"/>
                </a:lnTo>
                <a:cubicBezTo>
                  <a:pt x="1503655" y="927277"/>
                  <a:pt x="1506752" y="927821"/>
                  <a:pt x="1509431" y="928909"/>
                </a:cubicBezTo>
                <a:cubicBezTo>
                  <a:pt x="1512110" y="929997"/>
                  <a:pt x="1514475" y="931609"/>
                  <a:pt x="1516525" y="933744"/>
                </a:cubicBezTo>
                <a:cubicBezTo>
                  <a:pt x="1518577" y="935878"/>
                  <a:pt x="1520439" y="938536"/>
                  <a:pt x="1522114" y="941717"/>
                </a:cubicBezTo>
                <a:cubicBezTo>
                  <a:pt x="1523788" y="944899"/>
                  <a:pt x="1525504" y="948540"/>
                  <a:pt x="1527262" y="952642"/>
                </a:cubicBezTo>
                <a:lnTo>
                  <a:pt x="1541829" y="988933"/>
                </a:lnTo>
                <a:cubicBezTo>
                  <a:pt x="1542164" y="989938"/>
                  <a:pt x="1542582" y="990796"/>
                  <a:pt x="1543084" y="991507"/>
                </a:cubicBezTo>
                <a:cubicBezTo>
                  <a:pt x="1543587" y="992219"/>
                  <a:pt x="1544445" y="992805"/>
                  <a:pt x="1545659" y="993265"/>
                </a:cubicBezTo>
                <a:cubicBezTo>
                  <a:pt x="1546873" y="993726"/>
                  <a:pt x="1548526" y="994040"/>
                  <a:pt x="1550619" y="994208"/>
                </a:cubicBezTo>
                <a:cubicBezTo>
                  <a:pt x="1552712" y="994375"/>
                  <a:pt x="1555516" y="994459"/>
                  <a:pt x="1559032" y="994458"/>
                </a:cubicBezTo>
                <a:cubicBezTo>
                  <a:pt x="1563218" y="994458"/>
                  <a:pt x="1566525" y="994375"/>
                  <a:pt x="1568953" y="994207"/>
                </a:cubicBezTo>
                <a:cubicBezTo>
                  <a:pt x="1571380" y="994040"/>
                  <a:pt x="1573222" y="993747"/>
                  <a:pt x="1574478" y="993328"/>
                </a:cubicBezTo>
                <a:cubicBezTo>
                  <a:pt x="1575734" y="992910"/>
                  <a:pt x="1576529" y="992386"/>
                  <a:pt x="1576864" y="991758"/>
                </a:cubicBezTo>
                <a:cubicBezTo>
                  <a:pt x="1577199" y="991131"/>
                  <a:pt x="1577366" y="990356"/>
                  <a:pt x="1577366" y="989435"/>
                </a:cubicBezTo>
                <a:cubicBezTo>
                  <a:pt x="1577366" y="988598"/>
                  <a:pt x="1577157" y="987447"/>
                  <a:pt x="1576738" y="985982"/>
                </a:cubicBezTo>
                <a:cubicBezTo>
                  <a:pt x="1576320" y="984517"/>
                  <a:pt x="1575483" y="982194"/>
                  <a:pt x="1574227" y="979013"/>
                </a:cubicBezTo>
                <a:lnTo>
                  <a:pt x="1560539" y="946992"/>
                </a:lnTo>
                <a:cubicBezTo>
                  <a:pt x="1558949" y="943140"/>
                  <a:pt x="1557317" y="939687"/>
                  <a:pt x="1555642" y="936631"/>
                </a:cubicBezTo>
                <a:cubicBezTo>
                  <a:pt x="1553967" y="933576"/>
                  <a:pt x="1552188" y="930855"/>
                  <a:pt x="1550305" y="928469"/>
                </a:cubicBezTo>
                <a:cubicBezTo>
                  <a:pt x="1548421" y="926083"/>
                  <a:pt x="1546412" y="924054"/>
                  <a:pt x="1544278" y="922379"/>
                </a:cubicBezTo>
                <a:cubicBezTo>
                  <a:pt x="1542143" y="920705"/>
                  <a:pt x="1539862" y="919282"/>
                  <a:pt x="1537434" y="918110"/>
                </a:cubicBezTo>
                <a:cubicBezTo>
                  <a:pt x="1542456" y="916519"/>
                  <a:pt x="1546936" y="914426"/>
                  <a:pt x="1550870" y="911831"/>
                </a:cubicBezTo>
                <a:cubicBezTo>
                  <a:pt x="1554805" y="909235"/>
                  <a:pt x="1558112" y="906180"/>
                  <a:pt x="1560791" y="902664"/>
                </a:cubicBezTo>
                <a:cubicBezTo>
                  <a:pt x="1563469" y="899148"/>
                  <a:pt x="1565499" y="895150"/>
                  <a:pt x="1566881" y="890672"/>
                </a:cubicBezTo>
                <a:cubicBezTo>
                  <a:pt x="1568262" y="886193"/>
                  <a:pt x="1568953" y="881233"/>
                  <a:pt x="1568953" y="875791"/>
                </a:cubicBezTo>
                <a:cubicBezTo>
                  <a:pt x="1568953" y="869345"/>
                  <a:pt x="1567990" y="863631"/>
                  <a:pt x="1566064" y="858650"/>
                </a:cubicBezTo>
                <a:cubicBezTo>
                  <a:pt x="1564139" y="853669"/>
                  <a:pt x="1561356" y="849358"/>
                  <a:pt x="1557714" y="845716"/>
                </a:cubicBezTo>
                <a:close/>
                <a:moveTo>
                  <a:pt x="1674827" y="900215"/>
                </a:moveTo>
                <a:cubicBezTo>
                  <a:pt x="1678637" y="905280"/>
                  <a:pt x="1680416" y="912250"/>
                  <a:pt x="1680164" y="921123"/>
                </a:cubicBezTo>
                <a:lnTo>
                  <a:pt x="1632949" y="921123"/>
                </a:lnTo>
                <a:cubicBezTo>
                  <a:pt x="1633116" y="917189"/>
                  <a:pt x="1633723" y="913484"/>
                  <a:pt x="1634770" y="910010"/>
                </a:cubicBezTo>
                <a:cubicBezTo>
                  <a:pt x="1635816" y="906536"/>
                  <a:pt x="1637323" y="903522"/>
                  <a:pt x="1639290" y="900969"/>
                </a:cubicBezTo>
                <a:cubicBezTo>
                  <a:pt x="1641258" y="898415"/>
                  <a:pt x="1643727" y="896385"/>
                  <a:pt x="1646699" y="894879"/>
                </a:cubicBezTo>
                <a:cubicBezTo>
                  <a:pt x="1649671" y="893371"/>
                  <a:pt x="1653166" y="892618"/>
                  <a:pt x="1657185" y="892618"/>
                </a:cubicBezTo>
                <a:cubicBezTo>
                  <a:pt x="1665137" y="892618"/>
                  <a:pt x="1671019" y="895151"/>
                  <a:pt x="1674827" y="900215"/>
                </a:cubicBezTo>
                <a:close/>
                <a:moveTo>
                  <a:pt x="1698373" y="885900"/>
                </a:moveTo>
                <a:cubicBezTo>
                  <a:pt x="1694103" y="881002"/>
                  <a:pt x="1688641" y="877173"/>
                  <a:pt x="1681985" y="874410"/>
                </a:cubicBezTo>
                <a:cubicBezTo>
                  <a:pt x="1675330" y="871648"/>
                  <a:pt x="1667314" y="870266"/>
                  <a:pt x="1657938" y="870266"/>
                </a:cubicBezTo>
                <a:cubicBezTo>
                  <a:pt x="1649064" y="870266"/>
                  <a:pt x="1641090" y="871731"/>
                  <a:pt x="1634016" y="874661"/>
                </a:cubicBezTo>
                <a:cubicBezTo>
                  <a:pt x="1626942" y="877591"/>
                  <a:pt x="1620936" y="881840"/>
                  <a:pt x="1615997" y="887407"/>
                </a:cubicBezTo>
                <a:cubicBezTo>
                  <a:pt x="1611057" y="892974"/>
                  <a:pt x="1607290" y="899755"/>
                  <a:pt x="1604694" y="907750"/>
                </a:cubicBezTo>
                <a:cubicBezTo>
                  <a:pt x="1602100" y="915745"/>
                  <a:pt x="1600802" y="924723"/>
                  <a:pt x="1600802" y="934686"/>
                </a:cubicBezTo>
                <a:cubicBezTo>
                  <a:pt x="1600802" y="945150"/>
                  <a:pt x="1602037" y="954275"/>
                  <a:pt x="1604506" y="962060"/>
                </a:cubicBezTo>
                <a:cubicBezTo>
                  <a:pt x="1606976" y="969846"/>
                  <a:pt x="1610722" y="976292"/>
                  <a:pt x="1615745" y="981399"/>
                </a:cubicBezTo>
                <a:cubicBezTo>
                  <a:pt x="1620768" y="986505"/>
                  <a:pt x="1627026" y="990314"/>
                  <a:pt x="1634519" y="992826"/>
                </a:cubicBezTo>
                <a:cubicBezTo>
                  <a:pt x="1642011" y="995337"/>
                  <a:pt x="1650738" y="996593"/>
                  <a:pt x="1660700" y="996593"/>
                </a:cubicBezTo>
                <a:cubicBezTo>
                  <a:pt x="1666226" y="996593"/>
                  <a:pt x="1671416" y="996237"/>
                  <a:pt x="1676272" y="995526"/>
                </a:cubicBezTo>
                <a:cubicBezTo>
                  <a:pt x="1681127" y="994814"/>
                  <a:pt x="1685438" y="993977"/>
                  <a:pt x="1689206" y="993015"/>
                </a:cubicBezTo>
                <a:cubicBezTo>
                  <a:pt x="1692973" y="992052"/>
                  <a:pt x="1696071" y="991068"/>
                  <a:pt x="1698498" y="990063"/>
                </a:cubicBezTo>
                <a:cubicBezTo>
                  <a:pt x="1700926" y="989059"/>
                  <a:pt x="1702412" y="988264"/>
                  <a:pt x="1702956" y="987678"/>
                </a:cubicBezTo>
                <a:cubicBezTo>
                  <a:pt x="1703500" y="987091"/>
                  <a:pt x="1703940" y="986484"/>
                  <a:pt x="1704275" y="985857"/>
                </a:cubicBezTo>
                <a:cubicBezTo>
                  <a:pt x="1704610" y="985229"/>
                  <a:pt x="1704861" y="984455"/>
                  <a:pt x="1705028" y="983533"/>
                </a:cubicBezTo>
                <a:cubicBezTo>
                  <a:pt x="1705196" y="982612"/>
                  <a:pt x="1705321" y="981503"/>
                  <a:pt x="1705405" y="980206"/>
                </a:cubicBezTo>
                <a:cubicBezTo>
                  <a:pt x="1705489" y="978908"/>
                  <a:pt x="1705530" y="977338"/>
                  <a:pt x="1705530" y="975497"/>
                </a:cubicBezTo>
                <a:cubicBezTo>
                  <a:pt x="1705530" y="973404"/>
                  <a:pt x="1705468" y="971667"/>
                  <a:pt x="1705342" y="970285"/>
                </a:cubicBezTo>
                <a:cubicBezTo>
                  <a:pt x="1705216" y="968904"/>
                  <a:pt x="1704986" y="967837"/>
                  <a:pt x="1704652" y="967084"/>
                </a:cubicBezTo>
                <a:cubicBezTo>
                  <a:pt x="1704317" y="966330"/>
                  <a:pt x="1703898" y="965807"/>
                  <a:pt x="1703395" y="965514"/>
                </a:cubicBezTo>
                <a:cubicBezTo>
                  <a:pt x="1702893" y="965221"/>
                  <a:pt x="1702266" y="965074"/>
                  <a:pt x="1701512" y="965074"/>
                </a:cubicBezTo>
                <a:cubicBezTo>
                  <a:pt x="1700256" y="965074"/>
                  <a:pt x="1698624" y="965472"/>
                  <a:pt x="1696615" y="966267"/>
                </a:cubicBezTo>
                <a:cubicBezTo>
                  <a:pt x="1694606" y="967062"/>
                  <a:pt x="1692073" y="967941"/>
                  <a:pt x="1689017" y="968904"/>
                </a:cubicBezTo>
                <a:cubicBezTo>
                  <a:pt x="1685962" y="969867"/>
                  <a:pt x="1682341" y="970746"/>
                  <a:pt x="1678155" y="971541"/>
                </a:cubicBezTo>
                <a:cubicBezTo>
                  <a:pt x="1673969" y="972337"/>
                  <a:pt x="1669114" y="972734"/>
                  <a:pt x="1663589" y="972734"/>
                </a:cubicBezTo>
                <a:cubicBezTo>
                  <a:pt x="1658147" y="972734"/>
                  <a:pt x="1653480" y="972023"/>
                  <a:pt x="1649587" y="970599"/>
                </a:cubicBezTo>
                <a:cubicBezTo>
                  <a:pt x="1645695" y="969176"/>
                  <a:pt x="1642513" y="967104"/>
                  <a:pt x="1640043" y="964383"/>
                </a:cubicBezTo>
                <a:cubicBezTo>
                  <a:pt x="1637574" y="961663"/>
                  <a:pt x="1635774" y="958356"/>
                  <a:pt x="1634644" y="954463"/>
                </a:cubicBezTo>
                <a:cubicBezTo>
                  <a:pt x="1633514" y="950571"/>
                  <a:pt x="1632949" y="946238"/>
                  <a:pt x="1632949" y="941466"/>
                </a:cubicBezTo>
                <a:lnTo>
                  <a:pt x="1701135" y="941467"/>
                </a:lnTo>
                <a:cubicBezTo>
                  <a:pt x="1704149" y="941466"/>
                  <a:pt x="1706514" y="940545"/>
                  <a:pt x="1708230" y="938704"/>
                </a:cubicBezTo>
                <a:cubicBezTo>
                  <a:pt x="1709947" y="936862"/>
                  <a:pt x="1710804" y="934016"/>
                  <a:pt x="1710804" y="930165"/>
                </a:cubicBezTo>
                <a:lnTo>
                  <a:pt x="1710804" y="925142"/>
                </a:lnTo>
                <a:cubicBezTo>
                  <a:pt x="1710804" y="917273"/>
                  <a:pt x="1709800" y="909989"/>
                  <a:pt x="1707791" y="903292"/>
                </a:cubicBezTo>
                <a:cubicBezTo>
                  <a:pt x="1705782" y="896595"/>
                  <a:pt x="1702642" y="890797"/>
                  <a:pt x="1698373" y="885900"/>
                </a:cubicBezTo>
                <a:close/>
                <a:moveTo>
                  <a:pt x="1819712" y="877612"/>
                </a:moveTo>
                <a:cubicBezTo>
                  <a:pt x="1818916" y="876984"/>
                  <a:pt x="1817598" y="876231"/>
                  <a:pt x="1815757" y="875352"/>
                </a:cubicBezTo>
                <a:cubicBezTo>
                  <a:pt x="1813914" y="874473"/>
                  <a:pt x="1811654" y="873656"/>
                  <a:pt x="1808975" y="872903"/>
                </a:cubicBezTo>
                <a:cubicBezTo>
                  <a:pt x="1806296" y="872150"/>
                  <a:pt x="1803304" y="871522"/>
                  <a:pt x="1799997" y="871019"/>
                </a:cubicBezTo>
                <a:cubicBezTo>
                  <a:pt x="1796690" y="870517"/>
                  <a:pt x="1793279" y="870266"/>
                  <a:pt x="1789763" y="870266"/>
                </a:cubicBezTo>
                <a:cubicBezTo>
                  <a:pt x="1782731" y="870266"/>
                  <a:pt x="1776389" y="871145"/>
                  <a:pt x="1770738" y="872903"/>
                </a:cubicBezTo>
                <a:cubicBezTo>
                  <a:pt x="1765088" y="874661"/>
                  <a:pt x="1760295" y="877131"/>
                  <a:pt x="1756360" y="880312"/>
                </a:cubicBezTo>
                <a:cubicBezTo>
                  <a:pt x="1752425" y="883493"/>
                  <a:pt x="1749411" y="887323"/>
                  <a:pt x="1747319" y="891802"/>
                </a:cubicBezTo>
                <a:cubicBezTo>
                  <a:pt x="1745226" y="896281"/>
                  <a:pt x="1744179" y="901199"/>
                  <a:pt x="1744180" y="906557"/>
                </a:cubicBezTo>
                <a:cubicBezTo>
                  <a:pt x="1744179" y="911831"/>
                  <a:pt x="1744954" y="916352"/>
                  <a:pt x="1746502" y="920119"/>
                </a:cubicBezTo>
                <a:cubicBezTo>
                  <a:pt x="1748051" y="923886"/>
                  <a:pt x="1750102" y="927109"/>
                  <a:pt x="1752655" y="929788"/>
                </a:cubicBezTo>
                <a:cubicBezTo>
                  <a:pt x="1755209" y="932467"/>
                  <a:pt x="1758097" y="934727"/>
                  <a:pt x="1761320" y="936569"/>
                </a:cubicBezTo>
                <a:cubicBezTo>
                  <a:pt x="1764543" y="938411"/>
                  <a:pt x="1767850" y="940043"/>
                  <a:pt x="1771240" y="941466"/>
                </a:cubicBezTo>
                <a:cubicBezTo>
                  <a:pt x="1774631" y="942890"/>
                  <a:pt x="1777938" y="944187"/>
                  <a:pt x="1781161" y="945359"/>
                </a:cubicBezTo>
                <a:cubicBezTo>
                  <a:pt x="1784384" y="946531"/>
                  <a:pt x="1787272" y="947787"/>
                  <a:pt x="1789825" y="949126"/>
                </a:cubicBezTo>
                <a:cubicBezTo>
                  <a:pt x="1792379" y="950466"/>
                  <a:pt x="1794430" y="952036"/>
                  <a:pt x="1795978" y="953835"/>
                </a:cubicBezTo>
                <a:cubicBezTo>
                  <a:pt x="1797527" y="955635"/>
                  <a:pt x="1798301" y="957791"/>
                  <a:pt x="1798302" y="960302"/>
                </a:cubicBezTo>
                <a:cubicBezTo>
                  <a:pt x="1798301" y="962479"/>
                  <a:pt x="1797883" y="964404"/>
                  <a:pt x="1797046" y="966079"/>
                </a:cubicBezTo>
                <a:cubicBezTo>
                  <a:pt x="1796209" y="967753"/>
                  <a:pt x="1794974" y="969135"/>
                  <a:pt x="1793341" y="970223"/>
                </a:cubicBezTo>
                <a:cubicBezTo>
                  <a:pt x="1791709" y="971311"/>
                  <a:pt x="1789783" y="972148"/>
                  <a:pt x="1787565" y="972734"/>
                </a:cubicBezTo>
                <a:cubicBezTo>
                  <a:pt x="1785346" y="973320"/>
                  <a:pt x="1782814" y="973613"/>
                  <a:pt x="1779968" y="973613"/>
                </a:cubicBezTo>
                <a:cubicBezTo>
                  <a:pt x="1775447" y="973613"/>
                  <a:pt x="1771408" y="973069"/>
                  <a:pt x="1767850" y="971981"/>
                </a:cubicBezTo>
                <a:cubicBezTo>
                  <a:pt x="1764292" y="970893"/>
                  <a:pt x="1761173" y="969720"/>
                  <a:pt x="1758495" y="968464"/>
                </a:cubicBezTo>
                <a:cubicBezTo>
                  <a:pt x="1755816" y="967209"/>
                  <a:pt x="1753576" y="966058"/>
                  <a:pt x="1751776" y="965012"/>
                </a:cubicBezTo>
                <a:cubicBezTo>
                  <a:pt x="1749977" y="963965"/>
                  <a:pt x="1748616" y="963441"/>
                  <a:pt x="1747695" y="963442"/>
                </a:cubicBezTo>
                <a:cubicBezTo>
                  <a:pt x="1746942" y="963442"/>
                  <a:pt x="1746314" y="963588"/>
                  <a:pt x="1745812" y="963881"/>
                </a:cubicBezTo>
                <a:cubicBezTo>
                  <a:pt x="1745310" y="964174"/>
                  <a:pt x="1744891" y="964760"/>
                  <a:pt x="1744556" y="965639"/>
                </a:cubicBezTo>
                <a:cubicBezTo>
                  <a:pt x="1744221" y="966518"/>
                  <a:pt x="1743970" y="967690"/>
                  <a:pt x="1743803" y="969155"/>
                </a:cubicBezTo>
                <a:cubicBezTo>
                  <a:pt x="1743635" y="970620"/>
                  <a:pt x="1743551" y="972567"/>
                  <a:pt x="1743551" y="974995"/>
                </a:cubicBezTo>
                <a:cubicBezTo>
                  <a:pt x="1743551" y="978678"/>
                  <a:pt x="1743802" y="981461"/>
                  <a:pt x="1744305" y="983345"/>
                </a:cubicBezTo>
                <a:cubicBezTo>
                  <a:pt x="1744807" y="985229"/>
                  <a:pt x="1745519" y="986610"/>
                  <a:pt x="1746440" y="987489"/>
                </a:cubicBezTo>
                <a:cubicBezTo>
                  <a:pt x="1747360" y="988368"/>
                  <a:pt x="1748826" y="989310"/>
                  <a:pt x="1750835" y="990315"/>
                </a:cubicBezTo>
                <a:cubicBezTo>
                  <a:pt x="1752844" y="991319"/>
                  <a:pt x="1755355" y="992303"/>
                  <a:pt x="1758369" y="993265"/>
                </a:cubicBezTo>
                <a:cubicBezTo>
                  <a:pt x="1761383" y="994228"/>
                  <a:pt x="1764794" y="995023"/>
                  <a:pt x="1768603" y="995652"/>
                </a:cubicBezTo>
                <a:cubicBezTo>
                  <a:pt x="1772412" y="996279"/>
                  <a:pt x="1776410" y="996593"/>
                  <a:pt x="1780596" y="996593"/>
                </a:cubicBezTo>
                <a:cubicBezTo>
                  <a:pt x="1787544" y="996593"/>
                  <a:pt x="1793990" y="995777"/>
                  <a:pt x="1799934" y="994145"/>
                </a:cubicBezTo>
                <a:cubicBezTo>
                  <a:pt x="1805878" y="992512"/>
                  <a:pt x="1811027" y="990063"/>
                  <a:pt x="1815380" y="986799"/>
                </a:cubicBezTo>
                <a:cubicBezTo>
                  <a:pt x="1819733" y="983534"/>
                  <a:pt x="1823102" y="979473"/>
                  <a:pt x="1825488" y="974618"/>
                </a:cubicBezTo>
                <a:cubicBezTo>
                  <a:pt x="1827874" y="969762"/>
                  <a:pt x="1829067" y="964153"/>
                  <a:pt x="1829067" y="957791"/>
                </a:cubicBezTo>
                <a:cubicBezTo>
                  <a:pt x="1829067" y="952685"/>
                  <a:pt x="1828272" y="948268"/>
                  <a:pt x="1826681" y="944543"/>
                </a:cubicBezTo>
                <a:cubicBezTo>
                  <a:pt x="1825091" y="940818"/>
                  <a:pt x="1822998" y="937615"/>
                  <a:pt x="1820402" y="934936"/>
                </a:cubicBezTo>
                <a:cubicBezTo>
                  <a:pt x="1817808" y="932258"/>
                  <a:pt x="1814856" y="929998"/>
                  <a:pt x="1811550" y="928155"/>
                </a:cubicBezTo>
                <a:cubicBezTo>
                  <a:pt x="1808243" y="926314"/>
                  <a:pt x="1804894" y="924702"/>
                  <a:pt x="1801503" y="923321"/>
                </a:cubicBezTo>
                <a:cubicBezTo>
                  <a:pt x="1798113" y="921940"/>
                  <a:pt x="1794765" y="920663"/>
                  <a:pt x="1791458" y="919491"/>
                </a:cubicBezTo>
                <a:cubicBezTo>
                  <a:pt x="1788151" y="918319"/>
                  <a:pt x="1785200" y="917063"/>
                  <a:pt x="1782605" y="915723"/>
                </a:cubicBezTo>
                <a:cubicBezTo>
                  <a:pt x="1780010" y="914384"/>
                  <a:pt x="1777917" y="912835"/>
                  <a:pt x="1776326" y="911077"/>
                </a:cubicBezTo>
                <a:cubicBezTo>
                  <a:pt x="1774736" y="909320"/>
                  <a:pt x="1773940" y="907143"/>
                  <a:pt x="1773940" y="904548"/>
                </a:cubicBezTo>
                <a:cubicBezTo>
                  <a:pt x="1773940" y="902873"/>
                  <a:pt x="1774275" y="901304"/>
                  <a:pt x="1774945" y="899839"/>
                </a:cubicBezTo>
                <a:cubicBezTo>
                  <a:pt x="1775615" y="898374"/>
                  <a:pt x="1776619" y="897097"/>
                  <a:pt x="1777959" y="896009"/>
                </a:cubicBezTo>
                <a:cubicBezTo>
                  <a:pt x="1779298" y="894920"/>
                  <a:pt x="1781014" y="894083"/>
                  <a:pt x="1783107" y="893497"/>
                </a:cubicBezTo>
                <a:cubicBezTo>
                  <a:pt x="1785200" y="892911"/>
                  <a:pt x="1787670" y="892618"/>
                  <a:pt x="1790516" y="892618"/>
                </a:cubicBezTo>
                <a:cubicBezTo>
                  <a:pt x="1794534" y="892618"/>
                  <a:pt x="1798113" y="893058"/>
                  <a:pt x="1801253" y="893937"/>
                </a:cubicBezTo>
                <a:cubicBezTo>
                  <a:pt x="1804392" y="894816"/>
                  <a:pt x="1807154" y="895758"/>
                  <a:pt x="1809540" y="896762"/>
                </a:cubicBezTo>
                <a:cubicBezTo>
                  <a:pt x="1811926" y="897766"/>
                  <a:pt x="1813914" y="898708"/>
                  <a:pt x="1815505" y="899587"/>
                </a:cubicBezTo>
                <a:cubicBezTo>
                  <a:pt x="1817095" y="900466"/>
                  <a:pt x="1818268" y="900906"/>
                  <a:pt x="1819021" y="900906"/>
                </a:cubicBezTo>
                <a:cubicBezTo>
                  <a:pt x="1819691" y="900906"/>
                  <a:pt x="1820277" y="900760"/>
                  <a:pt x="1820779" y="900467"/>
                </a:cubicBezTo>
                <a:cubicBezTo>
                  <a:pt x="1821282" y="900173"/>
                  <a:pt x="1821679" y="899608"/>
                  <a:pt x="1821972" y="898771"/>
                </a:cubicBezTo>
                <a:cubicBezTo>
                  <a:pt x="1822265" y="897934"/>
                  <a:pt x="1822474" y="896804"/>
                  <a:pt x="1822600" y="895381"/>
                </a:cubicBezTo>
                <a:cubicBezTo>
                  <a:pt x="1822725" y="893958"/>
                  <a:pt x="1822788" y="892116"/>
                  <a:pt x="1822788" y="889855"/>
                </a:cubicBezTo>
                <a:cubicBezTo>
                  <a:pt x="1822788" y="887930"/>
                  <a:pt x="1822726" y="886319"/>
                  <a:pt x="1822600" y="885021"/>
                </a:cubicBezTo>
                <a:cubicBezTo>
                  <a:pt x="1822474" y="883723"/>
                  <a:pt x="1822328" y="882635"/>
                  <a:pt x="1822161" y="881756"/>
                </a:cubicBezTo>
                <a:cubicBezTo>
                  <a:pt x="1821993" y="880877"/>
                  <a:pt x="1821742" y="880124"/>
                  <a:pt x="1821407" y="879496"/>
                </a:cubicBezTo>
                <a:cubicBezTo>
                  <a:pt x="1821072" y="878868"/>
                  <a:pt x="1820507" y="878240"/>
                  <a:pt x="1819712" y="877612"/>
                </a:cubicBezTo>
                <a:close/>
                <a:moveTo>
                  <a:pt x="1969989" y="875226"/>
                </a:moveTo>
                <a:cubicBezTo>
                  <a:pt x="1969487" y="874598"/>
                  <a:pt x="1968649" y="874075"/>
                  <a:pt x="1967477" y="873657"/>
                </a:cubicBezTo>
                <a:cubicBezTo>
                  <a:pt x="1966305" y="873238"/>
                  <a:pt x="1964715" y="872924"/>
                  <a:pt x="1962706" y="872715"/>
                </a:cubicBezTo>
                <a:cubicBezTo>
                  <a:pt x="1960696" y="872506"/>
                  <a:pt x="1958143" y="872401"/>
                  <a:pt x="1955045" y="872401"/>
                </a:cubicBezTo>
                <a:cubicBezTo>
                  <a:pt x="1951948" y="872401"/>
                  <a:pt x="1949395" y="872505"/>
                  <a:pt x="1947386" y="872715"/>
                </a:cubicBezTo>
                <a:cubicBezTo>
                  <a:pt x="1945376" y="872924"/>
                  <a:pt x="1943765" y="873238"/>
                  <a:pt x="1942551" y="873656"/>
                </a:cubicBezTo>
                <a:cubicBezTo>
                  <a:pt x="1941337" y="874075"/>
                  <a:pt x="1940500" y="874599"/>
                  <a:pt x="1940039" y="875226"/>
                </a:cubicBezTo>
                <a:cubicBezTo>
                  <a:pt x="1939579" y="875854"/>
                  <a:pt x="1939349" y="876587"/>
                  <a:pt x="1939349" y="877423"/>
                </a:cubicBezTo>
                <a:lnTo>
                  <a:pt x="1939349" y="951889"/>
                </a:lnTo>
                <a:cubicBezTo>
                  <a:pt x="1934744" y="957498"/>
                  <a:pt x="1930412" y="961767"/>
                  <a:pt x="1926352" y="964697"/>
                </a:cubicBezTo>
                <a:cubicBezTo>
                  <a:pt x="1922292" y="967627"/>
                  <a:pt x="1918252" y="969093"/>
                  <a:pt x="1914234" y="969092"/>
                </a:cubicBezTo>
                <a:cubicBezTo>
                  <a:pt x="1911053" y="969093"/>
                  <a:pt x="1908269" y="968486"/>
                  <a:pt x="1905883" y="967272"/>
                </a:cubicBezTo>
                <a:cubicBezTo>
                  <a:pt x="1903497" y="966058"/>
                  <a:pt x="1901530" y="964342"/>
                  <a:pt x="1899981" y="962123"/>
                </a:cubicBezTo>
                <a:cubicBezTo>
                  <a:pt x="1898433" y="959905"/>
                  <a:pt x="1897281" y="957247"/>
                  <a:pt x="1896528" y="954149"/>
                </a:cubicBezTo>
                <a:cubicBezTo>
                  <a:pt x="1895774" y="951052"/>
                  <a:pt x="1895398" y="946573"/>
                  <a:pt x="1895398" y="940713"/>
                </a:cubicBezTo>
                <a:lnTo>
                  <a:pt x="1895398" y="877424"/>
                </a:lnTo>
                <a:cubicBezTo>
                  <a:pt x="1895398" y="876586"/>
                  <a:pt x="1895147" y="875854"/>
                  <a:pt x="1894644" y="875226"/>
                </a:cubicBezTo>
                <a:cubicBezTo>
                  <a:pt x="1894142" y="874598"/>
                  <a:pt x="1893284" y="874075"/>
                  <a:pt x="1892070" y="873657"/>
                </a:cubicBezTo>
                <a:cubicBezTo>
                  <a:pt x="1890856" y="873238"/>
                  <a:pt x="1889245" y="872924"/>
                  <a:pt x="1887236" y="872715"/>
                </a:cubicBezTo>
                <a:cubicBezTo>
                  <a:pt x="1885226" y="872505"/>
                  <a:pt x="1882673" y="872401"/>
                  <a:pt x="1879576" y="872401"/>
                </a:cubicBezTo>
                <a:cubicBezTo>
                  <a:pt x="1876562" y="872401"/>
                  <a:pt x="1874030" y="872505"/>
                  <a:pt x="1871978" y="872715"/>
                </a:cubicBezTo>
                <a:cubicBezTo>
                  <a:pt x="1869928" y="872924"/>
                  <a:pt x="1868295" y="873238"/>
                  <a:pt x="1867081" y="873656"/>
                </a:cubicBezTo>
                <a:cubicBezTo>
                  <a:pt x="1865867" y="874075"/>
                  <a:pt x="1865030" y="874598"/>
                  <a:pt x="1864570" y="875226"/>
                </a:cubicBezTo>
                <a:cubicBezTo>
                  <a:pt x="1864109" y="875854"/>
                  <a:pt x="1863879" y="876587"/>
                  <a:pt x="1863879" y="877424"/>
                </a:cubicBezTo>
                <a:lnTo>
                  <a:pt x="1863879" y="945987"/>
                </a:lnTo>
                <a:cubicBezTo>
                  <a:pt x="1863879" y="954526"/>
                  <a:pt x="1864570" y="961663"/>
                  <a:pt x="1865951" y="967398"/>
                </a:cubicBezTo>
                <a:cubicBezTo>
                  <a:pt x="1867332" y="973132"/>
                  <a:pt x="1869634" y="978175"/>
                  <a:pt x="1872858" y="982529"/>
                </a:cubicBezTo>
                <a:cubicBezTo>
                  <a:pt x="1876080" y="986882"/>
                  <a:pt x="1880308" y="990314"/>
                  <a:pt x="1885540" y="992826"/>
                </a:cubicBezTo>
                <a:cubicBezTo>
                  <a:pt x="1890773" y="995337"/>
                  <a:pt x="1897240" y="996593"/>
                  <a:pt x="1904941" y="996593"/>
                </a:cubicBezTo>
                <a:cubicBezTo>
                  <a:pt x="1911806" y="996593"/>
                  <a:pt x="1918441" y="994919"/>
                  <a:pt x="1924845" y="991570"/>
                </a:cubicBezTo>
                <a:cubicBezTo>
                  <a:pt x="1931249" y="988222"/>
                  <a:pt x="1937549" y="983199"/>
                  <a:pt x="1943744" y="976502"/>
                </a:cubicBezTo>
                <a:lnTo>
                  <a:pt x="1943744" y="989435"/>
                </a:lnTo>
                <a:cubicBezTo>
                  <a:pt x="1943744" y="990273"/>
                  <a:pt x="1943953" y="991005"/>
                  <a:pt x="1944372" y="991633"/>
                </a:cubicBezTo>
                <a:cubicBezTo>
                  <a:pt x="1944791" y="992261"/>
                  <a:pt x="1945502" y="992784"/>
                  <a:pt x="1946507" y="993203"/>
                </a:cubicBezTo>
                <a:cubicBezTo>
                  <a:pt x="1947511" y="993621"/>
                  <a:pt x="1948871" y="993935"/>
                  <a:pt x="1950588" y="994144"/>
                </a:cubicBezTo>
                <a:cubicBezTo>
                  <a:pt x="1952304" y="994354"/>
                  <a:pt x="1954543" y="994458"/>
                  <a:pt x="1957306" y="994458"/>
                </a:cubicBezTo>
                <a:cubicBezTo>
                  <a:pt x="1959901" y="994458"/>
                  <a:pt x="1962057" y="994354"/>
                  <a:pt x="1963773" y="994145"/>
                </a:cubicBezTo>
                <a:cubicBezTo>
                  <a:pt x="1965489" y="993935"/>
                  <a:pt x="1966870" y="993621"/>
                  <a:pt x="1967917" y="993202"/>
                </a:cubicBezTo>
                <a:cubicBezTo>
                  <a:pt x="1968963" y="992784"/>
                  <a:pt x="1969696" y="992261"/>
                  <a:pt x="1970114" y="991633"/>
                </a:cubicBezTo>
                <a:cubicBezTo>
                  <a:pt x="1970533" y="991005"/>
                  <a:pt x="1970742" y="990273"/>
                  <a:pt x="1970742" y="989435"/>
                </a:cubicBezTo>
                <a:lnTo>
                  <a:pt x="1970742" y="877424"/>
                </a:lnTo>
                <a:cubicBezTo>
                  <a:pt x="1970742" y="876586"/>
                  <a:pt x="1970491" y="875854"/>
                  <a:pt x="1969989" y="875226"/>
                </a:cubicBezTo>
                <a:close/>
                <a:moveTo>
                  <a:pt x="2038273" y="822046"/>
                </a:moveTo>
                <a:cubicBezTo>
                  <a:pt x="2037771" y="821376"/>
                  <a:pt x="2036913" y="820811"/>
                  <a:pt x="2035699" y="820351"/>
                </a:cubicBezTo>
                <a:cubicBezTo>
                  <a:pt x="2034485" y="819890"/>
                  <a:pt x="2032874" y="819534"/>
                  <a:pt x="2030864" y="819283"/>
                </a:cubicBezTo>
                <a:cubicBezTo>
                  <a:pt x="2028855" y="819032"/>
                  <a:pt x="2026302" y="818907"/>
                  <a:pt x="2023204" y="818907"/>
                </a:cubicBezTo>
                <a:cubicBezTo>
                  <a:pt x="2020106" y="818906"/>
                  <a:pt x="2017553" y="819032"/>
                  <a:pt x="2015544" y="819283"/>
                </a:cubicBezTo>
                <a:cubicBezTo>
                  <a:pt x="2013535" y="819534"/>
                  <a:pt x="2011923" y="819890"/>
                  <a:pt x="2010710" y="820351"/>
                </a:cubicBezTo>
                <a:cubicBezTo>
                  <a:pt x="2009496" y="820811"/>
                  <a:pt x="2008638" y="821376"/>
                  <a:pt x="2008135" y="822046"/>
                </a:cubicBezTo>
                <a:cubicBezTo>
                  <a:pt x="2007633" y="822716"/>
                  <a:pt x="2007382" y="823469"/>
                  <a:pt x="2007382" y="824306"/>
                </a:cubicBezTo>
                <a:lnTo>
                  <a:pt x="2007382" y="989435"/>
                </a:lnTo>
                <a:cubicBezTo>
                  <a:pt x="2007382" y="990273"/>
                  <a:pt x="2007633" y="991005"/>
                  <a:pt x="2008135" y="991633"/>
                </a:cubicBezTo>
                <a:cubicBezTo>
                  <a:pt x="2008638" y="992261"/>
                  <a:pt x="2009496" y="992784"/>
                  <a:pt x="2010710" y="993203"/>
                </a:cubicBezTo>
                <a:cubicBezTo>
                  <a:pt x="2011923" y="993621"/>
                  <a:pt x="2013535" y="993935"/>
                  <a:pt x="2015544" y="994144"/>
                </a:cubicBezTo>
                <a:cubicBezTo>
                  <a:pt x="2017553" y="994354"/>
                  <a:pt x="2020107" y="994459"/>
                  <a:pt x="2023204" y="994459"/>
                </a:cubicBezTo>
                <a:cubicBezTo>
                  <a:pt x="2026301" y="994458"/>
                  <a:pt x="2028855" y="994354"/>
                  <a:pt x="2030864" y="994145"/>
                </a:cubicBezTo>
                <a:cubicBezTo>
                  <a:pt x="2032873" y="993935"/>
                  <a:pt x="2034485" y="993621"/>
                  <a:pt x="2035699" y="993203"/>
                </a:cubicBezTo>
                <a:cubicBezTo>
                  <a:pt x="2036913" y="992784"/>
                  <a:pt x="2037771" y="992261"/>
                  <a:pt x="2038273" y="991633"/>
                </a:cubicBezTo>
                <a:cubicBezTo>
                  <a:pt x="2038775" y="991005"/>
                  <a:pt x="2039026" y="990272"/>
                  <a:pt x="2039026" y="989435"/>
                </a:cubicBezTo>
                <a:lnTo>
                  <a:pt x="2039027" y="824306"/>
                </a:lnTo>
                <a:cubicBezTo>
                  <a:pt x="2039026" y="823469"/>
                  <a:pt x="2038775" y="822715"/>
                  <a:pt x="2038273" y="822046"/>
                </a:cubicBezTo>
                <a:close/>
                <a:moveTo>
                  <a:pt x="2147059" y="873782"/>
                </a:moveTo>
                <a:cubicBezTo>
                  <a:pt x="2146431" y="873363"/>
                  <a:pt x="2145699" y="873154"/>
                  <a:pt x="2144862" y="873154"/>
                </a:cubicBezTo>
                <a:lnTo>
                  <a:pt x="2120501" y="873154"/>
                </a:lnTo>
                <a:lnTo>
                  <a:pt x="2120500" y="848165"/>
                </a:lnTo>
                <a:cubicBezTo>
                  <a:pt x="2120500" y="847328"/>
                  <a:pt x="2120249" y="846574"/>
                  <a:pt x="2119747" y="845905"/>
                </a:cubicBezTo>
                <a:cubicBezTo>
                  <a:pt x="2119245" y="845235"/>
                  <a:pt x="2118408" y="844670"/>
                  <a:pt x="2117236" y="844209"/>
                </a:cubicBezTo>
                <a:cubicBezTo>
                  <a:pt x="2116063" y="843749"/>
                  <a:pt x="2114452" y="843414"/>
                  <a:pt x="2112401" y="843205"/>
                </a:cubicBezTo>
                <a:cubicBezTo>
                  <a:pt x="2110350" y="842996"/>
                  <a:pt x="2107776" y="842891"/>
                  <a:pt x="2104678" y="842891"/>
                </a:cubicBezTo>
                <a:cubicBezTo>
                  <a:pt x="2101664" y="842891"/>
                  <a:pt x="2099132" y="842996"/>
                  <a:pt x="2097081" y="843205"/>
                </a:cubicBezTo>
                <a:cubicBezTo>
                  <a:pt x="2095030" y="843414"/>
                  <a:pt x="2093397" y="843749"/>
                  <a:pt x="2092183" y="844209"/>
                </a:cubicBezTo>
                <a:cubicBezTo>
                  <a:pt x="2090970" y="844670"/>
                  <a:pt x="2090133" y="845235"/>
                  <a:pt x="2089672" y="845905"/>
                </a:cubicBezTo>
                <a:cubicBezTo>
                  <a:pt x="2089212" y="846574"/>
                  <a:pt x="2088982" y="847328"/>
                  <a:pt x="2088981" y="848165"/>
                </a:cubicBezTo>
                <a:lnTo>
                  <a:pt x="2088981" y="873155"/>
                </a:lnTo>
                <a:lnTo>
                  <a:pt x="2075671" y="873154"/>
                </a:lnTo>
                <a:cubicBezTo>
                  <a:pt x="2074834" y="873154"/>
                  <a:pt x="2074101" y="873363"/>
                  <a:pt x="2073473" y="873782"/>
                </a:cubicBezTo>
                <a:cubicBezTo>
                  <a:pt x="2072845" y="874201"/>
                  <a:pt x="2072322" y="874892"/>
                  <a:pt x="2071903" y="875854"/>
                </a:cubicBezTo>
                <a:cubicBezTo>
                  <a:pt x="2071485" y="876817"/>
                  <a:pt x="2071171" y="878135"/>
                  <a:pt x="2070962" y="879810"/>
                </a:cubicBezTo>
                <a:cubicBezTo>
                  <a:pt x="2070753" y="881484"/>
                  <a:pt x="2070648" y="883535"/>
                  <a:pt x="2070648" y="885963"/>
                </a:cubicBezTo>
                <a:cubicBezTo>
                  <a:pt x="2070647" y="890567"/>
                  <a:pt x="2071066" y="893853"/>
                  <a:pt x="2071903" y="895820"/>
                </a:cubicBezTo>
                <a:cubicBezTo>
                  <a:pt x="2072741" y="897788"/>
                  <a:pt x="2073954" y="898771"/>
                  <a:pt x="2075545" y="898771"/>
                </a:cubicBezTo>
                <a:lnTo>
                  <a:pt x="2088981" y="898771"/>
                </a:lnTo>
                <a:lnTo>
                  <a:pt x="2088981" y="956158"/>
                </a:lnTo>
                <a:cubicBezTo>
                  <a:pt x="2088981" y="963023"/>
                  <a:pt x="2089693" y="968967"/>
                  <a:pt x="2091116" y="973990"/>
                </a:cubicBezTo>
                <a:cubicBezTo>
                  <a:pt x="2092539" y="979013"/>
                  <a:pt x="2094758" y="983178"/>
                  <a:pt x="2097772" y="986484"/>
                </a:cubicBezTo>
                <a:cubicBezTo>
                  <a:pt x="2100785" y="989791"/>
                  <a:pt x="2104595" y="992240"/>
                  <a:pt x="2109199" y="993830"/>
                </a:cubicBezTo>
                <a:cubicBezTo>
                  <a:pt x="2113803" y="995421"/>
                  <a:pt x="2119245" y="996217"/>
                  <a:pt x="2125524" y="996217"/>
                </a:cubicBezTo>
                <a:cubicBezTo>
                  <a:pt x="2127868" y="996216"/>
                  <a:pt x="2130191" y="996091"/>
                  <a:pt x="2132493" y="995840"/>
                </a:cubicBezTo>
                <a:cubicBezTo>
                  <a:pt x="2134795" y="995589"/>
                  <a:pt x="2136930" y="995233"/>
                  <a:pt x="2138897" y="994772"/>
                </a:cubicBezTo>
                <a:cubicBezTo>
                  <a:pt x="2140864" y="994312"/>
                  <a:pt x="2142581" y="993768"/>
                  <a:pt x="2144046" y="993140"/>
                </a:cubicBezTo>
                <a:cubicBezTo>
                  <a:pt x="2145511" y="992512"/>
                  <a:pt x="2146620" y="991800"/>
                  <a:pt x="2147373" y="991005"/>
                </a:cubicBezTo>
                <a:cubicBezTo>
                  <a:pt x="2148126" y="990210"/>
                  <a:pt x="2148734" y="988828"/>
                  <a:pt x="2149194" y="986861"/>
                </a:cubicBezTo>
                <a:cubicBezTo>
                  <a:pt x="2149655" y="984894"/>
                  <a:pt x="2149885" y="982068"/>
                  <a:pt x="2149885" y="978385"/>
                </a:cubicBezTo>
                <a:cubicBezTo>
                  <a:pt x="2149885" y="976041"/>
                  <a:pt x="2149780" y="974116"/>
                  <a:pt x="2149571" y="972609"/>
                </a:cubicBezTo>
                <a:cubicBezTo>
                  <a:pt x="2149361" y="971102"/>
                  <a:pt x="2149131" y="969909"/>
                  <a:pt x="2148880" y="969029"/>
                </a:cubicBezTo>
                <a:cubicBezTo>
                  <a:pt x="2148629" y="968151"/>
                  <a:pt x="2148273" y="967565"/>
                  <a:pt x="2147813" y="967272"/>
                </a:cubicBezTo>
                <a:cubicBezTo>
                  <a:pt x="2147352" y="966979"/>
                  <a:pt x="2146871" y="966833"/>
                  <a:pt x="2146369" y="966832"/>
                </a:cubicBezTo>
                <a:cubicBezTo>
                  <a:pt x="2145783" y="966832"/>
                  <a:pt x="2145134" y="966979"/>
                  <a:pt x="2144423" y="967272"/>
                </a:cubicBezTo>
                <a:cubicBezTo>
                  <a:pt x="2143711" y="967565"/>
                  <a:pt x="2142832" y="967900"/>
                  <a:pt x="2141785" y="968276"/>
                </a:cubicBezTo>
                <a:cubicBezTo>
                  <a:pt x="2140739" y="968653"/>
                  <a:pt x="2139546" y="968988"/>
                  <a:pt x="2138206" y="969281"/>
                </a:cubicBezTo>
                <a:cubicBezTo>
                  <a:pt x="2136867" y="969574"/>
                  <a:pt x="2135360" y="969720"/>
                  <a:pt x="2133686" y="969720"/>
                </a:cubicBezTo>
                <a:cubicBezTo>
                  <a:pt x="2128747" y="969721"/>
                  <a:pt x="2125314" y="968193"/>
                  <a:pt x="2123389" y="965137"/>
                </a:cubicBezTo>
                <a:cubicBezTo>
                  <a:pt x="2121463" y="962081"/>
                  <a:pt x="2120501" y="957498"/>
                  <a:pt x="2120501" y="951386"/>
                </a:cubicBezTo>
                <a:lnTo>
                  <a:pt x="2120501" y="898771"/>
                </a:lnTo>
                <a:lnTo>
                  <a:pt x="2144987" y="898771"/>
                </a:lnTo>
                <a:cubicBezTo>
                  <a:pt x="2146578" y="898771"/>
                  <a:pt x="2147792" y="897788"/>
                  <a:pt x="2148629" y="895820"/>
                </a:cubicBezTo>
                <a:cubicBezTo>
                  <a:pt x="2149466" y="893853"/>
                  <a:pt x="2149885" y="890567"/>
                  <a:pt x="2149885" y="885963"/>
                </a:cubicBezTo>
                <a:cubicBezTo>
                  <a:pt x="2149885" y="883535"/>
                  <a:pt x="2149780" y="881484"/>
                  <a:pt x="2149571" y="879810"/>
                </a:cubicBezTo>
                <a:cubicBezTo>
                  <a:pt x="2149361" y="878135"/>
                  <a:pt x="2149047" y="876817"/>
                  <a:pt x="2148629" y="875854"/>
                </a:cubicBezTo>
                <a:cubicBezTo>
                  <a:pt x="2148210" y="874891"/>
                  <a:pt x="2147687" y="874201"/>
                  <a:pt x="2147059" y="873782"/>
                </a:cubicBezTo>
                <a:close/>
                <a:moveTo>
                  <a:pt x="2243251" y="941843"/>
                </a:moveTo>
                <a:lnTo>
                  <a:pt x="2243251" y="960930"/>
                </a:lnTo>
                <a:cubicBezTo>
                  <a:pt x="2239400" y="965283"/>
                  <a:pt x="2235612" y="968590"/>
                  <a:pt x="2231887" y="970851"/>
                </a:cubicBezTo>
                <a:cubicBezTo>
                  <a:pt x="2228161" y="973111"/>
                  <a:pt x="2224080" y="974241"/>
                  <a:pt x="2219643" y="974241"/>
                </a:cubicBezTo>
                <a:cubicBezTo>
                  <a:pt x="2214369" y="974241"/>
                  <a:pt x="2210246" y="972902"/>
                  <a:pt x="2207274" y="970223"/>
                </a:cubicBezTo>
                <a:cubicBezTo>
                  <a:pt x="2204302" y="967544"/>
                  <a:pt x="2202816" y="963860"/>
                  <a:pt x="2202816" y="959172"/>
                </a:cubicBezTo>
                <a:cubicBezTo>
                  <a:pt x="2202816" y="956410"/>
                  <a:pt x="2203339" y="953961"/>
                  <a:pt x="2204386" y="951826"/>
                </a:cubicBezTo>
                <a:cubicBezTo>
                  <a:pt x="2205432" y="949691"/>
                  <a:pt x="2207086" y="947870"/>
                  <a:pt x="2209346" y="946364"/>
                </a:cubicBezTo>
                <a:cubicBezTo>
                  <a:pt x="2211607" y="944857"/>
                  <a:pt x="2214537" y="943727"/>
                  <a:pt x="2218136" y="942973"/>
                </a:cubicBezTo>
                <a:cubicBezTo>
                  <a:pt x="2221736" y="942220"/>
                  <a:pt x="2226089" y="941843"/>
                  <a:pt x="2231196" y="941843"/>
                </a:cubicBezTo>
                <a:close/>
                <a:moveTo>
                  <a:pt x="2262715" y="880752"/>
                </a:moveTo>
                <a:cubicBezTo>
                  <a:pt x="2258696" y="877193"/>
                  <a:pt x="2253569" y="874556"/>
                  <a:pt x="2247332" y="872840"/>
                </a:cubicBezTo>
                <a:cubicBezTo>
                  <a:pt x="2241096" y="871124"/>
                  <a:pt x="2233582" y="870266"/>
                  <a:pt x="2224792" y="870266"/>
                </a:cubicBezTo>
                <a:cubicBezTo>
                  <a:pt x="2219853" y="870266"/>
                  <a:pt x="2215060" y="870664"/>
                  <a:pt x="2210414" y="871459"/>
                </a:cubicBezTo>
                <a:cubicBezTo>
                  <a:pt x="2205767" y="872254"/>
                  <a:pt x="2201477" y="873280"/>
                  <a:pt x="2197542" y="874535"/>
                </a:cubicBezTo>
                <a:cubicBezTo>
                  <a:pt x="2193607" y="875791"/>
                  <a:pt x="2190175" y="877152"/>
                  <a:pt x="2187245" y="878617"/>
                </a:cubicBezTo>
                <a:cubicBezTo>
                  <a:pt x="2184315" y="880082"/>
                  <a:pt x="2182264" y="881421"/>
                  <a:pt x="2181092" y="882635"/>
                </a:cubicBezTo>
                <a:cubicBezTo>
                  <a:pt x="2179920" y="883849"/>
                  <a:pt x="2179125" y="885209"/>
                  <a:pt x="2178706" y="886716"/>
                </a:cubicBezTo>
                <a:cubicBezTo>
                  <a:pt x="2178287" y="888223"/>
                  <a:pt x="2178078" y="890274"/>
                  <a:pt x="2178078" y="892869"/>
                </a:cubicBezTo>
                <a:cubicBezTo>
                  <a:pt x="2178078" y="894795"/>
                  <a:pt x="2178204" y="896553"/>
                  <a:pt x="2178455" y="898143"/>
                </a:cubicBezTo>
                <a:cubicBezTo>
                  <a:pt x="2178706" y="899734"/>
                  <a:pt x="2179062" y="901073"/>
                  <a:pt x="2179522" y="902162"/>
                </a:cubicBezTo>
                <a:cubicBezTo>
                  <a:pt x="2179983" y="903250"/>
                  <a:pt x="2180569" y="904087"/>
                  <a:pt x="2181281" y="904673"/>
                </a:cubicBezTo>
                <a:cubicBezTo>
                  <a:pt x="2181992" y="905259"/>
                  <a:pt x="2182808" y="905552"/>
                  <a:pt x="2183729" y="905552"/>
                </a:cubicBezTo>
                <a:cubicBezTo>
                  <a:pt x="2185068" y="905552"/>
                  <a:pt x="2186806" y="904966"/>
                  <a:pt x="2188940" y="903794"/>
                </a:cubicBezTo>
                <a:cubicBezTo>
                  <a:pt x="2191075" y="902622"/>
                  <a:pt x="2193733" y="901325"/>
                  <a:pt x="2196915" y="899901"/>
                </a:cubicBezTo>
                <a:cubicBezTo>
                  <a:pt x="2200096" y="898478"/>
                  <a:pt x="2203758" y="897181"/>
                  <a:pt x="2207902" y="896009"/>
                </a:cubicBezTo>
                <a:cubicBezTo>
                  <a:pt x="2212046" y="894837"/>
                  <a:pt x="2216755" y="894251"/>
                  <a:pt x="2222029" y="894251"/>
                </a:cubicBezTo>
                <a:cubicBezTo>
                  <a:pt x="2226048" y="894251"/>
                  <a:pt x="2229417" y="894669"/>
                  <a:pt x="2232138" y="895506"/>
                </a:cubicBezTo>
                <a:cubicBezTo>
                  <a:pt x="2234858" y="896344"/>
                  <a:pt x="2237035" y="897641"/>
                  <a:pt x="2238668" y="899399"/>
                </a:cubicBezTo>
                <a:cubicBezTo>
                  <a:pt x="2240300" y="901157"/>
                  <a:pt x="2241472" y="903355"/>
                  <a:pt x="2242184" y="905992"/>
                </a:cubicBezTo>
                <a:cubicBezTo>
                  <a:pt x="2242895" y="908629"/>
                  <a:pt x="2243251" y="911706"/>
                  <a:pt x="2243251" y="915221"/>
                </a:cubicBezTo>
                <a:lnTo>
                  <a:pt x="2243251" y="922002"/>
                </a:lnTo>
                <a:lnTo>
                  <a:pt x="2232326" y="922002"/>
                </a:lnTo>
                <a:cubicBezTo>
                  <a:pt x="2222364" y="922003"/>
                  <a:pt x="2213616" y="922756"/>
                  <a:pt x="2206081" y="924263"/>
                </a:cubicBezTo>
                <a:cubicBezTo>
                  <a:pt x="2198547" y="925770"/>
                  <a:pt x="2192247" y="928093"/>
                  <a:pt x="2187182" y="931232"/>
                </a:cubicBezTo>
                <a:cubicBezTo>
                  <a:pt x="2182117" y="934371"/>
                  <a:pt x="2178308" y="938348"/>
                  <a:pt x="2175755" y="943162"/>
                </a:cubicBezTo>
                <a:cubicBezTo>
                  <a:pt x="2173202" y="947975"/>
                  <a:pt x="2171925" y="953647"/>
                  <a:pt x="2171925" y="960177"/>
                </a:cubicBezTo>
                <a:cubicBezTo>
                  <a:pt x="2171925" y="966204"/>
                  <a:pt x="2172930" y="971479"/>
                  <a:pt x="2174939" y="975999"/>
                </a:cubicBezTo>
                <a:cubicBezTo>
                  <a:pt x="2176948" y="980520"/>
                  <a:pt x="2179773" y="984308"/>
                  <a:pt x="2183415" y="987364"/>
                </a:cubicBezTo>
                <a:cubicBezTo>
                  <a:pt x="2187057" y="990419"/>
                  <a:pt x="2191368" y="992721"/>
                  <a:pt x="2196349" y="994270"/>
                </a:cubicBezTo>
                <a:cubicBezTo>
                  <a:pt x="2201331" y="995819"/>
                  <a:pt x="2206793" y="996593"/>
                  <a:pt x="2212737" y="996593"/>
                </a:cubicBezTo>
                <a:cubicBezTo>
                  <a:pt x="2219936" y="996593"/>
                  <a:pt x="2226487" y="995212"/>
                  <a:pt x="2232389" y="992449"/>
                </a:cubicBezTo>
                <a:cubicBezTo>
                  <a:pt x="2238291" y="989687"/>
                  <a:pt x="2243544" y="985836"/>
                  <a:pt x="2248149" y="980896"/>
                </a:cubicBezTo>
                <a:lnTo>
                  <a:pt x="2248149" y="989812"/>
                </a:lnTo>
                <a:cubicBezTo>
                  <a:pt x="2248149" y="990984"/>
                  <a:pt x="2248504" y="991905"/>
                  <a:pt x="2249216" y="992575"/>
                </a:cubicBezTo>
                <a:cubicBezTo>
                  <a:pt x="2249928" y="993245"/>
                  <a:pt x="2251141" y="993726"/>
                  <a:pt x="2252858" y="994019"/>
                </a:cubicBezTo>
                <a:cubicBezTo>
                  <a:pt x="2254574" y="994312"/>
                  <a:pt x="2257315" y="994458"/>
                  <a:pt x="2261083" y="994459"/>
                </a:cubicBezTo>
                <a:cubicBezTo>
                  <a:pt x="2264599" y="994458"/>
                  <a:pt x="2267257" y="994312"/>
                  <a:pt x="2269056" y="994019"/>
                </a:cubicBezTo>
                <a:cubicBezTo>
                  <a:pt x="2270856" y="993726"/>
                  <a:pt x="2272175" y="993244"/>
                  <a:pt x="2273012" y="992575"/>
                </a:cubicBezTo>
                <a:cubicBezTo>
                  <a:pt x="2273849" y="991905"/>
                  <a:pt x="2274268" y="990984"/>
                  <a:pt x="2274268" y="989812"/>
                </a:cubicBezTo>
                <a:lnTo>
                  <a:pt x="2274268" y="914468"/>
                </a:lnTo>
                <a:cubicBezTo>
                  <a:pt x="2274268" y="906766"/>
                  <a:pt x="2273347" y="900110"/>
                  <a:pt x="2271505" y="894502"/>
                </a:cubicBezTo>
                <a:cubicBezTo>
                  <a:pt x="2269664" y="888893"/>
                  <a:pt x="2266734" y="884309"/>
                  <a:pt x="2262715" y="880752"/>
                </a:cubicBezTo>
                <a:close/>
                <a:moveTo>
                  <a:pt x="2367076" y="941843"/>
                </a:moveTo>
                <a:lnTo>
                  <a:pt x="2367076" y="960930"/>
                </a:lnTo>
                <a:cubicBezTo>
                  <a:pt x="2363225" y="965283"/>
                  <a:pt x="2359437" y="968590"/>
                  <a:pt x="2355712" y="970850"/>
                </a:cubicBezTo>
                <a:cubicBezTo>
                  <a:pt x="2351986" y="973111"/>
                  <a:pt x="2347905" y="974241"/>
                  <a:pt x="2343468" y="974241"/>
                </a:cubicBezTo>
                <a:cubicBezTo>
                  <a:pt x="2338194" y="974241"/>
                  <a:pt x="2334071" y="972901"/>
                  <a:pt x="2331099" y="970223"/>
                </a:cubicBezTo>
                <a:cubicBezTo>
                  <a:pt x="2328127" y="967544"/>
                  <a:pt x="2326641" y="963860"/>
                  <a:pt x="2326641" y="959172"/>
                </a:cubicBezTo>
                <a:cubicBezTo>
                  <a:pt x="2326641" y="956410"/>
                  <a:pt x="2327165" y="953961"/>
                  <a:pt x="2328211" y="951826"/>
                </a:cubicBezTo>
                <a:cubicBezTo>
                  <a:pt x="2329257" y="949692"/>
                  <a:pt x="2330911" y="947871"/>
                  <a:pt x="2333171" y="946364"/>
                </a:cubicBezTo>
                <a:cubicBezTo>
                  <a:pt x="2335432" y="944857"/>
                  <a:pt x="2338362" y="943727"/>
                  <a:pt x="2341961" y="942973"/>
                </a:cubicBezTo>
                <a:cubicBezTo>
                  <a:pt x="2345561" y="942220"/>
                  <a:pt x="2349914" y="941843"/>
                  <a:pt x="2355021" y="941843"/>
                </a:cubicBezTo>
                <a:close/>
                <a:moveTo>
                  <a:pt x="2386540" y="880751"/>
                </a:moveTo>
                <a:cubicBezTo>
                  <a:pt x="2382521" y="877194"/>
                  <a:pt x="2377394" y="874556"/>
                  <a:pt x="2371157" y="872840"/>
                </a:cubicBezTo>
                <a:cubicBezTo>
                  <a:pt x="2364920" y="871124"/>
                  <a:pt x="2357407" y="870266"/>
                  <a:pt x="2348617" y="870266"/>
                </a:cubicBezTo>
                <a:cubicBezTo>
                  <a:pt x="2343678" y="870266"/>
                  <a:pt x="2338885" y="870664"/>
                  <a:pt x="2334239" y="871459"/>
                </a:cubicBezTo>
                <a:cubicBezTo>
                  <a:pt x="2329592" y="872254"/>
                  <a:pt x="2325302" y="873280"/>
                  <a:pt x="2321367" y="874535"/>
                </a:cubicBezTo>
                <a:cubicBezTo>
                  <a:pt x="2317433" y="875791"/>
                  <a:pt x="2314000" y="877151"/>
                  <a:pt x="2311070" y="878617"/>
                </a:cubicBezTo>
                <a:cubicBezTo>
                  <a:pt x="2308140" y="880082"/>
                  <a:pt x="2306089" y="881421"/>
                  <a:pt x="2304917" y="882635"/>
                </a:cubicBezTo>
                <a:cubicBezTo>
                  <a:pt x="2303745" y="883849"/>
                  <a:pt x="2302950" y="885209"/>
                  <a:pt x="2302531" y="886716"/>
                </a:cubicBezTo>
                <a:cubicBezTo>
                  <a:pt x="2302113" y="888223"/>
                  <a:pt x="2301903" y="890274"/>
                  <a:pt x="2301904" y="892869"/>
                </a:cubicBezTo>
                <a:cubicBezTo>
                  <a:pt x="2301904" y="894795"/>
                  <a:pt x="2302029" y="896553"/>
                  <a:pt x="2302280" y="898143"/>
                </a:cubicBezTo>
                <a:cubicBezTo>
                  <a:pt x="2302531" y="899734"/>
                  <a:pt x="2302887" y="901073"/>
                  <a:pt x="2303348" y="902161"/>
                </a:cubicBezTo>
                <a:cubicBezTo>
                  <a:pt x="2303808" y="903250"/>
                  <a:pt x="2304394" y="904087"/>
                  <a:pt x="2305106" y="904673"/>
                </a:cubicBezTo>
                <a:cubicBezTo>
                  <a:pt x="2305817" y="905259"/>
                  <a:pt x="2306633" y="905552"/>
                  <a:pt x="2307554" y="905552"/>
                </a:cubicBezTo>
                <a:cubicBezTo>
                  <a:pt x="2308894" y="905552"/>
                  <a:pt x="2310631" y="904966"/>
                  <a:pt x="2312765" y="903794"/>
                </a:cubicBezTo>
                <a:cubicBezTo>
                  <a:pt x="2314900" y="902622"/>
                  <a:pt x="2317558" y="901324"/>
                  <a:pt x="2320739" y="899901"/>
                </a:cubicBezTo>
                <a:cubicBezTo>
                  <a:pt x="2323920" y="898478"/>
                  <a:pt x="2327583" y="897181"/>
                  <a:pt x="2331727" y="896008"/>
                </a:cubicBezTo>
                <a:cubicBezTo>
                  <a:pt x="2335871" y="894837"/>
                  <a:pt x="2340580" y="894250"/>
                  <a:pt x="2345854" y="894251"/>
                </a:cubicBezTo>
                <a:cubicBezTo>
                  <a:pt x="2349873" y="894250"/>
                  <a:pt x="2353242" y="894669"/>
                  <a:pt x="2355963" y="895506"/>
                </a:cubicBezTo>
                <a:cubicBezTo>
                  <a:pt x="2358683" y="896344"/>
                  <a:pt x="2360860" y="897641"/>
                  <a:pt x="2362492" y="899399"/>
                </a:cubicBezTo>
                <a:cubicBezTo>
                  <a:pt x="2364125" y="901157"/>
                  <a:pt x="2365297" y="903355"/>
                  <a:pt x="2366008" y="905992"/>
                </a:cubicBezTo>
                <a:cubicBezTo>
                  <a:pt x="2366720" y="908629"/>
                  <a:pt x="2367076" y="911705"/>
                  <a:pt x="2367076" y="915221"/>
                </a:cubicBezTo>
                <a:lnTo>
                  <a:pt x="2367076" y="922002"/>
                </a:lnTo>
                <a:lnTo>
                  <a:pt x="2356151" y="922002"/>
                </a:lnTo>
                <a:cubicBezTo>
                  <a:pt x="2346189" y="922002"/>
                  <a:pt x="2337441" y="922756"/>
                  <a:pt x="2329906" y="924263"/>
                </a:cubicBezTo>
                <a:cubicBezTo>
                  <a:pt x="2322372" y="925770"/>
                  <a:pt x="2316072" y="928092"/>
                  <a:pt x="2311007" y="931232"/>
                </a:cubicBezTo>
                <a:cubicBezTo>
                  <a:pt x="2305943" y="934371"/>
                  <a:pt x="2302134" y="938348"/>
                  <a:pt x="2299580" y="943162"/>
                </a:cubicBezTo>
                <a:cubicBezTo>
                  <a:pt x="2297027" y="947975"/>
                  <a:pt x="2295750" y="953647"/>
                  <a:pt x="2295750" y="960177"/>
                </a:cubicBezTo>
                <a:cubicBezTo>
                  <a:pt x="2295750" y="966205"/>
                  <a:pt x="2296755" y="971478"/>
                  <a:pt x="2298764" y="975999"/>
                </a:cubicBezTo>
                <a:cubicBezTo>
                  <a:pt x="2300773" y="980520"/>
                  <a:pt x="2303598" y="984308"/>
                  <a:pt x="2307240" y="987363"/>
                </a:cubicBezTo>
                <a:cubicBezTo>
                  <a:pt x="2310882" y="990419"/>
                  <a:pt x="2315193" y="992722"/>
                  <a:pt x="2320174" y="994270"/>
                </a:cubicBezTo>
                <a:cubicBezTo>
                  <a:pt x="2325156" y="995819"/>
                  <a:pt x="2330618" y="996593"/>
                  <a:pt x="2336562" y="996593"/>
                </a:cubicBezTo>
                <a:cubicBezTo>
                  <a:pt x="2343761" y="996593"/>
                  <a:pt x="2350312" y="995212"/>
                  <a:pt x="2356214" y="992449"/>
                </a:cubicBezTo>
                <a:cubicBezTo>
                  <a:pt x="2362116" y="989687"/>
                  <a:pt x="2367369" y="985836"/>
                  <a:pt x="2371974" y="980897"/>
                </a:cubicBezTo>
                <a:lnTo>
                  <a:pt x="2371974" y="989812"/>
                </a:lnTo>
                <a:cubicBezTo>
                  <a:pt x="2371973" y="990984"/>
                  <a:pt x="2372329" y="991905"/>
                  <a:pt x="2373041" y="992575"/>
                </a:cubicBezTo>
                <a:cubicBezTo>
                  <a:pt x="2373752" y="993245"/>
                  <a:pt x="2374966" y="993726"/>
                  <a:pt x="2376683" y="994019"/>
                </a:cubicBezTo>
                <a:cubicBezTo>
                  <a:pt x="2378399" y="994312"/>
                  <a:pt x="2381141" y="994458"/>
                  <a:pt x="2384907" y="994459"/>
                </a:cubicBezTo>
                <a:cubicBezTo>
                  <a:pt x="2388424" y="994459"/>
                  <a:pt x="2391082" y="994312"/>
                  <a:pt x="2392881" y="994019"/>
                </a:cubicBezTo>
                <a:cubicBezTo>
                  <a:pt x="2394681" y="993726"/>
                  <a:pt x="2396000" y="993245"/>
                  <a:pt x="2396837" y="992575"/>
                </a:cubicBezTo>
                <a:cubicBezTo>
                  <a:pt x="2397674" y="991905"/>
                  <a:pt x="2398093" y="990984"/>
                  <a:pt x="2398093" y="989812"/>
                </a:cubicBezTo>
                <a:lnTo>
                  <a:pt x="2398093" y="914468"/>
                </a:lnTo>
                <a:cubicBezTo>
                  <a:pt x="2398093" y="906766"/>
                  <a:pt x="2397172" y="900111"/>
                  <a:pt x="2395330" y="894502"/>
                </a:cubicBezTo>
                <a:cubicBezTo>
                  <a:pt x="2393488" y="888893"/>
                  <a:pt x="2390559" y="884309"/>
                  <a:pt x="2386540" y="880751"/>
                </a:cubicBezTo>
                <a:close/>
                <a:moveTo>
                  <a:pt x="2499484" y="873782"/>
                </a:moveTo>
                <a:cubicBezTo>
                  <a:pt x="2498856" y="873364"/>
                  <a:pt x="2498124" y="873154"/>
                  <a:pt x="2497287" y="873154"/>
                </a:cubicBezTo>
                <a:lnTo>
                  <a:pt x="2472925" y="873154"/>
                </a:lnTo>
                <a:lnTo>
                  <a:pt x="2472925" y="848165"/>
                </a:lnTo>
                <a:cubicBezTo>
                  <a:pt x="2472925" y="847328"/>
                  <a:pt x="2472674" y="846574"/>
                  <a:pt x="2472172" y="845905"/>
                </a:cubicBezTo>
                <a:cubicBezTo>
                  <a:pt x="2471670" y="845235"/>
                  <a:pt x="2470833" y="844670"/>
                  <a:pt x="2469660" y="844209"/>
                </a:cubicBezTo>
                <a:cubicBezTo>
                  <a:pt x="2468489" y="843749"/>
                  <a:pt x="2466877" y="843414"/>
                  <a:pt x="2464826" y="843205"/>
                </a:cubicBezTo>
                <a:cubicBezTo>
                  <a:pt x="2462775" y="842996"/>
                  <a:pt x="2460201" y="842891"/>
                  <a:pt x="2457104" y="842891"/>
                </a:cubicBezTo>
                <a:cubicBezTo>
                  <a:pt x="2454089" y="842891"/>
                  <a:pt x="2451557" y="842996"/>
                  <a:pt x="2449506" y="843205"/>
                </a:cubicBezTo>
                <a:cubicBezTo>
                  <a:pt x="2447455" y="843414"/>
                  <a:pt x="2445822" y="843749"/>
                  <a:pt x="2444609" y="844209"/>
                </a:cubicBezTo>
                <a:cubicBezTo>
                  <a:pt x="2443395" y="844670"/>
                  <a:pt x="2442557" y="845235"/>
                  <a:pt x="2442097" y="845905"/>
                </a:cubicBezTo>
                <a:cubicBezTo>
                  <a:pt x="2441637" y="846574"/>
                  <a:pt x="2441407" y="847328"/>
                  <a:pt x="2441407" y="848165"/>
                </a:cubicBezTo>
                <a:lnTo>
                  <a:pt x="2441407" y="873154"/>
                </a:lnTo>
                <a:lnTo>
                  <a:pt x="2428096" y="873154"/>
                </a:lnTo>
                <a:cubicBezTo>
                  <a:pt x="2427259" y="873154"/>
                  <a:pt x="2426526" y="873364"/>
                  <a:pt x="2425898" y="873782"/>
                </a:cubicBezTo>
                <a:cubicBezTo>
                  <a:pt x="2425271" y="874201"/>
                  <a:pt x="2424747" y="874891"/>
                  <a:pt x="2424329" y="875854"/>
                </a:cubicBezTo>
                <a:cubicBezTo>
                  <a:pt x="2423910" y="876817"/>
                  <a:pt x="2423596" y="878135"/>
                  <a:pt x="2423387" y="879810"/>
                </a:cubicBezTo>
                <a:cubicBezTo>
                  <a:pt x="2423177" y="881484"/>
                  <a:pt x="2423073" y="883535"/>
                  <a:pt x="2423073" y="885963"/>
                </a:cubicBezTo>
                <a:cubicBezTo>
                  <a:pt x="2423073" y="890567"/>
                  <a:pt x="2423491" y="893853"/>
                  <a:pt x="2424328" y="895820"/>
                </a:cubicBezTo>
                <a:cubicBezTo>
                  <a:pt x="2425166" y="897788"/>
                  <a:pt x="2426379" y="898771"/>
                  <a:pt x="2427970" y="898771"/>
                </a:cubicBezTo>
                <a:lnTo>
                  <a:pt x="2441407" y="898771"/>
                </a:lnTo>
                <a:lnTo>
                  <a:pt x="2441407" y="956158"/>
                </a:lnTo>
                <a:cubicBezTo>
                  <a:pt x="2441407" y="963023"/>
                  <a:pt x="2442118" y="968967"/>
                  <a:pt x="2443541" y="973990"/>
                </a:cubicBezTo>
                <a:cubicBezTo>
                  <a:pt x="2444964" y="979013"/>
                  <a:pt x="2447183" y="983178"/>
                  <a:pt x="2450197" y="986485"/>
                </a:cubicBezTo>
                <a:cubicBezTo>
                  <a:pt x="2453210" y="989791"/>
                  <a:pt x="2457020" y="992240"/>
                  <a:pt x="2461624" y="993830"/>
                </a:cubicBezTo>
                <a:cubicBezTo>
                  <a:pt x="2466228" y="995421"/>
                  <a:pt x="2471670" y="996216"/>
                  <a:pt x="2477949" y="996216"/>
                </a:cubicBezTo>
                <a:cubicBezTo>
                  <a:pt x="2480292" y="996217"/>
                  <a:pt x="2482616" y="996091"/>
                  <a:pt x="2484918" y="995840"/>
                </a:cubicBezTo>
                <a:cubicBezTo>
                  <a:pt x="2487220" y="995589"/>
                  <a:pt x="2489355" y="995233"/>
                  <a:pt x="2491322" y="994772"/>
                </a:cubicBezTo>
                <a:cubicBezTo>
                  <a:pt x="2493289" y="994312"/>
                  <a:pt x="2495005" y="993768"/>
                  <a:pt x="2496470" y="993140"/>
                </a:cubicBezTo>
                <a:cubicBezTo>
                  <a:pt x="2497935" y="992512"/>
                  <a:pt x="2499045" y="991800"/>
                  <a:pt x="2499798" y="991005"/>
                </a:cubicBezTo>
                <a:cubicBezTo>
                  <a:pt x="2500552" y="990210"/>
                  <a:pt x="2501159" y="988828"/>
                  <a:pt x="2501619" y="986861"/>
                </a:cubicBezTo>
                <a:cubicBezTo>
                  <a:pt x="2502080" y="984894"/>
                  <a:pt x="2502310" y="982069"/>
                  <a:pt x="2502310" y="978385"/>
                </a:cubicBezTo>
                <a:cubicBezTo>
                  <a:pt x="2502310" y="976041"/>
                  <a:pt x="2502205" y="974115"/>
                  <a:pt x="2501996" y="972609"/>
                </a:cubicBezTo>
                <a:cubicBezTo>
                  <a:pt x="2501786" y="971102"/>
                  <a:pt x="2501556" y="969909"/>
                  <a:pt x="2501305" y="969030"/>
                </a:cubicBezTo>
                <a:cubicBezTo>
                  <a:pt x="2501054" y="968151"/>
                  <a:pt x="2500698" y="967565"/>
                  <a:pt x="2500238" y="967272"/>
                </a:cubicBezTo>
                <a:cubicBezTo>
                  <a:pt x="2499777" y="966979"/>
                  <a:pt x="2499296" y="966832"/>
                  <a:pt x="2498794" y="966832"/>
                </a:cubicBezTo>
                <a:cubicBezTo>
                  <a:pt x="2498208" y="966832"/>
                  <a:pt x="2497559" y="966979"/>
                  <a:pt x="2496847" y="967272"/>
                </a:cubicBezTo>
                <a:cubicBezTo>
                  <a:pt x="2496136" y="967565"/>
                  <a:pt x="2495257" y="967899"/>
                  <a:pt x="2494210" y="968276"/>
                </a:cubicBezTo>
                <a:cubicBezTo>
                  <a:pt x="2493164" y="968653"/>
                  <a:pt x="2491971" y="968988"/>
                  <a:pt x="2490632" y="969281"/>
                </a:cubicBezTo>
                <a:cubicBezTo>
                  <a:pt x="2489292" y="969574"/>
                  <a:pt x="2487785" y="969721"/>
                  <a:pt x="2486111" y="969720"/>
                </a:cubicBezTo>
                <a:cubicBezTo>
                  <a:pt x="2481172" y="969720"/>
                  <a:pt x="2477739" y="968192"/>
                  <a:pt x="2475813" y="965137"/>
                </a:cubicBezTo>
                <a:cubicBezTo>
                  <a:pt x="2473888" y="962081"/>
                  <a:pt x="2472925" y="957498"/>
                  <a:pt x="2472925" y="951387"/>
                </a:cubicBezTo>
                <a:lnTo>
                  <a:pt x="2472925" y="898771"/>
                </a:lnTo>
                <a:lnTo>
                  <a:pt x="2497412" y="898771"/>
                </a:lnTo>
                <a:cubicBezTo>
                  <a:pt x="2499003" y="898771"/>
                  <a:pt x="2500217" y="897788"/>
                  <a:pt x="2501054" y="895821"/>
                </a:cubicBezTo>
                <a:cubicBezTo>
                  <a:pt x="2501891" y="893853"/>
                  <a:pt x="2502309" y="890567"/>
                  <a:pt x="2502310" y="885963"/>
                </a:cubicBezTo>
                <a:cubicBezTo>
                  <a:pt x="2502310" y="883535"/>
                  <a:pt x="2502205" y="881484"/>
                  <a:pt x="2501996" y="879810"/>
                </a:cubicBezTo>
                <a:cubicBezTo>
                  <a:pt x="2501786" y="878135"/>
                  <a:pt x="2501473" y="876817"/>
                  <a:pt x="2501054" y="875854"/>
                </a:cubicBezTo>
                <a:cubicBezTo>
                  <a:pt x="2500635" y="874891"/>
                  <a:pt x="2500113" y="874201"/>
                  <a:pt x="2499484" y="873782"/>
                </a:cubicBezTo>
                <a:close/>
                <a:moveTo>
                  <a:pt x="3325680" y="158838"/>
                </a:moveTo>
                <a:cubicBezTo>
                  <a:pt x="3429202" y="268275"/>
                  <a:pt x="3532724" y="377713"/>
                  <a:pt x="3636245" y="487150"/>
                </a:cubicBezTo>
                <a:cubicBezTo>
                  <a:pt x="2630467" y="1437722"/>
                  <a:pt x="1007958" y="1360301"/>
                  <a:pt x="0" y="313640"/>
                </a:cubicBezTo>
                <a:lnTo>
                  <a:pt x="325376" y="0"/>
                </a:lnTo>
                <a:cubicBezTo>
                  <a:pt x="1161266" y="868151"/>
                  <a:pt x="2500016" y="939025"/>
                  <a:pt x="3325680" y="158838"/>
                </a:cubicBezTo>
                <a:close/>
              </a:path>
            </a:pathLst>
          </a:custGeom>
          <a:solidFill>
            <a:schemeClr val="bg2"/>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5" name="Vrije vorm 14"/>
          <p:cNvSpPr/>
          <p:nvPr/>
        </p:nvSpPr>
        <p:spPr>
          <a:xfrm rot="3004545">
            <a:off x="4335478" y="4447860"/>
            <a:ext cx="4007148" cy="1328098"/>
          </a:xfrm>
          <a:custGeom>
            <a:avLst/>
            <a:gdLst/>
            <a:ahLst/>
            <a:cxnLst/>
            <a:rect l="l" t="t" r="r" b="b"/>
            <a:pathLst>
              <a:path w="3632848" h="1158162">
                <a:moveTo>
                  <a:pt x="2265606" y="888628"/>
                </a:moveTo>
                <a:cubicBezTo>
                  <a:pt x="2267573" y="886074"/>
                  <a:pt x="2270042" y="884044"/>
                  <a:pt x="2273014" y="882537"/>
                </a:cubicBezTo>
                <a:cubicBezTo>
                  <a:pt x="2275986" y="881030"/>
                  <a:pt x="2279481" y="880277"/>
                  <a:pt x="2283500" y="880277"/>
                </a:cubicBezTo>
                <a:cubicBezTo>
                  <a:pt x="2291453" y="880277"/>
                  <a:pt x="2297334" y="882809"/>
                  <a:pt x="2301143" y="887874"/>
                </a:cubicBezTo>
                <a:cubicBezTo>
                  <a:pt x="2304952" y="892939"/>
                  <a:pt x="2306731" y="899909"/>
                  <a:pt x="2306480" y="908783"/>
                </a:cubicBezTo>
                <a:lnTo>
                  <a:pt x="2259264" y="908782"/>
                </a:lnTo>
                <a:cubicBezTo>
                  <a:pt x="2259431" y="904848"/>
                  <a:pt x="2260039" y="901144"/>
                  <a:pt x="2261085" y="897669"/>
                </a:cubicBezTo>
                <a:cubicBezTo>
                  <a:pt x="2262131" y="894195"/>
                  <a:pt x="2263638" y="891181"/>
                  <a:pt x="2265606" y="888628"/>
                </a:cubicBezTo>
                <a:close/>
                <a:moveTo>
                  <a:pt x="2242312" y="875066"/>
                </a:moveTo>
                <a:cubicBezTo>
                  <a:pt x="2237372" y="880633"/>
                  <a:pt x="2233605" y="887414"/>
                  <a:pt x="2231010" y="895409"/>
                </a:cubicBezTo>
                <a:cubicBezTo>
                  <a:pt x="2228415" y="903404"/>
                  <a:pt x="2227117" y="912382"/>
                  <a:pt x="2227117" y="922344"/>
                </a:cubicBezTo>
                <a:cubicBezTo>
                  <a:pt x="2227117" y="932809"/>
                  <a:pt x="2228352" y="941934"/>
                  <a:pt x="2230822" y="949719"/>
                </a:cubicBezTo>
                <a:cubicBezTo>
                  <a:pt x="2233291" y="957505"/>
                  <a:pt x="2237038" y="963951"/>
                  <a:pt x="2242061" y="969058"/>
                </a:cubicBezTo>
                <a:cubicBezTo>
                  <a:pt x="2247084" y="974165"/>
                  <a:pt x="2253341" y="977974"/>
                  <a:pt x="2260834" y="980485"/>
                </a:cubicBezTo>
                <a:cubicBezTo>
                  <a:pt x="2268327" y="982996"/>
                  <a:pt x="2277054" y="984252"/>
                  <a:pt x="2287016" y="984252"/>
                </a:cubicBezTo>
                <a:cubicBezTo>
                  <a:pt x="2292541" y="984252"/>
                  <a:pt x="2297732" y="983896"/>
                  <a:pt x="2302587" y="983185"/>
                </a:cubicBezTo>
                <a:cubicBezTo>
                  <a:pt x="2307443" y="982473"/>
                  <a:pt x="2311754" y="981636"/>
                  <a:pt x="2315521" y="980673"/>
                </a:cubicBezTo>
                <a:cubicBezTo>
                  <a:pt x="2319288" y="979710"/>
                  <a:pt x="2322386" y="978727"/>
                  <a:pt x="2324814" y="977722"/>
                </a:cubicBezTo>
                <a:cubicBezTo>
                  <a:pt x="2327241" y="976718"/>
                  <a:pt x="2328727" y="975922"/>
                  <a:pt x="2329272" y="975337"/>
                </a:cubicBezTo>
                <a:cubicBezTo>
                  <a:pt x="2329816" y="974750"/>
                  <a:pt x="2330255" y="974143"/>
                  <a:pt x="2330590" y="973516"/>
                </a:cubicBezTo>
                <a:cubicBezTo>
                  <a:pt x="2330925" y="972888"/>
                  <a:pt x="2331176" y="972113"/>
                  <a:pt x="2331344" y="971193"/>
                </a:cubicBezTo>
                <a:cubicBezTo>
                  <a:pt x="2331511" y="970271"/>
                  <a:pt x="2331636" y="969162"/>
                  <a:pt x="2331720" y="967865"/>
                </a:cubicBezTo>
                <a:cubicBezTo>
                  <a:pt x="2331804" y="966567"/>
                  <a:pt x="2331846" y="964997"/>
                  <a:pt x="2331846" y="963156"/>
                </a:cubicBezTo>
                <a:cubicBezTo>
                  <a:pt x="2331846" y="961063"/>
                  <a:pt x="2331783" y="959326"/>
                  <a:pt x="2331658" y="957944"/>
                </a:cubicBezTo>
                <a:cubicBezTo>
                  <a:pt x="2331532" y="956563"/>
                  <a:pt x="2331302" y="955496"/>
                  <a:pt x="2330967" y="954742"/>
                </a:cubicBezTo>
                <a:cubicBezTo>
                  <a:pt x="2330632" y="953989"/>
                  <a:pt x="2330213" y="953466"/>
                  <a:pt x="2329711" y="953173"/>
                </a:cubicBezTo>
                <a:cubicBezTo>
                  <a:pt x="2329209" y="952880"/>
                  <a:pt x="2328581" y="952733"/>
                  <a:pt x="2327827" y="952733"/>
                </a:cubicBezTo>
                <a:cubicBezTo>
                  <a:pt x="2326572" y="952733"/>
                  <a:pt x="2324939" y="953131"/>
                  <a:pt x="2322930" y="953926"/>
                </a:cubicBezTo>
                <a:cubicBezTo>
                  <a:pt x="2320921" y="954721"/>
                  <a:pt x="2318388" y="955600"/>
                  <a:pt x="2315333" y="956563"/>
                </a:cubicBezTo>
                <a:cubicBezTo>
                  <a:pt x="2312277" y="957526"/>
                  <a:pt x="2308656" y="958405"/>
                  <a:pt x="2304471" y="959200"/>
                </a:cubicBezTo>
                <a:cubicBezTo>
                  <a:pt x="2300285" y="959996"/>
                  <a:pt x="2295430" y="960393"/>
                  <a:pt x="2289904" y="960393"/>
                </a:cubicBezTo>
                <a:cubicBezTo>
                  <a:pt x="2284463" y="960393"/>
                  <a:pt x="2279795" y="959682"/>
                  <a:pt x="2275903" y="958259"/>
                </a:cubicBezTo>
                <a:cubicBezTo>
                  <a:pt x="2272010" y="956835"/>
                  <a:pt x="2268829" y="954763"/>
                  <a:pt x="2266359" y="952043"/>
                </a:cubicBezTo>
                <a:cubicBezTo>
                  <a:pt x="2263890" y="949322"/>
                  <a:pt x="2262089" y="946015"/>
                  <a:pt x="2260959" y="942122"/>
                </a:cubicBezTo>
                <a:cubicBezTo>
                  <a:pt x="2259829" y="938229"/>
                  <a:pt x="2259264" y="933897"/>
                  <a:pt x="2259264" y="929125"/>
                </a:cubicBezTo>
                <a:lnTo>
                  <a:pt x="2327451" y="929125"/>
                </a:lnTo>
                <a:cubicBezTo>
                  <a:pt x="2330464" y="929125"/>
                  <a:pt x="2332830" y="928205"/>
                  <a:pt x="2334546" y="926363"/>
                </a:cubicBezTo>
                <a:cubicBezTo>
                  <a:pt x="2336262" y="924521"/>
                  <a:pt x="2337120" y="921675"/>
                  <a:pt x="2337120" y="917824"/>
                </a:cubicBezTo>
                <a:lnTo>
                  <a:pt x="2337120" y="912801"/>
                </a:lnTo>
                <a:cubicBezTo>
                  <a:pt x="2337120" y="904931"/>
                  <a:pt x="2336115" y="897648"/>
                  <a:pt x="2334106" y="890951"/>
                </a:cubicBezTo>
                <a:cubicBezTo>
                  <a:pt x="2332097" y="884254"/>
                  <a:pt x="2328958" y="878456"/>
                  <a:pt x="2324688" y="873559"/>
                </a:cubicBezTo>
                <a:cubicBezTo>
                  <a:pt x="2320419" y="868662"/>
                  <a:pt x="2314956" y="864832"/>
                  <a:pt x="2308301" y="862069"/>
                </a:cubicBezTo>
                <a:cubicBezTo>
                  <a:pt x="2301645" y="859306"/>
                  <a:pt x="2293629" y="857925"/>
                  <a:pt x="2284253" y="857925"/>
                </a:cubicBezTo>
                <a:cubicBezTo>
                  <a:pt x="2275379" y="857925"/>
                  <a:pt x="2267406" y="859390"/>
                  <a:pt x="2260332" y="862320"/>
                </a:cubicBezTo>
                <a:cubicBezTo>
                  <a:pt x="2253257" y="865250"/>
                  <a:pt x="2247251" y="869499"/>
                  <a:pt x="2242312" y="875066"/>
                </a:cubicBezTo>
                <a:close/>
                <a:moveTo>
                  <a:pt x="2158201" y="863136"/>
                </a:moveTo>
                <a:cubicBezTo>
                  <a:pt x="2157698" y="863764"/>
                  <a:pt x="2157447" y="864496"/>
                  <a:pt x="2157447" y="865334"/>
                </a:cubicBezTo>
                <a:lnTo>
                  <a:pt x="2157447" y="977094"/>
                </a:lnTo>
                <a:cubicBezTo>
                  <a:pt x="2157447" y="977932"/>
                  <a:pt x="2157698" y="978664"/>
                  <a:pt x="2158201" y="979292"/>
                </a:cubicBezTo>
                <a:cubicBezTo>
                  <a:pt x="2158703" y="979920"/>
                  <a:pt x="2159561" y="980443"/>
                  <a:pt x="2160775" y="980862"/>
                </a:cubicBezTo>
                <a:cubicBezTo>
                  <a:pt x="2161989" y="981280"/>
                  <a:pt x="2163600" y="981594"/>
                  <a:pt x="2165610" y="981804"/>
                </a:cubicBezTo>
                <a:cubicBezTo>
                  <a:pt x="2167619" y="982013"/>
                  <a:pt x="2170172" y="982118"/>
                  <a:pt x="2173269" y="982117"/>
                </a:cubicBezTo>
                <a:cubicBezTo>
                  <a:pt x="2176367" y="982117"/>
                  <a:pt x="2178920" y="982013"/>
                  <a:pt x="2180929" y="981803"/>
                </a:cubicBezTo>
                <a:cubicBezTo>
                  <a:pt x="2182938" y="981594"/>
                  <a:pt x="2184550" y="981280"/>
                  <a:pt x="2185764" y="980862"/>
                </a:cubicBezTo>
                <a:cubicBezTo>
                  <a:pt x="2186978" y="980443"/>
                  <a:pt x="2187836" y="979920"/>
                  <a:pt x="2188338" y="979292"/>
                </a:cubicBezTo>
                <a:cubicBezTo>
                  <a:pt x="2188841" y="978664"/>
                  <a:pt x="2189092" y="977932"/>
                  <a:pt x="2189092" y="977094"/>
                </a:cubicBezTo>
                <a:lnTo>
                  <a:pt x="2189092" y="865334"/>
                </a:lnTo>
                <a:cubicBezTo>
                  <a:pt x="2189092" y="864496"/>
                  <a:pt x="2188841" y="863764"/>
                  <a:pt x="2188338" y="863136"/>
                </a:cubicBezTo>
                <a:cubicBezTo>
                  <a:pt x="2187836" y="862508"/>
                  <a:pt x="2186978" y="861964"/>
                  <a:pt x="2185764" y="861504"/>
                </a:cubicBezTo>
                <a:cubicBezTo>
                  <a:pt x="2184550" y="861043"/>
                  <a:pt x="2182939" y="860688"/>
                  <a:pt x="2180930" y="860437"/>
                </a:cubicBezTo>
                <a:cubicBezTo>
                  <a:pt x="2178920" y="860185"/>
                  <a:pt x="2176367" y="860060"/>
                  <a:pt x="2173270" y="860060"/>
                </a:cubicBezTo>
                <a:cubicBezTo>
                  <a:pt x="2170172" y="860060"/>
                  <a:pt x="2167619" y="860186"/>
                  <a:pt x="2165609" y="860436"/>
                </a:cubicBezTo>
                <a:cubicBezTo>
                  <a:pt x="2163600" y="860688"/>
                  <a:pt x="2161989" y="861044"/>
                  <a:pt x="2160775" y="861504"/>
                </a:cubicBezTo>
                <a:cubicBezTo>
                  <a:pt x="2159561" y="861964"/>
                  <a:pt x="2158703" y="862508"/>
                  <a:pt x="2158201" y="863136"/>
                </a:cubicBezTo>
                <a:close/>
                <a:moveTo>
                  <a:pt x="2158891" y="814539"/>
                </a:moveTo>
                <a:cubicBezTo>
                  <a:pt x="2156338" y="817009"/>
                  <a:pt x="2155061" y="821425"/>
                  <a:pt x="2155061" y="827788"/>
                </a:cubicBezTo>
                <a:cubicBezTo>
                  <a:pt x="2155061" y="833899"/>
                  <a:pt x="2156296" y="838126"/>
                  <a:pt x="2158766" y="840470"/>
                </a:cubicBezTo>
                <a:cubicBezTo>
                  <a:pt x="2161235" y="842814"/>
                  <a:pt x="2166028" y="843986"/>
                  <a:pt x="2173144" y="843986"/>
                </a:cubicBezTo>
                <a:cubicBezTo>
                  <a:pt x="2180176" y="843986"/>
                  <a:pt x="2184990" y="842772"/>
                  <a:pt x="2187585" y="840345"/>
                </a:cubicBezTo>
                <a:cubicBezTo>
                  <a:pt x="2190180" y="837917"/>
                  <a:pt x="2191478" y="833522"/>
                  <a:pt x="2191478" y="827160"/>
                </a:cubicBezTo>
                <a:cubicBezTo>
                  <a:pt x="2191478" y="821048"/>
                  <a:pt x="2190222" y="816799"/>
                  <a:pt x="2187710" y="814414"/>
                </a:cubicBezTo>
                <a:cubicBezTo>
                  <a:pt x="2185199" y="812028"/>
                  <a:pt x="2180427" y="810835"/>
                  <a:pt x="2173395" y="810835"/>
                </a:cubicBezTo>
                <a:cubicBezTo>
                  <a:pt x="2166279" y="810835"/>
                  <a:pt x="2161445" y="812070"/>
                  <a:pt x="2158891" y="814539"/>
                </a:cubicBezTo>
                <a:close/>
                <a:moveTo>
                  <a:pt x="2068287" y="833564"/>
                </a:moveTo>
                <a:cubicBezTo>
                  <a:pt x="2067827" y="834233"/>
                  <a:pt x="2067597" y="834987"/>
                  <a:pt x="2067597" y="835824"/>
                </a:cubicBezTo>
                <a:lnTo>
                  <a:pt x="2067597" y="860813"/>
                </a:lnTo>
                <a:lnTo>
                  <a:pt x="2054286" y="860813"/>
                </a:lnTo>
                <a:cubicBezTo>
                  <a:pt x="2053449" y="860813"/>
                  <a:pt x="2052716" y="861022"/>
                  <a:pt x="2052089" y="861441"/>
                </a:cubicBezTo>
                <a:cubicBezTo>
                  <a:pt x="2051461" y="861860"/>
                  <a:pt x="2050937" y="862550"/>
                  <a:pt x="2050519" y="863513"/>
                </a:cubicBezTo>
                <a:cubicBezTo>
                  <a:pt x="2050100" y="864476"/>
                  <a:pt x="2049786" y="865794"/>
                  <a:pt x="2049577" y="867469"/>
                </a:cubicBezTo>
                <a:cubicBezTo>
                  <a:pt x="2049368" y="869143"/>
                  <a:pt x="2049263" y="871194"/>
                  <a:pt x="2049263" y="873622"/>
                </a:cubicBezTo>
                <a:cubicBezTo>
                  <a:pt x="2049263" y="878226"/>
                  <a:pt x="2049682" y="881512"/>
                  <a:pt x="2050519" y="883479"/>
                </a:cubicBezTo>
                <a:cubicBezTo>
                  <a:pt x="2051356" y="885446"/>
                  <a:pt x="2052570" y="886430"/>
                  <a:pt x="2054160" y="886430"/>
                </a:cubicBezTo>
                <a:lnTo>
                  <a:pt x="2067597" y="886430"/>
                </a:lnTo>
                <a:lnTo>
                  <a:pt x="2067597" y="943817"/>
                </a:lnTo>
                <a:cubicBezTo>
                  <a:pt x="2067597" y="950682"/>
                  <a:pt x="2068308" y="956626"/>
                  <a:pt x="2069731" y="961649"/>
                </a:cubicBezTo>
                <a:cubicBezTo>
                  <a:pt x="2071155" y="966672"/>
                  <a:pt x="2073373" y="970837"/>
                  <a:pt x="2076387" y="974143"/>
                </a:cubicBezTo>
                <a:cubicBezTo>
                  <a:pt x="2079401" y="977450"/>
                  <a:pt x="2083210" y="979899"/>
                  <a:pt x="2087814" y="981489"/>
                </a:cubicBezTo>
                <a:cubicBezTo>
                  <a:pt x="2092418" y="983080"/>
                  <a:pt x="2097860" y="983875"/>
                  <a:pt x="2104139" y="983875"/>
                </a:cubicBezTo>
                <a:cubicBezTo>
                  <a:pt x="2106483" y="983875"/>
                  <a:pt x="2108806" y="983750"/>
                  <a:pt x="2111108" y="983499"/>
                </a:cubicBezTo>
                <a:cubicBezTo>
                  <a:pt x="2113410" y="983248"/>
                  <a:pt x="2115545" y="982892"/>
                  <a:pt x="2117512" y="982431"/>
                </a:cubicBezTo>
                <a:cubicBezTo>
                  <a:pt x="2119480" y="981971"/>
                  <a:pt x="2121196" y="981427"/>
                  <a:pt x="2122661" y="980799"/>
                </a:cubicBezTo>
                <a:cubicBezTo>
                  <a:pt x="2124126" y="980171"/>
                  <a:pt x="2125235" y="979459"/>
                  <a:pt x="2125988" y="978664"/>
                </a:cubicBezTo>
                <a:cubicBezTo>
                  <a:pt x="2126742" y="977869"/>
                  <a:pt x="2127349" y="976487"/>
                  <a:pt x="2127809" y="974520"/>
                </a:cubicBezTo>
                <a:cubicBezTo>
                  <a:pt x="2128270" y="972553"/>
                  <a:pt x="2128500" y="969727"/>
                  <a:pt x="2128500" y="966044"/>
                </a:cubicBezTo>
                <a:cubicBezTo>
                  <a:pt x="2128500" y="963700"/>
                  <a:pt x="2128395" y="961775"/>
                  <a:pt x="2128186" y="960268"/>
                </a:cubicBezTo>
                <a:cubicBezTo>
                  <a:pt x="2127977" y="958761"/>
                  <a:pt x="2127746" y="957568"/>
                  <a:pt x="2127496" y="956689"/>
                </a:cubicBezTo>
                <a:cubicBezTo>
                  <a:pt x="2127244" y="955809"/>
                  <a:pt x="2126888" y="955224"/>
                  <a:pt x="2126428" y="954931"/>
                </a:cubicBezTo>
                <a:cubicBezTo>
                  <a:pt x="2125968" y="954638"/>
                  <a:pt x="2125486" y="954491"/>
                  <a:pt x="2124984" y="954491"/>
                </a:cubicBezTo>
                <a:cubicBezTo>
                  <a:pt x="2124398" y="954491"/>
                  <a:pt x="2123749" y="954638"/>
                  <a:pt x="2123038" y="954931"/>
                </a:cubicBezTo>
                <a:cubicBezTo>
                  <a:pt x="2122326" y="955224"/>
                  <a:pt x="2121447" y="955558"/>
                  <a:pt x="2120401" y="955935"/>
                </a:cubicBezTo>
                <a:cubicBezTo>
                  <a:pt x="2119354" y="956312"/>
                  <a:pt x="2118161" y="956647"/>
                  <a:pt x="2116822" y="956940"/>
                </a:cubicBezTo>
                <a:cubicBezTo>
                  <a:pt x="2115482" y="957233"/>
                  <a:pt x="2113976" y="957380"/>
                  <a:pt x="2112301" y="957380"/>
                </a:cubicBezTo>
                <a:cubicBezTo>
                  <a:pt x="2107362" y="957380"/>
                  <a:pt x="2103929" y="955851"/>
                  <a:pt x="2102004" y="952796"/>
                </a:cubicBezTo>
                <a:cubicBezTo>
                  <a:pt x="2100079" y="949740"/>
                  <a:pt x="2099116" y="945157"/>
                  <a:pt x="2099116" y="939046"/>
                </a:cubicBezTo>
                <a:lnTo>
                  <a:pt x="2099116" y="886430"/>
                </a:lnTo>
                <a:lnTo>
                  <a:pt x="2123603" y="886430"/>
                </a:lnTo>
                <a:cubicBezTo>
                  <a:pt x="2125193" y="886430"/>
                  <a:pt x="2126407" y="885447"/>
                  <a:pt x="2127244" y="883479"/>
                </a:cubicBezTo>
                <a:cubicBezTo>
                  <a:pt x="2128082" y="881512"/>
                  <a:pt x="2128500" y="878226"/>
                  <a:pt x="2128500" y="873622"/>
                </a:cubicBezTo>
                <a:cubicBezTo>
                  <a:pt x="2128500" y="871194"/>
                  <a:pt x="2128395" y="869143"/>
                  <a:pt x="2128186" y="867469"/>
                </a:cubicBezTo>
                <a:cubicBezTo>
                  <a:pt x="2127977" y="865794"/>
                  <a:pt x="2127663" y="864476"/>
                  <a:pt x="2127244" y="863513"/>
                </a:cubicBezTo>
                <a:cubicBezTo>
                  <a:pt x="2126826" y="862551"/>
                  <a:pt x="2126302" y="861859"/>
                  <a:pt x="2125675" y="861441"/>
                </a:cubicBezTo>
                <a:cubicBezTo>
                  <a:pt x="2125047" y="861023"/>
                  <a:pt x="2124314" y="860813"/>
                  <a:pt x="2123477" y="860813"/>
                </a:cubicBezTo>
                <a:lnTo>
                  <a:pt x="2099116" y="860813"/>
                </a:lnTo>
                <a:lnTo>
                  <a:pt x="2099116" y="835824"/>
                </a:lnTo>
                <a:cubicBezTo>
                  <a:pt x="2099116" y="834987"/>
                  <a:pt x="2098865" y="834234"/>
                  <a:pt x="2098362" y="833564"/>
                </a:cubicBezTo>
                <a:cubicBezTo>
                  <a:pt x="2097860" y="832894"/>
                  <a:pt x="2097023" y="832329"/>
                  <a:pt x="2095851" y="831868"/>
                </a:cubicBezTo>
                <a:cubicBezTo>
                  <a:pt x="2094679" y="831408"/>
                  <a:pt x="2093067" y="831073"/>
                  <a:pt x="2091016" y="830864"/>
                </a:cubicBezTo>
                <a:cubicBezTo>
                  <a:pt x="2088965" y="830655"/>
                  <a:pt x="2086391" y="830550"/>
                  <a:pt x="2083293" y="830550"/>
                </a:cubicBezTo>
                <a:cubicBezTo>
                  <a:pt x="2080280" y="830550"/>
                  <a:pt x="2077747" y="830655"/>
                  <a:pt x="2075696" y="830864"/>
                </a:cubicBezTo>
                <a:cubicBezTo>
                  <a:pt x="2073645" y="831073"/>
                  <a:pt x="2072013" y="831408"/>
                  <a:pt x="2070799" y="831869"/>
                </a:cubicBezTo>
                <a:cubicBezTo>
                  <a:pt x="2069585" y="832329"/>
                  <a:pt x="2068748" y="832894"/>
                  <a:pt x="2068287" y="833564"/>
                </a:cubicBezTo>
                <a:close/>
                <a:moveTo>
                  <a:pt x="1954401" y="939485"/>
                </a:moveTo>
                <a:cubicBezTo>
                  <a:pt x="1955448" y="937350"/>
                  <a:pt x="1957101" y="935530"/>
                  <a:pt x="1959362" y="934023"/>
                </a:cubicBezTo>
                <a:cubicBezTo>
                  <a:pt x="1961622" y="932516"/>
                  <a:pt x="1964552" y="931386"/>
                  <a:pt x="1968152" y="930632"/>
                </a:cubicBezTo>
                <a:cubicBezTo>
                  <a:pt x="1971752" y="929879"/>
                  <a:pt x="1976105" y="929502"/>
                  <a:pt x="1981212" y="929502"/>
                </a:cubicBezTo>
                <a:lnTo>
                  <a:pt x="1993267" y="929502"/>
                </a:lnTo>
                <a:lnTo>
                  <a:pt x="1993266" y="948589"/>
                </a:lnTo>
                <a:cubicBezTo>
                  <a:pt x="1989415" y="952942"/>
                  <a:pt x="1985627" y="956249"/>
                  <a:pt x="1981902" y="958510"/>
                </a:cubicBezTo>
                <a:cubicBezTo>
                  <a:pt x="1978177" y="960770"/>
                  <a:pt x="1974095" y="961900"/>
                  <a:pt x="1969659" y="961900"/>
                </a:cubicBezTo>
                <a:cubicBezTo>
                  <a:pt x="1964385" y="961900"/>
                  <a:pt x="1960261" y="960560"/>
                  <a:pt x="1957290" y="957882"/>
                </a:cubicBezTo>
                <a:cubicBezTo>
                  <a:pt x="1954318" y="955203"/>
                  <a:pt x="1952832" y="951519"/>
                  <a:pt x="1952832" y="946831"/>
                </a:cubicBezTo>
                <a:cubicBezTo>
                  <a:pt x="1952832" y="944069"/>
                  <a:pt x="1953355" y="941620"/>
                  <a:pt x="1954401" y="939485"/>
                </a:cubicBezTo>
                <a:close/>
                <a:moveTo>
                  <a:pt x="1931108" y="870294"/>
                </a:moveTo>
                <a:cubicBezTo>
                  <a:pt x="1929935" y="871508"/>
                  <a:pt x="1929140" y="872868"/>
                  <a:pt x="1928722" y="874375"/>
                </a:cubicBezTo>
                <a:cubicBezTo>
                  <a:pt x="1928303" y="875882"/>
                  <a:pt x="1928094" y="877933"/>
                  <a:pt x="1928094" y="880528"/>
                </a:cubicBezTo>
                <a:cubicBezTo>
                  <a:pt x="1928094" y="882454"/>
                  <a:pt x="1928219" y="884212"/>
                  <a:pt x="1928470" y="885803"/>
                </a:cubicBezTo>
                <a:cubicBezTo>
                  <a:pt x="1928722" y="887393"/>
                  <a:pt x="1929077" y="888733"/>
                  <a:pt x="1929538" y="889821"/>
                </a:cubicBezTo>
                <a:cubicBezTo>
                  <a:pt x="1929998" y="890909"/>
                  <a:pt x="1930584" y="891746"/>
                  <a:pt x="1931296" y="892332"/>
                </a:cubicBezTo>
                <a:cubicBezTo>
                  <a:pt x="1932007" y="892918"/>
                  <a:pt x="1932823" y="893211"/>
                  <a:pt x="1933745" y="893211"/>
                </a:cubicBezTo>
                <a:cubicBezTo>
                  <a:pt x="1935084" y="893211"/>
                  <a:pt x="1936821" y="892625"/>
                  <a:pt x="1938956" y="891453"/>
                </a:cubicBezTo>
                <a:cubicBezTo>
                  <a:pt x="1941090" y="890281"/>
                  <a:pt x="1943748" y="888984"/>
                  <a:pt x="1946930" y="887561"/>
                </a:cubicBezTo>
                <a:cubicBezTo>
                  <a:pt x="1950111" y="886137"/>
                  <a:pt x="1953774" y="884840"/>
                  <a:pt x="1957917" y="883668"/>
                </a:cubicBezTo>
                <a:cubicBezTo>
                  <a:pt x="1962062" y="882496"/>
                  <a:pt x="1966770" y="881909"/>
                  <a:pt x="1972044" y="881909"/>
                </a:cubicBezTo>
                <a:cubicBezTo>
                  <a:pt x="1976063" y="881910"/>
                  <a:pt x="1979432" y="882328"/>
                  <a:pt x="1982153" y="883165"/>
                </a:cubicBezTo>
                <a:cubicBezTo>
                  <a:pt x="1984874" y="884002"/>
                  <a:pt x="1987050" y="885300"/>
                  <a:pt x="1988683" y="887058"/>
                </a:cubicBezTo>
                <a:cubicBezTo>
                  <a:pt x="1990315" y="888816"/>
                  <a:pt x="1991488" y="891014"/>
                  <a:pt x="1992199" y="893651"/>
                </a:cubicBezTo>
                <a:cubicBezTo>
                  <a:pt x="1992911" y="896288"/>
                  <a:pt x="1993266" y="899364"/>
                  <a:pt x="1993267" y="902881"/>
                </a:cubicBezTo>
                <a:lnTo>
                  <a:pt x="1993266" y="909661"/>
                </a:lnTo>
                <a:lnTo>
                  <a:pt x="1982342" y="909661"/>
                </a:lnTo>
                <a:cubicBezTo>
                  <a:pt x="1972379" y="909661"/>
                  <a:pt x="1963631" y="910415"/>
                  <a:pt x="1956097" y="911922"/>
                </a:cubicBezTo>
                <a:cubicBezTo>
                  <a:pt x="1948562" y="913429"/>
                  <a:pt x="1942262" y="915752"/>
                  <a:pt x="1937197" y="918891"/>
                </a:cubicBezTo>
                <a:cubicBezTo>
                  <a:pt x="1932133" y="922031"/>
                  <a:pt x="1928324" y="926007"/>
                  <a:pt x="1925771" y="930821"/>
                </a:cubicBezTo>
                <a:cubicBezTo>
                  <a:pt x="1923217" y="935634"/>
                  <a:pt x="1921941" y="941306"/>
                  <a:pt x="1921941" y="947836"/>
                </a:cubicBezTo>
                <a:cubicBezTo>
                  <a:pt x="1921941" y="953863"/>
                  <a:pt x="1922945" y="959137"/>
                  <a:pt x="1924954" y="963658"/>
                </a:cubicBezTo>
                <a:cubicBezTo>
                  <a:pt x="1926963" y="968179"/>
                  <a:pt x="1929789" y="971967"/>
                  <a:pt x="1933431" y="975023"/>
                </a:cubicBezTo>
                <a:cubicBezTo>
                  <a:pt x="1937072" y="978078"/>
                  <a:pt x="1941384" y="980380"/>
                  <a:pt x="1946365" y="981929"/>
                </a:cubicBezTo>
                <a:cubicBezTo>
                  <a:pt x="1951346" y="983478"/>
                  <a:pt x="1956808" y="984252"/>
                  <a:pt x="1962752" y="984252"/>
                </a:cubicBezTo>
                <a:cubicBezTo>
                  <a:pt x="1969952" y="984252"/>
                  <a:pt x="1976502" y="982871"/>
                  <a:pt x="1982404" y="980108"/>
                </a:cubicBezTo>
                <a:cubicBezTo>
                  <a:pt x="1988306" y="977346"/>
                  <a:pt x="1993560" y="973495"/>
                  <a:pt x="1998164" y="968555"/>
                </a:cubicBezTo>
                <a:lnTo>
                  <a:pt x="1998164" y="977471"/>
                </a:lnTo>
                <a:cubicBezTo>
                  <a:pt x="1998164" y="978643"/>
                  <a:pt x="1998520" y="979564"/>
                  <a:pt x="1999231" y="980234"/>
                </a:cubicBezTo>
                <a:cubicBezTo>
                  <a:pt x="1999943" y="980904"/>
                  <a:pt x="2001157" y="981385"/>
                  <a:pt x="2002873" y="981678"/>
                </a:cubicBezTo>
                <a:cubicBezTo>
                  <a:pt x="2004589" y="981971"/>
                  <a:pt x="2007331" y="982118"/>
                  <a:pt x="2011098" y="982117"/>
                </a:cubicBezTo>
                <a:cubicBezTo>
                  <a:pt x="2014614" y="982117"/>
                  <a:pt x="2017272" y="981971"/>
                  <a:pt x="2019072" y="981678"/>
                </a:cubicBezTo>
                <a:cubicBezTo>
                  <a:pt x="2020872" y="981385"/>
                  <a:pt x="2022190" y="980904"/>
                  <a:pt x="2023028" y="980234"/>
                </a:cubicBezTo>
                <a:cubicBezTo>
                  <a:pt x="2023865" y="979564"/>
                  <a:pt x="2024283" y="978643"/>
                  <a:pt x="2024283" y="977471"/>
                </a:cubicBezTo>
                <a:lnTo>
                  <a:pt x="2024283" y="902127"/>
                </a:lnTo>
                <a:cubicBezTo>
                  <a:pt x="2024283" y="894425"/>
                  <a:pt x="2023362" y="887770"/>
                  <a:pt x="2021521" y="882161"/>
                </a:cubicBezTo>
                <a:cubicBezTo>
                  <a:pt x="2019679" y="876552"/>
                  <a:pt x="2016749" y="871968"/>
                  <a:pt x="2012730" y="868410"/>
                </a:cubicBezTo>
                <a:cubicBezTo>
                  <a:pt x="2008712" y="864852"/>
                  <a:pt x="2003585" y="862216"/>
                  <a:pt x="1997348" y="860499"/>
                </a:cubicBezTo>
                <a:cubicBezTo>
                  <a:pt x="1991111" y="858783"/>
                  <a:pt x="1983597" y="857925"/>
                  <a:pt x="1974807" y="857925"/>
                </a:cubicBezTo>
                <a:cubicBezTo>
                  <a:pt x="1969868" y="857925"/>
                  <a:pt x="1965075" y="858323"/>
                  <a:pt x="1960429" y="859118"/>
                </a:cubicBezTo>
                <a:cubicBezTo>
                  <a:pt x="1955783" y="859913"/>
                  <a:pt x="1951492" y="860939"/>
                  <a:pt x="1947558" y="862195"/>
                </a:cubicBezTo>
                <a:cubicBezTo>
                  <a:pt x="1943623" y="863450"/>
                  <a:pt x="1940191" y="864811"/>
                  <a:pt x="1937260" y="866276"/>
                </a:cubicBezTo>
                <a:cubicBezTo>
                  <a:pt x="1934331" y="867741"/>
                  <a:pt x="1932279" y="869080"/>
                  <a:pt x="1931108" y="870294"/>
                </a:cubicBezTo>
                <a:close/>
                <a:moveTo>
                  <a:pt x="1786035" y="862885"/>
                </a:moveTo>
                <a:cubicBezTo>
                  <a:pt x="1785574" y="863513"/>
                  <a:pt x="1785344" y="864246"/>
                  <a:pt x="1785344" y="865083"/>
                </a:cubicBezTo>
                <a:lnTo>
                  <a:pt x="1785344" y="933646"/>
                </a:lnTo>
                <a:cubicBezTo>
                  <a:pt x="1785344" y="942185"/>
                  <a:pt x="1786035" y="949322"/>
                  <a:pt x="1787416" y="955056"/>
                </a:cubicBezTo>
                <a:cubicBezTo>
                  <a:pt x="1788798" y="960791"/>
                  <a:pt x="1791100" y="965835"/>
                  <a:pt x="1794323" y="970188"/>
                </a:cubicBezTo>
                <a:cubicBezTo>
                  <a:pt x="1797546" y="974541"/>
                  <a:pt x="1801774" y="977974"/>
                  <a:pt x="1807006" y="980485"/>
                </a:cubicBezTo>
                <a:cubicBezTo>
                  <a:pt x="1812238" y="982996"/>
                  <a:pt x="1818705" y="984252"/>
                  <a:pt x="1826407" y="984252"/>
                </a:cubicBezTo>
                <a:cubicBezTo>
                  <a:pt x="1833272" y="984252"/>
                  <a:pt x="1839906" y="982578"/>
                  <a:pt x="1846311" y="979229"/>
                </a:cubicBezTo>
                <a:cubicBezTo>
                  <a:pt x="1852714" y="975881"/>
                  <a:pt x="1859014" y="970858"/>
                  <a:pt x="1865209" y="964160"/>
                </a:cubicBezTo>
                <a:lnTo>
                  <a:pt x="1865209" y="977094"/>
                </a:lnTo>
                <a:cubicBezTo>
                  <a:pt x="1865209" y="977932"/>
                  <a:pt x="1865419" y="978664"/>
                  <a:pt x="1865837" y="979292"/>
                </a:cubicBezTo>
                <a:cubicBezTo>
                  <a:pt x="1866256" y="979920"/>
                  <a:pt x="1866967" y="980443"/>
                  <a:pt x="1867972" y="980862"/>
                </a:cubicBezTo>
                <a:cubicBezTo>
                  <a:pt x="1868976" y="981280"/>
                  <a:pt x="1870337" y="981594"/>
                  <a:pt x="1872053" y="981803"/>
                </a:cubicBezTo>
                <a:cubicBezTo>
                  <a:pt x="1873769" y="982013"/>
                  <a:pt x="1876008" y="982117"/>
                  <a:pt x="1878771" y="982118"/>
                </a:cubicBezTo>
                <a:cubicBezTo>
                  <a:pt x="1881366" y="982117"/>
                  <a:pt x="1883522" y="982013"/>
                  <a:pt x="1885238" y="981804"/>
                </a:cubicBezTo>
                <a:cubicBezTo>
                  <a:pt x="1886954" y="981594"/>
                  <a:pt x="1888336" y="981280"/>
                  <a:pt x="1889382" y="980862"/>
                </a:cubicBezTo>
                <a:cubicBezTo>
                  <a:pt x="1890429" y="980443"/>
                  <a:pt x="1891161" y="979920"/>
                  <a:pt x="1891580" y="979292"/>
                </a:cubicBezTo>
                <a:cubicBezTo>
                  <a:pt x="1891998" y="978664"/>
                  <a:pt x="1892207" y="977931"/>
                  <a:pt x="1892208" y="977094"/>
                </a:cubicBezTo>
                <a:lnTo>
                  <a:pt x="1892208" y="865083"/>
                </a:lnTo>
                <a:cubicBezTo>
                  <a:pt x="1892208" y="864246"/>
                  <a:pt x="1891957" y="863513"/>
                  <a:pt x="1891454" y="862885"/>
                </a:cubicBezTo>
                <a:cubicBezTo>
                  <a:pt x="1890952" y="862257"/>
                  <a:pt x="1890115" y="861734"/>
                  <a:pt x="1888942" y="861315"/>
                </a:cubicBezTo>
                <a:cubicBezTo>
                  <a:pt x="1887771" y="860897"/>
                  <a:pt x="1886180" y="860583"/>
                  <a:pt x="1884171" y="860374"/>
                </a:cubicBezTo>
                <a:cubicBezTo>
                  <a:pt x="1882162" y="860164"/>
                  <a:pt x="1879608" y="860060"/>
                  <a:pt x="1876511" y="860060"/>
                </a:cubicBezTo>
                <a:cubicBezTo>
                  <a:pt x="1873413" y="860060"/>
                  <a:pt x="1870860" y="860164"/>
                  <a:pt x="1868851" y="860374"/>
                </a:cubicBezTo>
                <a:cubicBezTo>
                  <a:pt x="1866842" y="860583"/>
                  <a:pt x="1865230" y="860897"/>
                  <a:pt x="1864016" y="861316"/>
                </a:cubicBezTo>
                <a:cubicBezTo>
                  <a:pt x="1862802" y="861734"/>
                  <a:pt x="1861965" y="862257"/>
                  <a:pt x="1861505" y="862885"/>
                </a:cubicBezTo>
                <a:cubicBezTo>
                  <a:pt x="1861044" y="863513"/>
                  <a:pt x="1860814" y="864246"/>
                  <a:pt x="1860814" y="865083"/>
                </a:cubicBezTo>
                <a:lnTo>
                  <a:pt x="1860814" y="939548"/>
                </a:lnTo>
                <a:cubicBezTo>
                  <a:pt x="1856210" y="945157"/>
                  <a:pt x="1851877" y="949426"/>
                  <a:pt x="1847817" y="952356"/>
                </a:cubicBezTo>
                <a:cubicBezTo>
                  <a:pt x="1843757" y="955287"/>
                  <a:pt x="1839718" y="956752"/>
                  <a:pt x="1835699" y="956751"/>
                </a:cubicBezTo>
                <a:cubicBezTo>
                  <a:pt x="1832518" y="956751"/>
                  <a:pt x="1829735" y="956145"/>
                  <a:pt x="1827349" y="954931"/>
                </a:cubicBezTo>
                <a:cubicBezTo>
                  <a:pt x="1824963" y="953717"/>
                  <a:pt x="1822995" y="952001"/>
                  <a:pt x="1821447" y="949782"/>
                </a:cubicBezTo>
                <a:cubicBezTo>
                  <a:pt x="1819898" y="947564"/>
                  <a:pt x="1818747" y="944906"/>
                  <a:pt x="1817993" y="941808"/>
                </a:cubicBezTo>
                <a:cubicBezTo>
                  <a:pt x="1817240" y="938711"/>
                  <a:pt x="1816863" y="934232"/>
                  <a:pt x="1816863" y="928372"/>
                </a:cubicBezTo>
                <a:lnTo>
                  <a:pt x="1816863" y="865083"/>
                </a:lnTo>
                <a:cubicBezTo>
                  <a:pt x="1816863" y="864246"/>
                  <a:pt x="1816612" y="863513"/>
                  <a:pt x="1816110" y="862885"/>
                </a:cubicBezTo>
                <a:cubicBezTo>
                  <a:pt x="1815608" y="862257"/>
                  <a:pt x="1814749" y="861734"/>
                  <a:pt x="1813536" y="861315"/>
                </a:cubicBezTo>
                <a:cubicBezTo>
                  <a:pt x="1812322" y="860897"/>
                  <a:pt x="1810710" y="860583"/>
                  <a:pt x="1808701" y="860374"/>
                </a:cubicBezTo>
                <a:cubicBezTo>
                  <a:pt x="1806692" y="860165"/>
                  <a:pt x="1804138" y="860060"/>
                  <a:pt x="1801041" y="860060"/>
                </a:cubicBezTo>
                <a:cubicBezTo>
                  <a:pt x="1798027" y="860060"/>
                  <a:pt x="1795495" y="860164"/>
                  <a:pt x="1793444" y="860374"/>
                </a:cubicBezTo>
                <a:cubicBezTo>
                  <a:pt x="1791393" y="860583"/>
                  <a:pt x="1789760" y="860897"/>
                  <a:pt x="1788546" y="861316"/>
                </a:cubicBezTo>
                <a:cubicBezTo>
                  <a:pt x="1787332" y="861734"/>
                  <a:pt x="1786495" y="862257"/>
                  <a:pt x="1786035" y="862885"/>
                </a:cubicBezTo>
                <a:close/>
                <a:moveTo>
                  <a:pt x="1601976" y="939485"/>
                </a:moveTo>
                <a:cubicBezTo>
                  <a:pt x="1603023" y="937350"/>
                  <a:pt x="1604676" y="935530"/>
                  <a:pt x="1606936" y="934023"/>
                </a:cubicBezTo>
                <a:cubicBezTo>
                  <a:pt x="1609197" y="932516"/>
                  <a:pt x="1612127" y="931386"/>
                  <a:pt x="1615727" y="930632"/>
                </a:cubicBezTo>
                <a:cubicBezTo>
                  <a:pt x="1619326" y="929879"/>
                  <a:pt x="1623680" y="929502"/>
                  <a:pt x="1628786" y="929502"/>
                </a:cubicBezTo>
                <a:lnTo>
                  <a:pt x="1640842" y="929502"/>
                </a:lnTo>
                <a:lnTo>
                  <a:pt x="1640841" y="948589"/>
                </a:lnTo>
                <a:cubicBezTo>
                  <a:pt x="1636990" y="952942"/>
                  <a:pt x="1633202" y="956249"/>
                  <a:pt x="1629477" y="958510"/>
                </a:cubicBezTo>
                <a:cubicBezTo>
                  <a:pt x="1625752" y="960770"/>
                  <a:pt x="1621670" y="961900"/>
                  <a:pt x="1617234" y="961900"/>
                </a:cubicBezTo>
                <a:cubicBezTo>
                  <a:pt x="1611959" y="961900"/>
                  <a:pt x="1607836" y="960560"/>
                  <a:pt x="1604865" y="957882"/>
                </a:cubicBezTo>
                <a:cubicBezTo>
                  <a:pt x="1601893" y="955203"/>
                  <a:pt x="1600407" y="951519"/>
                  <a:pt x="1600407" y="946831"/>
                </a:cubicBezTo>
                <a:cubicBezTo>
                  <a:pt x="1600407" y="944068"/>
                  <a:pt x="1600930" y="941620"/>
                  <a:pt x="1601976" y="939485"/>
                </a:cubicBezTo>
                <a:close/>
                <a:moveTo>
                  <a:pt x="1710526" y="809705"/>
                </a:moveTo>
                <a:cubicBezTo>
                  <a:pt x="1710023" y="810375"/>
                  <a:pt x="1709772" y="811128"/>
                  <a:pt x="1709772" y="811965"/>
                </a:cubicBezTo>
                <a:lnTo>
                  <a:pt x="1709772" y="977094"/>
                </a:lnTo>
                <a:cubicBezTo>
                  <a:pt x="1709772" y="977932"/>
                  <a:pt x="1710023" y="978664"/>
                  <a:pt x="1710525" y="979292"/>
                </a:cubicBezTo>
                <a:cubicBezTo>
                  <a:pt x="1711028" y="979920"/>
                  <a:pt x="1711886" y="980443"/>
                  <a:pt x="1713100" y="980862"/>
                </a:cubicBezTo>
                <a:cubicBezTo>
                  <a:pt x="1714314" y="981280"/>
                  <a:pt x="1715925" y="981594"/>
                  <a:pt x="1717934" y="981803"/>
                </a:cubicBezTo>
                <a:cubicBezTo>
                  <a:pt x="1719944" y="982013"/>
                  <a:pt x="1722497" y="982117"/>
                  <a:pt x="1725594" y="982117"/>
                </a:cubicBezTo>
                <a:cubicBezTo>
                  <a:pt x="1728692" y="982117"/>
                  <a:pt x="1731245" y="982013"/>
                  <a:pt x="1733254" y="981803"/>
                </a:cubicBezTo>
                <a:cubicBezTo>
                  <a:pt x="1735264" y="981594"/>
                  <a:pt x="1736875" y="981280"/>
                  <a:pt x="1738089" y="980862"/>
                </a:cubicBezTo>
                <a:cubicBezTo>
                  <a:pt x="1739303" y="980443"/>
                  <a:pt x="1740161" y="979920"/>
                  <a:pt x="1740663" y="979292"/>
                </a:cubicBezTo>
                <a:cubicBezTo>
                  <a:pt x="1741166" y="978664"/>
                  <a:pt x="1741417" y="977932"/>
                  <a:pt x="1741417" y="977094"/>
                </a:cubicBezTo>
                <a:lnTo>
                  <a:pt x="1741417" y="811965"/>
                </a:lnTo>
                <a:cubicBezTo>
                  <a:pt x="1741417" y="811128"/>
                  <a:pt x="1741166" y="810374"/>
                  <a:pt x="1740663" y="809705"/>
                </a:cubicBezTo>
                <a:cubicBezTo>
                  <a:pt x="1740161" y="809035"/>
                  <a:pt x="1739303" y="808470"/>
                  <a:pt x="1738089" y="808009"/>
                </a:cubicBezTo>
                <a:cubicBezTo>
                  <a:pt x="1736875" y="807549"/>
                  <a:pt x="1735264" y="807193"/>
                  <a:pt x="1733254" y="806942"/>
                </a:cubicBezTo>
                <a:cubicBezTo>
                  <a:pt x="1731245" y="806691"/>
                  <a:pt x="1728692" y="806566"/>
                  <a:pt x="1725595" y="806565"/>
                </a:cubicBezTo>
                <a:cubicBezTo>
                  <a:pt x="1722497" y="806565"/>
                  <a:pt x="1719944" y="806691"/>
                  <a:pt x="1717934" y="806942"/>
                </a:cubicBezTo>
                <a:cubicBezTo>
                  <a:pt x="1715925" y="807193"/>
                  <a:pt x="1714314" y="807549"/>
                  <a:pt x="1713100" y="808009"/>
                </a:cubicBezTo>
                <a:cubicBezTo>
                  <a:pt x="1711886" y="808470"/>
                  <a:pt x="1711028" y="809035"/>
                  <a:pt x="1710526" y="809705"/>
                </a:cubicBezTo>
                <a:close/>
                <a:moveTo>
                  <a:pt x="1578683" y="870294"/>
                </a:moveTo>
                <a:cubicBezTo>
                  <a:pt x="1577510" y="871508"/>
                  <a:pt x="1576715" y="872868"/>
                  <a:pt x="1576297" y="874375"/>
                </a:cubicBezTo>
                <a:cubicBezTo>
                  <a:pt x="1575878" y="875882"/>
                  <a:pt x="1575669" y="877933"/>
                  <a:pt x="1575669" y="880528"/>
                </a:cubicBezTo>
                <a:cubicBezTo>
                  <a:pt x="1575669" y="882454"/>
                  <a:pt x="1575794" y="884212"/>
                  <a:pt x="1576045" y="885802"/>
                </a:cubicBezTo>
                <a:cubicBezTo>
                  <a:pt x="1576297" y="887393"/>
                  <a:pt x="1576652" y="888733"/>
                  <a:pt x="1577113" y="889821"/>
                </a:cubicBezTo>
                <a:cubicBezTo>
                  <a:pt x="1577573" y="890909"/>
                  <a:pt x="1578159" y="891746"/>
                  <a:pt x="1578871" y="892332"/>
                </a:cubicBezTo>
                <a:cubicBezTo>
                  <a:pt x="1579582" y="892918"/>
                  <a:pt x="1580398" y="893211"/>
                  <a:pt x="1581320" y="893211"/>
                </a:cubicBezTo>
                <a:cubicBezTo>
                  <a:pt x="1582659" y="893211"/>
                  <a:pt x="1584396" y="892625"/>
                  <a:pt x="1586531" y="891453"/>
                </a:cubicBezTo>
                <a:cubicBezTo>
                  <a:pt x="1588666" y="890281"/>
                  <a:pt x="1591324" y="888984"/>
                  <a:pt x="1594505" y="887560"/>
                </a:cubicBezTo>
                <a:cubicBezTo>
                  <a:pt x="1597686" y="886137"/>
                  <a:pt x="1601349" y="884840"/>
                  <a:pt x="1605492" y="883668"/>
                </a:cubicBezTo>
                <a:cubicBezTo>
                  <a:pt x="1609636" y="882496"/>
                  <a:pt x="1614345" y="881909"/>
                  <a:pt x="1619620" y="881910"/>
                </a:cubicBezTo>
                <a:cubicBezTo>
                  <a:pt x="1623638" y="881910"/>
                  <a:pt x="1627007" y="882328"/>
                  <a:pt x="1629728" y="883165"/>
                </a:cubicBezTo>
                <a:cubicBezTo>
                  <a:pt x="1632449" y="884003"/>
                  <a:pt x="1634626" y="885300"/>
                  <a:pt x="1636258" y="887058"/>
                </a:cubicBezTo>
                <a:cubicBezTo>
                  <a:pt x="1637890" y="888816"/>
                  <a:pt x="1639063" y="891014"/>
                  <a:pt x="1639774" y="893651"/>
                </a:cubicBezTo>
                <a:cubicBezTo>
                  <a:pt x="1640486" y="896288"/>
                  <a:pt x="1640842" y="899364"/>
                  <a:pt x="1640842" y="902880"/>
                </a:cubicBezTo>
                <a:lnTo>
                  <a:pt x="1640841" y="909661"/>
                </a:lnTo>
                <a:lnTo>
                  <a:pt x="1629917" y="909662"/>
                </a:lnTo>
                <a:cubicBezTo>
                  <a:pt x="1619954" y="909661"/>
                  <a:pt x="1611206" y="910415"/>
                  <a:pt x="1603672" y="911922"/>
                </a:cubicBezTo>
                <a:cubicBezTo>
                  <a:pt x="1596137" y="913429"/>
                  <a:pt x="1589837" y="915752"/>
                  <a:pt x="1584773" y="918891"/>
                </a:cubicBezTo>
                <a:cubicBezTo>
                  <a:pt x="1579708" y="922030"/>
                  <a:pt x="1575899" y="926007"/>
                  <a:pt x="1573346" y="930821"/>
                </a:cubicBezTo>
                <a:cubicBezTo>
                  <a:pt x="1570792" y="935634"/>
                  <a:pt x="1569516" y="941306"/>
                  <a:pt x="1569515" y="947836"/>
                </a:cubicBezTo>
                <a:cubicBezTo>
                  <a:pt x="1569516" y="953863"/>
                  <a:pt x="1570520" y="959137"/>
                  <a:pt x="1572530" y="963658"/>
                </a:cubicBezTo>
                <a:cubicBezTo>
                  <a:pt x="1574539" y="968179"/>
                  <a:pt x="1577364" y="971967"/>
                  <a:pt x="1581006" y="975023"/>
                </a:cubicBezTo>
                <a:cubicBezTo>
                  <a:pt x="1584647" y="978078"/>
                  <a:pt x="1588959" y="980380"/>
                  <a:pt x="1593940" y="981929"/>
                </a:cubicBezTo>
                <a:cubicBezTo>
                  <a:pt x="1598921" y="983478"/>
                  <a:pt x="1604383" y="984252"/>
                  <a:pt x="1610327" y="984252"/>
                </a:cubicBezTo>
                <a:cubicBezTo>
                  <a:pt x="1617526" y="984252"/>
                  <a:pt x="1624077" y="982871"/>
                  <a:pt x="1629979" y="980108"/>
                </a:cubicBezTo>
                <a:cubicBezTo>
                  <a:pt x="1635881" y="977346"/>
                  <a:pt x="1641134" y="973495"/>
                  <a:pt x="1645739" y="968555"/>
                </a:cubicBezTo>
                <a:lnTo>
                  <a:pt x="1645739" y="977471"/>
                </a:lnTo>
                <a:cubicBezTo>
                  <a:pt x="1645739" y="978643"/>
                  <a:pt x="1646095" y="979564"/>
                  <a:pt x="1646806" y="980234"/>
                </a:cubicBezTo>
                <a:cubicBezTo>
                  <a:pt x="1647518" y="980903"/>
                  <a:pt x="1648732" y="981385"/>
                  <a:pt x="1650448" y="981678"/>
                </a:cubicBezTo>
                <a:cubicBezTo>
                  <a:pt x="1652164" y="981971"/>
                  <a:pt x="1654906" y="982117"/>
                  <a:pt x="1658673" y="982118"/>
                </a:cubicBezTo>
                <a:cubicBezTo>
                  <a:pt x="1662189" y="982117"/>
                  <a:pt x="1664847" y="981971"/>
                  <a:pt x="1666647" y="981678"/>
                </a:cubicBezTo>
                <a:cubicBezTo>
                  <a:pt x="1668447" y="981385"/>
                  <a:pt x="1669765" y="980904"/>
                  <a:pt x="1670602" y="980234"/>
                </a:cubicBezTo>
                <a:cubicBezTo>
                  <a:pt x="1671440" y="979564"/>
                  <a:pt x="1671858" y="978643"/>
                  <a:pt x="1671858" y="977471"/>
                </a:cubicBezTo>
                <a:lnTo>
                  <a:pt x="1671858" y="902127"/>
                </a:lnTo>
                <a:cubicBezTo>
                  <a:pt x="1671858" y="894425"/>
                  <a:pt x="1670937" y="887770"/>
                  <a:pt x="1669096" y="882161"/>
                </a:cubicBezTo>
                <a:cubicBezTo>
                  <a:pt x="1667254" y="876552"/>
                  <a:pt x="1664324" y="871968"/>
                  <a:pt x="1660305" y="868410"/>
                </a:cubicBezTo>
                <a:cubicBezTo>
                  <a:pt x="1656287" y="864853"/>
                  <a:pt x="1651160" y="862215"/>
                  <a:pt x="1644923" y="860499"/>
                </a:cubicBezTo>
                <a:cubicBezTo>
                  <a:pt x="1638686" y="858783"/>
                  <a:pt x="1631172" y="857925"/>
                  <a:pt x="1622382" y="857925"/>
                </a:cubicBezTo>
                <a:cubicBezTo>
                  <a:pt x="1617443" y="857925"/>
                  <a:pt x="1612650" y="858323"/>
                  <a:pt x="1608004" y="859118"/>
                </a:cubicBezTo>
                <a:cubicBezTo>
                  <a:pt x="1603358" y="859913"/>
                  <a:pt x="1599067" y="860939"/>
                  <a:pt x="1595133" y="862195"/>
                </a:cubicBezTo>
                <a:cubicBezTo>
                  <a:pt x="1591198" y="863450"/>
                  <a:pt x="1587766" y="864811"/>
                  <a:pt x="1584836" y="866276"/>
                </a:cubicBezTo>
                <a:cubicBezTo>
                  <a:pt x="1581906" y="867741"/>
                  <a:pt x="1579854" y="869080"/>
                  <a:pt x="1578683" y="870294"/>
                </a:cubicBezTo>
                <a:close/>
                <a:moveTo>
                  <a:pt x="1430703" y="862760"/>
                </a:moveTo>
                <a:cubicBezTo>
                  <a:pt x="1430243" y="863387"/>
                  <a:pt x="1430012" y="864120"/>
                  <a:pt x="1430012" y="864957"/>
                </a:cubicBezTo>
                <a:cubicBezTo>
                  <a:pt x="1430012" y="865459"/>
                  <a:pt x="1430034" y="866004"/>
                  <a:pt x="1430075" y="866590"/>
                </a:cubicBezTo>
                <a:cubicBezTo>
                  <a:pt x="1430117" y="867176"/>
                  <a:pt x="1430285" y="868138"/>
                  <a:pt x="1430578" y="869478"/>
                </a:cubicBezTo>
                <a:cubicBezTo>
                  <a:pt x="1430870" y="870817"/>
                  <a:pt x="1431268" y="872324"/>
                  <a:pt x="1431771" y="873998"/>
                </a:cubicBezTo>
                <a:lnTo>
                  <a:pt x="1465424" y="975336"/>
                </a:lnTo>
                <a:cubicBezTo>
                  <a:pt x="1465843" y="976676"/>
                  <a:pt x="1466408" y="977785"/>
                  <a:pt x="1467119" y="978664"/>
                </a:cubicBezTo>
                <a:cubicBezTo>
                  <a:pt x="1467831" y="979543"/>
                  <a:pt x="1468982" y="980234"/>
                  <a:pt x="1470573" y="980736"/>
                </a:cubicBezTo>
                <a:cubicBezTo>
                  <a:pt x="1472164" y="981238"/>
                  <a:pt x="1474361" y="981594"/>
                  <a:pt x="1477165" y="981804"/>
                </a:cubicBezTo>
                <a:cubicBezTo>
                  <a:pt x="1479970" y="982013"/>
                  <a:pt x="1483591" y="982118"/>
                  <a:pt x="1488027" y="982117"/>
                </a:cubicBezTo>
                <a:cubicBezTo>
                  <a:pt x="1492548" y="982118"/>
                  <a:pt x="1496211" y="982034"/>
                  <a:pt x="1499015" y="981866"/>
                </a:cubicBezTo>
                <a:cubicBezTo>
                  <a:pt x="1501820" y="981699"/>
                  <a:pt x="1504038" y="981364"/>
                  <a:pt x="1505671" y="980862"/>
                </a:cubicBezTo>
                <a:cubicBezTo>
                  <a:pt x="1507303" y="980359"/>
                  <a:pt x="1508475" y="979669"/>
                  <a:pt x="1509187" y="978790"/>
                </a:cubicBezTo>
                <a:cubicBezTo>
                  <a:pt x="1509898" y="977911"/>
                  <a:pt x="1510463" y="976760"/>
                  <a:pt x="1510882" y="975336"/>
                </a:cubicBezTo>
                <a:lnTo>
                  <a:pt x="1544536" y="873999"/>
                </a:lnTo>
                <a:cubicBezTo>
                  <a:pt x="1544871" y="872826"/>
                  <a:pt x="1545143" y="871780"/>
                  <a:pt x="1545352" y="870859"/>
                </a:cubicBezTo>
                <a:cubicBezTo>
                  <a:pt x="1545561" y="869938"/>
                  <a:pt x="1545729" y="869122"/>
                  <a:pt x="1545854" y="868411"/>
                </a:cubicBezTo>
                <a:cubicBezTo>
                  <a:pt x="1545980" y="867699"/>
                  <a:pt x="1546063" y="867050"/>
                  <a:pt x="1546106" y="866464"/>
                </a:cubicBezTo>
                <a:cubicBezTo>
                  <a:pt x="1546147" y="865878"/>
                  <a:pt x="1546168" y="865376"/>
                  <a:pt x="1546168" y="864957"/>
                </a:cubicBezTo>
                <a:cubicBezTo>
                  <a:pt x="1546168" y="864120"/>
                  <a:pt x="1545959" y="863387"/>
                  <a:pt x="1545540" y="862760"/>
                </a:cubicBezTo>
                <a:cubicBezTo>
                  <a:pt x="1545122" y="862132"/>
                  <a:pt x="1544368" y="861608"/>
                  <a:pt x="1543280" y="861190"/>
                </a:cubicBezTo>
                <a:cubicBezTo>
                  <a:pt x="1542192" y="860771"/>
                  <a:pt x="1540664" y="860478"/>
                  <a:pt x="1538697" y="860311"/>
                </a:cubicBezTo>
                <a:cubicBezTo>
                  <a:pt x="1536729" y="860144"/>
                  <a:pt x="1534197" y="860060"/>
                  <a:pt x="1531099" y="860060"/>
                </a:cubicBezTo>
                <a:cubicBezTo>
                  <a:pt x="1527918" y="860060"/>
                  <a:pt x="1525344" y="860164"/>
                  <a:pt x="1523377" y="860374"/>
                </a:cubicBezTo>
                <a:cubicBezTo>
                  <a:pt x="1521409" y="860583"/>
                  <a:pt x="1519840" y="860876"/>
                  <a:pt x="1518668" y="861253"/>
                </a:cubicBezTo>
                <a:cubicBezTo>
                  <a:pt x="1517496" y="861630"/>
                  <a:pt x="1516637" y="862174"/>
                  <a:pt x="1516093" y="862885"/>
                </a:cubicBezTo>
                <a:cubicBezTo>
                  <a:pt x="1515549" y="863597"/>
                  <a:pt x="1515152" y="864455"/>
                  <a:pt x="1514900" y="865459"/>
                </a:cubicBezTo>
                <a:lnTo>
                  <a:pt x="1489785" y="947710"/>
                </a:lnTo>
                <a:lnTo>
                  <a:pt x="1489032" y="950849"/>
                </a:lnTo>
                <a:lnTo>
                  <a:pt x="1488279" y="947710"/>
                </a:lnTo>
                <a:lnTo>
                  <a:pt x="1462787" y="865460"/>
                </a:lnTo>
                <a:cubicBezTo>
                  <a:pt x="1462452" y="864455"/>
                  <a:pt x="1462034" y="863597"/>
                  <a:pt x="1461531" y="862885"/>
                </a:cubicBezTo>
                <a:cubicBezTo>
                  <a:pt x="1461029" y="862174"/>
                  <a:pt x="1460171" y="861629"/>
                  <a:pt x="1458957" y="861253"/>
                </a:cubicBezTo>
                <a:cubicBezTo>
                  <a:pt x="1457743" y="860876"/>
                  <a:pt x="1456090" y="860583"/>
                  <a:pt x="1453997" y="860374"/>
                </a:cubicBezTo>
                <a:cubicBezTo>
                  <a:pt x="1451904" y="860164"/>
                  <a:pt x="1449141" y="860060"/>
                  <a:pt x="1445709" y="860060"/>
                </a:cubicBezTo>
                <a:cubicBezTo>
                  <a:pt x="1442612" y="860060"/>
                  <a:pt x="1440037" y="860143"/>
                  <a:pt x="1437986" y="860311"/>
                </a:cubicBezTo>
                <a:cubicBezTo>
                  <a:pt x="1435935" y="860478"/>
                  <a:pt x="1434324" y="860771"/>
                  <a:pt x="1433152" y="861190"/>
                </a:cubicBezTo>
                <a:cubicBezTo>
                  <a:pt x="1431980" y="861609"/>
                  <a:pt x="1431163" y="862132"/>
                  <a:pt x="1430703" y="862760"/>
                </a:cubicBezTo>
                <a:close/>
                <a:moveTo>
                  <a:pt x="1323956" y="821320"/>
                </a:moveTo>
                <a:cubicBezTo>
                  <a:pt x="1322073" y="822953"/>
                  <a:pt x="1321131" y="825611"/>
                  <a:pt x="1321131" y="829294"/>
                </a:cubicBezTo>
                <a:lnTo>
                  <a:pt x="1321131" y="970941"/>
                </a:lnTo>
                <a:cubicBezTo>
                  <a:pt x="1321131" y="974625"/>
                  <a:pt x="1322072" y="977283"/>
                  <a:pt x="1323956" y="978915"/>
                </a:cubicBezTo>
                <a:cubicBezTo>
                  <a:pt x="1325840" y="980548"/>
                  <a:pt x="1328163" y="981364"/>
                  <a:pt x="1330925" y="981364"/>
                </a:cubicBezTo>
                <a:lnTo>
                  <a:pt x="1412548" y="981364"/>
                </a:lnTo>
                <a:cubicBezTo>
                  <a:pt x="1413302" y="981364"/>
                  <a:pt x="1413993" y="981134"/>
                  <a:pt x="1414621" y="980673"/>
                </a:cubicBezTo>
                <a:cubicBezTo>
                  <a:pt x="1415248" y="980213"/>
                  <a:pt x="1415771" y="979480"/>
                  <a:pt x="1416190" y="978476"/>
                </a:cubicBezTo>
                <a:cubicBezTo>
                  <a:pt x="1416609" y="977471"/>
                  <a:pt x="1416922" y="976153"/>
                  <a:pt x="1417132" y="974520"/>
                </a:cubicBezTo>
                <a:cubicBezTo>
                  <a:pt x="1417341" y="972888"/>
                  <a:pt x="1417446" y="970858"/>
                  <a:pt x="1417446" y="968430"/>
                </a:cubicBezTo>
                <a:cubicBezTo>
                  <a:pt x="1417446" y="966002"/>
                  <a:pt x="1417341" y="963972"/>
                  <a:pt x="1417132" y="962339"/>
                </a:cubicBezTo>
                <a:cubicBezTo>
                  <a:pt x="1416923" y="960707"/>
                  <a:pt x="1416608" y="959389"/>
                  <a:pt x="1416190" y="958384"/>
                </a:cubicBezTo>
                <a:cubicBezTo>
                  <a:pt x="1415771" y="957379"/>
                  <a:pt x="1415248" y="956647"/>
                  <a:pt x="1414620" y="956186"/>
                </a:cubicBezTo>
                <a:cubicBezTo>
                  <a:pt x="1413992" y="955726"/>
                  <a:pt x="1413302" y="955496"/>
                  <a:pt x="1412548" y="955496"/>
                </a:cubicBezTo>
                <a:lnTo>
                  <a:pt x="1354031" y="955496"/>
                </a:lnTo>
                <a:lnTo>
                  <a:pt x="1354031" y="909661"/>
                </a:lnTo>
                <a:lnTo>
                  <a:pt x="1403130" y="909661"/>
                </a:lnTo>
                <a:cubicBezTo>
                  <a:pt x="1403884" y="909662"/>
                  <a:pt x="1404574" y="909452"/>
                  <a:pt x="1405202" y="909033"/>
                </a:cubicBezTo>
                <a:cubicBezTo>
                  <a:pt x="1405830" y="908615"/>
                  <a:pt x="1406353" y="907924"/>
                  <a:pt x="1406772" y="906961"/>
                </a:cubicBezTo>
                <a:cubicBezTo>
                  <a:pt x="1407191" y="905999"/>
                  <a:pt x="1407504" y="904722"/>
                  <a:pt x="1407714" y="903132"/>
                </a:cubicBezTo>
                <a:cubicBezTo>
                  <a:pt x="1407923" y="901541"/>
                  <a:pt x="1408028" y="899532"/>
                  <a:pt x="1408028" y="897104"/>
                </a:cubicBezTo>
                <a:cubicBezTo>
                  <a:pt x="1408028" y="894760"/>
                  <a:pt x="1407923" y="892772"/>
                  <a:pt x="1407714" y="891139"/>
                </a:cubicBezTo>
                <a:cubicBezTo>
                  <a:pt x="1407505" y="889507"/>
                  <a:pt x="1407191" y="888209"/>
                  <a:pt x="1406772" y="887246"/>
                </a:cubicBezTo>
                <a:cubicBezTo>
                  <a:pt x="1406353" y="886284"/>
                  <a:pt x="1405830" y="885572"/>
                  <a:pt x="1405202" y="885112"/>
                </a:cubicBezTo>
                <a:cubicBezTo>
                  <a:pt x="1404574" y="884651"/>
                  <a:pt x="1403884" y="884421"/>
                  <a:pt x="1403130" y="884421"/>
                </a:cubicBezTo>
                <a:lnTo>
                  <a:pt x="1354031" y="884421"/>
                </a:lnTo>
                <a:lnTo>
                  <a:pt x="1354031" y="844740"/>
                </a:lnTo>
                <a:lnTo>
                  <a:pt x="1412046" y="844740"/>
                </a:lnTo>
                <a:cubicBezTo>
                  <a:pt x="1412800" y="844740"/>
                  <a:pt x="1413469" y="844510"/>
                  <a:pt x="1414055" y="844049"/>
                </a:cubicBezTo>
                <a:cubicBezTo>
                  <a:pt x="1414641" y="843589"/>
                  <a:pt x="1415143" y="842856"/>
                  <a:pt x="1415562" y="841852"/>
                </a:cubicBezTo>
                <a:cubicBezTo>
                  <a:pt x="1415981" y="840847"/>
                  <a:pt x="1416294" y="839528"/>
                  <a:pt x="1416504" y="837896"/>
                </a:cubicBezTo>
                <a:cubicBezTo>
                  <a:pt x="1416713" y="836264"/>
                  <a:pt x="1416818" y="834275"/>
                  <a:pt x="1416818" y="831931"/>
                </a:cubicBezTo>
                <a:cubicBezTo>
                  <a:pt x="1416818" y="829420"/>
                  <a:pt x="1416713" y="827348"/>
                  <a:pt x="1416504" y="825716"/>
                </a:cubicBezTo>
                <a:cubicBezTo>
                  <a:pt x="1416295" y="824083"/>
                  <a:pt x="1415981" y="822743"/>
                  <a:pt x="1415562" y="821697"/>
                </a:cubicBezTo>
                <a:cubicBezTo>
                  <a:pt x="1415144" y="820650"/>
                  <a:pt x="1414641" y="819918"/>
                  <a:pt x="1414055" y="819499"/>
                </a:cubicBezTo>
                <a:cubicBezTo>
                  <a:pt x="1413469" y="819081"/>
                  <a:pt x="1412800" y="818872"/>
                  <a:pt x="1412046" y="818872"/>
                </a:cubicBezTo>
                <a:lnTo>
                  <a:pt x="1330925" y="818872"/>
                </a:lnTo>
                <a:cubicBezTo>
                  <a:pt x="1328163" y="818872"/>
                  <a:pt x="1325840" y="819688"/>
                  <a:pt x="1323956" y="821320"/>
                </a:cubicBezTo>
                <a:close/>
                <a:moveTo>
                  <a:pt x="288273" y="177573"/>
                </a:moveTo>
                <a:cubicBezTo>
                  <a:pt x="1215977" y="946834"/>
                  <a:pt x="2554258" y="867600"/>
                  <a:pt x="3287526" y="0"/>
                </a:cubicBezTo>
                <a:cubicBezTo>
                  <a:pt x="3402634" y="97177"/>
                  <a:pt x="3517741" y="194356"/>
                  <a:pt x="3632848" y="291534"/>
                </a:cubicBezTo>
                <a:cubicBezTo>
                  <a:pt x="2739642" y="1348587"/>
                  <a:pt x="1118650" y="1453038"/>
                  <a:pt x="0" y="525622"/>
                </a:cubicBezTo>
                <a:close/>
              </a:path>
            </a:pathLst>
          </a:custGeom>
          <a:solidFill>
            <a:schemeClr val="bg2"/>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2" name="Afgeronde rechthoek 1"/>
          <p:cNvSpPr/>
          <p:nvPr/>
        </p:nvSpPr>
        <p:spPr>
          <a:xfrm>
            <a:off x="7405520" y="542891"/>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Plan</a:t>
            </a:r>
          </a:p>
        </p:txBody>
      </p:sp>
      <p:sp>
        <p:nvSpPr>
          <p:cNvPr id="19" name="Afgeronde rechthoek 18"/>
          <p:cNvSpPr/>
          <p:nvPr/>
        </p:nvSpPr>
        <p:spPr>
          <a:xfrm>
            <a:off x="10363930"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smtClean="0"/>
              <a:t>Do</a:t>
            </a:r>
            <a:endParaRPr lang="en-GB" sz="2800" dirty="0"/>
          </a:p>
        </p:txBody>
      </p:sp>
      <p:sp>
        <p:nvSpPr>
          <p:cNvPr id="20" name="Afgeronde rechthoek 19"/>
          <p:cNvSpPr/>
          <p:nvPr/>
        </p:nvSpPr>
        <p:spPr>
          <a:xfrm>
            <a:off x="7405520" y="594715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Check</a:t>
            </a:r>
          </a:p>
        </p:txBody>
      </p:sp>
      <p:sp>
        <p:nvSpPr>
          <p:cNvPr id="17" name="Afgeronde rechthoek 16"/>
          <p:cNvSpPr/>
          <p:nvPr/>
        </p:nvSpPr>
        <p:spPr>
          <a:xfrm>
            <a:off x="4353184"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Act</a:t>
            </a:r>
            <a:endParaRPr lang="en-GB" sz="2800" dirty="0"/>
          </a:p>
        </p:txBody>
      </p:sp>
      <p:sp>
        <p:nvSpPr>
          <p:cNvPr id="3" name="Tekstvak 2"/>
          <p:cNvSpPr txBox="1"/>
          <p:nvPr/>
        </p:nvSpPr>
        <p:spPr>
          <a:xfrm>
            <a:off x="224984" y="245830"/>
            <a:ext cx="5357557" cy="523220"/>
          </a:xfrm>
          <a:prstGeom prst="rect">
            <a:avLst/>
          </a:prstGeom>
          <a:noFill/>
        </p:spPr>
        <p:txBody>
          <a:bodyPr wrap="none" rtlCol="0">
            <a:spAutoFit/>
          </a:bodyPr>
          <a:lstStyle/>
          <a:p>
            <a:r>
              <a:rPr lang="en-GB" sz="2800" dirty="0" smtClean="0">
                <a:solidFill>
                  <a:schemeClr val="bg1"/>
                </a:solidFill>
              </a:rPr>
              <a:t>PDCA circle </a:t>
            </a:r>
            <a:r>
              <a:rPr lang="en-GB" sz="2800" smtClean="0">
                <a:solidFill>
                  <a:schemeClr val="bg1"/>
                </a:solidFill>
              </a:rPr>
              <a:t>in quality management</a:t>
            </a:r>
            <a:endParaRPr lang="en-GB" sz="2800">
              <a:solidFill>
                <a:schemeClr val="bg1"/>
              </a:solidFill>
            </a:endParaRPr>
          </a:p>
        </p:txBody>
      </p:sp>
      <p:cxnSp>
        <p:nvCxnSpPr>
          <p:cNvPr id="12" name="Rechte verbindingslijn 11"/>
          <p:cNvCxnSpPr/>
          <p:nvPr/>
        </p:nvCxnSpPr>
        <p:spPr>
          <a:xfrm flipH="1">
            <a:off x="7952013" y="1261671"/>
            <a:ext cx="32658" cy="4685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a:stCxn id="17" idx="3"/>
            <a:endCxn id="19" idx="1"/>
          </p:cNvCxnSpPr>
          <p:nvPr/>
        </p:nvCxnSpPr>
        <p:spPr>
          <a:xfrm>
            <a:off x="5582541" y="3591559"/>
            <a:ext cx="47813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03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Vrije vorm 15"/>
          <p:cNvSpPr/>
          <p:nvPr/>
        </p:nvSpPr>
        <p:spPr>
          <a:xfrm rot="18864115">
            <a:off x="4402660" y="1357813"/>
            <a:ext cx="4013044" cy="1297417"/>
          </a:xfrm>
          <a:custGeom>
            <a:avLst/>
            <a:gdLst/>
            <a:ahLst/>
            <a:cxnLst/>
            <a:rect l="l" t="t" r="r" b="b"/>
            <a:pathLst>
              <a:path w="3638194" h="1131406">
                <a:moveTo>
                  <a:pt x="1371982" y="174347"/>
                </a:moveTo>
                <a:cubicBezTo>
                  <a:pt x="1371437" y="173677"/>
                  <a:pt x="1370538" y="173133"/>
                  <a:pt x="1369282" y="172715"/>
                </a:cubicBezTo>
                <a:cubicBezTo>
                  <a:pt x="1368026" y="172296"/>
                  <a:pt x="1366352" y="171961"/>
                  <a:pt x="1364259" y="171710"/>
                </a:cubicBezTo>
                <a:cubicBezTo>
                  <a:pt x="1362166" y="171459"/>
                  <a:pt x="1359487" y="171333"/>
                  <a:pt x="1356222" y="171333"/>
                </a:cubicBezTo>
                <a:cubicBezTo>
                  <a:pt x="1353041" y="171333"/>
                  <a:pt x="1350404" y="171459"/>
                  <a:pt x="1348311" y="171710"/>
                </a:cubicBezTo>
                <a:cubicBezTo>
                  <a:pt x="1346218" y="171961"/>
                  <a:pt x="1344523" y="172296"/>
                  <a:pt x="1343225" y="172715"/>
                </a:cubicBezTo>
                <a:cubicBezTo>
                  <a:pt x="1341928" y="173133"/>
                  <a:pt x="1341007" y="173677"/>
                  <a:pt x="1340463" y="174347"/>
                </a:cubicBezTo>
                <a:cubicBezTo>
                  <a:pt x="1339919" y="175017"/>
                  <a:pt x="1339646" y="175770"/>
                  <a:pt x="1339646" y="176607"/>
                </a:cubicBezTo>
                <a:lnTo>
                  <a:pt x="1339646" y="330059"/>
                </a:lnTo>
                <a:cubicBezTo>
                  <a:pt x="1339646" y="330896"/>
                  <a:pt x="1339919" y="331649"/>
                  <a:pt x="1340463" y="332319"/>
                </a:cubicBezTo>
                <a:cubicBezTo>
                  <a:pt x="1341007" y="332988"/>
                  <a:pt x="1341907" y="333533"/>
                  <a:pt x="1343163" y="333951"/>
                </a:cubicBezTo>
                <a:cubicBezTo>
                  <a:pt x="1344418" y="334370"/>
                  <a:pt x="1346113" y="334705"/>
                  <a:pt x="1348248" y="334956"/>
                </a:cubicBezTo>
                <a:cubicBezTo>
                  <a:pt x="1350383" y="335207"/>
                  <a:pt x="1353041" y="335333"/>
                  <a:pt x="1356222" y="335333"/>
                </a:cubicBezTo>
                <a:cubicBezTo>
                  <a:pt x="1359487" y="335333"/>
                  <a:pt x="1362166" y="335207"/>
                  <a:pt x="1364259" y="334956"/>
                </a:cubicBezTo>
                <a:cubicBezTo>
                  <a:pt x="1366352" y="334705"/>
                  <a:pt x="1368026" y="334370"/>
                  <a:pt x="1369282" y="333951"/>
                </a:cubicBezTo>
                <a:cubicBezTo>
                  <a:pt x="1370538" y="333533"/>
                  <a:pt x="1371437" y="332988"/>
                  <a:pt x="1371982" y="332319"/>
                </a:cubicBezTo>
                <a:cubicBezTo>
                  <a:pt x="1372526" y="331649"/>
                  <a:pt x="1372798" y="330896"/>
                  <a:pt x="1372798" y="330058"/>
                </a:cubicBezTo>
                <a:lnTo>
                  <a:pt x="1372798" y="176607"/>
                </a:lnTo>
                <a:cubicBezTo>
                  <a:pt x="1372798" y="175770"/>
                  <a:pt x="1372526" y="175017"/>
                  <a:pt x="1371982" y="174347"/>
                </a:cubicBezTo>
                <a:close/>
                <a:moveTo>
                  <a:pt x="1511848" y="225142"/>
                </a:moveTo>
                <a:cubicBezTo>
                  <a:pt x="1508625" y="220830"/>
                  <a:pt x="1504397" y="217419"/>
                  <a:pt x="1499165" y="214907"/>
                </a:cubicBezTo>
                <a:cubicBezTo>
                  <a:pt x="1493932" y="212396"/>
                  <a:pt x="1487507" y="211140"/>
                  <a:pt x="1479889" y="211140"/>
                </a:cubicBezTo>
                <a:cubicBezTo>
                  <a:pt x="1472941" y="211140"/>
                  <a:pt x="1466264" y="212814"/>
                  <a:pt x="1459860" y="216163"/>
                </a:cubicBezTo>
                <a:cubicBezTo>
                  <a:pt x="1453456" y="219512"/>
                  <a:pt x="1447156" y="224535"/>
                  <a:pt x="1440961" y="231232"/>
                </a:cubicBezTo>
                <a:lnTo>
                  <a:pt x="1440961" y="218298"/>
                </a:lnTo>
                <a:cubicBezTo>
                  <a:pt x="1440961" y="217461"/>
                  <a:pt x="1440752" y="216728"/>
                  <a:pt x="1440333" y="216100"/>
                </a:cubicBezTo>
                <a:cubicBezTo>
                  <a:pt x="1439915" y="215472"/>
                  <a:pt x="1439224" y="214949"/>
                  <a:pt x="1438261" y="214531"/>
                </a:cubicBezTo>
                <a:cubicBezTo>
                  <a:pt x="1437299" y="214112"/>
                  <a:pt x="1435938" y="213798"/>
                  <a:pt x="1434180" y="213589"/>
                </a:cubicBezTo>
                <a:cubicBezTo>
                  <a:pt x="1432422" y="213379"/>
                  <a:pt x="1430204" y="213275"/>
                  <a:pt x="1427525" y="213275"/>
                </a:cubicBezTo>
                <a:cubicBezTo>
                  <a:pt x="1424930" y="213275"/>
                  <a:pt x="1422774" y="213379"/>
                  <a:pt x="1421058" y="213589"/>
                </a:cubicBezTo>
                <a:cubicBezTo>
                  <a:pt x="1419342" y="213798"/>
                  <a:pt x="1417939" y="214112"/>
                  <a:pt x="1416851" y="214531"/>
                </a:cubicBezTo>
                <a:cubicBezTo>
                  <a:pt x="1415763" y="214949"/>
                  <a:pt x="1415009" y="215472"/>
                  <a:pt x="1414591" y="216100"/>
                </a:cubicBezTo>
                <a:cubicBezTo>
                  <a:pt x="1414172" y="216728"/>
                  <a:pt x="1413963" y="217461"/>
                  <a:pt x="1413963" y="218298"/>
                </a:cubicBezTo>
                <a:lnTo>
                  <a:pt x="1413963" y="330310"/>
                </a:lnTo>
                <a:cubicBezTo>
                  <a:pt x="1413963" y="331147"/>
                  <a:pt x="1414214" y="331879"/>
                  <a:pt x="1414716" y="332507"/>
                </a:cubicBezTo>
                <a:cubicBezTo>
                  <a:pt x="1415219" y="333135"/>
                  <a:pt x="1416077" y="333658"/>
                  <a:pt x="1417291" y="334077"/>
                </a:cubicBezTo>
                <a:cubicBezTo>
                  <a:pt x="1418504" y="334495"/>
                  <a:pt x="1420116" y="334809"/>
                  <a:pt x="1422125" y="335019"/>
                </a:cubicBezTo>
                <a:cubicBezTo>
                  <a:pt x="1424134" y="335228"/>
                  <a:pt x="1426688" y="335332"/>
                  <a:pt x="1429785" y="335333"/>
                </a:cubicBezTo>
                <a:cubicBezTo>
                  <a:pt x="1432882" y="335333"/>
                  <a:pt x="1435436" y="335228"/>
                  <a:pt x="1437445" y="335019"/>
                </a:cubicBezTo>
                <a:cubicBezTo>
                  <a:pt x="1439454" y="334809"/>
                  <a:pt x="1441066" y="334495"/>
                  <a:pt x="1442280" y="334077"/>
                </a:cubicBezTo>
                <a:cubicBezTo>
                  <a:pt x="1443494" y="333658"/>
                  <a:pt x="1444352" y="333135"/>
                  <a:pt x="1444854" y="332507"/>
                </a:cubicBezTo>
                <a:cubicBezTo>
                  <a:pt x="1445356" y="331879"/>
                  <a:pt x="1445607" y="331147"/>
                  <a:pt x="1445607" y="330310"/>
                </a:cubicBezTo>
                <a:lnTo>
                  <a:pt x="1445607" y="255844"/>
                </a:lnTo>
                <a:cubicBezTo>
                  <a:pt x="1450044" y="250235"/>
                  <a:pt x="1454314" y="245966"/>
                  <a:pt x="1458416" y="243036"/>
                </a:cubicBezTo>
                <a:cubicBezTo>
                  <a:pt x="1462518" y="240106"/>
                  <a:pt x="1466578" y="238641"/>
                  <a:pt x="1470597" y="238641"/>
                </a:cubicBezTo>
                <a:cubicBezTo>
                  <a:pt x="1473778" y="238641"/>
                  <a:pt x="1476561" y="239248"/>
                  <a:pt x="1478947" y="240462"/>
                </a:cubicBezTo>
                <a:cubicBezTo>
                  <a:pt x="1481333" y="241675"/>
                  <a:pt x="1483279" y="243392"/>
                  <a:pt x="1484787" y="245610"/>
                </a:cubicBezTo>
                <a:cubicBezTo>
                  <a:pt x="1486293" y="247829"/>
                  <a:pt x="1487445" y="250487"/>
                  <a:pt x="1488240" y="253584"/>
                </a:cubicBezTo>
                <a:cubicBezTo>
                  <a:pt x="1489035" y="256681"/>
                  <a:pt x="1489433" y="260951"/>
                  <a:pt x="1489433" y="266393"/>
                </a:cubicBezTo>
                <a:lnTo>
                  <a:pt x="1489433" y="330310"/>
                </a:lnTo>
                <a:cubicBezTo>
                  <a:pt x="1489433" y="331147"/>
                  <a:pt x="1489684" y="331879"/>
                  <a:pt x="1490186" y="332507"/>
                </a:cubicBezTo>
                <a:cubicBezTo>
                  <a:pt x="1490688" y="333135"/>
                  <a:pt x="1491525" y="333658"/>
                  <a:pt x="1492698" y="334077"/>
                </a:cubicBezTo>
                <a:cubicBezTo>
                  <a:pt x="1493870" y="334495"/>
                  <a:pt x="1495481" y="334809"/>
                  <a:pt x="1497532" y="335019"/>
                </a:cubicBezTo>
                <a:cubicBezTo>
                  <a:pt x="1499583" y="335228"/>
                  <a:pt x="1502158" y="335333"/>
                  <a:pt x="1505255" y="335332"/>
                </a:cubicBezTo>
                <a:cubicBezTo>
                  <a:pt x="1508269" y="335332"/>
                  <a:pt x="1510801" y="335228"/>
                  <a:pt x="1512852" y="335019"/>
                </a:cubicBezTo>
                <a:cubicBezTo>
                  <a:pt x="1514903" y="334809"/>
                  <a:pt x="1516515" y="334495"/>
                  <a:pt x="1517687" y="334077"/>
                </a:cubicBezTo>
                <a:cubicBezTo>
                  <a:pt x="1518859" y="333658"/>
                  <a:pt x="1519696" y="333135"/>
                  <a:pt x="1520198" y="332507"/>
                </a:cubicBezTo>
                <a:cubicBezTo>
                  <a:pt x="1520701" y="331879"/>
                  <a:pt x="1520952" y="331147"/>
                  <a:pt x="1520952" y="330310"/>
                </a:cubicBezTo>
                <a:lnTo>
                  <a:pt x="1520952" y="261119"/>
                </a:lnTo>
                <a:cubicBezTo>
                  <a:pt x="1520952" y="252998"/>
                  <a:pt x="1520240" y="246050"/>
                  <a:pt x="1518817" y="240273"/>
                </a:cubicBezTo>
                <a:cubicBezTo>
                  <a:pt x="1517394" y="234497"/>
                  <a:pt x="1515071" y="229453"/>
                  <a:pt x="1511848" y="225142"/>
                </a:cubicBezTo>
                <a:close/>
                <a:moveTo>
                  <a:pt x="1620127" y="333323"/>
                </a:moveTo>
                <a:cubicBezTo>
                  <a:pt x="1623141" y="335333"/>
                  <a:pt x="1624648" y="338221"/>
                  <a:pt x="1624648" y="341988"/>
                </a:cubicBezTo>
                <a:cubicBezTo>
                  <a:pt x="1624648" y="344165"/>
                  <a:pt x="1624229" y="346236"/>
                  <a:pt x="1623392" y="348204"/>
                </a:cubicBezTo>
                <a:cubicBezTo>
                  <a:pt x="1622555" y="350171"/>
                  <a:pt x="1621132" y="351950"/>
                  <a:pt x="1619122" y="353541"/>
                </a:cubicBezTo>
                <a:cubicBezTo>
                  <a:pt x="1617113" y="355131"/>
                  <a:pt x="1614476" y="356408"/>
                  <a:pt x="1611211" y="357371"/>
                </a:cubicBezTo>
                <a:cubicBezTo>
                  <a:pt x="1607946" y="358334"/>
                  <a:pt x="1603928" y="358815"/>
                  <a:pt x="1599156" y="358815"/>
                </a:cubicBezTo>
                <a:cubicBezTo>
                  <a:pt x="1591454" y="358815"/>
                  <a:pt x="1585489" y="357726"/>
                  <a:pt x="1581262" y="355550"/>
                </a:cubicBezTo>
                <a:cubicBezTo>
                  <a:pt x="1577034" y="353373"/>
                  <a:pt x="1574920" y="350192"/>
                  <a:pt x="1574921" y="346006"/>
                </a:cubicBezTo>
                <a:cubicBezTo>
                  <a:pt x="1574920" y="344667"/>
                  <a:pt x="1575046" y="343369"/>
                  <a:pt x="1575297" y="342114"/>
                </a:cubicBezTo>
                <a:cubicBezTo>
                  <a:pt x="1575548" y="340858"/>
                  <a:pt x="1576072" y="339560"/>
                  <a:pt x="1576867" y="338221"/>
                </a:cubicBezTo>
                <a:cubicBezTo>
                  <a:pt x="1577662" y="336881"/>
                  <a:pt x="1578709" y="335479"/>
                  <a:pt x="1580006" y="334014"/>
                </a:cubicBezTo>
                <a:cubicBezTo>
                  <a:pt x="1581304" y="332549"/>
                  <a:pt x="1583041" y="331021"/>
                  <a:pt x="1585218" y="329431"/>
                </a:cubicBezTo>
                <a:lnTo>
                  <a:pt x="1607695" y="330059"/>
                </a:lnTo>
                <a:cubicBezTo>
                  <a:pt x="1612969" y="330226"/>
                  <a:pt x="1617113" y="331314"/>
                  <a:pt x="1620127" y="333323"/>
                </a:cubicBezTo>
                <a:close/>
                <a:moveTo>
                  <a:pt x="1612216" y="238515"/>
                </a:moveTo>
                <a:cubicBezTo>
                  <a:pt x="1615564" y="241864"/>
                  <a:pt x="1617239" y="246552"/>
                  <a:pt x="1617239" y="252580"/>
                </a:cubicBezTo>
                <a:cubicBezTo>
                  <a:pt x="1617239" y="255091"/>
                  <a:pt x="1616841" y="257498"/>
                  <a:pt x="1616046" y="259800"/>
                </a:cubicBezTo>
                <a:cubicBezTo>
                  <a:pt x="1615251" y="262102"/>
                  <a:pt x="1614079" y="264132"/>
                  <a:pt x="1612530" y="265890"/>
                </a:cubicBezTo>
                <a:cubicBezTo>
                  <a:pt x="1610981" y="267648"/>
                  <a:pt x="1609035" y="269030"/>
                  <a:pt x="1606691" y="270034"/>
                </a:cubicBezTo>
                <a:cubicBezTo>
                  <a:pt x="1604347" y="271039"/>
                  <a:pt x="1601584" y="271541"/>
                  <a:pt x="1598403" y="271541"/>
                </a:cubicBezTo>
                <a:cubicBezTo>
                  <a:pt x="1592459" y="271541"/>
                  <a:pt x="1587813" y="269888"/>
                  <a:pt x="1584464" y="266581"/>
                </a:cubicBezTo>
                <a:cubicBezTo>
                  <a:pt x="1581115" y="263274"/>
                  <a:pt x="1579441" y="258774"/>
                  <a:pt x="1579441" y="253082"/>
                </a:cubicBezTo>
                <a:cubicBezTo>
                  <a:pt x="1579441" y="250486"/>
                  <a:pt x="1579818" y="247996"/>
                  <a:pt x="1580571" y="245610"/>
                </a:cubicBezTo>
                <a:cubicBezTo>
                  <a:pt x="1581325" y="243224"/>
                  <a:pt x="1582476" y="241131"/>
                  <a:pt x="1584025" y="239331"/>
                </a:cubicBezTo>
                <a:cubicBezTo>
                  <a:pt x="1585573" y="237532"/>
                  <a:pt x="1587520" y="236108"/>
                  <a:pt x="1589864" y="235062"/>
                </a:cubicBezTo>
                <a:cubicBezTo>
                  <a:pt x="1592208" y="234015"/>
                  <a:pt x="1594929" y="233492"/>
                  <a:pt x="1598026" y="233492"/>
                </a:cubicBezTo>
                <a:cubicBezTo>
                  <a:pt x="1604137" y="233492"/>
                  <a:pt x="1608867" y="235167"/>
                  <a:pt x="1612216" y="238515"/>
                </a:cubicBezTo>
                <a:close/>
                <a:moveTo>
                  <a:pt x="1656481" y="216791"/>
                </a:moveTo>
                <a:cubicBezTo>
                  <a:pt x="1655602" y="214949"/>
                  <a:pt x="1654450" y="214028"/>
                  <a:pt x="1653027" y="214028"/>
                </a:cubicBezTo>
                <a:lnTo>
                  <a:pt x="1617490" y="214028"/>
                </a:lnTo>
                <a:cubicBezTo>
                  <a:pt x="1614727" y="213275"/>
                  <a:pt x="1611735" y="212689"/>
                  <a:pt x="1608512" y="212270"/>
                </a:cubicBezTo>
                <a:cubicBezTo>
                  <a:pt x="1605288" y="211852"/>
                  <a:pt x="1601919" y="211642"/>
                  <a:pt x="1598403" y="211642"/>
                </a:cubicBezTo>
                <a:cubicBezTo>
                  <a:pt x="1591538" y="211642"/>
                  <a:pt x="1585259" y="212584"/>
                  <a:pt x="1579567" y="214468"/>
                </a:cubicBezTo>
                <a:cubicBezTo>
                  <a:pt x="1573874" y="216351"/>
                  <a:pt x="1568977" y="219072"/>
                  <a:pt x="1564874" y="222630"/>
                </a:cubicBezTo>
                <a:cubicBezTo>
                  <a:pt x="1560772" y="226188"/>
                  <a:pt x="1557570" y="230541"/>
                  <a:pt x="1555268" y="235690"/>
                </a:cubicBezTo>
                <a:cubicBezTo>
                  <a:pt x="1552966" y="240838"/>
                  <a:pt x="1551815" y="246677"/>
                  <a:pt x="1551815" y="253207"/>
                </a:cubicBezTo>
                <a:cubicBezTo>
                  <a:pt x="1551815" y="259319"/>
                  <a:pt x="1552694" y="264425"/>
                  <a:pt x="1554452" y="268527"/>
                </a:cubicBezTo>
                <a:cubicBezTo>
                  <a:pt x="1556210" y="272629"/>
                  <a:pt x="1558554" y="276145"/>
                  <a:pt x="1561484" y="279075"/>
                </a:cubicBezTo>
                <a:cubicBezTo>
                  <a:pt x="1557884" y="282340"/>
                  <a:pt x="1554954" y="286003"/>
                  <a:pt x="1552694" y="290063"/>
                </a:cubicBezTo>
                <a:cubicBezTo>
                  <a:pt x="1550434" y="294123"/>
                  <a:pt x="1549303" y="298623"/>
                  <a:pt x="1549303" y="303562"/>
                </a:cubicBezTo>
                <a:cubicBezTo>
                  <a:pt x="1549303" y="307497"/>
                  <a:pt x="1550287" y="311118"/>
                  <a:pt x="1552254" y="314424"/>
                </a:cubicBezTo>
                <a:cubicBezTo>
                  <a:pt x="1554222" y="317731"/>
                  <a:pt x="1557005" y="320347"/>
                  <a:pt x="1560605" y="322273"/>
                </a:cubicBezTo>
                <a:cubicBezTo>
                  <a:pt x="1558010" y="324198"/>
                  <a:pt x="1555708" y="326208"/>
                  <a:pt x="1553699" y="328300"/>
                </a:cubicBezTo>
                <a:cubicBezTo>
                  <a:pt x="1551689" y="330393"/>
                  <a:pt x="1549994" y="332591"/>
                  <a:pt x="1548613" y="334893"/>
                </a:cubicBezTo>
                <a:cubicBezTo>
                  <a:pt x="1547231" y="337195"/>
                  <a:pt x="1546185" y="339602"/>
                  <a:pt x="1545474" y="342114"/>
                </a:cubicBezTo>
                <a:cubicBezTo>
                  <a:pt x="1544762" y="344625"/>
                  <a:pt x="1544406" y="347262"/>
                  <a:pt x="1544406" y="350025"/>
                </a:cubicBezTo>
                <a:cubicBezTo>
                  <a:pt x="1544406" y="354462"/>
                  <a:pt x="1545390" y="358543"/>
                  <a:pt x="1547357" y="362268"/>
                </a:cubicBezTo>
                <a:cubicBezTo>
                  <a:pt x="1549324" y="365993"/>
                  <a:pt x="1552464" y="369196"/>
                  <a:pt x="1556775" y="371875"/>
                </a:cubicBezTo>
                <a:cubicBezTo>
                  <a:pt x="1561087" y="374553"/>
                  <a:pt x="1566612" y="376646"/>
                  <a:pt x="1573351" y="378153"/>
                </a:cubicBezTo>
                <a:cubicBezTo>
                  <a:pt x="1580090" y="379660"/>
                  <a:pt x="1588231" y="380414"/>
                  <a:pt x="1597775" y="380413"/>
                </a:cubicBezTo>
                <a:cubicBezTo>
                  <a:pt x="1607570" y="380414"/>
                  <a:pt x="1616129" y="379367"/>
                  <a:pt x="1623455" y="377274"/>
                </a:cubicBezTo>
                <a:cubicBezTo>
                  <a:pt x="1630780" y="375181"/>
                  <a:pt x="1636870" y="372335"/>
                  <a:pt x="1641726" y="368735"/>
                </a:cubicBezTo>
                <a:cubicBezTo>
                  <a:pt x="1646581" y="365135"/>
                  <a:pt x="1650223" y="360887"/>
                  <a:pt x="1652651" y="355989"/>
                </a:cubicBezTo>
                <a:cubicBezTo>
                  <a:pt x="1655078" y="351092"/>
                  <a:pt x="1656292" y="345881"/>
                  <a:pt x="1656292" y="340355"/>
                </a:cubicBezTo>
                <a:cubicBezTo>
                  <a:pt x="1656292" y="335333"/>
                  <a:pt x="1655392" y="330854"/>
                  <a:pt x="1653592" y="326919"/>
                </a:cubicBezTo>
                <a:cubicBezTo>
                  <a:pt x="1651793" y="322984"/>
                  <a:pt x="1649197" y="319615"/>
                  <a:pt x="1645807" y="316811"/>
                </a:cubicBezTo>
                <a:cubicBezTo>
                  <a:pt x="1642416" y="314006"/>
                  <a:pt x="1638231" y="311829"/>
                  <a:pt x="1633249" y="310281"/>
                </a:cubicBezTo>
                <a:cubicBezTo>
                  <a:pt x="1628268" y="308732"/>
                  <a:pt x="1622597" y="307832"/>
                  <a:pt x="1616234" y="307581"/>
                </a:cubicBezTo>
                <a:lnTo>
                  <a:pt x="1588985" y="306576"/>
                </a:lnTo>
                <a:cubicBezTo>
                  <a:pt x="1585134" y="306409"/>
                  <a:pt x="1582141" y="305550"/>
                  <a:pt x="1580006" y="304002"/>
                </a:cubicBezTo>
                <a:cubicBezTo>
                  <a:pt x="1577871" y="302453"/>
                  <a:pt x="1576804" y="300465"/>
                  <a:pt x="1576804" y="298037"/>
                </a:cubicBezTo>
                <a:cubicBezTo>
                  <a:pt x="1576804" y="296195"/>
                  <a:pt x="1577202" y="294521"/>
                  <a:pt x="1577997" y="293014"/>
                </a:cubicBezTo>
                <a:cubicBezTo>
                  <a:pt x="1578793" y="291507"/>
                  <a:pt x="1579692" y="290210"/>
                  <a:pt x="1580697" y="289121"/>
                </a:cubicBezTo>
                <a:cubicBezTo>
                  <a:pt x="1582455" y="290293"/>
                  <a:pt x="1584966" y="291319"/>
                  <a:pt x="1588231" y="292198"/>
                </a:cubicBezTo>
                <a:cubicBezTo>
                  <a:pt x="1591496" y="293077"/>
                  <a:pt x="1594929" y="293517"/>
                  <a:pt x="1598528" y="293517"/>
                </a:cubicBezTo>
                <a:cubicBezTo>
                  <a:pt x="1605560" y="293517"/>
                  <a:pt x="1611944" y="292617"/>
                  <a:pt x="1617678" y="290817"/>
                </a:cubicBezTo>
                <a:cubicBezTo>
                  <a:pt x="1623413" y="289017"/>
                  <a:pt x="1628310" y="286380"/>
                  <a:pt x="1632370" y="282906"/>
                </a:cubicBezTo>
                <a:cubicBezTo>
                  <a:pt x="1636431" y="279431"/>
                  <a:pt x="1639549" y="275162"/>
                  <a:pt x="1641726" y="270097"/>
                </a:cubicBezTo>
                <a:cubicBezTo>
                  <a:pt x="1643902" y="265032"/>
                  <a:pt x="1644991" y="259235"/>
                  <a:pt x="1644991" y="252705"/>
                </a:cubicBezTo>
                <a:cubicBezTo>
                  <a:pt x="1644991" y="249942"/>
                  <a:pt x="1644593" y="247284"/>
                  <a:pt x="1643798" y="244731"/>
                </a:cubicBezTo>
                <a:cubicBezTo>
                  <a:pt x="1643002" y="242178"/>
                  <a:pt x="1641684" y="239897"/>
                  <a:pt x="1639842" y="237887"/>
                </a:cubicBezTo>
                <a:lnTo>
                  <a:pt x="1653027" y="237887"/>
                </a:lnTo>
                <a:cubicBezTo>
                  <a:pt x="1654367" y="237887"/>
                  <a:pt x="1655497" y="236925"/>
                  <a:pt x="1656418" y="234999"/>
                </a:cubicBezTo>
                <a:cubicBezTo>
                  <a:pt x="1657339" y="233074"/>
                  <a:pt x="1657799" y="230102"/>
                  <a:pt x="1657799" y="226083"/>
                </a:cubicBezTo>
                <a:cubicBezTo>
                  <a:pt x="1657799" y="221730"/>
                  <a:pt x="1657360" y="218633"/>
                  <a:pt x="1656481" y="216791"/>
                </a:cubicBezTo>
                <a:close/>
                <a:moveTo>
                  <a:pt x="1760070" y="214154"/>
                </a:moveTo>
                <a:cubicBezTo>
                  <a:pt x="1759609" y="213735"/>
                  <a:pt x="1758877" y="213338"/>
                  <a:pt x="1757872" y="212961"/>
                </a:cubicBezTo>
                <a:cubicBezTo>
                  <a:pt x="1756867" y="212584"/>
                  <a:pt x="1755696" y="212249"/>
                  <a:pt x="1754356" y="211956"/>
                </a:cubicBezTo>
                <a:cubicBezTo>
                  <a:pt x="1753017" y="211663"/>
                  <a:pt x="1751719" y="211454"/>
                  <a:pt x="1750463" y="211328"/>
                </a:cubicBezTo>
                <a:cubicBezTo>
                  <a:pt x="1749208" y="211203"/>
                  <a:pt x="1748036" y="211140"/>
                  <a:pt x="1746947" y="211140"/>
                </a:cubicBezTo>
                <a:cubicBezTo>
                  <a:pt x="1744603" y="211140"/>
                  <a:pt x="1742259" y="211454"/>
                  <a:pt x="1739915" y="212082"/>
                </a:cubicBezTo>
                <a:cubicBezTo>
                  <a:pt x="1737571" y="212710"/>
                  <a:pt x="1735227" y="213819"/>
                  <a:pt x="1732883" y="215410"/>
                </a:cubicBezTo>
                <a:cubicBezTo>
                  <a:pt x="1730539" y="217000"/>
                  <a:pt x="1728069" y="219156"/>
                  <a:pt x="1725474" y="221877"/>
                </a:cubicBezTo>
                <a:cubicBezTo>
                  <a:pt x="1722879" y="224597"/>
                  <a:pt x="1720116" y="228051"/>
                  <a:pt x="1717186" y="232236"/>
                </a:cubicBezTo>
                <a:lnTo>
                  <a:pt x="1717186" y="218298"/>
                </a:lnTo>
                <a:cubicBezTo>
                  <a:pt x="1717186" y="217461"/>
                  <a:pt x="1716977" y="216728"/>
                  <a:pt x="1716558" y="216100"/>
                </a:cubicBezTo>
                <a:cubicBezTo>
                  <a:pt x="1716140" y="215472"/>
                  <a:pt x="1715449" y="214949"/>
                  <a:pt x="1714486" y="214531"/>
                </a:cubicBezTo>
                <a:cubicBezTo>
                  <a:pt x="1713524" y="214112"/>
                  <a:pt x="1712163" y="213798"/>
                  <a:pt x="1710405" y="213589"/>
                </a:cubicBezTo>
                <a:cubicBezTo>
                  <a:pt x="1708647" y="213379"/>
                  <a:pt x="1706429" y="213275"/>
                  <a:pt x="1703750" y="213275"/>
                </a:cubicBezTo>
                <a:cubicBezTo>
                  <a:pt x="1701155" y="213275"/>
                  <a:pt x="1698999" y="213380"/>
                  <a:pt x="1697283" y="213589"/>
                </a:cubicBezTo>
                <a:cubicBezTo>
                  <a:pt x="1695567" y="213798"/>
                  <a:pt x="1694164" y="214112"/>
                  <a:pt x="1693076" y="214531"/>
                </a:cubicBezTo>
                <a:cubicBezTo>
                  <a:pt x="1691988" y="214949"/>
                  <a:pt x="1691234" y="215472"/>
                  <a:pt x="1690816" y="216100"/>
                </a:cubicBezTo>
                <a:cubicBezTo>
                  <a:pt x="1690397" y="216728"/>
                  <a:pt x="1690188" y="217461"/>
                  <a:pt x="1690188" y="218298"/>
                </a:cubicBezTo>
                <a:lnTo>
                  <a:pt x="1690188" y="330310"/>
                </a:lnTo>
                <a:cubicBezTo>
                  <a:pt x="1690188" y="331147"/>
                  <a:pt x="1690439" y="331879"/>
                  <a:pt x="1690941" y="332507"/>
                </a:cubicBezTo>
                <a:cubicBezTo>
                  <a:pt x="1691444" y="333135"/>
                  <a:pt x="1692302" y="333658"/>
                  <a:pt x="1693516" y="334077"/>
                </a:cubicBezTo>
                <a:cubicBezTo>
                  <a:pt x="1694730" y="334495"/>
                  <a:pt x="1696341" y="334809"/>
                  <a:pt x="1698350" y="335019"/>
                </a:cubicBezTo>
                <a:cubicBezTo>
                  <a:pt x="1700359" y="335228"/>
                  <a:pt x="1702913" y="335333"/>
                  <a:pt x="1706010" y="335333"/>
                </a:cubicBezTo>
                <a:cubicBezTo>
                  <a:pt x="1709108" y="335333"/>
                  <a:pt x="1711661" y="335228"/>
                  <a:pt x="1713670" y="335019"/>
                </a:cubicBezTo>
                <a:cubicBezTo>
                  <a:pt x="1715679" y="334809"/>
                  <a:pt x="1717291" y="334495"/>
                  <a:pt x="1718505" y="334077"/>
                </a:cubicBezTo>
                <a:cubicBezTo>
                  <a:pt x="1719719" y="333658"/>
                  <a:pt x="1720577" y="333135"/>
                  <a:pt x="1721079" y="332507"/>
                </a:cubicBezTo>
                <a:cubicBezTo>
                  <a:pt x="1721581" y="331879"/>
                  <a:pt x="1721832" y="331147"/>
                  <a:pt x="1721832" y="330310"/>
                </a:cubicBezTo>
                <a:lnTo>
                  <a:pt x="1721833" y="260491"/>
                </a:lnTo>
                <a:cubicBezTo>
                  <a:pt x="1724176" y="256807"/>
                  <a:pt x="1726374" y="253710"/>
                  <a:pt x="1728425" y="251198"/>
                </a:cubicBezTo>
                <a:cubicBezTo>
                  <a:pt x="1730476" y="248687"/>
                  <a:pt x="1732443" y="246678"/>
                  <a:pt x="1734327" y="245171"/>
                </a:cubicBezTo>
                <a:cubicBezTo>
                  <a:pt x="1736211" y="243664"/>
                  <a:pt x="1738032" y="242555"/>
                  <a:pt x="1739789" y="241843"/>
                </a:cubicBezTo>
                <a:cubicBezTo>
                  <a:pt x="1741547" y="241131"/>
                  <a:pt x="1743306" y="240776"/>
                  <a:pt x="1745064" y="240776"/>
                </a:cubicBezTo>
                <a:cubicBezTo>
                  <a:pt x="1746570" y="240775"/>
                  <a:pt x="1747952" y="240922"/>
                  <a:pt x="1749208" y="241215"/>
                </a:cubicBezTo>
                <a:cubicBezTo>
                  <a:pt x="1750463" y="241508"/>
                  <a:pt x="1751614" y="241822"/>
                  <a:pt x="1752661" y="242157"/>
                </a:cubicBezTo>
                <a:cubicBezTo>
                  <a:pt x="1753707" y="242492"/>
                  <a:pt x="1754649" y="242806"/>
                  <a:pt x="1755486" y="243099"/>
                </a:cubicBezTo>
                <a:cubicBezTo>
                  <a:pt x="1756323" y="243392"/>
                  <a:pt x="1757077" y="243538"/>
                  <a:pt x="1757746" y="243538"/>
                </a:cubicBezTo>
                <a:cubicBezTo>
                  <a:pt x="1758584" y="243538"/>
                  <a:pt x="1759274" y="243329"/>
                  <a:pt x="1759819" y="242910"/>
                </a:cubicBezTo>
                <a:cubicBezTo>
                  <a:pt x="1760363" y="242492"/>
                  <a:pt x="1760802" y="241738"/>
                  <a:pt x="1761137" y="240650"/>
                </a:cubicBezTo>
                <a:cubicBezTo>
                  <a:pt x="1761472" y="239562"/>
                  <a:pt x="1761723" y="238055"/>
                  <a:pt x="1761890" y="236129"/>
                </a:cubicBezTo>
                <a:cubicBezTo>
                  <a:pt x="1762058" y="234204"/>
                  <a:pt x="1762142" y="231734"/>
                  <a:pt x="1762142" y="228720"/>
                </a:cubicBezTo>
                <a:cubicBezTo>
                  <a:pt x="1762142" y="225707"/>
                  <a:pt x="1762100" y="223321"/>
                  <a:pt x="1762016" y="221563"/>
                </a:cubicBezTo>
                <a:cubicBezTo>
                  <a:pt x="1761932" y="219805"/>
                  <a:pt x="1761807" y="218486"/>
                  <a:pt x="1761639" y="217607"/>
                </a:cubicBezTo>
                <a:cubicBezTo>
                  <a:pt x="1761472" y="216728"/>
                  <a:pt x="1761284" y="216037"/>
                  <a:pt x="1761074" y="215535"/>
                </a:cubicBezTo>
                <a:cubicBezTo>
                  <a:pt x="1760865" y="215033"/>
                  <a:pt x="1760530" y="214573"/>
                  <a:pt x="1760070" y="214154"/>
                </a:cubicBezTo>
                <a:close/>
                <a:moveTo>
                  <a:pt x="1862459" y="241089"/>
                </a:moveTo>
                <a:cubicBezTo>
                  <a:pt x="1866268" y="246154"/>
                  <a:pt x="1868047" y="253124"/>
                  <a:pt x="1867796" y="261997"/>
                </a:cubicBezTo>
                <a:lnTo>
                  <a:pt x="1820580" y="261997"/>
                </a:lnTo>
                <a:cubicBezTo>
                  <a:pt x="1820747" y="258063"/>
                  <a:pt x="1821354" y="254358"/>
                  <a:pt x="1822401" y="250884"/>
                </a:cubicBezTo>
                <a:cubicBezTo>
                  <a:pt x="1823447" y="247410"/>
                  <a:pt x="1824954" y="244396"/>
                  <a:pt x="1826921" y="241843"/>
                </a:cubicBezTo>
                <a:cubicBezTo>
                  <a:pt x="1828889" y="239290"/>
                  <a:pt x="1831358" y="237259"/>
                  <a:pt x="1834330" y="235753"/>
                </a:cubicBezTo>
                <a:cubicBezTo>
                  <a:pt x="1837302" y="234246"/>
                  <a:pt x="1840797" y="233492"/>
                  <a:pt x="1844816" y="233492"/>
                </a:cubicBezTo>
                <a:cubicBezTo>
                  <a:pt x="1852769" y="233492"/>
                  <a:pt x="1858650" y="236025"/>
                  <a:pt x="1862459" y="241089"/>
                </a:cubicBezTo>
                <a:close/>
                <a:moveTo>
                  <a:pt x="1886004" y="226774"/>
                </a:moveTo>
                <a:cubicBezTo>
                  <a:pt x="1881734" y="221877"/>
                  <a:pt x="1876272" y="218047"/>
                  <a:pt x="1869616" y="215284"/>
                </a:cubicBezTo>
                <a:cubicBezTo>
                  <a:pt x="1862961" y="212521"/>
                  <a:pt x="1854945" y="211140"/>
                  <a:pt x="1845569" y="211140"/>
                </a:cubicBezTo>
                <a:cubicBezTo>
                  <a:pt x="1836695" y="211140"/>
                  <a:pt x="1828721" y="212605"/>
                  <a:pt x="1821647" y="215535"/>
                </a:cubicBezTo>
                <a:cubicBezTo>
                  <a:pt x="1814573" y="218465"/>
                  <a:pt x="1808567" y="222714"/>
                  <a:pt x="1803627" y="228281"/>
                </a:cubicBezTo>
                <a:cubicBezTo>
                  <a:pt x="1798688" y="233848"/>
                  <a:pt x="1794921" y="240629"/>
                  <a:pt x="1792326" y="248624"/>
                </a:cubicBezTo>
                <a:cubicBezTo>
                  <a:pt x="1789731" y="256619"/>
                  <a:pt x="1788433" y="265597"/>
                  <a:pt x="1788433" y="275560"/>
                </a:cubicBezTo>
                <a:cubicBezTo>
                  <a:pt x="1788433" y="286024"/>
                  <a:pt x="1789668" y="295149"/>
                  <a:pt x="1792138" y="302935"/>
                </a:cubicBezTo>
                <a:cubicBezTo>
                  <a:pt x="1794607" y="310720"/>
                  <a:pt x="1798353" y="317166"/>
                  <a:pt x="1803376" y="322273"/>
                </a:cubicBezTo>
                <a:cubicBezTo>
                  <a:pt x="1808399" y="327380"/>
                  <a:pt x="1814657" y="331188"/>
                  <a:pt x="1822150" y="333700"/>
                </a:cubicBezTo>
                <a:cubicBezTo>
                  <a:pt x="1829642" y="336212"/>
                  <a:pt x="1838369" y="337467"/>
                  <a:pt x="1848332" y="337467"/>
                </a:cubicBezTo>
                <a:cubicBezTo>
                  <a:pt x="1853857" y="337467"/>
                  <a:pt x="1859047" y="337111"/>
                  <a:pt x="1863903" y="336400"/>
                </a:cubicBezTo>
                <a:cubicBezTo>
                  <a:pt x="1868758" y="335688"/>
                  <a:pt x="1873070" y="334851"/>
                  <a:pt x="1876837" y="333888"/>
                </a:cubicBezTo>
                <a:cubicBezTo>
                  <a:pt x="1880604" y="332926"/>
                  <a:pt x="1883702" y="331942"/>
                  <a:pt x="1886129" y="330937"/>
                </a:cubicBezTo>
                <a:cubicBezTo>
                  <a:pt x="1888557" y="329933"/>
                  <a:pt x="1890043" y="329138"/>
                  <a:pt x="1890587" y="328552"/>
                </a:cubicBezTo>
                <a:cubicBezTo>
                  <a:pt x="1891131" y="327965"/>
                  <a:pt x="1891571" y="327359"/>
                  <a:pt x="1891906" y="326731"/>
                </a:cubicBezTo>
                <a:cubicBezTo>
                  <a:pt x="1892241" y="326103"/>
                  <a:pt x="1892492" y="325329"/>
                  <a:pt x="1892659" y="324408"/>
                </a:cubicBezTo>
                <a:cubicBezTo>
                  <a:pt x="1892827" y="323487"/>
                  <a:pt x="1892952" y="322377"/>
                  <a:pt x="1893036" y="321080"/>
                </a:cubicBezTo>
                <a:cubicBezTo>
                  <a:pt x="1893120" y="319782"/>
                  <a:pt x="1893161" y="318213"/>
                  <a:pt x="1893162" y="316371"/>
                </a:cubicBezTo>
                <a:cubicBezTo>
                  <a:pt x="1893162" y="314278"/>
                  <a:pt x="1893099" y="312541"/>
                  <a:pt x="1892973" y="311160"/>
                </a:cubicBezTo>
                <a:cubicBezTo>
                  <a:pt x="1892848" y="309778"/>
                  <a:pt x="1892617" y="308711"/>
                  <a:pt x="1892283" y="307957"/>
                </a:cubicBezTo>
                <a:cubicBezTo>
                  <a:pt x="1891948" y="307204"/>
                  <a:pt x="1891529" y="306681"/>
                  <a:pt x="1891027" y="306388"/>
                </a:cubicBezTo>
                <a:cubicBezTo>
                  <a:pt x="1890525" y="306095"/>
                  <a:pt x="1889897" y="305948"/>
                  <a:pt x="1889143" y="305948"/>
                </a:cubicBezTo>
                <a:cubicBezTo>
                  <a:pt x="1887887" y="305948"/>
                  <a:pt x="1886255" y="306346"/>
                  <a:pt x="1884246" y="307141"/>
                </a:cubicBezTo>
                <a:cubicBezTo>
                  <a:pt x="1882237" y="307936"/>
                  <a:pt x="1879704" y="308816"/>
                  <a:pt x="1876649" y="309778"/>
                </a:cubicBezTo>
                <a:cubicBezTo>
                  <a:pt x="1873593" y="310741"/>
                  <a:pt x="1869972" y="311620"/>
                  <a:pt x="1865786" y="312415"/>
                </a:cubicBezTo>
                <a:cubicBezTo>
                  <a:pt x="1861601" y="313211"/>
                  <a:pt x="1856745" y="313608"/>
                  <a:pt x="1851220" y="313608"/>
                </a:cubicBezTo>
                <a:cubicBezTo>
                  <a:pt x="1845778" y="313608"/>
                  <a:pt x="1841111" y="312897"/>
                  <a:pt x="1837218" y="311473"/>
                </a:cubicBezTo>
                <a:cubicBezTo>
                  <a:pt x="1833326" y="310050"/>
                  <a:pt x="1830144" y="307978"/>
                  <a:pt x="1827675" y="305258"/>
                </a:cubicBezTo>
                <a:cubicBezTo>
                  <a:pt x="1825205" y="302537"/>
                  <a:pt x="1823405" y="299230"/>
                  <a:pt x="1822275" y="295337"/>
                </a:cubicBezTo>
                <a:cubicBezTo>
                  <a:pt x="1821145" y="291444"/>
                  <a:pt x="1820580" y="287112"/>
                  <a:pt x="1820580" y="282340"/>
                </a:cubicBezTo>
                <a:lnTo>
                  <a:pt x="1888766" y="282340"/>
                </a:lnTo>
                <a:cubicBezTo>
                  <a:pt x="1891780" y="282340"/>
                  <a:pt x="1894145" y="281420"/>
                  <a:pt x="1895861" y="279578"/>
                </a:cubicBezTo>
                <a:cubicBezTo>
                  <a:pt x="1897578" y="277736"/>
                  <a:pt x="1898436" y="274890"/>
                  <a:pt x="1898436" y="271039"/>
                </a:cubicBezTo>
                <a:lnTo>
                  <a:pt x="1898436" y="266016"/>
                </a:lnTo>
                <a:cubicBezTo>
                  <a:pt x="1898436" y="258146"/>
                  <a:pt x="1897431" y="250863"/>
                  <a:pt x="1895422" y="244166"/>
                </a:cubicBezTo>
                <a:cubicBezTo>
                  <a:pt x="1893413" y="237469"/>
                  <a:pt x="1890273" y="231671"/>
                  <a:pt x="1886004" y="226774"/>
                </a:cubicBezTo>
                <a:close/>
                <a:moveTo>
                  <a:pt x="2005334" y="241090"/>
                </a:moveTo>
                <a:cubicBezTo>
                  <a:pt x="2009143" y="246154"/>
                  <a:pt x="2010922" y="253124"/>
                  <a:pt x="2010671" y="261998"/>
                </a:cubicBezTo>
                <a:lnTo>
                  <a:pt x="1963455" y="261997"/>
                </a:lnTo>
                <a:cubicBezTo>
                  <a:pt x="1963622" y="258063"/>
                  <a:pt x="1964229" y="254358"/>
                  <a:pt x="1965276" y="250884"/>
                </a:cubicBezTo>
                <a:cubicBezTo>
                  <a:pt x="1966322" y="247410"/>
                  <a:pt x="1967829" y="244396"/>
                  <a:pt x="1969796" y="241843"/>
                </a:cubicBezTo>
                <a:cubicBezTo>
                  <a:pt x="1971764" y="239290"/>
                  <a:pt x="1974233" y="237259"/>
                  <a:pt x="1977205" y="235753"/>
                </a:cubicBezTo>
                <a:cubicBezTo>
                  <a:pt x="1980177" y="234246"/>
                  <a:pt x="1983672" y="233492"/>
                  <a:pt x="1987691" y="233492"/>
                </a:cubicBezTo>
                <a:cubicBezTo>
                  <a:pt x="1995644" y="233492"/>
                  <a:pt x="2001525" y="236025"/>
                  <a:pt x="2005334" y="241090"/>
                </a:cubicBezTo>
                <a:close/>
                <a:moveTo>
                  <a:pt x="2028879" y="226774"/>
                </a:moveTo>
                <a:cubicBezTo>
                  <a:pt x="2024609" y="221877"/>
                  <a:pt x="2019147" y="218047"/>
                  <a:pt x="2012491" y="215284"/>
                </a:cubicBezTo>
                <a:cubicBezTo>
                  <a:pt x="2005836" y="212521"/>
                  <a:pt x="1997820" y="211140"/>
                  <a:pt x="1988444" y="211140"/>
                </a:cubicBezTo>
                <a:cubicBezTo>
                  <a:pt x="1979570" y="211140"/>
                  <a:pt x="1971596" y="212605"/>
                  <a:pt x="1964522" y="215535"/>
                </a:cubicBezTo>
                <a:cubicBezTo>
                  <a:pt x="1957448" y="218465"/>
                  <a:pt x="1951442" y="222714"/>
                  <a:pt x="1946502" y="228281"/>
                </a:cubicBezTo>
                <a:cubicBezTo>
                  <a:pt x="1941563" y="233848"/>
                  <a:pt x="1937796" y="240629"/>
                  <a:pt x="1935201" y="248624"/>
                </a:cubicBezTo>
                <a:cubicBezTo>
                  <a:pt x="1932606" y="256619"/>
                  <a:pt x="1931308" y="265597"/>
                  <a:pt x="1931308" y="275559"/>
                </a:cubicBezTo>
                <a:cubicBezTo>
                  <a:pt x="1931308" y="286024"/>
                  <a:pt x="1932543" y="295149"/>
                  <a:pt x="1935012" y="302935"/>
                </a:cubicBezTo>
                <a:cubicBezTo>
                  <a:pt x="1937482" y="310720"/>
                  <a:pt x="1941228" y="317166"/>
                  <a:pt x="1946251" y="322273"/>
                </a:cubicBezTo>
                <a:cubicBezTo>
                  <a:pt x="1951274" y="327379"/>
                  <a:pt x="1957532" y="331189"/>
                  <a:pt x="1965025" y="333700"/>
                </a:cubicBezTo>
                <a:cubicBezTo>
                  <a:pt x="1972517" y="336212"/>
                  <a:pt x="1981244" y="337467"/>
                  <a:pt x="1991207" y="337467"/>
                </a:cubicBezTo>
                <a:cubicBezTo>
                  <a:pt x="1996732" y="337467"/>
                  <a:pt x="2001922" y="337112"/>
                  <a:pt x="2006778" y="336400"/>
                </a:cubicBezTo>
                <a:cubicBezTo>
                  <a:pt x="2011633" y="335689"/>
                  <a:pt x="2015945" y="334851"/>
                  <a:pt x="2019712" y="333889"/>
                </a:cubicBezTo>
                <a:cubicBezTo>
                  <a:pt x="2023479" y="332926"/>
                  <a:pt x="2026577" y="331942"/>
                  <a:pt x="2029004" y="330937"/>
                </a:cubicBezTo>
                <a:cubicBezTo>
                  <a:pt x="2031432" y="329933"/>
                  <a:pt x="2032918" y="329138"/>
                  <a:pt x="2033462" y="328552"/>
                </a:cubicBezTo>
                <a:cubicBezTo>
                  <a:pt x="2034006" y="327966"/>
                  <a:pt x="2034446" y="327359"/>
                  <a:pt x="2034781" y="326731"/>
                </a:cubicBezTo>
                <a:cubicBezTo>
                  <a:pt x="2035116" y="326103"/>
                  <a:pt x="2035367" y="325328"/>
                  <a:pt x="2035534" y="324408"/>
                </a:cubicBezTo>
                <a:cubicBezTo>
                  <a:pt x="2035702" y="323487"/>
                  <a:pt x="2035827" y="322377"/>
                  <a:pt x="2035911" y="321080"/>
                </a:cubicBezTo>
                <a:cubicBezTo>
                  <a:pt x="2035995" y="319782"/>
                  <a:pt x="2036037" y="318213"/>
                  <a:pt x="2036037" y="316371"/>
                </a:cubicBezTo>
                <a:cubicBezTo>
                  <a:pt x="2036036" y="314278"/>
                  <a:pt x="2035974" y="312541"/>
                  <a:pt x="2035848" y="311160"/>
                </a:cubicBezTo>
                <a:cubicBezTo>
                  <a:pt x="2035723" y="309778"/>
                  <a:pt x="2035492" y="308711"/>
                  <a:pt x="2035157" y="307957"/>
                </a:cubicBezTo>
                <a:cubicBezTo>
                  <a:pt x="2034823" y="307204"/>
                  <a:pt x="2034404" y="306681"/>
                  <a:pt x="2033902" y="306388"/>
                </a:cubicBezTo>
                <a:cubicBezTo>
                  <a:pt x="2033400" y="306095"/>
                  <a:pt x="2032772" y="305948"/>
                  <a:pt x="2032018" y="305948"/>
                </a:cubicBezTo>
                <a:cubicBezTo>
                  <a:pt x="2030762" y="305948"/>
                  <a:pt x="2029130" y="306346"/>
                  <a:pt x="2027121" y="307141"/>
                </a:cubicBezTo>
                <a:cubicBezTo>
                  <a:pt x="2025111" y="307936"/>
                  <a:pt x="2022579" y="308816"/>
                  <a:pt x="2019524" y="309778"/>
                </a:cubicBezTo>
                <a:cubicBezTo>
                  <a:pt x="2016468" y="310741"/>
                  <a:pt x="2012847" y="311620"/>
                  <a:pt x="2008661" y="312415"/>
                </a:cubicBezTo>
                <a:cubicBezTo>
                  <a:pt x="2004476" y="313211"/>
                  <a:pt x="1999620" y="313608"/>
                  <a:pt x="1994095" y="313608"/>
                </a:cubicBezTo>
                <a:cubicBezTo>
                  <a:pt x="1988653" y="313608"/>
                  <a:pt x="1983986" y="312897"/>
                  <a:pt x="1980093" y="311474"/>
                </a:cubicBezTo>
                <a:cubicBezTo>
                  <a:pt x="1976201" y="310050"/>
                  <a:pt x="1973019" y="307978"/>
                  <a:pt x="1970550" y="305258"/>
                </a:cubicBezTo>
                <a:cubicBezTo>
                  <a:pt x="1968080" y="302537"/>
                  <a:pt x="1966280" y="299230"/>
                  <a:pt x="1965150" y="295337"/>
                </a:cubicBezTo>
                <a:cubicBezTo>
                  <a:pt x="1964020" y="291445"/>
                  <a:pt x="1963455" y="287112"/>
                  <a:pt x="1963455" y="282340"/>
                </a:cubicBezTo>
                <a:lnTo>
                  <a:pt x="2031642" y="282341"/>
                </a:lnTo>
                <a:cubicBezTo>
                  <a:pt x="2034655" y="282340"/>
                  <a:pt x="2037020" y="281420"/>
                  <a:pt x="2038737" y="279578"/>
                </a:cubicBezTo>
                <a:cubicBezTo>
                  <a:pt x="2040453" y="277736"/>
                  <a:pt x="2041311" y="274890"/>
                  <a:pt x="2041311" y="271039"/>
                </a:cubicBezTo>
                <a:lnTo>
                  <a:pt x="2041310" y="266016"/>
                </a:lnTo>
                <a:cubicBezTo>
                  <a:pt x="2041311" y="258147"/>
                  <a:pt x="2040306" y="250863"/>
                  <a:pt x="2038297" y="244166"/>
                </a:cubicBezTo>
                <a:cubicBezTo>
                  <a:pt x="2036288" y="237469"/>
                  <a:pt x="2033148" y="231671"/>
                  <a:pt x="2028879" y="226774"/>
                </a:cubicBezTo>
                <a:close/>
                <a:moveTo>
                  <a:pt x="2139563" y="241215"/>
                </a:moveTo>
                <a:cubicBezTo>
                  <a:pt x="2142367" y="243266"/>
                  <a:pt x="2144628" y="246008"/>
                  <a:pt x="2146344" y="249440"/>
                </a:cubicBezTo>
                <a:cubicBezTo>
                  <a:pt x="2148060" y="252872"/>
                  <a:pt x="2149274" y="256786"/>
                  <a:pt x="2149985" y="261181"/>
                </a:cubicBezTo>
                <a:cubicBezTo>
                  <a:pt x="2150697" y="265576"/>
                  <a:pt x="2151053" y="270160"/>
                  <a:pt x="2151053" y="274932"/>
                </a:cubicBezTo>
                <a:cubicBezTo>
                  <a:pt x="2151053" y="279201"/>
                  <a:pt x="2150613" y="283471"/>
                  <a:pt x="2149734" y="287740"/>
                </a:cubicBezTo>
                <a:cubicBezTo>
                  <a:pt x="2148855" y="292010"/>
                  <a:pt x="2147495" y="295840"/>
                  <a:pt x="2145653" y="299230"/>
                </a:cubicBezTo>
                <a:cubicBezTo>
                  <a:pt x="2143811" y="302621"/>
                  <a:pt x="2141446" y="305362"/>
                  <a:pt x="2138558" y="307455"/>
                </a:cubicBezTo>
                <a:cubicBezTo>
                  <a:pt x="2135670" y="309548"/>
                  <a:pt x="2132175" y="310595"/>
                  <a:pt x="2128073" y="310595"/>
                </a:cubicBezTo>
                <a:cubicBezTo>
                  <a:pt x="2123720" y="310594"/>
                  <a:pt x="2119534" y="309067"/>
                  <a:pt x="2115516" y="306011"/>
                </a:cubicBezTo>
                <a:cubicBezTo>
                  <a:pt x="2111497" y="302955"/>
                  <a:pt x="2107269" y="298623"/>
                  <a:pt x="2102832" y="293014"/>
                </a:cubicBezTo>
                <a:lnTo>
                  <a:pt x="2102832" y="256095"/>
                </a:lnTo>
                <a:cubicBezTo>
                  <a:pt x="2105344" y="252747"/>
                  <a:pt x="2107730" y="249942"/>
                  <a:pt x="2109990" y="247682"/>
                </a:cubicBezTo>
                <a:cubicBezTo>
                  <a:pt x="2112251" y="245422"/>
                  <a:pt x="2114448" y="243580"/>
                  <a:pt x="2116583" y="242157"/>
                </a:cubicBezTo>
                <a:cubicBezTo>
                  <a:pt x="2118718" y="240734"/>
                  <a:pt x="2120810" y="239708"/>
                  <a:pt x="2122861" y="239080"/>
                </a:cubicBezTo>
                <a:cubicBezTo>
                  <a:pt x="2124912" y="238452"/>
                  <a:pt x="2126984" y="238138"/>
                  <a:pt x="2129077" y="238138"/>
                </a:cubicBezTo>
                <a:cubicBezTo>
                  <a:pt x="2133263" y="238139"/>
                  <a:pt x="2136758" y="239164"/>
                  <a:pt x="2139563" y="241215"/>
                </a:cubicBezTo>
                <a:close/>
                <a:moveTo>
                  <a:pt x="2173468" y="229223"/>
                </a:moveTo>
                <a:cubicBezTo>
                  <a:pt x="2169826" y="223614"/>
                  <a:pt x="2165117" y="219198"/>
                  <a:pt x="2159341" y="215975"/>
                </a:cubicBezTo>
                <a:cubicBezTo>
                  <a:pt x="2153564" y="212752"/>
                  <a:pt x="2146574" y="211140"/>
                  <a:pt x="2138370" y="211140"/>
                </a:cubicBezTo>
                <a:cubicBezTo>
                  <a:pt x="2134435" y="211140"/>
                  <a:pt x="2130731" y="211559"/>
                  <a:pt x="2127257" y="212396"/>
                </a:cubicBezTo>
                <a:cubicBezTo>
                  <a:pt x="2123782" y="213233"/>
                  <a:pt x="2120413" y="214510"/>
                  <a:pt x="2117148" y="216226"/>
                </a:cubicBezTo>
                <a:cubicBezTo>
                  <a:pt x="2113883" y="217942"/>
                  <a:pt x="2110681" y="220077"/>
                  <a:pt x="2107541" y="222630"/>
                </a:cubicBezTo>
                <a:cubicBezTo>
                  <a:pt x="2104402" y="225183"/>
                  <a:pt x="2101200" y="228135"/>
                  <a:pt x="2097935" y="231483"/>
                </a:cubicBezTo>
                <a:lnTo>
                  <a:pt x="2097935" y="218298"/>
                </a:lnTo>
                <a:cubicBezTo>
                  <a:pt x="2097935" y="217461"/>
                  <a:pt x="2097726" y="216728"/>
                  <a:pt x="2097307" y="216100"/>
                </a:cubicBezTo>
                <a:cubicBezTo>
                  <a:pt x="2096889" y="215473"/>
                  <a:pt x="2096156" y="214949"/>
                  <a:pt x="2095110" y="214531"/>
                </a:cubicBezTo>
                <a:cubicBezTo>
                  <a:pt x="2094063" y="214112"/>
                  <a:pt x="2092682" y="213798"/>
                  <a:pt x="2090966" y="213589"/>
                </a:cubicBezTo>
                <a:cubicBezTo>
                  <a:pt x="2089250" y="213380"/>
                  <a:pt x="2087136" y="213275"/>
                  <a:pt x="2084624" y="213275"/>
                </a:cubicBezTo>
                <a:cubicBezTo>
                  <a:pt x="2082029" y="213275"/>
                  <a:pt x="2079873" y="213379"/>
                  <a:pt x="2078157" y="213589"/>
                </a:cubicBezTo>
                <a:cubicBezTo>
                  <a:pt x="2076441" y="213798"/>
                  <a:pt x="2075060" y="214112"/>
                  <a:pt x="2074013" y="214531"/>
                </a:cubicBezTo>
                <a:cubicBezTo>
                  <a:pt x="2072967" y="214949"/>
                  <a:pt x="2072234" y="215473"/>
                  <a:pt x="2071816" y="216100"/>
                </a:cubicBezTo>
                <a:cubicBezTo>
                  <a:pt x="2071397" y="216728"/>
                  <a:pt x="2071188" y="217461"/>
                  <a:pt x="2071188" y="218298"/>
                </a:cubicBezTo>
                <a:lnTo>
                  <a:pt x="2071188" y="374763"/>
                </a:lnTo>
                <a:cubicBezTo>
                  <a:pt x="2071188" y="375600"/>
                  <a:pt x="2071439" y="376353"/>
                  <a:pt x="2071941" y="377023"/>
                </a:cubicBezTo>
                <a:cubicBezTo>
                  <a:pt x="2072444" y="377693"/>
                  <a:pt x="2073302" y="378258"/>
                  <a:pt x="2074516" y="378718"/>
                </a:cubicBezTo>
                <a:cubicBezTo>
                  <a:pt x="2075730" y="379179"/>
                  <a:pt x="2077341" y="379535"/>
                  <a:pt x="2079350" y="379786"/>
                </a:cubicBezTo>
                <a:cubicBezTo>
                  <a:pt x="2081359" y="380037"/>
                  <a:pt x="2083913" y="380162"/>
                  <a:pt x="2087010" y="380162"/>
                </a:cubicBezTo>
                <a:cubicBezTo>
                  <a:pt x="2090108" y="380162"/>
                  <a:pt x="2092661" y="380037"/>
                  <a:pt x="2094670" y="379786"/>
                </a:cubicBezTo>
                <a:cubicBezTo>
                  <a:pt x="2096679" y="379534"/>
                  <a:pt x="2098291" y="379179"/>
                  <a:pt x="2099505" y="378718"/>
                </a:cubicBezTo>
                <a:cubicBezTo>
                  <a:pt x="2100719" y="378258"/>
                  <a:pt x="2101577" y="377693"/>
                  <a:pt x="2102079" y="377023"/>
                </a:cubicBezTo>
                <a:cubicBezTo>
                  <a:pt x="2102581" y="376353"/>
                  <a:pt x="2102833" y="375600"/>
                  <a:pt x="2102832" y="374763"/>
                </a:cubicBezTo>
                <a:lnTo>
                  <a:pt x="2102832" y="322022"/>
                </a:lnTo>
                <a:cubicBezTo>
                  <a:pt x="2105511" y="324617"/>
                  <a:pt x="2108107" y="326877"/>
                  <a:pt x="2110618" y="328803"/>
                </a:cubicBezTo>
                <a:cubicBezTo>
                  <a:pt x="2113129" y="330728"/>
                  <a:pt x="2115662" y="332340"/>
                  <a:pt x="2118215" y="333637"/>
                </a:cubicBezTo>
                <a:cubicBezTo>
                  <a:pt x="2120769" y="334935"/>
                  <a:pt x="2123406" y="335898"/>
                  <a:pt x="2126126" y="336526"/>
                </a:cubicBezTo>
                <a:cubicBezTo>
                  <a:pt x="2128847" y="337153"/>
                  <a:pt x="2131840" y="337467"/>
                  <a:pt x="2135105" y="337467"/>
                </a:cubicBezTo>
                <a:cubicBezTo>
                  <a:pt x="2142974" y="337467"/>
                  <a:pt x="2149964" y="335960"/>
                  <a:pt x="2156076" y="332947"/>
                </a:cubicBezTo>
                <a:cubicBezTo>
                  <a:pt x="2162187" y="329933"/>
                  <a:pt x="2167294" y="325621"/>
                  <a:pt x="2171396" y="320013"/>
                </a:cubicBezTo>
                <a:cubicBezTo>
                  <a:pt x="2175498" y="314404"/>
                  <a:pt x="2178616" y="307602"/>
                  <a:pt x="2180751" y="299607"/>
                </a:cubicBezTo>
                <a:cubicBezTo>
                  <a:pt x="2182886" y="291612"/>
                  <a:pt x="2183953" y="282633"/>
                  <a:pt x="2183953" y="272671"/>
                </a:cubicBezTo>
                <a:cubicBezTo>
                  <a:pt x="2183953" y="264216"/>
                  <a:pt x="2183116" y="256263"/>
                  <a:pt x="2181442" y="248812"/>
                </a:cubicBezTo>
                <a:cubicBezTo>
                  <a:pt x="2179767" y="241362"/>
                  <a:pt x="2177109" y="234832"/>
                  <a:pt x="2173468" y="229223"/>
                </a:cubicBezTo>
                <a:close/>
                <a:moveTo>
                  <a:pt x="3638194" y="813562"/>
                </a:moveTo>
                <a:lnTo>
                  <a:pt x="3316923" y="1131406"/>
                </a:lnTo>
                <a:cubicBezTo>
                  <a:pt x="2469817" y="274196"/>
                  <a:pt x="1130259" y="220732"/>
                  <a:pt x="314808" y="1011587"/>
                </a:cubicBezTo>
                <a:cubicBezTo>
                  <a:pt x="209872" y="903505"/>
                  <a:pt x="104936" y="795423"/>
                  <a:pt x="0" y="687341"/>
                </a:cubicBezTo>
                <a:cubicBezTo>
                  <a:pt x="993336" y="-276227"/>
                  <a:pt x="2616714" y="-219906"/>
                  <a:pt x="3638194" y="81356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ysClr val="windowText" lastClr="000000"/>
                </a:solidFill>
              </a:ln>
              <a:solidFill>
                <a:sysClr val="windowText" lastClr="000000"/>
              </a:solidFill>
              <a:effectLst>
                <a:innerShdw blurRad="63500" dist="50800" dir="13500000">
                  <a:srgbClr val="000000">
                    <a:alpha val="50000"/>
                  </a:srgbClr>
                </a:innerShdw>
              </a:effectLst>
            </a:endParaRPr>
          </a:p>
        </p:txBody>
      </p:sp>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sp>
        <p:nvSpPr>
          <p:cNvPr id="18" name="Vrije vorm 17"/>
          <p:cNvSpPr/>
          <p:nvPr/>
        </p:nvSpPr>
        <p:spPr>
          <a:xfrm rot="2856309">
            <a:off x="7612292" y="1452224"/>
            <a:ext cx="4014553" cy="1252800"/>
          </a:xfrm>
          <a:custGeom>
            <a:avLst/>
            <a:gdLst/>
            <a:ahLst/>
            <a:cxnLst/>
            <a:rect l="l" t="t" r="r" b="b"/>
            <a:pathLst>
              <a:path w="3639562" h="1092499">
                <a:moveTo>
                  <a:pt x="2350154" y="198824"/>
                </a:moveTo>
                <a:cubicBezTo>
                  <a:pt x="2349694" y="199494"/>
                  <a:pt x="2349463" y="200248"/>
                  <a:pt x="2349464" y="201085"/>
                </a:cubicBezTo>
                <a:lnTo>
                  <a:pt x="2349463" y="226074"/>
                </a:lnTo>
                <a:lnTo>
                  <a:pt x="2336153" y="226074"/>
                </a:lnTo>
                <a:cubicBezTo>
                  <a:pt x="2335315" y="226074"/>
                  <a:pt x="2334583" y="226283"/>
                  <a:pt x="2333955" y="226702"/>
                </a:cubicBezTo>
                <a:cubicBezTo>
                  <a:pt x="2333327" y="227121"/>
                  <a:pt x="2332804" y="227811"/>
                  <a:pt x="2332385" y="228774"/>
                </a:cubicBezTo>
                <a:cubicBezTo>
                  <a:pt x="2331967" y="229737"/>
                  <a:pt x="2331653" y="231055"/>
                  <a:pt x="2331443" y="232730"/>
                </a:cubicBezTo>
                <a:cubicBezTo>
                  <a:pt x="2331234" y="234404"/>
                  <a:pt x="2331130" y="236455"/>
                  <a:pt x="2331130" y="238883"/>
                </a:cubicBezTo>
                <a:cubicBezTo>
                  <a:pt x="2331130" y="243487"/>
                  <a:pt x="2331548" y="246773"/>
                  <a:pt x="2332385" y="248740"/>
                </a:cubicBezTo>
                <a:cubicBezTo>
                  <a:pt x="2333223" y="250708"/>
                  <a:pt x="2334436" y="251691"/>
                  <a:pt x="2336027" y="251691"/>
                </a:cubicBezTo>
                <a:lnTo>
                  <a:pt x="2349463" y="251691"/>
                </a:lnTo>
                <a:lnTo>
                  <a:pt x="2349463" y="309078"/>
                </a:lnTo>
                <a:cubicBezTo>
                  <a:pt x="2349463" y="315943"/>
                  <a:pt x="2350175" y="321887"/>
                  <a:pt x="2351598" y="326910"/>
                </a:cubicBezTo>
                <a:cubicBezTo>
                  <a:pt x="2353021" y="331933"/>
                  <a:pt x="2355240" y="336098"/>
                  <a:pt x="2358254" y="339404"/>
                </a:cubicBezTo>
                <a:cubicBezTo>
                  <a:pt x="2361267" y="342711"/>
                  <a:pt x="2365076" y="345160"/>
                  <a:pt x="2369681" y="346751"/>
                </a:cubicBezTo>
                <a:cubicBezTo>
                  <a:pt x="2374285" y="348341"/>
                  <a:pt x="2379727" y="349136"/>
                  <a:pt x="2386005" y="349136"/>
                </a:cubicBezTo>
                <a:cubicBezTo>
                  <a:pt x="2388349" y="349136"/>
                  <a:pt x="2390673" y="349011"/>
                  <a:pt x="2392975" y="348760"/>
                </a:cubicBezTo>
                <a:cubicBezTo>
                  <a:pt x="2395277" y="348508"/>
                  <a:pt x="2397412" y="348153"/>
                  <a:pt x="2399379" y="347692"/>
                </a:cubicBezTo>
                <a:cubicBezTo>
                  <a:pt x="2401347" y="347232"/>
                  <a:pt x="2403063" y="346688"/>
                  <a:pt x="2404528" y="346060"/>
                </a:cubicBezTo>
                <a:cubicBezTo>
                  <a:pt x="2405992" y="345432"/>
                  <a:pt x="2407102" y="344720"/>
                  <a:pt x="2407855" y="343925"/>
                </a:cubicBezTo>
                <a:cubicBezTo>
                  <a:pt x="2408609" y="343130"/>
                  <a:pt x="2409216" y="341749"/>
                  <a:pt x="2409676" y="339781"/>
                </a:cubicBezTo>
                <a:cubicBezTo>
                  <a:pt x="2410137" y="337814"/>
                  <a:pt x="2410367" y="334989"/>
                  <a:pt x="2410367" y="331305"/>
                </a:cubicBezTo>
                <a:cubicBezTo>
                  <a:pt x="2410367" y="328961"/>
                  <a:pt x="2410262" y="327035"/>
                  <a:pt x="2410053" y="325528"/>
                </a:cubicBezTo>
                <a:cubicBezTo>
                  <a:pt x="2409843" y="324022"/>
                  <a:pt x="2409613" y="322829"/>
                  <a:pt x="2409362" y="321950"/>
                </a:cubicBezTo>
                <a:cubicBezTo>
                  <a:pt x="2409111" y="321071"/>
                  <a:pt x="2408755" y="320485"/>
                  <a:pt x="2408295" y="320192"/>
                </a:cubicBezTo>
                <a:cubicBezTo>
                  <a:pt x="2407835" y="319899"/>
                  <a:pt x="2407353" y="319752"/>
                  <a:pt x="2406851" y="319752"/>
                </a:cubicBezTo>
                <a:cubicBezTo>
                  <a:pt x="2406264" y="319752"/>
                  <a:pt x="2405616" y="319899"/>
                  <a:pt x="2404904" y="320192"/>
                </a:cubicBezTo>
                <a:cubicBezTo>
                  <a:pt x="2404193" y="320485"/>
                  <a:pt x="2403313" y="320820"/>
                  <a:pt x="2402267" y="321196"/>
                </a:cubicBezTo>
                <a:cubicBezTo>
                  <a:pt x="2401221" y="321573"/>
                  <a:pt x="2400028" y="321908"/>
                  <a:pt x="2398688" y="322201"/>
                </a:cubicBezTo>
                <a:cubicBezTo>
                  <a:pt x="2397349" y="322494"/>
                  <a:pt x="2395842" y="322640"/>
                  <a:pt x="2394168" y="322640"/>
                </a:cubicBezTo>
                <a:cubicBezTo>
                  <a:pt x="2389228" y="322641"/>
                  <a:pt x="2385796" y="321112"/>
                  <a:pt x="2383871" y="318057"/>
                </a:cubicBezTo>
                <a:cubicBezTo>
                  <a:pt x="2381945" y="315002"/>
                  <a:pt x="2380982" y="310418"/>
                  <a:pt x="2380982" y="304307"/>
                </a:cubicBezTo>
                <a:lnTo>
                  <a:pt x="2380982" y="251691"/>
                </a:lnTo>
                <a:lnTo>
                  <a:pt x="2405469" y="251691"/>
                </a:lnTo>
                <a:cubicBezTo>
                  <a:pt x="2407060" y="251691"/>
                  <a:pt x="2408274" y="250707"/>
                  <a:pt x="2409111" y="248740"/>
                </a:cubicBezTo>
                <a:cubicBezTo>
                  <a:pt x="2409948" y="246773"/>
                  <a:pt x="2410367" y="243487"/>
                  <a:pt x="2410367" y="238883"/>
                </a:cubicBezTo>
                <a:cubicBezTo>
                  <a:pt x="2410367" y="236455"/>
                  <a:pt x="2410262" y="234404"/>
                  <a:pt x="2410053" y="232729"/>
                </a:cubicBezTo>
                <a:cubicBezTo>
                  <a:pt x="2409843" y="231055"/>
                  <a:pt x="2409530" y="229737"/>
                  <a:pt x="2409111" y="228774"/>
                </a:cubicBezTo>
                <a:cubicBezTo>
                  <a:pt x="2408693" y="227811"/>
                  <a:pt x="2408169" y="227121"/>
                  <a:pt x="2407541" y="226702"/>
                </a:cubicBezTo>
                <a:cubicBezTo>
                  <a:pt x="2406913" y="226284"/>
                  <a:pt x="2406181" y="226074"/>
                  <a:pt x="2405344" y="226074"/>
                </a:cubicBezTo>
                <a:lnTo>
                  <a:pt x="2380982" y="226074"/>
                </a:lnTo>
                <a:lnTo>
                  <a:pt x="2380983" y="201085"/>
                </a:lnTo>
                <a:cubicBezTo>
                  <a:pt x="2380983" y="200248"/>
                  <a:pt x="2380731" y="199494"/>
                  <a:pt x="2380229" y="198825"/>
                </a:cubicBezTo>
                <a:cubicBezTo>
                  <a:pt x="2379727" y="198155"/>
                  <a:pt x="2378889" y="197590"/>
                  <a:pt x="2377718" y="197130"/>
                </a:cubicBezTo>
                <a:cubicBezTo>
                  <a:pt x="2376546" y="196669"/>
                  <a:pt x="2374934" y="196334"/>
                  <a:pt x="2372883" y="196125"/>
                </a:cubicBezTo>
                <a:cubicBezTo>
                  <a:pt x="2370832" y="195915"/>
                  <a:pt x="2368258" y="195811"/>
                  <a:pt x="2365160" y="195811"/>
                </a:cubicBezTo>
                <a:cubicBezTo>
                  <a:pt x="2362146" y="195811"/>
                  <a:pt x="2359614" y="195916"/>
                  <a:pt x="2357563" y="196125"/>
                </a:cubicBezTo>
                <a:cubicBezTo>
                  <a:pt x="2355512" y="196334"/>
                  <a:pt x="2353879" y="196669"/>
                  <a:pt x="2352666" y="197130"/>
                </a:cubicBezTo>
                <a:cubicBezTo>
                  <a:pt x="2351452" y="197590"/>
                  <a:pt x="2350615" y="198155"/>
                  <a:pt x="2350154" y="198824"/>
                </a:cubicBezTo>
                <a:close/>
                <a:moveTo>
                  <a:pt x="2201942" y="174966"/>
                </a:moveTo>
                <a:cubicBezTo>
                  <a:pt x="2201440" y="175635"/>
                  <a:pt x="2201189" y="176389"/>
                  <a:pt x="2201189" y="177226"/>
                </a:cubicBezTo>
                <a:lnTo>
                  <a:pt x="2201189" y="342356"/>
                </a:lnTo>
                <a:cubicBezTo>
                  <a:pt x="2201189" y="343193"/>
                  <a:pt x="2201440" y="343925"/>
                  <a:pt x="2201942" y="344553"/>
                </a:cubicBezTo>
                <a:cubicBezTo>
                  <a:pt x="2202445" y="345181"/>
                  <a:pt x="2203303" y="345704"/>
                  <a:pt x="2204517" y="346122"/>
                </a:cubicBezTo>
                <a:cubicBezTo>
                  <a:pt x="2205730" y="346541"/>
                  <a:pt x="2207342" y="346855"/>
                  <a:pt x="2209351" y="347064"/>
                </a:cubicBezTo>
                <a:cubicBezTo>
                  <a:pt x="2211360" y="347274"/>
                  <a:pt x="2213913" y="347379"/>
                  <a:pt x="2217011" y="347378"/>
                </a:cubicBezTo>
                <a:cubicBezTo>
                  <a:pt x="2220109" y="347379"/>
                  <a:pt x="2222662" y="347274"/>
                  <a:pt x="2224671" y="347065"/>
                </a:cubicBezTo>
                <a:cubicBezTo>
                  <a:pt x="2226680" y="346855"/>
                  <a:pt x="2228292" y="346541"/>
                  <a:pt x="2229506" y="346123"/>
                </a:cubicBezTo>
                <a:cubicBezTo>
                  <a:pt x="2230720" y="345704"/>
                  <a:pt x="2231578" y="345181"/>
                  <a:pt x="2232080" y="344553"/>
                </a:cubicBezTo>
                <a:cubicBezTo>
                  <a:pt x="2232582" y="343925"/>
                  <a:pt x="2232833" y="343193"/>
                  <a:pt x="2232833" y="342356"/>
                </a:cubicBezTo>
                <a:lnTo>
                  <a:pt x="2232833" y="267890"/>
                </a:lnTo>
                <a:cubicBezTo>
                  <a:pt x="2237271" y="262281"/>
                  <a:pt x="2241540" y="258012"/>
                  <a:pt x="2245642" y="255082"/>
                </a:cubicBezTo>
                <a:cubicBezTo>
                  <a:pt x="2249744" y="252151"/>
                  <a:pt x="2253804" y="250687"/>
                  <a:pt x="2257822" y="250687"/>
                </a:cubicBezTo>
                <a:cubicBezTo>
                  <a:pt x="2261004" y="250687"/>
                  <a:pt x="2263787" y="251294"/>
                  <a:pt x="2266173" y="252508"/>
                </a:cubicBezTo>
                <a:cubicBezTo>
                  <a:pt x="2268559" y="253721"/>
                  <a:pt x="2270506" y="255437"/>
                  <a:pt x="2272012" y="257656"/>
                </a:cubicBezTo>
                <a:cubicBezTo>
                  <a:pt x="2273519" y="259875"/>
                  <a:pt x="2274671" y="262532"/>
                  <a:pt x="2275466" y="265630"/>
                </a:cubicBezTo>
                <a:cubicBezTo>
                  <a:pt x="2276261" y="268727"/>
                  <a:pt x="2276658" y="272997"/>
                  <a:pt x="2276659" y="278438"/>
                </a:cubicBezTo>
                <a:lnTo>
                  <a:pt x="2276659" y="342355"/>
                </a:lnTo>
                <a:cubicBezTo>
                  <a:pt x="2276659" y="343193"/>
                  <a:pt x="2276910" y="343925"/>
                  <a:pt x="2277412" y="344553"/>
                </a:cubicBezTo>
                <a:cubicBezTo>
                  <a:pt x="2277914" y="345181"/>
                  <a:pt x="2278752" y="345704"/>
                  <a:pt x="2279924" y="346123"/>
                </a:cubicBezTo>
                <a:cubicBezTo>
                  <a:pt x="2281095" y="346541"/>
                  <a:pt x="2282707" y="346855"/>
                  <a:pt x="2284758" y="347064"/>
                </a:cubicBezTo>
                <a:cubicBezTo>
                  <a:pt x="2286809" y="347274"/>
                  <a:pt x="2289383" y="347379"/>
                  <a:pt x="2292481" y="347378"/>
                </a:cubicBezTo>
                <a:cubicBezTo>
                  <a:pt x="2295495" y="347379"/>
                  <a:pt x="2298027" y="347274"/>
                  <a:pt x="2300078" y="347064"/>
                </a:cubicBezTo>
                <a:cubicBezTo>
                  <a:pt x="2302129" y="346855"/>
                  <a:pt x="2303741" y="346541"/>
                  <a:pt x="2304913" y="346123"/>
                </a:cubicBezTo>
                <a:cubicBezTo>
                  <a:pt x="2306085" y="345704"/>
                  <a:pt x="2306922" y="345181"/>
                  <a:pt x="2307424" y="344553"/>
                </a:cubicBezTo>
                <a:cubicBezTo>
                  <a:pt x="2307926" y="343925"/>
                  <a:pt x="2308178" y="343192"/>
                  <a:pt x="2308178" y="342355"/>
                </a:cubicBezTo>
                <a:lnTo>
                  <a:pt x="2308178" y="273666"/>
                </a:lnTo>
                <a:cubicBezTo>
                  <a:pt x="2308178" y="265379"/>
                  <a:pt x="2307466" y="258326"/>
                  <a:pt x="2306043" y="252507"/>
                </a:cubicBezTo>
                <a:cubicBezTo>
                  <a:pt x="2304620" y="246689"/>
                  <a:pt x="2302296" y="241604"/>
                  <a:pt x="2299074" y="237250"/>
                </a:cubicBezTo>
                <a:cubicBezTo>
                  <a:pt x="2295850" y="232897"/>
                  <a:pt x="2291623" y="229465"/>
                  <a:pt x="2286391" y="226953"/>
                </a:cubicBezTo>
                <a:cubicBezTo>
                  <a:pt x="2281158" y="224442"/>
                  <a:pt x="2274733" y="223186"/>
                  <a:pt x="2267115" y="223186"/>
                </a:cubicBezTo>
                <a:cubicBezTo>
                  <a:pt x="2261004" y="223186"/>
                  <a:pt x="2255123" y="224505"/>
                  <a:pt x="2249472" y="227141"/>
                </a:cubicBezTo>
                <a:cubicBezTo>
                  <a:pt x="2243821" y="229778"/>
                  <a:pt x="2238275" y="233776"/>
                  <a:pt x="2232833" y="239134"/>
                </a:cubicBezTo>
                <a:lnTo>
                  <a:pt x="2232833" y="177226"/>
                </a:lnTo>
                <a:cubicBezTo>
                  <a:pt x="2232833" y="176389"/>
                  <a:pt x="2232582" y="175636"/>
                  <a:pt x="2232080" y="174966"/>
                </a:cubicBezTo>
                <a:cubicBezTo>
                  <a:pt x="2231578" y="174296"/>
                  <a:pt x="2230719" y="173731"/>
                  <a:pt x="2229506" y="173270"/>
                </a:cubicBezTo>
                <a:cubicBezTo>
                  <a:pt x="2228292" y="172810"/>
                  <a:pt x="2226680" y="172454"/>
                  <a:pt x="2224671" y="172203"/>
                </a:cubicBezTo>
                <a:cubicBezTo>
                  <a:pt x="2222662" y="171952"/>
                  <a:pt x="2220109" y="171826"/>
                  <a:pt x="2217011" y="171826"/>
                </a:cubicBezTo>
                <a:cubicBezTo>
                  <a:pt x="2213913" y="171826"/>
                  <a:pt x="2211360" y="171952"/>
                  <a:pt x="2209351" y="172203"/>
                </a:cubicBezTo>
                <a:cubicBezTo>
                  <a:pt x="2207342" y="172454"/>
                  <a:pt x="2205730" y="172810"/>
                  <a:pt x="2204517" y="173270"/>
                </a:cubicBezTo>
                <a:cubicBezTo>
                  <a:pt x="2203303" y="173731"/>
                  <a:pt x="2202444" y="174296"/>
                  <a:pt x="2201942" y="174966"/>
                </a:cubicBezTo>
                <a:close/>
                <a:moveTo>
                  <a:pt x="2096056" y="239134"/>
                </a:moveTo>
                <a:cubicBezTo>
                  <a:pt x="2091033" y="244492"/>
                  <a:pt x="2087119" y="251252"/>
                  <a:pt x="2084315" y="259414"/>
                </a:cubicBezTo>
                <a:cubicBezTo>
                  <a:pt x="2081510" y="267576"/>
                  <a:pt x="2080108" y="277266"/>
                  <a:pt x="2080108" y="288484"/>
                </a:cubicBezTo>
                <a:cubicBezTo>
                  <a:pt x="2080108" y="298195"/>
                  <a:pt x="2081259" y="306818"/>
                  <a:pt x="2083561" y="314353"/>
                </a:cubicBezTo>
                <a:cubicBezTo>
                  <a:pt x="2085863" y="321887"/>
                  <a:pt x="2089275" y="328270"/>
                  <a:pt x="2093795" y="333502"/>
                </a:cubicBezTo>
                <a:cubicBezTo>
                  <a:pt x="2098316" y="338735"/>
                  <a:pt x="2103904" y="342690"/>
                  <a:pt x="2110559" y="345369"/>
                </a:cubicBezTo>
                <a:cubicBezTo>
                  <a:pt x="2117215" y="348048"/>
                  <a:pt x="2124854" y="349388"/>
                  <a:pt x="2133477" y="349388"/>
                </a:cubicBezTo>
                <a:cubicBezTo>
                  <a:pt x="2137328" y="349387"/>
                  <a:pt x="2141074" y="349053"/>
                  <a:pt x="2144715" y="348383"/>
                </a:cubicBezTo>
                <a:cubicBezTo>
                  <a:pt x="2148357" y="347713"/>
                  <a:pt x="2151727" y="346834"/>
                  <a:pt x="2154824" y="345746"/>
                </a:cubicBezTo>
                <a:cubicBezTo>
                  <a:pt x="2157922" y="344658"/>
                  <a:pt x="2160684" y="343423"/>
                  <a:pt x="2163112" y="342041"/>
                </a:cubicBezTo>
                <a:cubicBezTo>
                  <a:pt x="2165540" y="340660"/>
                  <a:pt x="2167256" y="339488"/>
                  <a:pt x="2168261" y="338525"/>
                </a:cubicBezTo>
                <a:cubicBezTo>
                  <a:pt x="2169265" y="337563"/>
                  <a:pt x="2169914" y="336768"/>
                  <a:pt x="2170207" y="336140"/>
                </a:cubicBezTo>
                <a:cubicBezTo>
                  <a:pt x="2170500" y="335512"/>
                  <a:pt x="2170751" y="334695"/>
                  <a:pt x="2170960" y="333691"/>
                </a:cubicBezTo>
                <a:cubicBezTo>
                  <a:pt x="2171170" y="332686"/>
                  <a:pt x="2171337" y="331451"/>
                  <a:pt x="2171463" y="329987"/>
                </a:cubicBezTo>
                <a:cubicBezTo>
                  <a:pt x="2171588" y="328521"/>
                  <a:pt x="2171651" y="326701"/>
                  <a:pt x="2171651" y="324524"/>
                </a:cubicBezTo>
                <a:cubicBezTo>
                  <a:pt x="2171651" y="321761"/>
                  <a:pt x="2171567" y="319501"/>
                  <a:pt x="2171400" y="317743"/>
                </a:cubicBezTo>
                <a:cubicBezTo>
                  <a:pt x="2171232" y="315985"/>
                  <a:pt x="2171002" y="314541"/>
                  <a:pt x="2170709" y="313411"/>
                </a:cubicBezTo>
                <a:cubicBezTo>
                  <a:pt x="2170416" y="312281"/>
                  <a:pt x="2170019" y="311506"/>
                  <a:pt x="2169516" y="311088"/>
                </a:cubicBezTo>
                <a:cubicBezTo>
                  <a:pt x="2169014" y="310669"/>
                  <a:pt x="2168386" y="310460"/>
                  <a:pt x="2167633" y="310460"/>
                </a:cubicBezTo>
                <a:cubicBezTo>
                  <a:pt x="2166544" y="310460"/>
                  <a:pt x="2165205" y="311109"/>
                  <a:pt x="2163614" y="312406"/>
                </a:cubicBezTo>
                <a:cubicBezTo>
                  <a:pt x="2162024" y="313704"/>
                  <a:pt x="2160056" y="315148"/>
                  <a:pt x="2157712" y="316738"/>
                </a:cubicBezTo>
                <a:cubicBezTo>
                  <a:pt x="2155369" y="318329"/>
                  <a:pt x="2152627" y="319773"/>
                  <a:pt x="2149487" y="321071"/>
                </a:cubicBezTo>
                <a:cubicBezTo>
                  <a:pt x="2146348" y="322368"/>
                  <a:pt x="2142602" y="323017"/>
                  <a:pt x="2138249" y="323017"/>
                </a:cubicBezTo>
                <a:cubicBezTo>
                  <a:pt x="2133979" y="323017"/>
                  <a:pt x="2130233" y="322243"/>
                  <a:pt x="2127010" y="320694"/>
                </a:cubicBezTo>
                <a:cubicBezTo>
                  <a:pt x="2123787" y="319145"/>
                  <a:pt x="2121108" y="316822"/>
                  <a:pt x="2118973" y="313725"/>
                </a:cubicBezTo>
                <a:cubicBezTo>
                  <a:pt x="2116838" y="310627"/>
                  <a:pt x="2115226" y="306776"/>
                  <a:pt x="2114138" y="302172"/>
                </a:cubicBezTo>
                <a:cubicBezTo>
                  <a:pt x="2113050" y="297568"/>
                  <a:pt x="2112506" y="292252"/>
                  <a:pt x="2112506" y="286224"/>
                </a:cubicBezTo>
                <a:cubicBezTo>
                  <a:pt x="2112506" y="274001"/>
                  <a:pt x="2114682" y="264730"/>
                  <a:pt x="2119036" y="258410"/>
                </a:cubicBezTo>
                <a:cubicBezTo>
                  <a:pt x="2123389" y="252089"/>
                  <a:pt x="2129667" y="248929"/>
                  <a:pt x="2137872" y="248928"/>
                </a:cubicBezTo>
                <a:cubicBezTo>
                  <a:pt x="2142058" y="248929"/>
                  <a:pt x="2145657" y="249515"/>
                  <a:pt x="2148671" y="250687"/>
                </a:cubicBezTo>
                <a:cubicBezTo>
                  <a:pt x="2151685" y="251859"/>
                  <a:pt x="2154280" y="253156"/>
                  <a:pt x="2156456" y="254580"/>
                </a:cubicBezTo>
                <a:cubicBezTo>
                  <a:pt x="2158633" y="256003"/>
                  <a:pt x="2160517" y="257300"/>
                  <a:pt x="2162108" y="258472"/>
                </a:cubicBezTo>
                <a:cubicBezTo>
                  <a:pt x="2163698" y="259644"/>
                  <a:pt x="2165205" y="260230"/>
                  <a:pt x="2166628" y="260230"/>
                </a:cubicBezTo>
                <a:cubicBezTo>
                  <a:pt x="2167967" y="260230"/>
                  <a:pt x="2169056" y="259247"/>
                  <a:pt x="2169893" y="257279"/>
                </a:cubicBezTo>
                <a:cubicBezTo>
                  <a:pt x="2170730" y="255312"/>
                  <a:pt x="2171149" y="251901"/>
                  <a:pt x="2171149" y="247045"/>
                </a:cubicBezTo>
                <a:cubicBezTo>
                  <a:pt x="2171149" y="244952"/>
                  <a:pt x="2171086" y="243173"/>
                  <a:pt x="2170960" y="241708"/>
                </a:cubicBezTo>
                <a:cubicBezTo>
                  <a:pt x="2170835" y="240243"/>
                  <a:pt x="2170667" y="239008"/>
                  <a:pt x="2170458" y="238004"/>
                </a:cubicBezTo>
                <a:cubicBezTo>
                  <a:pt x="2170249" y="236999"/>
                  <a:pt x="2169956" y="236183"/>
                  <a:pt x="2169579" y="235555"/>
                </a:cubicBezTo>
                <a:cubicBezTo>
                  <a:pt x="2169202" y="234927"/>
                  <a:pt x="2168554" y="234153"/>
                  <a:pt x="2167633" y="233232"/>
                </a:cubicBezTo>
                <a:cubicBezTo>
                  <a:pt x="2166712" y="232311"/>
                  <a:pt x="2165142" y="231223"/>
                  <a:pt x="2162924" y="229967"/>
                </a:cubicBezTo>
                <a:cubicBezTo>
                  <a:pt x="2160705" y="228711"/>
                  <a:pt x="2158194" y="227581"/>
                  <a:pt x="2155389" y="226577"/>
                </a:cubicBezTo>
                <a:cubicBezTo>
                  <a:pt x="2152585" y="225572"/>
                  <a:pt x="2149571" y="224777"/>
                  <a:pt x="2146348" y="224191"/>
                </a:cubicBezTo>
                <a:cubicBezTo>
                  <a:pt x="2143125" y="223605"/>
                  <a:pt x="2139839" y="223311"/>
                  <a:pt x="2136490" y="223312"/>
                </a:cubicBezTo>
                <a:cubicBezTo>
                  <a:pt x="2128286" y="223312"/>
                  <a:pt x="2120752" y="224609"/>
                  <a:pt x="2113887" y="227205"/>
                </a:cubicBezTo>
                <a:cubicBezTo>
                  <a:pt x="2107022" y="229800"/>
                  <a:pt x="2101079" y="233776"/>
                  <a:pt x="2096056" y="239134"/>
                </a:cubicBezTo>
                <a:close/>
                <a:moveTo>
                  <a:pt x="1984053" y="299284"/>
                </a:moveTo>
                <a:cubicBezTo>
                  <a:pt x="1986313" y="297777"/>
                  <a:pt x="1989244" y="296647"/>
                  <a:pt x="1992843" y="295893"/>
                </a:cubicBezTo>
                <a:cubicBezTo>
                  <a:pt x="1996443" y="295140"/>
                  <a:pt x="2000796" y="294763"/>
                  <a:pt x="2005903" y="294763"/>
                </a:cubicBezTo>
                <a:lnTo>
                  <a:pt x="2017958" y="294763"/>
                </a:lnTo>
                <a:lnTo>
                  <a:pt x="2017958" y="313850"/>
                </a:lnTo>
                <a:cubicBezTo>
                  <a:pt x="2014107" y="318204"/>
                  <a:pt x="2010319" y="321510"/>
                  <a:pt x="2006594" y="323771"/>
                </a:cubicBezTo>
                <a:cubicBezTo>
                  <a:pt x="2002868" y="326031"/>
                  <a:pt x="1998787" y="327161"/>
                  <a:pt x="1994350" y="327161"/>
                </a:cubicBezTo>
                <a:cubicBezTo>
                  <a:pt x="1989076" y="327161"/>
                  <a:pt x="1984953" y="325822"/>
                  <a:pt x="1981981" y="323143"/>
                </a:cubicBezTo>
                <a:cubicBezTo>
                  <a:pt x="1979009" y="320464"/>
                  <a:pt x="1977523" y="316780"/>
                  <a:pt x="1977523" y="312092"/>
                </a:cubicBezTo>
                <a:cubicBezTo>
                  <a:pt x="1977523" y="309330"/>
                  <a:pt x="1978047" y="306881"/>
                  <a:pt x="1979093" y="304746"/>
                </a:cubicBezTo>
                <a:cubicBezTo>
                  <a:pt x="1980139" y="302611"/>
                  <a:pt x="1981793" y="300791"/>
                  <a:pt x="1984053" y="299284"/>
                </a:cubicBezTo>
                <a:close/>
                <a:moveTo>
                  <a:pt x="1955799" y="235555"/>
                </a:moveTo>
                <a:cubicBezTo>
                  <a:pt x="1954627" y="236769"/>
                  <a:pt x="1953832" y="238129"/>
                  <a:pt x="1953413" y="239636"/>
                </a:cubicBezTo>
                <a:cubicBezTo>
                  <a:pt x="1952995" y="241143"/>
                  <a:pt x="1952785" y="243194"/>
                  <a:pt x="1952785" y="245789"/>
                </a:cubicBezTo>
                <a:cubicBezTo>
                  <a:pt x="1952785" y="247715"/>
                  <a:pt x="1952911" y="249473"/>
                  <a:pt x="1953162" y="251063"/>
                </a:cubicBezTo>
                <a:cubicBezTo>
                  <a:pt x="1953413" y="252654"/>
                  <a:pt x="1953769" y="253993"/>
                  <a:pt x="1954230" y="255082"/>
                </a:cubicBezTo>
                <a:cubicBezTo>
                  <a:pt x="1954690" y="256170"/>
                  <a:pt x="1955276" y="257007"/>
                  <a:pt x="1955987" y="257593"/>
                </a:cubicBezTo>
                <a:cubicBezTo>
                  <a:pt x="1956699" y="258179"/>
                  <a:pt x="1957515" y="258472"/>
                  <a:pt x="1958436" y="258472"/>
                </a:cubicBezTo>
                <a:cubicBezTo>
                  <a:pt x="1959776" y="258472"/>
                  <a:pt x="1961513" y="257886"/>
                  <a:pt x="1963648" y="256714"/>
                </a:cubicBezTo>
                <a:cubicBezTo>
                  <a:pt x="1965782" y="255542"/>
                  <a:pt x="1968440" y="254245"/>
                  <a:pt x="1971621" y="252821"/>
                </a:cubicBezTo>
                <a:cubicBezTo>
                  <a:pt x="1974803" y="251398"/>
                  <a:pt x="1978465" y="250101"/>
                  <a:pt x="1982609" y="248929"/>
                </a:cubicBezTo>
                <a:cubicBezTo>
                  <a:pt x="1986753" y="247757"/>
                  <a:pt x="1991462" y="247171"/>
                  <a:pt x="1996736" y="247171"/>
                </a:cubicBezTo>
                <a:cubicBezTo>
                  <a:pt x="2000755" y="247170"/>
                  <a:pt x="2004124" y="247589"/>
                  <a:pt x="2006845" y="248427"/>
                </a:cubicBezTo>
                <a:cubicBezTo>
                  <a:pt x="2009566" y="249263"/>
                  <a:pt x="2011742" y="250561"/>
                  <a:pt x="2013375" y="252319"/>
                </a:cubicBezTo>
                <a:cubicBezTo>
                  <a:pt x="2015007" y="254077"/>
                  <a:pt x="2016179" y="256275"/>
                  <a:pt x="2016891" y="258912"/>
                </a:cubicBezTo>
                <a:cubicBezTo>
                  <a:pt x="2017602" y="261549"/>
                  <a:pt x="2017958" y="264625"/>
                  <a:pt x="2017958" y="268141"/>
                </a:cubicBezTo>
                <a:lnTo>
                  <a:pt x="2017958" y="274922"/>
                </a:lnTo>
                <a:lnTo>
                  <a:pt x="2007033" y="274922"/>
                </a:lnTo>
                <a:cubicBezTo>
                  <a:pt x="1997071" y="274922"/>
                  <a:pt x="1988323" y="275676"/>
                  <a:pt x="1980788" y="277183"/>
                </a:cubicBezTo>
                <a:cubicBezTo>
                  <a:pt x="1973254" y="278690"/>
                  <a:pt x="1966954" y="281013"/>
                  <a:pt x="1961889" y="284152"/>
                </a:cubicBezTo>
                <a:cubicBezTo>
                  <a:pt x="1956825" y="287291"/>
                  <a:pt x="1953016" y="291268"/>
                  <a:pt x="1950462" y="296082"/>
                </a:cubicBezTo>
                <a:cubicBezTo>
                  <a:pt x="1947909" y="300895"/>
                  <a:pt x="1946632" y="306567"/>
                  <a:pt x="1946632" y="313097"/>
                </a:cubicBezTo>
                <a:cubicBezTo>
                  <a:pt x="1946632" y="319124"/>
                  <a:pt x="1947637" y="324398"/>
                  <a:pt x="1949646" y="328919"/>
                </a:cubicBezTo>
                <a:cubicBezTo>
                  <a:pt x="1951655" y="333440"/>
                  <a:pt x="1954481" y="337228"/>
                  <a:pt x="1958122" y="340284"/>
                </a:cubicBezTo>
                <a:cubicBezTo>
                  <a:pt x="1961764" y="343339"/>
                  <a:pt x="1966075" y="345641"/>
                  <a:pt x="1971056" y="347190"/>
                </a:cubicBezTo>
                <a:cubicBezTo>
                  <a:pt x="1976037" y="348739"/>
                  <a:pt x="1981500" y="349513"/>
                  <a:pt x="1987444" y="349513"/>
                </a:cubicBezTo>
                <a:cubicBezTo>
                  <a:pt x="1994643" y="349513"/>
                  <a:pt x="2001194" y="348132"/>
                  <a:pt x="2007096" y="345369"/>
                </a:cubicBezTo>
                <a:cubicBezTo>
                  <a:pt x="2012998" y="342607"/>
                  <a:pt x="2018251" y="338756"/>
                  <a:pt x="2022855" y="333817"/>
                </a:cubicBezTo>
                <a:lnTo>
                  <a:pt x="2022856" y="342732"/>
                </a:lnTo>
                <a:cubicBezTo>
                  <a:pt x="2022856" y="343904"/>
                  <a:pt x="2023211" y="344825"/>
                  <a:pt x="2023923" y="345495"/>
                </a:cubicBezTo>
                <a:cubicBezTo>
                  <a:pt x="2024634" y="346164"/>
                  <a:pt x="2025848" y="346646"/>
                  <a:pt x="2027564" y="346939"/>
                </a:cubicBezTo>
                <a:cubicBezTo>
                  <a:pt x="2029281" y="347232"/>
                  <a:pt x="2032022" y="347378"/>
                  <a:pt x="2035790" y="347379"/>
                </a:cubicBezTo>
                <a:cubicBezTo>
                  <a:pt x="2039305" y="347379"/>
                  <a:pt x="2041964" y="347232"/>
                  <a:pt x="2043763" y="346939"/>
                </a:cubicBezTo>
                <a:cubicBezTo>
                  <a:pt x="2045563" y="346646"/>
                  <a:pt x="2046882" y="346164"/>
                  <a:pt x="2047719" y="345495"/>
                </a:cubicBezTo>
                <a:cubicBezTo>
                  <a:pt x="2048556" y="344825"/>
                  <a:pt x="2048975" y="343904"/>
                  <a:pt x="2048975" y="342732"/>
                </a:cubicBezTo>
                <a:lnTo>
                  <a:pt x="2048975" y="267388"/>
                </a:lnTo>
                <a:cubicBezTo>
                  <a:pt x="2048975" y="259686"/>
                  <a:pt x="2048054" y="253031"/>
                  <a:pt x="2046212" y="247422"/>
                </a:cubicBezTo>
                <a:cubicBezTo>
                  <a:pt x="2044370" y="241813"/>
                  <a:pt x="2041440" y="237229"/>
                  <a:pt x="2037422" y="233672"/>
                </a:cubicBezTo>
                <a:cubicBezTo>
                  <a:pt x="2033404" y="230114"/>
                  <a:pt x="2028276" y="227477"/>
                  <a:pt x="2022039" y="225760"/>
                </a:cubicBezTo>
                <a:cubicBezTo>
                  <a:pt x="2015803" y="224044"/>
                  <a:pt x="2008289" y="223186"/>
                  <a:pt x="1999499" y="223186"/>
                </a:cubicBezTo>
                <a:cubicBezTo>
                  <a:pt x="1994559" y="223186"/>
                  <a:pt x="1989767" y="223584"/>
                  <a:pt x="1985121" y="224379"/>
                </a:cubicBezTo>
                <a:cubicBezTo>
                  <a:pt x="1980474" y="225174"/>
                  <a:pt x="1976184" y="226200"/>
                  <a:pt x="1972249" y="227455"/>
                </a:cubicBezTo>
                <a:cubicBezTo>
                  <a:pt x="1968315" y="228711"/>
                  <a:pt x="1964882" y="230071"/>
                  <a:pt x="1961952" y="231537"/>
                </a:cubicBezTo>
                <a:cubicBezTo>
                  <a:pt x="1959022" y="233001"/>
                  <a:pt x="1956971" y="234341"/>
                  <a:pt x="1955799" y="235555"/>
                </a:cubicBezTo>
                <a:close/>
                <a:moveTo>
                  <a:pt x="1858917" y="228146"/>
                </a:moveTo>
                <a:cubicBezTo>
                  <a:pt x="1858498" y="228774"/>
                  <a:pt x="1858289" y="229506"/>
                  <a:pt x="1858289" y="230344"/>
                </a:cubicBezTo>
                <a:lnTo>
                  <a:pt x="1858289" y="342356"/>
                </a:lnTo>
                <a:cubicBezTo>
                  <a:pt x="1858289" y="343193"/>
                  <a:pt x="1858540" y="343925"/>
                  <a:pt x="1859042" y="344553"/>
                </a:cubicBezTo>
                <a:cubicBezTo>
                  <a:pt x="1859545" y="345181"/>
                  <a:pt x="1860403" y="345704"/>
                  <a:pt x="1861616" y="346123"/>
                </a:cubicBezTo>
                <a:cubicBezTo>
                  <a:pt x="1862830" y="346541"/>
                  <a:pt x="1864442" y="346855"/>
                  <a:pt x="1866451" y="347064"/>
                </a:cubicBezTo>
                <a:cubicBezTo>
                  <a:pt x="1868460" y="347274"/>
                  <a:pt x="1871013" y="347379"/>
                  <a:pt x="1874111" y="347379"/>
                </a:cubicBezTo>
                <a:cubicBezTo>
                  <a:pt x="1877208" y="347378"/>
                  <a:pt x="1879762" y="347274"/>
                  <a:pt x="1881771" y="347065"/>
                </a:cubicBezTo>
                <a:cubicBezTo>
                  <a:pt x="1883780" y="346855"/>
                  <a:pt x="1885392" y="346541"/>
                  <a:pt x="1886606" y="346123"/>
                </a:cubicBezTo>
                <a:cubicBezTo>
                  <a:pt x="1887820" y="345704"/>
                  <a:pt x="1888678" y="345181"/>
                  <a:pt x="1889180" y="344553"/>
                </a:cubicBezTo>
                <a:cubicBezTo>
                  <a:pt x="1889682" y="343925"/>
                  <a:pt x="1889934" y="343193"/>
                  <a:pt x="1889933" y="342356"/>
                </a:cubicBezTo>
                <a:lnTo>
                  <a:pt x="1889933" y="272537"/>
                </a:lnTo>
                <a:cubicBezTo>
                  <a:pt x="1892278" y="268853"/>
                  <a:pt x="1894475" y="265756"/>
                  <a:pt x="1896526" y="263244"/>
                </a:cubicBezTo>
                <a:cubicBezTo>
                  <a:pt x="1898577" y="260732"/>
                  <a:pt x="1900544" y="258723"/>
                  <a:pt x="1902428" y="257216"/>
                </a:cubicBezTo>
                <a:cubicBezTo>
                  <a:pt x="1904312" y="255709"/>
                  <a:pt x="1906132" y="254600"/>
                  <a:pt x="1907890" y="253889"/>
                </a:cubicBezTo>
                <a:cubicBezTo>
                  <a:pt x="1909649" y="253177"/>
                  <a:pt x="1911406" y="252821"/>
                  <a:pt x="1913164" y="252822"/>
                </a:cubicBezTo>
                <a:cubicBezTo>
                  <a:pt x="1914671" y="252822"/>
                  <a:pt x="1916053" y="252968"/>
                  <a:pt x="1917308" y="253261"/>
                </a:cubicBezTo>
                <a:cubicBezTo>
                  <a:pt x="1918564" y="253554"/>
                  <a:pt x="1919715" y="253868"/>
                  <a:pt x="1920762" y="254203"/>
                </a:cubicBezTo>
                <a:cubicBezTo>
                  <a:pt x="1921808" y="254538"/>
                  <a:pt x="1922750" y="254851"/>
                  <a:pt x="1923587" y="255144"/>
                </a:cubicBezTo>
                <a:cubicBezTo>
                  <a:pt x="1924424" y="255437"/>
                  <a:pt x="1925178" y="255584"/>
                  <a:pt x="1925848" y="255584"/>
                </a:cubicBezTo>
                <a:cubicBezTo>
                  <a:pt x="1926685" y="255584"/>
                  <a:pt x="1927375" y="255375"/>
                  <a:pt x="1927919" y="254956"/>
                </a:cubicBezTo>
                <a:cubicBezTo>
                  <a:pt x="1928463" y="254538"/>
                  <a:pt x="1928903" y="253784"/>
                  <a:pt x="1929238" y="252696"/>
                </a:cubicBezTo>
                <a:cubicBezTo>
                  <a:pt x="1929573" y="251607"/>
                  <a:pt x="1929824" y="250101"/>
                  <a:pt x="1929991" y="248175"/>
                </a:cubicBezTo>
                <a:cubicBezTo>
                  <a:pt x="1930159" y="246250"/>
                  <a:pt x="1930242" y="243780"/>
                  <a:pt x="1930242" y="240766"/>
                </a:cubicBezTo>
                <a:cubicBezTo>
                  <a:pt x="1930243" y="237752"/>
                  <a:pt x="1930200" y="235367"/>
                  <a:pt x="1930117" y="233609"/>
                </a:cubicBezTo>
                <a:cubicBezTo>
                  <a:pt x="1930033" y="231851"/>
                  <a:pt x="1929908" y="230532"/>
                  <a:pt x="1929740" y="229653"/>
                </a:cubicBezTo>
                <a:cubicBezTo>
                  <a:pt x="1929573" y="228774"/>
                  <a:pt x="1929384" y="228084"/>
                  <a:pt x="1929175" y="227581"/>
                </a:cubicBezTo>
                <a:cubicBezTo>
                  <a:pt x="1928966" y="227079"/>
                  <a:pt x="1928631" y="226618"/>
                  <a:pt x="1928171" y="226200"/>
                </a:cubicBezTo>
                <a:cubicBezTo>
                  <a:pt x="1927710" y="225781"/>
                  <a:pt x="1926978" y="225383"/>
                  <a:pt x="1925973" y="225007"/>
                </a:cubicBezTo>
                <a:cubicBezTo>
                  <a:pt x="1924968" y="224630"/>
                  <a:pt x="1923796" y="224295"/>
                  <a:pt x="1922457" y="224002"/>
                </a:cubicBezTo>
                <a:cubicBezTo>
                  <a:pt x="1921117" y="223709"/>
                  <a:pt x="1919820" y="223500"/>
                  <a:pt x="1918564" y="223374"/>
                </a:cubicBezTo>
                <a:cubicBezTo>
                  <a:pt x="1917308" y="223249"/>
                  <a:pt x="1916136" y="223186"/>
                  <a:pt x="1915048" y="223186"/>
                </a:cubicBezTo>
                <a:cubicBezTo>
                  <a:pt x="1912704" y="223186"/>
                  <a:pt x="1910360" y="223500"/>
                  <a:pt x="1908016" y="224128"/>
                </a:cubicBezTo>
                <a:cubicBezTo>
                  <a:pt x="1905672" y="224756"/>
                  <a:pt x="1903328" y="225865"/>
                  <a:pt x="1900984" y="227456"/>
                </a:cubicBezTo>
                <a:cubicBezTo>
                  <a:pt x="1898640" y="229046"/>
                  <a:pt x="1896170" y="231202"/>
                  <a:pt x="1893575" y="233923"/>
                </a:cubicBezTo>
                <a:cubicBezTo>
                  <a:pt x="1890980" y="236643"/>
                  <a:pt x="1888217" y="240096"/>
                  <a:pt x="1885287" y="244282"/>
                </a:cubicBezTo>
                <a:lnTo>
                  <a:pt x="1885287" y="230344"/>
                </a:lnTo>
                <a:cubicBezTo>
                  <a:pt x="1885287" y="229506"/>
                  <a:pt x="1885078" y="228774"/>
                  <a:pt x="1884659" y="228146"/>
                </a:cubicBezTo>
                <a:cubicBezTo>
                  <a:pt x="1884241" y="227518"/>
                  <a:pt x="1883550" y="226995"/>
                  <a:pt x="1882587" y="226576"/>
                </a:cubicBezTo>
                <a:cubicBezTo>
                  <a:pt x="1881625" y="226158"/>
                  <a:pt x="1880264" y="225844"/>
                  <a:pt x="1878506" y="225635"/>
                </a:cubicBezTo>
                <a:cubicBezTo>
                  <a:pt x="1876748" y="225425"/>
                  <a:pt x="1874530" y="225321"/>
                  <a:pt x="1871851" y="225321"/>
                </a:cubicBezTo>
                <a:cubicBezTo>
                  <a:pt x="1869256" y="225321"/>
                  <a:pt x="1867100" y="225426"/>
                  <a:pt x="1865384" y="225635"/>
                </a:cubicBezTo>
                <a:cubicBezTo>
                  <a:pt x="1863668" y="225844"/>
                  <a:pt x="1862265" y="226158"/>
                  <a:pt x="1861177" y="226577"/>
                </a:cubicBezTo>
                <a:cubicBezTo>
                  <a:pt x="1860089" y="226995"/>
                  <a:pt x="1859335" y="227518"/>
                  <a:pt x="1858917" y="228146"/>
                </a:cubicBezTo>
                <a:close/>
                <a:moveTo>
                  <a:pt x="1753651" y="253010"/>
                </a:moveTo>
                <a:cubicBezTo>
                  <a:pt x="1756623" y="250959"/>
                  <a:pt x="1760160" y="249933"/>
                  <a:pt x="1764262" y="249933"/>
                </a:cubicBezTo>
                <a:cubicBezTo>
                  <a:pt x="1768783" y="249933"/>
                  <a:pt x="1773115" y="251440"/>
                  <a:pt x="1777259" y="254454"/>
                </a:cubicBezTo>
                <a:cubicBezTo>
                  <a:pt x="1781403" y="257468"/>
                  <a:pt x="1785735" y="261821"/>
                  <a:pt x="1790256" y="267513"/>
                </a:cubicBezTo>
                <a:lnTo>
                  <a:pt x="1790256" y="304683"/>
                </a:lnTo>
                <a:cubicBezTo>
                  <a:pt x="1787577" y="308032"/>
                  <a:pt x="1785107" y="310857"/>
                  <a:pt x="1782847" y="313160"/>
                </a:cubicBezTo>
                <a:cubicBezTo>
                  <a:pt x="1780587" y="315462"/>
                  <a:pt x="1778389" y="317325"/>
                  <a:pt x="1776254" y="318747"/>
                </a:cubicBezTo>
                <a:cubicBezTo>
                  <a:pt x="1774119" y="320171"/>
                  <a:pt x="1772027" y="321196"/>
                  <a:pt x="1769976" y="321824"/>
                </a:cubicBezTo>
                <a:cubicBezTo>
                  <a:pt x="1767925" y="322452"/>
                  <a:pt x="1765811" y="322766"/>
                  <a:pt x="1763634" y="322766"/>
                </a:cubicBezTo>
                <a:cubicBezTo>
                  <a:pt x="1759281" y="322766"/>
                  <a:pt x="1755681" y="321719"/>
                  <a:pt x="1752835" y="319627"/>
                </a:cubicBezTo>
                <a:cubicBezTo>
                  <a:pt x="1749988" y="317534"/>
                  <a:pt x="1747707" y="314750"/>
                  <a:pt x="1745991" y="311276"/>
                </a:cubicBezTo>
                <a:cubicBezTo>
                  <a:pt x="1744275" y="307802"/>
                  <a:pt x="1743040" y="303846"/>
                  <a:pt x="1742287" y="299409"/>
                </a:cubicBezTo>
                <a:cubicBezTo>
                  <a:pt x="1741533" y="294972"/>
                  <a:pt x="1741156" y="290410"/>
                  <a:pt x="1741157" y="285722"/>
                </a:cubicBezTo>
                <a:cubicBezTo>
                  <a:pt x="1741156" y="281285"/>
                  <a:pt x="1741596" y="276952"/>
                  <a:pt x="1742475" y="272725"/>
                </a:cubicBezTo>
                <a:cubicBezTo>
                  <a:pt x="1743354" y="268497"/>
                  <a:pt x="1744693" y="264667"/>
                  <a:pt x="1746493" y="261235"/>
                </a:cubicBezTo>
                <a:cubicBezTo>
                  <a:pt x="1748293" y="257802"/>
                  <a:pt x="1750679" y="255061"/>
                  <a:pt x="1753651" y="253010"/>
                </a:cubicBezTo>
                <a:close/>
                <a:moveTo>
                  <a:pt x="1721567" y="240641"/>
                </a:moveTo>
                <a:cubicBezTo>
                  <a:pt x="1717465" y="246250"/>
                  <a:pt x="1714346" y="253031"/>
                  <a:pt x="1712212" y="260984"/>
                </a:cubicBezTo>
                <a:cubicBezTo>
                  <a:pt x="1710077" y="268937"/>
                  <a:pt x="1709010" y="277894"/>
                  <a:pt x="1709009" y="287857"/>
                </a:cubicBezTo>
                <a:cubicBezTo>
                  <a:pt x="1709010" y="296144"/>
                  <a:pt x="1709847" y="304034"/>
                  <a:pt x="1711521" y="311527"/>
                </a:cubicBezTo>
                <a:cubicBezTo>
                  <a:pt x="1713195" y="319020"/>
                  <a:pt x="1715895" y="325570"/>
                  <a:pt x="1719621" y="331179"/>
                </a:cubicBezTo>
                <a:cubicBezTo>
                  <a:pt x="1723346" y="336788"/>
                  <a:pt x="1728159" y="341246"/>
                  <a:pt x="1734062" y="344553"/>
                </a:cubicBezTo>
                <a:cubicBezTo>
                  <a:pt x="1739963" y="347860"/>
                  <a:pt x="1747184" y="349513"/>
                  <a:pt x="1755723" y="349513"/>
                </a:cubicBezTo>
                <a:cubicBezTo>
                  <a:pt x="1763425" y="349513"/>
                  <a:pt x="1770436" y="347797"/>
                  <a:pt x="1776757" y="344365"/>
                </a:cubicBezTo>
                <a:cubicBezTo>
                  <a:pt x="1783077" y="340932"/>
                  <a:pt x="1789126" y="336119"/>
                  <a:pt x="1794902" y="329924"/>
                </a:cubicBezTo>
                <a:lnTo>
                  <a:pt x="1794902" y="342356"/>
                </a:lnTo>
                <a:cubicBezTo>
                  <a:pt x="1794902" y="343276"/>
                  <a:pt x="1795132" y="344051"/>
                  <a:pt x="1795593" y="344679"/>
                </a:cubicBezTo>
                <a:cubicBezTo>
                  <a:pt x="1796053" y="345306"/>
                  <a:pt x="1796807" y="345830"/>
                  <a:pt x="1797853" y="346248"/>
                </a:cubicBezTo>
                <a:cubicBezTo>
                  <a:pt x="1798899" y="346667"/>
                  <a:pt x="1800260" y="346960"/>
                  <a:pt x="1801934" y="347127"/>
                </a:cubicBezTo>
                <a:cubicBezTo>
                  <a:pt x="1803608" y="347295"/>
                  <a:pt x="1805785" y="347378"/>
                  <a:pt x="1808464" y="347378"/>
                </a:cubicBezTo>
                <a:cubicBezTo>
                  <a:pt x="1810976" y="347378"/>
                  <a:pt x="1813089" y="347295"/>
                  <a:pt x="1814805" y="347127"/>
                </a:cubicBezTo>
                <a:cubicBezTo>
                  <a:pt x="1816522" y="346960"/>
                  <a:pt x="1817882" y="346667"/>
                  <a:pt x="1818887" y="346248"/>
                </a:cubicBezTo>
                <a:cubicBezTo>
                  <a:pt x="1819891" y="345830"/>
                  <a:pt x="1820603" y="345306"/>
                  <a:pt x="1821021" y="344679"/>
                </a:cubicBezTo>
                <a:cubicBezTo>
                  <a:pt x="1821440" y="344051"/>
                  <a:pt x="1821649" y="343276"/>
                  <a:pt x="1821649" y="342356"/>
                </a:cubicBezTo>
                <a:lnTo>
                  <a:pt x="1821649" y="177603"/>
                </a:lnTo>
                <a:cubicBezTo>
                  <a:pt x="1821649" y="176765"/>
                  <a:pt x="1821398" y="176012"/>
                  <a:pt x="1820896" y="175342"/>
                </a:cubicBezTo>
                <a:cubicBezTo>
                  <a:pt x="1820394" y="174672"/>
                  <a:pt x="1819556" y="174108"/>
                  <a:pt x="1818384" y="173647"/>
                </a:cubicBezTo>
                <a:cubicBezTo>
                  <a:pt x="1817212" y="173187"/>
                  <a:pt x="1815622" y="172831"/>
                  <a:pt x="1813613" y="172580"/>
                </a:cubicBezTo>
                <a:cubicBezTo>
                  <a:pt x="1811603" y="172329"/>
                  <a:pt x="1809050" y="172203"/>
                  <a:pt x="1805952" y="172203"/>
                </a:cubicBezTo>
                <a:cubicBezTo>
                  <a:pt x="1802855" y="172203"/>
                  <a:pt x="1800301" y="172329"/>
                  <a:pt x="1798292" y="172580"/>
                </a:cubicBezTo>
                <a:cubicBezTo>
                  <a:pt x="1796283" y="172831"/>
                  <a:pt x="1794672" y="173187"/>
                  <a:pt x="1793458" y="173647"/>
                </a:cubicBezTo>
                <a:cubicBezTo>
                  <a:pt x="1792244" y="174108"/>
                  <a:pt x="1791407" y="174673"/>
                  <a:pt x="1790946" y="175342"/>
                </a:cubicBezTo>
                <a:cubicBezTo>
                  <a:pt x="1790486" y="176012"/>
                  <a:pt x="1790256" y="176766"/>
                  <a:pt x="1790256" y="177603"/>
                </a:cubicBezTo>
                <a:lnTo>
                  <a:pt x="1790256" y="238255"/>
                </a:lnTo>
                <a:cubicBezTo>
                  <a:pt x="1785233" y="233316"/>
                  <a:pt x="1780168" y="229570"/>
                  <a:pt x="1775061" y="227016"/>
                </a:cubicBezTo>
                <a:cubicBezTo>
                  <a:pt x="1769955" y="224463"/>
                  <a:pt x="1764262" y="223186"/>
                  <a:pt x="1757983" y="223186"/>
                </a:cubicBezTo>
                <a:cubicBezTo>
                  <a:pt x="1750030" y="223186"/>
                  <a:pt x="1742998" y="224693"/>
                  <a:pt x="1736887" y="227707"/>
                </a:cubicBezTo>
                <a:cubicBezTo>
                  <a:pt x="1730776" y="230720"/>
                  <a:pt x="1725669" y="235032"/>
                  <a:pt x="1721567" y="240641"/>
                </a:cubicBezTo>
                <a:close/>
                <a:moveTo>
                  <a:pt x="1611341" y="259728"/>
                </a:moveTo>
                <a:cubicBezTo>
                  <a:pt x="1613601" y="257468"/>
                  <a:pt x="1615799" y="255626"/>
                  <a:pt x="1617934" y="254203"/>
                </a:cubicBezTo>
                <a:cubicBezTo>
                  <a:pt x="1620068" y="252780"/>
                  <a:pt x="1622161" y="251754"/>
                  <a:pt x="1624212" y="251126"/>
                </a:cubicBezTo>
                <a:cubicBezTo>
                  <a:pt x="1626263" y="250498"/>
                  <a:pt x="1628335" y="250184"/>
                  <a:pt x="1630428" y="250184"/>
                </a:cubicBezTo>
                <a:cubicBezTo>
                  <a:pt x="1634614" y="250184"/>
                  <a:pt x="1638109" y="251210"/>
                  <a:pt x="1640914" y="253261"/>
                </a:cubicBezTo>
                <a:cubicBezTo>
                  <a:pt x="1643718" y="255312"/>
                  <a:pt x="1645978" y="258054"/>
                  <a:pt x="1647695" y="261486"/>
                </a:cubicBezTo>
                <a:cubicBezTo>
                  <a:pt x="1649411" y="264918"/>
                  <a:pt x="1650625" y="268832"/>
                  <a:pt x="1651336" y="273227"/>
                </a:cubicBezTo>
                <a:cubicBezTo>
                  <a:pt x="1652048" y="277622"/>
                  <a:pt x="1652404" y="282206"/>
                  <a:pt x="1652404" y="286978"/>
                </a:cubicBezTo>
                <a:cubicBezTo>
                  <a:pt x="1652404" y="291247"/>
                  <a:pt x="1651964" y="295516"/>
                  <a:pt x="1651085" y="299786"/>
                </a:cubicBezTo>
                <a:cubicBezTo>
                  <a:pt x="1650206" y="304055"/>
                  <a:pt x="1648846" y="307885"/>
                  <a:pt x="1647004" y="311276"/>
                </a:cubicBezTo>
                <a:cubicBezTo>
                  <a:pt x="1645162" y="314666"/>
                  <a:pt x="1642797" y="317408"/>
                  <a:pt x="1639909" y="319501"/>
                </a:cubicBezTo>
                <a:cubicBezTo>
                  <a:pt x="1637021" y="321594"/>
                  <a:pt x="1633526" y="322640"/>
                  <a:pt x="1629424" y="322640"/>
                </a:cubicBezTo>
                <a:cubicBezTo>
                  <a:pt x="1625070" y="322640"/>
                  <a:pt x="1620885" y="321113"/>
                  <a:pt x="1616866" y="318057"/>
                </a:cubicBezTo>
                <a:cubicBezTo>
                  <a:pt x="1612848" y="315001"/>
                  <a:pt x="1608620" y="310669"/>
                  <a:pt x="1604183" y="305060"/>
                </a:cubicBezTo>
                <a:lnTo>
                  <a:pt x="1604183" y="268141"/>
                </a:lnTo>
                <a:cubicBezTo>
                  <a:pt x="1606695" y="264793"/>
                  <a:pt x="1609081" y="261988"/>
                  <a:pt x="1611341" y="259728"/>
                </a:cubicBezTo>
                <a:close/>
                <a:moveTo>
                  <a:pt x="1573167" y="228146"/>
                </a:moveTo>
                <a:cubicBezTo>
                  <a:pt x="1572748" y="228774"/>
                  <a:pt x="1572539" y="229507"/>
                  <a:pt x="1572539" y="230344"/>
                </a:cubicBezTo>
                <a:lnTo>
                  <a:pt x="1572539" y="386809"/>
                </a:lnTo>
                <a:cubicBezTo>
                  <a:pt x="1572539" y="387646"/>
                  <a:pt x="1572790" y="388399"/>
                  <a:pt x="1573292" y="389069"/>
                </a:cubicBezTo>
                <a:cubicBezTo>
                  <a:pt x="1573794" y="389739"/>
                  <a:pt x="1574653" y="390304"/>
                  <a:pt x="1575867" y="390764"/>
                </a:cubicBezTo>
                <a:cubicBezTo>
                  <a:pt x="1577080" y="391224"/>
                  <a:pt x="1578692" y="391580"/>
                  <a:pt x="1580701" y="391831"/>
                </a:cubicBezTo>
                <a:cubicBezTo>
                  <a:pt x="1582710" y="392083"/>
                  <a:pt x="1585264" y="392208"/>
                  <a:pt x="1588361" y="392208"/>
                </a:cubicBezTo>
                <a:cubicBezTo>
                  <a:pt x="1591458" y="392208"/>
                  <a:pt x="1594012" y="392083"/>
                  <a:pt x="1596021" y="391832"/>
                </a:cubicBezTo>
                <a:cubicBezTo>
                  <a:pt x="1598030" y="391581"/>
                  <a:pt x="1599642" y="391225"/>
                  <a:pt x="1600856" y="390764"/>
                </a:cubicBezTo>
                <a:cubicBezTo>
                  <a:pt x="1602070" y="390304"/>
                  <a:pt x="1602928" y="389738"/>
                  <a:pt x="1603430" y="389069"/>
                </a:cubicBezTo>
                <a:cubicBezTo>
                  <a:pt x="1603932" y="388399"/>
                  <a:pt x="1604183" y="387646"/>
                  <a:pt x="1604183" y="386808"/>
                </a:cubicBezTo>
                <a:lnTo>
                  <a:pt x="1604183" y="334068"/>
                </a:lnTo>
                <a:cubicBezTo>
                  <a:pt x="1606862" y="336663"/>
                  <a:pt x="1609457" y="338923"/>
                  <a:pt x="1611969" y="340848"/>
                </a:cubicBezTo>
                <a:cubicBezTo>
                  <a:pt x="1614480" y="342774"/>
                  <a:pt x="1617013" y="344386"/>
                  <a:pt x="1619566" y="345683"/>
                </a:cubicBezTo>
                <a:cubicBezTo>
                  <a:pt x="1622119" y="346981"/>
                  <a:pt x="1624757" y="347944"/>
                  <a:pt x="1627477" y="348571"/>
                </a:cubicBezTo>
                <a:cubicBezTo>
                  <a:pt x="1630198" y="349199"/>
                  <a:pt x="1633191" y="349513"/>
                  <a:pt x="1636456" y="349513"/>
                </a:cubicBezTo>
                <a:cubicBezTo>
                  <a:pt x="1644325" y="349513"/>
                  <a:pt x="1651315" y="348006"/>
                  <a:pt x="1657426" y="344993"/>
                </a:cubicBezTo>
                <a:cubicBezTo>
                  <a:pt x="1663538" y="341979"/>
                  <a:pt x="1668645" y="337667"/>
                  <a:pt x="1672747" y="332058"/>
                </a:cubicBezTo>
                <a:cubicBezTo>
                  <a:pt x="1676849" y="326450"/>
                  <a:pt x="1679967" y="319648"/>
                  <a:pt x="1682102" y="311653"/>
                </a:cubicBezTo>
                <a:cubicBezTo>
                  <a:pt x="1684237" y="303658"/>
                  <a:pt x="1685304" y="294679"/>
                  <a:pt x="1685304" y="284717"/>
                </a:cubicBezTo>
                <a:cubicBezTo>
                  <a:pt x="1685304" y="276262"/>
                  <a:pt x="1684467" y="268309"/>
                  <a:pt x="1682793" y="260858"/>
                </a:cubicBezTo>
                <a:cubicBezTo>
                  <a:pt x="1681118" y="253407"/>
                  <a:pt x="1678460" y="246877"/>
                  <a:pt x="1674819" y="241268"/>
                </a:cubicBezTo>
                <a:cubicBezTo>
                  <a:pt x="1671177" y="235660"/>
                  <a:pt x="1666468" y="231244"/>
                  <a:pt x="1660691" y="228021"/>
                </a:cubicBezTo>
                <a:cubicBezTo>
                  <a:pt x="1654915" y="224797"/>
                  <a:pt x="1647925" y="223186"/>
                  <a:pt x="1639721" y="223186"/>
                </a:cubicBezTo>
                <a:cubicBezTo>
                  <a:pt x="1635786" y="223186"/>
                  <a:pt x="1632082" y="223605"/>
                  <a:pt x="1628607" y="224442"/>
                </a:cubicBezTo>
                <a:cubicBezTo>
                  <a:pt x="1625133" y="225279"/>
                  <a:pt x="1621764" y="226556"/>
                  <a:pt x="1618499" y="228272"/>
                </a:cubicBezTo>
                <a:cubicBezTo>
                  <a:pt x="1615234" y="229988"/>
                  <a:pt x="1612032" y="232123"/>
                  <a:pt x="1608892" y="234676"/>
                </a:cubicBezTo>
                <a:cubicBezTo>
                  <a:pt x="1605753" y="237229"/>
                  <a:pt x="1602551" y="240180"/>
                  <a:pt x="1599286" y="243529"/>
                </a:cubicBezTo>
                <a:lnTo>
                  <a:pt x="1599286" y="230344"/>
                </a:lnTo>
                <a:cubicBezTo>
                  <a:pt x="1599286" y="229507"/>
                  <a:pt x="1599077" y="228774"/>
                  <a:pt x="1598658" y="228146"/>
                </a:cubicBezTo>
                <a:cubicBezTo>
                  <a:pt x="1598239" y="227518"/>
                  <a:pt x="1597507" y="226995"/>
                  <a:pt x="1596461" y="226576"/>
                </a:cubicBezTo>
                <a:cubicBezTo>
                  <a:pt x="1595414" y="226158"/>
                  <a:pt x="1594033" y="225844"/>
                  <a:pt x="1592317" y="225635"/>
                </a:cubicBezTo>
                <a:cubicBezTo>
                  <a:pt x="1590601" y="225425"/>
                  <a:pt x="1588487" y="225321"/>
                  <a:pt x="1585975" y="225321"/>
                </a:cubicBezTo>
                <a:cubicBezTo>
                  <a:pt x="1583380" y="225321"/>
                  <a:pt x="1581224" y="225425"/>
                  <a:pt x="1579508" y="225635"/>
                </a:cubicBezTo>
                <a:cubicBezTo>
                  <a:pt x="1577792" y="225844"/>
                  <a:pt x="1576411" y="226158"/>
                  <a:pt x="1575364" y="226576"/>
                </a:cubicBezTo>
                <a:cubicBezTo>
                  <a:pt x="1574318" y="226995"/>
                  <a:pt x="1573585" y="227518"/>
                  <a:pt x="1573167" y="228146"/>
                </a:cubicBezTo>
                <a:close/>
                <a:moveTo>
                  <a:pt x="1429613" y="225195"/>
                </a:moveTo>
                <a:cubicBezTo>
                  <a:pt x="1432961" y="220089"/>
                  <a:pt x="1437356" y="216007"/>
                  <a:pt x="1442798" y="212952"/>
                </a:cubicBezTo>
                <a:cubicBezTo>
                  <a:pt x="1448239" y="209896"/>
                  <a:pt x="1455020" y="208368"/>
                  <a:pt x="1463141" y="208368"/>
                </a:cubicBezTo>
                <a:cubicBezTo>
                  <a:pt x="1471178" y="208368"/>
                  <a:pt x="1477875" y="209729"/>
                  <a:pt x="1483233" y="212449"/>
                </a:cubicBezTo>
                <a:cubicBezTo>
                  <a:pt x="1488590" y="215170"/>
                  <a:pt x="1492881" y="219021"/>
                  <a:pt x="1496104" y="224002"/>
                </a:cubicBezTo>
                <a:cubicBezTo>
                  <a:pt x="1499327" y="228983"/>
                  <a:pt x="1501608" y="234969"/>
                  <a:pt x="1502948" y="241959"/>
                </a:cubicBezTo>
                <a:cubicBezTo>
                  <a:pt x="1504287" y="248949"/>
                  <a:pt x="1504957" y="256714"/>
                  <a:pt x="1504957" y="265253"/>
                </a:cubicBezTo>
                <a:cubicBezTo>
                  <a:pt x="1504957" y="273039"/>
                  <a:pt x="1504266" y="280385"/>
                  <a:pt x="1502885" y="287291"/>
                </a:cubicBezTo>
                <a:cubicBezTo>
                  <a:pt x="1501504" y="294198"/>
                  <a:pt x="1499139" y="300246"/>
                  <a:pt x="1495790" y="305437"/>
                </a:cubicBezTo>
                <a:cubicBezTo>
                  <a:pt x="1492441" y="310627"/>
                  <a:pt x="1488046" y="314729"/>
                  <a:pt x="1482605" y="317743"/>
                </a:cubicBezTo>
                <a:cubicBezTo>
                  <a:pt x="1477163" y="320757"/>
                  <a:pt x="1470382" y="322264"/>
                  <a:pt x="1462262" y="322264"/>
                </a:cubicBezTo>
                <a:cubicBezTo>
                  <a:pt x="1454141" y="322264"/>
                  <a:pt x="1447402" y="320945"/>
                  <a:pt x="1442044" y="318308"/>
                </a:cubicBezTo>
                <a:cubicBezTo>
                  <a:pt x="1436686" y="315671"/>
                  <a:pt x="1432417" y="311841"/>
                  <a:pt x="1429236" y="306818"/>
                </a:cubicBezTo>
                <a:cubicBezTo>
                  <a:pt x="1426055" y="301795"/>
                  <a:pt x="1423794" y="295747"/>
                  <a:pt x="1422455" y="288673"/>
                </a:cubicBezTo>
                <a:cubicBezTo>
                  <a:pt x="1421115" y="281599"/>
                  <a:pt x="1420446" y="273625"/>
                  <a:pt x="1420446" y="264751"/>
                </a:cubicBezTo>
                <a:cubicBezTo>
                  <a:pt x="1420446" y="257133"/>
                  <a:pt x="1421136" y="249912"/>
                  <a:pt x="1422518" y="243090"/>
                </a:cubicBezTo>
                <a:cubicBezTo>
                  <a:pt x="1423899" y="236267"/>
                  <a:pt x="1426264" y="230302"/>
                  <a:pt x="1429613" y="225195"/>
                </a:cubicBezTo>
                <a:close/>
                <a:moveTo>
                  <a:pt x="1405754" y="204099"/>
                </a:moveTo>
                <a:cubicBezTo>
                  <a:pt x="1399140" y="211466"/>
                  <a:pt x="1394159" y="220402"/>
                  <a:pt x="1390810" y="230909"/>
                </a:cubicBezTo>
                <a:cubicBezTo>
                  <a:pt x="1387462" y="241415"/>
                  <a:pt x="1385787" y="253240"/>
                  <a:pt x="1385787" y="266383"/>
                </a:cubicBezTo>
                <a:cubicBezTo>
                  <a:pt x="1385787" y="280699"/>
                  <a:pt x="1387357" y="293089"/>
                  <a:pt x="1390496" y="303553"/>
                </a:cubicBezTo>
                <a:cubicBezTo>
                  <a:pt x="1393636" y="314018"/>
                  <a:pt x="1398345" y="322640"/>
                  <a:pt x="1404624" y="329421"/>
                </a:cubicBezTo>
                <a:cubicBezTo>
                  <a:pt x="1410902" y="336203"/>
                  <a:pt x="1418751" y="341246"/>
                  <a:pt x="1428168" y="344553"/>
                </a:cubicBezTo>
                <a:cubicBezTo>
                  <a:pt x="1437586" y="347860"/>
                  <a:pt x="1448616" y="349513"/>
                  <a:pt x="1461257" y="349513"/>
                </a:cubicBezTo>
                <a:cubicBezTo>
                  <a:pt x="1474066" y="349513"/>
                  <a:pt x="1485347" y="347567"/>
                  <a:pt x="1495099" y="343674"/>
                </a:cubicBezTo>
                <a:cubicBezTo>
                  <a:pt x="1504852" y="339781"/>
                  <a:pt x="1513036" y="334130"/>
                  <a:pt x="1519649" y="326722"/>
                </a:cubicBezTo>
                <a:cubicBezTo>
                  <a:pt x="1526262" y="319313"/>
                  <a:pt x="1531244" y="310292"/>
                  <a:pt x="1534592" y="299660"/>
                </a:cubicBezTo>
                <a:cubicBezTo>
                  <a:pt x="1537941" y="289029"/>
                  <a:pt x="1539615" y="276974"/>
                  <a:pt x="1539615" y="263495"/>
                </a:cubicBezTo>
                <a:cubicBezTo>
                  <a:pt x="1539615" y="249431"/>
                  <a:pt x="1538004" y="237229"/>
                  <a:pt x="1534780" y="226891"/>
                </a:cubicBezTo>
                <a:cubicBezTo>
                  <a:pt x="1531558" y="216552"/>
                  <a:pt x="1526786" y="207992"/>
                  <a:pt x="1520465" y="201211"/>
                </a:cubicBezTo>
                <a:cubicBezTo>
                  <a:pt x="1514145" y="194430"/>
                  <a:pt x="1506276" y="189406"/>
                  <a:pt x="1496857" y="186142"/>
                </a:cubicBezTo>
                <a:cubicBezTo>
                  <a:pt x="1487439" y="182877"/>
                  <a:pt x="1476577" y="181244"/>
                  <a:pt x="1464271" y="181244"/>
                </a:cubicBezTo>
                <a:cubicBezTo>
                  <a:pt x="1451379" y="181244"/>
                  <a:pt x="1440056" y="183212"/>
                  <a:pt x="1430303" y="187146"/>
                </a:cubicBezTo>
                <a:cubicBezTo>
                  <a:pt x="1420550" y="191081"/>
                  <a:pt x="1412367" y="196732"/>
                  <a:pt x="1405754" y="204099"/>
                </a:cubicBezTo>
                <a:close/>
                <a:moveTo>
                  <a:pt x="0" y="786351"/>
                </a:moveTo>
                <a:cubicBezTo>
                  <a:pt x="937942" y="-231217"/>
                  <a:pt x="2561930" y="-265695"/>
                  <a:pt x="3639562" y="709080"/>
                </a:cubicBezTo>
                <a:lnTo>
                  <a:pt x="3336553" y="1044379"/>
                </a:lnTo>
                <a:cubicBezTo>
                  <a:pt x="2442872" y="235843"/>
                  <a:pt x="1102420" y="257314"/>
                  <a:pt x="332434" y="1092499"/>
                </a:cubicBezTo>
                <a:cubicBezTo>
                  <a:pt x="221622" y="990450"/>
                  <a:pt x="110811" y="888400"/>
                  <a:pt x="0" y="786351"/>
                </a:cubicBezTo>
                <a:close/>
              </a:path>
            </a:pathLst>
          </a:custGeom>
          <a:solidFill>
            <a:schemeClr val="bg2">
              <a:alpha val="29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3" name="Vrije vorm 12"/>
          <p:cNvSpPr/>
          <p:nvPr/>
        </p:nvSpPr>
        <p:spPr>
          <a:xfrm rot="18819421">
            <a:off x="7511751" y="4533172"/>
            <a:ext cx="4010894" cy="1321389"/>
          </a:xfrm>
          <a:custGeom>
            <a:avLst/>
            <a:gdLst/>
            <a:ahLst/>
            <a:cxnLst/>
            <a:rect l="l" t="t" r="r" b="b"/>
            <a:pathLst>
              <a:path w="3636245" h="1152311">
                <a:moveTo>
                  <a:pt x="1531155" y="865620"/>
                </a:moveTo>
                <a:cubicBezTo>
                  <a:pt x="1533583" y="869303"/>
                  <a:pt x="1534797" y="873824"/>
                  <a:pt x="1534796" y="879182"/>
                </a:cubicBezTo>
                <a:cubicBezTo>
                  <a:pt x="1534797" y="882698"/>
                  <a:pt x="1534211" y="885879"/>
                  <a:pt x="1533039" y="888725"/>
                </a:cubicBezTo>
                <a:cubicBezTo>
                  <a:pt x="1531867" y="891572"/>
                  <a:pt x="1530109" y="894021"/>
                  <a:pt x="1527765" y="896071"/>
                </a:cubicBezTo>
                <a:cubicBezTo>
                  <a:pt x="1525421" y="898123"/>
                  <a:pt x="1522490" y="899713"/>
                  <a:pt x="1518974" y="900843"/>
                </a:cubicBezTo>
                <a:cubicBezTo>
                  <a:pt x="1515458" y="901973"/>
                  <a:pt x="1511356" y="902538"/>
                  <a:pt x="1506668" y="902538"/>
                </a:cubicBezTo>
                <a:lnTo>
                  <a:pt x="1489841" y="902538"/>
                </a:lnTo>
                <a:lnTo>
                  <a:pt x="1489841" y="856453"/>
                </a:lnTo>
                <a:lnTo>
                  <a:pt x="1504659" y="856453"/>
                </a:lnTo>
                <a:cubicBezTo>
                  <a:pt x="1508426" y="856453"/>
                  <a:pt x="1511377" y="856578"/>
                  <a:pt x="1513512" y="856830"/>
                </a:cubicBezTo>
                <a:cubicBezTo>
                  <a:pt x="1515647" y="857081"/>
                  <a:pt x="1517551" y="857415"/>
                  <a:pt x="1519225" y="857834"/>
                </a:cubicBezTo>
                <a:cubicBezTo>
                  <a:pt x="1524751" y="859341"/>
                  <a:pt x="1528727" y="861936"/>
                  <a:pt x="1531155" y="865620"/>
                </a:cubicBezTo>
                <a:close/>
                <a:moveTo>
                  <a:pt x="1557714" y="845716"/>
                </a:moveTo>
                <a:cubicBezTo>
                  <a:pt x="1554072" y="842075"/>
                  <a:pt x="1549635" y="839124"/>
                  <a:pt x="1544403" y="836863"/>
                </a:cubicBezTo>
                <a:cubicBezTo>
                  <a:pt x="1539171" y="834603"/>
                  <a:pt x="1533290" y="833012"/>
                  <a:pt x="1526760" y="832091"/>
                </a:cubicBezTo>
                <a:cubicBezTo>
                  <a:pt x="1524500" y="831840"/>
                  <a:pt x="1521988" y="831631"/>
                  <a:pt x="1519226" y="831464"/>
                </a:cubicBezTo>
                <a:cubicBezTo>
                  <a:pt x="1516463" y="831297"/>
                  <a:pt x="1512947" y="831213"/>
                  <a:pt x="1508677" y="831213"/>
                </a:cubicBezTo>
                <a:lnTo>
                  <a:pt x="1466610" y="831213"/>
                </a:lnTo>
                <a:cubicBezTo>
                  <a:pt x="1463847" y="831212"/>
                  <a:pt x="1461525" y="832029"/>
                  <a:pt x="1459641" y="833661"/>
                </a:cubicBezTo>
                <a:cubicBezTo>
                  <a:pt x="1457757" y="835294"/>
                  <a:pt x="1456815" y="837952"/>
                  <a:pt x="1456815" y="841636"/>
                </a:cubicBezTo>
                <a:lnTo>
                  <a:pt x="1456815" y="989185"/>
                </a:lnTo>
                <a:cubicBezTo>
                  <a:pt x="1456815" y="990022"/>
                  <a:pt x="1457067" y="990775"/>
                  <a:pt x="1457569" y="991445"/>
                </a:cubicBezTo>
                <a:cubicBezTo>
                  <a:pt x="1458071" y="992114"/>
                  <a:pt x="1458950" y="992658"/>
                  <a:pt x="1460206" y="993077"/>
                </a:cubicBezTo>
                <a:cubicBezTo>
                  <a:pt x="1461462" y="993496"/>
                  <a:pt x="1463157" y="993831"/>
                  <a:pt x="1465292" y="994082"/>
                </a:cubicBezTo>
                <a:cubicBezTo>
                  <a:pt x="1467427" y="994333"/>
                  <a:pt x="1470084" y="994458"/>
                  <a:pt x="1473266" y="994459"/>
                </a:cubicBezTo>
                <a:cubicBezTo>
                  <a:pt x="1476530" y="994458"/>
                  <a:pt x="1479209" y="994333"/>
                  <a:pt x="1481302" y="994082"/>
                </a:cubicBezTo>
                <a:cubicBezTo>
                  <a:pt x="1483395" y="993830"/>
                  <a:pt x="1485070" y="993496"/>
                  <a:pt x="1486325" y="993077"/>
                </a:cubicBezTo>
                <a:cubicBezTo>
                  <a:pt x="1487581" y="992659"/>
                  <a:pt x="1488481" y="992114"/>
                  <a:pt x="1489025" y="991445"/>
                </a:cubicBezTo>
                <a:cubicBezTo>
                  <a:pt x="1489569" y="990775"/>
                  <a:pt x="1489841" y="990021"/>
                  <a:pt x="1489841" y="989184"/>
                </a:cubicBezTo>
                <a:lnTo>
                  <a:pt x="1489841" y="927276"/>
                </a:lnTo>
                <a:lnTo>
                  <a:pt x="1500138" y="927277"/>
                </a:lnTo>
                <a:cubicBezTo>
                  <a:pt x="1503655" y="927277"/>
                  <a:pt x="1506752" y="927821"/>
                  <a:pt x="1509431" y="928909"/>
                </a:cubicBezTo>
                <a:cubicBezTo>
                  <a:pt x="1512110" y="929997"/>
                  <a:pt x="1514475" y="931609"/>
                  <a:pt x="1516525" y="933744"/>
                </a:cubicBezTo>
                <a:cubicBezTo>
                  <a:pt x="1518577" y="935878"/>
                  <a:pt x="1520439" y="938536"/>
                  <a:pt x="1522114" y="941717"/>
                </a:cubicBezTo>
                <a:cubicBezTo>
                  <a:pt x="1523788" y="944899"/>
                  <a:pt x="1525504" y="948540"/>
                  <a:pt x="1527262" y="952642"/>
                </a:cubicBezTo>
                <a:lnTo>
                  <a:pt x="1541829" y="988933"/>
                </a:lnTo>
                <a:cubicBezTo>
                  <a:pt x="1542164" y="989938"/>
                  <a:pt x="1542582" y="990796"/>
                  <a:pt x="1543084" y="991507"/>
                </a:cubicBezTo>
                <a:cubicBezTo>
                  <a:pt x="1543587" y="992219"/>
                  <a:pt x="1544445" y="992805"/>
                  <a:pt x="1545659" y="993265"/>
                </a:cubicBezTo>
                <a:cubicBezTo>
                  <a:pt x="1546873" y="993726"/>
                  <a:pt x="1548526" y="994040"/>
                  <a:pt x="1550619" y="994208"/>
                </a:cubicBezTo>
                <a:cubicBezTo>
                  <a:pt x="1552712" y="994375"/>
                  <a:pt x="1555516" y="994459"/>
                  <a:pt x="1559032" y="994458"/>
                </a:cubicBezTo>
                <a:cubicBezTo>
                  <a:pt x="1563218" y="994458"/>
                  <a:pt x="1566525" y="994375"/>
                  <a:pt x="1568953" y="994207"/>
                </a:cubicBezTo>
                <a:cubicBezTo>
                  <a:pt x="1571380" y="994040"/>
                  <a:pt x="1573222" y="993747"/>
                  <a:pt x="1574478" y="993328"/>
                </a:cubicBezTo>
                <a:cubicBezTo>
                  <a:pt x="1575734" y="992910"/>
                  <a:pt x="1576529" y="992386"/>
                  <a:pt x="1576864" y="991758"/>
                </a:cubicBezTo>
                <a:cubicBezTo>
                  <a:pt x="1577199" y="991131"/>
                  <a:pt x="1577366" y="990356"/>
                  <a:pt x="1577366" y="989435"/>
                </a:cubicBezTo>
                <a:cubicBezTo>
                  <a:pt x="1577366" y="988598"/>
                  <a:pt x="1577157" y="987447"/>
                  <a:pt x="1576738" y="985982"/>
                </a:cubicBezTo>
                <a:cubicBezTo>
                  <a:pt x="1576320" y="984517"/>
                  <a:pt x="1575483" y="982194"/>
                  <a:pt x="1574227" y="979013"/>
                </a:cubicBezTo>
                <a:lnTo>
                  <a:pt x="1560539" y="946992"/>
                </a:lnTo>
                <a:cubicBezTo>
                  <a:pt x="1558949" y="943140"/>
                  <a:pt x="1557317" y="939687"/>
                  <a:pt x="1555642" y="936631"/>
                </a:cubicBezTo>
                <a:cubicBezTo>
                  <a:pt x="1553967" y="933576"/>
                  <a:pt x="1552188" y="930855"/>
                  <a:pt x="1550305" y="928469"/>
                </a:cubicBezTo>
                <a:cubicBezTo>
                  <a:pt x="1548421" y="926083"/>
                  <a:pt x="1546412" y="924054"/>
                  <a:pt x="1544278" y="922379"/>
                </a:cubicBezTo>
                <a:cubicBezTo>
                  <a:pt x="1542143" y="920705"/>
                  <a:pt x="1539862" y="919282"/>
                  <a:pt x="1537434" y="918110"/>
                </a:cubicBezTo>
                <a:cubicBezTo>
                  <a:pt x="1542456" y="916519"/>
                  <a:pt x="1546936" y="914426"/>
                  <a:pt x="1550870" y="911831"/>
                </a:cubicBezTo>
                <a:cubicBezTo>
                  <a:pt x="1554805" y="909235"/>
                  <a:pt x="1558112" y="906180"/>
                  <a:pt x="1560791" y="902664"/>
                </a:cubicBezTo>
                <a:cubicBezTo>
                  <a:pt x="1563469" y="899148"/>
                  <a:pt x="1565499" y="895150"/>
                  <a:pt x="1566881" y="890672"/>
                </a:cubicBezTo>
                <a:cubicBezTo>
                  <a:pt x="1568262" y="886193"/>
                  <a:pt x="1568953" y="881233"/>
                  <a:pt x="1568953" y="875791"/>
                </a:cubicBezTo>
                <a:cubicBezTo>
                  <a:pt x="1568953" y="869345"/>
                  <a:pt x="1567990" y="863631"/>
                  <a:pt x="1566064" y="858650"/>
                </a:cubicBezTo>
                <a:cubicBezTo>
                  <a:pt x="1564139" y="853669"/>
                  <a:pt x="1561356" y="849358"/>
                  <a:pt x="1557714" y="845716"/>
                </a:cubicBezTo>
                <a:close/>
                <a:moveTo>
                  <a:pt x="1674827" y="900215"/>
                </a:moveTo>
                <a:cubicBezTo>
                  <a:pt x="1678637" y="905280"/>
                  <a:pt x="1680416" y="912250"/>
                  <a:pt x="1680164" y="921123"/>
                </a:cubicBezTo>
                <a:lnTo>
                  <a:pt x="1632949" y="921123"/>
                </a:lnTo>
                <a:cubicBezTo>
                  <a:pt x="1633116" y="917189"/>
                  <a:pt x="1633723" y="913484"/>
                  <a:pt x="1634770" y="910010"/>
                </a:cubicBezTo>
                <a:cubicBezTo>
                  <a:pt x="1635816" y="906536"/>
                  <a:pt x="1637323" y="903522"/>
                  <a:pt x="1639290" y="900969"/>
                </a:cubicBezTo>
                <a:cubicBezTo>
                  <a:pt x="1641258" y="898415"/>
                  <a:pt x="1643727" y="896385"/>
                  <a:pt x="1646699" y="894879"/>
                </a:cubicBezTo>
                <a:cubicBezTo>
                  <a:pt x="1649671" y="893371"/>
                  <a:pt x="1653166" y="892618"/>
                  <a:pt x="1657185" y="892618"/>
                </a:cubicBezTo>
                <a:cubicBezTo>
                  <a:pt x="1665137" y="892618"/>
                  <a:pt x="1671019" y="895151"/>
                  <a:pt x="1674827" y="900215"/>
                </a:cubicBezTo>
                <a:close/>
                <a:moveTo>
                  <a:pt x="1698373" y="885900"/>
                </a:moveTo>
                <a:cubicBezTo>
                  <a:pt x="1694103" y="881002"/>
                  <a:pt x="1688641" y="877173"/>
                  <a:pt x="1681985" y="874410"/>
                </a:cubicBezTo>
                <a:cubicBezTo>
                  <a:pt x="1675330" y="871648"/>
                  <a:pt x="1667314" y="870266"/>
                  <a:pt x="1657938" y="870266"/>
                </a:cubicBezTo>
                <a:cubicBezTo>
                  <a:pt x="1649064" y="870266"/>
                  <a:pt x="1641090" y="871731"/>
                  <a:pt x="1634016" y="874661"/>
                </a:cubicBezTo>
                <a:cubicBezTo>
                  <a:pt x="1626942" y="877591"/>
                  <a:pt x="1620936" y="881840"/>
                  <a:pt x="1615997" y="887407"/>
                </a:cubicBezTo>
                <a:cubicBezTo>
                  <a:pt x="1611057" y="892974"/>
                  <a:pt x="1607290" y="899755"/>
                  <a:pt x="1604694" y="907750"/>
                </a:cubicBezTo>
                <a:cubicBezTo>
                  <a:pt x="1602100" y="915745"/>
                  <a:pt x="1600802" y="924723"/>
                  <a:pt x="1600802" y="934686"/>
                </a:cubicBezTo>
                <a:cubicBezTo>
                  <a:pt x="1600802" y="945150"/>
                  <a:pt x="1602037" y="954275"/>
                  <a:pt x="1604506" y="962060"/>
                </a:cubicBezTo>
                <a:cubicBezTo>
                  <a:pt x="1606976" y="969846"/>
                  <a:pt x="1610722" y="976292"/>
                  <a:pt x="1615745" y="981399"/>
                </a:cubicBezTo>
                <a:cubicBezTo>
                  <a:pt x="1620768" y="986505"/>
                  <a:pt x="1627026" y="990314"/>
                  <a:pt x="1634519" y="992826"/>
                </a:cubicBezTo>
                <a:cubicBezTo>
                  <a:pt x="1642011" y="995337"/>
                  <a:pt x="1650738" y="996593"/>
                  <a:pt x="1660700" y="996593"/>
                </a:cubicBezTo>
                <a:cubicBezTo>
                  <a:pt x="1666226" y="996593"/>
                  <a:pt x="1671416" y="996237"/>
                  <a:pt x="1676272" y="995526"/>
                </a:cubicBezTo>
                <a:cubicBezTo>
                  <a:pt x="1681127" y="994814"/>
                  <a:pt x="1685438" y="993977"/>
                  <a:pt x="1689206" y="993015"/>
                </a:cubicBezTo>
                <a:cubicBezTo>
                  <a:pt x="1692973" y="992052"/>
                  <a:pt x="1696071" y="991068"/>
                  <a:pt x="1698498" y="990063"/>
                </a:cubicBezTo>
                <a:cubicBezTo>
                  <a:pt x="1700926" y="989059"/>
                  <a:pt x="1702412" y="988264"/>
                  <a:pt x="1702956" y="987678"/>
                </a:cubicBezTo>
                <a:cubicBezTo>
                  <a:pt x="1703500" y="987091"/>
                  <a:pt x="1703940" y="986484"/>
                  <a:pt x="1704275" y="985857"/>
                </a:cubicBezTo>
                <a:cubicBezTo>
                  <a:pt x="1704610" y="985229"/>
                  <a:pt x="1704861" y="984455"/>
                  <a:pt x="1705028" y="983533"/>
                </a:cubicBezTo>
                <a:cubicBezTo>
                  <a:pt x="1705196" y="982612"/>
                  <a:pt x="1705321" y="981503"/>
                  <a:pt x="1705405" y="980206"/>
                </a:cubicBezTo>
                <a:cubicBezTo>
                  <a:pt x="1705489" y="978908"/>
                  <a:pt x="1705530" y="977338"/>
                  <a:pt x="1705530" y="975497"/>
                </a:cubicBezTo>
                <a:cubicBezTo>
                  <a:pt x="1705530" y="973404"/>
                  <a:pt x="1705468" y="971667"/>
                  <a:pt x="1705342" y="970285"/>
                </a:cubicBezTo>
                <a:cubicBezTo>
                  <a:pt x="1705216" y="968904"/>
                  <a:pt x="1704986" y="967837"/>
                  <a:pt x="1704652" y="967084"/>
                </a:cubicBezTo>
                <a:cubicBezTo>
                  <a:pt x="1704317" y="966330"/>
                  <a:pt x="1703898" y="965807"/>
                  <a:pt x="1703395" y="965514"/>
                </a:cubicBezTo>
                <a:cubicBezTo>
                  <a:pt x="1702893" y="965221"/>
                  <a:pt x="1702266" y="965074"/>
                  <a:pt x="1701512" y="965074"/>
                </a:cubicBezTo>
                <a:cubicBezTo>
                  <a:pt x="1700256" y="965074"/>
                  <a:pt x="1698624" y="965472"/>
                  <a:pt x="1696615" y="966267"/>
                </a:cubicBezTo>
                <a:cubicBezTo>
                  <a:pt x="1694606" y="967062"/>
                  <a:pt x="1692073" y="967941"/>
                  <a:pt x="1689017" y="968904"/>
                </a:cubicBezTo>
                <a:cubicBezTo>
                  <a:pt x="1685962" y="969867"/>
                  <a:pt x="1682341" y="970746"/>
                  <a:pt x="1678155" y="971541"/>
                </a:cubicBezTo>
                <a:cubicBezTo>
                  <a:pt x="1673969" y="972337"/>
                  <a:pt x="1669114" y="972734"/>
                  <a:pt x="1663589" y="972734"/>
                </a:cubicBezTo>
                <a:cubicBezTo>
                  <a:pt x="1658147" y="972734"/>
                  <a:pt x="1653480" y="972023"/>
                  <a:pt x="1649587" y="970599"/>
                </a:cubicBezTo>
                <a:cubicBezTo>
                  <a:pt x="1645695" y="969176"/>
                  <a:pt x="1642513" y="967104"/>
                  <a:pt x="1640043" y="964383"/>
                </a:cubicBezTo>
                <a:cubicBezTo>
                  <a:pt x="1637574" y="961663"/>
                  <a:pt x="1635774" y="958356"/>
                  <a:pt x="1634644" y="954463"/>
                </a:cubicBezTo>
                <a:cubicBezTo>
                  <a:pt x="1633514" y="950571"/>
                  <a:pt x="1632949" y="946238"/>
                  <a:pt x="1632949" y="941466"/>
                </a:cubicBezTo>
                <a:lnTo>
                  <a:pt x="1701135" y="941467"/>
                </a:lnTo>
                <a:cubicBezTo>
                  <a:pt x="1704149" y="941466"/>
                  <a:pt x="1706514" y="940545"/>
                  <a:pt x="1708230" y="938704"/>
                </a:cubicBezTo>
                <a:cubicBezTo>
                  <a:pt x="1709947" y="936862"/>
                  <a:pt x="1710804" y="934016"/>
                  <a:pt x="1710804" y="930165"/>
                </a:cubicBezTo>
                <a:lnTo>
                  <a:pt x="1710804" y="925142"/>
                </a:lnTo>
                <a:cubicBezTo>
                  <a:pt x="1710804" y="917273"/>
                  <a:pt x="1709800" y="909989"/>
                  <a:pt x="1707791" y="903292"/>
                </a:cubicBezTo>
                <a:cubicBezTo>
                  <a:pt x="1705782" y="896595"/>
                  <a:pt x="1702642" y="890797"/>
                  <a:pt x="1698373" y="885900"/>
                </a:cubicBezTo>
                <a:close/>
                <a:moveTo>
                  <a:pt x="1819712" y="877612"/>
                </a:moveTo>
                <a:cubicBezTo>
                  <a:pt x="1818916" y="876984"/>
                  <a:pt x="1817598" y="876231"/>
                  <a:pt x="1815757" y="875352"/>
                </a:cubicBezTo>
                <a:cubicBezTo>
                  <a:pt x="1813914" y="874473"/>
                  <a:pt x="1811654" y="873656"/>
                  <a:pt x="1808975" y="872903"/>
                </a:cubicBezTo>
                <a:cubicBezTo>
                  <a:pt x="1806296" y="872150"/>
                  <a:pt x="1803304" y="871522"/>
                  <a:pt x="1799997" y="871019"/>
                </a:cubicBezTo>
                <a:cubicBezTo>
                  <a:pt x="1796690" y="870517"/>
                  <a:pt x="1793279" y="870266"/>
                  <a:pt x="1789763" y="870266"/>
                </a:cubicBezTo>
                <a:cubicBezTo>
                  <a:pt x="1782731" y="870266"/>
                  <a:pt x="1776389" y="871145"/>
                  <a:pt x="1770738" y="872903"/>
                </a:cubicBezTo>
                <a:cubicBezTo>
                  <a:pt x="1765088" y="874661"/>
                  <a:pt x="1760295" y="877131"/>
                  <a:pt x="1756360" y="880312"/>
                </a:cubicBezTo>
                <a:cubicBezTo>
                  <a:pt x="1752425" y="883493"/>
                  <a:pt x="1749411" y="887323"/>
                  <a:pt x="1747319" y="891802"/>
                </a:cubicBezTo>
                <a:cubicBezTo>
                  <a:pt x="1745226" y="896281"/>
                  <a:pt x="1744179" y="901199"/>
                  <a:pt x="1744180" y="906557"/>
                </a:cubicBezTo>
                <a:cubicBezTo>
                  <a:pt x="1744179" y="911831"/>
                  <a:pt x="1744954" y="916352"/>
                  <a:pt x="1746502" y="920119"/>
                </a:cubicBezTo>
                <a:cubicBezTo>
                  <a:pt x="1748051" y="923886"/>
                  <a:pt x="1750102" y="927109"/>
                  <a:pt x="1752655" y="929788"/>
                </a:cubicBezTo>
                <a:cubicBezTo>
                  <a:pt x="1755209" y="932467"/>
                  <a:pt x="1758097" y="934727"/>
                  <a:pt x="1761320" y="936569"/>
                </a:cubicBezTo>
                <a:cubicBezTo>
                  <a:pt x="1764543" y="938411"/>
                  <a:pt x="1767850" y="940043"/>
                  <a:pt x="1771240" y="941466"/>
                </a:cubicBezTo>
                <a:cubicBezTo>
                  <a:pt x="1774631" y="942890"/>
                  <a:pt x="1777938" y="944187"/>
                  <a:pt x="1781161" y="945359"/>
                </a:cubicBezTo>
                <a:cubicBezTo>
                  <a:pt x="1784384" y="946531"/>
                  <a:pt x="1787272" y="947787"/>
                  <a:pt x="1789825" y="949126"/>
                </a:cubicBezTo>
                <a:cubicBezTo>
                  <a:pt x="1792379" y="950466"/>
                  <a:pt x="1794430" y="952036"/>
                  <a:pt x="1795978" y="953835"/>
                </a:cubicBezTo>
                <a:cubicBezTo>
                  <a:pt x="1797527" y="955635"/>
                  <a:pt x="1798301" y="957791"/>
                  <a:pt x="1798302" y="960302"/>
                </a:cubicBezTo>
                <a:cubicBezTo>
                  <a:pt x="1798301" y="962479"/>
                  <a:pt x="1797883" y="964404"/>
                  <a:pt x="1797046" y="966079"/>
                </a:cubicBezTo>
                <a:cubicBezTo>
                  <a:pt x="1796209" y="967753"/>
                  <a:pt x="1794974" y="969135"/>
                  <a:pt x="1793341" y="970223"/>
                </a:cubicBezTo>
                <a:cubicBezTo>
                  <a:pt x="1791709" y="971311"/>
                  <a:pt x="1789783" y="972148"/>
                  <a:pt x="1787565" y="972734"/>
                </a:cubicBezTo>
                <a:cubicBezTo>
                  <a:pt x="1785346" y="973320"/>
                  <a:pt x="1782814" y="973613"/>
                  <a:pt x="1779968" y="973613"/>
                </a:cubicBezTo>
                <a:cubicBezTo>
                  <a:pt x="1775447" y="973613"/>
                  <a:pt x="1771408" y="973069"/>
                  <a:pt x="1767850" y="971981"/>
                </a:cubicBezTo>
                <a:cubicBezTo>
                  <a:pt x="1764292" y="970893"/>
                  <a:pt x="1761173" y="969720"/>
                  <a:pt x="1758495" y="968464"/>
                </a:cubicBezTo>
                <a:cubicBezTo>
                  <a:pt x="1755816" y="967209"/>
                  <a:pt x="1753576" y="966058"/>
                  <a:pt x="1751776" y="965012"/>
                </a:cubicBezTo>
                <a:cubicBezTo>
                  <a:pt x="1749977" y="963965"/>
                  <a:pt x="1748616" y="963441"/>
                  <a:pt x="1747695" y="963442"/>
                </a:cubicBezTo>
                <a:cubicBezTo>
                  <a:pt x="1746942" y="963442"/>
                  <a:pt x="1746314" y="963588"/>
                  <a:pt x="1745812" y="963881"/>
                </a:cubicBezTo>
                <a:cubicBezTo>
                  <a:pt x="1745310" y="964174"/>
                  <a:pt x="1744891" y="964760"/>
                  <a:pt x="1744556" y="965639"/>
                </a:cubicBezTo>
                <a:cubicBezTo>
                  <a:pt x="1744221" y="966518"/>
                  <a:pt x="1743970" y="967690"/>
                  <a:pt x="1743803" y="969155"/>
                </a:cubicBezTo>
                <a:cubicBezTo>
                  <a:pt x="1743635" y="970620"/>
                  <a:pt x="1743551" y="972567"/>
                  <a:pt x="1743551" y="974995"/>
                </a:cubicBezTo>
                <a:cubicBezTo>
                  <a:pt x="1743551" y="978678"/>
                  <a:pt x="1743802" y="981461"/>
                  <a:pt x="1744305" y="983345"/>
                </a:cubicBezTo>
                <a:cubicBezTo>
                  <a:pt x="1744807" y="985229"/>
                  <a:pt x="1745519" y="986610"/>
                  <a:pt x="1746440" y="987489"/>
                </a:cubicBezTo>
                <a:cubicBezTo>
                  <a:pt x="1747360" y="988368"/>
                  <a:pt x="1748826" y="989310"/>
                  <a:pt x="1750835" y="990315"/>
                </a:cubicBezTo>
                <a:cubicBezTo>
                  <a:pt x="1752844" y="991319"/>
                  <a:pt x="1755355" y="992303"/>
                  <a:pt x="1758369" y="993265"/>
                </a:cubicBezTo>
                <a:cubicBezTo>
                  <a:pt x="1761383" y="994228"/>
                  <a:pt x="1764794" y="995023"/>
                  <a:pt x="1768603" y="995652"/>
                </a:cubicBezTo>
                <a:cubicBezTo>
                  <a:pt x="1772412" y="996279"/>
                  <a:pt x="1776410" y="996593"/>
                  <a:pt x="1780596" y="996593"/>
                </a:cubicBezTo>
                <a:cubicBezTo>
                  <a:pt x="1787544" y="996593"/>
                  <a:pt x="1793990" y="995777"/>
                  <a:pt x="1799934" y="994145"/>
                </a:cubicBezTo>
                <a:cubicBezTo>
                  <a:pt x="1805878" y="992512"/>
                  <a:pt x="1811027" y="990063"/>
                  <a:pt x="1815380" y="986799"/>
                </a:cubicBezTo>
                <a:cubicBezTo>
                  <a:pt x="1819733" y="983534"/>
                  <a:pt x="1823102" y="979473"/>
                  <a:pt x="1825488" y="974618"/>
                </a:cubicBezTo>
                <a:cubicBezTo>
                  <a:pt x="1827874" y="969762"/>
                  <a:pt x="1829067" y="964153"/>
                  <a:pt x="1829067" y="957791"/>
                </a:cubicBezTo>
                <a:cubicBezTo>
                  <a:pt x="1829067" y="952685"/>
                  <a:pt x="1828272" y="948268"/>
                  <a:pt x="1826681" y="944543"/>
                </a:cubicBezTo>
                <a:cubicBezTo>
                  <a:pt x="1825091" y="940818"/>
                  <a:pt x="1822998" y="937615"/>
                  <a:pt x="1820402" y="934936"/>
                </a:cubicBezTo>
                <a:cubicBezTo>
                  <a:pt x="1817808" y="932258"/>
                  <a:pt x="1814856" y="929998"/>
                  <a:pt x="1811550" y="928155"/>
                </a:cubicBezTo>
                <a:cubicBezTo>
                  <a:pt x="1808243" y="926314"/>
                  <a:pt x="1804894" y="924702"/>
                  <a:pt x="1801503" y="923321"/>
                </a:cubicBezTo>
                <a:cubicBezTo>
                  <a:pt x="1798113" y="921940"/>
                  <a:pt x="1794765" y="920663"/>
                  <a:pt x="1791458" y="919491"/>
                </a:cubicBezTo>
                <a:cubicBezTo>
                  <a:pt x="1788151" y="918319"/>
                  <a:pt x="1785200" y="917063"/>
                  <a:pt x="1782605" y="915723"/>
                </a:cubicBezTo>
                <a:cubicBezTo>
                  <a:pt x="1780010" y="914384"/>
                  <a:pt x="1777917" y="912835"/>
                  <a:pt x="1776326" y="911077"/>
                </a:cubicBezTo>
                <a:cubicBezTo>
                  <a:pt x="1774736" y="909320"/>
                  <a:pt x="1773940" y="907143"/>
                  <a:pt x="1773940" y="904548"/>
                </a:cubicBezTo>
                <a:cubicBezTo>
                  <a:pt x="1773940" y="902873"/>
                  <a:pt x="1774275" y="901304"/>
                  <a:pt x="1774945" y="899839"/>
                </a:cubicBezTo>
                <a:cubicBezTo>
                  <a:pt x="1775615" y="898374"/>
                  <a:pt x="1776619" y="897097"/>
                  <a:pt x="1777959" y="896009"/>
                </a:cubicBezTo>
                <a:cubicBezTo>
                  <a:pt x="1779298" y="894920"/>
                  <a:pt x="1781014" y="894083"/>
                  <a:pt x="1783107" y="893497"/>
                </a:cubicBezTo>
                <a:cubicBezTo>
                  <a:pt x="1785200" y="892911"/>
                  <a:pt x="1787670" y="892618"/>
                  <a:pt x="1790516" y="892618"/>
                </a:cubicBezTo>
                <a:cubicBezTo>
                  <a:pt x="1794534" y="892618"/>
                  <a:pt x="1798113" y="893058"/>
                  <a:pt x="1801253" y="893937"/>
                </a:cubicBezTo>
                <a:cubicBezTo>
                  <a:pt x="1804392" y="894816"/>
                  <a:pt x="1807154" y="895758"/>
                  <a:pt x="1809540" y="896762"/>
                </a:cubicBezTo>
                <a:cubicBezTo>
                  <a:pt x="1811926" y="897766"/>
                  <a:pt x="1813914" y="898708"/>
                  <a:pt x="1815505" y="899587"/>
                </a:cubicBezTo>
                <a:cubicBezTo>
                  <a:pt x="1817095" y="900466"/>
                  <a:pt x="1818268" y="900906"/>
                  <a:pt x="1819021" y="900906"/>
                </a:cubicBezTo>
                <a:cubicBezTo>
                  <a:pt x="1819691" y="900906"/>
                  <a:pt x="1820277" y="900760"/>
                  <a:pt x="1820779" y="900467"/>
                </a:cubicBezTo>
                <a:cubicBezTo>
                  <a:pt x="1821282" y="900173"/>
                  <a:pt x="1821679" y="899608"/>
                  <a:pt x="1821972" y="898771"/>
                </a:cubicBezTo>
                <a:cubicBezTo>
                  <a:pt x="1822265" y="897934"/>
                  <a:pt x="1822474" y="896804"/>
                  <a:pt x="1822600" y="895381"/>
                </a:cubicBezTo>
                <a:cubicBezTo>
                  <a:pt x="1822725" y="893958"/>
                  <a:pt x="1822788" y="892116"/>
                  <a:pt x="1822788" y="889855"/>
                </a:cubicBezTo>
                <a:cubicBezTo>
                  <a:pt x="1822788" y="887930"/>
                  <a:pt x="1822726" y="886319"/>
                  <a:pt x="1822600" y="885021"/>
                </a:cubicBezTo>
                <a:cubicBezTo>
                  <a:pt x="1822474" y="883723"/>
                  <a:pt x="1822328" y="882635"/>
                  <a:pt x="1822161" y="881756"/>
                </a:cubicBezTo>
                <a:cubicBezTo>
                  <a:pt x="1821993" y="880877"/>
                  <a:pt x="1821742" y="880124"/>
                  <a:pt x="1821407" y="879496"/>
                </a:cubicBezTo>
                <a:cubicBezTo>
                  <a:pt x="1821072" y="878868"/>
                  <a:pt x="1820507" y="878240"/>
                  <a:pt x="1819712" y="877612"/>
                </a:cubicBezTo>
                <a:close/>
                <a:moveTo>
                  <a:pt x="1969989" y="875226"/>
                </a:moveTo>
                <a:cubicBezTo>
                  <a:pt x="1969487" y="874598"/>
                  <a:pt x="1968649" y="874075"/>
                  <a:pt x="1967477" y="873657"/>
                </a:cubicBezTo>
                <a:cubicBezTo>
                  <a:pt x="1966305" y="873238"/>
                  <a:pt x="1964715" y="872924"/>
                  <a:pt x="1962706" y="872715"/>
                </a:cubicBezTo>
                <a:cubicBezTo>
                  <a:pt x="1960696" y="872506"/>
                  <a:pt x="1958143" y="872401"/>
                  <a:pt x="1955045" y="872401"/>
                </a:cubicBezTo>
                <a:cubicBezTo>
                  <a:pt x="1951948" y="872401"/>
                  <a:pt x="1949395" y="872505"/>
                  <a:pt x="1947386" y="872715"/>
                </a:cubicBezTo>
                <a:cubicBezTo>
                  <a:pt x="1945376" y="872924"/>
                  <a:pt x="1943765" y="873238"/>
                  <a:pt x="1942551" y="873656"/>
                </a:cubicBezTo>
                <a:cubicBezTo>
                  <a:pt x="1941337" y="874075"/>
                  <a:pt x="1940500" y="874599"/>
                  <a:pt x="1940039" y="875226"/>
                </a:cubicBezTo>
                <a:cubicBezTo>
                  <a:pt x="1939579" y="875854"/>
                  <a:pt x="1939349" y="876587"/>
                  <a:pt x="1939349" y="877423"/>
                </a:cubicBezTo>
                <a:lnTo>
                  <a:pt x="1939349" y="951889"/>
                </a:lnTo>
                <a:cubicBezTo>
                  <a:pt x="1934744" y="957498"/>
                  <a:pt x="1930412" y="961767"/>
                  <a:pt x="1926352" y="964697"/>
                </a:cubicBezTo>
                <a:cubicBezTo>
                  <a:pt x="1922292" y="967627"/>
                  <a:pt x="1918252" y="969093"/>
                  <a:pt x="1914234" y="969092"/>
                </a:cubicBezTo>
                <a:cubicBezTo>
                  <a:pt x="1911053" y="969093"/>
                  <a:pt x="1908269" y="968486"/>
                  <a:pt x="1905883" y="967272"/>
                </a:cubicBezTo>
                <a:cubicBezTo>
                  <a:pt x="1903497" y="966058"/>
                  <a:pt x="1901530" y="964342"/>
                  <a:pt x="1899981" y="962123"/>
                </a:cubicBezTo>
                <a:cubicBezTo>
                  <a:pt x="1898433" y="959905"/>
                  <a:pt x="1897281" y="957247"/>
                  <a:pt x="1896528" y="954149"/>
                </a:cubicBezTo>
                <a:cubicBezTo>
                  <a:pt x="1895774" y="951052"/>
                  <a:pt x="1895398" y="946573"/>
                  <a:pt x="1895398" y="940713"/>
                </a:cubicBezTo>
                <a:lnTo>
                  <a:pt x="1895398" y="877424"/>
                </a:lnTo>
                <a:cubicBezTo>
                  <a:pt x="1895398" y="876586"/>
                  <a:pt x="1895147" y="875854"/>
                  <a:pt x="1894644" y="875226"/>
                </a:cubicBezTo>
                <a:cubicBezTo>
                  <a:pt x="1894142" y="874598"/>
                  <a:pt x="1893284" y="874075"/>
                  <a:pt x="1892070" y="873657"/>
                </a:cubicBezTo>
                <a:cubicBezTo>
                  <a:pt x="1890856" y="873238"/>
                  <a:pt x="1889245" y="872924"/>
                  <a:pt x="1887236" y="872715"/>
                </a:cubicBezTo>
                <a:cubicBezTo>
                  <a:pt x="1885226" y="872505"/>
                  <a:pt x="1882673" y="872401"/>
                  <a:pt x="1879576" y="872401"/>
                </a:cubicBezTo>
                <a:cubicBezTo>
                  <a:pt x="1876562" y="872401"/>
                  <a:pt x="1874030" y="872505"/>
                  <a:pt x="1871978" y="872715"/>
                </a:cubicBezTo>
                <a:cubicBezTo>
                  <a:pt x="1869928" y="872924"/>
                  <a:pt x="1868295" y="873238"/>
                  <a:pt x="1867081" y="873656"/>
                </a:cubicBezTo>
                <a:cubicBezTo>
                  <a:pt x="1865867" y="874075"/>
                  <a:pt x="1865030" y="874598"/>
                  <a:pt x="1864570" y="875226"/>
                </a:cubicBezTo>
                <a:cubicBezTo>
                  <a:pt x="1864109" y="875854"/>
                  <a:pt x="1863879" y="876587"/>
                  <a:pt x="1863879" y="877424"/>
                </a:cubicBezTo>
                <a:lnTo>
                  <a:pt x="1863879" y="945987"/>
                </a:lnTo>
                <a:cubicBezTo>
                  <a:pt x="1863879" y="954526"/>
                  <a:pt x="1864570" y="961663"/>
                  <a:pt x="1865951" y="967398"/>
                </a:cubicBezTo>
                <a:cubicBezTo>
                  <a:pt x="1867332" y="973132"/>
                  <a:pt x="1869634" y="978175"/>
                  <a:pt x="1872858" y="982529"/>
                </a:cubicBezTo>
                <a:cubicBezTo>
                  <a:pt x="1876080" y="986882"/>
                  <a:pt x="1880308" y="990314"/>
                  <a:pt x="1885540" y="992826"/>
                </a:cubicBezTo>
                <a:cubicBezTo>
                  <a:pt x="1890773" y="995337"/>
                  <a:pt x="1897240" y="996593"/>
                  <a:pt x="1904941" y="996593"/>
                </a:cubicBezTo>
                <a:cubicBezTo>
                  <a:pt x="1911806" y="996593"/>
                  <a:pt x="1918441" y="994919"/>
                  <a:pt x="1924845" y="991570"/>
                </a:cubicBezTo>
                <a:cubicBezTo>
                  <a:pt x="1931249" y="988222"/>
                  <a:pt x="1937549" y="983199"/>
                  <a:pt x="1943744" y="976502"/>
                </a:cubicBezTo>
                <a:lnTo>
                  <a:pt x="1943744" y="989435"/>
                </a:lnTo>
                <a:cubicBezTo>
                  <a:pt x="1943744" y="990273"/>
                  <a:pt x="1943953" y="991005"/>
                  <a:pt x="1944372" y="991633"/>
                </a:cubicBezTo>
                <a:cubicBezTo>
                  <a:pt x="1944791" y="992261"/>
                  <a:pt x="1945502" y="992784"/>
                  <a:pt x="1946507" y="993203"/>
                </a:cubicBezTo>
                <a:cubicBezTo>
                  <a:pt x="1947511" y="993621"/>
                  <a:pt x="1948871" y="993935"/>
                  <a:pt x="1950588" y="994144"/>
                </a:cubicBezTo>
                <a:cubicBezTo>
                  <a:pt x="1952304" y="994354"/>
                  <a:pt x="1954543" y="994458"/>
                  <a:pt x="1957306" y="994458"/>
                </a:cubicBezTo>
                <a:cubicBezTo>
                  <a:pt x="1959901" y="994458"/>
                  <a:pt x="1962057" y="994354"/>
                  <a:pt x="1963773" y="994145"/>
                </a:cubicBezTo>
                <a:cubicBezTo>
                  <a:pt x="1965489" y="993935"/>
                  <a:pt x="1966870" y="993621"/>
                  <a:pt x="1967917" y="993202"/>
                </a:cubicBezTo>
                <a:cubicBezTo>
                  <a:pt x="1968963" y="992784"/>
                  <a:pt x="1969696" y="992261"/>
                  <a:pt x="1970114" y="991633"/>
                </a:cubicBezTo>
                <a:cubicBezTo>
                  <a:pt x="1970533" y="991005"/>
                  <a:pt x="1970742" y="990273"/>
                  <a:pt x="1970742" y="989435"/>
                </a:cubicBezTo>
                <a:lnTo>
                  <a:pt x="1970742" y="877424"/>
                </a:lnTo>
                <a:cubicBezTo>
                  <a:pt x="1970742" y="876586"/>
                  <a:pt x="1970491" y="875854"/>
                  <a:pt x="1969989" y="875226"/>
                </a:cubicBezTo>
                <a:close/>
                <a:moveTo>
                  <a:pt x="2038273" y="822046"/>
                </a:moveTo>
                <a:cubicBezTo>
                  <a:pt x="2037771" y="821376"/>
                  <a:pt x="2036913" y="820811"/>
                  <a:pt x="2035699" y="820351"/>
                </a:cubicBezTo>
                <a:cubicBezTo>
                  <a:pt x="2034485" y="819890"/>
                  <a:pt x="2032874" y="819534"/>
                  <a:pt x="2030864" y="819283"/>
                </a:cubicBezTo>
                <a:cubicBezTo>
                  <a:pt x="2028855" y="819032"/>
                  <a:pt x="2026302" y="818907"/>
                  <a:pt x="2023204" y="818907"/>
                </a:cubicBezTo>
                <a:cubicBezTo>
                  <a:pt x="2020106" y="818906"/>
                  <a:pt x="2017553" y="819032"/>
                  <a:pt x="2015544" y="819283"/>
                </a:cubicBezTo>
                <a:cubicBezTo>
                  <a:pt x="2013535" y="819534"/>
                  <a:pt x="2011923" y="819890"/>
                  <a:pt x="2010710" y="820351"/>
                </a:cubicBezTo>
                <a:cubicBezTo>
                  <a:pt x="2009496" y="820811"/>
                  <a:pt x="2008638" y="821376"/>
                  <a:pt x="2008135" y="822046"/>
                </a:cubicBezTo>
                <a:cubicBezTo>
                  <a:pt x="2007633" y="822716"/>
                  <a:pt x="2007382" y="823469"/>
                  <a:pt x="2007382" y="824306"/>
                </a:cubicBezTo>
                <a:lnTo>
                  <a:pt x="2007382" y="989435"/>
                </a:lnTo>
                <a:cubicBezTo>
                  <a:pt x="2007382" y="990273"/>
                  <a:pt x="2007633" y="991005"/>
                  <a:pt x="2008135" y="991633"/>
                </a:cubicBezTo>
                <a:cubicBezTo>
                  <a:pt x="2008638" y="992261"/>
                  <a:pt x="2009496" y="992784"/>
                  <a:pt x="2010710" y="993203"/>
                </a:cubicBezTo>
                <a:cubicBezTo>
                  <a:pt x="2011923" y="993621"/>
                  <a:pt x="2013535" y="993935"/>
                  <a:pt x="2015544" y="994144"/>
                </a:cubicBezTo>
                <a:cubicBezTo>
                  <a:pt x="2017553" y="994354"/>
                  <a:pt x="2020107" y="994459"/>
                  <a:pt x="2023204" y="994459"/>
                </a:cubicBezTo>
                <a:cubicBezTo>
                  <a:pt x="2026301" y="994458"/>
                  <a:pt x="2028855" y="994354"/>
                  <a:pt x="2030864" y="994145"/>
                </a:cubicBezTo>
                <a:cubicBezTo>
                  <a:pt x="2032873" y="993935"/>
                  <a:pt x="2034485" y="993621"/>
                  <a:pt x="2035699" y="993203"/>
                </a:cubicBezTo>
                <a:cubicBezTo>
                  <a:pt x="2036913" y="992784"/>
                  <a:pt x="2037771" y="992261"/>
                  <a:pt x="2038273" y="991633"/>
                </a:cubicBezTo>
                <a:cubicBezTo>
                  <a:pt x="2038775" y="991005"/>
                  <a:pt x="2039026" y="990272"/>
                  <a:pt x="2039026" y="989435"/>
                </a:cubicBezTo>
                <a:lnTo>
                  <a:pt x="2039027" y="824306"/>
                </a:lnTo>
                <a:cubicBezTo>
                  <a:pt x="2039026" y="823469"/>
                  <a:pt x="2038775" y="822715"/>
                  <a:pt x="2038273" y="822046"/>
                </a:cubicBezTo>
                <a:close/>
                <a:moveTo>
                  <a:pt x="2147059" y="873782"/>
                </a:moveTo>
                <a:cubicBezTo>
                  <a:pt x="2146431" y="873363"/>
                  <a:pt x="2145699" y="873154"/>
                  <a:pt x="2144862" y="873154"/>
                </a:cubicBezTo>
                <a:lnTo>
                  <a:pt x="2120501" y="873154"/>
                </a:lnTo>
                <a:lnTo>
                  <a:pt x="2120500" y="848165"/>
                </a:lnTo>
                <a:cubicBezTo>
                  <a:pt x="2120500" y="847328"/>
                  <a:pt x="2120249" y="846574"/>
                  <a:pt x="2119747" y="845905"/>
                </a:cubicBezTo>
                <a:cubicBezTo>
                  <a:pt x="2119245" y="845235"/>
                  <a:pt x="2118408" y="844670"/>
                  <a:pt x="2117236" y="844209"/>
                </a:cubicBezTo>
                <a:cubicBezTo>
                  <a:pt x="2116063" y="843749"/>
                  <a:pt x="2114452" y="843414"/>
                  <a:pt x="2112401" y="843205"/>
                </a:cubicBezTo>
                <a:cubicBezTo>
                  <a:pt x="2110350" y="842996"/>
                  <a:pt x="2107776" y="842891"/>
                  <a:pt x="2104678" y="842891"/>
                </a:cubicBezTo>
                <a:cubicBezTo>
                  <a:pt x="2101664" y="842891"/>
                  <a:pt x="2099132" y="842996"/>
                  <a:pt x="2097081" y="843205"/>
                </a:cubicBezTo>
                <a:cubicBezTo>
                  <a:pt x="2095030" y="843414"/>
                  <a:pt x="2093397" y="843749"/>
                  <a:pt x="2092183" y="844209"/>
                </a:cubicBezTo>
                <a:cubicBezTo>
                  <a:pt x="2090970" y="844670"/>
                  <a:pt x="2090133" y="845235"/>
                  <a:pt x="2089672" y="845905"/>
                </a:cubicBezTo>
                <a:cubicBezTo>
                  <a:pt x="2089212" y="846574"/>
                  <a:pt x="2088982" y="847328"/>
                  <a:pt x="2088981" y="848165"/>
                </a:cubicBezTo>
                <a:lnTo>
                  <a:pt x="2088981" y="873155"/>
                </a:lnTo>
                <a:lnTo>
                  <a:pt x="2075671" y="873154"/>
                </a:lnTo>
                <a:cubicBezTo>
                  <a:pt x="2074834" y="873154"/>
                  <a:pt x="2074101" y="873363"/>
                  <a:pt x="2073473" y="873782"/>
                </a:cubicBezTo>
                <a:cubicBezTo>
                  <a:pt x="2072845" y="874201"/>
                  <a:pt x="2072322" y="874892"/>
                  <a:pt x="2071903" y="875854"/>
                </a:cubicBezTo>
                <a:cubicBezTo>
                  <a:pt x="2071485" y="876817"/>
                  <a:pt x="2071171" y="878135"/>
                  <a:pt x="2070962" y="879810"/>
                </a:cubicBezTo>
                <a:cubicBezTo>
                  <a:pt x="2070753" y="881484"/>
                  <a:pt x="2070648" y="883535"/>
                  <a:pt x="2070648" y="885963"/>
                </a:cubicBezTo>
                <a:cubicBezTo>
                  <a:pt x="2070647" y="890567"/>
                  <a:pt x="2071066" y="893853"/>
                  <a:pt x="2071903" y="895820"/>
                </a:cubicBezTo>
                <a:cubicBezTo>
                  <a:pt x="2072741" y="897788"/>
                  <a:pt x="2073954" y="898771"/>
                  <a:pt x="2075545" y="898771"/>
                </a:cubicBezTo>
                <a:lnTo>
                  <a:pt x="2088981" y="898771"/>
                </a:lnTo>
                <a:lnTo>
                  <a:pt x="2088981" y="956158"/>
                </a:lnTo>
                <a:cubicBezTo>
                  <a:pt x="2088981" y="963023"/>
                  <a:pt x="2089693" y="968967"/>
                  <a:pt x="2091116" y="973990"/>
                </a:cubicBezTo>
                <a:cubicBezTo>
                  <a:pt x="2092539" y="979013"/>
                  <a:pt x="2094758" y="983178"/>
                  <a:pt x="2097772" y="986484"/>
                </a:cubicBezTo>
                <a:cubicBezTo>
                  <a:pt x="2100785" y="989791"/>
                  <a:pt x="2104595" y="992240"/>
                  <a:pt x="2109199" y="993830"/>
                </a:cubicBezTo>
                <a:cubicBezTo>
                  <a:pt x="2113803" y="995421"/>
                  <a:pt x="2119245" y="996217"/>
                  <a:pt x="2125524" y="996217"/>
                </a:cubicBezTo>
                <a:cubicBezTo>
                  <a:pt x="2127868" y="996216"/>
                  <a:pt x="2130191" y="996091"/>
                  <a:pt x="2132493" y="995840"/>
                </a:cubicBezTo>
                <a:cubicBezTo>
                  <a:pt x="2134795" y="995589"/>
                  <a:pt x="2136930" y="995233"/>
                  <a:pt x="2138897" y="994772"/>
                </a:cubicBezTo>
                <a:cubicBezTo>
                  <a:pt x="2140864" y="994312"/>
                  <a:pt x="2142581" y="993768"/>
                  <a:pt x="2144046" y="993140"/>
                </a:cubicBezTo>
                <a:cubicBezTo>
                  <a:pt x="2145511" y="992512"/>
                  <a:pt x="2146620" y="991800"/>
                  <a:pt x="2147373" y="991005"/>
                </a:cubicBezTo>
                <a:cubicBezTo>
                  <a:pt x="2148126" y="990210"/>
                  <a:pt x="2148734" y="988828"/>
                  <a:pt x="2149194" y="986861"/>
                </a:cubicBezTo>
                <a:cubicBezTo>
                  <a:pt x="2149655" y="984894"/>
                  <a:pt x="2149885" y="982068"/>
                  <a:pt x="2149885" y="978385"/>
                </a:cubicBezTo>
                <a:cubicBezTo>
                  <a:pt x="2149885" y="976041"/>
                  <a:pt x="2149780" y="974116"/>
                  <a:pt x="2149571" y="972609"/>
                </a:cubicBezTo>
                <a:cubicBezTo>
                  <a:pt x="2149361" y="971102"/>
                  <a:pt x="2149131" y="969909"/>
                  <a:pt x="2148880" y="969029"/>
                </a:cubicBezTo>
                <a:cubicBezTo>
                  <a:pt x="2148629" y="968151"/>
                  <a:pt x="2148273" y="967565"/>
                  <a:pt x="2147813" y="967272"/>
                </a:cubicBezTo>
                <a:cubicBezTo>
                  <a:pt x="2147352" y="966979"/>
                  <a:pt x="2146871" y="966833"/>
                  <a:pt x="2146369" y="966832"/>
                </a:cubicBezTo>
                <a:cubicBezTo>
                  <a:pt x="2145783" y="966832"/>
                  <a:pt x="2145134" y="966979"/>
                  <a:pt x="2144423" y="967272"/>
                </a:cubicBezTo>
                <a:cubicBezTo>
                  <a:pt x="2143711" y="967565"/>
                  <a:pt x="2142832" y="967900"/>
                  <a:pt x="2141785" y="968276"/>
                </a:cubicBezTo>
                <a:cubicBezTo>
                  <a:pt x="2140739" y="968653"/>
                  <a:pt x="2139546" y="968988"/>
                  <a:pt x="2138206" y="969281"/>
                </a:cubicBezTo>
                <a:cubicBezTo>
                  <a:pt x="2136867" y="969574"/>
                  <a:pt x="2135360" y="969720"/>
                  <a:pt x="2133686" y="969720"/>
                </a:cubicBezTo>
                <a:cubicBezTo>
                  <a:pt x="2128747" y="969721"/>
                  <a:pt x="2125314" y="968193"/>
                  <a:pt x="2123389" y="965137"/>
                </a:cubicBezTo>
                <a:cubicBezTo>
                  <a:pt x="2121463" y="962081"/>
                  <a:pt x="2120501" y="957498"/>
                  <a:pt x="2120501" y="951386"/>
                </a:cubicBezTo>
                <a:lnTo>
                  <a:pt x="2120501" y="898771"/>
                </a:lnTo>
                <a:lnTo>
                  <a:pt x="2144987" y="898771"/>
                </a:lnTo>
                <a:cubicBezTo>
                  <a:pt x="2146578" y="898771"/>
                  <a:pt x="2147792" y="897788"/>
                  <a:pt x="2148629" y="895820"/>
                </a:cubicBezTo>
                <a:cubicBezTo>
                  <a:pt x="2149466" y="893853"/>
                  <a:pt x="2149885" y="890567"/>
                  <a:pt x="2149885" y="885963"/>
                </a:cubicBezTo>
                <a:cubicBezTo>
                  <a:pt x="2149885" y="883535"/>
                  <a:pt x="2149780" y="881484"/>
                  <a:pt x="2149571" y="879810"/>
                </a:cubicBezTo>
                <a:cubicBezTo>
                  <a:pt x="2149361" y="878135"/>
                  <a:pt x="2149047" y="876817"/>
                  <a:pt x="2148629" y="875854"/>
                </a:cubicBezTo>
                <a:cubicBezTo>
                  <a:pt x="2148210" y="874891"/>
                  <a:pt x="2147687" y="874201"/>
                  <a:pt x="2147059" y="873782"/>
                </a:cubicBezTo>
                <a:close/>
                <a:moveTo>
                  <a:pt x="2243251" y="941843"/>
                </a:moveTo>
                <a:lnTo>
                  <a:pt x="2243251" y="960930"/>
                </a:lnTo>
                <a:cubicBezTo>
                  <a:pt x="2239400" y="965283"/>
                  <a:pt x="2235612" y="968590"/>
                  <a:pt x="2231887" y="970851"/>
                </a:cubicBezTo>
                <a:cubicBezTo>
                  <a:pt x="2228161" y="973111"/>
                  <a:pt x="2224080" y="974241"/>
                  <a:pt x="2219643" y="974241"/>
                </a:cubicBezTo>
                <a:cubicBezTo>
                  <a:pt x="2214369" y="974241"/>
                  <a:pt x="2210246" y="972902"/>
                  <a:pt x="2207274" y="970223"/>
                </a:cubicBezTo>
                <a:cubicBezTo>
                  <a:pt x="2204302" y="967544"/>
                  <a:pt x="2202816" y="963860"/>
                  <a:pt x="2202816" y="959172"/>
                </a:cubicBezTo>
                <a:cubicBezTo>
                  <a:pt x="2202816" y="956410"/>
                  <a:pt x="2203339" y="953961"/>
                  <a:pt x="2204386" y="951826"/>
                </a:cubicBezTo>
                <a:cubicBezTo>
                  <a:pt x="2205432" y="949691"/>
                  <a:pt x="2207086" y="947870"/>
                  <a:pt x="2209346" y="946364"/>
                </a:cubicBezTo>
                <a:cubicBezTo>
                  <a:pt x="2211607" y="944857"/>
                  <a:pt x="2214537" y="943727"/>
                  <a:pt x="2218136" y="942973"/>
                </a:cubicBezTo>
                <a:cubicBezTo>
                  <a:pt x="2221736" y="942220"/>
                  <a:pt x="2226089" y="941843"/>
                  <a:pt x="2231196" y="941843"/>
                </a:cubicBezTo>
                <a:close/>
                <a:moveTo>
                  <a:pt x="2262715" y="880752"/>
                </a:moveTo>
                <a:cubicBezTo>
                  <a:pt x="2258696" y="877193"/>
                  <a:pt x="2253569" y="874556"/>
                  <a:pt x="2247332" y="872840"/>
                </a:cubicBezTo>
                <a:cubicBezTo>
                  <a:pt x="2241096" y="871124"/>
                  <a:pt x="2233582" y="870266"/>
                  <a:pt x="2224792" y="870266"/>
                </a:cubicBezTo>
                <a:cubicBezTo>
                  <a:pt x="2219853" y="870266"/>
                  <a:pt x="2215060" y="870664"/>
                  <a:pt x="2210414" y="871459"/>
                </a:cubicBezTo>
                <a:cubicBezTo>
                  <a:pt x="2205767" y="872254"/>
                  <a:pt x="2201477" y="873280"/>
                  <a:pt x="2197542" y="874535"/>
                </a:cubicBezTo>
                <a:cubicBezTo>
                  <a:pt x="2193607" y="875791"/>
                  <a:pt x="2190175" y="877152"/>
                  <a:pt x="2187245" y="878617"/>
                </a:cubicBezTo>
                <a:cubicBezTo>
                  <a:pt x="2184315" y="880082"/>
                  <a:pt x="2182264" y="881421"/>
                  <a:pt x="2181092" y="882635"/>
                </a:cubicBezTo>
                <a:cubicBezTo>
                  <a:pt x="2179920" y="883849"/>
                  <a:pt x="2179125" y="885209"/>
                  <a:pt x="2178706" y="886716"/>
                </a:cubicBezTo>
                <a:cubicBezTo>
                  <a:pt x="2178287" y="888223"/>
                  <a:pt x="2178078" y="890274"/>
                  <a:pt x="2178078" y="892869"/>
                </a:cubicBezTo>
                <a:cubicBezTo>
                  <a:pt x="2178078" y="894795"/>
                  <a:pt x="2178204" y="896553"/>
                  <a:pt x="2178455" y="898143"/>
                </a:cubicBezTo>
                <a:cubicBezTo>
                  <a:pt x="2178706" y="899734"/>
                  <a:pt x="2179062" y="901073"/>
                  <a:pt x="2179522" y="902162"/>
                </a:cubicBezTo>
                <a:cubicBezTo>
                  <a:pt x="2179983" y="903250"/>
                  <a:pt x="2180569" y="904087"/>
                  <a:pt x="2181281" y="904673"/>
                </a:cubicBezTo>
                <a:cubicBezTo>
                  <a:pt x="2181992" y="905259"/>
                  <a:pt x="2182808" y="905552"/>
                  <a:pt x="2183729" y="905552"/>
                </a:cubicBezTo>
                <a:cubicBezTo>
                  <a:pt x="2185068" y="905552"/>
                  <a:pt x="2186806" y="904966"/>
                  <a:pt x="2188940" y="903794"/>
                </a:cubicBezTo>
                <a:cubicBezTo>
                  <a:pt x="2191075" y="902622"/>
                  <a:pt x="2193733" y="901325"/>
                  <a:pt x="2196915" y="899901"/>
                </a:cubicBezTo>
                <a:cubicBezTo>
                  <a:pt x="2200096" y="898478"/>
                  <a:pt x="2203758" y="897181"/>
                  <a:pt x="2207902" y="896009"/>
                </a:cubicBezTo>
                <a:cubicBezTo>
                  <a:pt x="2212046" y="894837"/>
                  <a:pt x="2216755" y="894251"/>
                  <a:pt x="2222029" y="894251"/>
                </a:cubicBezTo>
                <a:cubicBezTo>
                  <a:pt x="2226048" y="894251"/>
                  <a:pt x="2229417" y="894669"/>
                  <a:pt x="2232138" y="895506"/>
                </a:cubicBezTo>
                <a:cubicBezTo>
                  <a:pt x="2234858" y="896344"/>
                  <a:pt x="2237035" y="897641"/>
                  <a:pt x="2238668" y="899399"/>
                </a:cubicBezTo>
                <a:cubicBezTo>
                  <a:pt x="2240300" y="901157"/>
                  <a:pt x="2241472" y="903355"/>
                  <a:pt x="2242184" y="905992"/>
                </a:cubicBezTo>
                <a:cubicBezTo>
                  <a:pt x="2242895" y="908629"/>
                  <a:pt x="2243251" y="911706"/>
                  <a:pt x="2243251" y="915221"/>
                </a:cubicBezTo>
                <a:lnTo>
                  <a:pt x="2243251" y="922002"/>
                </a:lnTo>
                <a:lnTo>
                  <a:pt x="2232326" y="922002"/>
                </a:lnTo>
                <a:cubicBezTo>
                  <a:pt x="2222364" y="922003"/>
                  <a:pt x="2213616" y="922756"/>
                  <a:pt x="2206081" y="924263"/>
                </a:cubicBezTo>
                <a:cubicBezTo>
                  <a:pt x="2198547" y="925770"/>
                  <a:pt x="2192247" y="928093"/>
                  <a:pt x="2187182" y="931232"/>
                </a:cubicBezTo>
                <a:cubicBezTo>
                  <a:pt x="2182117" y="934371"/>
                  <a:pt x="2178308" y="938348"/>
                  <a:pt x="2175755" y="943162"/>
                </a:cubicBezTo>
                <a:cubicBezTo>
                  <a:pt x="2173202" y="947975"/>
                  <a:pt x="2171925" y="953647"/>
                  <a:pt x="2171925" y="960177"/>
                </a:cubicBezTo>
                <a:cubicBezTo>
                  <a:pt x="2171925" y="966204"/>
                  <a:pt x="2172930" y="971479"/>
                  <a:pt x="2174939" y="975999"/>
                </a:cubicBezTo>
                <a:cubicBezTo>
                  <a:pt x="2176948" y="980520"/>
                  <a:pt x="2179773" y="984308"/>
                  <a:pt x="2183415" y="987364"/>
                </a:cubicBezTo>
                <a:cubicBezTo>
                  <a:pt x="2187057" y="990419"/>
                  <a:pt x="2191368" y="992721"/>
                  <a:pt x="2196349" y="994270"/>
                </a:cubicBezTo>
                <a:cubicBezTo>
                  <a:pt x="2201331" y="995819"/>
                  <a:pt x="2206793" y="996593"/>
                  <a:pt x="2212737" y="996593"/>
                </a:cubicBezTo>
                <a:cubicBezTo>
                  <a:pt x="2219936" y="996593"/>
                  <a:pt x="2226487" y="995212"/>
                  <a:pt x="2232389" y="992449"/>
                </a:cubicBezTo>
                <a:cubicBezTo>
                  <a:pt x="2238291" y="989687"/>
                  <a:pt x="2243544" y="985836"/>
                  <a:pt x="2248149" y="980896"/>
                </a:cubicBezTo>
                <a:lnTo>
                  <a:pt x="2248149" y="989812"/>
                </a:lnTo>
                <a:cubicBezTo>
                  <a:pt x="2248149" y="990984"/>
                  <a:pt x="2248504" y="991905"/>
                  <a:pt x="2249216" y="992575"/>
                </a:cubicBezTo>
                <a:cubicBezTo>
                  <a:pt x="2249928" y="993245"/>
                  <a:pt x="2251141" y="993726"/>
                  <a:pt x="2252858" y="994019"/>
                </a:cubicBezTo>
                <a:cubicBezTo>
                  <a:pt x="2254574" y="994312"/>
                  <a:pt x="2257315" y="994458"/>
                  <a:pt x="2261083" y="994459"/>
                </a:cubicBezTo>
                <a:cubicBezTo>
                  <a:pt x="2264599" y="994458"/>
                  <a:pt x="2267257" y="994312"/>
                  <a:pt x="2269056" y="994019"/>
                </a:cubicBezTo>
                <a:cubicBezTo>
                  <a:pt x="2270856" y="993726"/>
                  <a:pt x="2272175" y="993244"/>
                  <a:pt x="2273012" y="992575"/>
                </a:cubicBezTo>
                <a:cubicBezTo>
                  <a:pt x="2273849" y="991905"/>
                  <a:pt x="2274268" y="990984"/>
                  <a:pt x="2274268" y="989812"/>
                </a:cubicBezTo>
                <a:lnTo>
                  <a:pt x="2274268" y="914468"/>
                </a:lnTo>
                <a:cubicBezTo>
                  <a:pt x="2274268" y="906766"/>
                  <a:pt x="2273347" y="900110"/>
                  <a:pt x="2271505" y="894502"/>
                </a:cubicBezTo>
                <a:cubicBezTo>
                  <a:pt x="2269664" y="888893"/>
                  <a:pt x="2266734" y="884309"/>
                  <a:pt x="2262715" y="880752"/>
                </a:cubicBezTo>
                <a:close/>
                <a:moveTo>
                  <a:pt x="2367076" y="941843"/>
                </a:moveTo>
                <a:lnTo>
                  <a:pt x="2367076" y="960930"/>
                </a:lnTo>
                <a:cubicBezTo>
                  <a:pt x="2363225" y="965283"/>
                  <a:pt x="2359437" y="968590"/>
                  <a:pt x="2355712" y="970850"/>
                </a:cubicBezTo>
                <a:cubicBezTo>
                  <a:pt x="2351986" y="973111"/>
                  <a:pt x="2347905" y="974241"/>
                  <a:pt x="2343468" y="974241"/>
                </a:cubicBezTo>
                <a:cubicBezTo>
                  <a:pt x="2338194" y="974241"/>
                  <a:pt x="2334071" y="972901"/>
                  <a:pt x="2331099" y="970223"/>
                </a:cubicBezTo>
                <a:cubicBezTo>
                  <a:pt x="2328127" y="967544"/>
                  <a:pt x="2326641" y="963860"/>
                  <a:pt x="2326641" y="959172"/>
                </a:cubicBezTo>
                <a:cubicBezTo>
                  <a:pt x="2326641" y="956410"/>
                  <a:pt x="2327165" y="953961"/>
                  <a:pt x="2328211" y="951826"/>
                </a:cubicBezTo>
                <a:cubicBezTo>
                  <a:pt x="2329257" y="949692"/>
                  <a:pt x="2330911" y="947871"/>
                  <a:pt x="2333171" y="946364"/>
                </a:cubicBezTo>
                <a:cubicBezTo>
                  <a:pt x="2335432" y="944857"/>
                  <a:pt x="2338362" y="943727"/>
                  <a:pt x="2341961" y="942973"/>
                </a:cubicBezTo>
                <a:cubicBezTo>
                  <a:pt x="2345561" y="942220"/>
                  <a:pt x="2349914" y="941843"/>
                  <a:pt x="2355021" y="941843"/>
                </a:cubicBezTo>
                <a:close/>
                <a:moveTo>
                  <a:pt x="2386540" y="880751"/>
                </a:moveTo>
                <a:cubicBezTo>
                  <a:pt x="2382521" y="877194"/>
                  <a:pt x="2377394" y="874556"/>
                  <a:pt x="2371157" y="872840"/>
                </a:cubicBezTo>
                <a:cubicBezTo>
                  <a:pt x="2364920" y="871124"/>
                  <a:pt x="2357407" y="870266"/>
                  <a:pt x="2348617" y="870266"/>
                </a:cubicBezTo>
                <a:cubicBezTo>
                  <a:pt x="2343678" y="870266"/>
                  <a:pt x="2338885" y="870664"/>
                  <a:pt x="2334239" y="871459"/>
                </a:cubicBezTo>
                <a:cubicBezTo>
                  <a:pt x="2329592" y="872254"/>
                  <a:pt x="2325302" y="873280"/>
                  <a:pt x="2321367" y="874535"/>
                </a:cubicBezTo>
                <a:cubicBezTo>
                  <a:pt x="2317433" y="875791"/>
                  <a:pt x="2314000" y="877151"/>
                  <a:pt x="2311070" y="878617"/>
                </a:cubicBezTo>
                <a:cubicBezTo>
                  <a:pt x="2308140" y="880082"/>
                  <a:pt x="2306089" y="881421"/>
                  <a:pt x="2304917" y="882635"/>
                </a:cubicBezTo>
                <a:cubicBezTo>
                  <a:pt x="2303745" y="883849"/>
                  <a:pt x="2302950" y="885209"/>
                  <a:pt x="2302531" y="886716"/>
                </a:cubicBezTo>
                <a:cubicBezTo>
                  <a:pt x="2302113" y="888223"/>
                  <a:pt x="2301903" y="890274"/>
                  <a:pt x="2301904" y="892869"/>
                </a:cubicBezTo>
                <a:cubicBezTo>
                  <a:pt x="2301904" y="894795"/>
                  <a:pt x="2302029" y="896553"/>
                  <a:pt x="2302280" y="898143"/>
                </a:cubicBezTo>
                <a:cubicBezTo>
                  <a:pt x="2302531" y="899734"/>
                  <a:pt x="2302887" y="901073"/>
                  <a:pt x="2303348" y="902161"/>
                </a:cubicBezTo>
                <a:cubicBezTo>
                  <a:pt x="2303808" y="903250"/>
                  <a:pt x="2304394" y="904087"/>
                  <a:pt x="2305106" y="904673"/>
                </a:cubicBezTo>
                <a:cubicBezTo>
                  <a:pt x="2305817" y="905259"/>
                  <a:pt x="2306633" y="905552"/>
                  <a:pt x="2307554" y="905552"/>
                </a:cubicBezTo>
                <a:cubicBezTo>
                  <a:pt x="2308894" y="905552"/>
                  <a:pt x="2310631" y="904966"/>
                  <a:pt x="2312765" y="903794"/>
                </a:cubicBezTo>
                <a:cubicBezTo>
                  <a:pt x="2314900" y="902622"/>
                  <a:pt x="2317558" y="901324"/>
                  <a:pt x="2320739" y="899901"/>
                </a:cubicBezTo>
                <a:cubicBezTo>
                  <a:pt x="2323920" y="898478"/>
                  <a:pt x="2327583" y="897181"/>
                  <a:pt x="2331727" y="896008"/>
                </a:cubicBezTo>
                <a:cubicBezTo>
                  <a:pt x="2335871" y="894837"/>
                  <a:pt x="2340580" y="894250"/>
                  <a:pt x="2345854" y="894251"/>
                </a:cubicBezTo>
                <a:cubicBezTo>
                  <a:pt x="2349873" y="894250"/>
                  <a:pt x="2353242" y="894669"/>
                  <a:pt x="2355963" y="895506"/>
                </a:cubicBezTo>
                <a:cubicBezTo>
                  <a:pt x="2358683" y="896344"/>
                  <a:pt x="2360860" y="897641"/>
                  <a:pt x="2362492" y="899399"/>
                </a:cubicBezTo>
                <a:cubicBezTo>
                  <a:pt x="2364125" y="901157"/>
                  <a:pt x="2365297" y="903355"/>
                  <a:pt x="2366008" y="905992"/>
                </a:cubicBezTo>
                <a:cubicBezTo>
                  <a:pt x="2366720" y="908629"/>
                  <a:pt x="2367076" y="911705"/>
                  <a:pt x="2367076" y="915221"/>
                </a:cubicBezTo>
                <a:lnTo>
                  <a:pt x="2367076" y="922002"/>
                </a:lnTo>
                <a:lnTo>
                  <a:pt x="2356151" y="922002"/>
                </a:lnTo>
                <a:cubicBezTo>
                  <a:pt x="2346189" y="922002"/>
                  <a:pt x="2337441" y="922756"/>
                  <a:pt x="2329906" y="924263"/>
                </a:cubicBezTo>
                <a:cubicBezTo>
                  <a:pt x="2322372" y="925770"/>
                  <a:pt x="2316072" y="928092"/>
                  <a:pt x="2311007" y="931232"/>
                </a:cubicBezTo>
                <a:cubicBezTo>
                  <a:pt x="2305943" y="934371"/>
                  <a:pt x="2302134" y="938348"/>
                  <a:pt x="2299580" y="943162"/>
                </a:cubicBezTo>
                <a:cubicBezTo>
                  <a:pt x="2297027" y="947975"/>
                  <a:pt x="2295750" y="953647"/>
                  <a:pt x="2295750" y="960177"/>
                </a:cubicBezTo>
                <a:cubicBezTo>
                  <a:pt x="2295750" y="966205"/>
                  <a:pt x="2296755" y="971478"/>
                  <a:pt x="2298764" y="975999"/>
                </a:cubicBezTo>
                <a:cubicBezTo>
                  <a:pt x="2300773" y="980520"/>
                  <a:pt x="2303598" y="984308"/>
                  <a:pt x="2307240" y="987363"/>
                </a:cubicBezTo>
                <a:cubicBezTo>
                  <a:pt x="2310882" y="990419"/>
                  <a:pt x="2315193" y="992722"/>
                  <a:pt x="2320174" y="994270"/>
                </a:cubicBezTo>
                <a:cubicBezTo>
                  <a:pt x="2325156" y="995819"/>
                  <a:pt x="2330618" y="996593"/>
                  <a:pt x="2336562" y="996593"/>
                </a:cubicBezTo>
                <a:cubicBezTo>
                  <a:pt x="2343761" y="996593"/>
                  <a:pt x="2350312" y="995212"/>
                  <a:pt x="2356214" y="992449"/>
                </a:cubicBezTo>
                <a:cubicBezTo>
                  <a:pt x="2362116" y="989687"/>
                  <a:pt x="2367369" y="985836"/>
                  <a:pt x="2371974" y="980897"/>
                </a:cubicBezTo>
                <a:lnTo>
                  <a:pt x="2371974" y="989812"/>
                </a:lnTo>
                <a:cubicBezTo>
                  <a:pt x="2371973" y="990984"/>
                  <a:pt x="2372329" y="991905"/>
                  <a:pt x="2373041" y="992575"/>
                </a:cubicBezTo>
                <a:cubicBezTo>
                  <a:pt x="2373752" y="993245"/>
                  <a:pt x="2374966" y="993726"/>
                  <a:pt x="2376683" y="994019"/>
                </a:cubicBezTo>
                <a:cubicBezTo>
                  <a:pt x="2378399" y="994312"/>
                  <a:pt x="2381141" y="994458"/>
                  <a:pt x="2384907" y="994459"/>
                </a:cubicBezTo>
                <a:cubicBezTo>
                  <a:pt x="2388424" y="994459"/>
                  <a:pt x="2391082" y="994312"/>
                  <a:pt x="2392881" y="994019"/>
                </a:cubicBezTo>
                <a:cubicBezTo>
                  <a:pt x="2394681" y="993726"/>
                  <a:pt x="2396000" y="993245"/>
                  <a:pt x="2396837" y="992575"/>
                </a:cubicBezTo>
                <a:cubicBezTo>
                  <a:pt x="2397674" y="991905"/>
                  <a:pt x="2398093" y="990984"/>
                  <a:pt x="2398093" y="989812"/>
                </a:cubicBezTo>
                <a:lnTo>
                  <a:pt x="2398093" y="914468"/>
                </a:lnTo>
                <a:cubicBezTo>
                  <a:pt x="2398093" y="906766"/>
                  <a:pt x="2397172" y="900111"/>
                  <a:pt x="2395330" y="894502"/>
                </a:cubicBezTo>
                <a:cubicBezTo>
                  <a:pt x="2393488" y="888893"/>
                  <a:pt x="2390559" y="884309"/>
                  <a:pt x="2386540" y="880751"/>
                </a:cubicBezTo>
                <a:close/>
                <a:moveTo>
                  <a:pt x="2499484" y="873782"/>
                </a:moveTo>
                <a:cubicBezTo>
                  <a:pt x="2498856" y="873364"/>
                  <a:pt x="2498124" y="873154"/>
                  <a:pt x="2497287" y="873154"/>
                </a:cubicBezTo>
                <a:lnTo>
                  <a:pt x="2472925" y="873154"/>
                </a:lnTo>
                <a:lnTo>
                  <a:pt x="2472925" y="848165"/>
                </a:lnTo>
                <a:cubicBezTo>
                  <a:pt x="2472925" y="847328"/>
                  <a:pt x="2472674" y="846574"/>
                  <a:pt x="2472172" y="845905"/>
                </a:cubicBezTo>
                <a:cubicBezTo>
                  <a:pt x="2471670" y="845235"/>
                  <a:pt x="2470833" y="844670"/>
                  <a:pt x="2469660" y="844209"/>
                </a:cubicBezTo>
                <a:cubicBezTo>
                  <a:pt x="2468489" y="843749"/>
                  <a:pt x="2466877" y="843414"/>
                  <a:pt x="2464826" y="843205"/>
                </a:cubicBezTo>
                <a:cubicBezTo>
                  <a:pt x="2462775" y="842996"/>
                  <a:pt x="2460201" y="842891"/>
                  <a:pt x="2457104" y="842891"/>
                </a:cubicBezTo>
                <a:cubicBezTo>
                  <a:pt x="2454089" y="842891"/>
                  <a:pt x="2451557" y="842996"/>
                  <a:pt x="2449506" y="843205"/>
                </a:cubicBezTo>
                <a:cubicBezTo>
                  <a:pt x="2447455" y="843414"/>
                  <a:pt x="2445822" y="843749"/>
                  <a:pt x="2444609" y="844209"/>
                </a:cubicBezTo>
                <a:cubicBezTo>
                  <a:pt x="2443395" y="844670"/>
                  <a:pt x="2442557" y="845235"/>
                  <a:pt x="2442097" y="845905"/>
                </a:cubicBezTo>
                <a:cubicBezTo>
                  <a:pt x="2441637" y="846574"/>
                  <a:pt x="2441407" y="847328"/>
                  <a:pt x="2441407" y="848165"/>
                </a:cubicBezTo>
                <a:lnTo>
                  <a:pt x="2441407" y="873154"/>
                </a:lnTo>
                <a:lnTo>
                  <a:pt x="2428096" y="873154"/>
                </a:lnTo>
                <a:cubicBezTo>
                  <a:pt x="2427259" y="873154"/>
                  <a:pt x="2426526" y="873364"/>
                  <a:pt x="2425898" y="873782"/>
                </a:cubicBezTo>
                <a:cubicBezTo>
                  <a:pt x="2425271" y="874201"/>
                  <a:pt x="2424747" y="874891"/>
                  <a:pt x="2424329" y="875854"/>
                </a:cubicBezTo>
                <a:cubicBezTo>
                  <a:pt x="2423910" y="876817"/>
                  <a:pt x="2423596" y="878135"/>
                  <a:pt x="2423387" y="879810"/>
                </a:cubicBezTo>
                <a:cubicBezTo>
                  <a:pt x="2423177" y="881484"/>
                  <a:pt x="2423073" y="883535"/>
                  <a:pt x="2423073" y="885963"/>
                </a:cubicBezTo>
                <a:cubicBezTo>
                  <a:pt x="2423073" y="890567"/>
                  <a:pt x="2423491" y="893853"/>
                  <a:pt x="2424328" y="895820"/>
                </a:cubicBezTo>
                <a:cubicBezTo>
                  <a:pt x="2425166" y="897788"/>
                  <a:pt x="2426379" y="898771"/>
                  <a:pt x="2427970" y="898771"/>
                </a:cubicBezTo>
                <a:lnTo>
                  <a:pt x="2441407" y="898771"/>
                </a:lnTo>
                <a:lnTo>
                  <a:pt x="2441407" y="956158"/>
                </a:lnTo>
                <a:cubicBezTo>
                  <a:pt x="2441407" y="963023"/>
                  <a:pt x="2442118" y="968967"/>
                  <a:pt x="2443541" y="973990"/>
                </a:cubicBezTo>
                <a:cubicBezTo>
                  <a:pt x="2444964" y="979013"/>
                  <a:pt x="2447183" y="983178"/>
                  <a:pt x="2450197" y="986485"/>
                </a:cubicBezTo>
                <a:cubicBezTo>
                  <a:pt x="2453210" y="989791"/>
                  <a:pt x="2457020" y="992240"/>
                  <a:pt x="2461624" y="993830"/>
                </a:cubicBezTo>
                <a:cubicBezTo>
                  <a:pt x="2466228" y="995421"/>
                  <a:pt x="2471670" y="996216"/>
                  <a:pt x="2477949" y="996216"/>
                </a:cubicBezTo>
                <a:cubicBezTo>
                  <a:pt x="2480292" y="996217"/>
                  <a:pt x="2482616" y="996091"/>
                  <a:pt x="2484918" y="995840"/>
                </a:cubicBezTo>
                <a:cubicBezTo>
                  <a:pt x="2487220" y="995589"/>
                  <a:pt x="2489355" y="995233"/>
                  <a:pt x="2491322" y="994772"/>
                </a:cubicBezTo>
                <a:cubicBezTo>
                  <a:pt x="2493289" y="994312"/>
                  <a:pt x="2495005" y="993768"/>
                  <a:pt x="2496470" y="993140"/>
                </a:cubicBezTo>
                <a:cubicBezTo>
                  <a:pt x="2497935" y="992512"/>
                  <a:pt x="2499045" y="991800"/>
                  <a:pt x="2499798" y="991005"/>
                </a:cubicBezTo>
                <a:cubicBezTo>
                  <a:pt x="2500552" y="990210"/>
                  <a:pt x="2501159" y="988828"/>
                  <a:pt x="2501619" y="986861"/>
                </a:cubicBezTo>
                <a:cubicBezTo>
                  <a:pt x="2502080" y="984894"/>
                  <a:pt x="2502310" y="982069"/>
                  <a:pt x="2502310" y="978385"/>
                </a:cubicBezTo>
                <a:cubicBezTo>
                  <a:pt x="2502310" y="976041"/>
                  <a:pt x="2502205" y="974115"/>
                  <a:pt x="2501996" y="972609"/>
                </a:cubicBezTo>
                <a:cubicBezTo>
                  <a:pt x="2501786" y="971102"/>
                  <a:pt x="2501556" y="969909"/>
                  <a:pt x="2501305" y="969030"/>
                </a:cubicBezTo>
                <a:cubicBezTo>
                  <a:pt x="2501054" y="968151"/>
                  <a:pt x="2500698" y="967565"/>
                  <a:pt x="2500238" y="967272"/>
                </a:cubicBezTo>
                <a:cubicBezTo>
                  <a:pt x="2499777" y="966979"/>
                  <a:pt x="2499296" y="966832"/>
                  <a:pt x="2498794" y="966832"/>
                </a:cubicBezTo>
                <a:cubicBezTo>
                  <a:pt x="2498208" y="966832"/>
                  <a:pt x="2497559" y="966979"/>
                  <a:pt x="2496847" y="967272"/>
                </a:cubicBezTo>
                <a:cubicBezTo>
                  <a:pt x="2496136" y="967565"/>
                  <a:pt x="2495257" y="967899"/>
                  <a:pt x="2494210" y="968276"/>
                </a:cubicBezTo>
                <a:cubicBezTo>
                  <a:pt x="2493164" y="968653"/>
                  <a:pt x="2491971" y="968988"/>
                  <a:pt x="2490632" y="969281"/>
                </a:cubicBezTo>
                <a:cubicBezTo>
                  <a:pt x="2489292" y="969574"/>
                  <a:pt x="2487785" y="969721"/>
                  <a:pt x="2486111" y="969720"/>
                </a:cubicBezTo>
                <a:cubicBezTo>
                  <a:pt x="2481172" y="969720"/>
                  <a:pt x="2477739" y="968192"/>
                  <a:pt x="2475813" y="965137"/>
                </a:cubicBezTo>
                <a:cubicBezTo>
                  <a:pt x="2473888" y="962081"/>
                  <a:pt x="2472925" y="957498"/>
                  <a:pt x="2472925" y="951387"/>
                </a:cubicBezTo>
                <a:lnTo>
                  <a:pt x="2472925" y="898771"/>
                </a:lnTo>
                <a:lnTo>
                  <a:pt x="2497412" y="898771"/>
                </a:lnTo>
                <a:cubicBezTo>
                  <a:pt x="2499003" y="898771"/>
                  <a:pt x="2500217" y="897788"/>
                  <a:pt x="2501054" y="895821"/>
                </a:cubicBezTo>
                <a:cubicBezTo>
                  <a:pt x="2501891" y="893853"/>
                  <a:pt x="2502309" y="890567"/>
                  <a:pt x="2502310" y="885963"/>
                </a:cubicBezTo>
                <a:cubicBezTo>
                  <a:pt x="2502310" y="883535"/>
                  <a:pt x="2502205" y="881484"/>
                  <a:pt x="2501996" y="879810"/>
                </a:cubicBezTo>
                <a:cubicBezTo>
                  <a:pt x="2501786" y="878135"/>
                  <a:pt x="2501473" y="876817"/>
                  <a:pt x="2501054" y="875854"/>
                </a:cubicBezTo>
                <a:cubicBezTo>
                  <a:pt x="2500635" y="874891"/>
                  <a:pt x="2500113" y="874201"/>
                  <a:pt x="2499484" y="873782"/>
                </a:cubicBezTo>
                <a:close/>
                <a:moveTo>
                  <a:pt x="3325680" y="158838"/>
                </a:moveTo>
                <a:cubicBezTo>
                  <a:pt x="3429202" y="268275"/>
                  <a:pt x="3532724" y="377713"/>
                  <a:pt x="3636245" y="487150"/>
                </a:cubicBezTo>
                <a:cubicBezTo>
                  <a:pt x="2630467" y="1437722"/>
                  <a:pt x="1007958" y="1360301"/>
                  <a:pt x="0" y="313640"/>
                </a:cubicBezTo>
                <a:lnTo>
                  <a:pt x="325376" y="0"/>
                </a:lnTo>
                <a:cubicBezTo>
                  <a:pt x="1161266" y="868151"/>
                  <a:pt x="2500016" y="939025"/>
                  <a:pt x="3325680" y="158838"/>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5" name="Vrije vorm 14"/>
          <p:cNvSpPr/>
          <p:nvPr/>
        </p:nvSpPr>
        <p:spPr>
          <a:xfrm rot="3004545">
            <a:off x="4335478" y="4447860"/>
            <a:ext cx="4007148" cy="1328098"/>
          </a:xfrm>
          <a:custGeom>
            <a:avLst/>
            <a:gdLst/>
            <a:ahLst/>
            <a:cxnLst/>
            <a:rect l="l" t="t" r="r" b="b"/>
            <a:pathLst>
              <a:path w="3632848" h="1158162">
                <a:moveTo>
                  <a:pt x="2265606" y="888628"/>
                </a:moveTo>
                <a:cubicBezTo>
                  <a:pt x="2267573" y="886074"/>
                  <a:pt x="2270042" y="884044"/>
                  <a:pt x="2273014" y="882537"/>
                </a:cubicBezTo>
                <a:cubicBezTo>
                  <a:pt x="2275986" y="881030"/>
                  <a:pt x="2279481" y="880277"/>
                  <a:pt x="2283500" y="880277"/>
                </a:cubicBezTo>
                <a:cubicBezTo>
                  <a:pt x="2291453" y="880277"/>
                  <a:pt x="2297334" y="882809"/>
                  <a:pt x="2301143" y="887874"/>
                </a:cubicBezTo>
                <a:cubicBezTo>
                  <a:pt x="2304952" y="892939"/>
                  <a:pt x="2306731" y="899909"/>
                  <a:pt x="2306480" y="908783"/>
                </a:cubicBezTo>
                <a:lnTo>
                  <a:pt x="2259264" y="908782"/>
                </a:lnTo>
                <a:cubicBezTo>
                  <a:pt x="2259431" y="904848"/>
                  <a:pt x="2260039" y="901144"/>
                  <a:pt x="2261085" y="897669"/>
                </a:cubicBezTo>
                <a:cubicBezTo>
                  <a:pt x="2262131" y="894195"/>
                  <a:pt x="2263638" y="891181"/>
                  <a:pt x="2265606" y="888628"/>
                </a:cubicBezTo>
                <a:close/>
                <a:moveTo>
                  <a:pt x="2242312" y="875066"/>
                </a:moveTo>
                <a:cubicBezTo>
                  <a:pt x="2237372" y="880633"/>
                  <a:pt x="2233605" y="887414"/>
                  <a:pt x="2231010" y="895409"/>
                </a:cubicBezTo>
                <a:cubicBezTo>
                  <a:pt x="2228415" y="903404"/>
                  <a:pt x="2227117" y="912382"/>
                  <a:pt x="2227117" y="922344"/>
                </a:cubicBezTo>
                <a:cubicBezTo>
                  <a:pt x="2227117" y="932809"/>
                  <a:pt x="2228352" y="941934"/>
                  <a:pt x="2230822" y="949719"/>
                </a:cubicBezTo>
                <a:cubicBezTo>
                  <a:pt x="2233291" y="957505"/>
                  <a:pt x="2237038" y="963951"/>
                  <a:pt x="2242061" y="969058"/>
                </a:cubicBezTo>
                <a:cubicBezTo>
                  <a:pt x="2247084" y="974165"/>
                  <a:pt x="2253341" y="977974"/>
                  <a:pt x="2260834" y="980485"/>
                </a:cubicBezTo>
                <a:cubicBezTo>
                  <a:pt x="2268327" y="982996"/>
                  <a:pt x="2277054" y="984252"/>
                  <a:pt x="2287016" y="984252"/>
                </a:cubicBezTo>
                <a:cubicBezTo>
                  <a:pt x="2292541" y="984252"/>
                  <a:pt x="2297732" y="983896"/>
                  <a:pt x="2302587" y="983185"/>
                </a:cubicBezTo>
                <a:cubicBezTo>
                  <a:pt x="2307443" y="982473"/>
                  <a:pt x="2311754" y="981636"/>
                  <a:pt x="2315521" y="980673"/>
                </a:cubicBezTo>
                <a:cubicBezTo>
                  <a:pt x="2319288" y="979710"/>
                  <a:pt x="2322386" y="978727"/>
                  <a:pt x="2324814" y="977722"/>
                </a:cubicBezTo>
                <a:cubicBezTo>
                  <a:pt x="2327241" y="976718"/>
                  <a:pt x="2328727" y="975922"/>
                  <a:pt x="2329272" y="975337"/>
                </a:cubicBezTo>
                <a:cubicBezTo>
                  <a:pt x="2329816" y="974750"/>
                  <a:pt x="2330255" y="974143"/>
                  <a:pt x="2330590" y="973516"/>
                </a:cubicBezTo>
                <a:cubicBezTo>
                  <a:pt x="2330925" y="972888"/>
                  <a:pt x="2331176" y="972113"/>
                  <a:pt x="2331344" y="971193"/>
                </a:cubicBezTo>
                <a:cubicBezTo>
                  <a:pt x="2331511" y="970271"/>
                  <a:pt x="2331636" y="969162"/>
                  <a:pt x="2331720" y="967865"/>
                </a:cubicBezTo>
                <a:cubicBezTo>
                  <a:pt x="2331804" y="966567"/>
                  <a:pt x="2331846" y="964997"/>
                  <a:pt x="2331846" y="963156"/>
                </a:cubicBezTo>
                <a:cubicBezTo>
                  <a:pt x="2331846" y="961063"/>
                  <a:pt x="2331783" y="959326"/>
                  <a:pt x="2331658" y="957944"/>
                </a:cubicBezTo>
                <a:cubicBezTo>
                  <a:pt x="2331532" y="956563"/>
                  <a:pt x="2331302" y="955496"/>
                  <a:pt x="2330967" y="954742"/>
                </a:cubicBezTo>
                <a:cubicBezTo>
                  <a:pt x="2330632" y="953989"/>
                  <a:pt x="2330213" y="953466"/>
                  <a:pt x="2329711" y="953173"/>
                </a:cubicBezTo>
                <a:cubicBezTo>
                  <a:pt x="2329209" y="952880"/>
                  <a:pt x="2328581" y="952733"/>
                  <a:pt x="2327827" y="952733"/>
                </a:cubicBezTo>
                <a:cubicBezTo>
                  <a:pt x="2326572" y="952733"/>
                  <a:pt x="2324939" y="953131"/>
                  <a:pt x="2322930" y="953926"/>
                </a:cubicBezTo>
                <a:cubicBezTo>
                  <a:pt x="2320921" y="954721"/>
                  <a:pt x="2318388" y="955600"/>
                  <a:pt x="2315333" y="956563"/>
                </a:cubicBezTo>
                <a:cubicBezTo>
                  <a:pt x="2312277" y="957526"/>
                  <a:pt x="2308656" y="958405"/>
                  <a:pt x="2304471" y="959200"/>
                </a:cubicBezTo>
                <a:cubicBezTo>
                  <a:pt x="2300285" y="959996"/>
                  <a:pt x="2295430" y="960393"/>
                  <a:pt x="2289904" y="960393"/>
                </a:cubicBezTo>
                <a:cubicBezTo>
                  <a:pt x="2284463" y="960393"/>
                  <a:pt x="2279795" y="959682"/>
                  <a:pt x="2275903" y="958259"/>
                </a:cubicBezTo>
                <a:cubicBezTo>
                  <a:pt x="2272010" y="956835"/>
                  <a:pt x="2268829" y="954763"/>
                  <a:pt x="2266359" y="952043"/>
                </a:cubicBezTo>
                <a:cubicBezTo>
                  <a:pt x="2263890" y="949322"/>
                  <a:pt x="2262089" y="946015"/>
                  <a:pt x="2260959" y="942122"/>
                </a:cubicBezTo>
                <a:cubicBezTo>
                  <a:pt x="2259829" y="938229"/>
                  <a:pt x="2259264" y="933897"/>
                  <a:pt x="2259264" y="929125"/>
                </a:cubicBezTo>
                <a:lnTo>
                  <a:pt x="2327451" y="929125"/>
                </a:lnTo>
                <a:cubicBezTo>
                  <a:pt x="2330464" y="929125"/>
                  <a:pt x="2332830" y="928205"/>
                  <a:pt x="2334546" y="926363"/>
                </a:cubicBezTo>
                <a:cubicBezTo>
                  <a:pt x="2336262" y="924521"/>
                  <a:pt x="2337120" y="921675"/>
                  <a:pt x="2337120" y="917824"/>
                </a:cubicBezTo>
                <a:lnTo>
                  <a:pt x="2337120" y="912801"/>
                </a:lnTo>
                <a:cubicBezTo>
                  <a:pt x="2337120" y="904931"/>
                  <a:pt x="2336115" y="897648"/>
                  <a:pt x="2334106" y="890951"/>
                </a:cubicBezTo>
                <a:cubicBezTo>
                  <a:pt x="2332097" y="884254"/>
                  <a:pt x="2328958" y="878456"/>
                  <a:pt x="2324688" y="873559"/>
                </a:cubicBezTo>
                <a:cubicBezTo>
                  <a:pt x="2320419" y="868662"/>
                  <a:pt x="2314956" y="864832"/>
                  <a:pt x="2308301" y="862069"/>
                </a:cubicBezTo>
                <a:cubicBezTo>
                  <a:pt x="2301645" y="859306"/>
                  <a:pt x="2293629" y="857925"/>
                  <a:pt x="2284253" y="857925"/>
                </a:cubicBezTo>
                <a:cubicBezTo>
                  <a:pt x="2275379" y="857925"/>
                  <a:pt x="2267406" y="859390"/>
                  <a:pt x="2260332" y="862320"/>
                </a:cubicBezTo>
                <a:cubicBezTo>
                  <a:pt x="2253257" y="865250"/>
                  <a:pt x="2247251" y="869499"/>
                  <a:pt x="2242312" y="875066"/>
                </a:cubicBezTo>
                <a:close/>
                <a:moveTo>
                  <a:pt x="2158201" y="863136"/>
                </a:moveTo>
                <a:cubicBezTo>
                  <a:pt x="2157698" y="863764"/>
                  <a:pt x="2157447" y="864496"/>
                  <a:pt x="2157447" y="865334"/>
                </a:cubicBezTo>
                <a:lnTo>
                  <a:pt x="2157447" y="977094"/>
                </a:lnTo>
                <a:cubicBezTo>
                  <a:pt x="2157447" y="977932"/>
                  <a:pt x="2157698" y="978664"/>
                  <a:pt x="2158201" y="979292"/>
                </a:cubicBezTo>
                <a:cubicBezTo>
                  <a:pt x="2158703" y="979920"/>
                  <a:pt x="2159561" y="980443"/>
                  <a:pt x="2160775" y="980862"/>
                </a:cubicBezTo>
                <a:cubicBezTo>
                  <a:pt x="2161989" y="981280"/>
                  <a:pt x="2163600" y="981594"/>
                  <a:pt x="2165610" y="981804"/>
                </a:cubicBezTo>
                <a:cubicBezTo>
                  <a:pt x="2167619" y="982013"/>
                  <a:pt x="2170172" y="982118"/>
                  <a:pt x="2173269" y="982117"/>
                </a:cubicBezTo>
                <a:cubicBezTo>
                  <a:pt x="2176367" y="982117"/>
                  <a:pt x="2178920" y="982013"/>
                  <a:pt x="2180929" y="981803"/>
                </a:cubicBezTo>
                <a:cubicBezTo>
                  <a:pt x="2182938" y="981594"/>
                  <a:pt x="2184550" y="981280"/>
                  <a:pt x="2185764" y="980862"/>
                </a:cubicBezTo>
                <a:cubicBezTo>
                  <a:pt x="2186978" y="980443"/>
                  <a:pt x="2187836" y="979920"/>
                  <a:pt x="2188338" y="979292"/>
                </a:cubicBezTo>
                <a:cubicBezTo>
                  <a:pt x="2188841" y="978664"/>
                  <a:pt x="2189092" y="977932"/>
                  <a:pt x="2189092" y="977094"/>
                </a:cubicBezTo>
                <a:lnTo>
                  <a:pt x="2189092" y="865334"/>
                </a:lnTo>
                <a:cubicBezTo>
                  <a:pt x="2189092" y="864496"/>
                  <a:pt x="2188841" y="863764"/>
                  <a:pt x="2188338" y="863136"/>
                </a:cubicBezTo>
                <a:cubicBezTo>
                  <a:pt x="2187836" y="862508"/>
                  <a:pt x="2186978" y="861964"/>
                  <a:pt x="2185764" y="861504"/>
                </a:cubicBezTo>
                <a:cubicBezTo>
                  <a:pt x="2184550" y="861043"/>
                  <a:pt x="2182939" y="860688"/>
                  <a:pt x="2180930" y="860437"/>
                </a:cubicBezTo>
                <a:cubicBezTo>
                  <a:pt x="2178920" y="860185"/>
                  <a:pt x="2176367" y="860060"/>
                  <a:pt x="2173270" y="860060"/>
                </a:cubicBezTo>
                <a:cubicBezTo>
                  <a:pt x="2170172" y="860060"/>
                  <a:pt x="2167619" y="860186"/>
                  <a:pt x="2165609" y="860436"/>
                </a:cubicBezTo>
                <a:cubicBezTo>
                  <a:pt x="2163600" y="860688"/>
                  <a:pt x="2161989" y="861044"/>
                  <a:pt x="2160775" y="861504"/>
                </a:cubicBezTo>
                <a:cubicBezTo>
                  <a:pt x="2159561" y="861964"/>
                  <a:pt x="2158703" y="862508"/>
                  <a:pt x="2158201" y="863136"/>
                </a:cubicBezTo>
                <a:close/>
                <a:moveTo>
                  <a:pt x="2158891" y="814539"/>
                </a:moveTo>
                <a:cubicBezTo>
                  <a:pt x="2156338" y="817009"/>
                  <a:pt x="2155061" y="821425"/>
                  <a:pt x="2155061" y="827788"/>
                </a:cubicBezTo>
                <a:cubicBezTo>
                  <a:pt x="2155061" y="833899"/>
                  <a:pt x="2156296" y="838126"/>
                  <a:pt x="2158766" y="840470"/>
                </a:cubicBezTo>
                <a:cubicBezTo>
                  <a:pt x="2161235" y="842814"/>
                  <a:pt x="2166028" y="843986"/>
                  <a:pt x="2173144" y="843986"/>
                </a:cubicBezTo>
                <a:cubicBezTo>
                  <a:pt x="2180176" y="843986"/>
                  <a:pt x="2184990" y="842772"/>
                  <a:pt x="2187585" y="840345"/>
                </a:cubicBezTo>
                <a:cubicBezTo>
                  <a:pt x="2190180" y="837917"/>
                  <a:pt x="2191478" y="833522"/>
                  <a:pt x="2191478" y="827160"/>
                </a:cubicBezTo>
                <a:cubicBezTo>
                  <a:pt x="2191478" y="821048"/>
                  <a:pt x="2190222" y="816799"/>
                  <a:pt x="2187710" y="814414"/>
                </a:cubicBezTo>
                <a:cubicBezTo>
                  <a:pt x="2185199" y="812028"/>
                  <a:pt x="2180427" y="810835"/>
                  <a:pt x="2173395" y="810835"/>
                </a:cubicBezTo>
                <a:cubicBezTo>
                  <a:pt x="2166279" y="810835"/>
                  <a:pt x="2161445" y="812070"/>
                  <a:pt x="2158891" y="814539"/>
                </a:cubicBezTo>
                <a:close/>
                <a:moveTo>
                  <a:pt x="2068287" y="833564"/>
                </a:moveTo>
                <a:cubicBezTo>
                  <a:pt x="2067827" y="834233"/>
                  <a:pt x="2067597" y="834987"/>
                  <a:pt x="2067597" y="835824"/>
                </a:cubicBezTo>
                <a:lnTo>
                  <a:pt x="2067597" y="860813"/>
                </a:lnTo>
                <a:lnTo>
                  <a:pt x="2054286" y="860813"/>
                </a:lnTo>
                <a:cubicBezTo>
                  <a:pt x="2053449" y="860813"/>
                  <a:pt x="2052716" y="861022"/>
                  <a:pt x="2052089" y="861441"/>
                </a:cubicBezTo>
                <a:cubicBezTo>
                  <a:pt x="2051461" y="861860"/>
                  <a:pt x="2050937" y="862550"/>
                  <a:pt x="2050519" y="863513"/>
                </a:cubicBezTo>
                <a:cubicBezTo>
                  <a:pt x="2050100" y="864476"/>
                  <a:pt x="2049786" y="865794"/>
                  <a:pt x="2049577" y="867469"/>
                </a:cubicBezTo>
                <a:cubicBezTo>
                  <a:pt x="2049368" y="869143"/>
                  <a:pt x="2049263" y="871194"/>
                  <a:pt x="2049263" y="873622"/>
                </a:cubicBezTo>
                <a:cubicBezTo>
                  <a:pt x="2049263" y="878226"/>
                  <a:pt x="2049682" y="881512"/>
                  <a:pt x="2050519" y="883479"/>
                </a:cubicBezTo>
                <a:cubicBezTo>
                  <a:pt x="2051356" y="885446"/>
                  <a:pt x="2052570" y="886430"/>
                  <a:pt x="2054160" y="886430"/>
                </a:cubicBezTo>
                <a:lnTo>
                  <a:pt x="2067597" y="886430"/>
                </a:lnTo>
                <a:lnTo>
                  <a:pt x="2067597" y="943817"/>
                </a:lnTo>
                <a:cubicBezTo>
                  <a:pt x="2067597" y="950682"/>
                  <a:pt x="2068308" y="956626"/>
                  <a:pt x="2069731" y="961649"/>
                </a:cubicBezTo>
                <a:cubicBezTo>
                  <a:pt x="2071155" y="966672"/>
                  <a:pt x="2073373" y="970837"/>
                  <a:pt x="2076387" y="974143"/>
                </a:cubicBezTo>
                <a:cubicBezTo>
                  <a:pt x="2079401" y="977450"/>
                  <a:pt x="2083210" y="979899"/>
                  <a:pt x="2087814" y="981489"/>
                </a:cubicBezTo>
                <a:cubicBezTo>
                  <a:pt x="2092418" y="983080"/>
                  <a:pt x="2097860" y="983875"/>
                  <a:pt x="2104139" y="983875"/>
                </a:cubicBezTo>
                <a:cubicBezTo>
                  <a:pt x="2106483" y="983875"/>
                  <a:pt x="2108806" y="983750"/>
                  <a:pt x="2111108" y="983499"/>
                </a:cubicBezTo>
                <a:cubicBezTo>
                  <a:pt x="2113410" y="983248"/>
                  <a:pt x="2115545" y="982892"/>
                  <a:pt x="2117512" y="982431"/>
                </a:cubicBezTo>
                <a:cubicBezTo>
                  <a:pt x="2119480" y="981971"/>
                  <a:pt x="2121196" y="981427"/>
                  <a:pt x="2122661" y="980799"/>
                </a:cubicBezTo>
                <a:cubicBezTo>
                  <a:pt x="2124126" y="980171"/>
                  <a:pt x="2125235" y="979459"/>
                  <a:pt x="2125988" y="978664"/>
                </a:cubicBezTo>
                <a:cubicBezTo>
                  <a:pt x="2126742" y="977869"/>
                  <a:pt x="2127349" y="976487"/>
                  <a:pt x="2127809" y="974520"/>
                </a:cubicBezTo>
                <a:cubicBezTo>
                  <a:pt x="2128270" y="972553"/>
                  <a:pt x="2128500" y="969727"/>
                  <a:pt x="2128500" y="966044"/>
                </a:cubicBezTo>
                <a:cubicBezTo>
                  <a:pt x="2128500" y="963700"/>
                  <a:pt x="2128395" y="961775"/>
                  <a:pt x="2128186" y="960268"/>
                </a:cubicBezTo>
                <a:cubicBezTo>
                  <a:pt x="2127977" y="958761"/>
                  <a:pt x="2127746" y="957568"/>
                  <a:pt x="2127496" y="956689"/>
                </a:cubicBezTo>
                <a:cubicBezTo>
                  <a:pt x="2127244" y="955809"/>
                  <a:pt x="2126888" y="955224"/>
                  <a:pt x="2126428" y="954931"/>
                </a:cubicBezTo>
                <a:cubicBezTo>
                  <a:pt x="2125968" y="954638"/>
                  <a:pt x="2125486" y="954491"/>
                  <a:pt x="2124984" y="954491"/>
                </a:cubicBezTo>
                <a:cubicBezTo>
                  <a:pt x="2124398" y="954491"/>
                  <a:pt x="2123749" y="954638"/>
                  <a:pt x="2123038" y="954931"/>
                </a:cubicBezTo>
                <a:cubicBezTo>
                  <a:pt x="2122326" y="955224"/>
                  <a:pt x="2121447" y="955558"/>
                  <a:pt x="2120401" y="955935"/>
                </a:cubicBezTo>
                <a:cubicBezTo>
                  <a:pt x="2119354" y="956312"/>
                  <a:pt x="2118161" y="956647"/>
                  <a:pt x="2116822" y="956940"/>
                </a:cubicBezTo>
                <a:cubicBezTo>
                  <a:pt x="2115482" y="957233"/>
                  <a:pt x="2113976" y="957380"/>
                  <a:pt x="2112301" y="957380"/>
                </a:cubicBezTo>
                <a:cubicBezTo>
                  <a:pt x="2107362" y="957380"/>
                  <a:pt x="2103929" y="955851"/>
                  <a:pt x="2102004" y="952796"/>
                </a:cubicBezTo>
                <a:cubicBezTo>
                  <a:pt x="2100079" y="949740"/>
                  <a:pt x="2099116" y="945157"/>
                  <a:pt x="2099116" y="939046"/>
                </a:cubicBezTo>
                <a:lnTo>
                  <a:pt x="2099116" y="886430"/>
                </a:lnTo>
                <a:lnTo>
                  <a:pt x="2123603" y="886430"/>
                </a:lnTo>
                <a:cubicBezTo>
                  <a:pt x="2125193" y="886430"/>
                  <a:pt x="2126407" y="885447"/>
                  <a:pt x="2127244" y="883479"/>
                </a:cubicBezTo>
                <a:cubicBezTo>
                  <a:pt x="2128082" y="881512"/>
                  <a:pt x="2128500" y="878226"/>
                  <a:pt x="2128500" y="873622"/>
                </a:cubicBezTo>
                <a:cubicBezTo>
                  <a:pt x="2128500" y="871194"/>
                  <a:pt x="2128395" y="869143"/>
                  <a:pt x="2128186" y="867469"/>
                </a:cubicBezTo>
                <a:cubicBezTo>
                  <a:pt x="2127977" y="865794"/>
                  <a:pt x="2127663" y="864476"/>
                  <a:pt x="2127244" y="863513"/>
                </a:cubicBezTo>
                <a:cubicBezTo>
                  <a:pt x="2126826" y="862551"/>
                  <a:pt x="2126302" y="861859"/>
                  <a:pt x="2125675" y="861441"/>
                </a:cubicBezTo>
                <a:cubicBezTo>
                  <a:pt x="2125047" y="861023"/>
                  <a:pt x="2124314" y="860813"/>
                  <a:pt x="2123477" y="860813"/>
                </a:cubicBezTo>
                <a:lnTo>
                  <a:pt x="2099116" y="860813"/>
                </a:lnTo>
                <a:lnTo>
                  <a:pt x="2099116" y="835824"/>
                </a:lnTo>
                <a:cubicBezTo>
                  <a:pt x="2099116" y="834987"/>
                  <a:pt x="2098865" y="834234"/>
                  <a:pt x="2098362" y="833564"/>
                </a:cubicBezTo>
                <a:cubicBezTo>
                  <a:pt x="2097860" y="832894"/>
                  <a:pt x="2097023" y="832329"/>
                  <a:pt x="2095851" y="831868"/>
                </a:cubicBezTo>
                <a:cubicBezTo>
                  <a:pt x="2094679" y="831408"/>
                  <a:pt x="2093067" y="831073"/>
                  <a:pt x="2091016" y="830864"/>
                </a:cubicBezTo>
                <a:cubicBezTo>
                  <a:pt x="2088965" y="830655"/>
                  <a:pt x="2086391" y="830550"/>
                  <a:pt x="2083293" y="830550"/>
                </a:cubicBezTo>
                <a:cubicBezTo>
                  <a:pt x="2080280" y="830550"/>
                  <a:pt x="2077747" y="830655"/>
                  <a:pt x="2075696" y="830864"/>
                </a:cubicBezTo>
                <a:cubicBezTo>
                  <a:pt x="2073645" y="831073"/>
                  <a:pt x="2072013" y="831408"/>
                  <a:pt x="2070799" y="831869"/>
                </a:cubicBezTo>
                <a:cubicBezTo>
                  <a:pt x="2069585" y="832329"/>
                  <a:pt x="2068748" y="832894"/>
                  <a:pt x="2068287" y="833564"/>
                </a:cubicBezTo>
                <a:close/>
                <a:moveTo>
                  <a:pt x="1954401" y="939485"/>
                </a:moveTo>
                <a:cubicBezTo>
                  <a:pt x="1955448" y="937350"/>
                  <a:pt x="1957101" y="935530"/>
                  <a:pt x="1959362" y="934023"/>
                </a:cubicBezTo>
                <a:cubicBezTo>
                  <a:pt x="1961622" y="932516"/>
                  <a:pt x="1964552" y="931386"/>
                  <a:pt x="1968152" y="930632"/>
                </a:cubicBezTo>
                <a:cubicBezTo>
                  <a:pt x="1971752" y="929879"/>
                  <a:pt x="1976105" y="929502"/>
                  <a:pt x="1981212" y="929502"/>
                </a:cubicBezTo>
                <a:lnTo>
                  <a:pt x="1993267" y="929502"/>
                </a:lnTo>
                <a:lnTo>
                  <a:pt x="1993266" y="948589"/>
                </a:lnTo>
                <a:cubicBezTo>
                  <a:pt x="1989415" y="952942"/>
                  <a:pt x="1985627" y="956249"/>
                  <a:pt x="1981902" y="958510"/>
                </a:cubicBezTo>
                <a:cubicBezTo>
                  <a:pt x="1978177" y="960770"/>
                  <a:pt x="1974095" y="961900"/>
                  <a:pt x="1969659" y="961900"/>
                </a:cubicBezTo>
                <a:cubicBezTo>
                  <a:pt x="1964385" y="961900"/>
                  <a:pt x="1960261" y="960560"/>
                  <a:pt x="1957290" y="957882"/>
                </a:cubicBezTo>
                <a:cubicBezTo>
                  <a:pt x="1954318" y="955203"/>
                  <a:pt x="1952832" y="951519"/>
                  <a:pt x="1952832" y="946831"/>
                </a:cubicBezTo>
                <a:cubicBezTo>
                  <a:pt x="1952832" y="944069"/>
                  <a:pt x="1953355" y="941620"/>
                  <a:pt x="1954401" y="939485"/>
                </a:cubicBezTo>
                <a:close/>
                <a:moveTo>
                  <a:pt x="1931108" y="870294"/>
                </a:moveTo>
                <a:cubicBezTo>
                  <a:pt x="1929935" y="871508"/>
                  <a:pt x="1929140" y="872868"/>
                  <a:pt x="1928722" y="874375"/>
                </a:cubicBezTo>
                <a:cubicBezTo>
                  <a:pt x="1928303" y="875882"/>
                  <a:pt x="1928094" y="877933"/>
                  <a:pt x="1928094" y="880528"/>
                </a:cubicBezTo>
                <a:cubicBezTo>
                  <a:pt x="1928094" y="882454"/>
                  <a:pt x="1928219" y="884212"/>
                  <a:pt x="1928470" y="885803"/>
                </a:cubicBezTo>
                <a:cubicBezTo>
                  <a:pt x="1928722" y="887393"/>
                  <a:pt x="1929077" y="888733"/>
                  <a:pt x="1929538" y="889821"/>
                </a:cubicBezTo>
                <a:cubicBezTo>
                  <a:pt x="1929998" y="890909"/>
                  <a:pt x="1930584" y="891746"/>
                  <a:pt x="1931296" y="892332"/>
                </a:cubicBezTo>
                <a:cubicBezTo>
                  <a:pt x="1932007" y="892918"/>
                  <a:pt x="1932823" y="893211"/>
                  <a:pt x="1933745" y="893211"/>
                </a:cubicBezTo>
                <a:cubicBezTo>
                  <a:pt x="1935084" y="893211"/>
                  <a:pt x="1936821" y="892625"/>
                  <a:pt x="1938956" y="891453"/>
                </a:cubicBezTo>
                <a:cubicBezTo>
                  <a:pt x="1941090" y="890281"/>
                  <a:pt x="1943748" y="888984"/>
                  <a:pt x="1946930" y="887561"/>
                </a:cubicBezTo>
                <a:cubicBezTo>
                  <a:pt x="1950111" y="886137"/>
                  <a:pt x="1953774" y="884840"/>
                  <a:pt x="1957917" y="883668"/>
                </a:cubicBezTo>
                <a:cubicBezTo>
                  <a:pt x="1962062" y="882496"/>
                  <a:pt x="1966770" y="881909"/>
                  <a:pt x="1972044" y="881909"/>
                </a:cubicBezTo>
                <a:cubicBezTo>
                  <a:pt x="1976063" y="881910"/>
                  <a:pt x="1979432" y="882328"/>
                  <a:pt x="1982153" y="883165"/>
                </a:cubicBezTo>
                <a:cubicBezTo>
                  <a:pt x="1984874" y="884002"/>
                  <a:pt x="1987050" y="885300"/>
                  <a:pt x="1988683" y="887058"/>
                </a:cubicBezTo>
                <a:cubicBezTo>
                  <a:pt x="1990315" y="888816"/>
                  <a:pt x="1991488" y="891014"/>
                  <a:pt x="1992199" y="893651"/>
                </a:cubicBezTo>
                <a:cubicBezTo>
                  <a:pt x="1992911" y="896288"/>
                  <a:pt x="1993266" y="899364"/>
                  <a:pt x="1993267" y="902881"/>
                </a:cubicBezTo>
                <a:lnTo>
                  <a:pt x="1993266" y="909661"/>
                </a:lnTo>
                <a:lnTo>
                  <a:pt x="1982342" y="909661"/>
                </a:lnTo>
                <a:cubicBezTo>
                  <a:pt x="1972379" y="909661"/>
                  <a:pt x="1963631" y="910415"/>
                  <a:pt x="1956097" y="911922"/>
                </a:cubicBezTo>
                <a:cubicBezTo>
                  <a:pt x="1948562" y="913429"/>
                  <a:pt x="1942262" y="915752"/>
                  <a:pt x="1937197" y="918891"/>
                </a:cubicBezTo>
                <a:cubicBezTo>
                  <a:pt x="1932133" y="922031"/>
                  <a:pt x="1928324" y="926007"/>
                  <a:pt x="1925771" y="930821"/>
                </a:cubicBezTo>
                <a:cubicBezTo>
                  <a:pt x="1923217" y="935634"/>
                  <a:pt x="1921941" y="941306"/>
                  <a:pt x="1921941" y="947836"/>
                </a:cubicBezTo>
                <a:cubicBezTo>
                  <a:pt x="1921941" y="953863"/>
                  <a:pt x="1922945" y="959137"/>
                  <a:pt x="1924954" y="963658"/>
                </a:cubicBezTo>
                <a:cubicBezTo>
                  <a:pt x="1926963" y="968179"/>
                  <a:pt x="1929789" y="971967"/>
                  <a:pt x="1933431" y="975023"/>
                </a:cubicBezTo>
                <a:cubicBezTo>
                  <a:pt x="1937072" y="978078"/>
                  <a:pt x="1941384" y="980380"/>
                  <a:pt x="1946365" y="981929"/>
                </a:cubicBezTo>
                <a:cubicBezTo>
                  <a:pt x="1951346" y="983478"/>
                  <a:pt x="1956808" y="984252"/>
                  <a:pt x="1962752" y="984252"/>
                </a:cubicBezTo>
                <a:cubicBezTo>
                  <a:pt x="1969952" y="984252"/>
                  <a:pt x="1976502" y="982871"/>
                  <a:pt x="1982404" y="980108"/>
                </a:cubicBezTo>
                <a:cubicBezTo>
                  <a:pt x="1988306" y="977346"/>
                  <a:pt x="1993560" y="973495"/>
                  <a:pt x="1998164" y="968555"/>
                </a:cubicBezTo>
                <a:lnTo>
                  <a:pt x="1998164" y="977471"/>
                </a:lnTo>
                <a:cubicBezTo>
                  <a:pt x="1998164" y="978643"/>
                  <a:pt x="1998520" y="979564"/>
                  <a:pt x="1999231" y="980234"/>
                </a:cubicBezTo>
                <a:cubicBezTo>
                  <a:pt x="1999943" y="980904"/>
                  <a:pt x="2001157" y="981385"/>
                  <a:pt x="2002873" y="981678"/>
                </a:cubicBezTo>
                <a:cubicBezTo>
                  <a:pt x="2004589" y="981971"/>
                  <a:pt x="2007331" y="982118"/>
                  <a:pt x="2011098" y="982117"/>
                </a:cubicBezTo>
                <a:cubicBezTo>
                  <a:pt x="2014614" y="982117"/>
                  <a:pt x="2017272" y="981971"/>
                  <a:pt x="2019072" y="981678"/>
                </a:cubicBezTo>
                <a:cubicBezTo>
                  <a:pt x="2020872" y="981385"/>
                  <a:pt x="2022190" y="980904"/>
                  <a:pt x="2023028" y="980234"/>
                </a:cubicBezTo>
                <a:cubicBezTo>
                  <a:pt x="2023865" y="979564"/>
                  <a:pt x="2024283" y="978643"/>
                  <a:pt x="2024283" y="977471"/>
                </a:cubicBezTo>
                <a:lnTo>
                  <a:pt x="2024283" y="902127"/>
                </a:lnTo>
                <a:cubicBezTo>
                  <a:pt x="2024283" y="894425"/>
                  <a:pt x="2023362" y="887770"/>
                  <a:pt x="2021521" y="882161"/>
                </a:cubicBezTo>
                <a:cubicBezTo>
                  <a:pt x="2019679" y="876552"/>
                  <a:pt x="2016749" y="871968"/>
                  <a:pt x="2012730" y="868410"/>
                </a:cubicBezTo>
                <a:cubicBezTo>
                  <a:pt x="2008712" y="864852"/>
                  <a:pt x="2003585" y="862216"/>
                  <a:pt x="1997348" y="860499"/>
                </a:cubicBezTo>
                <a:cubicBezTo>
                  <a:pt x="1991111" y="858783"/>
                  <a:pt x="1983597" y="857925"/>
                  <a:pt x="1974807" y="857925"/>
                </a:cubicBezTo>
                <a:cubicBezTo>
                  <a:pt x="1969868" y="857925"/>
                  <a:pt x="1965075" y="858323"/>
                  <a:pt x="1960429" y="859118"/>
                </a:cubicBezTo>
                <a:cubicBezTo>
                  <a:pt x="1955783" y="859913"/>
                  <a:pt x="1951492" y="860939"/>
                  <a:pt x="1947558" y="862195"/>
                </a:cubicBezTo>
                <a:cubicBezTo>
                  <a:pt x="1943623" y="863450"/>
                  <a:pt x="1940191" y="864811"/>
                  <a:pt x="1937260" y="866276"/>
                </a:cubicBezTo>
                <a:cubicBezTo>
                  <a:pt x="1934331" y="867741"/>
                  <a:pt x="1932279" y="869080"/>
                  <a:pt x="1931108" y="870294"/>
                </a:cubicBezTo>
                <a:close/>
                <a:moveTo>
                  <a:pt x="1786035" y="862885"/>
                </a:moveTo>
                <a:cubicBezTo>
                  <a:pt x="1785574" y="863513"/>
                  <a:pt x="1785344" y="864246"/>
                  <a:pt x="1785344" y="865083"/>
                </a:cubicBezTo>
                <a:lnTo>
                  <a:pt x="1785344" y="933646"/>
                </a:lnTo>
                <a:cubicBezTo>
                  <a:pt x="1785344" y="942185"/>
                  <a:pt x="1786035" y="949322"/>
                  <a:pt x="1787416" y="955056"/>
                </a:cubicBezTo>
                <a:cubicBezTo>
                  <a:pt x="1788798" y="960791"/>
                  <a:pt x="1791100" y="965835"/>
                  <a:pt x="1794323" y="970188"/>
                </a:cubicBezTo>
                <a:cubicBezTo>
                  <a:pt x="1797546" y="974541"/>
                  <a:pt x="1801774" y="977974"/>
                  <a:pt x="1807006" y="980485"/>
                </a:cubicBezTo>
                <a:cubicBezTo>
                  <a:pt x="1812238" y="982996"/>
                  <a:pt x="1818705" y="984252"/>
                  <a:pt x="1826407" y="984252"/>
                </a:cubicBezTo>
                <a:cubicBezTo>
                  <a:pt x="1833272" y="984252"/>
                  <a:pt x="1839906" y="982578"/>
                  <a:pt x="1846311" y="979229"/>
                </a:cubicBezTo>
                <a:cubicBezTo>
                  <a:pt x="1852714" y="975881"/>
                  <a:pt x="1859014" y="970858"/>
                  <a:pt x="1865209" y="964160"/>
                </a:cubicBezTo>
                <a:lnTo>
                  <a:pt x="1865209" y="977094"/>
                </a:lnTo>
                <a:cubicBezTo>
                  <a:pt x="1865209" y="977932"/>
                  <a:pt x="1865419" y="978664"/>
                  <a:pt x="1865837" y="979292"/>
                </a:cubicBezTo>
                <a:cubicBezTo>
                  <a:pt x="1866256" y="979920"/>
                  <a:pt x="1866967" y="980443"/>
                  <a:pt x="1867972" y="980862"/>
                </a:cubicBezTo>
                <a:cubicBezTo>
                  <a:pt x="1868976" y="981280"/>
                  <a:pt x="1870337" y="981594"/>
                  <a:pt x="1872053" y="981803"/>
                </a:cubicBezTo>
                <a:cubicBezTo>
                  <a:pt x="1873769" y="982013"/>
                  <a:pt x="1876008" y="982117"/>
                  <a:pt x="1878771" y="982118"/>
                </a:cubicBezTo>
                <a:cubicBezTo>
                  <a:pt x="1881366" y="982117"/>
                  <a:pt x="1883522" y="982013"/>
                  <a:pt x="1885238" y="981804"/>
                </a:cubicBezTo>
                <a:cubicBezTo>
                  <a:pt x="1886954" y="981594"/>
                  <a:pt x="1888336" y="981280"/>
                  <a:pt x="1889382" y="980862"/>
                </a:cubicBezTo>
                <a:cubicBezTo>
                  <a:pt x="1890429" y="980443"/>
                  <a:pt x="1891161" y="979920"/>
                  <a:pt x="1891580" y="979292"/>
                </a:cubicBezTo>
                <a:cubicBezTo>
                  <a:pt x="1891998" y="978664"/>
                  <a:pt x="1892207" y="977931"/>
                  <a:pt x="1892208" y="977094"/>
                </a:cubicBezTo>
                <a:lnTo>
                  <a:pt x="1892208" y="865083"/>
                </a:lnTo>
                <a:cubicBezTo>
                  <a:pt x="1892208" y="864246"/>
                  <a:pt x="1891957" y="863513"/>
                  <a:pt x="1891454" y="862885"/>
                </a:cubicBezTo>
                <a:cubicBezTo>
                  <a:pt x="1890952" y="862257"/>
                  <a:pt x="1890115" y="861734"/>
                  <a:pt x="1888942" y="861315"/>
                </a:cubicBezTo>
                <a:cubicBezTo>
                  <a:pt x="1887771" y="860897"/>
                  <a:pt x="1886180" y="860583"/>
                  <a:pt x="1884171" y="860374"/>
                </a:cubicBezTo>
                <a:cubicBezTo>
                  <a:pt x="1882162" y="860164"/>
                  <a:pt x="1879608" y="860060"/>
                  <a:pt x="1876511" y="860060"/>
                </a:cubicBezTo>
                <a:cubicBezTo>
                  <a:pt x="1873413" y="860060"/>
                  <a:pt x="1870860" y="860164"/>
                  <a:pt x="1868851" y="860374"/>
                </a:cubicBezTo>
                <a:cubicBezTo>
                  <a:pt x="1866842" y="860583"/>
                  <a:pt x="1865230" y="860897"/>
                  <a:pt x="1864016" y="861316"/>
                </a:cubicBezTo>
                <a:cubicBezTo>
                  <a:pt x="1862802" y="861734"/>
                  <a:pt x="1861965" y="862257"/>
                  <a:pt x="1861505" y="862885"/>
                </a:cubicBezTo>
                <a:cubicBezTo>
                  <a:pt x="1861044" y="863513"/>
                  <a:pt x="1860814" y="864246"/>
                  <a:pt x="1860814" y="865083"/>
                </a:cubicBezTo>
                <a:lnTo>
                  <a:pt x="1860814" y="939548"/>
                </a:lnTo>
                <a:cubicBezTo>
                  <a:pt x="1856210" y="945157"/>
                  <a:pt x="1851877" y="949426"/>
                  <a:pt x="1847817" y="952356"/>
                </a:cubicBezTo>
                <a:cubicBezTo>
                  <a:pt x="1843757" y="955287"/>
                  <a:pt x="1839718" y="956752"/>
                  <a:pt x="1835699" y="956751"/>
                </a:cubicBezTo>
                <a:cubicBezTo>
                  <a:pt x="1832518" y="956751"/>
                  <a:pt x="1829735" y="956145"/>
                  <a:pt x="1827349" y="954931"/>
                </a:cubicBezTo>
                <a:cubicBezTo>
                  <a:pt x="1824963" y="953717"/>
                  <a:pt x="1822995" y="952001"/>
                  <a:pt x="1821447" y="949782"/>
                </a:cubicBezTo>
                <a:cubicBezTo>
                  <a:pt x="1819898" y="947564"/>
                  <a:pt x="1818747" y="944906"/>
                  <a:pt x="1817993" y="941808"/>
                </a:cubicBezTo>
                <a:cubicBezTo>
                  <a:pt x="1817240" y="938711"/>
                  <a:pt x="1816863" y="934232"/>
                  <a:pt x="1816863" y="928372"/>
                </a:cubicBezTo>
                <a:lnTo>
                  <a:pt x="1816863" y="865083"/>
                </a:lnTo>
                <a:cubicBezTo>
                  <a:pt x="1816863" y="864246"/>
                  <a:pt x="1816612" y="863513"/>
                  <a:pt x="1816110" y="862885"/>
                </a:cubicBezTo>
                <a:cubicBezTo>
                  <a:pt x="1815608" y="862257"/>
                  <a:pt x="1814749" y="861734"/>
                  <a:pt x="1813536" y="861315"/>
                </a:cubicBezTo>
                <a:cubicBezTo>
                  <a:pt x="1812322" y="860897"/>
                  <a:pt x="1810710" y="860583"/>
                  <a:pt x="1808701" y="860374"/>
                </a:cubicBezTo>
                <a:cubicBezTo>
                  <a:pt x="1806692" y="860165"/>
                  <a:pt x="1804138" y="860060"/>
                  <a:pt x="1801041" y="860060"/>
                </a:cubicBezTo>
                <a:cubicBezTo>
                  <a:pt x="1798027" y="860060"/>
                  <a:pt x="1795495" y="860164"/>
                  <a:pt x="1793444" y="860374"/>
                </a:cubicBezTo>
                <a:cubicBezTo>
                  <a:pt x="1791393" y="860583"/>
                  <a:pt x="1789760" y="860897"/>
                  <a:pt x="1788546" y="861316"/>
                </a:cubicBezTo>
                <a:cubicBezTo>
                  <a:pt x="1787332" y="861734"/>
                  <a:pt x="1786495" y="862257"/>
                  <a:pt x="1786035" y="862885"/>
                </a:cubicBezTo>
                <a:close/>
                <a:moveTo>
                  <a:pt x="1601976" y="939485"/>
                </a:moveTo>
                <a:cubicBezTo>
                  <a:pt x="1603023" y="937350"/>
                  <a:pt x="1604676" y="935530"/>
                  <a:pt x="1606936" y="934023"/>
                </a:cubicBezTo>
                <a:cubicBezTo>
                  <a:pt x="1609197" y="932516"/>
                  <a:pt x="1612127" y="931386"/>
                  <a:pt x="1615727" y="930632"/>
                </a:cubicBezTo>
                <a:cubicBezTo>
                  <a:pt x="1619326" y="929879"/>
                  <a:pt x="1623680" y="929502"/>
                  <a:pt x="1628786" y="929502"/>
                </a:cubicBezTo>
                <a:lnTo>
                  <a:pt x="1640842" y="929502"/>
                </a:lnTo>
                <a:lnTo>
                  <a:pt x="1640841" y="948589"/>
                </a:lnTo>
                <a:cubicBezTo>
                  <a:pt x="1636990" y="952942"/>
                  <a:pt x="1633202" y="956249"/>
                  <a:pt x="1629477" y="958510"/>
                </a:cubicBezTo>
                <a:cubicBezTo>
                  <a:pt x="1625752" y="960770"/>
                  <a:pt x="1621670" y="961900"/>
                  <a:pt x="1617234" y="961900"/>
                </a:cubicBezTo>
                <a:cubicBezTo>
                  <a:pt x="1611959" y="961900"/>
                  <a:pt x="1607836" y="960560"/>
                  <a:pt x="1604865" y="957882"/>
                </a:cubicBezTo>
                <a:cubicBezTo>
                  <a:pt x="1601893" y="955203"/>
                  <a:pt x="1600407" y="951519"/>
                  <a:pt x="1600407" y="946831"/>
                </a:cubicBezTo>
                <a:cubicBezTo>
                  <a:pt x="1600407" y="944068"/>
                  <a:pt x="1600930" y="941620"/>
                  <a:pt x="1601976" y="939485"/>
                </a:cubicBezTo>
                <a:close/>
                <a:moveTo>
                  <a:pt x="1710526" y="809705"/>
                </a:moveTo>
                <a:cubicBezTo>
                  <a:pt x="1710023" y="810375"/>
                  <a:pt x="1709772" y="811128"/>
                  <a:pt x="1709772" y="811965"/>
                </a:cubicBezTo>
                <a:lnTo>
                  <a:pt x="1709772" y="977094"/>
                </a:lnTo>
                <a:cubicBezTo>
                  <a:pt x="1709772" y="977932"/>
                  <a:pt x="1710023" y="978664"/>
                  <a:pt x="1710525" y="979292"/>
                </a:cubicBezTo>
                <a:cubicBezTo>
                  <a:pt x="1711028" y="979920"/>
                  <a:pt x="1711886" y="980443"/>
                  <a:pt x="1713100" y="980862"/>
                </a:cubicBezTo>
                <a:cubicBezTo>
                  <a:pt x="1714314" y="981280"/>
                  <a:pt x="1715925" y="981594"/>
                  <a:pt x="1717934" y="981803"/>
                </a:cubicBezTo>
                <a:cubicBezTo>
                  <a:pt x="1719944" y="982013"/>
                  <a:pt x="1722497" y="982117"/>
                  <a:pt x="1725594" y="982117"/>
                </a:cubicBezTo>
                <a:cubicBezTo>
                  <a:pt x="1728692" y="982117"/>
                  <a:pt x="1731245" y="982013"/>
                  <a:pt x="1733254" y="981803"/>
                </a:cubicBezTo>
                <a:cubicBezTo>
                  <a:pt x="1735264" y="981594"/>
                  <a:pt x="1736875" y="981280"/>
                  <a:pt x="1738089" y="980862"/>
                </a:cubicBezTo>
                <a:cubicBezTo>
                  <a:pt x="1739303" y="980443"/>
                  <a:pt x="1740161" y="979920"/>
                  <a:pt x="1740663" y="979292"/>
                </a:cubicBezTo>
                <a:cubicBezTo>
                  <a:pt x="1741166" y="978664"/>
                  <a:pt x="1741417" y="977932"/>
                  <a:pt x="1741417" y="977094"/>
                </a:cubicBezTo>
                <a:lnTo>
                  <a:pt x="1741417" y="811965"/>
                </a:lnTo>
                <a:cubicBezTo>
                  <a:pt x="1741417" y="811128"/>
                  <a:pt x="1741166" y="810374"/>
                  <a:pt x="1740663" y="809705"/>
                </a:cubicBezTo>
                <a:cubicBezTo>
                  <a:pt x="1740161" y="809035"/>
                  <a:pt x="1739303" y="808470"/>
                  <a:pt x="1738089" y="808009"/>
                </a:cubicBezTo>
                <a:cubicBezTo>
                  <a:pt x="1736875" y="807549"/>
                  <a:pt x="1735264" y="807193"/>
                  <a:pt x="1733254" y="806942"/>
                </a:cubicBezTo>
                <a:cubicBezTo>
                  <a:pt x="1731245" y="806691"/>
                  <a:pt x="1728692" y="806566"/>
                  <a:pt x="1725595" y="806565"/>
                </a:cubicBezTo>
                <a:cubicBezTo>
                  <a:pt x="1722497" y="806565"/>
                  <a:pt x="1719944" y="806691"/>
                  <a:pt x="1717934" y="806942"/>
                </a:cubicBezTo>
                <a:cubicBezTo>
                  <a:pt x="1715925" y="807193"/>
                  <a:pt x="1714314" y="807549"/>
                  <a:pt x="1713100" y="808009"/>
                </a:cubicBezTo>
                <a:cubicBezTo>
                  <a:pt x="1711886" y="808470"/>
                  <a:pt x="1711028" y="809035"/>
                  <a:pt x="1710526" y="809705"/>
                </a:cubicBezTo>
                <a:close/>
                <a:moveTo>
                  <a:pt x="1578683" y="870294"/>
                </a:moveTo>
                <a:cubicBezTo>
                  <a:pt x="1577510" y="871508"/>
                  <a:pt x="1576715" y="872868"/>
                  <a:pt x="1576297" y="874375"/>
                </a:cubicBezTo>
                <a:cubicBezTo>
                  <a:pt x="1575878" y="875882"/>
                  <a:pt x="1575669" y="877933"/>
                  <a:pt x="1575669" y="880528"/>
                </a:cubicBezTo>
                <a:cubicBezTo>
                  <a:pt x="1575669" y="882454"/>
                  <a:pt x="1575794" y="884212"/>
                  <a:pt x="1576045" y="885802"/>
                </a:cubicBezTo>
                <a:cubicBezTo>
                  <a:pt x="1576297" y="887393"/>
                  <a:pt x="1576652" y="888733"/>
                  <a:pt x="1577113" y="889821"/>
                </a:cubicBezTo>
                <a:cubicBezTo>
                  <a:pt x="1577573" y="890909"/>
                  <a:pt x="1578159" y="891746"/>
                  <a:pt x="1578871" y="892332"/>
                </a:cubicBezTo>
                <a:cubicBezTo>
                  <a:pt x="1579582" y="892918"/>
                  <a:pt x="1580398" y="893211"/>
                  <a:pt x="1581320" y="893211"/>
                </a:cubicBezTo>
                <a:cubicBezTo>
                  <a:pt x="1582659" y="893211"/>
                  <a:pt x="1584396" y="892625"/>
                  <a:pt x="1586531" y="891453"/>
                </a:cubicBezTo>
                <a:cubicBezTo>
                  <a:pt x="1588666" y="890281"/>
                  <a:pt x="1591324" y="888984"/>
                  <a:pt x="1594505" y="887560"/>
                </a:cubicBezTo>
                <a:cubicBezTo>
                  <a:pt x="1597686" y="886137"/>
                  <a:pt x="1601349" y="884840"/>
                  <a:pt x="1605492" y="883668"/>
                </a:cubicBezTo>
                <a:cubicBezTo>
                  <a:pt x="1609636" y="882496"/>
                  <a:pt x="1614345" y="881909"/>
                  <a:pt x="1619620" y="881910"/>
                </a:cubicBezTo>
                <a:cubicBezTo>
                  <a:pt x="1623638" y="881910"/>
                  <a:pt x="1627007" y="882328"/>
                  <a:pt x="1629728" y="883165"/>
                </a:cubicBezTo>
                <a:cubicBezTo>
                  <a:pt x="1632449" y="884003"/>
                  <a:pt x="1634626" y="885300"/>
                  <a:pt x="1636258" y="887058"/>
                </a:cubicBezTo>
                <a:cubicBezTo>
                  <a:pt x="1637890" y="888816"/>
                  <a:pt x="1639063" y="891014"/>
                  <a:pt x="1639774" y="893651"/>
                </a:cubicBezTo>
                <a:cubicBezTo>
                  <a:pt x="1640486" y="896288"/>
                  <a:pt x="1640842" y="899364"/>
                  <a:pt x="1640842" y="902880"/>
                </a:cubicBezTo>
                <a:lnTo>
                  <a:pt x="1640841" y="909661"/>
                </a:lnTo>
                <a:lnTo>
                  <a:pt x="1629917" y="909662"/>
                </a:lnTo>
                <a:cubicBezTo>
                  <a:pt x="1619954" y="909661"/>
                  <a:pt x="1611206" y="910415"/>
                  <a:pt x="1603672" y="911922"/>
                </a:cubicBezTo>
                <a:cubicBezTo>
                  <a:pt x="1596137" y="913429"/>
                  <a:pt x="1589837" y="915752"/>
                  <a:pt x="1584773" y="918891"/>
                </a:cubicBezTo>
                <a:cubicBezTo>
                  <a:pt x="1579708" y="922030"/>
                  <a:pt x="1575899" y="926007"/>
                  <a:pt x="1573346" y="930821"/>
                </a:cubicBezTo>
                <a:cubicBezTo>
                  <a:pt x="1570792" y="935634"/>
                  <a:pt x="1569516" y="941306"/>
                  <a:pt x="1569515" y="947836"/>
                </a:cubicBezTo>
                <a:cubicBezTo>
                  <a:pt x="1569516" y="953863"/>
                  <a:pt x="1570520" y="959137"/>
                  <a:pt x="1572530" y="963658"/>
                </a:cubicBezTo>
                <a:cubicBezTo>
                  <a:pt x="1574539" y="968179"/>
                  <a:pt x="1577364" y="971967"/>
                  <a:pt x="1581006" y="975023"/>
                </a:cubicBezTo>
                <a:cubicBezTo>
                  <a:pt x="1584647" y="978078"/>
                  <a:pt x="1588959" y="980380"/>
                  <a:pt x="1593940" y="981929"/>
                </a:cubicBezTo>
                <a:cubicBezTo>
                  <a:pt x="1598921" y="983478"/>
                  <a:pt x="1604383" y="984252"/>
                  <a:pt x="1610327" y="984252"/>
                </a:cubicBezTo>
                <a:cubicBezTo>
                  <a:pt x="1617526" y="984252"/>
                  <a:pt x="1624077" y="982871"/>
                  <a:pt x="1629979" y="980108"/>
                </a:cubicBezTo>
                <a:cubicBezTo>
                  <a:pt x="1635881" y="977346"/>
                  <a:pt x="1641134" y="973495"/>
                  <a:pt x="1645739" y="968555"/>
                </a:cubicBezTo>
                <a:lnTo>
                  <a:pt x="1645739" y="977471"/>
                </a:lnTo>
                <a:cubicBezTo>
                  <a:pt x="1645739" y="978643"/>
                  <a:pt x="1646095" y="979564"/>
                  <a:pt x="1646806" y="980234"/>
                </a:cubicBezTo>
                <a:cubicBezTo>
                  <a:pt x="1647518" y="980903"/>
                  <a:pt x="1648732" y="981385"/>
                  <a:pt x="1650448" y="981678"/>
                </a:cubicBezTo>
                <a:cubicBezTo>
                  <a:pt x="1652164" y="981971"/>
                  <a:pt x="1654906" y="982117"/>
                  <a:pt x="1658673" y="982118"/>
                </a:cubicBezTo>
                <a:cubicBezTo>
                  <a:pt x="1662189" y="982117"/>
                  <a:pt x="1664847" y="981971"/>
                  <a:pt x="1666647" y="981678"/>
                </a:cubicBezTo>
                <a:cubicBezTo>
                  <a:pt x="1668447" y="981385"/>
                  <a:pt x="1669765" y="980904"/>
                  <a:pt x="1670602" y="980234"/>
                </a:cubicBezTo>
                <a:cubicBezTo>
                  <a:pt x="1671440" y="979564"/>
                  <a:pt x="1671858" y="978643"/>
                  <a:pt x="1671858" y="977471"/>
                </a:cubicBezTo>
                <a:lnTo>
                  <a:pt x="1671858" y="902127"/>
                </a:lnTo>
                <a:cubicBezTo>
                  <a:pt x="1671858" y="894425"/>
                  <a:pt x="1670937" y="887770"/>
                  <a:pt x="1669096" y="882161"/>
                </a:cubicBezTo>
                <a:cubicBezTo>
                  <a:pt x="1667254" y="876552"/>
                  <a:pt x="1664324" y="871968"/>
                  <a:pt x="1660305" y="868410"/>
                </a:cubicBezTo>
                <a:cubicBezTo>
                  <a:pt x="1656287" y="864853"/>
                  <a:pt x="1651160" y="862215"/>
                  <a:pt x="1644923" y="860499"/>
                </a:cubicBezTo>
                <a:cubicBezTo>
                  <a:pt x="1638686" y="858783"/>
                  <a:pt x="1631172" y="857925"/>
                  <a:pt x="1622382" y="857925"/>
                </a:cubicBezTo>
                <a:cubicBezTo>
                  <a:pt x="1617443" y="857925"/>
                  <a:pt x="1612650" y="858323"/>
                  <a:pt x="1608004" y="859118"/>
                </a:cubicBezTo>
                <a:cubicBezTo>
                  <a:pt x="1603358" y="859913"/>
                  <a:pt x="1599067" y="860939"/>
                  <a:pt x="1595133" y="862195"/>
                </a:cubicBezTo>
                <a:cubicBezTo>
                  <a:pt x="1591198" y="863450"/>
                  <a:pt x="1587766" y="864811"/>
                  <a:pt x="1584836" y="866276"/>
                </a:cubicBezTo>
                <a:cubicBezTo>
                  <a:pt x="1581906" y="867741"/>
                  <a:pt x="1579854" y="869080"/>
                  <a:pt x="1578683" y="870294"/>
                </a:cubicBezTo>
                <a:close/>
                <a:moveTo>
                  <a:pt x="1430703" y="862760"/>
                </a:moveTo>
                <a:cubicBezTo>
                  <a:pt x="1430243" y="863387"/>
                  <a:pt x="1430012" y="864120"/>
                  <a:pt x="1430012" y="864957"/>
                </a:cubicBezTo>
                <a:cubicBezTo>
                  <a:pt x="1430012" y="865459"/>
                  <a:pt x="1430034" y="866004"/>
                  <a:pt x="1430075" y="866590"/>
                </a:cubicBezTo>
                <a:cubicBezTo>
                  <a:pt x="1430117" y="867176"/>
                  <a:pt x="1430285" y="868138"/>
                  <a:pt x="1430578" y="869478"/>
                </a:cubicBezTo>
                <a:cubicBezTo>
                  <a:pt x="1430870" y="870817"/>
                  <a:pt x="1431268" y="872324"/>
                  <a:pt x="1431771" y="873998"/>
                </a:cubicBezTo>
                <a:lnTo>
                  <a:pt x="1465424" y="975336"/>
                </a:lnTo>
                <a:cubicBezTo>
                  <a:pt x="1465843" y="976676"/>
                  <a:pt x="1466408" y="977785"/>
                  <a:pt x="1467119" y="978664"/>
                </a:cubicBezTo>
                <a:cubicBezTo>
                  <a:pt x="1467831" y="979543"/>
                  <a:pt x="1468982" y="980234"/>
                  <a:pt x="1470573" y="980736"/>
                </a:cubicBezTo>
                <a:cubicBezTo>
                  <a:pt x="1472164" y="981238"/>
                  <a:pt x="1474361" y="981594"/>
                  <a:pt x="1477165" y="981804"/>
                </a:cubicBezTo>
                <a:cubicBezTo>
                  <a:pt x="1479970" y="982013"/>
                  <a:pt x="1483591" y="982118"/>
                  <a:pt x="1488027" y="982117"/>
                </a:cubicBezTo>
                <a:cubicBezTo>
                  <a:pt x="1492548" y="982118"/>
                  <a:pt x="1496211" y="982034"/>
                  <a:pt x="1499015" y="981866"/>
                </a:cubicBezTo>
                <a:cubicBezTo>
                  <a:pt x="1501820" y="981699"/>
                  <a:pt x="1504038" y="981364"/>
                  <a:pt x="1505671" y="980862"/>
                </a:cubicBezTo>
                <a:cubicBezTo>
                  <a:pt x="1507303" y="980359"/>
                  <a:pt x="1508475" y="979669"/>
                  <a:pt x="1509187" y="978790"/>
                </a:cubicBezTo>
                <a:cubicBezTo>
                  <a:pt x="1509898" y="977911"/>
                  <a:pt x="1510463" y="976760"/>
                  <a:pt x="1510882" y="975336"/>
                </a:cubicBezTo>
                <a:lnTo>
                  <a:pt x="1544536" y="873999"/>
                </a:lnTo>
                <a:cubicBezTo>
                  <a:pt x="1544871" y="872826"/>
                  <a:pt x="1545143" y="871780"/>
                  <a:pt x="1545352" y="870859"/>
                </a:cubicBezTo>
                <a:cubicBezTo>
                  <a:pt x="1545561" y="869938"/>
                  <a:pt x="1545729" y="869122"/>
                  <a:pt x="1545854" y="868411"/>
                </a:cubicBezTo>
                <a:cubicBezTo>
                  <a:pt x="1545980" y="867699"/>
                  <a:pt x="1546063" y="867050"/>
                  <a:pt x="1546106" y="866464"/>
                </a:cubicBezTo>
                <a:cubicBezTo>
                  <a:pt x="1546147" y="865878"/>
                  <a:pt x="1546168" y="865376"/>
                  <a:pt x="1546168" y="864957"/>
                </a:cubicBezTo>
                <a:cubicBezTo>
                  <a:pt x="1546168" y="864120"/>
                  <a:pt x="1545959" y="863387"/>
                  <a:pt x="1545540" y="862760"/>
                </a:cubicBezTo>
                <a:cubicBezTo>
                  <a:pt x="1545122" y="862132"/>
                  <a:pt x="1544368" y="861608"/>
                  <a:pt x="1543280" y="861190"/>
                </a:cubicBezTo>
                <a:cubicBezTo>
                  <a:pt x="1542192" y="860771"/>
                  <a:pt x="1540664" y="860478"/>
                  <a:pt x="1538697" y="860311"/>
                </a:cubicBezTo>
                <a:cubicBezTo>
                  <a:pt x="1536729" y="860144"/>
                  <a:pt x="1534197" y="860060"/>
                  <a:pt x="1531099" y="860060"/>
                </a:cubicBezTo>
                <a:cubicBezTo>
                  <a:pt x="1527918" y="860060"/>
                  <a:pt x="1525344" y="860164"/>
                  <a:pt x="1523377" y="860374"/>
                </a:cubicBezTo>
                <a:cubicBezTo>
                  <a:pt x="1521409" y="860583"/>
                  <a:pt x="1519840" y="860876"/>
                  <a:pt x="1518668" y="861253"/>
                </a:cubicBezTo>
                <a:cubicBezTo>
                  <a:pt x="1517496" y="861630"/>
                  <a:pt x="1516637" y="862174"/>
                  <a:pt x="1516093" y="862885"/>
                </a:cubicBezTo>
                <a:cubicBezTo>
                  <a:pt x="1515549" y="863597"/>
                  <a:pt x="1515152" y="864455"/>
                  <a:pt x="1514900" y="865459"/>
                </a:cubicBezTo>
                <a:lnTo>
                  <a:pt x="1489785" y="947710"/>
                </a:lnTo>
                <a:lnTo>
                  <a:pt x="1489032" y="950849"/>
                </a:lnTo>
                <a:lnTo>
                  <a:pt x="1488279" y="947710"/>
                </a:lnTo>
                <a:lnTo>
                  <a:pt x="1462787" y="865460"/>
                </a:lnTo>
                <a:cubicBezTo>
                  <a:pt x="1462452" y="864455"/>
                  <a:pt x="1462034" y="863597"/>
                  <a:pt x="1461531" y="862885"/>
                </a:cubicBezTo>
                <a:cubicBezTo>
                  <a:pt x="1461029" y="862174"/>
                  <a:pt x="1460171" y="861629"/>
                  <a:pt x="1458957" y="861253"/>
                </a:cubicBezTo>
                <a:cubicBezTo>
                  <a:pt x="1457743" y="860876"/>
                  <a:pt x="1456090" y="860583"/>
                  <a:pt x="1453997" y="860374"/>
                </a:cubicBezTo>
                <a:cubicBezTo>
                  <a:pt x="1451904" y="860164"/>
                  <a:pt x="1449141" y="860060"/>
                  <a:pt x="1445709" y="860060"/>
                </a:cubicBezTo>
                <a:cubicBezTo>
                  <a:pt x="1442612" y="860060"/>
                  <a:pt x="1440037" y="860143"/>
                  <a:pt x="1437986" y="860311"/>
                </a:cubicBezTo>
                <a:cubicBezTo>
                  <a:pt x="1435935" y="860478"/>
                  <a:pt x="1434324" y="860771"/>
                  <a:pt x="1433152" y="861190"/>
                </a:cubicBezTo>
                <a:cubicBezTo>
                  <a:pt x="1431980" y="861609"/>
                  <a:pt x="1431163" y="862132"/>
                  <a:pt x="1430703" y="862760"/>
                </a:cubicBezTo>
                <a:close/>
                <a:moveTo>
                  <a:pt x="1323956" y="821320"/>
                </a:moveTo>
                <a:cubicBezTo>
                  <a:pt x="1322073" y="822953"/>
                  <a:pt x="1321131" y="825611"/>
                  <a:pt x="1321131" y="829294"/>
                </a:cubicBezTo>
                <a:lnTo>
                  <a:pt x="1321131" y="970941"/>
                </a:lnTo>
                <a:cubicBezTo>
                  <a:pt x="1321131" y="974625"/>
                  <a:pt x="1322072" y="977283"/>
                  <a:pt x="1323956" y="978915"/>
                </a:cubicBezTo>
                <a:cubicBezTo>
                  <a:pt x="1325840" y="980548"/>
                  <a:pt x="1328163" y="981364"/>
                  <a:pt x="1330925" y="981364"/>
                </a:cubicBezTo>
                <a:lnTo>
                  <a:pt x="1412548" y="981364"/>
                </a:lnTo>
                <a:cubicBezTo>
                  <a:pt x="1413302" y="981364"/>
                  <a:pt x="1413993" y="981134"/>
                  <a:pt x="1414621" y="980673"/>
                </a:cubicBezTo>
                <a:cubicBezTo>
                  <a:pt x="1415248" y="980213"/>
                  <a:pt x="1415771" y="979480"/>
                  <a:pt x="1416190" y="978476"/>
                </a:cubicBezTo>
                <a:cubicBezTo>
                  <a:pt x="1416609" y="977471"/>
                  <a:pt x="1416922" y="976153"/>
                  <a:pt x="1417132" y="974520"/>
                </a:cubicBezTo>
                <a:cubicBezTo>
                  <a:pt x="1417341" y="972888"/>
                  <a:pt x="1417446" y="970858"/>
                  <a:pt x="1417446" y="968430"/>
                </a:cubicBezTo>
                <a:cubicBezTo>
                  <a:pt x="1417446" y="966002"/>
                  <a:pt x="1417341" y="963972"/>
                  <a:pt x="1417132" y="962339"/>
                </a:cubicBezTo>
                <a:cubicBezTo>
                  <a:pt x="1416923" y="960707"/>
                  <a:pt x="1416608" y="959389"/>
                  <a:pt x="1416190" y="958384"/>
                </a:cubicBezTo>
                <a:cubicBezTo>
                  <a:pt x="1415771" y="957379"/>
                  <a:pt x="1415248" y="956647"/>
                  <a:pt x="1414620" y="956186"/>
                </a:cubicBezTo>
                <a:cubicBezTo>
                  <a:pt x="1413992" y="955726"/>
                  <a:pt x="1413302" y="955496"/>
                  <a:pt x="1412548" y="955496"/>
                </a:cubicBezTo>
                <a:lnTo>
                  <a:pt x="1354031" y="955496"/>
                </a:lnTo>
                <a:lnTo>
                  <a:pt x="1354031" y="909661"/>
                </a:lnTo>
                <a:lnTo>
                  <a:pt x="1403130" y="909661"/>
                </a:lnTo>
                <a:cubicBezTo>
                  <a:pt x="1403884" y="909662"/>
                  <a:pt x="1404574" y="909452"/>
                  <a:pt x="1405202" y="909033"/>
                </a:cubicBezTo>
                <a:cubicBezTo>
                  <a:pt x="1405830" y="908615"/>
                  <a:pt x="1406353" y="907924"/>
                  <a:pt x="1406772" y="906961"/>
                </a:cubicBezTo>
                <a:cubicBezTo>
                  <a:pt x="1407191" y="905999"/>
                  <a:pt x="1407504" y="904722"/>
                  <a:pt x="1407714" y="903132"/>
                </a:cubicBezTo>
                <a:cubicBezTo>
                  <a:pt x="1407923" y="901541"/>
                  <a:pt x="1408028" y="899532"/>
                  <a:pt x="1408028" y="897104"/>
                </a:cubicBezTo>
                <a:cubicBezTo>
                  <a:pt x="1408028" y="894760"/>
                  <a:pt x="1407923" y="892772"/>
                  <a:pt x="1407714" y="891139"/>
                </a:cubicBezTo>
                <a:cubicBezTo>
                  <a:pt x="1407505" y="889507"/>
                  <a:pt x="1407191" y="888209"/>
                  <a:pt x="1406772" y="887246"/>
                </a:cubicBezTo>
                <a:cubicBezTo>
                  <a:pt x="1406353" y="886284"/>
                  <a:pt x="1405830" y="885572"/>
                  <a:pt x="1405202" y="885112"/>
                </a:cubicBezTo>
                <a:cubicBezTo>
                  <a:pt x="1404574" y="884651"/>
                  <a:pt x="1403884" y="884421"/>
                  <a:pt x="1403130" y="884421"/>
                </a:cubicBezTo>
                <a:lnTo>
                  <a:pt x="1354031" y="884421"/>
                </a:lnTo>
                <a:lnTo>
                  <a:pt x="1354031" y="844740"/>
                </a:lnTo>
                <a:lnTo>
                  <a:pt x="1412046" y="844740"/>
                </a:lnTo>
                <a:cubicBezTo>
                  <a:pt x="1412800" y="844740"/>
                  <a:pt x="1413469" y="844510"/>
                  <a:pt x="1414055" y="844049"/>
                </a:cubicBezTo>
                <a:cubicBezTo>
                  <a:pt x="1414641" y="843589"/>
                  <a:pt x="1415143" y="842856"/>
                  <a:pt x="1415562" y="841852"/>
                </a:cubicBezTo>
                <a:cubicBezTo>
                  <a:pt x="1415981" y="840847"/>
                  <a:pt x="1416294" y="839528"/>
                  <a:pt x="1416504" y="837896"/>
                </a:cubicBezTo>
                <a:cubicBezTo>
                  <a:pt x="1416713" y="836264"/>
                  <a:pt x="1416818" y="834275"/>
                  <a:pt x="1416818" y="831931"/>
                </a:cubicBezTo>
                <a:cubicBezTo>
                  <a:pt x="1416818" y="829420"/>
                  <a:pt x="1416713" y="827348"/>
                  <a:pt x="1416504" y="825716"/>
                </a:cubicBezTo>
                <a:cubicBezTo>
                  <a:pt x="1416295" y="824083"/>
                  <a:pt x="1415981" y="822743"/>
                  <a:pt x="1415562" y="821697"/>
                </a:cubicBezTo>
                <a:cubicBezTo>
                  <a:pt x="1415144" y="820650"/>
                  <a:pt x="1414641" y="819918"/>
                  <a:pt x="1414055" y="819499"/>
                </a:cubicBezTo>
                <a:cubicBezTo>
                  <a:pt x="1413469" y="819081"/>
                  <a:pt x="1412800" y="818872"/>
                  <a:pt x="1412046" y="818872"/>
                </a:cubicBezTo>
                <a:lnTo>
                  <a:pt x="1330925" y="818872"/>
                </a:lnTo>
                <a:cubicBezTo>
                  <a:pt x="1328163" y="818872"/>
                  <a:pt x="1325840" y="819688"/>
                  <a:pt x="1323956" y="821320"/>
                </a:cubicBezTo>
                <a:close/>
                <a:moveTo>
                  <a:pt x="288273" y="177573"/>
                </a:moveTo>
                <a:cubicBezTo>
                  <a:pt x="1215977" y="946834"/>
                  <a:pt x="2554258" y="867600"/>
                  <a:pt x="3287526" y="0"/>
                </a:cubicBezTo>
                <a:cubicBezTo>
                  <a:pt x="3402634" y="97177"/>
                  <a:pt x="3517741" y="194356"/>
                  <a:pt x="3632848" y="291534"/>
                </a:cubicBezTo>
                <a:cubicBezTo>
                  <a:pt x="2739642" y="1348587"/>
                  <a:pt x="1118650" y="1453038"/>
                  <a:pt x="0" y="52562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2" name="Afgeronde rechthoek 1"/>
          <p:cNvSpPr/>
          <p:nvPr/>
        </p:nvSpPr>
        <p:spPr>
          <a:xfrm>
            <a:off x="7405520" y="542891"/>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Plan</a:t>
            </a:r>
          </a:p>
        </p:txBody>
      </p:sp>
      <p:sp>
        <p:nvSpPr>
          <p:cNvPr id="19" name="Afgeronde rechthoek 18"/>
          <p:cNvSpPr/>
          <p:nvPr/>
        </p:nvSpPr>
        <p:spPr>
          <a:xfrm>
            <a:off x="10363930"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smtClean="0"/>
              <a:t>Do</a:t>
            </a:r>
            <a:endParaRPr lang="en-GB" sz="2800" dirty="0"/>
          </a:p>
        </p:txBody>
      </p:sp>
      <p:sp>
        <p:nvSpPr>
          <p:cNvPr id="20" name="Afgeronde rechthoek 19"/>
          <p:cNvSpPr/>
          <p:nvPr/>
        </p:nvSpPr>
        <p:spPr>
          <a:xfrm>
            <a:off x="7405520" y="594715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Check</a:t>
            </a:r>
          </a:p>
        </p:txBody>
      </p:sp>
      <p:sp>
        <p:nvSpPr>
          <p:cNvPr id="17" name="Afgeronde rechthoek 16"/>
          <p:cNvSpPr/>
          <p:nvPr/>
        </p:nvSpPr>
        <p:spPr>
          <a:xfrm>
            <a:off x="4353184"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Act</a:t>
            </a:r>
            <a:endParaRPr lang="en-GB" sz="2800" dirty="0"/>
          </a:p>
        </p:txBody>
      </p:sp>
      <p:sp>
        <p:nvSpPr>
          <p:cNvPr id="3" name="Tekstvak 2"/>
          <p:cNvSpPr txBox="1"/>
          <p:nvPr/>
        </p:nvSpPr>
        <p:spPr>
          <a:xfrm>
            <a:off x="224984" y="245830"/>
            <a:ext cx="5357557" cy="523220"/>
          </a:xfrm>
          <a:prstGeom prst="rect">
            <a:avLst/>
          </a:prstGeom>
          <a:noFill/>
        </p:spPr>
        <p:txBody>
          <a:bodyPr wrap="none" rtlCol="0">
            <a:spAutoFit/>
          </a:bodyPr>
          <a:lstStyle/>
          <a:p>
            <a:r>
              <a:rPr lang="en-GB" sz="2800" dirty="0" smtClean="0">
                <a:solidFill>
                  <a:schemeClr val="bg1"/>
                </a:solidFill>
              </a:rPr>
              <a:t>PDCA circle </a:t>
            </a:r>
            <a:r>
              <a:rPr lang="en-GB" sz="2800" smtClean="0">
                <a:solidFill>
                  <a:schemeClr val="bg1"/>
                </a:solidFill>
              </a:rPr>
              <a:t>in quality management</a:t>
            </a:r>
            <a:endParaRPr lang="en-GB" sz="2800">
              <a:solidFill>
                <a:schemeClr val="bg1"/>
              </a:solidFill>
            </a:endParaRPr>
          </a:p>
        </p:txBody>
      </p:sp>
      <p:sp>
        <p:nvSpPr>
          <p:cNvPr id="25" name="Vrije vorm 24"/>
          <p:cNvSpPr/>
          <p:nvPr/>
        </p:nvSpPr>
        <p:spPr>
          <a:xfrm>
            <a:off x="7968343" y="65314"/>
            <a:ext cx="3592286" cy="3543300"/>
          </a:xfrm>
          <a:custGeom>
            <a:avLst/>
            <a:gdLst>
              <a:gd name="connsiteX0" fmla="*/ 0 w 3592286"/>
              <a:gd name="connsiteY0" fmla="*/ 3543300 h 3543300"/>
              <a:gd name="connsiteX1" fmla="*/ 3592286 w 3592286"/>
              <a:gd name="connsiteY1" fmla="*/ 0 h 3543300"/>
              <a:gd name="connsiteX2" fmla="*/ 3592286 w 3592286"/>
              <a:gd name="connsiteY2" fmla="*/ 0 h 3543300"/>
            </a:gdLst>
            <a:ahLst/>
            <a:cxnLst>
              <a:cxn ang="0">
                <a:pos x="connsiteX0" y="connsiteY0"/>
              </a:cxn>
              <a:cxn ang="0">
                <a:pos x="connsiteX1" y="connsiteY1"/>
              </a:cxn>
              <a:cxn ang="0">
                <a:pos x="connsiteX2" y="connsiteY2"/>
              </a:cxn>
            </a:cxnLst>
            <a:rect l="l" t="t" r="r" b="b"/>
            <a:pathLst>
              <a:path w="3592286" h="3543300">
                <a:moveTo>
                  <a:pt x="0" y="3543300"/>
                </a:moveTo>
                <a:lnTo>
                  <a:pt x="3592286" y="0"/>
                </a:lnTo>
                <a:lnTo>
                  <a:pt x="3592286"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Vrije vorm 25"/>
          <p:cNvSpPr/>
          <p:nvPr/>
        </p:nvSpPr>
        <p:spPr>
          <a:xfrm>
            <a:off x="7968343" y="3592286"/>
            <a:ext cx="3739243" cy="3494314"/>
          </a:xfrm>
          <a:custGeom>
            <a:avLst/>
            <a:gdLst>
              <a:gd name="connsiteX0" fmla="*/ 0 w 3739243"/>
              <a:gd name="connsiteY0" fmla="*/ 0 h 3494314"/>
              <a:gd name="connsiteX1" fmla="*/ 3739243 w 3739243"/>
              <a:gd name="connsiteY1" fmla="*/ 3494314 h 3494314"/>
            </a:gdLst>
            <a:ahLst/>
            <a:cxnLst>
              <a:cxn ang="0">
                <a:pos x="connsiteX0" y="connsiteY0"/>
              </a:cxn>
              <a:cxn ang="0">
                <a:pos x="connsiteX1" y="connsiteY1"/>
              </a:cxn>
            </a:cxnLst>
            <a:rect l="l" t="t" r="r" b="b"/>
            <a:pathLst>
              <a:path w="3739243" h="3494314">
                <a:moveTo>
                  <a:pt x="0" y="0"/>
                </a:moveTo>
                <a:lnTo>
                  <a:pt x="3739243" y="349431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kstvak 28"/>
          <p:cNvSpPr txBox="1"/>
          <p:nvPr/>
        </p:nvSpPr>
        <p:spPr>
          <a:xfrm rot="18162958">
            <a:off x="7545219" y="1840490"/>
            <a:ext cx="2206053" cy="523220"/>
          </a:xfrm>
          <a:prstGeom prst="rect">
            <a:avLst/>
          </a:prstGeom>
          <a:noFill/>
        </p:spPr>
        <p:txBody>
          <a:bodyPr wrap="none" rtlCol="0">
            <a:spAutoFit/>
          </a:bodyPr>
          <a:lstStyle/>
          <a:p>
            <a:r>
              <a:rPr lang="en-GB" sz="2800" dirty="0" err="1" smtClean="0">
                <a:solidFill>
                  <a:schemeClr val="bg1"/>
                </a:solidFill>
              </a:rPr>
              <a:t>Bepaal</a:t>
            </a:r>
            <a:r>
              <a:rPr lang="en-GB" sz="2800" dirty="0" smtClean="0">
                <a:solidFill>
                  <a:schemeClr val="bg1"/>
                </a:solidFill>
              </a:rPr>
              <a:t> </a:t>
            </a:r>
            <a:r>
              <a:rPr lang="en-GB" sz="2800" dirty="0" err="1" smtClean="0">
                <a:solidFill>
                  <a:schemeClr val="bg1"/>
                </a:solidFill>
              </a:rPr>
              <a:t>doelen</a:t>
            </a:r>
            <a:endParaRPr lang="en-GB" sz="2800" dirty="0">
              <a:solidFill>
                <a:schemeClr val="bg1"/>
              </a:solidFill>
            </a:endParaRPr>
          </a:p>
        </p:txBody>
      </p:sp>
      <p:sp>
        <p:nvSpPr>
          <p:cNvPr id="30" name="Tekstvak 29"/>
          <p:cNvSpPr txBox="1"/>
          <p:nvPr/>
        </p:nvSpPr>
        <p:spPr>
          <a:xfrm rot="20199780">
            <a:off x="8183159" y="2069682"/>
            <a:ext cx="5436374" cy="523220"/>
          </a:xfrm>
          <a:prstGeom prst="rect">
            <a:avLst/>
          </a:prstGeom>
          <a:noFill/>
        </p:spPr>
        <p:txBody>
          <a:bodyPr wrap="square" rtlCol="0">
            <a:spAutoFit/>
          </a:bodyPr>
          <a:lstStyle/>
          <a:p>
            <a:r>
              <a:rPr lang="en-GB" sz="2800" dirty="0" err="1" smtClean="0">
                <a:solidFill>
                  <a:schemeClr val="bg1"/>
                </a:solidFill>
              </a:rPr>
              <a:t>Welke</a:t>
            </a:r>
            <a:r>
              <a:rPr lang="en-GB" sz="2800" dirty="0" smtClean="0">
                <a:solidFill>
                  <a:schemeClr val="bg1"/>
                </a:solidFill>
              </a:rPr>
              <a:t> </a:t>
            </a:r>
            <a:r>
              <a:rPr lang="en-GB" sz="2800" dirty="0" err="1" smtClean="0">
                <a:solidFill>
                  <a:schemeClr val="bg1"/>
                </a:solidFill>
              </a:rPr>
              <a:t>methoden</a:t>
            </a:r>
            <a:r>
              <a:rPr lang="en-GB" sz="2800" dirty="0" smtClean="0">
                <a:solidFill>
                  <a:schemeClr val="bg1"/>
                </a:solidFill>
              </a:rPr>
              <a:t> </a:t>
            </a:r>
            <a:r>
              <a:rPr lang="en-GB" sz="2800" dirty="0" err="1" smtClean="0">
                <a:solidFill>
                  <a:schemeClr val="bg1"/>
                </a:solidFill>
              </a:rPr>
              <a:t>vraagt</a:t>
            </a:r>
            <a:r>
              <a:rPr lang="en-GB" sz="2800" dirty="0" smtClean="0">
                <a:solidFill>
                  <a:schemeClr val="bg1"/>
                </a:solidFill>
              </a:rPr>
              <a:t> </a:t>
            </a:r>
            <a:r>
              <a:rPr lang="en-GB" sz="2800" dirty="0" err="1" smtClean="0">
                <a:solidFill>
                  <a:schemeClr val="bg1"/>
                </a:solidFill>
              </a:rPr>
              <a:t>dat</a:t>
            </a:r>
            <a:endParaRPr lang="en-GB" sz="2800" dirty="0">
              <a:solidFill>
                <a:schemeClr val="bg1"/>
              </a:solidFill>
            </a:endParaRPr>
          </a:p>
        </p:txBody>
      </p:sp>
      <p:sp>
        <p:nvSpPr>
          <p:cNvPr id="21" name="Tekstvak 20"/>
          <p:cNvSpPr txBox="1"/>
          <p:nvPr/>
        </p:nvSpPr>
        <p:spPr>
          <a:xfrm rot="1189953">
            <a:off x="8328629" y="3957359"/>
            <a:ext cx="3057504" cy="523220"/>
          </a:xfrm>
          <a:prstGeom prst="rect">
            <a:avLst/>
          </a:prstGeom>
          <a:noFill/>
        </p:spPr>
        <p:txBody>
          <a:bodyPr wrap="none" rtlCol="0">
            <a:spAutoFit/>
          </a:bodyPr>
          <a:lstStyle/>
          <a:p>
            <a:r>
              <a:rPr lang="en-GB" sz="2800" dirty="0" err="1" smtClean="0">
                <a:solidFill>
                  <a:schemeClr val="bg1"/>
                </a:solidFill>
              </a:rPr>
              <a:t>Investeer</a:t>
            </a:r>
            <a:r>
              <a:rPr lang="en-GB" sz="2800" dirty="0" smtClean="0">
                <a:solidFill>
                  <a:schemeClr val="bg1"/>
                </a:solidFill>
              </a:rPr>
              <a:t> in training</a:t>
            </a:r>
            <a:endParaRPr lang="en-GB" sz="2800" dirty="0">
              <a:solidFill>
                <a:schemeClr val="bg1"/>
              </a:solidFill>
            </a:endParaRPr>
          </a:p>
        </p:txBody>
      </p:sp>
      <p:sp>
        <p:nvSpPr>
          <p:cNvPr id="23" name="Tekstvak 22"/>
          <p:cNvSpPr txBox="1"/>
          <p:nvPr/>
        </p:nvSpPr>
        <p:spPr>
          <a:xfrm rot="3374011">
            <a:off x="7676153" y="4761904"/>
            <a:ext cx="2215671" cy="523220"/>
          </a:xfrm>
          <a:prstGeom prst="rect">
            <a:avLst/>
          </a:prstGeom>
          <a:noFill/>
        </p:spPr>
        <p:txBody>
          <a:bodyPr wrap="none" rtlCol="0">
            <a:spAutoFit/>
          </a:bodyPr>
          <a:lstStyle/>
          <a:p>
            <a:r>
              <a:rPr lang="en-GB" sz="2800" dirty="0" err="1" smtClean="0">
                <a:solidFill>
                  <a:schemeClr val="bg1"/>
                </a:solidFill>
              </a:rPr>
              <a:t>Implementeer</a:t>
            </a:r>
            <a:endParaRPr lang="en-GB" sz="2800" dirty="0">
              <a:solidFill>
                <a:schemeClr val="bg1"/>
              </a:solidFill>
            </a:endParaRPr>
          </a:p>
        </p:txBody>
      </p:sp>
      <p:cxnSp>
        <p:nvCxnSpPr>
          <p:cNvPr id="24" name="Rechte verbindingslijn 23"/>
          <p:cNvCxnSpPr/>
          <p:nvPr/>
        </p:nvCxnSpPr>
        <p:spPr>
          <a:xfrm flipH="1">
            <a:off x="7952013" y="1261671"/>
            <a:ext cx="32658" cy="46854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5582541" y="3591559"/>
            <a:ext cx="478138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6391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Blokboog 26"/>
          <p:cNvSpPr/>
          <p:nvPr/>
        </p:nvSpPr>
        <p:spPr>
          <a:xfrm rot="15796554">
            <a:off x="4619220" y="190902"/>
            <a:ext cx="6721716" cy="6863775"/>
          </a:xfrm>
          <a:prstGeom prst="blockArc">
            <a:avLst>
              <a:gd name="adj1" fmla="val 9289"/>
              <a:gd name="adj2" fmla="val 0"/>
              <a:gd name="adj3" fmla="val 487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sp>
        <p:nvSpPr>
          <p:cNvPr id="16" name="Vrije vorm 15"/>
          <p:cNvSpPr/>
          <p:nvPr/>
        </p:nvSpPr>
        <p:spPr>
          <a:xfrm rot="18864115">
            <a:off x="4402660" y="1357813"/>
            <a:ext cx="4013044" cy="1297417"/>
          </a:xfrm>
          <a:custGeom>
            <a:avLst/>
            <a:gdLst/>
            <a:ahLst/>
            <a:cxnLst/>
            <a:rect l="l" t="t" r="r" b="b"/>
            <a:pathLst>
              <a:path w="3638194" h="1131406">
                <a:moveTo>
                  <a:pt x="1371982" y="174347"/>
                </a:moveTo>
                <a:cubicBezTo>
                  <a:pt x="1371437" y="173677"/>
                  <a:pt x="1370538" y="173133"/>
                  <a:pt x="1369282" y="172715"/>
                </a:cubicBezTo>
                <a:cubicBezTo>
                  <a:pt x="1368026" y="172296"/>
                  <a:pt x="1366352" y="171961"/>
                  <a:pt x="1364259" y="171710"/>
                </a:cubicBezTo>
                <a:cubicBezTo>
                  <a:pt x="1362166" y="171459"/>
                  <a:pt x="1359487" y="171333"/>
                  <a:pt x="1356222" y="171333"/>
                </a:cubicBezTo>
                <a:cubicBezTo>
                  <a:pt x="1353041" y="171333"/>
                  <a:pt x="1350404" y="171459"/>
                  <a:pt x="1348311" y="171710"/>
                </a:cubicBezTo>
                <a:cubicBezTo>
                  <a:pt x="1346218" y="171961"/>
                  <a:pt x="1344523" y="172296"/>
                  <a:pt x="1343225" y="172715"/>
                </a:cubicBezTo>
                <a:cubicBezTo>
                  <a:pt x="1341928" y="173133"/>
                  <a:pt x="1341007" y="173677"/>
                  <a:pt x="1340463" y="174347"/>
                </a:cubicBezTo>
                <a:cubicBezTo>
                  <a:pt x="1339919" y="175017"/>
                  <a:pt x="1339646" y="175770"/>
                  <a:pt x="1339646" y="176607"/>
                </a:cubicBezTo>
                <a:lnTo>
                  <a:pt x="1339646" y="330059"/>
                </a:lnTo>
                <a:cubicBezTo>
                  <a:pt x="1339646" y="330896"/>
                  <a:pt x="1339919" y="331649"/>
                  <a:pt x="1340463" y="332319"/>
                </a:cubicBezTo>
                <a:cubicBezTo>
                  <a:pt x="1341007" y="332988"/>
                  <a:pt x="1341907" y="333533"/>
                  <a:pt x="1343163" y="333951"/>
                </a:cubicBezTo>
                <a:cubicBezTo>
                  <a:pt x="1344418" y="334370"/>
                  <a:pt x="1346113" y="334705"/>
                  <a:pt x="1348248" y="334956"/>
                </a:cubicBezTo>
                <a:cubicBezTo>
                  <a:pt x="1350383" y="335207"/>
                  <a:pt x="1353041" y="335333"/>
                  <a:pt x="1356222" y="335333"/>
                </a:cubicBezTo>
                <a:cubicBezTo>
                  <a:pt x="1359487" y="335333"/>
                  <a:pt x="1362166" y="335207"/>
                  <a:pt x="1364259" y="334956"/>
                </a:cubicBezTo>
                <a:cubicBezTo>
                  <a:pt x="1366352" y="334705"/>
                  <a:pt x="1368026" y="334370"/>
                  <a:pt x="1369282" y="333951"/>
                </a:cubicBezTo>
                <a:cubicBezTo>
                  <a:pt x="1370538" y="333533"/>
                  <a:pt x="1371437" y="332988"/>
                  <a:pt x="1371982" y="332319"/>
                </a:cubicBezTo>
                <a:cubicBezTo>
                  <a:pt x="1372526" y="331649"/>
                  <a:pt x="1372798" y="330896"/>
                  <a:pt x="1372798" y="330058"/>
                </a:cubicBezTo>
                <a:lnTo>
                  <a:pt x="1372798" y="176607"/>
                </a:lnTo>
                <a:cubicBezTo>
                  <a:pt x="1372798" y="175770"/>
                  <a:pt x="1372526" y="175017"/>
                  <a:pt x="1371982" y="174347"/>
                </a:cubicBezTo>
                <a:close/>
                <a:moveTo>
                  <a:pt x="1511848" y="225142"/>
                </a:moveTo>
                <a:cubicBezTo>
                  <a:pt x="1508625" y="220830"/>
                  <a:pt x="1504397" y="217419"/>
                  <a:pt x="1499165" y="214907"/>
                </a:cubicBezTo>
                <a:cubicBezTo>
                  <a:pt x="1493932" y="212396"/>
                  <a:pt x="1487507" y="211140"/>
                  <a:pt x="1479889" y="211140"/>
                </a:cubicBezTo>
                <a:cubicBezTo>
                  <a:pt x="1472941" y="211140"/>
                  <a:pt x="1466264" y="212814"/>
                  <a:pt x="1459860" y="216163"/>
                </a:cubicBezTo>
                <a:cubicBezTo>
                  <a:pt x="1453456" y="219512"/>
                  <a:pt x="1447156" y="224535"/>
                  <a:pt x="1440961" y="231232"/>
                </a:cubicBezTo>
                <a:lnTo>
                  <a:pt x="1440961" y="218298"/>
                </a:lnTo>
                <a:cubicBezTo>
                  <a:pt x="1440961" y="217461"/>
                  <a:pt x="1440752" y="216728"/>
                  <a:pt x="1440333" y="216100"/>
                </a:cubicBezTo>
                <a:cubicBezTo>
                  <a:pt x="1439915" y="215472"/>
                  <a:pt x="1439224" y="214949"/>
                  <a:pt x="1438261" y="214531"/>
                </a:cubicBezTo>
                <a:cubicBezTo>
                  <a:pt x="1437299" y="214112"/>
                  <a:pt x="1435938" y="213798"/>
                  <a:pt x="1434180" y="213589"/>
                </a:cubicBezTo>
                <a:cubicBezTo>
                  <a:pt x="1432422" y="213379"/>
                  <a:pt x="1430204" y="213275"/>
                  <a:pt x="1427525" y="213275"/>
                </a:cubicBezTo>
                <a:cubicBezTo>
                  <a:pt x="1424930" y="213275"/>
                  <a:pt x="1422774" y="213379"/>
                  <a:pt x="1421058" y="213589"/>
                </a:cubicBezTo>
                <a:cubicBezTo>
                  <a:pt x="1419342" y="213798"/>
                  <a:pt x="1417939" y="214112"/>
                  <a:pt x="1416851" y="214531"/>
                </a:cubicBezTo>
                <a:cubicBezTo>
                  <a:pt x="1415763" y="214949"/>
                  <a:pt x="1415009" y="215472"/>
                  <a:pt x="1414591" y="216100"/>
                </a:cubicBezTo>
                <a:cubicBezTo>
                  <a:pt x="1414172" y="216728"/>
                  <a:pt x="1413963" y="217461"/>
                  <a:pt x="1413963" y="218298"/>
                </a:cubicBezTo>
                <a:lnTo>
                  <a:pt x="1413963" y="330310"/>
                </a:lnTo>
                <a:cubicBezTo>
                  <a:pt x="1413963" y="331147"/>
                  <a:pt x="1414214" y="331879"/>
                  <a:pt x="1414716" y="332507"/>
                </a:cubicBezTo>
                <a:cubicBezTo>
                  <a:pt x="1415219" y="333135"/>
                  <a:pt x="1416077" y="333658"/>
                  <a:pt x="1417291" y="334077"/>
                </a:cubicBezTo>
                <a:cubicBezTo>
                  <a:pt x="1418504" y="334495"/>
                  <a:pt x="1420116" y="334809"/>
                  <a:pt x="1422125" y="335019"/>
                </a:cubicBezTo>
                <a:cubicBezTo>
                  <a:pt x="1424134" y="335228"/>
                  <a:pt x="1426688" y="335332"/>
                  <a:pt x="1429785" y="335333"/>
                </a:cubicBezTo>
                <a:cubicBezTo>
                  <a:pt x="1432882" y="335333"/>
                  <a:pt x="1435436" y="335228"/>
                  <a:pt x="1437445" y="335019"/>
                </a:cubicBezTo>
                <a:cubicBezTo>
                  <a:pt x="1439454" y="334809"/>
                  <a:pt x="1441066" y="334495"/>
                  <a:pt x="1442280" y="334077"/>
                </a:cubicBezTo>
                <a:cubicBezTo>
                  <a:pt x="1443494" y="333658"/>
                  <a:pt x="1444352" y="333135"/>
                  <a:pt x="1444854" y="332507"/>
                </a:cubicBezTo>
                <a:cubicBezTo>
                  <a:pt x="1445356" y="331879"/>
                  <a:pt x="1445607" y="331147"/>
                  <a:pt x="1445607" y="330310"/>
                </a:cubicBezTo>
                <a:lnTo>
                  <a:pt x="1445607" y="255844"/>
                </a:lnTo>
                <a:cubicBezTo>
                  <a:pt x="1450044" y="250235"/>
                  <a:pt x="1454314" y="245966"/>
                  <a:pt x="1458416" y="243036"/>
                </a:cubicBezTo>
                <a:cubicBezTo>
                  <a:pt x="1462518" y="240106"/>
                  <a:pt x="1466578" y="238641"/>
                  <a:pt x="1470597" y="238641"/>
                </a:cubicBezTo>
                <a:cubicBezTo>
                  <a:pt x="1473778" y="238641"/>
                  <a:pt x="1476561" y="239248"/>
                  <a:pt x="1478947" y="240462"/>
                </a:cubicBezTo>
                <a:cubicBezTo>
                  <a:pt x="1481333" y="241675"/>
                  <a:pt x="1483279" y="243392"/>
                  <a:pt x="1484787" y="245610"/>
                </a:cubicBezTo>
                <a:cubicBezTo>
                  <a:pt x="1486293" y="247829"/>
                  <a:pt x="1487445" y="250487"/>
                  <a:pt x="1488240" y="253584"/>
                </a:cubicBezTo>
                <a:cubicBezTo>
                  <a:pt x="1489035" y="256681"/>
                  <a:pt x="1489433" y="260951"/>
                  <a:pt x="1489433" y="266393"/>
                </a:cubicBezTo>
                <a:lnTo>
                  <a:pt x="1489433" y="330310"/>
                </a:lnTo>
                <a:cubicBezTo>
                  <a:pt x="1489433" y="331147"/>
                  <a:pt x="1489684" y="331879"/>
                  <a:pt x="1490186" y="332507"/>
                </a:cubicBezTo>
                <a:cubicBezTo>
                  <a:pt x="1490688" y="333135"/>
                  <a:pt x="1491525" y="333658"/>
                  <a:pt x="1492698" y="334077"/>
                </a:cubicBezTo>
                <a:cubicBezTo>
                  <a:pt x="1493870" y="334495"/>
                  <a:pt x="1495481" y="334809"/>
                  <a:pt x="1497532" y="335019"/>
                </a:cubicBezTo>
                <a:cubicBezTo>
                  <a:pt x="1499583" y="335228"/>
                  <a:pt x="1502158" y="335333"/>
                  <a:pt x="1505255" y="335332"/>
                </a:cubicBezTo>
                <a:cubicBezTo>
                  <a:pt x="1508269" y="335332"/>
                  <a:pt x="1510801" y="335228"/>
                  <a:pt x="1512852" y="335019"/>
                </a:cubicBezTo>
                <a:cubicBezTo>
                  <a:pt x="1514903" y="334809"/>
                  <a:pt x="1516515" y="334495"/>
                  <a:pt x="1517687" y="334077"/>
                </a:cubicBezTo>
                <a:cubicBezTo>
                  <a:pt x="1518859" y="333658"/>
                  <a:pt x="1519696" y="333135"/>
                  <a:pt x="1520198" y="332507"/>
                </a:cubicBezTo>
                <a:cubicBezTo>
                  <a:pt x="1520701" y="331879"/>
                  <a:pt x="1520952" y="331147"/>
                  <a:pt x="1520952" y="330310"/>
                </a:cubicBezTo>
                <a:lnTo>
                  <a:pt x="1520952" y="261119"/>
                </a:lnTo>
                <a:cubicBezTo>
                  <a:pt x="1520952" y="252998"/>
                  <a:pt x="1520240" y="246050"/>
                  <a:pt x="1518817" y="240273"/>
                </a:cubicBezTo>
                <a:cubicBezTo>
                  <a:pt x="1517394" y="234497"/>
                  <a:pt x="1515071" y="229453"/>
                  <a:pt x="1511848" y="225142"/>
                </a:cubicBezTo>
                <a:close/>
                <a:moveTo>
                  <a:pt x="1620127" y="333323"/>
                </a:moveTo>
                <a:cubicBezTo>
                  <a:pt x="1623141" y="335333"/>
                  <a:pt x="1624648" y="338221"/>
                  <a:pt x="1624648" y="341988"/>
                </a:cubicBezTo>
                <a:cubicBezTo>
                  <a:pt x="1624648" y="344165"/>
                  <a:pt x="1624229" y="346236"/>
                  <a:pt x="1623392" y="348204"/>
                </a:cubicBezTo>
                <a:cubicBezTo>
                  <a:pt x="1622555" y="350171"/>
                  <a:pt x="1621132" y="351950"/>
                  <a:pt x="1619122" y="353541"/>
                </a:cubicBezTo>
                <a:cubicBezTo>
                  <a:pt x="1617113" y="355131"/>
                  <a:pt x="1614476" y="356408"/>
                  <a:pt x="1611211" y="357371"/>
                </a:cubicBezTo>
                <a:cubicBezTo>
                  <a:pt x="1607946" y="358334"/>
                  <a:pt x="1603928" y="358815"/>
                  <a:pt x="1599156" y="358815"/>
                </a:cubicBezTo>
                <a:cubicBezTo>
                  <a:pt x="1591454" y="358815"/>
                  <a:pt x="1585489" y="357726"/>
                  <a:pt x="1581262" y="355550"/>
                </a:cubicBezTo>
                <a:cubicBezTo>
                  <a:pt x="1577034" y="353373"/>
                  <a:pt x="1574920" y="350192"/>
                  <a:pt x="1574921" y="346006"/>
                </a:cubicBezTo>
                <a:cubicBezTo>
                  <a:pt x="1574920" y="344667"/>
                  <a:pt x="1575046" y="343369"/>
                  <a:pt x="1575297" y="342114"/>
                </a:cubicBezTo>
                <a:cubicBezTo>
                  <a:pt x="1575548" y="340858"/>
                  <a:pt x="1576072" y="339560"/>
                  <a:pt x="1576867" y="338221"/>
                </a:cubicBezTo>
                <a:cubicBezTo>
                  <a:pt x="1577662" y="336881"/>
                  <a:pt x="1578709" y="335479"/>
                  <a:pt x="1580006" y="334014"/>
                </a:cubicBezTo>
                <a:cubicBezTo>
                  <a:pt x="1581304" y="332549"/>
                  <a:pt x="1583041" y="331021"/>
                  <a:pt x="1585218" y="329431"/>
                </a:cubicBezTo>
                <a:lnTo>
                  <a:pt x="1607695" y="330059"/>
                </a:lnTo>
                <a:cubicBezTo>
                  <a:pt x="1612969" y="330226"/>
                  <a:pt x="1617113" y="331314"/>
                  <a:pt x="1620127" y="333323"/>
                </a:cubicBezTo>
                <a:close/>
                <a:moveTo>
                  <a:pt x="1612216" y="238515"/>
                </a:moveTo>
                <a:cubicBezTo>
                  <a:pt x="1615564" y="241864"/>
                  <a:pt x="1617239" y="246552"/>
                  <a:pt x="1617239" y="252580"/>
                </a:cubicBezTo>
                <a:cubicBezTo>
                  <a:pt x="1617239" y="255091"/>
                  <a:pt x="1616841" y="257498"/>
                  <a:pt x="1616046" y="259800"/>
                </a:cubicBezTo>
                <a:cubicBezTo>
                  <a:pt x="1615251" y="262102"/>
                  <a:pt x="1614079" y="264132"/>
                  <a:pt x="1612530" y="265890"/>
                </a:cubicBezTo>
                <a:cubicBezTo>
                  <a:pt x="1610981" y="267648"/>
                  <a:pt x="1609035" y="269030"/>
                  <a:pt x="1606691" y="270034"/>
                </a:cubicBezTo>
                <a:cubicBezTo>
                  <a:pt x="1604347" y="271039"/>
                  <a:pt x="1601584" y="271541"/>
                  <a:pt x="1598403" y="271541"/>
                </a:cubicBezTo>
                <a:cubicBezTo>
                  <a:pt x="1592459" y="271541"/>
                  <a:pt x="1587813" y="269888"/>
                  <a:pt x="1584464" y="266581"/>
                </a:cubicBezTo>
                <a:cubicBezTo>
                  <a:pt x="1581115" y="263274"/>
                  <a:pt x="1579441" y="258774"/>
                  <a:pt x="1579441" y="253082"/>
                </a:cubicBezTo>
                <a:cubicBezTo>
                  <a:pt x="1579441" y="250486"/>
                  <a:pt x="1579818" y="247996"/>
                  <a:pt x="1580571" y="245610"/>
                </a:cubicBezTo>
                <a:cubicBezTo>
                  <a:pt x="1581325" y="243224"/>
                  <a:pt x="1582476" y="241131"/>
                  <a:pt x="1584025" y="239331"/>
                </a:cubicBezTo>
                <a:cubicBezTo>
                  <a:pt x="1585573" y="237532"/>
                  <a:pt x="1587520" y="236108"/>
                  <a:pt x="1589864" y="235062"/>
                </a:cubicBezTo>
                <a:cubicBezTo>
                  <a:pt x="1592208" y="234015"/>
                  <a:pt x="1594929" y="233492"/>
                  <a:pt x="1598026" y="233492"/>
                </a:cubicBezTo>
                <a:cubicBezTo>
                  <a:pt x="1604137" y="233492"/>
                  <a:pt x="1608867" y="235167"/>
                  <a:pt x="1612216" y="238515"/>
                </a:cubicBezTo>
                <a:close/>
                <a:moveTo>
                  <a:pt x="1656481" y="216791"/>
                </a:moveTo>
                <a:cubicBezTo>
                  <a:pt x="1655602" y="214949"/>
                  <a:pt x="1654450" y="214028"/>
                  <a:pt x="1653027" y="214028"/>
                </a:cubicBezTo>
                <a:lnTo>
                  <a:pt x="1617490" y="214028"/>
                </a:lnTo>
                <a:cubicBezTo>
                  <a:pt x="1614727" y="213275"/>
                  <a:pt x="1611735" y="212689"/>
                  <a:pt x="1608512" y="212270"/>
                </a:cubicBezTo>
                <a:cubicBezTo>
                  <a:pt x="1605288" y="211852"/>
                  <a:pt x="1601919" y="211642"/>
                  <a:pt x="1598403" y="211642"/>
                </a:cubicBezTo>
                <a:cubicBezTo>
                  <a:pt x="1591538" y="211642"/>
                  <a:pt x="1585259" y="212584"/>
                  <a:pt x="1579567" y="214468"/>
                </a:cubicBezTo>
                <a:cubicBezTo>
                  <a:pt x="1573874" y="216351"/>
                  <a:pt x="1568977" y="219072"/>
                  <a:pt x="1564874" y="222630"/>
                </a:cubicBezTo>
                <a:cubicBezTo>
                  <a:pt x="1560772" y="226188"/>
                  <a:pt x="1557570" y="230541"/>
                  <a:pt x="1555268" y="235690"/>
                </a:cubicBezTo>
                <a:cubicBezTo>
                  <a:pt x="1552966" y="240838"/>
                  <a:pt x="1551815" y="246677"/>
                  <a:pt x="1551815" y="253207"/>
                </a:cubicBezTo>
                <a:cubicBezTo>
                  <a:pt x="1551815" y="259319"/>
                  <a:pt x="1552694" y="264425"/>
                  <a:pt x="1554452" y="268527"/>
                </a:cubicBezTo>
                <a:cubicBezTo>
                  <a:pt x="1556210" y="272629"/>
                  <a:pt x="1558554" y="276145"/>
                  <a:pt x="1561484" y="279075"/>
                </a:cubicBezTo>
                <a:cubicBezTo>
                  <a:pt x="1557884" y="282340"/>
                  <a:pt x="1554954" y="286003"/>
                  <a:pt x="1552694" y="290063"/>
                </a:cubicBezTo>
                <a:cubicBezTo>
                  <a:pt x="1550434" y="294123"/>
                  <a:pt x="1549303" y="298623"/>
                  <a:pt x="1549303" y="303562"/>
                </a:cubicBezTo>
                <a:cubicBezTo>
                  <a:pt x="1549303" y="307497"/>
                  <a:pt x="1550287" y="311118"/>
                  <a:pt x="1552254" y="314424"/>
                </a:cubicBezTo>
                <a:cubicBezTo>
                  <a:pt x="1554222" y="317731"/>
                  <a:pt x="1557005" y="320347"/>
                  <a:pt x="1560605" y="322273"/>
                </a:cubicBezTo>
                <a:cubicBezTo>
                  <a:pt x="1558010" y="324198"/>
                  <a:pt x="1555708" y="326208"/>
                  <a:pt x="1553699" y="328300"/>
                </a:cubicBezTo>
                <a:cubicBezTo>
                  <a:pt x="1551689" y="330393"/>
                  <a:pt x="1549994" y="332591"/>
                  <a:pt x="1548613" y="334893"/>
                </a:cubicBezTo>
                <a:cubicBezTo>
                  <a:pt x="1547231" y="337195"/>
                  <a:pt x="1546185" y="339602"/>
                  <a:pt x="1545474" y="342114"/>
                </a:cubicBezTo>
                <a:cubicBezTo>
                  <a:pt x="1544762" y="344625"/>
                  <a:pt x="1544406" y="347262"/>
                  <a:pt x="1544406" y="350025"/>
                </a:cubicBezTo>
                <a:cubicBezTo>
                  <a:pt x="1544406" y="354462"/>
                  <a:pt x="1545390" y="358543"/>
                  <a:pt x="1547357" y="362268"/>
                </a:cubicBezTo>
                <a:cubicBezTo>
                  <a:pt x="1549324" y="365993"/>
                  <a:pt x="1552464" y="369196"/>
                  <a:pt x="1556775" y="371875"/>
                </a:cubicBezTo>
                <a:cubicBezTo>
                  <a:pt x="1561087" y="374553"/>
                  <a:pt x="1566612" y="376646"/>
                  <a:pt x="1573351" y="378153"/>
                </a:cubicBezTo>
                <a:cubicBezTo>
                  <a:pt x="1580090" y="379660"/>
                  <a:pt x="1588231" y="380414"/>
                  <a:pt x="1597775" y="380413"/>
                </a:cubicBezTo>
                <a:cubicBezTo>
                  <a:pt x="1607570" y="380414"/>
                  <a:pt x="1616129" y="379367"/>
                  <a:pt x="1623455" y="377274"/>
                </a:cubicBezTo>
                <a:cubicBezTo>
                  <a:pt x="1630780" y="375181"/>
                  <a:pt x="1636870" y="372335"/>
                  <a:pt x="1641726" y="368735"/>
                </a:cubicBezTo>
                <a:cubicBezTo>
                  <a:pt x="1646581" y="365135"/>
                  <a:pt x="1650223" y="360887"/>
                  <a:pt x="1652651" y="355989"/>
                </a:cubicBezTo>
                <a:cubicBezTo>
                  <a:pt x="1655078" y="351092"/>
                  <a:pt x="1656292" y="345881"/>
                  <a:pt x="1656292" y="340355"/>
                </a:cubicBezTo>
                <a:cubicBezTo>
                  <a:pt x="1656292" y="335333"/>
                  <a:pt x="1655392" y="330854"/>
                  <a:pt x="1653592" y="326919"/>
                </a:cubicBezTo>
                <a:cubicBezTo>
                  <a:pt x="1651793" y="322984"/>
                  <a:pt x="1649197" y="319615"/>
                  <a:pt x="1645807" y="316811"/>
                </a:cubicBezTo>
                <a:cubicBezTo>
                  <a:pt x="1642416" y="314006"/>
                  <a:pt x="1638231" y="311829"/>
                  <a:pt x="1633249" y="310281"/>
                </a:cubicBezTo>
                <a:cubicBezTo>
                  <a:pt x="1628268" y="308732"/>
                  <a:pt x="1622597" y="307832"/>
                  <a:pt x="1616234" y="307581"/>
                </a:cubicBezTo>
                <a:lnTo>
                  <a:pt x="1588985" y="306576"/>
                </a:lnTo>
                <a:cubicBezTo>
                  <a:pt x="1585134" y="306409"/>
                  <a:pt x="1582141" y="305550"/>
                  <a:pt x="1580006" y="304002"/>
                </a:cubicBezTo>
                <a:cubicBezTo>
                  <a:pt x="1577871" y="302453"/>
                  <a:pt x="1576804" y="300465"/>
                  <a:pt x="1576804" y="298037"/>
                </a:cubicBezTo>
                <a:cubicBezTo>
                  <a:pt x="1576804" y="296195"/>
                  <a:pt x="1577202" y="294521"/>
                  <a:pt x="1577997" y="293014"/>
                </a:cubicBezTo>
                <a:cubicBezTo>
                  <a:pt x="1578793" y="291507"/>
                  <a:pt x="1579692" y="290210"/>
                  <a:pt x="1580697" y="289121"/>
                </a:cubicBezTo>
                <a:cubicBezTo>
                  <a:pt x="1582455" y="290293"/>
                  <a:pt x="1584966" y="291319"/>
                  <a:pt x="1588231" y="292198"/>
                </a:cubicBezTo>
                <a:cubicBezTo>
                  <a:pt x="1591496" y="293077"/>
                  <a:pt x="1594929" y="293517"/>
                  <a:pt x="1598528" y="293517"/>
                </a:cubicBezTo>
                <a:cubicBezTo>
                  <a:pt x="1605560" y="293517"/>
                  <a:pt x="1611944" y="292617"/>
                  <a:pt x="1617678" y="290817"/>
                </a:cubicBezTo>
                <a:cubicBezTo>
                  <a:pt x="1623413" y="289017"/>
                  <a:pt x="1628310" y="286380"/>
                  <a:pt x="1632370" y="282906"/>
                </a:cubicBezTo>
                <a:cubicBezTo>
                  <a:pt x="1636431" y="279431"/>
                  <a:pt x="1639549" y="275162"/>
                  <a:pt x="1641726" y="270097"/>
                </a:cubicBezTo>
                <a:cubicBezTo>
                  <a:pt x="1643902" y="265032"/>
                  <a:pt x="1644991" y="259235"/>
                  <a:pt x="1644991" y="252705"/>
                </a:cubicBezTo>
                <a:cubicBezTo>
                  <a:pt x="1644991" y="249942"/>
                  <a:pt x="1644593" y="247284"/>
                  <a:pt x="1643798" y="244731"/>
                </a:cubicBezTo>
                <a:cubicBezTo>
                  <a:pt x="1643002" y="242178"/>
                  <a:pt x="1641684" y="239897"/>
                  <a:pt x="1639842" y="237887"/>
                </a:cubicBezTo>
                <a:lnTo>
                  <a:pt x="1653027" y="237887"/>
                </a:lnTo>
                <a:cubicBezTo>
                  <a:pt x="1654367" y="237887"/>
                  <a:pt x="1655497" y="236925"/>
                  <a:pt x="1656418" y="234999"/>
                </a:cubicBezTo>
                <a:cubicBezTo>
                  <a:pt x="1657339" y="233074"/>
                  <a:pt x="1657799" y="230102"/>
                  <a:pt x="1657799" y="226083"/>
                </a:cubicBezTo>
                <a:cubicBezTo>
                  <a:pt x="1657799" y="221730"/>
                  <a:pt x="1657360" y="218633"/>
                  <a:pt x="1656481" y="216791"/>
                </a:cubicBezTo>
                <a:close/>
                <a:moveTo>
                  <a:pt x="1760070" y="214154"/>
                </a:moveTo>
                <a:cubicBezTo>
                  <a:pt x="1759609" y="213735"/>
                  <a:pt x="1758877" y="213338"/>
                  <a:pt x="1757872" y="212961"/>
                </a:cubicBezTo>
                <a:cubicBezTo>
                  <a:pt x="1756867" y="212584"/>
                  <a:pt x="1755696" y="212249"/>
                  <a:pt x="1754356" y="211956"/>
                </a:cubicBezTo>
                <a:cubicBezTo>
                  <a:pt x="1753017" y="211663"/>
                  <a:pt x="1751719" y="211454"/>
                  <a:pt x="1750463" y="211328"/>
                </a:cubicBezTo>
                <a:cubicBezTo>
                  <a:pt x="1749208" y="211203"/>
                  <a:pt x="1748036" y="211140"/>
                  <a:pt x="1746947" y="211140"/>
                </a:cubicBezTo>
                <a:cubicBezTo>
                  <a:pt x="1744603" y="211140"/>
                  <a:pt x="1742259" y="211454"/>
                  <a:pt x="1739915" y="212082"/>
                </a:cubicBezTo>
                <a:cubicBezTo>
                  <a:pt x="1737571" y="212710"/>
                  <a:pt x="1735227" y="213819"/>
                  <a:pt x="1732883" y="215410"/>
                </a:cubicBezTo>
                <a:cubicBezTo>
                  <a:pt x="1730539" y="217000"/>
                  <a:pt x="1728069" y="219156"/>
                  <a:pt x="1725474" y="221877"/>
                </a:cubicBezTo>
                <a:cubicBezTo>
                  <a:pt x="1722879" y="224597"/>
                  <a:pt x="1720116" y="228051"/>
                  <a:pt x="1717186" y="232236"/>
                </a:cubicBezTo>
                <a:lnTo>
                  <a:pt x="1717186" y="218298"/>
                </a:lnTo>
                <a:cubicBezTo>
                  <a:pt x="1717186" y="217461"/>
                  <a:pt x="1716977" y="216728"/>
                  <a:pt x="1716558" y="216100"/>
                </a:cubicBezTo>
                <a:cubicBezTo>
                  <a:pt x="1716140" y="215472"/>
                  <a:pt x="1715449" y="214949"/>
                  <a:pt x="1714486" y="214531"/>
                </a:cubicBezTo>
                <a:cubicBezTo>
                  <a:pt x="1713524" y="214112"/>
                  <a:pt x="1712163" y="213798"/>
                  <a:pt x="1710405" y="213589"/>
                </a:cubicBezTo>
                <a:cubicBezTo>
                  <a:pt x="1708647" y="213379"/>
                  <a:pt x="1706429" y="213275"/>
                  <a:pt x="1703750" y="213275"/>
                </a:cubicBezTo>
                <a:cubicBezTo>
                  <a:pt x="1701155" y="213275"/>
                  <a:pt x="1698999" y="213380"/>
                  <a:pt x="1697283" y="213589"/>
                </a:cubicBezTo>
                <a:cubicBezTo>
                  <a:pt x="1695567" y="213798"/>
                  <a:pt x="1694164" y="214112"/>
                  <a:pt x="1693076" y="214531"/>
                </a:cubicBezTo>
                <a:cubicBezTo>
                  <a:pt x="1691988" y="214949"/>
                  <a:pt x="1691234" y="215472"/>
                  <a:pt x="1690816" y="216100"/>
                </a:cubicBezTo>
                <a:cubicBezTo>
                  <a:pt x="1690397" y="216728"/>
                  <a:pt x="1690188" y="217461"/>
                  <a:pt x="1690188" y="218298"/>
                </a:cubicBezTo>
                <a:lnTo>
                  <a:pt x="1690188" y="330310"/>
                </a:lnTo>
                <a:cubicBezTo>
                  <a:pt x="1690188" y="331147"/>
                  <a:pt x="1690439" y="331879"/>
                  <a:pt x="1690941" y="332507"/>
                </a:cubicBezTo>
                <a:cubicBezTo>
                  <a:pt x="1691444" y="333135"/>
                  <a:pt x="1692302" y="333658"/>
                  <a:pt x="1693516" y="334077"/>
                </a:cubicBezTo>
                <a:cubicBezTo>
                  <a:pt x="1694730" y="334495"/>
                  <a:pt x="1696341" y="334809"/>
                  <a:pt x="1698350" y="335019"/>
                </a:cubicBezTo>
                <a:cubicBezTo>
                  <a:pt x="1700359" y="335228"/>
                  <a:pt x="1702913" y="335333"/>
                  <a:pt x="1706010" y="335333"/>
                </a:cubicBezTo>
                <a:cubicBezTo>
                  <a:pt x="1709108" y="335333"/>
                  <a:pt x="1711661" y="335228"/>
                  <a:pt x="1713670" y="335019"/>
                </a:cubicBezTo>
                <a:cubicBezTo>
                  <a:pt x="1715679" y="334809"/>
                  <a:pt x="1717291" y="334495"/>
                  <a:pt x="1718505" y="334077"/>
                </a:cubicBezTo>
                <a:cubicBezTo>
                  <a:pt x="1719719" y="333658"/>
                  <a:pt x="1720577" y="333135"/>
                  <a:pt x="1721079" y="332507"/>
                </a:cubicBezTo>
                <a:cubicBezTo>
                  <a:pt x="1721581" y="331879"/>
                  <a:pt x="1721832" y="331147"/>
                  <a:pt x="1721832" y="330310"/>
                </a:cubicBezTo>
                <a:lnTo>
                  <a:pt x="1721833" y="260491"/>
                </a:lnTo>
                <a:cubicBezTo>
                  <a:pt x="1724176" y="256807"/>
                  <a:pt x="1726374" y="253710"/>
                  <a:pt x="1728425" y="251198"/>
                </a:cubicBezTo>
                <a:cubicBezTo>
                  <a:pt x="1730476" y="248687"/>
                  <a:pt x="1732443" y="246678"/>
                  <a:pt x="1734327" y="245171"/>
                </a:cubicBezTo>
                <a:cubicBezTo>
                  <a:pt x="1736211" y="243664"/>
                  <a:pt x="1738032" y="242555"/>
                  <a:pt x="1739789" y="241843"/>
                </a:cubicBezTo>
                <a:cubicBezTo>
                  <a:pt x="1741547" y="241131"/>
                  <a:pt x="1743306" y="240776"/>
                  <a:pt x="1745064" y="240776"/>
                </a:cubicBezTo>
                <a:cubicBezTo>
                  <a:pt x="1746570" y="240775"/>
                  <a:pt x="1747952" y="240922"/>
                  <a:pt x="1749208" y="241215"/>
                </a:cubicBezTo>
                <a:cubicBezTo>
                  <a:pt x="1750463" y="241508"/>
                  <a:pt x="1751614" y="241822"/>
                  <a:pt x="1752661" y="242157"/>
                </a:cubicBezTo>
                <a:cubicBezTo>
                  <a:pt x="1753707" y="242492"/>
                  <a:pt x="1754649" y="242806"/>
                  <a:pt x="1755486" y="243099"/>
                </a:cubicBezTo>
                <a:cubicBezTo>
                  <a:pt x="1756323" y="243392"/>
                  <a:pt x="1757077" y="243538"/>
                  <a:pt x="1757746" y="243538"/>
                </a:cubicBezTo>
                <a:cubicBezTo>
                  <a:pt x="1758584" y="243538"/>
                  <a:pt x="1759274" y="243329"/>
                  <a:pt x="1759819" y="242910"/>
                </a:cubicBezTo>
                <a:cubicBezTo>
                  <a:pt x="1760363" y="242492"/>
                  <a:pt x="1760802" y="241738"/>
                  <a:pt x="1761137" y="240650"/>
                </a:cubicBezTo>
                <a:cubicBezTo>
                  <a:pt x="1761472" y="239562"/>
                  <a:pt x="1761723" y="238055"/>
                  <a:pt x="1761890" y="236129"/>
                </a:cubicBezTo>
                <a:cubicBezTo>
                  <a:pt x="1762058" y="234204"/>
                  <a:pt x="1762142" y="231734"/>
                  <a:pt x="1762142" y="228720"/>
                </a:cubicBezTo>
                <a:cubicBezTo>
                  <a:pt x="1762142" y="225707"/>
                  <a:pt x="1762100" y="223321"/>
                  <a:pt x="1762016" y="221563"/>
                </a:cubicBezTo>
                <a:cubicBezTo>
                  <a:pt x="1761932" y="219805"/>
                  <a:pt x="1761807" y="218486"/>
                  <a:pt x="1761639" y="217607"/>
                </a:cubicBezTo>
                <a:cubicBezTo>
                  <a:pt x="1761472" y="216728"/>
                  <a:pt x="1761284" y="216037"/>
                  <a:pt x="1761074" y="215535"/>
                </a:cubicBezTo>
                <a:cubicBezTo>
                  <a:pt x="1760865" y="215033"/>
                  <a:pt x="1760530" y="214573"/>
                  <a:pt x="1760070" y="214154"/>
                </a:cubicBezTo>
                <a:close/>
                <a:moveTo>
                  <a:pt x="1862459" y="241089"/>
                </a:moveTo>
                <a:cubicBezTo>
                  <a:pt x="1866268" y="246154"/>
                  <a:pt x="1868047" y="253124"/>
                  <a:pt x="1867796" y="261997"/>
                </a:cubicBezTo>
                <a:lnTo>
                  <a:pt x="1820580" y="261997"/>
                </a:lnTo>
                <a:cubicBezTo>
                  <a:pt x="1820747" y="258063"/>
                  <a:pt x="1821354" y="254358"/>
                  <a:pt x="1822401" y="250884"/>
                </a:cubicBezTo>
                <a:cubicBezTo>
                  <a:pt x="1823447" y="247410"/>
                  <a:pt x="1824954" y="244396"/>
                  <a:pt x="1826921" y="241843"/>
                </a:cubicBezTo>
                <a:cubicBezTo>
                  <a:pt x="1828889" y="239290"/>
                  <a:pt x="1831358" y="237259"/>
                  <a:pt x="1834330" y="235753"/>
                </a:cubicBezTo>
                <a:cubicBezTo>
                  <a:pt x="1837302" y="234246"/>
                  <a:pt x="1840797" y="233492"/>
                  <a:pt x="1844816" y="233492"/>
                </a:cubicBezTo>
                <a:cubicBezTo>
                  <a:pt x="1852769" y="233492"/>
                  <a:pt x="1858650" y="236025"/>
                  <a:pt x="1862459" y="241089"/>
                </a:cubicBezTo>
                <a:close/>
                <a:moveTo>
                  <a:pt x="1886004" y="226774"/>
                </a:moveTo>
                <a:cubicBezTo>
                  <a:pt x="1881734" y="221877"/>
                  <a:pt x="1876272" y="218047"/>
                  <a:pt x="1869616" y="215284"/>
                </a:cubicBezTo>
                <a:cubicBezTo>
                  <a:pt x="1862961" y="212521"/>
                  <a:pt x="1854945" y="211140"/>
                  <a:pt x="1845569" y="211140"/>
                </a:cubicBezTo>
                <a:cubicBezTo>
                  <a:pt x="1836695" y="211140"/>
                  <a:pt x="1828721" y="212605"/>
                  <a:pt x="1821647" y="215535"/>
                </a:cubicBezTo>
                <a:cubicBezTo>
                  <a:pt x="1814573" y="218465"/>
                  <a:pt x="1808567" y="222714"/>
                  <a:pt x="1803627" y="228281"/>
                </a:cubicBezTo>
                <a:cubicBezTo>
                  <a:pt x="1798688" y="233848"/>
                  <a:pt x="1794921" y="240629"/>
                  <a:pt x="1792326" y="248624"/>
                </a:cubicBezTo>
                <a:cubicBezTo>
                  <a:pt x="1789731" y="256619"/>
                  <a:pt x="1788433" y="265597"/>
                  <a:pt x="1788433" y="275560"/>
                </a:cubicBezTo>
                <a:cubicBezTo>
                  <a:pt x="1788433" y="286024"/>
                  <a:pt x="1789668" y="295149"/>
                  <a:pt x="1792138" y="302935"/>
                </a:cubicBezTo>
                <a:cubicBezTo>
                  <a:pt x="1794607" y="310720"/>
                  <a:pt x="1798353" y="317166"/>
                  <a:pt x="1803376" y="322273"/>
                </a:cubicBezTo>
                <a:cubicBezTo>
                  <a:pt x="1808399" y="327380"/>
                  <a:pt x="1814657" y="331188"/>
                  <a:pt x="1822150" y="333700"/>
                </a:cubicBezTo>
                <a:cubicBezTo>
                  <a:pt x="1829642" y="336212"/>
                  <a:pt x="1838369" y="337467"/>
                  <a:pt x="1848332" y="337467"/>
                </a:cubicBezTo>
                <a:cubicBezTo>
                  <a:pt x="1853857" y="337467"/>
                  <a:pt x="1859047" y="337111"/>
                  <a:pt x="1863903" y="336400"/>
                </a:cubicBezTo>
                <a:cubicBezTo>
                  <a:pt x="1868758" y="335688"/>
                  <a:pt x="1873070" y="334851"/>
                  <a:pt x="1876837" y="333888"/>
                </a:cubicBezTo>
                <a:cubicBezTo>
                  <a:pt x="1880604" y="332926"/>
                  <a:pt x="1883702" y="331942"/>
                  <a:pt x="1886129" y="330937"/>
                </a:cubicBezTo>
                <a:cubicBezTo>
                  <a:pt x="1888557" y="329933"/>
                  <a:pt x="1890043" y="329138"/>
                  <a:pt x="1890587" y="328552"/>
                </a:cubicBezTo>
                <a:cubicBezTo>
                  <a:pt x="1891131" y="327965"/>
                  <a:pt x="1891571" y="327359"/>
                  <a:pt x="1891906" y="326731"/>
                </a:cubicBezTo>
                <a:cubicBezTo>
                  <a:pt x="1892241" y="326103"/>
                  <a:pt x="1892492" y="325329"/>
                  <a:pt x="1892659" y="324408"/>
                </a:cubicBezTo>
                <a:cubicBezTo>
                  <a:pt x="1892827" y="323487"/>
                  <a:pt x="1892952" y="322377"/>
                  <a:pt x="1893036" y="321080"/>
                </a:cubicBezTo>
                <a:cubicBezTo>
                  <a:pt x="1893120" y="319782"/>
                  <a:pt x="1893161" y="318213"/>
                  <a:pt x="1893162" y="316371"/>
                </a:cubicBezTo>
                <a:cubicBezTo>
                  <a:pt x="1893162" y="314278"/>
                  <a:pt x="1893099" y="312541"/>
                  <a:pt x="1892973" y="311160"/>
                </a:cubicBezTo>
                <a:cubicBezTo>
                  <a:pt x="1892848" y="309778"/>
                  <a:pt x="1892617" y="308711"/>
                  <a:pt x="1892283" y="307957"/>
                </a:cubicBezTo>
                <a:cubicBezTo>
                  <a:pt x="1891948" y="307204"/>
                  <a:pt x="1891529" y="306681"/>
                  <a:pt x="1891027" y="306388"/>
                </a:cubicBezTo>
                <a:cubicBezTo>
                  <a:pt x="1890525" y="306095"/>
                  <a:pt x="1889897" y="305948"/>
                  <a:pt x="1889143" y="305948"/>
                </a:cubicBezTo>
                <a:cubicBezTo>
                  <a:pt x="1887887" y="305948"/>
                  <a:pt x="1886255" y="306346"/>
                  <a:pt x="1884246" y="307141"/>
                </a:cubicBezTo>
                <a:cubicBezTo>
                  <a:pt x="1882237" y="307936"/>
                  <a:pt x="1879704" y="308816"/>
                  <a:pt x="1876649" y="309778"/>
                </a:cubicBezTo>
                <a:cubicBezTo>
                  <a:pt x="1873593" y="310741"/>
                  <a:pt x="1869972" y="311620"/>
                  <a:pt x="1865786" y="312415"/>
                </a:cubicBezTo>
                <a:cubicBezTo>
                  <a:pt x="1861601" y="313211"/>
                  <a:pt x="1856745" y="313608"/>
                  <a:pt x="1851220" y="313608"/>
                </a:cubicBezTo>
                <a:cubicBezTo>
                  <a:pt x="1845778" y="313608"/>
                  <a:pt x="1841111" y="312897"/>
                  <a:pt x="1837218" y="311473"/>
                </a:cubicBezTo>
                <a:cubicBezTo>
                  <a:pt x="1833326" y="310050"/>
                  <a:pt x="1830144" y="307978"/>
                  <a:pt x="1827675" y="305258"/>
                </a:cubicBezTo>
                <a:cubicBezTo>
                  <a:pt x="1825205" y="302537"/>
                  <a:pt x="1823405" y="299230"/>
                  <a:pt x="1822275" y="295337"/>
                </a:cubicBezTo>
                <a:cubicBezTo>
                  <a:pt x="1821145" y="291444"/>
                  <a:pt x="1820580" y="287112"/>
                  <a:pt x="1820580" y="282340"/>
                </a:cubicBezTo>
                <a:lnTo>
                  <a:pt x="1888766" y="282340"/>
                </a:lnTo>
                <a:cubicBezTo>
                  <a:pt x="1891780" y="282340"/>
                  <a:pt x="1894145" y="281420"/>
                  <a:pt x="1895861" y="279578"/>
                </a:cubicBezTo>
                <a:cubicBezTo>
                  <a:pt x="1897578" y="277736"/>
                  <a:pt x="1898436" y="274890"/>
                  <a:pt x="1898436" y="271039"/>
                </a:cubicBezTo>
                <a:lnTo>
                  <a:pt x="1898436" y="266016"/>
                </a:lnTo>
                <a:cubicBezTo>
                  <a:pt x="1898436" y="258146"/>
                  <a:pt x="1897431" y="250863"/>
                  <a:pt x="1895422" y="244166"/>
                </a:cubicBezTo>
                <a:cubicBezTo>
                  <a:pt x="1893413" y="237469"/>
                  <a:pt x="1890273" y="231671"/>
                  <a:pt x="1886004" y="226774"/>
                </a:cubicBezTo>
                <a:close/>
                <a:moveTo>
                  <a:pt x="2005334" y="241090"/>
                </a:moveTo>
                <a:cubicBezTo>
                  <a:pt x="2009143" y="246154"/>
                  <a:pt x="2010922" y="253124"/>
                  <a:pt x="2010671" y="261998"/>
                </a:cubicBezTo>
                <a:lnTo>
                  <a:pt x="1963455" y="261997"/>
                </a:lnTo>
                <a:cubicBezTo>
                  <a:pt x="1963622" y="258063"/>
                  <a:pt x="1964229" y="254358"/>
                  <a:pt x="1965276" y="250884"/>
                </a:cubicBezTo>
                <a:cubicBezTo>
                  <a:pt x="1966322" y="247410"/>
                  <a:pt x="1967829" y="244396"/>
                  <a:pt x="1969796" y="241843"/>
                </a:cubicBezTo>
                <a:cubicBezTo>
                  <a:pt x="1971764" y="239290"/>
                  <a:pt x="1974233" y="237259"/>
                  <a:pt x="1977205" y="235753"/>
                </a:cubicBezTo>
                <a:cubicBezTo>
                  <a:pt x="1980177" y="234246"/>
                  <a:pt x="1983672" y="233492"/>
                  <a:pt x="1987691" y="233492"/>
                </a:cubicBezTo>
                <a:cubicBezTo>
                  <a:pt x="1995644" y="233492"/>
                  <a:pt x="2001525" y="236025"/>
                  <a:pt x="2005334" y="241090"/>
                </a:cubicBezTo>
                <a:close/>
                <a:moveTo>
                  <a:pt x="2028879" y="226774"/>
                </a:moveTo>
                <a:cubicBezTo>
                  <a:pt x="2024609" y="221877"/>
                  <a:pt x="2019147" y="218047"/>
                  <a:pt x="2012491" y="215284"/>
                </a:cubicBezTo>
                <a:cubicBezTo>
                  <a:pt x="2005836" y="212521"/>
                  <a:pt x="1997820" y="211140"/>
                  <a:pt x="1988444" y="211140"/>
                </a:cubicBezTo>
                <a:cubicBezTo>
                  <a:pt x="1979570" y="211140"/>
                  <a:pt x="1971596" y="212605"/>
                  <a:pt x="1964522" y="215535"/>
                </a:cubicBezTo>
                <a:cubicBezTo>
                  <a:pt x="1957448" y="218465"/>
                  <a:pt x="1951442" y="222714"/>
                  <a:pt x="1946502" y="228281"/>
                </a:cubicBezTo>
                <a:cubicBezTo>
                  <a:pt x="1941563" y="233848"/>
                  <a:pt x="1937796" y="240629"/>
                  <a:pt x="1935201" y="248624"/>
                </a:cubicBezTo>
                <a:cubicBezTo>
                  <a:pt x="1932606" y="256619"/>
                  <a:pt x="1931308" y="265597"/>
                  <a:pt x="1931308" y="275559"/>
                </a:cubicBezTo>
                <a:cubicBezTo>
                  <a:pt x="1931308" y="286024"/>
                  <a:pt x="1932543" y="295149"/>
                  <a:pt x="1935012" y="302935"/>
                </a:cubicBezTo>
                <a:cubicBezTo>
                  <a:pt x="1937482" y="310720"/>
                  <a:pt x="1941228" y="317166"/>
                  <a:pt x="1946251" y="322273"/>
                </a:cubicBezTo>
                <a:cubicBezTo>
                  <a:pt x="1951274" y="327379"/>
                  <a:pt x="1957532" y="331189"/>
                  <a:pt x="1965025" y="333700"/>
                </a:cubicBezTo>
                <a:cubicBezTo>
                  <a:pt x="1972517" y="336212"/>
                  <a:pt x="1981244" y="337467"/>
                  <a:pt x="1991207" y="337467"/>
                </a:cubicBezTo>
                <a:cubicBezTo>
                  <a:pt x="1996732" y="337467"/>
                  <a:pt x="2001922" y="337112"/>
                  <a:pt x="2006778" y="336400"/>
                </a:cubicBezTo>
                <a:cubicBezTo>
                  <a:pt x="2011633" y="335689"/>
                  <a:pt x="2015945" y="334851"/>
                  <a:pt x="2019712" y="333889"/>
                </a:cubicBezTo>
                <a:cubicBezTo>
                  <a:pt x="2023479" y="332926"/>
                  <a:pt x="2026577" y="331942"/>
                  <a:pt x="2029004" y="330937"/>
                </a:cubicBezTo>
                <a:cubicBezTo>
                  <a:pt x="2031432" y="329933"/>
                  <a:pt x="2032918" y="329138"/>
                  <a:pt x="2033462" y="328552"/>
                </a:cubicBezTo>
                <a:cubicBezTo>
                  <a:pt x="2034006" y="327966"/>
                  <a:pt x="2034446" y="327359"/>
                  <a:pt x="2034781" y="326731"/>
                </a:cubicBezTo>
                <a:cubicBezTo>
                  <a:pt x="2035116" y="326103"/>
                  <a:pt x="2035367" y="325328"/>
                  <a:pt x="2035534" y="324408"/>
                </a:cubicBezTo>
                <a:cubicBezTo>
                  <a:pt x="2035702" y="323487"/>
                  <a:pt x="2035827" y="322377"/>
                  <a:pt x="2035911" y="321080"/>
                </a:cubicBezTo>
                <a:cubicBezTo>
                  <a:pt x="2035995" y="319782"/>
                  <a:pt x="2036037" y="318213"/>
                  <a:pt x="2036037" y="316371"/>
                </a:cubicBezTo>
                <a:cubicBezTo>
                  <a:pt x="2036036" y="314278"/>
                  <a:pt x="2035974" y="312541"/>
                  <a:pt x="2035848" y="311160"/>
                </a:cubicBezTo>
                <a:cubicBezTo>
                  <a:pt x="2035723" y="309778"/>
                  <a:pt x="2035492" y="308711"/>
                  <a:pt x="2035157" y="307957"/>
                </a:cubicBezTo>
                <a:cubicBezTo>
                  <a:pt x="2034823" y="307204"/>
                  <a:pt x="2034404" y="306681"/>
                  <a:pt x="2033902" y="306388"/>
                </a:cubicBezTo>
                <a:cubicBezTo>
                  <a:pt x="2033400" y="306095"/>
                  <a:pt x="2032772" y="305948"/>
                  <a:pt x="2032018" y="305948"/>
                </a:cubicBezTo>
                <a:cubicBezTo>
                  <a:pt x="2030762" y="305948"/>
                  <a:pt x="2029130" y="306346"/>
                  <a:pt x="2027121" y="307141"/>
                </a:cubicBezTo>
                <a:cubicBezTo>
                  <a:pt x="2025111" y="307936"/>
                  <a:pt x="2022579" y="308816"/>
                  <a:pt x="2019524" y="309778"/>
                </a:cubicBezTo>
                <a:cubicBezTo>
                  <a:pt x="2016468" y="310741"/>
                  <a:pt x="2012847" y="311620"/>
                  <a:pt x="2008661" y="312415"/>
                </a:cubicBezTo>
                <a:cubicBezTo>
                  <a:pt x="2004476" y="313211"/>
                  <a:pt x="1999620" y="313608"/>
                  <a:pt x="1994095" y="313608"/>
                </a:cubicBezTo>
                <a:cubicBezTo>
                  <a:pt x="1988653" y="313608"/>
                  <a:pt x="1983986" y="312897"/>
                  <a:pt x="1980093" y="311474"/>
                </a:cubicBezTo>
                <a:cubicBezTo>
                  <a:pt x="1976201" y="310050"/>
                  <a:pt x="1973019" y="307978"/>
                  <a:pt x="1970550" y="305258"/>
                </a:cubicBezTo>
                <a:cubicBezTo>
                  <a:pt x="1968080" y="302537"/>
                  <a:pt x="1966280" y="299230"/>
                  <a:pt x="1965150" y="295337"/>
                </a:cubicBezTo>
                <a:cubicBezTo>
                  <a:pt x="1964020" y="291445"/>
                  <a:pt x="1963455" y="287112"/>
                  <a:pt x="1963455" y="282340"/>
                </a:cubicBezTo>
                <a:lnTo>
                  <a:pt x="2031642" y="282341"/>
                </a:lnTo>
                <a:cubicBezTo>
                  <a:pt x="2034655" y="282340"/>
                  <a:pt x="2037020" y="281420"/>
                  <a:pt x="2038737" y="279578"/>
                </a:cubicBezTo>
                <a:cubicBezTo>
                  <a:pt x="2040453" y="277736"/>
                  <a:pt x="2041311" y="274890"/>
                  <a:pt x="2041311" y="271039"/>
                </a:cubicBezTo>
                <a:lnTo>
                  <a:pt x="2041310" y="266016"/>
                </a:lnTo>
                <a:cubicBezTo>
                  <a:pt x="2041311" y="258147"/>
                  <a:pt x="2040306" y="250863"/>
                  <a:pt x="2038297" y="244166"/>
                </a:cubicBezTo>
                <a:cubicBezTo>
                  <a:pt x="2036288" y="237469"/>
                  <a:pt x="2033148" y="231671"/>
                  <a:pt x="2028879" y="226774"/>
                </a:cubicBezTo>
                <a:close/>
                <a:moveTo>
                  <a:pt x="2139563" y="241215"/>
                </a:moveTo>
                <a:cubicBezTo>
                  <a:pt x="2142367" y="243266"/>
                  <a:pt x="2144628" y="246008"/>
                  <a:pt x="2146344" y="249440"/>
                </a:cubicBezTo>
                <a:cubicBezTo>
                  <a:pt x="2148060" y="252872"/>
                  <a:pt x="2149274" y="256786"/>
                  <a:pt x="2149985" y="261181"/>
                </a:cubicBezTo>
                <a:cubicBezTo>
                  <a:pt x="2150697" y="265576"/>
                  <a:pt x="2151053" y="270160"/>
                  <a:pt x="2151053" y="274932"/>
                </a:cubicBezTo>
                <a:cubicBezTo>
                  <a:pt x="2151053" y="279201"/>
                  <a:pt x="2150613" y="283471"/>
                  <a:pt x="2149734" y="287740"/>
                </a:cubicBezTo>
                <a:cubicBezTo>
                  <a:pt x="2148855" y="292010"/>
                  <a:pt x="2147495" y="295840"/>
                  <a:pt x="2145653" y="299230"/>
                </a:cubicBezTo>
                <a:cubicBezTo>
                  <a:pt x="2143811" y="302621"/>
                  <a:pt x="2141446" y="305362"/>
                  <a:pt x="2138558" y="307455"/>
                </a:cubicBezTo>
                <a:cubicBezTo>
                  <a:pt x="2135670" y="309548"/>
                  <a:pt x="2132175" y="310595"/>
                  <a:pt x="2128073" y="310595"/>
                </a:cubicBezTo>
                <a:cubicBezTo>
                  <a:pt x="2123720" y="310594"/>
                  <a:pt x="2119534" y="309067"/>
                  <a:pt x="2115516" y="306011"/>
                </a:cubicBezTo>
                <a:cubicBezTo>
                  <a:pt x="2111497" y="302955"/>
                  <a:pt x="2107269" y="298623"/>
                  <a:pt x="2102832" y="293014"/>
                </a:cubicBezTo>
                <a:lnTo>
                  <a:pt x="2102832" y="256095"/>
                </a:lnTo>
                <a:cubicBezTo>
                  <a:pt x="2105344" y="252747"/>
                  <a:pt x="2107730" y="249942"/>
                  <a:pt x="2109990" y="247682"/>
                </a:cubicBezTo>
                <a:cubicBezTo>
                  <a:pt x="2112251" y="245422"/>
                  <a:pt x="2114448" y="243580"/>
                  <a:pt x="2116583" y="242157"/>
                </a:cubicBezTo>
                <a:cubicBezTo>
                  <a:pt x="2118718" y="240734"/>
                  <a:pt x="2120810" y="239708"/>
                  <a:pt x="2122861" y="239080"/>
                </a:cubicBezTo>
                <a:cubicBezTo>
                  <a:pt x="2124912" y="238452"/>
                  <a:pt x="2126984" y="238138"/>
                  <a:pt x="2129077" y="238138"/>
                </a:cubicBezTo>
                <a:cubicBezTo>
                  <a:pt x="2133263" y="238139"/>
                  <a:pt x="2136758" y="239164"/>
                  <a:pt x="2139563" y="241215"/>
                </a:cubicBezTo>
                <a:close/>
                <a:moveTo>
                  <a:pt x="2173468" y="229223"/>
                </a:moveTo>
                <a:cubicBezTo>
                  <a:pt x="2169826" y="223614"/>
                  <a:pt x="2165117" y="219198"/>
                  <a:pt x="2159341" y="215975"/>
                </a:cubicBezTo>
                <a:cubicBezTo>
                  <a:pt x="2153564" y="212752"/>
                  <a:pt x="2146574" y="211140"/>
                  <a:pt x="2138370" y="211140"/>
                </a:cubicBezTo>
                <a:cubicBezTo>
                  <a:pt x="2134435" y="211140"/>
                  <a:pt x="2130731" y="211559"/>
                  <a:pt x="2127257" y="212396"/>
                </a:cubicBezTo>
                <a:cubicBezTo>
                  <a:pt x="2123782" y="213233"/>
                  <a:pt x="2120413" y="214510"/>
                  <a:pt x="2117148" y="216226"/>
                </a:cubicBezTo>
                <a:cubicBezTo>
                  <a:pt x="2113883" y="217942"/>
                  <a:pt x="2110681" y="220077"/>
                  <a:pt x="2107541" y="222630"/>
                </a:cubicBezTo>
                <a:cubicBezTo>
                  <a:pt x="2104402" y="225183"/>
                  <a:pt x="2101200" y="228135"/>
                  <a:pt x="2097935" y="231483"/>
                </a:cubicBezTo>
                <a:lnTo>
                  <a:pt x="2097935" y="218298"/>
                </a:lnTo>
                <a:cubicBezTo>
                  <a:pt x="2097935" y="217461"/>
                  <a:pt x="2097726" y="216728"/>
                  <a:pt x="2097307" y="216100"/>
                </a:cubicBezTo>
                <a:cubicBezTo>
                  <a:pt x="2096889" y="215473"/>
                  <a:pt x="2096156" y="214949"/>
                  <a:pt x="2095110" y="214531"/>
                </a:cubicBezTo>
                <a:cubicBezTo>
                  <a:pt x="2094063" y="214112"/>
                  <a:pt x="2092682" y="213798"/>
                  <a:pt x="2090966" y="213589"/>
                </a:cubicBezTo>
                <a:cubicBezTo>
                  <a:pt x="2089250" y="213380"/>
                  <a:pt x="2087136" y="213275"/>
                  <a:pt x="2084624" y="213275"/>
                </a:cubicBezTo>
                <a:cubicBezTo>
                  <a:pt x="2082029" y="213275"/>
                  <a:pt x="2079873" y="213379"/>
                  <a:pt x="2078157" y="213589"/>
                </a:cubicBezTo>
                <a:cubicBezTo>
                  <a:pt x="2076441" y="213798"/>
                  <a:pt x="2075060" y="214112"/>
                  <a:pt x="2074013" y="214531"/>
                </a:cubicBezTo>
                <a:cubicBezTo>
                  <a:pt x="2072967" y="214949"/>
                  <a:pt x="2072234" y="215473"/>
                  <a:pt x="2071816" y="216100"/>
                </a:cubicBezTo>
                <a:cubicBezTo>
                  <a:pt x="2071397" y="216728"/>
                  <a:pt x="2071188" y="217461"/>
                  <a:pt x="2071188" y="218298"/>
                </a:cubicBezTo>
                <a:lnTo>
                  <a:pt x="2071188" y="374763"/>
                </a:lnTo>
                <a:cubicBezTo>
                  <a:pt x="2071188" y="375600"/>
                  <a:pt x="2071439" y="376353"/>
                  <a:pt x="2071941" y="377023"/>
                </a:cubicBezTo>
                <a:cubicBezTo>
                  <a:pt x="2072444" y="377693"/>
                  <a:pt x="2073302" y="378258"/>
                  <a:pt x="2074516" y="378718"/>
                </a:cubicBezTo>
                <a:cubicBezTo>
                  <a:pt x="2075730" y="379179"/>
                  <a:pt x="2077341" y="379535"/>
                  <a:pt x="2079350" y="379786"/>
                </a:cubicBezTo>
                <a:cubicBezTo>
                  <a:pt x="2081359" y="380037"/>
                  <a:pt x="2083913" y="380162"/>
                  <a:pt x="2087010" y="380162"/>
                </a:cubicBezTo>
                <a:cubicBezTo>
                  <a:pt x="2090108" y="380162"/>
                  <a:pt x="2092661" y="380037"/>
                  <a:pt x="2094670" y="379786"/>
                </a:cubicBezTo>
                <a:cubicBezTo>
                  <a:pt x="2096679" y="379534"/>
                  <a:pt x="2098291" y="379179"/>
                  <a:pt x="2099505" y="378718"/>
                </a:cubicBezTo>
                <a:cubicBezTo>
                  <a:pt x="2100719" y="378258"/>
                  <a:pt x="2101577" y="377693"/>
                  <a:pt x="2102079" y="377023"/>
                </a:cubicBezTo>
                <a:cubicBezTo>
                  <a:pt x="2102581" y="376353"/>
                  <a:pt x="2102833" y="375600"/>
                  <a:pt x="2102832" y="374763"/>
                </a:cubicBezTo>
                <a:lnTo>
                  <a:pt x="2102832" y="322022"/>
                </a:lnTo>
                <a:cubicBezTo>
                  <a:pt x="2105511" y="324617"/>
                  <a:pt x="2108107" y="326877"/>
                  <a:pt x="2110618" y="328803"/>
                </a:cubicBezTo>
                <a:cubicBezTo>
                  <a:pt x="2113129" y="330728"/>
                  <a:pt x="2115662" y="332340"/>
                  <a:pt x="2118215" y="333637"/>
                </a:cubicBezTo>
                <a:cubicBezTo>
                  <a:pt x="2120769" y="334935"/>
                  <a:pt x="2123406" y="335898"/>
                  <a:pt x="2126126" y="336526"/>
                </a:cubicBezTo>
                <a:cubicBezTo>
                  <a:pt x="2128847" y="337153"/>
                  <a:pt x="2131840" y="337467"/>
                  <a:pt x="2135105" y="337467"/>
                </a:cubicBezTo>
                <a:cubicBezTo>
                  <a:pt x="2142974" y="337467"/>
                  <a:pt x="2149964" y="335960"/>
                  <a:pt x="2156076" y="332947"/>
                </a:cubicBezTo>
                <a:cubicBezTo>
                  <a:pt x="2162187" y="329933"/>
                  <a:pt x="2167294" y="325621"/>
                  <a:pt x="2171396" y="320013"/>
                </a:cubicBezTo>
                <a:cubicBezTo>
                  <a:pt x="2175498" y="314404"/>
                  <a:pt x="2178616" y="307602"/>
                  <a:pt x="2180751" y="299607"/>
                </a:cubicBezTo>
                <a:cubicBezTo>
                  <a:pt x="2182886" y="291612"/>
                  <a:pt x="2183953" y="282633"/>
                  <a:pt x="2183953" y="272671"/>
                </a:cubicBezTo>
                <a:cubicBezTo>
                  <a:pt x="2183953" y="264216"/>
                  <a:pt x="2183116" y="256263"/>
                  <a:pt x="2181442" y="248812"/>
                </a:cubicBezTo>
                <a:cubicBezTo>
                  <a:pt x="2179767" y="241362"/>
                  <a:pt x="2177109" y="234832"/>
                  <a:pt x="2173468" y="229223"/>
                </a:cubicBezTo>
                <a:close/>
                <a:moveTo>
                  <a:pt x="3638194" y="813562"/>
                </a:moveTo>
                <a:lnTo>
                  <a:pt x="3316923" y="1131406"/>
                </a:lnTo>
                <a:cubicBezTo>
                  <a:pt x="2469817" y="274196"/>
                  <a:pt x="1130259" y="220732"/>
                  <a:pt x="314808" y="1011587"/>
                </a:cubicBezTo>
                <a:cubicBezTo>
                  <a:pt x="209872" y="903505"/>
                  <a:pt x="104936" y="795423"/>
                  <a:pt x="0" y="687341"/>
                </a:cubicBezTo>
                <a:cubicBezTo>
                  <a:pt x="993336" y="-276227"/>
                  <a:pt x="2616714" y="-219906"/>
                  <a:pt x="3638194" y="81356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ysClr val="windowText" lastClr="000000"/>
                </a:solidFill>
              </a:ln>
              <a:solidFill>
                <a:sysClr val="windowText" lastClr="000000"/>
              </a:solidFill>
              <a:effectLst>
                <a:innerShdw blurRad="63500" dist="50800" dir="13500000">
                  <a:srgbClr val="000000">
                    <a:alpha val="50000"/>
                  </a:srgbClr>
                </a:innerShdw>
              </a:effectLst>
            </a:endParaRPr>
          </a:p>
        </p:txBody>
      </p:sp>
      <p:sp>
        <p:nvSpPr>
          <p:cNvPr id="18" name="Vrije vorm 17"/>
          <p:cNvSpPr/>
          <p:nvPr/>
        </p:nvSpPr>
        <p:spPr>
          <a:xfrm rot="2856309">
            <a:off x="7612292" y="1452224"/>
            <a:ext cx="4014553" cy="1252800"/>
          </a:xfrm>
          <a:custGeom>
            <a:avLst/>
            <a:gdLst/>
            <a:ahLst/>
            <a:cxnLst/>
            <a:rect l="l" t="t" r="r" b="b"/>
            <a:pathLst>
              <a:path w="3639562" h="1092499">
                <a:moveTo>
                  <a:pt x="2350154" y="198824"/>
                </a:moveTo>
                <a:cubicBezTo>
                  <a:pt x="2349694" y="199494"/>
                  <a:pt x="2349463" y="200248"/>
                  <a:pt x="2349464" y="201085"/>
                </a:cubicBezTo>
                <a:lnTo>
                  <a:pt x="2349463" y="226074"/>
                </a:lnTo>
                <a:lnTo>
                  <a:pt x="2336153" y="226074"/>
                </a:lnTo>
                <a:cubicBezTo>
                  <a:pt x="2335315" y="226074"/>
                  <a:pt x="2334583" y="226283"/>
                  <a:pt x="2333955" y="226702"/>
                </a:cubicBezTo>
                <a:cubicBezTo>
                  <a:pt x="2333327" y="227121"/>
                  <a:pt x="2332804" y="227811"/>
                  <a:pt x="2332385" y="228774"/>
                </a:cubicBezTo>
                <a:cubicBezTo>
                  <a:pt x="2331967" y="229737"/>
                  <a:pt x="2331653" y="231055"/>
                  <a:pt x="2331443" y="232730"/>
                </a:cubicBezTo>
                <a:cubicBezTo>
                  <a:pt x="2331234" y="234404"/>
                  <a:pt x="2331130" y="236455"/>
                  <a:pt x="2331130" y="238883"/>
                </a:cubicBezTo>
                <a:cubicBezTo>
                  <a:pt x="2331130" y="243487"/>
                  <a:pt x="2331548" y="246773"/>
                  <a:pt x="2332385" y="248740"/>
                </a:cubicBezTo>
                <a:cubicBezTo>
                  <a:pt x="2333223" y="250708"/>
                  <a:pt x="2334436" y="251691"/>
                  <a:pt x="2336027" y="251691"/>
                </a:cubicBezTo>
                <a:lnTo>
                  <a:pt x="2349463" y="251691"/>
                </a:lnTo>
                <a:lnTo>
                  <a:pt x="2349463" y="309078"/>
                </a:lnTo>
                <a:cubicBezTo>
                  <a:pt x="2349463" y="315943"/>
                  <a:pt x="2350175" y="321887"/>
                  <a:pt x="2351598" y="326910"/>
                </a:cubicBezTo>
                <a:cubicBezTo>
                  <a:pt x="2353021" y="331933"/>
                  <a:pt x="2355240" y="336098"/>
                  <a:pt x="2358254" y="339404"/>
                </a:cubicBezTo>
                <a:cubicBezTo>
                  <a:pt x="2361267" y="342711"/>
                  <a:pt x="2365076" y="345160"/>
                  <a:pt x="2369681" y="346751"/>
                </a:cubicBezTo>
                <a:cubicBezTo>
                  <a:pt x="2374285" y="348341"/>
                  <a:pt x="2379727" y="349136"/>
                  <a:pt x="2386005" y="349136"/>
                </a:cubicBezTo>
                <a:cubicBezTo>
                  <a:pt x="2388349" y="349136"/>
                  <a:pt x="2390673" y="349011"/>
                  <a:pt x="2392975" y="348760"/>
                </a:cubicBezTo>
                <a:cubicBezTo>
                  <a:pt x="2395277" y="348508"/>
                  <a:pt x="2397412" y="348153"/>
                  <a:pt x="2399379" y="347692"/>
                </a:cubicBezTo>
                <a:cubicBezTo>
                  <a:pt x="2401347" y="347232"/>
                  <a:pt x="2403063" y="346688"/>
                  <a:pt x="2404528" y="346060"/>
                </a:cubicBezTo>
                <a:cubicBezTo>
                  <a:pt x="2405992" y="345432"/>
                  <a:pt x="2407102" y="344720"/>
                  <a:pt x="2407855" y="343925"/>
                </a:cubicBezTo>
                <a:cubicBezTo>
                  <a:pt x="2408609" y="343130"/>
                  <a:pt x="2409216" y="341749"/>
                  <a:pt x="2409676" y="339781"/>
                </a:cubicBezTo>
                <a:cubicBezTo>
                  <a:pt x="2410137" y="337814"/>
                  <a:pt x="2410367" y="334989"/>
                  <a:pt x="2410367" y="331305"/>
                </a:cubicBezTo>
                <a:cubicBezTo>
                  <a:pt x="2410367" y="328961"/>
                  <a:pt x="2410262" y="327035"/>
                  <a:pt x="2410053" y="325528"/>
                </a:cubicBezTo>
                <a:cubicBezTo>
                  <a:pt x="2409843" y="324022"/>
                  <a:pt x="2409613" y="322829"/>
                  <a:pt x="2409362" y="321950"/>
                </a:cubicBezTo>
                <a:cubicBezTo>
                  <a:pt x="2409111" y="321071"/>
                  <a:pt x="2408755" y="320485"/>
                  <a:pt x="2408295" y="320192"/>
                </a:cubicBezTo>
                <a:cubicBezTo>
                  <a:pt x="2407835" y="319899"/>
                  <a:pt x="2407353" y="319752"/>
                  <a:pt x="2406851" y="319752"/>
                </a:cubicBezTo>
                <a:cubicBezTo>
                  <a:pt x="2406264" y="319752"/>
                  <a:pt x="2405616" y="319899"/>
                  <a:pt x="2404904" y="320192"/>
                </a:cubicBezTo>
                <a:cubicBezTo>
                  <a:pt x="2404193" y="320485"/>
                  <a:pt x="2403313" y="320820"/>
                  <a:pt x="2402267" y="321196"/>
                </a:cubicBezTo>
                <a:cubicBezTo>
                  <a:pt x="2401221" y="321573"/>
                  <a:pt x="2400028" y="321908"/>
                  <a:pt x="2398688" y="322201"/>
                </a:cubicBezTo>
                <a:cubicBezTo>
                  <a:pt x="2397349" y="322494"/>
                  <a:pt x="2395842" y="322640"/>
                  <a:pt x="2394168" y="322640"/>
                </a:cubicBezTo>
                <a:cubicBezTo>
                  <a:pt x="2389228" y="322641"/>
                  <a:pt x="2385796" y="321112"/>
                  <a:pt x="2383871" y="318057"/>
                </a:cubicBezTo>
                <a:cubicBezTo>
                  <a:pt x="2381945" y="315002"/>
                  <a:pt x="2380982" y="310418"/>
                  <a:pt x="2380982" y="304307"/>
                </a:cubicBezTo>
                <a:lnTo>
                  <a:pt x="2380982" y="251691"/>
                </a:lnTo>
                <a:lnTo>
                  <a:pt x="2405469" y="251691"/>
                </a:lnTo>
                <a:cubicBezTo>
                  <a:pt x="2407060" y="251691"/>
                  <a:pt x="2408274" y="250707"/>
                  <a:pt x="2409111" y="248740"/>
                </a:cubicBezTo>
                <a:cubicBezTo>
                  <a:pt x="2409948" y="246773"/>
                  <a:pt x="2410367" y="243487"/>
                  <a:pt x="2410367" y="238883"/>
                </a:cubicBezTo>
                <a:cubicBezTo>
                  <a:pt x="2410367" y="236455"/>
                  <a:pt x="2410262" y="234404"/>
                  <a:pt x="2410053" y="232729"/>
                </a:cubicBezTo>
                <a:cubicBezTo>
                  <a:pt x="2409843" y="231055"/>
                  <a:pt x="2409530" y="229737"/>
                  <a:pt x="2409111" y="228774"/>
                </a:cubicBezTo>
                <a:cubicBezTo>
                  <a:pt x="2408693" y="227811"/>
                  <a:pt x="2408169" y="227121"/>
                  <a:pt x="2407541" y="226702"/>
                </a:cubicBezTo>
                <a:cubicBezTo>
                  <a:pt x="2406913" y="226284"/>
                  <a:pt x="2406181" y="226074"/>
                  <a:pt x="2405344" y="226074"/>
                </a:cubicBezTo>
                <a:lnTo>
                  <a:pt x="2380982" y="226074"/>
                </a:lnTo>
                <a:lnTo>
                  <a:pt x="2380983" y="201085"/>
                </a:lnTo>
                <a:cubicBezTo>
                  <a:pt x="2380983" y="200248"/>
                  <a:pt x="2380731" y="199494"/>
                  <a:pt x="2380229" y="198825"/>
                </a:cubicBezTo>
                <a:cubicBezTo>
                  <a:pt x="2379727" y="198155"/>
                  <a:pt x="2378889" y="197590"/>
                  <a:pt x="2377718" y="197130"/>
                </a:cubicBezTo>
                <a:cubicBezTo>
                  <a:pt x="2376546" y="196669"/>
                  <a:pt x="2374934" y="196334"/>
                  <a:pt x="2372883" y="196125"/>
                </a:cubicBezTo>
                <a:cubicBezTo>
                  <a:pt x="2370832" y="195915"/>
                  <a:pt x="2368258" y="195811"/>
                  <a:pt x="2365160" y="195811"/>
                </a:cubicBezTo>
                <a:cubicBezTo>
                  <a:pt x="2362146" y="195811"/>
                  <a:pt x="2359614" y="195916"/>
                  <a:pt x="2357563" y="196125"/>
                </a:cubicBezTo>
                <a:cubicBezTo>
                  <a:pt x="2355512" y="196334"/>
                  <a:pt x="2353879" y="196669"/>
                  <a:pt x="2352666" y="197130"/>
                </a:cubicBezTo>
                <a:cubicBezTo>
                  <a:pt x="2351452" y="197590"/>
                  <a:pt x="2350615" y="198155"/>
                  <a:pt x="2350154" y="198824"/>
                </a:cubicBezTo>
                <a:close/>
                <a:moveTo>
                  <a:pt x="2201942" y="174966"/>
                </a:moveTo>
                <a:cubicBezTo>
                  <a:pt x="2201440" y="175635"/>
                  <a:pt x="2201189" y="176389"/>
                  <a:pt x="2201189" y="177226"/>
                </a:cubicBezTo>
                <a:lnTo>
                  <a:pt x="2201189" y="342356"/>
                </a:lnTo>
                <a:cubicBezTo>
                  <a:pt x="2201189" y="343193"/>
                  <a:pt x="2201440" y="343925"/>
                  <a:pt x="2201942" y="344553"/>
                </a:cubicBezTo>
                <a:cubicBezTo>
                  <a:pt x="2202445" y="345181"/>
                  <a:pt x="2203303" y="345704"/>
                  <a:pt x="2204517" y="346122"/>
                </a:cubicBezTo>
                <a:cubicBezTo>
                  <a:pt x="2205730" y="346541"/>
                  <a:pt x="2207342" y="346855"/>
                  <a:pt x="2209351" y="347064"/>
                </a:cubicBezTo>
                <a:cubicBezTo>
                  <a:pt x="2211360" y="347274"/>
                  <a:pt x="2213913" y="347379"/>
                  <a:pt x="2217011" y="347378"/>
                </a:cubicBezTo>
                <a:cubicBezTo>
                  <a:pt x="2220109" y="347379"/>
                  <a:pt x="2222662" y="347274"/>
                  <a:pt x="2224671" y="347065"/>
                </a:cubicBezTo>
                <a:cubicBezTo>
                  <a:pt x="2226680" y="346855"/>
                  <a:pt x="2228292" y="346541"/>
                  <a:pt x="2229506" y="346123"/>
                </a:cubicBezTo>
                <a:cubicBezTo>
                  <a:pt x="2230720" y="345704"/>
                  <a:pt x="2231578" y="345181"/>
                  <a:pt x="2232080" y="344553"/>
                </a:cubicBezTo>
                <a:cubicBezTo>
                  <a:pt x="2232582" y="343925"/>
                  <a:pt x="2232833" y="343193"/>
                  <a:pt x="2232833" y="342356"/>
                </a:cubicBezTo>
                <a:lnTo>
                  <a:pt x="2232833" y="267890"/>
                </a:lnTo>
                <a:cubicBezTo>
                  <a:pt x="2237271" y="262281"/>
                  <a:pt x="2241540" y="258012"/>
                  <a:pt x="2245642" y="255082"/>
                </a:cubicBezTo>
                <a:cubicBezTo>
                  <a:pt x="2249744" y="252151"/>
                  <a:pt x="2253804" y="250687"/>
                  <a:pt x="2257822" y="250687"/>
                </a:cubicBezTo>
                <a:cubicBezTo>
                  <a:pt x="2261004" y="250687"/>
                  <a:pt x="2263787" y="251294"/>
                  <a:pt x="2266173" y="252508"/>
                </a:cubicBezTo>
                <a:cubicBezTo>
                  <a:pt x="2268559" y="253721"/>
                  <a:pt x="2270506" y="255437"/>
                  <a:pt x="2272012" y="257656"/>
                </a:cubicBezTo>
                <a:cubicBezTo>
                  <a:pt x="2273519" y="259875"/>
                  <a:pt x="2274671" y="262532"/>
                  <a:pt x="2275466" y="265630"/>
                </a:cubicBezTo>
                <a:cubicBezTo>
                  <a:pt x="2276261" y="268727"/>
                  <a:pt x="2276658" y="272997"/>
                  <a:pt x="2276659" y="278438"/>
                </a:cubicBezTo>
                <a:lnTo>
                  <a:pt x="2276659" y="342355"/>
                </a:lnTo>
                <a:cubicBezTo>
                  <a:pt x="2276659" y="343193"/>
                  <a:pt x="2276910" y="343925"/>
                  <a:pt x="2277412" y="344553"/>
                </a:cubicBezTo>
                <a:cubicBezTo>
                  <a:pt x="2277914" y="345181"/>
                  <a:pt x="2278752" y="345704"/>
                  <a:pt x="2279924" y="346123"/>
                </a:cubicBezTo>
                <a:cubicBezTo>
                  <a:pt x="2281095" y="346541"/>
                  <a:pt x="2282707" y="346855"/>
                  <a:pt x="2284758" y="347064"/>
                </a:cubicBezTo>
                <a:cubicBezTo>
                  <a:pt x="2286809" y="347274"/>
                  <a:pt x="2289383" y="347379"/>
                  <a:pt x="2292481" y="347378"/>
                </a:cubicBezTo>
                <a:cubicBezTo>
                  <a:pt x="2295495" y="347379"/>
                  <a:pt x="2298027" y="347274"/>
                  <a:pt x="2300078" y="347064"/>
                </a:cubicBezTo>
                <a:cubicBezTo>
                  <a:pt x="2302129" y="346855"/>
                  <a:pt x="2303741" y="346541"/>
                  <a:pt x="2304913" y="346123"/>
                </a:cubicBezTo>
                <a:cubicBezTo>
                  <a:pt x="2306085" y="345704"/>
                  <a:pt x="2306922" y="345181"/>
                  <a:pt x="2307424" y="344553"/>
                </a:cubicBezTo>
                <a:cubicBezTo>
                  <a:pt x="2307926" y="343925"/>
                  <a:pt x="2308178" y="343192"/>
                  <a:pt x="2308178" y="342355"/>
                </a:cubicBezTo>
                <a:lnTo>
                  <a:pt x="2308178" y="273666"/>
                </a:lnTo>
                <a:cubicBezTo>
                  <a:pt x="2308178" y="265379"/>
                  <a:pt x="2307466" y="258326"/>
                  <a:pt x="2306043" y="252507"/>
                </a:cubicBezTo>
                <a:cubicBezTo>
                  <a:pt x="2304620" y="246689"/>
                  <a:pt x="2302296" y="241604"/>
                  <a:pt x="2299074" y="237250"/>
                </a:cubicBezTo>
                <a:cubicBezTo>
                  <a:pt x="2295850" y="232897"/>
                  <a:pt x="2291623" y="229465"/>
                  <a:pt x="2286391" y="226953"/>
                </a:cubicBezTo>
                <a:cubicBezTo>
                  <a:pt x="2281158" y="224442"/>
                  <a:pt x="2274733" y="223186"/>
                  <a:pt x="2267115" y="223186"/>
                </a:cubicBezTo>
                <a:cubicBezTo>
                  <a:pt x="2261004" y="223186"/>
                  <a:pt x="2255123" y="224505"/>
                  <a:pt x="2249472" y="227141"/>
                </a:cubicBezTo>
                <a:cubicBezTo>
                  <a:pt x="2243821" y="229778"/>
                  <a:pt x="2238275" y="233776"/>
                  <a:pt x="2232833" y="239134"/>
                </a:cubicBezTo>
                <a:lnTo>
                  <a:pt x="2232833" y="177226"/>
                </a:lnTo>
                <a:cubicBezTo>
                  <a:pt x="2232833" y="176389"/>
                  <a:pt x="2232582" y="175636"/>
                  <a:pt x="2232080" y="174966"/>
                </a:cubicBezTo>
                <a:cubicBezTo>
                  <a:pt x="2231578" y="174296"/>
                  <a:pt x="2230719" y="173731"/>
                  <a:pt x="2229506" y="173270"/>
                </a:cubicBezTo>
                <a:cubicBezTo>
                  <a:pt x="2228292" y="172810"/>
                  <a:pt x="2226680" y="172454"/>
                  <a:pt x="2224671" y="172203"/>
                </a:cubicBezTo>
                <a:cubicBezTo>
                  <a:pt x="2222662" y="171952"/>
                  <a:pt x="2220109" y="171826"/>
                  <a:pt x="2217011" y="171826"/>
                </a:cubicBezTo>
                <a:cubicBezTo>
                  <a:pt x="2213913" y="171826"/>
                  <a:pt x="2211360" y="171952"/>
                  <a:pt x="2209351" y="172203"/>
                </a:cubicBezTo>
                <a:cubicBezTo>
                  <a:pt x="2207342" y="172454"/>
                  <a:pt x="2205730" y="172810"/>
                  <a:pt x="2204517" y="173270"/>
                </a:cubicBezTo>
                <a:cubicBezTo>
                  <a:pt x="2203303" y="173731"/>
                  <a:pt x="2202444" y="174296"/>
                  <a:pt x="2201942" y="174966"/>
                </a:cubicBezTo>
                <a:close/>
                <a:moveTo>
                  <a:pt x="2096056" y="239134"/>
                </a:moveTo>
                <a:cubicBezTo>
                  <a:pt x="2091033" y="244492"/>
                  <a:pt x="2087119" y="251252"/>
                  <a:pt x="2084315" y="259414"/>
                </a:cubicBezTo>
                <a:cubicBezTo>
                  <a:pt x="2081510" y="267576"/>
                  <a:pt x="2080108" y="277266"/>
                  <a:pt x="2080108" y="288484"/>
                </a:cubicBezTo>
                <a:cubicBezTo>
                  <a:pt x="2080108" y="298195"/>
                  <a:pt x="2081259" y="306818"/>
                  <a:pt x="2083561" y="314353"/>
                </a:cubicBezTo>
                <a:cubicBezTo>
                  <a:pt x="2085863" y="321887"/>
                  <a:pt x="2089275" y="328270"/>
                  <a:pt x="2093795" y="333502"/>
                </a:cubicBezTo>
                <a:cubicBezTo>
                  <a:pt x="2098316" y="338735"/>
                  <a:pt x="2103904" y="342690"/>
                  <a:pt x="2110559" y="345369"/>
                </a:cubicBezTo>
                <a:cubicBezTo>
                  <a:pt x="2117215" y="348048"/>
                  <a:pt x="2124854" y="349388"/>
                  <a:pt x="2133477" y="349388"/>
                </a:cubicBezTo>
                <a:cubicBezTo>
                  <a:pt x="2137328" y="349387"/>
                  <a:pt x="2141074" y="349053"/>
                  <a:pt x="2144715" y="348383"/>
                </a:cubicBezTo>
                <a:cubicBezTo>
                  <a:pt x="2148357" y="347713"/>
                  <a:pt x="2151727" y="346834"/>
                  <a:pt x="2154824" y="345746"/>
                </a:cubicBezTo>
                <a:cubicBezTo>
                  <a:pt x="2157922" y="344658"/>
                  <a:pt x="2160684" y="343423"/>
                  <a:pt x="2163112" y="342041"/>
                </a:cubicBezTo>
                <a:cubicBezTo>
                  <a:pt x="2165540" y="340660"/>
                  <a:pt x="2167256" y="339488"/>
                  <a:pt x="2168261" y="338525"/>
                </a:cubicBezTo>
                <a:cubicBezTo>
                  <a:pt x="2169265" y="337563"/>
                  <a:pt x="2169914" y="336768"/>
                  <a:pt x="2170207" y="336140"/>
                </a:cubicBezTo>
                <a:cubicBezTo>
                  <a:pt x="2170500" y="335512"/>
                  <a:pt x="2170751" y="334695"/>
                  <a:pt x="2170960" y="333691"/>
                </a:cubicBezTo>
                <a:cubicBezTo>
                  <a:pt x="2171170" y="332686"/>
                  <a:pt x="2171337" y="331451"/>
                  <a:pt x="2171463" y="329987"/>
                </a:cubicBezTo>
                <a:cubicBezTo>
                  <a:pt x="2171588" y="328521"/>
                  <a:pt x="2171651" y="326701"/>
                  <a:pt x="2171651" y="324524"/>
                </a:cubicBezTo>
                <a:cubicBezTo>
                  <a:pt x="2171651" y="321761"/>
                  <a:pt x="2171567" y="319501"/>
                  <a:pt x="2171400" y="317743"/>
                </a:cubicBezTo>
                <a:cubicBezTo>
                  <a:pt x="2171232" y="315985"/>
                  <a:pt x="2171002" y="314541"/>
                  <a:pt x="2170709" y="313411"/>
                </a:cubicBezTo>
                <a:cubicBezTo>
                  <a:pt x="2170416" y="312281"/>
                  <a:pt x="2170019" y="311506"/>
                  <a:pt x="2169516" y="311088"/>
                </a:cubicBezTo>
                <a:cubicBezTo>
                  <a:pt x="2169014" y="310669"/>
                  <a:pt x="2168386" y="310460"/>
                  <a:pt x="2167633" y="310460"/>
                </a:cubicBezTo>
                <a:cubicBezTo>
                  <a:pt x="2166544" y="310460"/>
                  <a:pt x="2165205" y="311109"/>
                  <a:pt x="2163614" y="312406"/>
                </a:cubicBezTo>
                <a:cubicBezTo>
                  <a:pt x="2162024" y="313704"/>
                  <a:pt x="2160056" y="315148"/>
                  <a:pt x="2157712" y="316738"/>
                </a:cubicBezTo>
                <a:cubicBezTo>
                  <a:pt x="2155369" y="318329"/>
                  <a:pt x="2152627" y="319773"/>
                  <a:pt x="2149487" y="321071"/>
                </a:cubicBezTo>
                <a:cubicBezTo>
                  <a:pt x="2146348" y="322368"/>
                  <a:pt x="2142602" y="323017"/>
                  <a:pt x="2138249" y="323017"/>
                </a:cubicBezTo>
                <a:cubicBezTo>
                  <a:pt x="2133979" y="323017"/>
                  <a:pt x="2130233" y="322243"/>
                  <a:pt x="2127010" y="320694"/>
                </a:cubicBezTo>
                <a:cubicBezTo>
                  <a:pt x="2123787" y="319145"/>
                  <a:pt x="2121108" y="316822"/>
                  <a:pt x="2118973" y="313725"/>
                </a:cubicBezTo>
                <a:cubicBezTo>
                  <a:pt x="2116838" y="310627"/>
                  <a:pt x="2115226" y="306776"/>
                  <a:pt x="2114138" y="302172"/>
                </a:cubicBezTo>
                <a:cubicBezTo>
                  <a:pt x="2113050" y="297568"/>
                  <a:pt x="2112506" y="292252"/>
                  <a:pt x="2112506" y="286224"/>
                </a:cubicBezTo>
                <a:cubicBezTo>
                  <a:pt x="2112506" y="274001"/>
                  <a:pt x="2114682" y="264730"/>
                  <a:pt x="2119036" y="258410"/>
                </a:cubicBezTo>
                <a:cubicBezTo>
                  <a:pt x="2123389" y="252089"/>
                  <a:pt x="2129667" y="248929"/>
                  <a:pt x="2137872" y="248928"/>
                </a:cubicBezTo>
                <a:cubicBezTo>
                  <a:pt x="2142058" y="248929"/>
                  <a:pt x="2145657" y="249515"/>
                  <a:pt x="2148671" y="250687"/>
                </a:cubicBezTo>
                <a:cubicBezTo>
                  <a:pt x="2151685" y="251859"/>
                  <a:pt x="2154280" y="253156"/>
                  <a:pt x="2156456" y="254580"/>
                </a:cubicBezTo>
                <a:cubicBezTo>
                  <a:pt x="2158633" y="256003"/>
                  <a:pt x="2160517" y="257300"/>
                  <a:pt x="2162108" y="258472"/>
                </a:cubicBezTo>
                <a:cubicBezTo>
                  <a:pt x="2163698" y="259644"/>
                  <a:pt x="2165205" y="260230"/>
                  <a:pt x="2166628" y="260230"/>
                </a:cubicBezTo>
                <a:cubicBezTo>
                  <a:pt x="2167967" y="260230"/>
                  <a:pt x="2169056" y="259247"/>
                  <a:pt x="2169893" y="257279"/>
                </a:cubicBezTo>
                <a:cubicBezTo>
                  <a:pt x="2170730" y="255312"/>
                  <a:pt x="2171149" y="251901"/>
                  <a:pt x="2171149" y="247045"/>
                </a:cubicBezTo>
                <a:cubicBezTo>
                  <a:pt x="2171149" y="244952"/>
                  <a:pt x="2171086" y="243173"/>
                  <a:pt x="2170960" y="241708"/>
                </a:cubicBezTo>
                <a:cubicBezTo>
                  <a:pt x="2170835" y="240243"/>
                  <a:pt x="2170667" y="239008"/>
                  <a:pt x="2170458" y="238004"/>
                </a:cubicBezTo>
                <a:cubicBezTo>
                  <a:pt x="2170249" y="236999"/>
                  <a:pt x="2169956" y="236183"/>
                  <a:pt x="2169579" y="235555"/>
                </a:cubicBezTo>
                <a:cubicBezTo>
                  <a:pt x="2169202" y="234927"/>
                  <a:pt x="2168554" y="234153"/>
                  <a:pt x="2167633" y="233232"/>
                </a:cubicBezTo>
                <a:cubicBezTo>
                  <a:pt x="2166712" y="232311"/>
                  <a:pt x="2165142" y="231223"/>
                  <a:pt x="2162924" y="229967"/>
                </a:cubicBezTo>
                <a:cubicBezTo>
                  <a:pt x="2160705" y="228711"/>
                  <a:pt x="2158194" y="227581"/>
                  <a:pt x="2155389" y="226577"/>
                </a:cubicBezTo>
                <a:cubicBezTo>
                  <a:pt x="2152585" y="225572"/>
                  <a:pt x="2149571" y="224777"/>
                  <a:pt x="2146348" y="224191"/>
                </a:cubicBezTo>
                <a:cubicBezTo>
                  <a:pt x="2143125" y="223605"/>
                  <a:pt x="2139839" y="223311"/>
                  <a:pt x="2136490" y="223312"/>
                </a:cubicBezTo>
                <a:cubicBezTo>
                  <a:pt x="2128286" y="223312"/>
                  <a:pt x="2120752" y="224609"/>
                  <a:pt x="2113887" y="227205"/>
                </a:cubicBezTo>
                <a:cubicBezTo>
                  <a:pt x="2107022" y="229800"/>
                  <a:pt x="2101079" y="233776"/>
                  <a:pt x="2096056" y="239134"/>
                </a:cubicBezTo>
                <a:close/>
                <a:moveTo>
                  <a:pt x="1984053" y="299284"/>
                </a:moveTo>
                <a:cubicBezTo>
                  <a:pt x="1986313" y="297777"/>
                  <a:pt x="1989244" y="296647"/>
                  <a:pt x="1992843" y="295893"/>
                </a:cubicBezTo>
                <a:cubicBezTo>
                  <a:pt x="1996443" y="295140"/>
                  <a:pt x="2000796" y="294763"/>
                  <a:pt x="2005903" y="294763"/>
                </a:cubicBezTo>
                <a:lnTo>
                  <a:pt x="2017958" y="294763"/>
                </a:lnTo>
                <a:lnTo>
                  <a:pt x="2017958" y="313850"/>
                </a:lnTo>
                <a:cubicBezTo>
                  <a:pt x="2014107" y="318204"/>
                  <a:pt x="2010319" y="321510"/>
                  <a:pt x="2006594" y="323771"/>
                </a:cubicBezTo>
                <a:cubicBezTo>
                  <a:pt x="2002868" y="326031"/>
                  <a:pt x="1998787" y="327161"/>
                  <a:pt x="1994350" y="327161"/>
                </a:cubicBezTo>
                <a:cubicBezTo>
                  <a:pt x="1989076" y="327161"/>
                  <a:pt x="1984953" y="325822"/>
                  <a:pt x="1981981" y="323143"/>
                </a:cubicBezTo>
                <a:cubicBezTo>
                  <a:pt x="1979009" y="320464"/>
                  <a:pt x="1977523" y="316780"/>
                  <a:pt x="1977523" y="312092"/>
                </a:cubicBezTo>
                <a:cubicBezTo>
                  <a:pt x="1977523" y="309330"/>
                  <a:pt x="1978047" y="306881"/>
                  <a:pt x="1979093" y="304746"/>
                </a:cubicBezTo>
                <a:cubicBezTo>
                  <a:pt x="1980139" y="302611"/>
                  <a:pt x="1981793" y="300791"/>
                  <a:pt x="1984053" y="299284"/>
                </a:cubicBezTo>
                <a:close/>
                <a:moveTo>
                  <a:pt x="1955799" y="235555"/>
                </a:moveTo>
                <a:cubicBezTo>
                  <a:pt x="1954627" y="236769"/>
                  <a:pt x="1953832" y="238129"/>
                  <a:pt x="1953413" y="239636"/>
                </a:cubicBezTo>
                <a:cubicBezTo>
                  <a:pt x="1952995" y="241143"/>
                  <a:pt x="1952785" y="243194"/>
                  <a:pt x="1952785" y="245789"/>
                </a:cubicBezTo>
                <a:cubicBezTo>
                  <a:pt x="1952785" y="247715"/>
                  <a:pt x="1952911" y="249473"/>
                  <a:pt x="1953162" y="251063"/>
                </a:cubicBezTo>
                <a:cubicBezTo>
                  <a:pt x="1953413" y="252654"/>
                  <a:pt x="1953769" y="253993"/>
                  <a:pt x="1954230" y="255082"/>
                </a:cubicBezTo>
                <a:cubicBezTo>
                  <a:pt x="1954690" y="256170"/>
                  <a:pt x="1955276" y="257007"/>
                  <a:pt x="1955987" y="257593"/>
                </a:cubicBezTo>
                <a:cubicBezTo>
                  <a:pt x="1956699" y="258179"/>
                  <a:pt x="1957515" y="258472"/>
                  <a:pt x="1958436" y="258472"/>
                </a:cubicBezTo>
                <a:cubicBezTo>
                  <a:pt x="1959776" y="258472"/>
                  <a:pt x="1961513" y="257886"/>
                  <a:pt x="1963648" y="256714"/>
                </a:cubicBezTo>
                <a:cubicBezTo>
                  <a:pt x="1965782" y="255542"/>
                  <a:pt x="1968440" y="254245"/>
                  <a:pt x="1971621" y="252821"/>
                </a:cubicBezTo>
                <a:cubicBezTo>
                  <a:pt x="1974803" y="251398"/>
                  <a:pt x="1978465" y="250101"/>
                  <a:pt x="1982609" y="248929"/>
                </a:cubicBezTo>
                <a:cubicBezTo>
                  <a:pt x="1986753" y="247757"/>
                  <a:pt x="1991462" y="247171"/>
                  <a:pt x="1996736" y="247171"/>
                </a:cubicBezTo>
                <a:cubicBezTo>
                  <a:pt x="2000755" y="247170"/>
                  <a:pt x="2004124" y="247589"/>
                  <a:pt x="2006845" y="248427"/>
                </a:cubicBezTo>
                <a:cubicBezTo>
                  <a:pt x="2009566" y="249263"/>
                  <a:pt x="2011742" y="250561"/>
                  <a:pt x="2013375" y="252319"/>
                </a:cubicBezTo>
                <a:cubicBezTo>
                  <a:pt x="2015007" y="254077"/>
                  <a:pt x="2016179" y="256275"/>
                  <a:pt x="2016891" y="258912"/>
                </a:cubicBezTo>
                <a:cubicBezTo>
                  <a:pt x="2017602" y="261549"/>
                  <a:pt x="2017958" y="264625"/>
                  <a:pt x="2017958" y="268141"/>
                </a:cubicBezTo>
                <a:lnTo>
                  <a:pt x="2017958" y="274922"/>
                </a:lnTo>
                <a:lnTo>
                  <a:pt x="2007033" y="274922"/>
                </a:lnTo>
                <a:cubicBezTo>
                  <a:pt x="1997071" y="274922"/>
                  <a:pt x="1988323" y="275676"/>
                  <a:pt x="1980788" y="277183"/>
                </a:cubicBezTo>
                <a:cubicBezTo>
                  <a:pt x="1973254" y="278690"/>
                  <a:pt x="1966954" y="281013"/>
                  <a:pt x="1961889" y="284152"/>
                </a:cubicBezTo>
                <a:cubicBezTo>
                  <a:pt x="1956825" y="287291"/>
                  <a:pt x="1953016" y="291268"/>
                  <a:pt x="1950462" y="296082"/>
                </a:cubicBezTo>
                <a:cubicBezTo>
                  <a:pt x="1947909" y="300895"/>
                  <a:pt x="1946632" y="306567"/>
                  <a:pt x="1946632" y="313097"/>
                </a:cubicBezTo>
                <a:cubicBezTo>
                  <a:pt x="1946632" y="319124"/>
                  <a:pt x="1947637" y="324398"/>
                  <a:pt x="1949646" y="328919"/>
                </a:cubicBezTo>
                <a:cubicBezTo>
                  <a:pt x="1951655" y="333440"/>
                  <a:pt x="1954481" y="337228"/>
                  <a:pt x="1958122" y="340284"/>
                </a:cubicBezTo>
                <a:cubicBezTo>
                  <a:pt x="1961764" y="343339"/>
                  <a:pt x="1966075" y="345641"/>
                  <a:pt x="1971056" y="347190"/>
                </a:cubicBezTo>
                <a:cubicBezTo>
                  <a:pt x="1976037" y="348739"/>
                  <a:pt x="1981500" y="349513"/>
                  <a:pt x="1987444" y="349513"/>
                </a:cubicBezTo>
                <a:cubicBezTo>
                  <a:pt x="1994643" y="349513"/>
                  <a:pt x="2001194" y="348132"/>
                  <a:pt x="2007096" y="345369"/>
                </a:cubicBezTo>
                <a:cubicBezTo>
                  <a:pt x="2012998" y="342607"/>
                  <a:pt x="2018251" y="338756"/>
                  <a:pt x="2022855" y="333817"/>
                </a:cubicBezTo>
                <a:lnTo>
                  <a:pt x="2022856" y="342732"/>
                </a:lnTo>
                <a:cubicBezTo>
                  <a:pt x="2022856" y="343904"/>
                  <a:pt x="2023211" y="344825"/>
                  <a:pt x="2023923" y="345495"/>
                </a:cubicBezTo>
                <a:cubicBezTo>
                  <a:pt x="2024634" y="346164"/>
                  <a:pt x="2025848" y="346646"/>
                  <a:pt x="2027564" y="346939"/>
                </a:cubicBezTo>
                <a:cubicBezTo>
                  <a:pt x="2029281" y="347232"/>
                  <a:pt x="2032022" y="347378"/>
                  <a:pt x="2035790" y="347379"/>
                </a:cubicBezTo>
                <a:cubicBezTo>
                  <a:pt x="2039305" y="347379"/>
                  <a:pt x="2041964" y="347232"/>
                  <a:pt x="2043763" y="346939"/>
                </a:cubicBezTo>
                <a:cubicBezTo>
                  <a:pt x="2045563" y="346646"/>
                  <a:pt x="2046882" y="346164"/>
                  <a:pt x="2047719" y="345495"/>
                </a:cubicBezTo>
                <a:cubicBezTo>
                  <a:pt x="2048556" y="344825"/>
                  <a:pt x="2048975" y="343904"/>
                  <a:pt x="2048975" y="342732"/>
                </a:cubicBezTo>
                <a:lnTo>
                  <a:pt x="2048975" y="267388"/>
                </a:lnTo>
                <a:cubicBezTo>
                  <a:pt x="2048975" y="259686"/>
                  <a:pt x="2048054" y="253031"/>
                  <a:pt x="2046212" y="247422"/>
                </a:cubicBezTo>
                <a:cubicBezTo>
                  <a:pt x="2044370" y="241813"/>
                  <a:pt x="2041440" y="237229"/>
                  <a:pt x="2037422" y="233672"/>
                </a:cubicBezTo>
                <a:cubicBezTo>
                  <a:pt x="2033404" y="230114"/>
                  <a:pt x="2028276" y="227477"/>
                  <a:pt x="2022039" y="225760"/>
                </a:cubicBezTo>
                <a:cubicBezTo>
                  <a:pt x="2015803" y="224044"/>
                  <a:pt x="2008289" y="223186"/>
                  <a:pt x="1999499" y="223186"/>
                </a:cubicBezTo>
                <a:cubicBezTo>
                  <a:pt x="1994559" y="223186"/>
                  <a:pt x="1989767" y="223584"/>
                  <a:pt x="1985121" y="224379"/>
                </a:cubicBezTo>
                <a:cubicBezTo>
                  <a:pt x="1980474" y="225174"/>
                  <a:pt x="1976184" y="226200"/>
                  <a:pt x="1972249" y="227455"/>
                </a:cubicBezTo>
                <a:cubicBezTo>
                  <a:pt x="1968315" y="228711"/>
                  <a:pt x="1964882" y="230071"/>
                  <a:pt x="1961952" y="231537"/>
                </a:cubicBezTo>
                <a:cubicBezTo>
                  <a:pt x="1959022" y="233001"/>
                  <a:pt x="1956971" y="234341"/>
                  <a:pt x="1955799" y="235555"/>
                </a:cubicBezTo>
                <a:close/>
                <a:moveTo>
                  <a:pt x="1858917" y="228146"/>
                </a:moveTo>
                <a:cubicBezTo>
                  <a:pt x="1858498" y="228774"/>
                  <a:pt x="1858289" y="229506"/>
                  <a:pt x="1858289" y="230344"/>
                </a:cubicBezTo>
                <a:lnTo>
                  <a:pt x="1858289" y="342356"/>
                </a:lnTo>
                <a:cubicBezTo>
                  <a:pt x="1858289" y="343193"/>
                  <a:pt x="1858540" y="343925"/>
                  <a:pt x="1859042" y="344553"/>
                </a:cubicBezTo>
                <a:cubicBezTo>
                  <a:pt x="1859545" y="345181"/>
                  <a:pt x="1860403" y="345704"/>
                  <a:pt x="1861616" y="346123"/>
                </a:cubicBezTo>
                <a:cubicBezTo>
                  <a:pt x="1862830" y="346541"/>
                  <a:pt x="1864442" y="346855"/>
                  <a:pt x="1866451" y="347064"/>
                </a:cubicBezTo>
                <a:cubicBezTo>
                  <a:pt x="1868460" y="347274"/>
                  <a:pt x="1871013" y="347379"/>
                  <a:pt x="1874111" y="347379"/>
                </a:cubicBezTo>
                <a:cubicBezTo>
                  <a:pt x="1877208" y="347378"/>
                  <a:pt x="1879762" y="347274"/>
                  <a:pt x="1881771" y="347065"/>
                </a:cubicBezTo>
                <a:cubicBezTo>
                  <a:pt x="1883780" y="346855"/>
                  <a:pt x="1885392" y="346541"/>
                  <a:pt x="1886606" y="346123"/>
                </a:cubicBezTo>
                <a:cubicBezTo>
                  <a:pt x="1887820" y="345704"/>
                  <a:pt x="1888678" y="345181"/>
                  <a:pt x="1889180" y="344553"/>
                </a:cubicBezTo>
                <a:cubicBezTo>
                  <a:pt x="1889682" y="343925"/>
                  <a:pt x="1889934" y="343193"/>
                  <a:pt x="1889933" y="342356"/>
                </a:cubicBezTo>
                <a:lnTo>
                  <a:pt x="1889933" y="272537"/>
                </a:lnTo>
                <a:cubicBezTo>
                  <a:pt x="1892278" y="268853"/>
                  <a:pt x="1894475" y="265756"/>
                  <a:pt x="1896526" y="263244"/>
                </a:cubicBezTo>
                <a:cubicBezTo>
                  <a:pt x="1898577" y="260732"/>
                  <a:pt x="1900544" y="258723"/>
                  <a:pt x="1902428" y="257216"/>
                </a:cubicBezTo>
                <a:cubicBezTo>
                  <a:pt x="1904312" y="255709"/>
                  <a:pt x="1906132" y="254600"/>
                  <a:pt x="1907890" y="253889"/>
                </a:cubicBezTo>
                <a:cubicBezTo>
                  <a:pt x="1909649" y="253177"/>
                  <a:pt x="1911406" y="252821"/>
                  <a:pt x="1913164" y="252822"/>
                </a:cubicBezTo>
                <a:cubicBezTo>
                  <a:pt x="1914671" y="252822"/>
                  <a:pt x="1916053" y="252968"/>
                  <a:pt x="1917308" y="253261"/>
                </a:cubicBezTo>
                <a:cubicBezTo>
                  <a:pt x="1918564" y="253554"/>
                  <a:pt x="1919715" y="253868"/>
                  <a:pt x="1920762" y="254203"/>
                </a:cubicBezTo>
                <a:cubicBezTo>
                  <a:pt x="1921808" y="254538"/>
                  <a:pt x="1922750" y="254851"/>
                  <a:pt x="1923587" y="255144"/>
                </a:cubicBezTo>
                <a:cubicBezTo>
                  <a:pt x="1924424" y="255437"/>
                  <a:pt x="1925178" y="255584"/>
                  <a:pt x="1925848" y="255584"/>
                </a:cubicBezTo>
                <a:cubicBezTo>
                  <a:pt x="1926685" y="255584"/>
                  <a:pt x="1927375" y="255375"/>
                  <a:pt x="1927919" y="254956"/>
                </a:cubicBezTo>
                <a:cubicBezTo>
                  <a:pt x="1928463" y="254538"/>
                  <a:pt x="1928903" y="253784"/>
                  <a:pt x="1929238" y="252696"/>
                </a:cubicBezTo>
                <a:cubicBezTo>
                  <a:pt x="1929573" y="251607"/>
                  <a:pt x="1929824" y="250101"/>
                  <a:pt x="1929991" y="248175"/>
                </a:cubicBezTo>
                <a:cubicBezTo>
                  <a:pt x="1930159" y="246250"/>
                  <a:pt x="1930242" y="243780"/>
                  <a:pt x="1930242" y="240766"/>
                </a:cubicBezTo>
                <a:cubicBezTo>
                  <a:pt x="1930243" y="237752"/>
                  <a:pt x="1930200" y="235367"/>
                  <a:pt x="1930117" y="233609"/>
                </a:cubicBezTo>
                <a:cubicBezTo>
                  <a:pt x="1930033" y="231851"/>
                  <a:pt x="1929908" y="230532"/>
                  <a:pt x="1929740" y="229653"/>
                </a:cubicBezTo>
                <a:cubicBezTo>
                  <a:pt x="1929573" y="228774"/>
                  <a:pt x="1929384" y="228084"/>
                  <a:pt x="1929175" y="227581"/>
                </a:cubicBezTo>
                <a:cubicBezTo>
                  <a:pt x="1928966" y="227079"/>
                  <a:pt x="1928631" y="226618"/>
                  <a:pt x="1928171" y="226200"/>
                </a:cubicBezTo>
                <a:cubicBezTo>
                  <a:pt x="1927710" y="225781"/>
                  <a:pt x="1926978" y="225383"/>
                  <a:pt x="1925973" y="225007"/>
                </a:cubicBezTo>
                <a:cubicBezTo>
                  <a:pt x="1924968" y="224630"/>
                  <a:pt x="1923796" y="224295"/>
                  <a:pt x="1922457" y="224002"/>
                </a:cubicBezTo>
                <a:cubicBezTo>
                  <a:pt x="1921117" y="223709"/>
                  <a:pt x="1919820" y="223500"/>
                  <a:pt x="1918564" y="223374"/>
                </a:cubicBezTo>
                <a:cubicBezTo>
                  <a:pt x="1917308" y="223249"/>
                  <a:pt x="1916136" y="223186"/>
                  <a:pt x="1915048" y="223186"/>
                </a:cubicBezTo>
                <a:cubicBezTo>
                  <a:pt x="1912704" y="223186"/>
                  <a:pt x="1910360" y="223500"/>
                  <a:pt x="1908016" y="224128"/>
                </a:cubicBezTo>
                <a:cubicBezTo>
                  <a:pt x="1905672" y="224756"/>
                  <a:pt x="1903328" y="225865"/>
                  <a:pt x="1900984" y="227456"/>
                </a:cubicBezTo>
                <a:cubicBezTo>
                  <a:pt x="1898640" y="229046"/>
                  <a:pt x="1896170" y="231202"/>
                  <a:pt x="1893575" y="233923"/>
                </a:cubicBezTo>
                <a:cubicBezTo>
                  <a:pt x="1890980" y="236643"/>
                  <a:pt x="1888217" y="240096"/>
                  <a:pt x="1885287" y="244282"/>
                </a:cubicBezTo>
                <a:lnTo>
                  <a:pt x="1885287" y="230344"/>
                </a:lnTo>
                <a:cubicBezTo>
                  <a:pt x="1885287" y="229506"/>
                  <a:pt x="1885078" y="228774"/>
                  <a:pt x="1884659" y="228146"/>
                </a:cubicBezTo>
                <a:cubicBezTo>
                  <a:pt x="1884241" y="227518"/>
                  <a:pt x="1883550" y="226995"/>
                  <a:pt x="1882587" y="226576"/>
                </a:cubicBezTo>
                <a:cubicBezTo>
                  <a:pt x="1881625" y="226158"/>
                  <a:pt x="1880264" y="225844"/>
                  <a:pt x="1878506" y="225635"/>
                </a:cubicBezTo>
                <a:cubicBezTo>
                  <a:pt x="1876748" y="225425"/>
                  <a:pt x="1874530" y="225321"/>
                  <a:pt x="1871851" y="225321"/>
                </a:cubicBezTo>
                <a:cubicBezTo>
                  <a:pt x="1869256" y="225321"/>
                  <a:pt x="1867100" y="225426"/>
                  <a:pt x="1865384" y="225635"/>
                </a:cubicBezTo>
                <a:cubicBezTo>
                  <a:pt x="1863668" y="225844"/>
                  <a:pt x="1862265" y="226158"/>
                  <a:pt x="1861177" y="226577"/>
                </a:cubicBezTo>
                <a:cubicBezTo>
                  <a:pt x="1860089" y="226995"/>
                  <a:pt x="1859335" y="227518"/>
                  <a:pt x="1858917" y="228146"/>
                </a:cubicBezTo>
                <a:close/>
                <a:moveTo>
                  <a:pt x="1753651" y="253010"/>
                </a:moveTo>
                <a:cubicBezTo>
                  <a:pt x="1756623" y="250959"/>
                  <a:pt x="1760160" y="249933"/>
                  <a:pt x="1764262" y="249933"/>
                </a:cubicBezTo>
                <a:cubicBezTo>
                  <a:pt x="1768783" y="249933"/>
                  <a:pt x="1773115" y="251440"/>
                  <a:pt x="1777259" y="254454"/>
                </a:cubicBezTo>
                <a:cubicBezTo>
                  <a:pt x="1781403" y="257468"/>
                  <a:pt x="1785735" y="261821"/>
                  <a:pt x="1790256" y="267513"/>
                </a:cubicBezTo>
                <a:lnTo>
                  <a:pt x="1790256" y="304683"/>
                </a:lnTo>
                <a:cubicBezTo>
                  <a:pt x="1787577" y="308032"/>
                  <a:pt x="1785107" y="310857"/>
                  <a:pt x="1782847" y="313160"/>
                </a:cubicBezTo>
                <a:cubicBezTo>
                  <a:pt x="1780587" y="315462"/>
                  <a:pt x="1778389" y="317325"/>
                  <a:pt x="1776254" y="318747"/>
                </a:cubicBezTo>
                <a:cubicBezTo>
                  <a:pt x="1774119" y="320171"/>
                  <a:pt x="1772027" y="321196"/>
                  <a:pt x="1769976" y="321824"/>
                </a:cubicBezTo>
                <a:cubicBezTo>
                  <a:pt x="1767925" y="322452"/>
                  <a:pt x="1765811" y="322766"/>
                  <a:pt x="1763634" y="322766"/>
                </a:cubicBezTo>
                <a:cubicBezTo>
                  <a:pt x="1759281" y="322766"/>
                  <a:pt x="1755681" y="321719"/>
                  <a:pt x="1752835" y="319627"/>
                </a:cubicBezTo>
                <a:cubicBezTo>
                  <a:pt x="1749988" y="317534"/>
                  <a:pt x="1747707" y="314750"/>
                  <a:pt x="1745991" y="311276"/>
                </a:cubicBezTo>
                <a:cubicBezTo>
                  <a:pt x="1744275" y="307802"/>
                  <a:pt x="1743040" y="303846"/>
                  <a:pt x="1742287" y="299409"/>
                </a:cubicBezTo>
                <a:cubicBezTo>
                  <a:pt x="1741533" y="294972"/>
                  <a:pt x="1741156" y="290410"/>
                  <a:pt x="1741157" y="285722"/>
                </a:cubicBezTo>
                <a:cubicBezTo>
                  <a:pt x="1741156" y="281285"/>
                  <a:pt x="1741596" y="276952"/>
                  <a:pt x="1742475" y="272725"/>
                </a:cubicBezTo>
                <a:cubicBezTo>
                  <a:pt x="1743354" y="268497"/>
                  <a:pt x="1744693" y="264667"/>
                  <a:pt x="1746493" y="261235"/>
                </a:cubicBezTo>
                <a:cubicBezTo>
                  <a:pt x="1748293" y="257802"/>
                  <a:pt x="1750679" y="255061"/>
                  <a:pt x="1753651" y="253010"/>
                </a:cubicBezTo>
                <a:close/>
                <a:moveTo>
                  <a:pt x="1721567" y="240641"/>
                </a:moveTo>
                <a:cubicBezTo>
                  <a:pt x="1717465" y="246250"/>
                  <a:pt x="1714346" y="253031"/>
                  <a:pt x="1712212" y="260984"/>
                </a:cubicBezTo>
                <a:cubicBezTo>
                  <a:pt x="1710077" y="268937"/>
                  <a:pt x="1709010" y="277894"/>
                  <a:pt x="1709009" y="287857"/>
                </a:cubicBezTo>
                <a:cubicBezTo>
                  <a:pt x="1709010" y="296144"/>
                  <a:pt x="1709847" y="304034"/>
                  <a:pt x="1711521" y="311527"/>
                </a:cubicBezTo>
                <a:cubicBezTo>
                  <a:pt x="1713195" y="319020"/>
                  <a:pt x="1715895" y="325570"/>
                  <a:pt x="1719621" y="331179"/>
                </a:cubicBezTo>
                <a:cubicBezTo>
                  <a:pt x="1723346" y="336788"/>
                  <a:pt x="1728159" y="341246"/>
                  <a:pt x="1734062" y="344553"/>
                </a:cubicBezTo>
                <a:cubicBezTo>
                  <a:pt x="1739963" y="347860"/>
                  <a:pt x="1747184" y="349513"/>
                  <a:pt x="1755723" y="349513"/>
                </a:cubicBezTo>
                <a:cubicBezTo>
                  <a:pt x="1763425" y="349513"/>
                  <a:pt x="1770436" y="347797"/>
                  <a:pt x="1776757" y="344365"/>
                </a:cubicBezTo>
                <a:cubicBezTo>
                  <a:pt x="1783077" y="340932"/>
                  <a:pt x="1789126" y="336119"/>
                  <a:pt x="1794902" y="329924"/>
                </a:cubicBezTo>
                <a:lnTo>
                  <a:pt x="1794902" y="342356"/>
                </a:lnTo>
                <a:cubicBezTo>
                  <a:pt x="1794902" y="343276"/>
                  <a:pt x="1795132" y="344051"/>
                  <a:pt x="1795593" y="344679"/>
                </a:cubicBezTo>
                <a:cubicBezTo>
                  <a:pt x="1796053" y="345306"/>
                  <a:pt x="1796807" y="345830"/>
                  <a:pt x="1797853" y="346248"/>
                </a:cubicBezTo>
                <a:cubicBezTo>
                  <a:pt x="1798899" y="346667"/>
                  <a:pt x="1800260" y="346960"/>
                  <a:pt x="1801934" y="347127"/>
                </a:cubicBezTo>
                <a:cubicBezTo>
                  <a:pt x="1803608" y="347295"/>
                  <a:pt x="1805785" y="347378"/>
                  <a:pt x="1808464" y="347378"/>
                </a:cubicBezTo>
                <a:cubicBezTo>
                  <a:pt x="1810976" y="347378"/>
                  <a:pt x="1813089" y="347295"/>
                  <a:pt x="1814805" y="347127"/>
                </a:cubicBezTo>
                <a:cubicBezTo>
                  <a:pt x="1816522" y="346960"/>
                  <a:pt x="1817882" y="346667"/>
                  <a:pt x="1818887" y="346248"/>
                </a:cubicBezTo>
                <a:cubicBezTo>
                  <a:pt x="1819891" y="345830"/>
                  <a:pt x="1820603" y="345306"/>
                  <a:pt x="1821021" y="344679"/>
                </a:cubicBezTo>
                <a:cubicBezTo>
                  <a:pt x="1821440" y="344051"/>
                  <a:pt x="1821649" y="343276"/>
                  <a:pt x="1821649" y="342356"/>
                </a:cubicBezTo>
                <a:lnTo>
                  <a:pt x="1821649" y="177603"/>
                </a:lnTo>
                <a:cubicBezTo>
                  <a:pt x="1821649" y="176765"/>
                  <a:pt x="1821398" y="176012"/>
                  <a:pt x="1820896" y="175342"/>
                </a:cubicBezTo>
                <a:cubicBezTo>
                  <a:pt x="1820394" y="174672"/>
                  <a:pt x="1819556" y="174108"/>
                  <a:pt x="1818384" y="173647"/>
                </a:cubicBezTo>
                <a:cubicBezTo>
                  <a:pt x="1817212" y="173187"/>
                  <a:pt x="1815622" y="172831"/>
                  <a:pt x="1813613" y="172580"/>
                </a:cubicBezTo>
                <a:cubicBezTo>
                  <a:pt x="1811603" y="172329"/>
                  <a:pt x="1809050" y="172203"/>
                  <a:pt x="1805952" y="172203"/>
                </a:cubicBezTo>
                <a:cubicBezTo>
                  <a:pt x="1802855" y="172203"/>
                  <a:pt x="1800301" y="172329"/>
                  <a:pt x="1798292" y="172580"/>
                </a:cubicBezTo>
                <a:cubicBezTo>
                  <a:pt x="1796283" y="172831"/>
                  <a:pt x="1794672" y="173187"/>
                  <a:pt x="1793458" y="173647"/>
                </a:cubicBezTo>
                <a:cubicBezTo>
                  <a:pt x="1792244" y="174108"/>
                  <a:pt x="1791407" y="174673"/>
                  <a:pt x="1790946" y="175342"/>
                </a:cubicBezTo>
                <a:cubicBezTo>
                  <a:pt x="1790486" y="176012"/>
                  <a:pt x="1790256" y="176766"/>
                  <a:pt x="1790256" y="177603"/>
                </a:cubicBezTo>
                <a:lnTo>
                  <a:pt x="1790256" y="238255"/>
                </a:lnTo>
                <a:cubicBezTo>
                  <a:pt x="1785233" y="233316"/>
                  <a:pt x="1780168" y="229570"/>
                  <a:pt x="1775061" y="227016"/>
                </a:cubicBezTo>
                <a:cubicBezTo>
                  <a:pt x="1769955" y="224463"/>
                  <a:pt x="1764262" y="223186"/>
                  <a:pt x="1757983" y="223186"/>
                </a:cubicBezTo>
                <a:cubicBezTo>
                  <a:pt x="1750030" y="223186"/>
                  <a:pt x="1742998" y="224693"/>
                  <a:pt x="1736887" y="227707"/>
                </a:cubicBezTo>
                <a:cubicBezTo>
                  <a:pt x="1730776" y="230720"/>
                  <a:pt x="1725669" y="235032"/>
                  <a:pt x="1721567" y="240641"/>
                </a:cubicBezTo>
                <a:close/>
                <a:moveTo>
                  <a:pt x="1611341" y="259728"/>
                </a:moveTo>
                <a:cubicBezTo>
                  <a:pt x="1613601" y="257468"/>
                  <a:pt x="1615799" y="255626"/>
                  <a:pt x="1617934" y="254203"/>
                </a:cubicBezTo>
                <a:cubicBezTo>
                  <a:pt x="1620068" y="252780"/>
                  <a:pt x="1622161" y="251754"/>
                  <a:pt x="1624212" y="251126"/>
                </a:cubicBezTo>
                <a:cubicBezTo>
                  <a:pt x="1626263" y="250498"/>
                  <a:pt x="1628335" y="250184"/>
                  <a:pt x="1630428" y="250184"/>
                </a:cubicBezTo>
                <a:cubicBezTo>
                  <a:pt x="1634614" y="250184"/>
                  <a:pt x="1638109" y="251210"/>
                  <a:pt x="1640914" y="253261"/>
                </a:cubicBezTo>
                <a:cubicBezTo>
                  <a:pt x="1643718" y="255312"/>
                  <a:pt x="1645978" y="258054"/>
                  <a:pt x="1647695" y="261486"/>
                </a:cubicBezTo>
                <a:cubicBezTo>
                  <a:pt x="1649411" y="264918"/>
                  <a:pt x="1650625" y="268832"/>
                  <a:pt x="1651336" y="273227"/>
                </a:cubicBezTo>
                <a:cubicBezTo>
                  <a:pt x="1652048" y="277622"/>
                  <a:pt x="1652404" y="282206"/>
                  <a:pt x="1652404" y="286978"/>
                </a:cubicBezTo>
                <a:cubicBezTo>
                  <a:pt x="1652404" y="291247"/>
                  <a:pt x="1651964" y="295516"/>
                  <a:pt x="1651085" y="299786"/>
                </a:cubicBezTo>
                <a:cubicBezTo>
                  <a:pt x="1650206" y="304055"/>
                  <a:pt x="1648846" y="307885"/>
                  <a:pt x="1647004" y="311276"/>
                </a:cubicBezTo>
                <a:cubicBezTo>
                  <a:pt x="1645162" y="314666"/>
                  <a:pt x="1642797" y="317408"/>
                  <a:pt x="1639909" y="319501"/>
                </a:cubicBezTo>
                <a:cubicBezTo>
                  <a:pt x="1637021" y="321594"/>
                  <a:pt x="1633526" y="322640"/>
                  <a:pt x="1629424" y="322640"/>
                </a:cubicBezTo>
                <a:cubicBezTo>
                  <a:pt x="1625070" y="322640"/>
                  <a:pt x="1620885" y="321113"/>
                  <a:pt x="1616866" y="318057"/>
                </a:cubicBezTo>
                <a:cubicBezTo>
                  <a:pt x="1612848" y="315001"/>
                  <a:pt x="1608620" y="310669"/>
                  <a:pt x="1604183" y="305060"/>
                </a:cubicBezTo>
                <a:lnTo>
                  <a:pt x="1604183" y="268141"/>
                </a:lnTo>
                <a:cubicBezTo>
                  <a:pt x="1606695" y="264793"/>
                  <a:pt x="1609081" y="261988"/>
                  <a:pt x="1611341" y="259728"/>
                </a:cubicBezTo>
                <a:close/>
                <a:moveTo>
                  <a:pt x="1573167" y="228146"/>
                </a:moveTo>
                <a:cubicBezTo>
                  <a:pt x="1572748" y="228774"/>
                  <a:pt x="1572539" y="229507"/>
                  <a:pt x="1572539" y="230344"/>
                </a:cubicBezTo>
                <a:lnTo>
                  <a:pt x="1572539" y="386809"/>
                </a:lnTo>
                <a:cubicBezTo>
                  <a:pt x="1572539" y="387646"/>
                  <a:pt x="1572790" y="388399"/>
                  <a:pt x="1573292" y="389069"/>
                </a:cubicBezTo>
                <a:cubicBezTo>
                  <a:pt x="1573794" y="389739"/>
                  <a:pt x="1574653" y="390304"/>
                  <a:pt x="1575867" y="390764"/>
                </a:cubicBezTo>
                <a:cubicBezTo>
                  <a:pt x="1577080" y="391224"/>
                  <a:pt x="1578692" y="391580"/>
                  <a:pt x="1580701" y="391831"/>
                </a:cubicBezTo>
                <a:cubicBezTo>
                  <a:pt x="1582710" y="392083"/>
                  <a:pt x="1585264" y="392208"/>
                  <a:pt x="1588361" y="392208"/>
                </a:cubicBezTo>
                <a:cubicBezTo>
                  <a:pt x="1591458" y="392208"/>
                  <a:pt x="1594012" y="392083"/>
                  <a:pt x="1596021" y="391832"/>
                </a:cubicBezTo>
                <a:cubicBezTo>
                  <a:pt x="1598030" y="391581"/>
                  <a:pt x="1599642" y="391225"/>
                  <a:pt x="1600856" y="390764"/>
                </a:cubicBezTo>
                <a:cubicBezTo>
                  <a:pt x="1602070" y="390304"/>
                  <a:pt x="1602928" y="389738"/>
                  <a:pt x="1603430" y="389069"/>
                </a:cubicBezTo>
                <a:cubicBezTo>
                  <a:pt x="1603932" y="388399"/>
                  <a:pt x="1604183" y="387646"/>
                  <a:pt x="1604183" y="386808"/>
                </a:cubicBezTo>
                <a:lnTo>
                  <a:pt x="1604183" y="334068"/>
                </a:lnTo>
                <a:cubicBezTo>
                  <a:pt x="1606862" y="336663"/>
                  <a:pt x="1609457" y="338923"/>
                  <a:pt x="1611969" y="340848"/>
                </a:cubicBezTo>
                <a:cubicBezTo>
                  <a:pt x="1614480" y="342774"/>
                  <a:pt x="1617013" y="344386"/>
                  <a:pt x="1619566" y="345683"/>
                </a:cubicBezTo>
                <a:cubicBezTo>
                  <a:pt x="1622119" y="346981"/>
                  <a:pt x="1624757" y="347944"/>
                  <a:pt x="1627477" y="348571"/>
                </a:cubicBezTo>
                <a:cubicBezTo>
                  <a:pt x="1630198" y="349199"/>
                  <a:pt x="1633191" y="349513"/>
                  <a:pt x="1636456" y="349513"/>
                </a:cubicBezTo>
                <a:cubicBezTo>
                  <a:pt x="1644325" y="349513"/>
                  <a:pt x="1651315" y="348006"/>
                  <a:pt x="1657426" y="344993"/>
                </a:cubicBezTo>
                <a:cubicBezTo>
                  <a:pt x="1663538" y="341979"/>
                  <a:pt x="1668645" y="337667"/>
                  <a:pt x="1672747" y="332058"/>
                </a:cubicBezTo>
                <a:cubicBezTo>
                  <a:pt x="1676849" y="326450"/>
                  <a:pt x="1679967" y="319648"/>
                  <a:pt x="1682102" y="311653"/>
                </a:cubicBezTo>
                <a:cubicBezTo>
                  <a:pt x="1684237" y="303658"/>
                  <a:pt x="1685304" y="294679"/>
                  <a:pt x="1685304" y="284717"/>
                </a:cubicBezTo>
                <a:cubicBezTo>
                  <a:pt x="1685304" y="276262"/>
                  <a:pt x="1684467" y="268309"/>
                  <a:pt x="1682793" y="260858"/>
                </a:cubicBezTo>
                <a:cubicBezTo>
                  <a:pt x="1681118" y="253407"/>
                  <a:pt x="1678460" y="246877"/>
                  <a:pt x="1674819" y="241268"/>
                </a:cubicBezTo>
                <a:cubicBezTo>
                  <a:pt x="1671177" y="235660"/>
                  <a:pt x="1666468" y="231244"/>
                  <a:pt x="1660691" y="228021"/>
                </a:cubicBezTo>
                <a:cubicBezTo>
                  <a:pt x="1654915" y="224797"/>
                  <a:pt x="1647925" y="223186"/>
                  <a:pt x="1639721" y="223186"/>
                </a:cubicBezTo>
                <a:cubicBezTo>
                  <a:pt x="1635786" y="223186"/>
                  <a:pt x="1632082" y="223605"/>
                  <a:pt x="1628607" y="224442"/>
                </a:cubicBezTo>
                <a:cubicBezTo>
                  <a:pt x="1625133" y="225279"/>
                  <a:pt x="1621764" y="226556"/>
                  <a:pt x="1618499" y="228272"/>
                </a:cubicBezTo>
                <a:cubicBezTo>
                  <a:pt x="1615234" y="229988"/>
                  <a:pt x="1612032" y="232123"/>
                  <a:pt x="1608892" y="234676"/>
                </a:cubicBezTo>
                <a:cubicBezTo>
                  <a:pt x="1605753" y="237229"/>
                  <a:pt x="1602551" y="240180"/>
                  <a:pt x="1599286" y="243529"/>
                </a:cubicBezTo>
                <a:lnTo>
                  <a:pt x="1599286" y="230344"/>
                </a:lnTo>
                <a:cubicBezTo>
                  <a:pt x="1599286" y="229507"/>
                  <a:pt x="1599077" y="228774"/>
                  <a:pt x="1598658" y="228146"/>
                </a:cubicBezTo>
                <a:cubicBezTo>
                  <a:pt x="1598239" y="227518"/>
                  <a:pt x="1597507" y="226995"/>
                  <a:pt x="1596461" y="226576"/>
                </a:cubicBezTo>
                <a:cubicBezTo>
                  <a:pt x="1595414" y="226158"/>
                  <a:pt x="1594033" y="225844"/>
                  <a:pt x="1592317" y="225635"/>
                </a:cubicBezTo>
                <a:cubicBezTo>
                  <a:pt x="1590601" y="225425"/>
                  <a:pt x="1588487" y="225321"/>
                  <a:pt x="1585975" y="225321"/>
                </a:cubicBezTo>
                <a:cubicBezTo>
                  <a:pt x="1583380" y="225321"/>
                  <a:pt x="1581224" y="225425"/>
                  <a:pt x="1579508" y="225635"/>
                </a:cubicBezTo>
                <a:cubicBezTo>
                  <a:pt x="1577792" y="225844"/>
                  <a:pt x="1576411" y="226158"/>
                  <a:pt x="1575364" y="226576"/>
                </a:cubicBezTo>
                <a:cubicBezTo>
                  <a:pt x="1574318" y="226995"/>
                  <a:pt x="1573585" y="227518"/>
                  <a:pt x="1573167" y="228146"/>
                </a:cubicBezTo>
                <a:close/>
                <a:moveTo>
                  <a:pt x="1429613" y="225195"/>
                </a:moveTo>
                <a:cubicBezTo>
                  <a:pt x="1432961" y="220089"/>
                  <a:pt x="1437356" y="216007"/>
                  <a:pt x="1442798" y="212952"/>
                </a:cubicBezTo>
                <a:cubicBezTo>
                  <a:pt x="1448239" y="209896"/>
                  <a:pt x="1455020" y="208368"/>
                  <a:pt x="1463141" y="208368"/>
                </a:cubicBezTo>
                <a:cubicBezTo>
                  <a:pt x="1471178" y="208368"/>
                  <a:pt x="1477875" y="209729"/>
                  <a:pt x="1483233" y="212449"/>
                </a:cubicBezTo>
                <a:cubicBezTo>
                  <a:pt x="1488590" y="215170"/>
                  <a:pt x="1492881" y="219021"/>
                  <a:pt x="1496104" y="224002"/>
                </a:cubicBezTo>
                <a:cubicBezTo>
                  <a:pt x="1499327" y="228983"/>
                  <a:pt x="1501608" y="234969"/>
                  <a:pt x="1502948" y="241959"/>
                </a:cubicBezTo>
                <a:cubicBezTo>
                  <a:pt x="1504287" y="248949"/>
                  <a:pt x="1504957" y="256714"/>
                  <a:pt x="1504957" y="265253"/>
                </a:cubicBezTo>
                <a:cubicBezTo>
                  <a:pt x="1504957" y="273039"/>
                  <a:pt x="1504266" y="280385"/>
                  <a:pt x="1502885" y="287291"/>
                </a:cubicBezTo>
                <a:cubicBezTo>
                  <a:pt x="1501504" y="294198"/>
                  <a:pt x="1499139" y="300246"/>
                  <a:pt x="1495790" y="305437"/>
                </a:cubicBezTo>
                <a:cubicBezTo>
                  <a:pt x="1492441" y="310627"/>
                  <a:pt x="1488046" y="314729"/>
                  <a:pt x="1482605" y="317743"/>
                </a:cubicBezTo>
                <a:cubicBezTo>
                  <a:pt x="1477163" y="320757"/>
                  <a:pt x="1470382" y="322264"/>
                  <a:pt x="1462262" y="322264"/>
                </a:cubicBezTo>
                <a:cubicBezTo>
                  <a:pt x="1454141" y="322264"/>
                  <a:pt x="1447402" y="320945"/>
                  <a:pt x="1442044" y="318308"/>
                </a:cubicBezTo>
                <a:cubicBezTo>
                  <a:pt x="1436686" y="315671"/>
                  <a:pt x="1432417" y="311841"/>
                  <a:pt x="1429236" y="306818"/>
                </a:cubicBezTo>
                <a:cubicBezTo>
                  <a:pt x="1426055" y="301795"/>
                  <a:pt x="1423794" y="295747"/>
                  <a:pt x="1422455" y="288673"/>
                </a:cubicBezTo>
                <a:cubicBezTo>
                  <a:pt x="1421115" y="281599"/>
                  <a:pt x="1420446" y="273625"/>
                  <a:pt x="1420446" y="264751"/>
                </a:cubicBezTo>
                <a:cubicBezTo>
                  <a:pt x="1420446" y="257133"/>
                  <a:pt x="1421136" y="249912"/>
                  <a:pt x="1422518" y="243090"/>
                </a:cubicBezTo>
                <a:cubicBezTo>
                  <a:pt x="1423899" y="236267"/>
                  <a:pt x="1426264" y="230302"/>
                  <a:pt x="1429613" y="225195"/>
                </a:cubicBezTo>
                <a:close/>
                <a:moveTo>
                  <a:pt x="1405754" y="204099"/>
                </a:moveTo>
                <a:cubicBezTo>
                  <a:pt x="1399140" y="211466"/>
                  <a:pt x="1394159" y="220402"/>
                  <a:pt x="1390810" y="230909"/>
                </a:cubicBezTo>
                <a:cubicBezTo>
                  <a:pt x="1387462" y="241415"/>
                  <a:pt x="1385787" y="253240"/>
                  <a:pt x="1385787" y="266383"/>
                </a:cubicBezTo>
                <a:cubicBezTo>
                  <a:pt x="1385787" y="280699"/>
                  <a:pt x="1387357" y="293089"/>
                  <a:pt x="1390496" y="303553"/>
                </a:cubicBezTo>
                <a:cubicBezTo>
                  <a:pt x="1393636" y="314018"/>
                  <a:pt x="1398345" y="322640"/>
                  <a:pt x="1404624" y="329421"/>
                </a:cubicBezTo>
                <a:cubicBezTo>
                  <a:pt x="1410902" y="336203"/>
                  <a:pt x="1418751" y="341246"/>
                  <a:pt x="1428168" y="344553"/>
                </a:cubicBezTo>
                <a:cubicBezTo>
                  <a:pt x="1437586" y="347860"/>
                  <a:pt x="1448616" y="349513"/>
                  <a:pt x="1461257" y="349513"/>
                </a:cubicBezTo>
                <a:cubicBezTo>
                  <a:pt x="1474066" y="349513"/>
                  <a:pt x="1485347" y="347567"/>
                  <a:pt x="1495099" y="343674"/>
                </a:cubicBezTo>
                <a:cubicBezTo>
                  <a:pt x="1504852" y="339781"/>
                  <a:pt x="1513036" y="334130"/>
                  <a:pt x="1519649" y="326722"/>
                </a:cubicBezTo>
                <a:cubicBezTo>
                  <a:pt x="1526262" y="319313"/>
                  <a:pt x="1531244" y="310292"/>
                  <a:pt x="1534592" y="299660"/>
                </a:cubicBezTo>
                <a:cubicBezTo>
                  <a:pt x="1537941" y="289029"/>
                  <a:pt x="1539615" y="276974"/>
                  <a:pt x="1539615" y="263495"/>
                </a:cubicBezTo>
                <a:cubicBezTo>
                  <a:pt x="1539615" y="249431"/>
                  <a:pt x="1538004" y="237229"/>
                  <a:pt x="1534780" y="226891"/>
                </a:cubicBezTo>
                <a:cubicBezTo>
                  <a:pt x="1531558" y="216552"/>
                  <a:pt x="1526786" y="207992"/>
                  <a:pt x="1520465" y="201211"/>
                </a:cubicBezTo>
                <a:cubicBezTo>
                  <a:pt x="1514145" y="194430"/>
                  <a:pt x="1506276" y="189406"/>
                  <a:pt x="1496857" y="186142"/>
                </a:cubicBezTo>
                <a:cubicBezTo>
                  <a:pt x="1487439" y="182877"/>
                  <a:pt x="1476577" y="181244"/>
                  <a:pt x="1464271" y="181244"/>
                </a:cubicBezTo>
                <a:cubicBezTo>
                  <a:pt x="1451379" y="181244"/>
                  <a:pt x="1440056" y="183212"/>
                  <a:pt x="1430303" y="187146"/>
                </a:cubicBezTo>
                <a:cubicBezTo>
                  <a:pt x="1420550" y="191081"/>
                  <a:pt x="1412367" y="196732"/>
                  <a:pt x="1405754" y="204099"/>
                </a:cubicBezTo>
                <a:close/>
                <a:moveTo>
                  <a:pt x="0" y="786351"/>
                </a:moveTo>
                <a:cubicBezTo>
                  <a:pt x="937942" y="-231217"/>
                  <a:pt x="2561930" y="-265695"/>
                  <a:pt x="3639562" y="709080"/>
                </a:cubicBezTo>
                <a:lnTo>
                  <a:pt x="3336553" y="1044379"/>
                </a:lnTo>
                <a:cubicBezTo>
                  <a:pt x="2442872" y="235843"/>
                  <a:pt x="1102420" y="257314"/>
                  <a:pt x="332434" y="1092499"/>
                </a:cubicBezTo>
                <a:cubicBezTo>
                  <a:pt x="221622" y="990450"/>
                  <a:pt x="110811" y="888400"/>
                  <a:pt x="0" y="786351"/>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3" name="Vrije vorm 12"/>
          <p:cNvSpPr/>
          <p:nvPr/>
        </p:nvSpPr>
        <p:spPr>
          <a:xfrm rot="18819421">
            <a:off x="7511751" y="4533172"/>
            <a:ext cx="4010894" cy="1321389"/>
          </a:xfrm>
          <a:custGeom>
            <a:avLst/>
            <a:gdLst/>
            <a:ahLst/>
            <a:cxnLst/>
            <a:rect l="l" t="t" r="r" b="b"/>
            <a:pathLst>
              <a:path w="3636245" h="1152311">
                <a:moveTo>
                  <a:pt x="1531155" y="865620"/>
                </a:moveTo>
                <a:cubicBezTo>
                  <a:pt x="1533583" y="869303"/>
                  <a:pt x="1534797" y="873824"/>
                  <a:pt x="1534796" y="879182"/>
                </a:cubicBezTo>
                <a:cubicBezTo>
                  <a:pt x="1534797" y="882698"/>
                  <a:pt x="1534211" y="885879"/>
                  <a:pt x="1533039" y="888725"/>
                </a:cubicBezTo>
                <a:cubicBezTo>
                  <a:pt x="1531867" y="891572"/>
                  <a:pt x="1530109" y="894021"/>
                  <a:pt x="1527765" y="896071"/>
                </a:cubicBezTo>
                <a:cubicBezTo>
                  <a:pt x="1525421" y="898123"/>
                  <a:pt x="1522490" y="899713"/>
                  <a:pt x="1518974" y="900843"/>
                </a:cubicBezTo>
                <a:cubicBezTo>
                  <a:pt x="1515458" y="901973"/>
                  <a:pt x="1511356" y="902538"/>
                  <a:pt x="1506668" y="902538"/>
                </a:cubicBezTo>
                <a:lnTo>
                  <a:pt x="1489841" y="902538"/>
                </a:lnTo>
                <a:lnTo>
                  <a:pt x="1489841" y="856453"/>
                </a:lnTo>
                <a:lnTo>
                  <a:pt x="1504659" y="856453"/>
                </a:lnTo>
                <a:cubicBezTo>
                  <a:pt x="1508426" y="856453"/>
                  <a:pt x="1511377" y="856578"/>
                  <a:pt x="1513512" y="856830"/>
                </a:cubicBezTo>
                <a:cubicBezTo>
                  <a:pt x="1515647" y="857081"/>
                  <a:pt x="1517551" y="857415"/>
                  <a:pt x="1519225" y="857834"/>
                </a:cubicBezTo>
                <a:cubicBezTo>
                  <a:pt x="1524751" y="859341"/>
                  <a:pt x="1528727" y="861936"/>
                  <a:pt x="1531155" y="865620"/>
                </a:cubicBezTo>
                <a:close/>
                <a:moveTo>
                  <a:pt x="1557714" y="845716"/>
                </a:moveTo>
                <a:cubicBezTo>
                  <a:pt x="1554072" y="842075"/>
                  <a:pt x="1549635" y="839124"/>
                  <a:pt x="1544403" y="836863"/>
                </a:cubicBezTo>
                <a:cubicBezTo>
                  <a:pt x="1539171" y="834603"/>
                  <a:pt x="1533290" y="833012"/>
                  <a:pt x="1526760" y="832091"/>
                </a:cubicBezTo>
                <a:cubicBezTo>
                  <a:pt x="1524500" y="831840"/>
                  <a:pt x="1521988" y="831631"/>
                  <a:pt x="1519226" y="831464"/>
                </a:cubicBezTo>
                <a:cubicBezTo>
                  <a:pt x="1516463" y="831297"/>
                  <a:pt x="1512947" y="831213"/>
                  <a:pt x="1508677" y="831213"/>
                </a:cubicBezTo>
                <a:lnTo>
                  <a:pt x="1466610" y="831213"/>
                </a:lnTo>
                <a:cubicBezTo>
                  <a:pt x="1463847" y="831212"/>
                  <a:pt x="1461525" y="832029"/>
                  <a:pt x="1459641" y="833661"/>
                </a:cubicBezTo>
                <a:cubicBezTo>
                  <a:pt x="1457757" y="835294"/>
                  <a:pt x="1456815" y="837952"/>
                  <a:pt x="1456815" y="841636"/>
                </a:cubicBezTo>
                <a:lnTo>
                  <a:pt x="1456815" y="989185"/>
                </a:lnTo>
                <a:cubicBezTo>
                  <a:pt x="1456815" y="990022"/>
                  <a:pt x="1457067" y="990775"/>
                  <a:pt x="1457569" y="991445"/>
                </a:cubicBezTo>
                <a:cubicBezTo>
                  <a:pt x="1458071" y="992114"/>
                  <a:pt x="1458950" y="992658"/>
                  <a:pt x="1460206" y="993077"/>
                </a:cubicBezTo>
                <a:cubicBezTo>
                  <a:pt x="1461462" y="993496"/>
                  <a:pt x="1463157" y="993831"/>
                  <a:pt x="1465292" y="994082"/>
                </a:cubicBezTo>
                <a:cubicBezTo>
                  <a:pt x="1467427" y="994333"/>
                  <a:pt x="1470084" y="994458"/>
                  <a:pt x="1473266" y="994459"/>
                </a:cubicBezTo>
                <a:cubicBezTo>
                  <a:pt x="1476530" y="994458"/>
                  <a:pt x="1479209" y="994333"/>
                  <a:pt x="1481302" y="994082"/>
                </a:cubicBezTo>
                <a:cubicBezTo>
                  <a:pt x="1483395" y="993830"/>
                  <a:pt x="1485070" y="993496"/>
                  <a:pt x="1486325" y="993077"/>
                </a:cubicBezTo>
                <a:cubicBezTo>
                  <a:pt x="1487581" y="992659"/>
                  <a:pt x="1488481" y="992114"/>
                  <a:pt x="1489025" y="991445"/>
                </a:cubicBezTo>
                <a:cubicBezTo>
                  <a:pt x="1489569" y="990775"/>
                  <a:pt x="1489841" y="990021"/>
                  <a:pt x="1489841" y="989184"/>
                </a:cubicBezTo>
                <a:lnTo>
                  <a:pt x="1489841" y="927276"/>
                </a:lnTo>
                <a:lnTo>
                  <a:pt x="1500138" y="927277"/>
                </a:lnTo>
                <a:cubicBezTo>
                  <a:pt x="1503655" y="927277"/>
                  <a:pt x="1506752" y="927821"/>
                  <a:pt x="1509431" y="928909"/>
                </a:cubicBezTo>
                <a:cubicBezTo>
                  <a:pt x="1512110" y="929997"/>
                  <a:pt x="1514475" y="931609"/>
                  <a:pt x="1516525" y="933744"/>
                </a:cubicBezTo>
                <a:cubicBezTo>
                  <a:pt x="1518577" y="935878"/>
                  <a:pt x="1520439" y="938536"/>
                  <a:pt x="1522114" y="941717"/>
                </a:cubicBezTo>
                <a:cubicBezTo>
                  <a:pt x="1523788" y="944899"/>
                  <a:pt x="1525504" y="948540"/>
                  <a:pt x="1527262" y="952642"/>
                </a:cubicBezTo>
                <a:lnTo>
                  <a:pt x="1541829" y="988933"/>
                </a:lnTo>
                <a:cubicBezTo>
                  <a:pt x="1542164" y="989938"/>
                  <a:pt x="1542582" y="990796"/>
                  <a:pt x="1543084" y="991507"/>
                </a:cubicBezTo>
                <a:cubicBezTo>
                  <a:pt x="1543587" y="992219"/>
                  <a:pt x="1544445" y="992805"/>
                  <a:pt x="1545659" y="993265"/>
                </a:cubicBezTo>
                <a:cubicBezTo>
                  <a:pt x="1546873" y="993726"/>
                  <a:pt x="1548526" y="994040"/>
                  <a:pt x="1550619" y="994208"/>
                </a:cubicBezTo>
                <a:cubicBezTo>
                  <a:pt x="1552712" y="994375"/>
                  <a:pt x="1555516" y="994459"/>
                  <a:pt x="1559032" y="994458"/>
                </a:cubicBezTo>
                <a:cubicBezTo>
                  <a:pt x="1563218" y="994458"/>
                  <a:pt x="1566525" y="994375"/>
                  <a:pt x="1568953" y="994207"/>
                </a:cubicBezTo>
                <a:cubicBezTo>
                  <a:pt x="1571380" y="994040"/>
                  <a:pt x="1573222" y="993747"/>
                  <a:pt x="1574478" y="993328"/>
                </a:cubicBezTo>
                <a:cubicBezTo>
                  <a:pt x="1575734" y="992910"/>
                  <a:pt x="1576529" y="992386"/>
                  <a:pt x="1576864" y="991758"/>
                </a:cubicBezTo>
                <a:cubicBezTo>
                  <a:pt x="1577199" y="991131"/>
                  <a:pt x="1577366" y="990356"/>
                  <a:pt x="1577366" y="989435"/>
                </a:cubicBezTo>
                <a:cubicBezTo>
                  <a:pt x="1577366" y="988598"/>
                  <a:pt x="1577157" y="987447"/>
                  <a:pt x="1576738" y="985982"/>
                </a:cubicBezTo>
                <a:cubicBezTo>
                  <a:pt x="1576320" y="984517"/>
                  <a:pt x="1575483" y="982194"/>
                  <a:pt x="1574227" y="979013"/>
                </a:cubicBezTo>
                <a:lnTo>
                  <a:pt x="1560539" y="946992"/>
                </a:lnTo>
                <a:cubicBezTo>
                  <a:pt x="1558949" y="943140"/>
                  <a:pt x="1557317" y="939687"/>
                  <a:pt x="1555642" y="936631"/>
                </a:cubicBezTo>
                <a:cubicBezTo>
                  <a:pt x="1553967" y="933576"/>
                  <a:pt x="1552188" y="930855"/>
                  <a:pt x="1550305" y="928469"/>
                </a:cubicBezTo>
                <a:cubicBezTo>
                  <a:pt x="1548421" y="926083"/>
                  <a:pt x="1546412" y="924054"/>
                  <a:pt x="1544278" y="922379"/>
                </a:cubicBezTo>
                <a:cubicBezTo>
                  <a:pt x="1542143" y="920705"/>
                  <a:pt x="1539862" y="919282"/>
                  <a:pt x="1537434" y="918110"/>
                </a:cubicBezTo>
                <a:cubicBezTo>
                  <a:pt x="1542456" y="916519"/>
                  <a:pt x="1546936" y="914426"/>
                  <a:pt x="1550870" y="911831"/>
                </a:cubicBezTo>
                <a:cubicBezTo>
                  <a:pt x="1554805" y="909235"/>
                  <a:pt x="1558112" y="906180"/>
                  <a:pt x="1560791" y="902664"/>
                </a:cubicBezTo>
                <a:cubicBezTo>
                  <a:pt x="1563469" y="899148"/>
                  <a:pt x="1565499" y="895150"/>
                  <a:pt x="1566881" y="890672"/>
                </a:cubicBezTo>
                <a:cubicBezTo>
                  <a:pt x="1568262" y="886193"/>
                  <a:pt x="1568953" y="881233"/>
                  <a:pt x="1568953" y="875791"/>
                </a:cubicBezTo>
                <a:cubicBezTo>
                  <a:pt x="1568953" y="869345"/>
                  <a:pt x="1567990" y="863631"/>
                  <a:pt x="1566064" y="858650"/>
                </a:cubicBezTo>
                <a:cubicBezTo>
                  <a:pt x="1564139" y="853669"/>
                  <a:pt x="1561356" y="849358"/>
                  <a:pt x="1557714" y="845716"/>
                </a:cubicBezTo>
                <a:close/>
                <a:moveTo>
                  <a:pt x="1674827" y="900215"/>
                </a:moveTo>
                <a:cubicBezTo>
                  <a:pt x="1678637" y="905280"/>
                  <a:pt x="1680416" y="912250"/>
                  <a:pt x="1680164" y="921123"/>
                </a:cubicBezTo>
                <a:lnTo>
                  <a:pt x="1632949" y="921123"/>
                </a:lnTo>
                <a:cubicBezTo>
                  <a:pt x="1633116" y="917189"/>
                  <a:pt x="1633723" y="913484"/>
                  <a:pt x="1634770" y="910010"/>
                </a:cubicBezTo>
                <a:cubicBezTo>
                  <a:pt x="1635816" y="906536"/>
                  <a:pt x="1637323" y="903522"/>
                  <a:pt x="1639290" y="900969"/>
                </a:cubicBezTo>
                <a:cubicBezTo>
                  <a:pt x="1641258" y="898415"/>
                  <a:pt x="1643727" y="896385"/>
                  <a:pt x="1646699" y="894879"/>
                </a:cubicBezTo>
                <a:cubicBezTo>
                  <a:pt x="1649671" y="893371"/>
                  <a:pt x="1653166" y="892618"/>
                  <a:pt x="1657185" y="892618"/>
                </a:cubicBezTo>
                <a:cubicBezTo>
                  <a:pt x="1665137" y="892618"/>
                  <a:pt x="1671019" y="895151"/>
                  <a:pt x="1674827" y="900215"/>
                </a:cubicBezTo>
                <a:close/>
                <a:moveTo>
                  <a:pt x="1698373" y="885900"/>
                </a:moveTo>
                <a:cubicBezTo>
                  <a:pt x="1694103" y="881002"/>
                  <a:pt x="1688641" y="877173"/>
                  <a:pt x="1681985" y="874410"/>
                </a:cubicBezTo>
                <a:cubicBezTo>
                  <a:pt x="1675330" y="871648"/>
                  <a:pt x="1667314" y="870266"/>
                  <a:pt x="1657938" y="870266"/>
                </a:cubicBezTo>
                <a:cubicBezTo>
                  <a:pt x="1649064" y="870266"/>
                  <a:pt x="1641090" y="871731"/>
                  <a:pt x="1634016" y="874661"/>
                </a:cubicBezTo>
                <a:cubicBezTo>
                  <a:pt x="1626942" y="877591"/>
                  <a:pt x="1620936" y="881840"/>
                  <a:pt x="1615997" y="887407"/>
                </a:cubicBezTo>
                <a:cubicBezTo>
                  <a:pt x="1611057" y="892974"/>
                  <a:pt x="1607290" y="899755"/>
                  <a:pt x="1604694" y="907750"/>
                </a:cubicBezTo>
                <a:cubicBezTo>
                  <a:pt x="1602100" y="915745"/>
                  <a:pt x="1600802" y="924723"/>
                  <a:pt x="1600802" y="934686"/>
                </a:cubicBezTo>
                <a:cubicBezTo>
                  <a:pt x="1600802" y="945150"/>
                  <a:pt x="1602037" y="954275"/>
                  <a:pt x="1604506" y="962060"/>
                </a:cubicBezTo>
                <a:cubicBezTo>
                  <a:pt x="1606976" y="969846"/>
                  <a:pt x="1610722" y="976292"/>
                  <a:pt x="1615745" y="981399"/>
                </a:cubicBezTo>
                <a:cubicBezTo>
                  <a:pt x="1620768" y="986505"/>
                  <a:pt x="1627026" y="990314"/>
                  <a:pt x="1634519" y="992826"/>
                </a:cubicBezTo>
                <a:cubicBezTo>
                  <a:pt x="1642011" y="995337"/>
                  <a:pt x="1650738" y="996593"/>
                  <a:pt x="1660700" y="996593"/>
                </a:cubicBezTo>
                <a:cubicBezTo>
                  <a:pt x="1666226" y="996593"/>
                  <a:pt x="1671416" y="996237"/>
                  <a:pt x="1676272" y="995526"/>
                </a:cubicBezTo>
                <a:cubicBezTo>
                  <a:pt x="1681127" y="994814"/>
                  <a:pt x="1685438" y="993977"/>
                  <a:pt x="1689206" y="993015"/>
                </a:cubicBezTo>
                <a:cubicBezTo>
                  <a:pt x="1692973" y="992052"/>
                  <a:pt x="1696071" y="991068"/>
                  <a:pt x="1698498" y="990063"/>
                </a:cubicBezTo>
                <a:cubicBezTo>
                  <a:pt x="1700926" y="989059"/>
                  <a:pt x="1702412" y="988264"/>
                  <a:pt x="1702956" y="987678"/>
                </a:cubicBezTo>
                <a:cubicBezTo>
                  <a:pt x="1703500" y="987091"/>
                  <a:pt x="1703940" y="986484"/>
                  <a:pt x="1704275" y="985857"/>
                </a:cubicBezTo>
                <a:cubicBezTo>
                  <a:pt x="1704610" y="985229"/>
                  <a:pt x="1704861" y="984455"/>
                  <a:pt x="1705028" y="983533"/>
                </a:cubicBezTo>
                <a:cubicBezTo>
                  <a:pt x="1705196" y="982612"/>
                  <a:pt x="1705321" y="981503"/>
                  <a:pt x="1705405" y="980206"/>
                </a:cubicBezTo>
                <a:cubicBezTo>
                  <a:pt x="1705489" y="978908"/>
                  <a:pt x="1705530" y="977338"/>
                  <a:pt x="1705530" y="975497"/>
                </a:cubicBezTo>
                <a:cubicBezTo>
                  <a:pt x="1705530" y="973404"/>
                  <a:pt x="1705468" y="971667"/>
                  <a:pt x="1705342" y="970285"/>
                </a:cubicBezTo>
                <a:cubicBezTo>
                  <a:pt x="1705216" y="968904"/>
                  <a:pt x="1704986" y="967837"/>
                  <a:pt x="1704652" y="967084"/>
                </a:cubicBezTo>
                <a:cubicBezTo>
                  <a:pt x="1704317" y="966330"/>
                  <a:pt x="1703898" y="965807"/>
                  <a:pt x="1703395" y="965514"/>
                </a:cubicBezTo>
                <a:cubicBezTo>
                  <a:pt x="1702893" y="965221"/>
                  <a:pt x="1702266" y="965074"/>
                  <a:pt x="1701512" y="965074"/>
                </a:cubicBezTo>
                <a:cubicBezTo>
                  <a:pt x="1700256" y="965074"/>
                  <a:pt x="1698624" y="965472"/>
                  <a:pt x="1696615" y="966267"/>
                </a:cubicBezTo>
                <a:cubicBezTo>
                  <a:pt x="1694606" y="967062"/>
                  <a:pt x="1692073" y="967941"/>
                  <a:pt x="1689017" y="968904"/>
                </a:cubicBezTo>
                <a:cubicBezTo>
                  <a:pt x="1685962" y="969867"/>
                  <a:pt x="1682341" y="970746"/>
                  <a:pt x="1678155" y="971541"/>
                </a:cubicBezTo>
                <a:cubicBezTo>
                  <a:pt x="1673969" y="972337"/>
                  <a:pt x="1669114" y="972734"/>
                  <a:pt x="1663589" y="972734"/>
                </a:cubicBezTo>
                <a:cubicBezTo>
                  <a:pt x="1658147" y="972734"/>
                  <a:pt x="1653480" y="972023"/>
                  <a:pt x="1649587" y="970599"/>
                </a:cubicBezTo>
                <a:cubicBezTo>
                  <a:pt x="1645695" y="969176"/>
                  <a:pt x="1642513" y="967104"/>
                  <a:pt x="1640043" y="964383"/>
                </a:cubicBezTo>
                <a:cubicBezTo>
                  <a:pt x="1637574" y="961663"/>
                  <a:pt x="1635774" y="958356"/>
                  <a:pt x="1634644" y="954463"/>
                </a:cubicBezTo>
                <a:cubicBezTo>
                  <a:pt x="1633514" y="950571"/>
                  <a:pt x="1632949" y="946238"/>
                  <a:pt x="1632949" y="941466"/>
                </a:cubicBezTo>
                <a:lnTo>
                  <a:pt x="1701135" y="941467"/>
                </a:lnTo>
                <a:cubicBezTo>
                  <a:pt x="1704149" y="941466"/>
                  <a:pt x="1706514" y="940545"/>
                  <a:pt x="1708230" y="938704"/>
                </a:cubicBezTo>
                <a:cubicBezTo>
                  <a:pt x="1709947" y="936862"/>
                  <a:pt x="1710804" y="934016"/>
                  <a:pt x="1710804" y="930165"/>
                </a:cubicBezTo>
                <a:lnTo>
                  <a:pt x="1710804" y="925142"/>
                </a:lnTo>
                <a:cubicBezTo>
                  <a:pt x="1710804" y="917273"/>
                  <a:pt x="1709800" y="909989"/>
                  <a:pt x="1707791" y="903292"/>
                </a:cubicBezTo>
                <a:cubicBezTo>
                  <a:pt x="1705782" y="896595"/>
                  <a:pt x="1702642" y="890797"/>
                  <a:pt x="1698373" y="885900"/>
                </a:cubicBezTo>
                <a:close/>
                <a:moveTo>
                  <a:pt x="1819712" y="877612"/>
                </a:moveTo>
                <a:cubicBezTo>
                  <a:pt x="1818916" y="876984"/>
                  <a:pt x="1817598" y="876231"/>
                  <a:pt x="1815757" y="875352"/>
                </a:cubicBezTo>
                <a:cubicBezTo>
                  <a:pt x="1813914" y="874473"/>
                  <a:pt x="1811654" y="873656"/>
                  <a:pt x="1808975" y="872903"/>
                </a:cubicBezTo>
                <a:cubicBezTo>
                  <a:pt x="1806296" y="872150"/>
                  <a:pt x="1803304" y="871522"/>
                  <a:pt x="1799997" y="871019"/>
                </a:cubicBezTo>
                <a:cubicBezTo>
                  <a:pt x="1796690" y="870517"/>
                  <a:pt x="1793279" y="870266"/>
                  <a:pt x="1789763" y="870266"/>
                </a:cubicBezTo>
                <a:cubicBezTo>
                  <a:pt x="1782731" y="870266"/>
                  <a:pt x="1776389" y="871145"/>
                  <a:pt x="1770738" y="872903"/>
                </a:cubicBezTo>
                <a:cubicBezTo>
                  <a:pt x="1765088" y="874661"/>
                  <a:pt x="1760295" y="877131"/>
                  <a:pt x="1756360" y="880312"/>
                </a:cubicBezTo>
                <a:cubicBezTo>
                  <a:pt x="1752425" y="883493"/>
                  <a:pt x="1749411" y="887323"/>
                  <a:pt x="1747319" y="891802"/>
                </a:cubicBezTo>
                <a:cubicBezTo>
                  <a:pt x="1745226" y="896281"/>
                  <a:pt x="1744179" y="901199"/>
                  <a:pt x="1744180" y="906557"/>
                </a:cubicBezTo>
                <a:cubicBezTo>
                  <a:pt x="1744179" y="911831"/>
                  <a:pt x="1744954" y="916352"/>
                  <a:pt x="1746502" y="920119"/>
                </a:cubicBezTo>
                <a:cubicBezTo>
                  <a:pt x="1748051" y="923886"/>
                  <a:pt x="1750102" y="927109"/>
                  <a:pt x="1752655" y="929788"/>
                </a:cubicBezTo>
                <a:cubicBezTo>
                  <a:pt x="1755209" y="932467"/>
                  <a:pt x="1758097" y="934727"/>
                  <a:pt x="1761320" y="936569"/>
                </a:cubicBezTo>
                <a:cubicBezTo>
                  <a:pt x="1764543" y="938411"/>
                  <a:pt x="1767850" y="940043"/>
                  <a:pt x="1771240" y="941466"/>
                </a:cubicBezTo>
                <a:cubicBezTo>
                  <a:pt x="1774631" y="942890"/>
                  <a:pt x="1777938" y="944187"/>
                  <a:pt x="1781161" y="945359"/>
                </a:cubicBezTo>
                <a:cubicBezTo>
                  <a:pt x="1784384" y="946531"/>
                  <a:pt x="1787272" y="947787"/>
                  <a:pt x="1789825" y="949126"/>
                </a:cubicBezTo>
                <a:cubicBezTo>
                  <a:pt x="1792379" y="950466"/>
                  <a:pt x="1794430" y="952036"/>
                  <a:pt x="1795978" y="953835"/>
                </a:cubicBezTo>
                <a:cubicBezTo>
                  <a:pt x="1797527" y="955635"/>
                  <a:pt x="1798301" y="957791"/>
                  <a:pt x="1798302" y="960302"/>
                </a:cubicBezTo>
                <a:cubicBezTo>
                  <a:pt x="1798301" y="962479"/>
                  <a:pt x="1797883" y="964404"/>
                  <a:pt x="1797046" y="966079"/>
                </a:cubicBezTo>
                <a:cubicBezTo>
                  <a:pt x="1796209" y="967753"/>
                  <a:pt x="1794974" y="969135"/>
                  <a:pt x="1793341" y="970223"/>
                </a:cubicBezTo>
                <a:cubicBezTo>
                  <a:pt x="1791709" y="971311"/>
                  <a:pt x="1789783" y="972148"/>
                  <a:pt x="1787565" y="972734"/>
                </a:cubicBezTo>
                <a:cubicBezTo>
                  <a:pt x="1785346" y="973320"/>
                  <a:pt x="1782814" y="973613"/>
                  <a:pt x="1779968" y="973613"/>
                </a:cubicBezTo>
                <a:cubicBezTo>
                  <a:pt x="1775447" y="973613"/>
                  <a:pt x="1771408" y="973069"/>
                  <a:pt x="1767850" y="971981"/>
                </a:cubicBezTo>
                <a:cubicBezTo>
                  <a:pt x="1764292" y="970893"/>
                  <a:pt x="1761173" y="969720"/>
                  <a:pt x="1758495" y="968464"/>
                </a:cubicBezTo>
                <a:cubicBezTo>
                  <a:pt x="1755816" y="967209"/>
                  <a:pt x="1753576" y="966058"/>
                  <a:pt x="1751776" y="965012"/>
                </a:cubicBezTo>
                <a:cubicBezTo>
                  <a:pt x="1749977" y="963965"/>
                  <a:pt x="1748616" y="963441"/>
                  <a:pt x="1747695" y="963442"/>
                </a:cubicBezTo>
                <a:cubicBezTo>
                  <a:pt x="1746942" y="963442"/>
                  <a:pt x="1746314" y="963588"/>
                  <a:pt x="1745812" y="963881"/>
                </a:cubicBezTo>
                <a:cubicBezTo>
                  <a:pt x="1745310" y="964174"/>
                  <a:pt x="1744891" y="964760"/>
                  <a:pt x="1744556" y="965639"/>
                </a:cubicBezTo>
                <a:cubicBezTo>
                  <a:pt x="1744221" y="966518"/>
                  <a:pt x="1743970" y="967690"/>
                  <a:pt x="1743803" y="969155"/>
                </a:cubicBezTo>
                <a:cubicBezTo>
                  <a:pt x="1743635" y="970620"/>
                  <a:pt x="1743551" y="972567"/>
                  <a:pt x="1743551" y="974995"/>
                </a:cubicBezTo>
                <a:cubicBezTo>
                  <a:pt x="1743551" y="978678"/>
                  <a:pt x="1743802" y="981461"/>
                  <a:pt x="1744305" y="983345"/>
                </a:cubicBezTo>
                <a:cubicBezTo>
                  <a:pt x="1744807" y="985229"/>
                  <a:pt x="1745519" y="986610"/>
                  <a:pt x="1746440" y="987489"/>
                </a:cubicBezTo>
                <a:cubicBezTo>
                  <a:pt x="1747360" y="988368"/>
                  <a:pt x="1748826" y="989310"/>
                  <a:pt x="1750835" y="990315"/>
                </a:cubicBezTo>
                <a:cubicBezTo>
                  <a:pt x="1752844" y="991319"/>
                  <a:pt x="1755355" y="992303"/>
                  <a:pt x="1758369" y="993265"/>
                </a:cubicBezTo>
                <a:cubicBezTo>
                  <a:pt x="1761383" y="994228"/>
                  <a:pt x="1764794" y="995023"/>
                  <a:pt x="1768603" y="995652"/>
                </a:cubicBezTo>
                <a:cubicBezTo>
                  <a:pt x="1772412" y="996279"/>
                  <a:pt x="1776410" y="996593"/>
                  <a:pt x="1780596" y="996593"/>
                </a:cubicBezTo>
                <a:cubicBezTo>
                  <a:pt x="1787544" y="996593"/>
                  <a:pt x="1793990" y="995777"/>
                  <a:pt x="1799934" y="994145"/>
                </a:cubicBezTo>
                <a:cubicBezTo>
                  <a:pt x="1805878" y="992512"/>
                  <a:pt x="1811027" y="990063"/>
                  <a:pt x="1815380" y="986799"/>
                </a:cubicBezTo>
                <a:cubicBezTo>
                  <a:pt x="1819733" y="983534"/>
                  <a:pt x="1823102" y="979473"/>
                  <a:pt x="1825488" y="974618"/>
                </a:cubicBezTo>
                <a:cubicBezTo>
                  <a:pt x="1827874" y="969762"/>
                  <a:pt x="1829067" y="964153"/>
                  <a:pt x="1829067" y="957791"/>
                </a:cubicBezTo>
                <a:cubicBezTo>
                  <a:pt x="1829067" y="952685"/>
                  <a:pt x="1828272" y="948268"/>
                  <a:pt x="1826681" y="944543"/>
                </a:cubicBezTo>
                <a:cubicBezTo>
                  <a:pt x="1825091" y="940818"/>
                  <a:pt x="1822998" y="937615"/>
                  <a:pt x="1820402" y="934936"/>
                </a:cubicBezTo>
                <a:cubicBezTo>
                  <a:pt x="1817808" y="932258"/>
                  <a:pt x="1814856" y="929998"/>
                  <a:pt x="1811550" y="928155"/>
                </a:cubicBezTo>
                <a:cubicBezTo>
                  <a:pt x="1808243" y="926314"/>
                  <a:pt x="1804894" y="924702"/>
                  <a:pt x="1801503" y="923321"/>
                </a:cubicBezTo>
                <a:cubicBezTo>
                  <a:pt x="1798113" y="921940"/>
                  <a:pt x="1794765" y="920663"/>
                  <a:pt x="1791458" y="919491"/>
                </a:cubicBezTo>
                <a:cubicBezTo>
                  <a:pt x="1788151" y="918319"/>
                  <a:pt x="1785200" y="917063"/>
                  <a:pt x="1782605" y="915723"/>
                </a:cubicBezTo>
                <a:cubicBezTo>
                  <a:pt x="1780010" y="914384"/>
                  <a:pt x="1777917" y="912835"/>
                  <a:pt x="1776326" y="911077"/>
                </a:cubicBezTo>
                <a:cubicBezTo>
                  <a:pt x="1774736" y="909320"/>
                  <a:pt x="1773940" y="907143"/>
                  <a:pt x="1773940" y="904548"/>
                </a:cubicBezTo>
                <a:cubicBezTo>
                  <a:pt x="1773940" y="902873"/>
                  <a:pt x="1774275" y="901304"/>
                  <a:pt x="1774945" y="899839"/>
                </a:cubicBezTo>
                <a:cubicBezTo>
                  <a:pt x="1775615" y="898374"/>
                  <a:pt x="1776619" y="897097"/>
                  <a:pt x="1777959" y="896009"/>
                </a:cubicBezTo>
                <a:cubicBezTo>
                  <a:pt x="1779298" y="894920"/>
                  <a:pt x="1781014" y="894083"/>
                  <a:pt x="1783107" y="893497"/>
                </a:cubicBezTo>
                <a:cubicBezTo>
                  <a:pt x="1785200" y="892911"/>
                  <a:pt x="1787670" y="892618"/>
                  <a:pt x="1790516" y="892618"/>
                </a:cubicBezTo>
                <a:cubicBezTo>
                  <a:pt x="1794534" y="892618"/>
                  <a:pt x="1798113" y="893058"/>
                  <a:pt x="1801253" y="893937"/>
                </a:cubicBezTo>
                <a:cubicBezTo>
                  <a:pt x="1804392" y="894816"/>
                  <a:pt x="1807154" y="895758"/>
                  <a:pt x="1809540" y="896762"/>
                </a:cubicBezTo>
                <a:cubicBezTo>
                  <a:pt x="1811926" y="897766"/>
                  <a:pt x="1813914" y="898708"/>
                  <a:pt x="1815505" y="899587"/>
                </a:cubicBezTo>
                <a:cubicBezTo>
                  <a:pt x="1817095" y="900466"/>
                  <a:pt x="1818268" y="900906"/>
                  <a:pt x="1819021" y="900906"/>
                </a:cubicBezTo>
                <a:cubicBezTo>
                  <a:pt x="1819691" y="900906"/>
                  <a:pt x="1820277" y="900760"/>
                  <a:pt x="1820779" y="900467"/>
                </a:cubicBezTo>
                <a:cubicBezTo>
                  <a:pt x="1821282" y="900173"/>
                  <a:pt x="1821679" y="899608"/>
                  <a:pt x="1821972" y="898771"/>
                </a:cubicBezTo>
                <a:cubicBezTo>
                  <a:pt x="1822265" y="897934"/>
                  <a:pt x="1822474" y="896804"/>
                  <a:pt x="1822600" y="895381"/>
                </a:cubicBezTo>
                <a:cubicBezTo>
                  <a:pt x="1822725" y="893958"/>
                  <a:pt x="1822788" y="892116"/>
                  <a:pt x="1822788" y="889855"/>
                </a:cubicBezTo>
                <a:cubicBezTo>
                  <a:pt x="1822788" y="887930"/>
                  <a:pt x="1822726" y="886319"/>
                  <a:pt x="1822600" y="885021"/>
                </a:cubicBezTo>
                <a:cubicBezTo>
                  <a:pt x="1822474" y="883723"/>
                  <a:pt x="1822328" y="882635"/>
                  <a:pt x="1822161" y="881756"/>
                </a:cubicBezTo>
                <a:cubicBezTo>
                  <a:pt x="1821993" y="880877"/>
                  <a:pt x="1821742" y="880124"/>
                  <a:pt x="1821407" y="879496"/>
                </a:cubicBezTo>
                <a:cubicBezTo>
                  <a:pt x="1821072" y="878868"/>
                  <a:pt x="1820507" y="878240"/>
                  <a:pt x="1819712" y="877612"/>
                </a:cubicBezTo>
                <a:close/>
                <a:moveTo>
                  <a:pt x="1969989" y="875226"/>
                </a:moveTo>
                <a:cubicBezTo>
                  <a:pt x="1969487" y="874598"/>
                  <a:pt x="1968649" y="874075"/>
                  <a:pt x="1967477" y="873657"/>
                </a:cubicBezTo>
                <a:cubicBezTo>
                  <a:pt x="1966305" y="873238"/>
                  <a:pt x="1964715" y="872924"/>
                  <a:pt x="1962706" y="872715"/>
                </a:cubicBezTo>
                <a:cubicBezTo>
                  <a:pt x="1960696" y="872506"/>
                  <a:pt x="1958143" y="872401"/>
                  <a:pt x="1955045" y="872401"/>
                </a:cubicBezTo>
                <a:cubicBezTo>
                  <a:pt x="1951948" y="872401"/>
                  <a:pt x="1949395" y="872505"/>
                  <a:pt x="1947386" y="872715"/>
                </a:cubicBezTo>
                <a:cubicBezTo>
                  <a:pt x="1945376" y="872924"/>
                  <a:pt x="1943765" y="873238"/>
                  <a:pt x="1942551" y="873656"/>
                </a:cubicBezTo>
                <a:cubicBezTo>
                  <a:pt x="1941337" y="874075"/>
                  <a:pt x="1940500" y="874599"/>
                  <a:pt x="1940039" y="875226"/>
                </a:cubicBezTo>
                <a:cubicBezTo>
                  <a:pt x="1939579" y="875854"/>
                  <a:pt x="1939349" y="876587"/>
                  <a:pt x="1939349" y="877423"/>
                </a:cubicBezTo>
                <a:lnTo>
                  <a:pt x="1939349" y="951889"/>
                </a:lnTo>
                <a:cubicBezTo>
                  <a:pt x="1934744" y="957498"/>
                  <a:pt x="1930412" y="961767"/>
                  <a:pt x="1926352" y="964697"/>
                </a:cubicBezTo>
                <a:cubicBezTo>
                  <a:pt x="1922292" y="967627"/>
                  <a:pt x="1918252" y="969093"/>
                  <a:pt x="1914234" y="969092"/>
                </a:cubicBezTo>
                <a:cubicBezTo>
                  <a:pt x="1911053" y="969093"/>
                  <a:pt x="1908269" y="968486"/>
                  <a:pt x="1905883" y="967272"/>
                </a:cubicBezTo>
                <a:cubicBezTo>
                  <a:pt x="1903497" y="966058"/>
                  <a:pt x="1901530" y="964342"/>
                  <a:pt x="1899981" y="962123"/>
                </a:cubicBezTo>
                <a:cubicBezTo>
                  <a:pt x="1898433" y="959905"/>
                  <a:pt x="1897281" y="957247"/>
                  <a:pt x="1896528" y="954149"/>
                </a:cubicBezTo>
                <a:cubicBezTo>
                  <a:pt x="1895774" y="951052"/>
                  <a:pt x="1895398" y="946573"/>
                  <a:pt x="1895398" y="940713"/>
                </a:cubicBezTo>
                <a:lnTo>
                  <a:pt x="1895398" y="877424"/>
                </a:lnTo>
                <a:cubicBezTo>
                  <a:pt x="1895398" y="876586"/>
                  <a:pt x="1895147" y="875854"/>
                  <a:pt x="1894644" y="875226"/>
                </a:cubicBezTo>
                <a:cubicBezTo>
                  <a:pt x="1894142" y="874598"/>
                  <a:pt x="1893284" y="874075"/>
                  <a:pt x="1892070" y="873657"/>
                </a:cubicBezTo>
                <a:cubicBezTo>
                  <a:pt x="1890856" y="873238"/>
                  <a:pt x="1889245" y="872924"/>
                  <a:pt x="1887236" y="872715"/>
                </a:cubicBezTo>
                <a:cubicBezTo>
                  <a:pt x="1885226" y="872505"/>
                  <a:pt x="1882673" y="872401"/>
                  <a:pt x="1879576" y="872401"/>
                </a:cubicBezTo>
                <a:cubicBezTo>
                  <a:pt x="1876562" y="872401"/>
                  <a:pt x="1874030" y="872505"/>
                  <a:pt x="1871978" y="872715"/>
                </a:cubicBezTo>
                <a:cubicBezTo>
                  <a:pt x="1869928" y="872924"/>
                  <a:pt x="1868295" y="873238"/>
                  <a:pt x="1867081" y="873656"/>
                </a:cubicBezTo>
                <a:cubicBezTo>
                  <a:pt x="1865867" y="874075"/>
                  <a:pt x="1865030" y="874598"/>
                  <a:pt x="1864570" y="875226"/>
                </a:cubicBezTo>
                <a:cubicBezTo>
                  <a:pt x="1864109" y="875854"/>
                  <a:pt x="1863879" y="876587"/>
                  <a:pt x="1863879" y="877424"/>
                </a:cubicBezTo>
                <a:lnTo>
                  <a:pt x="1863879" y="945987"/>
                </a:lnTo>
                <a:cubicBezTo>
                  <a:pt x="1863879" y="954526"/>
                  <a:pt x="1864570" y="961663"/>
                  <a:pt x="1865951" y="967398"/>
                </a:cubicBezTo>
                <a:cubicBezTo>
                  <a:pt x="1867332" y="973132"/>
                  <a:pt x="1869634" y="978175"/>
                  <a:pt x="1872858" y="982529"/>
                </a:cubicBezTo>
                <a:cubicBezTo>
                  <a:pt x="1876080" y="986882"/>
                  <a:pt x="1880308" y="990314"/>
                  <a:pt x="1885540" y="992826"/>
                </a:cubicBezTo>
                <a:cubicBezTo>
                  <a:pt x="1890773" y="995337"/>
                  <a:pt x="1897240" y="996593"/>
                  <a:pt x="1904941" y="996593"/>
                </a:cubicBezTo>
                <a:cubicBezTo>
                  <a:pt x="1911806" y="996593"/>
                  <a:pt x="1918441" y="994919"/>
                  <a:pt x="1924845" y="991570"/>
                </a:cubicBezTo>
                <a:cubicBezTo>
                  <a:pt x="1931249" y="988222"/>
                  <a:pt x="1937549" y="983199"/>
                  <a:pt x="1943744" y="976502"/>
                </a:cubicBezTo>
                <a:lnTo>
                  <a:pt x="1943744" y="989435"/>
                </a:lnTo>
                <a:cubicBezTo>
                  <a:pt x="1943744" y="990273"/>
                  <a:pt x="1943953" y="991005"/>
                  <a:pt x="1944372" y="991633"/>
                </a:cubicBezTo>
                <a:cubicBezTo>
                  <a:pt x="1944791" y="992261"/>
                  <a:pt x="1945502" y="992784"/>
                  <a:pt x="1946507" y="993203"/>
                </a:cubicBezTo>
                <a:cubicBezTo>
                  <a:pt x="1947511" y="993621"/>
                  <a:pt x="1948871" y="993935"/>
                  <a:pt x="1950588" y="994144"/>
                </a:cubicBezTo>
                <a:cubicBezTo>
                  <a:pt x="1952304" y="994354"/>
                  <a:pt x="1954543" y="994458"/>
                  <a:pt x="1957306" y="994458"/>
                </a:cubicBezTo>
                <a:cubicBezTo>
                  <a:pt x="1959901" y="994458"/>
                  <a:pt x="1962057" y="994354"/>
                  <a:pt x="1963773" y="994145"/>
                </a:cubicBezTo>
                <a:cubicBezTo>
                  <a:pt x="1965489" y="993935"/>
                  <a:pt x="1966870" y="993621"/>
                  <a:pt x="1967917" y="993202"/>
                </a:cubicBezTo>
                <a:cubicBezTo>
                  <a:pt x="1968963" y="992784"/>
                  <a:pt x="1969696" y="992261"/>
                  <a:pt x="1970114" y="991633"/>
                </a:cubicBezTo>
                <a:cubicBezTo>
                  <a:pt x="1970533" y="991005"/>
                  <a:pt x="1970742" y="990273"/>
                  <a:pt x="1970742" y="989435"/>
                </a:cubicBezTo>
                <a:lnTo>
                  <a:pt x="1970742" y="877424"/>
                </a:lnTo>
                <a:cubicBezTo>
                  <a:pt x="1970742" y="876586"/>
                  <a:pt x="1970491" y="875854"/>
                  <a:pt x="1969989" y="875226"/>
                </a:cubicBezTo>
                <a:close/>
                <a:moveTo>
                  <a:pt x="2038273" y="822046"/>
                </a:moveTo>
                <a:cubicBezTo>
                  <a:pt x="2037771" y="821376"/>
                  <a:pt x="2036913" y="820811"/>
                  <a:pt x="2035699" y="820351"/>
                </a:cubicBezTo>
                <a:cubicBezTo>
                  <a:pt x="2034485" y="819890"/>
                  <a:pt x="2032874" y="819534"/>
                  <a:pt x="2030864" y="819283"/>
                </a:cubicBezTo>
                <a:cubicBezTo>
                  <a:pt x="2028855" y="819032"/>
                  <a:pt x="2026302" y="818907"/>
                  <a:pt x="2023204" y="818907"/>
                </a:cubicBezTo>
                <a:cubicBezTo>
                  <a:pt x="2020106" y="818906"/>
                  <a:pt x="2017553" y="819032"/>
                  <a:pt x="2015544" y="819283"/>
                </a:cubicBezTo>
                <a:cubicBezTo>
                  <a:pt x="2013535" y="819534"/>
                  <a:pt x="2011923" y="819890"/>
                  <a:pt x="2010710" y="820351"/>
                </a:cubicBezTo>
                <a:cubicBezTo>
                  <a:pt x="2009496" y="820811"/>
                  <a:pt x="2008638" y="821376"/>
                  <a:pt x="2008135" y="822046"/>
                </a:cubicBezTo>
                <a:cubicBezTo>
                  <a:pt x="2007633" y="822716"/>
                  <a:pt x="2007382" y="823469"/>
                  <a:pt x="2007382" y="824306"/>
                </a:cubicBezTo>
                <a:lnTo>
                  <a:pt x="2007382" y="989435"/>
                </a:lnTo>
                <a:cubicBezTo>
                  <a:pt x="2007382" y="990273"/>
                  <a:pt x="2007633" y="991005"/>
                  <a:pt x="2008135" y="991633"/>
                </a:cubicBezTo>
                <a:cubicBezTo>
                  <a:pt x="2008638" y="992261"/>
                  <a:pt x="2009496" y="992784"/>
                  <a:pt x="2010710" y="993203"/>
                </a:cubicBezTo>
                <a:cubicBezTo>
                  <a:pt x="2011923" y="993621"/>
                  <a:pt x="2013535" y="993935"/>
                  <a:pt x="2015544" y="994144"/>
                </a:cubicBezTo>
                <a:cubicBezTo>
                  <a:pt x="2017553" y="994354"/>
                  <a:pt x="2020107" y="994459"/>
                  <a:pt x="2023204" y="994459"/>
                </a:cubicBezTo>
                <a:cubicBezTo>
                  <a:pt x="2026301" y="994458"/>
                  <a:pt x="2028855" y="994354"/>
                  <a:pt x="2030864" y="994145"/>
                </a:cubicBezTo>
                <a:cubicBezTo>
                  <a:pt x="2032873" y="993935"/>
                  <a:pt x="2034485" y="993621"/>
                  <a:pt x="2035699" y="993203"/>
                </a:cubicBezTo>
                <a:cubicBezTo>
                  <a:pt x="2036913" y="992784"/>
                  <a:pt x="2037771" y="992261"/>
                  <a:pt x="2038273" y="991633"/>
                </a:cubicBezTo>
                <a:cubicBezTo>
                  <a:pt x="2038775" y="991005"/>
                  <a:pt x="2039026" y="990272"/>
                  <a:pt x="2039026" y="989435"/>
                </a:cubicBezTo>
                <a:lnTo>
                  <a:pt x="2039027" y="824306"/>
                </a:lnTo>
                <a:cubicBezTo>
                  <a:pt x="2039026" y="823469"/>
                  <a:pt x="2038775" y="822715"/>
                  <a:pt x="2038273" y="822046"/>
                </a:cubicBezTo>
                <a:close/>
                <a:moveTo>
                  <a:pt x="2147059" y="873782"/>
                </a:moveTo>
                <a:cubicBezTo>
                  <a:pt x="2146431" y="873363"/>
                  <a:pt x="2145699" y="873154"/>
                  <a:pt x="2144862" y="873154"/>
                </a:cubicBezTo>
                <a:lnTo>
                  <a:pt x="2120501" y="873154"/>
                </a:lnTo>
                <a:lnTo>
                  <a:pt x="2120500" y="848165"/>
                </a:lnTo>
                <a:cubicBezTo>
                  <a:pt x="2120500" y="847328"/>
                  <a:pt x="2120249" y="846574"/>
                  <a:pt x="2119747" y="845905"/>
                </a:cubicBezTo>
                <a:cubicBezTo>
                  <a:pt x="2119245" y="845235"/>
                  <a:pt x="2118408" y="844670"/>
                  <a:pt x="2117236" y="844209"/>
                </a:cubicBezTo>
                <a:cubicBezTo>
                  <a:pt x="2116063" y="843749"/>
                  <a:pt x="2114452" y="843414"/>
                  <a:pt x="2112401" y="843205"/>
                </a:cubicBezTo>
                <a:cubicBezTo>
                  <a:pt x="2110350" y="842996"/>
                  <a:pt x="2107776" y="842891"/>
                  <a:pt x="2104678" y="842891"/>
                </a:cubicBezTo>
                <a:cubicBezTo>
                  <a:pt x="2101664" y="842891"/>
                  <a:pt x="2099132" y="842996"/>
                  <a:pt x="2097081" y="843205"/>
                </a:cubicBezTo>
                <a:cubicBezTo>
                  <a:pt x="2095030" y="843414"/>
                  <a:pt x="2093397" y="843749"/>
                  <a:pt x="2092183" y="844209"/>
                </a:cubicBezTo>
                <a:cubicBezTo>
                  <a:pt x="2090970" y="844670"/>
                  <a:pt x="2090133" y="845235"/>
                  <a:pt x="2089672" y="845905"/>
                </a:cubicBezTo>
                <a:cubicBezTo>
                  <a:pt x="2089212" y="846574"/>
                  <a:pt x="2088982" y="847328"/>
                  <a:pt x="2088981" y="848165"/>
                </a:cubicBezTo>
                <a:lnTo>
                  <a:pt x="2088981" y="873155"/>
                </a:lnTo>
                <a:lnTo>
                  <a:pt x="2075671" y="873154"/>
                </a:lnTo>
                <a:cubicBezTo>
                  <a:pt x="2074834" y="873154"/>
                  <a:pt x="2074101" y="873363"/>
                  <a:pt x="2073473" y="873782"/>
                </a:cubicBezTo>
                <a:cubicBezTo>
                  <a:pt x="2072845" y="874201"/>
                  <a:pt x="2072322" y="874892"/>
                  <a:pt x="2071903" y="875854"/>
                </a:cubicBezTo>
                <a:cubicBezTo>
                  <a:pt x="2071485" y="876817"/>
                  <a:pt x="2071171" y="878135"/>
                  <a:pt x="2070962" y="879810"/>
                </a:cubicBezTo>
                <a:cubicBezTo>
                  <a:pt x="2070753" y="881484"/>
                  <a:pt x="2070648" y="883535"/>
                  <a:pt x="2070648" y="885963"/>
                </a:cubicBezTo>
                <a:cubicBezTo>
                  <a:pt x="2070647" y="890567"/>
                  <a:pt x="2071066" y="893853"/>
                  <a:pt x="2071903" y="895820"/>
                </a:cubicBezTo>
                <a:cubicBezTo>
                  <a:pt x="2072741" y="897788"/>
                  <a:pt x="2073954" y="898771"/>
                  <a:pt x="2075545" y="898771"/>
                </a:cubicBezTo>
                <a:lnTo>
                  <a:pt x="2088981" y="898771"/>
                </a:lnTo>
                <a:lnTo>
                  <a:pt x="2088981" y="956158"/>
                </a:lnTo>
                <a:cubicBezTo>
                  <a:pt x="2088981" y="963023"/>
                  <a:pt x="2089693" y="968967"/>
                  <a:pt x="2091116" y="973990"/>
                </a:cubicBezTo>
                <a:cubicBezTo>
                  <a:pt x="2092539" y="979013"/>
                  <a:pt x="2094758" y="983178"/>
                  <a:pt x="2097772" y="986484"/>
                </a:cubicBezTo>
                <a:cubicBezTo>
                  <a:pt x="2100785" y="989791"/>
                  <a:pt x="2104595" y="992240"/>
                  <a:pt x="2109199" y="993830"/>
                </a:cubicBezTo>
                <a:cubicBezTo>
                  <a:pt x="2113803" y="995421"/>
                  <a:pt x="2119245" y="996217"/>
                  <a:pt x="2125524" y="996217"/>
                </a:cubicBezTo>
                <a:cubicBezTo>
                  <a:pt x="2127868" y="996216"/>
                  <a:pt x="2130191" y="996091"/>
                  <a:pt x="2132493" y="995840"/>
                </a:cubicBezTo>
                <a:cubicBezTo>
                  <a:pt x="2134795" y="995589"/>
                  <a:pt x="2136930" y="995233"/>
                  <a:pt x="2138897" y="994772"/>
                </a:cubicBezTo>
                <a:cubicBezTo>
                  <a:pt x="2140864" y="994312"/>
                  <a:pt x="2142581" y="993768"/>
                  <a:pt x="2144046" y="993140"/>
                </a:cubicBezTo>
                <a:cubicBezTo>
                  <a:pt x="2145511" y="992512"/>
                  <a:pt x="2146620" y="991800"/>
                  <a:pt x="2147373" y="991005"/>
                </a:cubicBezTo>
                <a:cubicBezTo>
                  <a:pt x="2148126" y="990210"/>
                  <a:pt x="2148734" y="988828"/>
                  <a:pt x="2149194" y="986861"/>
                </a:cubicBezTo>
                <a:cubicBezTo>
                  <a:pt x="2149655" y="984894"/>
                  <a:pt x="2149885" y="982068"/>
                  <a:pt x="2149885" y="978385"/>
                </a:cubicBezTo>
                <a:cubicBezTo>
                  <a:pt x="2149885" y="976041"/>
                  <a:pt x="2149780" y="974116"/>
                  <a:pt x="2149571" y="972609"/>
                </a:cubicBezTo>
                <a:cubicBezTo>
                  <a:pt x="2149361" y="971102"/>
                  <a:pt x="2149131" y="969909"/>
                  <a:pt x="2148880" y="969029"/>
                </a:cubicBezTo>
                <a:cubicBezTo>
                  <a:pt x="2148629" y="968151"/>
                  <a:pt x="2148273" y="967565"/>
                  <a:pt x="2147813" y="967272"/>
                </a:cubicBezTo>
                <a:cubicBezTo>
                  <a:pt x="2147352" y="966979"/>
                  <a:pt x="2146871" y="966833"/>
                  <a:pt x="2146369" y="966832"/>
                </a:cubicBezTo>
                <a:cubicBezTo>
                  <a:pt x="2145783" y="966832"/>
                  <a:pt x="2145134" y="966979"/>
                  <a:pt x="2144423" y="967272"/>
                </a:cubicBezTo>
                <a:cubicBezTo>
                  <a:pt x="2143711" y="967565"/>
                  <a:pt x="2142832" y="967900"/>
                  <a:pt x="2141785" y="968276"/>
                </a:cubicBezTo>
                <a:cubicBezTo>
                  <a:pt x="2140739" y="968653"/>
                  <a:pt x="2139546" y="968988"/>
                  <a:pt x="2138206" y="969281"/>
                </a:cubicBezTo>
                <a:cubicBezTo>
                  <a:pt x="2136867" y="969574"/>
                  <a:pt x="2135360" y="969720"/>
                  <a:pt x="2133686" y="969720"/>
                </a:cubicBezTo>
                <a:cubicBezTo>
                  <a:pt x="2128747" y="969721"/>
                  <a:pt x="2125314" y="968193"/>
                  <a:pt x="2123389" y="965137"/>
                </a:cubicBezTo>
                <a:cubicBezTo>
                  <a:pt x="2121463" y="962081"/>
                  <a:pt x="2120501" y="957498"/>
                  <a:pt x="2120501" y="951386"/>
                </a:cubicBezTo>
                <a:lnTo>
                  <a:pt x="2120501" y="898771"/>
                </a:lnTo>
                <a:lnTo>
                  <a:pt x="2144987" y="898771"/>
                </a:lnTo>
                <a:cubicBezTo>
                  <a:pt x="2146578" y="898771"/>
                  <a:pt x="2147792" y="897788"/>
                  <a:pt x="2148629" y="895820"/>
                </a:cubicBezTo>
                <a:cubicBezTo>
                  <a:pt x="2149466" y="893853"/>
                  <a:pt x="2149885" y="890567"/>
                  <a:pt x="2149885" y="885963"/>
                </a:cubicBezTo>
                <a:cubicBezTo>
                  <a:pt x="2149885" y="883535"/>
                  <a:pt x="2149780" y="881484"/>
                  <a:pt x="2149571" y="879810"/>
                </a:cubicBezTo>
                <a:cubicBezTo>
                  <a:pt x="2149361" y="878135"/>
                  <a:pt x="2149047" y="876817"/>
                  <a:pt x="2148629" y="875854"/>
                </a:cubicBezTo>
                <a:cubicBezTo>
                  <a:pt x="2148210" y="874891"/>
                  <a:pt x="2147687" y="874201"/>
                  <a:pt x="2147059" y="873782"/>
                </a:cubicBezTo>
                <a:close/>
                <a:moveTo>
                  <a:pt x="2243251" y="941843"/>
                </a:moveTo>
                <a:lnTo>
                  <a:pt x="2243251" y="960930"/>
                </a:lnTo>
                <a:cubicBezTo>
                  <a:pt x="2239400" y="965283"/>
                  <a:pt x="2235612" y="968590"/>
                  <a:pt x="2231887" y="970851"/>
                </a:cubicBezTo>
                <a:cubicBezTo>
                  <a:pt x="2228161" y="973111"/>
                  <a:pt x="2224080" y="974241"/>
                  <a:pt x="2219643" y="974241"/>
                </a:cubicBezTo>
                <a:cubicBezTo>
                  <a:pt x="2214369" y="974241"/>
                  <a:pt x="2210246" y="972902"/>
                  <a:pt x="2207274" y="970223"/>
                </a:cubicBezTo>
                <a:cubicBezTo>
                  <a:pt x="2204302" y="967544"/>
                  <a:pt x="2202816" y="963860"/>
                  <a:pt x="2202816" y="959172"/>
                </a:cubicBezTo>
                <a:cubicBezTo>
                  <a:pt x="2202816" y="956410"/>
                  <a:pt x="2203339" y="953961"/>
                  <a:pt x="2204386" y="951826"/>
                </a:cubicBezTo>
                <a:cubicBezTo>
                  <a:pt x="2205432" y="949691"/>
                  <a:pt x="2207086" y="947870"/>
                  <a:pt x="2209346" y="946364"/>
                </a:cubicBezTo>
                <a:cubicBezTo>
                  <a:pt x="2211607" y="944857"/>
                  <a:pt x="2214537" y="943727"/>
                  <a:pt x="2218136" y="942973"/>
                </a:cubicBezTo>
                <a:cubicBezTo>
                  <a:pt x="2221736" y="942220"/>
                  <a:pt x="2226089" y="941843"/>
                  <a:pt x="2231196" y="941843"/>
                </a:cubicBezTo>
                <a:close/>
                <a:moveTo>
                  <a:pt x="2262715" y="880752"/>
                </a:moveTo>
                <a:cubicBezTo>
                  <a:pt x="2258696" y="877193"/>
                  <a:pt x="2253569" y="874556"/>
                  <a:pt x="2247332" y="872840"/>
                </a:cubicBezTo>
                <a:cubicBezTo>
                  <a:pt x="2241096" y="871124"/>
                  <a:pt x="2233582" y="870266"/>
                  <a:pt x="2224792" y="870266"/>
                </a:cubicBezTo>
                <a:cubicBezTo>
                  <a:pt x="2219853" y="870266"/>
                  <a:pt x="2215060" y="870664"/>
                  <a:pt x="2210414" y="871459"/>
                </a:cubicBezTo>
                <a:cubicBezTo>
                  <a:pt x="2205767" y="872254"/>
                  <a:pt x="2201477" y="873280"/>
                  <a:pt x="2197542" y="874535"/>
                </a:cubicBezTo>
                <a:cubicBezTo>
                  <a:pt x="2193607" y="875791"/>
                  <a:pt x="2190175" y="877152"/>
                  <a:pt x="2187245" y="878617"/>
                </a:cubicBezTo>
                <a:cubicBezTo>
                  <a:pt x="2184315" y="880082"/>
                  <a:pt x="2182264" y="881421"/>
                  <a:pt x="2181092" y="882635"/>
                </a:cubicBezTo>
                <a:cubicBezTo>
                  <a:pt x="2179920" y="883849"/>
                  <a:pt x="2179125" y="885209"/>
                  <a:pt x="2178706" y="886716"/>
                </a:cubicBezTo>
                <a:cubicBezTo>
                  <a:pt x="2178287" y="888223"/>
                  <a:pt x="2178078" y="890274"/>
                  <a:pt x="2178078" y="892869"/>
                </a:cubicBezTo>
                <a:cubicBezTo>
                  <a:pt x="2178078" y="894795"/>
                  <a:pt x="2178204" y="896553"/>
                  <a:pt x="2178455" y="898143"/>
                </a:cubicBezTo>
                <a:cubicBezTo>
                  <a:pt x="2178706" y="899734"/>
                  <a:pt x="2179062" y="901073"/>
                  <a:pt x="2179522" y="902162"/>
                </a:cubicBezTo>
                <a:cubicBezTo>
                  <a:pt x="2179983" y="903250"/>
                  <a:pt x="2180569" y="904087"/>
                  <a:pt x="2181281" y="904673"/>
                </a:cubicBezTo>
                <a:cubicBezTo>
                  <a:pt x="2181992" y="905259"/>
                  <a:pt x="2182808" y="905552"/>
                  <a:pt x="2183729" y="905552"/>
                </a:cubicBezTo>
                <a:cubicBezTo>
                  <a:pt x="2185068" y="905552"/>
                  <a:pt x="2186806" y="904966"/>
                  <a:pt x="2188940" y="903794"/>
                </a:cubicBezTo>
                <a:cubicBezTo>
                  <a:pt x="2191075" y="902622"/>
                  <a:pt x="2193733" y="901325"/>
                  <a:pt x="2196915" y="899901"/>
                </a:cubicBezTo>
                <a:cubicBezTo>
                  <a:pt x="2200096" y="898478"/>
                  <a:pt x="2203758" y="897181"/>
                  <a:pt x="2207902" y="896009"/>
                </a:cubicBezTo>
                <a:cubicBezTo>
                  <a:pt x="2212046" y="894837"/>
                  <a:pt x="2216755" y="894251"/>
                  <a:pt x="2222029" y="894251"/>
                </a:cubicBezTo>
                <a:cubicBezTo>
                  <a:pt x="2226048" y="894251"/>
                  <a:pt x="2229417" y="894669"/>
                  <a:pt x="2232138" y="895506"/>
                </a:cubicBezTo>
                <a:cubicBezTo>
                  <a:pt x="2234858" y="896344"/>
                  <a:pt x="2237035" y="897641"/>
                  <a:pt x="2238668" y="899399"/>
                </a:cubicBezTo>
                <a:cubicBezTo>
                  <a:pt x="2240300" y="901157"/>
                  <a:pt x="2241472" y="903355"/>
                  <a:pt x="2242184" y="905992"/>
                </a:cubicBezTo>
                <a:cubicBezTo>
                  <a:pt x="2242895" y="908629"/>
                  <a:pt x="2243251" y="911706"/>
                  <a:pt x="2243251" y="915221"/>
                </a:cubicBezTo>
                <a:lnTo>
                  <a:pt x="2243251" y="922002"/>
                </a:lnTo>
                <a:lnTo>
                  <a:pt x="2232326" y="922002"/>
                </a:lnTo>
                <a:cubicBezTo>
                  <a:pt x="2222364" y="922003"/>
                  <a:pt x="2213616" y="922756"/>
                  <a:pt x="2206081" y="924263"/>
                </a:cubicBezTo>
                <a:cubicBezTo>
                  <a:pt x="2198547" y="925770"/>
                  <a:pt x="2192247" y="928093"/>
                  <a:pt x="2187182" y="931232"/>
                </a:cubicBezTo>
                <a:cubicBezTo>
                  <a:pt x="2182117" y="934371"/>
                  <a:pt x="2178308" y="938348"/>
                  <a:pt x="2175755" y="943162"/>
                </a:cubicBezTo>
                <a:cubicBezTo>
                  <a:pt x="2173202" y="947975"/>
                  <a:pt x="2171925" y="953647"/>
                  <a:pt x="2171925" y="960177"/>
                </a:cubicBezTo>
                <a:cubicBezTo>
                  <a:pt x="2171925" y="966204"/>
                  <a:pt x="2172930" y="971479"/>
                  <a:pt x="2174939" y="975999"/>
                </a:cubicBezTo>
                <a:cubicBezTo>
                  <a:pt x="2176948" y="980520"/>
                  <a:pt x="2179773" y="984308"/>
                  <a:pt x="2183415" y="987364"/>
                </a:cubicBezTo>
                <a:cubicBezTo>
                  <a:pt x="2187057" y="990419"/>
                  <a:pt x="2191368" y="992721"/>
                  <a:pt x="2196349" y="994270"/>
                </a:cubicBezTo>
                <a:cubicBezTo>
                  <a:pt x="2201331" y="995819"/>
                  <a:pt x="2206793" y="996593"/>
                  <a:pt x="2212737" y="996593"/>
                </a:cubicBezTo>
                <a:cubicBezTo>
                  <a:pt x="2219936" y="996593"/>
                  <a:pt x="2226487" y="995212"/>
                  <a:pt x="2232389" y="992449"/>
                </a:cubicBezTo>
                <a:cubicBezTo>
                  <a:pt x="2238291" y="989687"/>
                  <a:pt x="2243544" y="985836"/>
                  <a:pt x="2248149" y="980896"/>
                </a:cubicBezTo>
                <a:lnTo>
                  <a:pt x="2248149" y="989812"/>
                </a:lnTo>
                <a:cubicBezTo>
                  <a:pt x="2248149" y="990984"/>
                  <a:pt x="2248504" y="991905"/>
                  <a:pt x="2249216" y="992575"/>
                </a:cubicBezTo>
                <a:cubicBezTo>
                  <a:pt x="2249928" y="993245"/>
                  <a:pt x="2251141" y="993726"/>
                  <a:pt x="2252858" y="994019"/>
                </a:cubicBezTo>
                <a:cubicBezTo>
                  <a:pt x="2254574" y="994312"/>
                  <a:pt x="2257315" y="994458"/>
                  <a:pt x="2261083" y="994459"/>
                </a:cubicBezTo>
                <a:cubicBezTo>
                  <a:pt x="2264599" y="994458"/>
                  <a:pt x="2267257" y="994312"/>
                  <a:pt x="2269056" y="994019"/>
                </a:cubicBezTo>
                <a:cubicBezTo>
                  <a:pt x="2270856" y="993726"/>
                  <a:pt x="2272175" y="993244"/>
                  <a:pt x="2273012" y="992575"/>
                </a:cubicBezTo>
                <a:cubicBezTo>
                  <a:pt x="2273849" y="991905"/>
                  <a:pt x="2274268" y="990984"/>
                  <a:pt x="2274268" y="989812"/>
                </a:cubicBezTo>
                <a:lnTo>
                  <a:pt x="2274268" y="914468"/>
                </a:lnTo>
                <a:cubicBezTo>
                  <a:pt x="2274268" y="906766"/>
                  <a:pt x="2273347" y="900110"/>
                  <a:pt x="2271505" y="894502"/>
                </a:cubicBezTo>
                <a:cubicBezTo>
                  <a:pt x="2269664" y="888893"/>
                  <a:pt x="2266734" y="884309"/>
                  <a:pt x="2262715" y="880752"/>
                </a:cubicBezTo>
                <a:close/>
                <a:moveTo>
                  <a:pt x="2367076" y="941843"/>
                </a:moveTo>
                <a:lnTo>
                  <a:pt x="2367076" y="960930"/>
                </a:lnTo>
                <a:cubicBezTo>
                  <a:pt x="2363225" y="965283"/>
                  <a:pt x="2359437" y="968590"/>
                  <a:pt x="2355712" y="970850"/>
                </a:cubicBezTo>
                <a:cubicBezTo>
                  <a:pt x="2351986" y="973111"/>
                  <a:pt x="2347905" y="974241"/>
                  <a:pt x="2343468" y="974241"/>
                </a:cubicBezTo>
                <a:cubicBezTo>
                  <a:pt x="2338194" y="974241"/>
                  <a:pt x="2334071" y="972901"/>
                  <a:pt x="2331099" y="970223"/>
                </a:cubicBezTo>
                <a:cubicBezTo>
                  <a:pt x="2328127" y="967544"/>
                  <a:pt x="2326641" y="963860"/>
                  <a:pt x="2326641" y="959172"/>
                </a:cubicBezTo>
                <a:cubicBezTo>
                  <a:pt x="2326641" y="956410"/>
                  <a:pt x="2327165" y="953961"/>
                  <a:pt x="2328211" y="951826"/>
                </a:cubicBezTo>
                <a:cubicBezTo>
                  <a:pt x="2329257" y="949692"/>
                  <a:pt x="2330911" y="947871"/>
                  <a:pt x="2333171" y="946364"/>
                </a:cubicBezTo>
                <a:cubicBezTo>
                  <a:pt x="2335432" y="944857"/>
                  <a:pt x="2338362" y="943727"/>
                  <a:pt x="2341961" y="942973"/>
                </a:cubicBezTo>
                <a:cubicBezTo>
                  <a:pt x="2345561" y="942220"/>
                  <a:pt x="2349914" y="941843"/>
                  <a:pt x="2355021" y="941843"/>
                </a:cubicBezTo>
                <a:close/>
                <a:moveTo>
                  <a:pt x="2386540" y="880751"/>
                </a:moveTo>
                <a:cubicBezTo>
                  <a:pt x="2382521" y="877194"/>
                  <a:pt x="2377394" y="874556"/>
                  <a:pt x="2371157" y="872840"/>
                </a:cubicBezTo>
                <a:cubicBezTo>
                  <a:pt x="2364920" y="871124"/>
                  <a:pt x="2357407" y="870266"/>
                  <a:pt x="2348617" y="870266"/>
                </a:cubicBezTo>
                <a:cubicBezTo>
                  <a:pt x="2343678" y="870266"/>
                  <a:pt x="2338885" y="870664"/>
                  <a:pt x="2334239" y="871459"/>
                </a:cubicBezTo>
                <a:cubicBezTo>
                  <a:pt x="2329592" y="872254"/>
                  <a:pt x="2325302" y="873280"/>
                  <a:pt x="2321367" y="874535"/>
                </a:cubicBezTo>
                <a:cubicBezTo>
                  <a:pt x="2317433" y="875791"/>
                  <a:pt x="2314000" y="877151"/>
                  <a:pt x="2311070" y="878617"/>
                </a:cubicBezTo>
                <a:cubicBezTo>
                  <a:pt x="2308140" y="880082"/>
                  <a:pt x="2306089" y="881421"/>
                  <a:pt x="2304917" y="882635"/>
                </a:cubicBezTo>
                <a:cubicBezTo>
                  <a:pt x="2303745" y="883849"/>
                  <a:pt x="2302950" y="885209"/>
                  <a:pt x="2302531" y="886716"/>
                </a:cubicBezTo>
                <a:cubicBezTo>
                  <a:pt x="2302113" y="888223"/>
                  <a:pt x="2301903" y="890274"/>
                  <a:pt x="2301904" y="892869"/>
                </a:cubicBezTo>
                <a:cubicBezTo>
                  <a:pt x="2301904" y="894795"/>
                  <a:pt x="2302029" y="896553"/>
                  <a:pt x="2302280" y="898143"/>
                </a:cubicBezTo>
                <a:cubicBezTo>
                  <a:pt x="2302531" y="899734"/>
                  <a:pt x="2302887" y="901073"/>
                  <a:pt x="2303348" y="902161"/>
                </a:cubicBezTo>
                <a:cubicBezTo>
                  <a:pt x="2303808" y="903250"/>
                  <a:pt x="2304394" y="904087"/>
                  <a:pt x="2305106" y="904673"/>
                </a:cubicBezTo>
                <a:cubicBezTo>
                  <a:pt x="2305817" y="905259"/>
                  <a:pt x="2306633" y="905552"/>
                  <a:pt x="2307554" y="905552"/>
                </a:cubicBezTo>
                <a:cubicBezTo>
                  <a:pt x="2308894" y="905552"/>
                  <a:pt x="2310631" y="904966"/>
                  <a:pt x="2312765" y="903794"/>
                </a:cubicBezTo>
                <a:cubicBezTo>
                  <a:pt x="2314900" y="902622"/>
                  <a:pt x="2317558" y="901324"/>
                  <a:pt x="2320739" y="899901"/>
                </a:cubicBezTo>
                <a:cubicBezTo>
                  <a:pt x="2323920" y="898478"/>
                  <a:pt x="2327583" y="897181"/>
                  <a:pt x="2331727" y="896008"/>
                </a:cubicBezTo>
                <a:cubicBezTo>
                  <a:pt x="2335871" y="894837"/>
                  <a:pt x="2340580" y="894250"/>
                  <a:pt x="2345854" y="894251"/>
                </a:cubicBezTo>
                <a:cubicBezTo>
                  <a:pt x="2349873" y="894250"/>
                  <a:pt x="2353242" y="894669"/>
                  <a:pt x="2355963" y="895506"/>
                </a:cubicBezTo>
                <a:cubicBezTo>
                  <a:pt x="2358683" y="896344"/>
                  <a:pt x="2360860" y="897641"/>
                  <a:pt x="2362492" y="899399"/>
                </a:cubicBezTo>
                <a:cubicBezTo>
                  <a:pt x="2364125" y="901157"/>
                  <a:pt x="2365297" y="903355"/>
                  <a:pt x="2366008" y="905992"/>
                </a:cubicBezTo>
                <a:cubicBezTo>
                  <a:pt x="2366720" y="908629"/>
                  <a:pt x="2367076" y="911705"/>
                  <a:pt x="2367076" y="915221"/>
                </a:cubicBezTo>
                <a:lnTo>
                  <a:pt x="2367076" y="922002"/>
                </a:lnTo>
                <a:lnTo>
                  <a:pt x="2356151" y="922002"/>
                </a:lnTo>
                <a:cubicBezTo>
                  <a:pt x="2346189" y="922002"/>
                  <a:pt x="2337441" y="922756"/>
                  <a:pt x="2329906" y="924263"/>
                </a:cubicBezTo>
                <a:cubicBezTo>
                  <a:pt x="2322372" y="925770"/>
                  <a:pt x="2316072" y="928092"/>
                  <a:pt x="2311007" y="931232"/>
                </a:cubicBezTo>
                <a:cubicBezTo>
                  <a:pt x="2305943" y="934371"/>
                  <a:pt x="2302134" y="938348"/>
                  <a:pt x="2299580" y="943162"/>
                </a:cubicBezTo>
                <a:cubicBezTo>
                  <a:pt x="2297027" y="947975"/>
                  <a:pt x="2295750" y="953647"/>
                  <a:pt x="2295750" y="960177"/>
                </a:cubicBezTo>
                <a:cubicBezTo>
                  <a:pt x="2295750" y="966205"/>
                  <a:pt x="2296755" y="971478"/>
                  <a:pt x="2298764" y="975999"/>
                </a:cubicBezTo>
                <a:cubicBezTo>
                  <a:pt x="2300773" y="980520"/>
                  <a:pt x="2303598" y="984308"/>
                  <a:pt x="2307240" y="987363"/>
                </a:cubicBezTo>
                <a:cubicBezTo>
                  <a:pt x="2310882" y="990419"/>
                  <a:pt x="2315193" y="992722"/>
                  <a:pt x="2320174" y="994270"/>
                </a:cubicBezTo>
                <a:cubicBezTo>
                  <a:pt x="2325156" y="995819"/>
                  <a:pt x="2330618" y="996593"/>
                  <a:pt x="2336562" y="996593"/>
                </a:cubicBezTo>
                <a:cubicBezTo>
                  <a:pt x="2343761" y="996593"/>
                  <a:pt x="2350312" y="995212"/>
                  <a:pt x="2356214" y="992449"/>
                </a:cubicBezTo>
                <a:cubicBezTo>
                  <a:pt x="2362116" y="989687"/>
                  <a:pt x="2367369" y="985836"/>
                  <a:pt x="2371974" y="980897"/>
                </a:cubicBezTo>
                <a:lnTo>
                  <a:pt x="2371974" y="989812"/>
                </a:lnTo>
                <a:cubicBezTo>
                  <a:pt x="2371973" y="990984"/>
                  <a:pt x="2372329" y="991905"/>
                  <a:pt x="2373041" y="992575"/>
                </a:cubicBezTo>
                <a:cubicBezTo>
                  <a:pt x="2373752" y="993245"/>
                  <a:pt x="2374966" y="993726"/>
                  <a:pt x="2376683" y="994019"/>
                </a:cubicBezTo>
                <a:cubicBezTo>
                  <a:pt x="2378399" y="994312"/>
                  <a:pt x="2381141" y="994458"/>
                  <a:pt x="2384907" y="994459"/>
                </a:cubicBezTo>
                <a:cubicBezTo>
                  <a:pt x="2388424" y="994459"/>
                  <a:pt x="2391082" y="994312"/>
                  <a:pt x="2392881" y="994019"/>
                </a:cubicBezTo>
                <a:cubicBezTo>
                  <a:pt x="2394681" y="993726"/>
                  <a:pt x="2396000" y="993245"/>
                  <a:pt x="2396837" y="992575"/>
                </a:cubicBezTo>
                <a:cubicBezTo>
                  <a:pt x="2397674" y="991905"/>
                  <a:pt x="2398093" y="990984"/>
                  <a:pt x="2398093" y="989812"/>
                </a:cubicBezTo>
                <a:lnTo>
                  <a:pt x="2398093" y="914468"/>
                </a:lnTo>
                <a:cubicBezTo>
                  <a:pt x="2398093" y="906766"/>
                  <a:pt x="2397172" y="900111"/>
                  <a:pt x="2395330" y="894502"/>
                </a:cubicBezTo>
                <a:cubicBezTo>
                  <a:pt x="2393488" y="888893"/>
                  <a:pt x="2390559" y="884309"/>
                  <a:pt x="2386540" y="880751"/>
                </a:cubicBezTo>
                <a:close/>
                <a:moveTo>
                  <a:pt x="2499484" y="873782"/>
                </a:moveTo>
                <a:cubicBezTo>
                  <a:pt x="2498856" y="873364"/>
                  <a:pt x="2498124" y="873154"/>
                  <a:pt x="2497287" y="873154"/>
                </a:cubicBezTo>
                <a:lnTo>
                  <a:pt x="2472925" y="873154"/>
                </a:lnTo>
                <a:lnTo>
                  <a:pt x="2472925" y="848165"/>
                </a:lnTo>
                <a:cubicBezTo>
                  <a:pt x="2472925" y="847328"/>
                  <a:pt x="2472674" y="846574"/>
                  <a:pt x="2472172" y="845905"/>
                </a:cubicBezTo>
                <a:cubicBezTo>
                  <a:pt x="2471670" y="845235"/>
                  <a:pt x="2470833" y="844670"/>
                  <a:pt x="2469660" y="844209"/>
                </a:cubicBezTo>
                <a:cubicBezTo>
                  <a:pt x="2468489" y="843749"/>
                  <a:pt x="2466877" y="843414"/>
                  <a:pt x="2464826" y="843205"/>
                </a:cubicBezTo>
                <a:cubicBezTo>
                  <a:pt x="2462775" y="842996"/>
                  <a:pt x="2460201" y="842891"/>
                  <a:pt x="2457104" y="842891"/>
                </a:cubicBezTo>
                <a:cubicBezTo>
                  <a:pt x="2454089" y="842891"/>
                  <a:pt x="2451557" y="842996"/>
                  <a:pt x="2449506" y="843205"/>
                </a:cubicBezTo>
                <a:cubicBezTo>
                  <a:pt x="2447455" y="843414"/>
                  <a:pt x="2445822" y="843749"/>
                  <a:pt x="2444609" y="844209"/>
                </a:cubicBezTo>
                <a:cubicBezTo>
                  <a:pt x="2443395" y="844670"/>
                  <a:pt x="2442557" y="845235"/>
                  <a:pt x="2442097" y="845905"/>
                </a:cubicBezTo>
                <a:cubicBezTo>
                  <a:pt x="2441637" y="846574"/>
                  <a:pt x="2441407" y="847328"/>
                  <a:pt x="2441407" y="848165"/>
                </a:cubicBezTo>
                <a:lnTo>
                  <a:pt x="2441407" y="873154"/>
                </a:lnTo>
                <a:lnTo>
                  <a:pt x="2428096" y="873154"/>
                </a:lnTo>
                <a:cubicBezTo>
                  <a:pt x="2427259" y="873154"/>
                  <a:pt x="2426526" y="873364"/>
                  <a:pt x="2425898" y="873782"/>
                </a:cubicBezTo>
                <a:cubicBezTo>
                  <a:pt x="2425271" y="874201"/>
                  <a:pt x="2424747" y="874891"/>
                  <a:pt x="2424329" y="875854"/>
                </a:cubicBezTo>
                <a:cubicBezTo>
                  <a:pt x="2423910" y="876817"/>
                  <a:pt x="2423596" y="878135"/>
                  <a:pt x="2423387" y="879810"/>
                </a:cubicBezTo>
                <a:cubicBezTo>
                  <a:pt x="2423177" y="881484"/>
                  <a:pt x="2423073" y="883535"/>
                  <a:pt x="2423073" y="885963"/>
                </a:cubicBezTo>
                <a:cubicBezTo>
                  <a:pt x="2423073" y="890567"/>
                  <a:pt x="2423491" y="893853"/>
                  <a:pt x="2424328" y="895820"/>
                </a:cubicBezTo>
                <a:cubicBezTo>
                  <a:pt x="2425166" y="897788"/>
                  <a:pt x="2426379" y="898771"/>
                  <a:pt x="2427970" y="898771"/>
                </a:cubicBezTo>
                <a:lnTo>
                  <a:pt x="2441407" y="898771"/>
                </a:lnTo>
                <a:lnTo>
                  <a:pt x="2441407" y="956158"/>
                </a:lnTo>
                <a:cubicBezTo>
                  <a:pt x="2441407" y="963023"/>
                  <a:pt x="2442118" y="968967"/>
                  <a:pt x="2443541" y="973990"/>
                </a:cubicBezTo>
                <a:cubicBezTo>
                  <a:pt x="2444964" y="979013"/>
                  <a:pt x="2447183" y="983178"/>
                  <a:pt x="2450197" y="986485"/>
                </a:cubicBezTo>
                <a:cubicBezTo>
                  <a:pt x="2453210" y="989791"/>
                  <a:pt x="2457020" y="992240"/>
                  <a:pt x="2461624" y="993830"/>
                </a:cubicBezTo>
                <a:cubicBezTo>
                  <a:pt x="2466228" y="995421"/>
                  <a:pt x="2471670" y="996216"/>
                  <a:pt x="2477949" y="996216"/>
                </a:cubicBezTo>
                <a:cubicBezTo>
                  <a:pt x="2480292" y="996217"/>
                  <a:pt x="2482616" y="996091"/>
                  <a:pt x="2484918" y="995840"/>
                </a:cubicBezTo>
                <a:cubicBezTo>
                  <a:pt x="2487220" y="995589"/>
                  <a:pt x="2489355" y="995233"/>
                  <a:pt x="2491322" y="994772"/>
                </a:cubicBezTo>
                <a:cubicBezTo>
                  <a:pt x="2493289" y="994312"/>
                  <a:pt x="2495005" y="993768"/>
                  <a:pt x="2496470" y="993140"/>
                </a:cubicBezTo>
                <a:cubicBezTo>
                  <a:pt x="2497935" y="992512"/>
                  <a:pt x="2499045" y="991800"/>
                  <a:pt x="2499798" y="991005"/>
                </a:cubicBezTo>
                <a:cubicBezTo>
                  <a:pt x="2500552" y="990210"/>
                  <a:pt x="2501159" y="988828"/>
                  <a:pt x="2501619" y="986861"/>
                </a:cubicBezTo>
                <a:cubicBezTo>
                  <a:pt x="2502080" y="984894"/>
                  <a:pt x="2502310" y="982069"/>
                  <a:pt x="2502310" y="978385"/>
                </a:cubicBezTo>
                <a:cubicBezTo>
                  <a:pt x="2502310" y="976041"/>
                  <a:pt x="2502205" y="974115"/>
                  <a:pt x="2501996" y="972609"/>
                </a:cubicBezTo>
                <a:cubicBezTo>
                  <a:pt x="2501786" y="971102"/>
                  <a:pt x="2501556" y="969909"/>
                  <a:pt x="2501305" y="969030"/>
                </a:cubicBezTo>
                <a:cubicBezTo>
                  <a:pt x="2501054" y="968151"/>
                  <a:pt x="2500698" y="967565"/>
                  <a:pt x="2500238" y="967272"/>
                </a:cubicBezTo>
                <a:cubicBezTo>
                  <a:pt x="2499777" y="966979"/>
                  <a:pt x="2499296" y="966832"/>
                  <a:pt x="2498794" y="966832"/>
                </a:cubicBezTo>
                <a:cubicBezTo>
                  <a:pt x="2498208" y="966832"/>
                  <a:pt x="2497559" y="966979"/>
                  <a:pt x="2496847" y="967272"/>
                </a:cubicBezTo>
                <a:cubicBezTo>
                  <a:pt x="2496136" y="967565"/>
                  <a:pt x="2495257" y="967899"/>
                  <a:pt x="2494210" y="968276"/>
                </a:cubicBezTo>
                <a:cubicBezTo>
                  <a:pt x="2493164" y="968653"/>
                  <a:pt x="2491971" y="968988"/>
                  <a:pt x="2490632" y="969281"/>
                </a:cubicBezTo>
                <a:cubicBezTo>
                  <a:pt x="2489292" y="969574"/>
                  <a:pt x="2487785" y="969721"/>
                  <a:pt x="2486111" y="969720"/>
                </a:cubicBezTo>
                <a:cubicBezTo>
                  <a:pt x="2481172" y="969720"/>
                  <a:pt x="2477739" y="968192"/>
                  <a:pt x="2475813" y="965137"/>
                </a:cubicBezTo>
                <a:cubicBezTo>
                  <a:pt x="2473888" y="962081"/>
                  <a:pt x="2472925" y="957498"/>
                  <a:pt x="2472925" y="951387"/>
                </a:cubicBezTo>
                <a:lnTo>
                  <a:pt x="2472925" y="898771"/>
                </a:lnTo>
                <a:lnTo>
                  <a:pt x="2497412" y="898771"/>
                </a:lnTo>
                <a:cubicBezTo>
                  <a:pt x="2499003" y="898771"/>
                  <a:pt x="2500217" y="897788"/>
                  <a:pt x="2501054" y="895821"/>
                </a:cubicBezTo>
                <a:cubicBezTo>
                  <a:pt x="2501891" y="893853"/>
                  <a:pt x="2502309" y="890567"/>
                  <a:pt x="2502310" y="885963"/>
                </a:cubicBezTo>
                <a:cubicBezTo>
                  <a:pt x="2502310" y="883535"/>
                  <a:pt x="2502205" y="881484"/>
                  <a:pt x="2501996" y="879810"/>
                </a:cubicBezTo>
                <a:cubicBezTo>
                  <a:pt x="2501786" y="878135"/>
                  <a:pt x="2501473" y="876817"/>
                  <a:pt x="2501054" y="875854"/>
                </a:cubicBezTo>
                <a:cubicBezTo>
                  <a:pt x="2500635" y="874891"/>
                  <a:pt x="2500113" y="874201"/>
                  <a:pt x="2499484" y="873782"/>
                </a:cubicBezTo>
                <a:close/>
                <a:moveTo>
                  <a:pt x="3325680" y="158838"/>
                </a:moveTo>
                <a:cubicBezTo>
                  <a:pt x="3429202" y="268275"/>
                  <a:pt x="3532724" y="377713"/>
                  <a:pt x="3636245" y="487150"/>
                </a:cubicBezTo>
                <a:cubicBezTo>
                  <a:pt x="2630467" y="1437722"/>
                  <a:pt x="1007958" y="1360301"/>
                  <a:pt x="0" y="313640"/>
                </a:cubicBezTo>
                <a:lnTo>
                  <a:pt x="325376" y="0"/>
                </a:lnTo>
                <a:cubicBezTo>
                  <a:pt x="1161266" y="868151"/>
                  <a:pt x="2500016" y="939025"/>
                  <a:pt x="3325680" y="158838"/>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5" name="Vrije vorm 14"/>
          <p:cNvSpPr/>
          <p:nvPr/>
        </p:nvSpPr>
        <p:spPr>
          <a:xfrm rot="3004545">
            <a:off x="4335478" y="4447860"/>
            <a:ext cx="4007148" cy="1328098"/>
          </a:xfrm>
          <a:custGeom>
            <a:avLst/>
            <a:gdLst/>
            <a:ahLst/>
            <a:cxnLst/>
            <a:rect l="l" t="t" r="r" b="b"/>
            <a:pathLst>
              <a:path w="3632848" h="1158162">
                <a:moveTo>
                  <a:pt x="2265606" y="888628"/>
                </a:moveTo>
                <a:cubicBezTo>
                  <a:pt x="2267573" y="886074"/>
                  <a:pt x="2270042" y="884044"/>
                  <a:pt x="2273014" y="882537"/>
                </a:cubicBezTo>
                <a:cubicBezTo>
                  <a:pt x="2275986" y="881030"/>
                  <a:pt x="2279481" y="880277"/>
                  <a:pt x="2283500" y="880277"/>
                </a:cubicBezTo>
                <a:cubicBezTo>
                  <a:pt x="2291453" y="880277"/>
                  <a:pt x="2297334" y="882809"/>
                  <a:pt x="2301143" y="887874"/>
                </a:cubicBezTo>
                <a:cubicBezTo>
                  <a:pt x="2304952" y="892939"/>
                  <a:pt x="2306731" y="899909"/>
                  <a:pt x="2306480" y="908783"/>
                </a:cubicBezTo>
                <a:lnTo>
                  <a:pt x="2259264" y="908782"/>
                </a:lnTo>
                <a:cubicBezTo>
                  <a:pt x="2259431" y="904848"/>
                  <a:pt x="2260039" y="901144"/>
                  <a:pt x="2261085" y="897669"/>
                </a:cubicBezTo>
                <a:cubicBezTo>
                  <a:pt x="2262131" y="894195"/>
                  <a:pt x="2263638" y="891181"/>
                  <a:pt x="2265606" y="888628"/>
                </a:cubicBezTo>
                <a:close/>
                <a:moveTo>
                  <a:pt x="2242312" y="875066"/>
                </a:moveTo>
                <a:cubicBezTo>
                  <a:pt x="2237372" y="880633"/>
                  <a:pt x="2233605" y="887414"/>
                  <a:pt x="2231010" y="895409"/>
                </a:cubicBezTo>
                <a:cubicBezTo>
                  <a:pt x="2228415" y="903404"/>
                  <a:pt x="2227117" y="912382"/>
                  <a:pt x="2227117" y="922344"/>
                </a:cubicBezTo>
                <a:cubicBezTo>
                  <a:pt x="2227117" y="932809"/>
                  <a:pt x="2228352" y="941934"/>
                  <a:pt x="2230822" y="949719"/>
                </a:cubicBezTo>
                <a:cubicBezTo>
                  <a:pt x="2233291" y="957505"/>
                  <a:pt x="2237038" y="963951"/>
                  <a:pt x="2242061" y="969058"/>
                </a:cubicBezTo>
                <a:cubicBezTo>
                  <a:pt x="2247084" y="974165"/>
                  <a:pt x="2253341" y="977974"/>
                  <a:pt x="2260834" y="980485"/>
                </a:cubicBezTo>
                <a:cubicBezTo>
                  <a:pt x="2268327" y="982996"/>
                  <a:pt x="2277054" y="984252"/>
                  <a:pt x="2287016" y="984252"/>
                </a:cubicBezTo>
                <a:cubicBezTo>
                  <a:pt x="2292541" y="984252"/>
                  <a:pt x="2297732" y="983896"/>
                  <a:pt x="2302587" y="983185"/>
                </a:cubicBezTo>
                <a:cubicBezTo>
                  <a:pt x="2307443" y="982473"/>
                  <a:pt x="2311754" y="981636"/>
                  <a:pt x="2315521" y="980673"/>
                </a:cubicBezTo>
                <a:cubicBezTo>
                  <a:pt x="2319288" y="979710"/>
                  <a:pt x="2322386" y="978727"/>
                  <a:pt x="2324814" y="977722"/>
                </a:cubicBezTo>
                <a:cubicBezTo>
                  <a:pt x="2327241" y="976718"/>
                  <a:pt x="2328727" y="975922"/>
                  <a:pt x="2329272" y="975337"/>
                </a:cubicBezTo>
                <a:cubicBezTo>
                  <a:pt x="2329816" y="974750"/>
                  <a:pt x="2330255" y="974143"/>
                  <a:pt x="2330590" y="973516"/>
                </a:cubicBezTo>
                <a:cubicBezTo>
                  <a:pt x="2330925" y="972888"/>
                  <a:pt x="2331176" y="972113"/>
                  <a:pt x="2331344" y="971193"/>
                </a:cubicBezTo>
                <a:cubicBezTo>
                  <a:pt x="2331511" y="970271"/>
                  <a:pt x="2331636" y="969162"/>
                  <a:pt x="2331720" y="967865"/>
                </a:cubicBezTo>
                <a:cubicBezTo>
                  <a:pt x="2331804" y="966567"/>
                  <a:pt x="2331846" y="964997"/>
                  <a:pt x="2331846" y="963156"/>
                </a:cubicBezTo>
                <a:cubicBezTo>
                  <a:pt x="2331846" y="961063"/>
                  <a:pt x="2331783" y="959326"/>
                  <a:pt x="2331658" y="957944"/>
                </a:cubicBezTo>
                <a:cubicBezTo>
                  <a:pt x="2331532" y="956563"/>
                  <a:pt x="2331302" y="955496"/>
                  <a:pt x="2330967" y="954742"/>
                </a:cubicBezTo>
                <a:cubicBezTo>
                  <a:pt x="2330632" y="953989"/>
                  <a:pt x="2330213" y="953466"/>
                  <a:pt x="2329711" y="953173"/>
                </a:cubicBezTo>
                <a:cubicBezTo>
                  <a:pt x="2329209" y="952880"/>
                  <a:pt x="2328581" y="952733"/>
                  <a:pt x="2327827" y="952733"/>
                </a:cubicBezTo>
                <a:cubicBezTo>
                  <a:pt x="2326572" y="952733"/>
                  <a:pt x="2324939" y="953131"/>
                  <a:pt x="2322930" y="953926"/>
                </a:cubicBezTo>
                <a:cubicBezTo>
                  <a:pt x="2320921" y="954721"/>
                  <a:pt x="2318388" y="955600"/>
                  <a:pt x="2315333" y="956563"/>
                </a:cubicBezTo>
                <a:cubicBezTo>
                  <a:pt x="2312277" y="957526"/>
                  <a:pt x="2308656" y="958405"/>
                  <a:pt x="2304471" y="959200"/>
                </a:cubicBezTo>
                <a:cubicBezTo>
                  <a:pt x="2300285" y="959996"/>
                  <a:pt x="2295430" y="960393"/>
                  <a:pt x="2289904" y="960393"/>
                </a:cubicBezTo>
                <a:cubicBezTo>
                  <a:pt x="2284463" y="960393"/>
                  <a:pt x="2279795" y="959682"/>
                  <a:pt x="2275903" y="958259"/>
                </a:cubicBezTo>
                <a:cubicBezTo>
                  <a:pt x="2272010" y="956835"/>
                  <a:pt x="2268829" y="954763"/>
                  <a:pt x="2266359" y="952043"/>
                </a:cubicBezTo>
                <a:cubicBezTo>
                  <a:pt x="2263890" y="949322"/>
                  <a:pt x="2262089" y="946015"/>
                  <a:pt x="2260959" y="942122"/>
                </a:cubicBezTo>
                <a:cubicBezTo>
                  <a:pt x="2259829" y="938229"/>
                  <a:pt x="2259264" y="933897"/>
                  <a:pt x="2259264" y="929125"/>
                </a:cubicBezTo>
                <a:lnTo>
                  <a:pt x="2327451" y="929125"/>
                </a:lnTo>
                <a:cubicBezTo>
                  <a:pt x="2330464" y="929125"/>
                  <a:pt x="2332830" y="928205"/>
                  <a:pt x="2334546" y="926363"/>
                </a:cubicBezTo>
                <a:cubicBezTo>
                  <a:pt x="2336262" y="924521"/>
                  <a:pt x="2337120" y="921675"/>
                  <a:pt x="2337120" y="917824"/>
                </a:cubicBezTo>
                <a:lnTo>
                  <a:pt x="2337120" y="912801"/>
                </a:lnTo>
                <a:cubicBezTo>
                  <a:pt x="2337120" y="904931"/>
                  <a:pt x="2336115" y="897648"/>
                  <a:pt x="2334106" y="890951"/>
                </a:cubicBezTo>
                <a:cubicBezTo>
                  <a:pt x="2332097" y="884254"/>
                  <a:pt x="2328958" y="878456"/>
                  <a:pt x="2324688" y="873559"/>
                </a:cubicBezTo>
                <a:cubicBezTo>
                  <a:pt x="2320419" y="868662"/>
                  <a:pt x="2314956" y="864832"/>
                  <a:pt x="2308301" y="862069"/>
                </a:cubicBezTo>
                <a:cubicBezTo>
                  <a:pt x="2301645" y="859306"/>
                  <a:pt x="2293629" y="857925"/>
                  <a:pt x="2284253" y="857925"/>
                </a:cubicBezTo>
                <a:cubicBezTo>
                  <a:pt x="2275379" y="857925"/>
                  <a:pt x="2267406" y="859390"/>
                  <a:pt x="2260332" y="862320"/>
                </a:cubicBezTo>
                <a:cubicBezTo>
                  <a:pt x="2253257" y="865250"/>
                  <a:pt x="2247251" y="869499"/>
                  <a:pt x="2242312" y="875066"/>
                </a:cubicBezTo>
                <a:close/>
                <a:moveTo>
                  <a:pt x="2158201" y="863136"/>
                </a:moveTo>
                <a:cubicBezTo>
                  <a:pt x="2157698" y="863764"/>
                  <a:pt x="2157447" y="864496"/>
                  <a:pt x="2157447" y="865334"/>
                </a:cubicBezTo>
                <a:lnTo>
                  <a:pt x="2157447" y="977094"/>
                </a:lnTo>
                <a:cubicBezTo>
                  <a:pt x="2157447" y="977932"/>
                  <a:pt x="2157698" y="978664"/>
                  <a:pt x="2158201" y="979292"/>
                </a:cubicBezTo>
                <a:cubicBezTo>
                  <a:pt x="2158703" y="979920"/>
                  <a:pt x="2159561" y="980443"/>
                  <a:pt x="2160775" y="980862"/>
                </a:cubicBezTo>
                <a:cubicBezTo>
                  <a:pt x="2161989" y="981280"/>
                  <a:pt x="2163600" y="981594"/>
                  <a:pt x="2165610" y="981804"/>
                </a:cubicBezTo>
                <a:cubicBezTo>
                  <a:pt x="2167619" y="982013"/>
                  <a:pt x="2170172" y="982118"/>
                  <a:pt x="2173269" y="982117"/>
                </a:cubicBezTo>
                <a:cubicBezTo>
                  <a:pt x="2176367" y="982117"/>
                  <a:pt x="2178920" y="982013"/>
                  <a:pt x="2180929" y="981803"/>
                </a:cubicBezTo>
                <a:cubicBezTo>
                  <a:pt x="2182938" y="981594"/>
                  <a:pt x="2184550" y="981280"/>
                  <a:pt x="2185764" y="980862"/>
                </a:cubicBezTo>
                <a:cubicBezTo>
                  <a:pt x="2186978" y="980443"/>
                  <a:pt x="2187836" y="979920"/>
                  <a:pt x="2188338" y="979292"/>
                </a:cubicBezTo>
                <a:cubicBezTo>
                  <a:pt x="2188841" y="978664"/>
                  <a:pt x="2189092" y="977932"/>
                  <a:pt x="2189092" y="977094"/>
                </a:cubicBezTo>
                <a:lnTo>
                  <a:pt x="2189092" y="865334"/>
                </a:lnTo>
                <a:cubicBezTo>
                  <a:pt x="2189092" y="864496"/>
                  <a:pt x="2188841" y="863764"/>
                  <a:pt x="2188338" y="863136"/>
                </a:cubicBezTo>
                <a:cubicBezTo>
                  <a:pt x="2187836" y="862508"/>
                  <a:pt x="2186978" y="861964"/>
                  <a:pt x="2185764" y="861504"/>
                </a:cubicBezTo>
                <a:cubicBezTo>
                  <a:pt x="2184550" y="861043"/>
                  <a:pt x="2182939" y="860688"/>
                  <a:pt x="2180930" y="860437"/>
                </a:cubicBezTo>
                <a:cubicBezTo>
                  <a:pt x="2178920" y="860185"/>
                  <a:pt x="2176367" y="860060"/>
                  <a:pt x="2173270" y="860060"/>
                </a:cubicBezTo>
                <a:cubicBezTo>
                  <a:pt x="2170172" y="860060"/>
                  <a:pt x="2167619" y="860186"/>
                  <a:pt x="2165609" y="860436"/>
                </a:cubicBezTo>
                <a:cubicBezTo>
                  <a:pt x="2163600" y="860688"/>
                  <a:pt x="2161989" y="861044"/>
                  <a:pt x="2160775" y="861504"/>
                </a:cubicBezTo>
                <a:cubicBezTo>
                  <a:pt x="2159561" y="861964"/>
                  <a:pt x="2158703" y="862508"/>
                  <a:pt x="2158201" y="863136"/>
                </a:cubicBezTo>
                <a:close/>
                <a:moveTo>
                  <a:pt x="2158891" y="814539"/>
                </a:moveTo>
                <a:cubicBezTo>
                  <a:pt x="2156338" y="817009"/>
                  <a:pt x="2155061" y="821425"/>
                  <a:pt x="2155061" y="827788"/>
                </a:cubicBezTo>
                <a:cubicBezTo>
                  <a:pt x="2155061" y="833899"/>
                  <a:pt x="2156296" y="838126"/>
                  <a:pt x="2158766" y="840470"/>
                </a:cubicBezTo>
                <a:cubicBezTo>
                  <a:pt x="2161235" y="842814"/>
                  <a:pt x="2166028" y="843986"/>
                  <a:pt x="2173144" y="843986"/>
                </a:cubicBezTo>
                <a:cubicBezTo>
                  <a:pt x="2180176" y="843986"/>
                  <a:pt x="2184990" y="842772"/>
                  <a:pt x="2187585" y="840345"/>
                </a:cubicBezTo>
                <a:cubicBezTo>
                  <a:pt x="2190180" y="837917"/>
                  <a:pt x="2191478" y="833522"/>
                  <a:pt x="2191478" y="827160"/>
                </a:cubicBezTo>
                <a:cubicBezTo>
                  <a:pt x="2191478" y="821048"/>
                  <a:pt x="2190222" y="816799"/>
                  <a:pt x="2187710" y="814414"/>
                </a:cubicBezTo>
                <a:cubicBezTo>
                  <a:pt x="2185199" y="812028"/>
                  <a:pt x="2180427" y="810835"/>
                  <a:pt x="2173395" y="810835"/>
                </a:cubicBezTo>
                <a:cubicBezTo>
                  <a:pt x="2166279" y="810835"/>
                  <a:pt x="2161445" y="812070"/>
                  <a:pt x="2158891" y="814539"/>
                </a:cubicBezTo>
                <a:close/>
                <a:moveTo>
                  <a:pt x="2068287" y="833564"/>
                </a:moveTo>
                <a:cubicBezTo>
                  <a:pt x="2067827" y="834233"/>
                  <a:pt x="2067597" y="834987"/>
                  <a:pt x="2067597" y="835824"/>
                </a:cubicBezTo>
                <a:lnTo>
                  <a:pt x="2067597" y="860813"/>
                </a:lnTo>
                <a:lnTo>
                  <a:pt x="2054286" y="860813"/>
                </a:lnTo>
                <a:cubicBezTo>
                  <a:pt x="2053449" y="860813"/>
                  <a:pt x="2052716" y="861022"/>
                  <a:pt x="2052089" y="861441"/>
                </a:cubicBezTo>
                <a:cubicBezTo>
                  <a:pt x="2051461" y="861860"/>
                  <a:pt x="2050937" y="862550"/>
                  <a:pt x="2050519" y="863513"/>
                </a:cubicBezTo>
                <a:cubicBezTo>
                  <a:pt x="2050100" y="864476"/>
                  <a:pt x="2049786" y="865794"/>
                  <a:pt x="2049577" y="867469"/>
                </a:cubicBezTo>
                <a:cubicBezTo>
                  <a:pt x="2049368" y="869143"/>
                  <a:pt x="2049263" y="871194"/>
                  <a:pt x="2049263" y="873622"/>
                </a:cubicBezTo>
                <a:cubicBezTo>
                  <a:pt x="2049263" y="878226"/>
                  <a:pt x="2049682" y="881512"/>
                  <a:pt x="2050519" y="883479"/>
                </a:cubicBezTo>
                <a:cubicBezTo>
                  <a:pt x="2051356" y="885446"/>
                  <a:pt x="2052570" y="886430"/>
                  <a:pt x="2054160" y="886430"/>
                </a:cubicBezTo>
                <a:lnTo>
                  <a:pt x="2067597" y="886430"/>
                </a:lnTo>
                <a:lnTo>
                  <a:pt x="2067597" y="943817"/>
                </a:lnTo>
                <a:cubicBezTo>
                  <a:pt x="2067597" y="950682"/>
                  <a:pt x="2068308" y="956626"/>
                  <a:pt x="2069731" y="961649"/>
                </a:cubicBezTo>
                <a:cubicBezTo>
                  <a:pt x="2071155" y="966672"/>
                  <a:pt x="2073373" y="970837"/>
                  <a:pt x="2076387" y="974143"/>
                </a:cubicBezTo>
                <a:cubicBezTo>
                  <a:pt x="2079401" y="977450"/>
                  <a:pt x="2083210" y="979899"/>
                  <a:pt x="2087814" y="981489"/>
                </a:cubicBezTo>
                <a:cubicBezTo>
                  <a:pt x="2092418" y="983080"/>
                  <a:pt x="2097860" y="983875"/>
                  <a:pt x="2104139" y="983875"/>
                </a:cubicBezTo>
                <a:cubicBezTo>
                  <a:pt x="2106483" y="983875"/>
                  <a:pt x="2108806" y="983750"/>
                  <a:pt x="2111108" y="983499"/>
                </a:cubicBezTo>
                <a:cubicBezTo>
                  <a:pt x="2113410" y="983248"/>
                  <a:pt x="2115545" y="982892"/>
                  <a:pt x="2117512" y="982431"/>
                </a:cubicBezTo>
                <a:cubicBezTo>
                  <a:pt x="2119480" y="981971"/>
                  <a:pt x="2121196" y="981427"/>
                  <a:pt x="2122661" y="980799"/>
                </a:cubicBezTo>
                <a:cubicBezTo>
                  <a:pt x="2124126" y="980171"/>
                  <a:pt x="2125235" y="979459"/>
                  <a:pt x="2125988" y="978664"/>
                </a:cubicBezTo>
                <a:cubicBezTo>
                  <a:pt x="2126742" y="977869"/>
                  <a:pt x="2127349" y="976487"/>
                  <a:pt x="2127809" y="974520"/>
                </a:cubicBezTo>
                <a:cubicBezTo>
                  <a:pt x="2128270" y="972553"/>
                  <a:pt x="2128500" y="969727"/>
                  <a:pt x="2128500" y="966044"/>
                </a:cubicBezTo>
                <a:cubicBezTo>
                  <a:pt x="2128500" y="963700"/>
                  <a:pt x="2128395" y="961775"/>
                  <a:pt x="2128186" y="960268"/>
                </a:cubicBezTo>
                <a:cubicBezTo>
                  <a:pt x="2127977" y="958761"/>
                  <a:pt x="2127746" y="957568"/>
                  <a:pt x="2127496" y="956689"/>
                </a:cubicBezTo>
                <a:cubicBezTo>
                  <a:pt x="2127244" y="955809"/>
                  <a:pt x="2126888" y="955224"/>
                  <a:pt x="2126428" y="954931"/>
                </a:cubicBezTo>
                <a:cubicBezTo>
                  <a:pt x="2125968" y="954638"/>
                  <a:pt x="2125486" y="954491"/>
                  <a:pt x="2124984" y="954491"/>
                </a:cubicBezTo>
                <a:cubicBezTo>
                  <a:pt x="2124398" y="954491"/>
                  <a:pt x="2123749" y="954638"/>
                  <a:pt x="2123038" y="954931"/>
                </a:cubicBezTo>
                <a:cubicBezTo>
                  <a:pt x="2122326" y="955224"/>
                  <a:pt x="2121447" y="955558"/>
                  <a:pt x="2120401" y="955935"/>
                </a:cubicBezTo>
                <a:cubicBezTo>
                  <a:pt x="2119354" y="956312"/>
                  <a:pt x="2118161" y="956647"/>
                  <a:pt x="2116822" y="956940"/>
                </a:cubicBezTo>
                <a:cubicBezTo>
                  <a:pt x="2115482" y="957233"/>
                  <a:pt x="2113976" y="957380"/>
                  <a:pt x="2112301" y="957380"/>
                </a:cubicBezTo>
                <a:cubicBezTo>
                  <a:pt x="2107362" y="957380"/>
                  <a:pt x="2103929" y="955851"/>
                  <a:pt x="2102004" y="952796"/>
                </a:cubicBezTo>
                <a:cubicBezTo>
                  <a:pt x="2100079" y="949740"/>
                  <a:pt x="2099116" y="945157"/>
                  <a:pt x="2099116" y="939046"/>
                </a:cubicBezTo>
                <a:lnTo>
                  <a:pt x="2099116" y="886430"/>
                </a:lnTo>
                <a:lnTo>
                  <a:pt x="2123603" y="886430"/>
                </a:lnTo>
                <a:cubicBezTo>
                  <a:pt x="2125193" y="886430"/>
                  <a:pt x="2126407" y="885447"/>
                  <a:pt x="2127244" y="883479"/>
                </a:cubicBezTo>
                <a:cubicBezTo>
                  <a:pt x="2128082" y="881512"/>
                  <a:pt x="2128500" y="878226"/>
                  <a:pt x="2128500" y="873622"/>
                </a:cubicBezTo>
                <a:cubicBezTo>
                  <a:pt x="2128500" y="871194"/>
                  <a:pt x="2128395" y="869143"/>
                  <a:pt x="2128186" y="867469"/>
                </a:cubicBezTo>
                <a:cubicBezTo>
                  <a:pt x="2127977" y="865794"/>
                  <a:pt x="2127663" y="864476"/>
                  <a:pt x="2127244" y="863513"/>
                </a:cubicBezTo>
                <a:cubicBezTo>
                  <a:pt x="2126826" y="862551"/>
                  <a:pt x="2126302" y="861859"/>
                  <a:pt x="2125675" y="861441"/>
                </a:cubicBezTo>
                <a:cubicBezTo>
                  <a:pt x="2125047" y="861023"/>
                  <a:pt x="2124314" y="860813"/>
                  <a:pt x="2123477" y="860813"/>
                </a:cubicBezTo>
                <a:lnTo>
                  <a:pt x="2099116" y="860813"/>
                </a:lnTo>
                <a:lnTo>
                  <a:pt x="2099116" y="835824"/>
                </a:lnTo>
                <a:cubicBezTo>
                  <a:pt x="2099116" y="834987"/>
                  <a:pt x="2098865" y="834234"/>
                  <a:pt x="2098362" y="833564"/>
                </a:cubicBezTo>
                <a:cubicBezTo>
                  <a:pt x="2097860" y="832894"/>
                  <a:pt x="2097023" y="832329"/>
                  <a:pt x="2095851" y="831868"/>
                </a:cubicBezTo>
                <a:cubicBezTo>
                  <a:pt x="2094679" y="831408"/>
                  <a:pt x="2093067" y="831073"/>
                  <a:pt x="2091016" y="830864"/>
                </a:cubicBezTo>
                <a:cubicBezTo>
                  <a:pt x="2088965" y="830655"/>
                  <a:pt x="2086391" y="830550"/>
                  <a:pt x="2083293" y="830550"/>
                </a:cubicBezTo>
                <a:cubicBezTo>
                  <a:pt x="2080280" y="830550"/>
                  <a:pt x="2077747" y="830655"/>
                  <a:pt x="2075696" y="830864"/>
                </a:cubicBezTo>
                <a:cubicBezTo>
                  <a:pt x="2073645" y="831073"/>
                  <a:pt x="2072013" y="831408"/>
                  <a:pt x="2070799" y="831869"/>
                </a:cubicBezTo>
                <a:cubicBezTo>
                  <a:pt x="2069585" y="832329"/>
                  <a:pt x="2068748" y="832894"/>
                  <a:pt x="2068287" y="833564"/>
                </a:cubicBezTo>
                <a:close/>
                <a:moveTo>
                  <a:pt x="1954401" y="939485"/>
                </a:moveTo>
                <a:cubicBezTo>
                  <a:pt x="1955448" y="937350"/>
                  <a:pt x="1957101" y="935530"/>
                  <a:pt x="1959362" y="934023"/>
                </a:cubicBezTo>
                <a:cubicBezTo>
                  <a:pt x="1961622" y="932516"/>
                  <a:pt x="1964552" y="931386"/>
                  <a:pt x="1968152" y="930632"/>
                </a:cubicBezTo>
                <a:cubicBezTo>
                  <a:pt x="1971752" y="929879"/>
                  <a:pt x="1976105" y="929502"/>
                  <a:pt x="1981212" y="929502"/>
                </a:cubicBezTo>
                <a:lnTo>
                  <a:pt x="1993267" y="929502"/>
                </a:lnTo>
                <a:lnTo>
                  <a:pt x="1993266" y="948589"/>
                </a:lnTo>
                <a:cubicBezTo>
                  <a:pt x="1989415" y="952942"/>
                  <a:pt x="1985627" y="956249"/>
                  <a:pt x="1981902" y="958510"/>
                </a:cubicBezTo>
                <a:cubicBezTo>
                  <a:pt x="1978177" y="960770"/>
                  <a:pt x="1974095" y="961900"/>
                  <a:pt x="1969659" y="961900"/>
                </a:cubicBezTo>
                <a:cubicBezTo>
                  <a:pt x="1964385" y="961900"/>
                  <a:pt x="1960261" y="960560"/>
                  <a:pt x="1957290" y="957882"/>
                </a:cubicBezTo>
                <a:cubicBezTo>
                  <a:pt x="1954318" y="955203"/>
                  <a:pt x="1952832" y="951519"/>
                  <a:pt x="1952832" y="946831"/>
                </a:cubicBezTo>
                <a:cubicBezTo>
                  <a:pt x="1952832" y="944069"/>
                  <a:pt x="1953355" y="941620"/>
                  <a:pt x="1954401" y="939485"/>
                </a:cubicBezTo>
                <a:close/>
                <a:moveTo>
                  <a:pt x="1931108" y="870294"/>
                </a:moveTo>
                <a:cubicBezTo>
                  <a:pt x="1929935" y="871508"/>
                  <a:pt x="1929140" y="872868"/>
                  <a:pt x="1928722" y="874375"/>
                </a:cubicBezTo>
                <a:cubicBezTo>
                  <a:pt x="1928303" y="875882"/>
                  <a:pt x="1928094" y="877933"/>
                  <a:pt x="1928094" y="880528"/>
                </a:cubicBezTo>
                <a:cubicBezTo>
                  <a:pt x="1928094" y="882454"/>
                  <a:pt x="1928219" y="884212"/>
                  <a:pt x="1928470" y="885803"/>
                </a:cubicBezTo>
                <a:cubicBezTo>
                  <a:pt x="1928722" y="887393"/>
                  <a:pt x="1929077" y="888733"/>
                  <a:pt x="1929538" y="889821"/>
                </a:cubicBezTo>
                <a:cubicBezTo>
                  <a:pt x="1929998" y="890909"/>
                  <a:pt x="1930584" y="891746"/>
                  <a:pt x="1931296" y="892332"/>
                </a:cubicBezTo>
                <a:cubicBezTo>
                  <a:pt x="1932007" y="892918"/>
                  <a:pt x="1932823" y="893211"/>
                  <a:pt x="1933745" y="893211"/>
                </a:cubicBezTo>
                <a:cubicBezTo>
                  <a:pt x="1935084" y="893211"/>
                  <a:pt x="1936821" y="892625"/>
                  <a:pt x="1938956" y="891453"/>
                </a:cubicBezTo>
                <a:cubicBezTo>
                  <a:pt x="1941090" y="890281"/>
                  <a:pt x="1943748" y="888984"/>
                  <a:pt x="1946930" y="887561"/>
                </a:cubicBezTo>
                <a:cubicBezTo>
                  <a:pt x="1950111" y="886137"/>
                  <a:pt x="1953774" y="884840"/>
                  <a:pt x="1957917" y="883668"/>
                </a:cubicBezTo>
                <a:cubicBezTo>
                  <a:pt x="1962062" y="882496"/>
                  <a:pt x="1966770" y="881909"/>
                  <a:pt x="1972044" y="881909"/>
                </a:cubicBezTo>
                <a:cubicBezTo>
                  <a:pt x="1976063" y="881910"/>
                  <a:pt x="1979432" y="882328"/>
                  <a:pt x="1982153" y="883165"/>
                </a:cubicBezTo>
                <a:cubicBezTo>
                  <a:pt x="1984874" y="884002"/>
                  <a:pt x="1987050" y="885300"/>
                  <a:pt x="1988683" y="887058"/>
                </a:cubicBezTo>
                <a:cubicBezTo>
                  <a:pt x="1990315" y="888816"/>
                  <a:pt x="1991488" y="891014"/>
                  <a:pt x="1992199" y="893651"/>
                </a:cubicBezTo>
                <a:cubicBezTo>
                  <a:pt x="1992911" y="896288"/>
                  <a:pt x="1993266" y="899364"/>
                  <a:pt x="1993267" y="902881"/>
                </a:cubicBezTo>
                <a:lnTo>
                  <a:pt x="1993266" y="909661"/>
                </a:lnTo>
                <a:lnTo>
                  <a:pt x="1982342" y="909661"/>
                </a:lnTo>
                <a:cubicBezTo>
                  <a:pt x="1972379" y="909661"/>
                  <a:pt x="1963631" y="910415"/>
                  <a:pt x="1956097" y="911922"/>
                </a:cubicBezTo>
                <a:cubicBezTo>
                  <a:pt x="1948562" y="913429"/>
                  <a:pt x="1942262" y="915752"/>
                  <a:pt x="1937197" y="918891"/>
                </a:cubicBezTo>
                <a:cubicBezTo>
                  <a:pt x="1932133" y="922031"/>
                  <a:pt x="1928324" y="926007"/>
                  <a:pt x="1925771" y="930821"/>
                </a:cubicBezTo>
                <a:cubicBezTo>
                  <a:pt x="1923217" y="935634"/>
                  <a:pt x="1921941" y="941306"/>
                  <a:pt x="1921941" y="947836"/>
                </a:cubicBezTo>
                <a:cubicBezTo>
                  <a:pt x="1921941" y="953863"/>
                  <a:pt x="1922945" y="959137"/>
                  <a:pt x="1924954" y="963658"/>
                </a:cubicBezTo>
                <a:cubicBezTo>
                  <a:pt x="1926963" y="968179"/>
                  <a:pt x="1929789" y="971967"/>
                  <a:pt x="1933431" y="975023"/>
                </a:cubicBezTo>
                <a:cubicBezTo>
                  <a:pt x="1937072" y="978078"/>
                  <a:pt x="1941384" y="980380"/>
                  <a:pt x="1946365" y="981929"/>
                </a:cubicBezTo>
                <a:cubicBezTo>
                  <a:pt x="1951346" y="983478"/>
                  <a:pt x="1956808" y="984252"/>
                  <a:pt x="1962752" y="984252"/>
                </a:cubicBezTo>
                <a:cubicBezTo>
                  <a:pt x="1969952" y="984252"/>
                  <a:pt x="1976502" y="982871"/>
                  <a:pt x="1982404" y="980108"/>
                </a:cubicBezTo>
                <a:cubicBezTo>
                  <a:pt x="1988306" y="977346"/>
                  <a:pt x="1993560" y="973495"/>
                  <a:pt x="1998164" y="968555"/>
                </a:cubicBezTo>
                <a:lnTo>
                  <a:pt x="1998164" y="977471"/>
                </a:lnTo>
                <a:cubicBezTo>
                  <a:pt x="1998164" y="978643"/>
                  <a:pt x="1998520" y="979564"/>
                  <a:pt x="1999231" y="980234"/>
                </a:cubicBezTo>
                <a:cubicBezTo>
                  <a:pt x="1999943" y="980904"/>
                  <a:pt x="2001157" y="981385"/>
                  <a:pt x="2002873" y="981678"/>
                </a:cubicBezTo>
                <a:cubicBezTo>
                  <a:pt x="2004589" y="981971"/>
                  <a:pt x="2007331" y="982118"/>
                  <a:pt x="2011098" y="982117"/>
                </a:cubicBezTo>
                <a:cubicBezTo>
                  <a:pt x="2014614" y="982117"/>
                  <a:pt x="2017272" y="981971"/>
                  <a:pt x="2019072" y="981678"/>
                </a:cubicBezTo>
                <a:cubicBezTo>
                  <a:pt x="2020872" y="981385"/>
                  <a:pt x="2022190" y="980904"/>
                  <a:pt x="2023028" y="980234"/>
                </a:cubicBezTo>
                <a:cubicBezTo>
                  <a:pt x="2023865" y="979564"/>
                  <a:pt x="2024283" y="978643"/>
                  <a:pt x="2024283" y="977471"/>
                </a:cubicBezTo>
                <a:lnTo>
                  <a:pt x="2024283" y="902127"/>
                </a:lnTo>
                <a:cubicBezTo>
                  <a:pt x="2024283" y="894425"/>
                  <a:pt x="2023362" y="887770"/>
                  <a:pt x="2021521" y="882161"/>
                </a:cubicBezTo>
                <a:cubicBezTo>
                  <a:pt x="2019679" y="876552"/>
                  <a:pt x="2016749" y="871968"/>
                  <a:pt x="2012730" y="868410"/>
                </a:cubicBezTo>
                <a:cubicBezTo>
                  <a:pt x="2008712" y="864852"/>
                  <a:pt x="2003585" y="862216"/>
                  <a:pt x="1997348" y="860499"/>
                </a:cubicBezTo>
                <a:cubicBezTo>
                  <a:pt x="1991111" y="858783"/>
                  <a:pt x="1983597" y="857925"/>
                  <a:pt x="1974807" y="857925"/>
                </a:cubicBezTo>
                <a:cubicBezTo>
                  <a:pt x="1969868" y="857925"/>
                  <a:pt x="1965075" y="858323"/>
                  <a:pt x="1960429" y="859118"/>
                </a:cubicBezTo>
                <a:cubicBezTo>
                  <a:pt x="1955783" y="859913"/>
                  <a:pt x="1951492" y="860939"/>
                  <a:pt x="1947558" y="862195"/>
                </a:cubicBezTo>
                <a:cubicBezTo>
                  <a:pt x="1943623" y="863450"/>
                  <a:pt x="1940191" y="864811"/>
                  <a:pt x="1937260" y="866276"/>
                </a:cubicBezTo>
                <a:cubicBezTo>
                  <a:pt x="1934331" y="867741"/>
                  <a:pt x="1932279" y="869080"/>
                  <a:pt x="1931108" y="870294"/>
                </a:cubicBezTo>
                <a:close/>
                <a:moveTo>
                  <a:pt x="1786035" y="862885"/>
                </a:moveTo>
                <a:cubicBezTo>
                  <a:pt x="1785574" y="863513"/>
                  <a:pt x="1785344" y="864246"/>
                  <a:pt x="1785344" y="865083"/>
                </a:cubicBezTo>
                <a:lnTo>
                  <a:pt x="1785344" y="933646"/>
                </a:lnTo>
                <a:cubicBezTo>
                  <a:pt x="1785344" y="942185"/>
                  <a:pt x="1786035" y="949322"/>
                  <a:pt x="1787416" y="955056"/>
                </a:cubicBezTo>
                <a:cubicBezTo>
                  <a:pt x="1788798" y="960791"/>
                  <a:pt x="1791100" y="965835"/>
                  <a:pt x="1794323" y="970188"/>
                </a:cubicBezTo>
                <a:cubicBezTo>
                  <a:pt x="1797546" y="974541"/>
                  <a:pt x="1801774" y="977974"/>
                  <a:pt x="1807006" y="980485"/>
                </a:cubicBezTo>
                <a:cubicBezTo>
                  <a:pt x="1812238" y="982996"/>
                  <a:pt x="1818705" y="984252"/>
                  <a:pt x="1826407" y="984252"/>
                </a:cubicBezTo>
                <a:cubicBezTo>
                  <a:pt x="1833272" y="984252"/>
                  <a:pt x="1839906" y="982578"/>
                  <a:pt x="1846311" y="979229"/>
                </a:cubicBezTo>
                <a:cubicBezTo>
                  <a:pt x="1852714" y="975881"/>
                  <a:pt x="1859014" y="970858"/>
                  <a:pt x="1865209" y="964160"/>
                </a:cubicBezTo>
                <a:lnTo>
                  <a:pt x="1865209" y="977094"/>
                </a:lnTo>
                <a:cubicBezTo>
                  <a:pt x="1865209" y="977932"/>
                  <a:pt x="1865419" y="978664"/>
                  <a:pt x="1865837" y="979292"/>
                </a:cubicBezTo>
                <a:cubicBezTo>
                  <a:pt x="1866256" y="979920"/>
                  <a:pt x="1866967" y="980443"/>
                  <a:pt x="1867972" y="980862"/>
                </a:cubicBezTo>
                <a:cubicBezTo>
                  <a:pt x="1868976" y="981280"/>
                  <a:pt x="1870337" y="981594"/>
                  <a:pt x="1872053" y="981803"/>
                </a:cubicBezTo>
                <a:cubicBezTo>
                  <a:pt x="1873769" y="982013"/>
                  <a:pt x="1876008" y="982117"/>
                  <a:pt x="1878771" y="982118"/>
                </a:cubicBezTo>
                <a:cubicBezTo>
                  <a:pt x="1881366" y="982117"/>
                  <a:pt x="1883522" y="982013"/>
                  <a:pt x="1885238" y="981804"/>
                </a:cubicBezTo>
                <a:cubicBezTo>
                  <a:pt x="1886954" y="981594"/>
                  <a:pt x="1888336" y="981280"/>
                  <a:pt x="1889382" y="980862"/>
                </a:cubicBezTo>
                <a:cubicBezTo>
                  <a:pt x="1890429" y="980443"/>
                  <a:pt x="1891161" y="979920"/>
                  <a:pt x="1891580" y="979292"/>
                </a:cubicBezTo>
                <a:cubicBezTo>
                  <a:pt x="1891998" y="978664"/>
                  <a:pt x="1892207" y="977931"/>
                  <a:pt x="1892208" y="977094"/>
                </a:cubicBezTo>
                <a:lnTo>
                  <a:pt x="1892208" y="865083"/>
                </a:lnTo>
                <a:cubicBezTo>
                  <a:pt x="1892208" y="864246"/>
                  <a:pt x="1891957" y="863513"/>
                  <a:pt x="1891454" y="862885"/>
                </a:cubicBezTo>
                <a:cubicBezTo>
                  <a:pt x="1890952" y="862257"/>
                  <a:pt x="1890115" y="861734"/>
                  <a:pt x="1888942" y="861315"/>
                </a:cubicBezTo>
                <a:cubicBezTo>
                  <a:pt x="1887771" y="860897"/>
                  <a:pt x="1886180" y="860583"/>
                  <a:pt x="1884171" y="860374"/>
                </a:cubicBezTo>
                <a:cubicBezTo>
                  <a:pt x="1882162" y="860164"/>
                  <a:pt x="1879608" y="860060"/>
                  <a:pt x="1876511" y="860060"/>
                </a:cubicBezTo>
                <a:cubicBezTo>
                  <a:pt x="1873413" y="860060"/>
                  <a:pt x="1870860" y="860164"/>
                  <a:pt x="1868851" y="860374"/>
                </a:cubicBezTo>
                <a:cubicBezTo>
                  <a:pt x="1866842" y="860583"/>
                  <a:pt x="1865230" y="860897"/>
                  <a:pt x="1864016" y="861316"/>
                </a:cubicBezTo>
                <a:cubicBezTo>
                  <a:pt x="1862802" y="861734"/>
                  <a:pt x="1861965" y="862257"/>
                  <a:pt x="1861505" y="862885"/>
                </a:cubicBezTo>
                <a:cubicBezTo>
                  <a:pt x="1861044" y="863513"/>
                  <a:pt x="1860814" y="864246"/>
                  <a:pt x="1860814" y="865083"/>
                </a:cubicBezTo>
                <a:lnTo>
                  <a:pt x="1860814" y="939548"/>
                </a:lnTo>
                <a:cubicBezTo>
                  <a:pt x="1856210" y="945157"/>
                  <a:pt x="1851877" y="949426"/>
                  <a:pt x="1847817" y="952356"/>
                </a:cubicBezTo>
                <a:cubicBezTo>
                  <a:pt x="1843757" y="955287"/>
                  <a:pt x="1839718" y="956752"/>
                  <a:pt x="1835699" y="956751"/>
                </a:cubicBezTo>
                <a:cubicBezTo>
                  <a:pt x="1832518" y="956751"/>
                  <a:pt x="1829735" y="956145"/>
                  <a:pt x="1827349" y="954931"/>
                </a:cubicBezTo>
                <a:cubicBezTo>
                  <a:pt x="1824963" y="953717"/>
                  <a:pt x="1822995" y="952001"/>
                  <a:pt x="1821447" y="949782"/>
                </a:cubicBezTo>
                <a:cubicBezTo>
                  <a:pt x="1819898" y="947564"/>
                  <a:pt x="1818747" y="944906"/>
                  <a:pt x="1817993" y="941808"/>
                </a:cubicBezTo>
                <a:cubicBezTo>
                  <a:pt x="1817240" y="938711"/>
                  <a:pt x="1816863" y="934232"/>
                  <a:pt x="1816863" y="928372"/>
                </a:cubicBezTo>
                <a:lnTo>
                  <a:pt x="1816863" y="865083"/>
                </a:lnTo>
                <a:cubicBezTo>
                  <a:pt x="1816863" y="864246"/>
                  <a:pt x="1816612" y="863513"/>
                  <a:pt x="1816110" y="862885"/>
                </a:cubicBezTo>
                <a:cubicBezTo>
                  <a:pt x="1815608" y="862257"/>
                  <a:pt x="1814749" y="861734"/>
                  <a:pt x="1813536" y="861315"/>
                </a:cubicBezTo>
                <a:cubicBezTo>
                  <a:pt x="1812322" y="860897"/>
                  <a:pt x="1810710" y="860583"/>
                  <a:pt x="1808701" y="860374"/>
                </a:cubicBezTo>
                <a:cubicBezTo>
                  <a:pt x="1806692" y="860165"/>
                  <a:pt x="1804138" y="860060"/>
                  <a:pt x="1801041" y="860060"/>
                </a:cubicBezTo>
                <a:cubicBezTo>
                  <a:pt x="1798027" y="860060"/>
                  <a:pt x="1795495" y="860164"/>
                  <a:pt x="1793444" y="860374"/>
                </a:cubicBezTo>
                <a:cubicBezTo>
                  <a:pt x="1791393" y="860583"/>
                  <a:pt x="1789760" y="860897"/>
                  <a:pt x="1788546" y="861316"/>
                </a:cubicBezTo>
                <a:cubicBezTo>
                  <a:pt x="1787332" y="861734"/>
                  <a:pt x="1786495" y="862257"/>
                  <a:pt x="1786035" y="862885"/>
                </a:cubicBezTo>
                <a:close/>
                <a:moveTo>
                  <a:pt x="1601976" y="939485"/>
                </a:moveTo>
                <a:cubicBezTo>
                  <a:pt x="1603023" y="937350"/>
                  <a:pt x="1604676" y="935530"/>
                  <a:pt x="1606936" y="934023"/>
                </a:cubicBezTo>
                <a:cubicBezTo>
                  <a:pt x="1609197" y="932516"/>
                  <a:pt x="1612127" y="931386"/>
                  <a:pt x="1615727" y="930632"/>
                </a:cubicBezTo>
                <a:cubicBezTo>
                  <a:pt x="1619326" y="929879"/>
                  <a:pt x="1623680" y="929502"/>
                  <a:pt x="1628786" y="929502"/>
                </a:cubicBezTo>
                <a:lnTo>
                  <a:pt x="1640842" y="929502"/>
                </a:lnTo>
                <a:lnTo>
                  <a:pt x="1640841" y="948589"/>
                </a:lnTo>
                <a:cubicBezTo>
                  <a:pt x="1636990" y="952942"/>
                  <a:pt x="1633202" y="956249"/>
                  <a:pt x="1629477" y="958510"/>
                </a:cubicBezTo>
                <a:cubicBezTo>
                  <a:pt x="1625752" y="960770"/>
                  <a:pt x="1621670" y="961900"/>
                  <a:pt x="1617234" y="961900"/>
                </a:cubicBezTo>
                <a:cubicBezTo>
                  <a:pt x="1611959" y="961900"/>
                  <a:pt x="1607836" y="960560"/>
                  <a:pt x="1604865" y="957882"/>
                </a:cubicBezTo>
                <a:cubicBezTo>
                  <a:pt x="1601893" y="955203"/>
                  <a:pt x="1600407" y="951519"/>
                  <a:pt x="1600407" y="946831"/>
                </a:cubicBezTo>
                <a:cubicBezTo>
                  <a:pt x="1600407" y="944068"/>
                  <a:pt x="1600930" y="941620"/>
                  <a:pt x="1601976" y="939485"/>
                </a:cubicBezTo>
                <a:close/>
                <a:moveTo>
                  <a:pt x="1710526" y="809705"/>
                </a:moveTo>
                <a:cubicBezTo>
                  <a:pt x="1710023" y="810375"/>
                  <a:pt x="1709772" y="811128"/>
                  <a:pt x="1709772" y="811965"/>
                </a:cubicBezTo>
                <a:lnTo>
                  <a:pt x="1709772" y="977094"/>
                </a:lnTo>
                <a:cubicBezTo>
                  <a:pt x="1709772" y="977932"/>
                  <a:pt x="1710023" y="978664"/>
                  <a:pt x="1710525" y="979292"/>
                </a:cubicBezTo>
                <a:cubicBezTo>
                  <a:pt x="1711028" y="979920"/>
                  <a:pt x="1711886" y="980443"/>
                  <a:pt x="1713100" y="980862"/>
                </a:cubicBezTo>
                <a:cubicBezTo>
                  <a:pt x="1714314" y="981280"/>
                  <a:pt x="1715925" y="981594"/>
                  <a:pt x="1717934" y="981803"/>
                </a:cubicBezTo>
                <a:cubicBezTo>
                  <a:pt x="1719944" y="982013"/>
                  <a:pt x="1722497" y="982117"/>
                  <a:pt x="1725594" y="982117"/>
                </a:cubicBezTo>
                <a:cubicBezTo>
                  <a:pt x="1728692" y="982117"/>
                  <a:pt x="1731245" y="982013"/>
                  <a:pt x="1733254" y="981803"/>
                </a:cubicBezTo>
                <a:cubicBezTo>
                  <a:pt x="1735264" y="981594"/>
                  <a:pt x="1736875" y="981280"/>
                  <a:pt x="1738089" y="980862"/>
                </a:cubicBezTo>
                <a:cubicBezTo>
                  <a:pt x="1739303" y="980443"/>
                  <a:pt x="1740161" y="979920"/>
                  <a:pt x="1740663" y="979292"/>
                </a:cubicBezTo>
                <a:cubicBezTo>
                  <a:pt x="1741166" y="978664"/>
                  <a:pt x="1741417" y="977932"/>
                  <a:pt x="1741417" y="977094"/>
                </a:cubicBezTo>
                <a:lnTo>
                  <a:pt x="1741417" y="811965"/>
                </a:lnTo>
                <a:cubicBezTo>
                  <a:pt x="1741417" y="811128"/>
                  <a:pt x="1741166" y="810374"/>
                  <a:pt x="1740663" y="809705"/>
                </a:cubicBezTo>
                <a:cubicBezTo>
                  <a:pt x="1740161" y="809035"/>
                  <a:pt x="1739303" y="808470"/>
                  <a:pt x="1738089" y="808009"/>
                </a:cubicBezTo>
                <a:cubicBezTo>
                  <a:pt x="1736875" y="807549"/>
                  <a:pt x="1735264" y="807193"/>
                  <a:pt x="1733254" y="806942"/>
                </a:cubicBezTo>
                <a:cubicBezTo>
                  <a:pt x="1731245" y="806691"/>
                  <a:pt x="1728692" y="806566"/>
                  <a:pt x="1725595" y="806565"/>
                </a:cubicBezTo>
                <a:cubicBezTo>
                  <a:pt x="1722497" y="806565"/>
                  <a:pt x="1719944" y="806691"/>
                  <a:pt x="1717934" y="806942"/>
                </a:cubicBezTo>
                <a:cubicBezTo>
                  <a:pt x="1715925" y="807193"/>
                  <a:pt x="1714314" y="807549"/>
                  <a:pt x="1713100" y="808009"/>
                </a:cubicBezTo>
                <a:cubicBezTo>
                  <a:pt x="1711886" y="808470"/>
                  <a:pt x="1711028" y="809035"/>
                  <a:pt x="1710526" y="809705"/>
                </a:cubicBezTo>
                <a:close/>
                <a:moveTo>
                  <a:pt x="1578683" y="870294"/>
                </a:moveTo>
                <a:cubicBezTo>
                  <a:pt x="1577510" y="871508"/>
                  <a:pt x="1576715" y="872868"/>
                  <a:pt x="1576297" y="874375"/>
                </a:cubicBezTo>
                <a:cubicBezTo>
                  <a:pt x="1575878" y="875882"/>
                  <a:pt x="1575669" y="877933"/>
                  <a:pt x="1575669" y="880528"/>
                </a:cubicBezTo>
                <a:cubicBezTo>
                  <a:pt x="1575669" y="882454"/>
                  <a:pt x="1575794" y="884212"/>
                  <a:pt x="1576045" y="885802"/>
                </a:cubicBezTo>
                <a:cubicBezTo>
                  <a:pt x="1576297" y="887393"/>
                  <a:pt x="1576652" y="888733"/>
                  <a:pt x="1577113" y="889821"/>
                </a:cubicBezTo>
                <a:cubicBezTo>
                  <a:pt x="1577573" y="890909"/>
                  <a:pt x="1578159" y="891746"/>
                  <a:pt x="1578871" y="892332"/>
                </a:cubicBezTo>
                <a:cubicBezTo>
                  <a:pt x="1579582" y="892918"/>
                  <a:pt x="1580398" y="893211"/>
                  <a:pt x="1581320" y="893211"/>
                </a:cubicBezTo>
                <a:cubicBezTo>
                  <a:pt x="1582659" y="893211"/>
                  <a:pt x="1584396" y="892625"/>
                  <a:pt x="1586531" y="891453"/>
                </a:cubicBezTo>
                <a:cubicBezTo>
                  <a:pt x="1588666" y="890281"/>
                  <a:pt x="1591324" y="888984"/>
                  <a:pt x="1594505" y="887560"/>
                </a:cubicBezTo>
                <a:cubicBezTo>
                  <a:pt x="1597686" y="886137"/>
                  <a:pt x="1601349" y="884840"/>
                  <a:pt x="1605492" y="883668"/>
                </a:cubicBezTo>
                <a:cubicBezTo>
                  <a:pt x="1609636" y="882496"/>
                  <a:pt x="1614345" y="881909"/>
                  <a:pt x="1619620" y="881910"/>
                </a:cubicBezTo>
                <a:cubicBezTo>
                  <a:pt x="1623638" y="881910"/>
                  <a:pt x="1627007" y="882328"/>
                  <a:pt x="1629728" y="883165"/>
                </a:cubicBezTo>
                <a:cubicBezTo>
                  <a:pt x="1632449" y="884003"/>
                  <a:pt x="1634626" y="885300"/>
                  <a:pt x="1636258" y="887058"/>
                </a:cubicBezTo>
                <a:cubicBezTo>
                  <a:pt x="1637890" y="888816"/>
                  <a:pt x="1639063" y="891014"/>
                  <a:pt x="1639774" y="893651"/>
                </a:cubicBezTo>
                <a:cubicBezTo>
                  <a:pt x="1640486" y="896288"/>
                  <a:pt x="1640842" y="899364"/>
                  <a:pt x="1640842" y="902880"/>
                </a:cubicBezTo>
                <a:lnTo>
                  <a:pt x="1640841" y="909661"/>
                </a:lnTo>
                <a:lnTo>
                  <a:pt x="1629917" y="909662"/>
                </a:lnTo>
                <a:cubicBezTo>
                  <a:pt x="1619954" y="909661"/>
                  <a:pt x="1611206" y="910415"/>
                  <a:pt x="1603672" y="911922"/>
                </a:cubicBezTo>
                <a:cubicBezTo>
                  <a:pt x="1596137" y="913429"/>
                  <a:pt x="1589837" y="915752"/>
                  <a:pt x="1584773" y="918891"/>
                </a:cubicBezTo>
                <a:cubicBezTo>
                  <a:pt x="1579708" y="922030"/>
                  <a:pt x="1575899" y="926007"/>
                  <a:pt x="1573346" y="930821"/>
                </a:cubicBezTo>
                <a:cubicBezTo>
                  <a:pt x="1570792" y="935634"/>
                  <a:pt x="1569516" y="941306"/>
                  <a:pt x="1569515" y="947836"/>
                </a:cubicBezTo>
                <a:cubicBezTo>
                  <a:pt x="1569516" y="953863"/>
                  <a:pt x="1570520" y="959137"/>
                  <a:pt x="1572530" y="963658"/>
                </a:cubicBezTo>
                <a:cubicBezTo>
                  <a:pt x="1574539" y="968179"/>
                  <a:pt x="1577364" y="971967"/>
                  <a:pt x="1581006" y="975023"/>
                </a:cubicBezTo>
                <a:cubicBezTo>
                  <a:pt x="1584647" y="978078"/>
                  <a:pt x="1588959" y="980380"/>
                  <a:pt x="1593940" y="981929"/>
                </a:cubicBezTo>
                <a:cubicBezTo>
                  <a:pt x="1598921" y="983478"/>
                  <a:pt x="1604383" y="984252"/>
                  <a:pt x="1610327" y="984252"/>
                </a:cubicBezTo>
                <a:cubicBezTo>
                  <a:pt x="1617526" y="984252"/>
                  <a:pt x="1624077" y="982871"/>
                  <a:pt x="1629979" y="980108"/>
                </a:cubicBezTo>
                <a:cubicBezTo>
                  <a:pt x="1635881" y="977346"/>
                  <a:pt x="1641134" y="973495"/>
                  <a:pt x="1645739" y="968555"/>
                </a:cubicBezTo>
                <a:lnTo>
                  <a:pt x="1645739" y="977471"/>
                </a:lnTo>
                <a:cubicBezTo>
                  <a:pt x="1645739" y="978643"/>
                  <a:pt x="1646095" y="979564"/>
                  <a:pt x="1646806" y="980234"/>
                </a:cubicBezTo>
                <a:cubicBezTo>
                  <a:pt x="1647518" y="980903"/>
                  <a:pt x="1648732" y="981385"/>
                  <a:pt x="1650448" y="981678"/>
                </a:cubicBezTo>
                <a:cubicBezTo>
                  <a:pt x="1652164" y="981971"/>
                  <a:pt x="1654906" y="982117"/>
                  <a:pt x="1658673" y="982118"/>
                </a:cubicBezTo>
                <a:cubicBezTo>
                  <a:pt x="1662189" y="982117"/>
                  <a:pt x="1664847" y="981971"/>
                  <a:pt x="1666647" y="981678"/>
                </a:cubicBezTo>
                <a:cubicBezTo>
                  <a:pt x="1668447" y="981385"/>
                  <a:pt x="1669765" y="980904"/>
                  <a:pt x="1670602" y="980234"/>
                </a:cubicBezTo>
                <a:cubicBezTo>
                  <a:pt x="1671440" y="979564"/>
                  <a:pt x="1671858" y="978643"/>
                  <a:pt x="1671858" y="977471"/>
                </a:cubicBezTo>
                <a:lnTo>
                  <a:pt x="1671858" y="902127"/>
                </a:lnTo>
                <a:cubicBezTo>
                  <a:pt x="1671858" y="894425"/>
                  <a:pt x="1670937" y="887770"/>
                  <a:pt x="1669096" y="882161"/>
                </a:cubicBezTo>
                <a:cubicBezTo>
                  <a:pt x="1667254" y="876552"/>
                  <a:pt x="1664324" y="871968"/>
                  <a:pt x="1660305" y="868410"/>
                </a:cubicBezTo>
                <a:cubicBezTo>
                  <a:pt x="1656287" y="864853"/>
                  <a:pt x="1651160" y="862215"/>
                  <a:pt x="1644923" y="860499"/>
                </a:cubicBezTo>
                <a:cubicBezTo>
                  <a:pt x="1638686" y="858783"/>
                  <a:pt x="1631172" y="857925"/>
                  <a:pt x="1622382" y="857925"/>
                </a:cubicBezTo>
                <a:cubicBezTo>
                  <a:pt x="1617443" y="857925"/>
                  <a:pt x="1612650" y="858323"/>
                  <a:pt x="1608004" y="859118"/>
                </a:cubicBezTo>
                <a:cubicBezTo>
                  <a:pt x="1603358" y="859913"/>
                  <a:pt x="1599067" y="860939"/>
                  <a:pt x="1595133" y="862195"/>
                </a:cubicBezTo>
                <a:cubicBezTo>
                  <a:pt x="1591198" y="863450"/>
                  <a:pt x="1587766" y="864811"/>
                  <a:pt x="1584836" y="866276"/>
                </a:cubicBezTo>
                <a:cubicBezTo>
                  <a:pt x="1581906" y="867741"/>
                  <a:pt x="1579854" y="869080"/>
                  <a:pt x="1578683" y="870294"/>
                </a:cubicBezTo>
                <a:close/>
                <a:moveTo>
                  <a:pt x="1430703" y="862760"/>
                </a:moveTo>
                <a:cubicBezTo>
                  <a:pt x="1430243" y="863387"/>
                  <a:pt x="1430012" y="864120"/>
                  <a:pt x="1430012" y="864957"/>
                </a:cubicBezTo>
                <a:cubicBezTo>
                  <a:pt x="1430012" y="865459"/>
                  <a:pt x="1430034" y="866004"/>
                  <a:pt x="1430075" y="866590"/>
                </a:cubicBezTo>
                <a:cubicBezTo>
                  <a:pt x="1430117" y="867176"/>
                  <a:pt x="1430285" y="868138"/>
                  <a:pt x="1430578" y="869478"/>
                </a:cubicBezTo>
                <a:cubicBezTo>
                  <a:pt x="1430870" y="870817"/>
                  <a:pt x="1431268" y="872324"/>
                  <a:pt x="1431771" y="873998"/>
                </a:cubicBezTo>
                <a:lnTo>
                  <a:pt x="1465424" y="975336"/>
                </a:lnTo>
                <a:cubicBezTo>
                  <a:pt x="1465843" y="976676"/>
                  <a:pt x="1466408" y="977785"/>
                  <a:pt x="1467119" y="978664"/>
                </a:cubicBezTo>
                <a:cubicBezTo>
                  <a:pt x="1467831" y="979543"/>
                  <a:pt x="1468982" y="980234"/>
                  <a:pt x="1470573" y="980736"/>
                </a:cubicBezTo>
                <a:cubicBezTo>
                  <a:pt x="1472164" y="981238"/>
                  <a:pt x="1474361" y="981594"/>
                  <a:pt x="1477165" y="981804"/>
                </a:cubicBezTo>
                <a:cubicBezTo>
                  <a:pt x="1479970" y="982013"/>
                  <a:pt x="1483591" y="982118"/>
                  <a:pt x="1488027" y="982117"/>
                </a:cubicBezTo>
                <a:cubicBezTo>
                  <a:pt x="1492548" y="982118"/>
                  <a:pt x="1496211" y="982034"/>
                  <a:pt x="1499015" y="981866"/>
                </a:cubicBezTo>
                <a:cubicBezTo>
                  <a:pt x="1501820" y="981699"/>
                  <a:pt x="1504038" y="981364"/>
                  <a:pt x="1505671" y="980862"/>
                </a:cubicBezTo>
                <a:cubicBezTo>
                  <a:pt x="1507303" y="980359"/>
                  <a:pt x="1508475" y="979669"/>
                  <a:pt x="1509187" y="978790"/>
                </a:cubicBezTo>
                <a:cubicBezTo>
                  <a:pt x="1509898" y="977911"/>
                  <a:pt x="1510463" y="976760"/>
                  <a:pt x="1510882" y="975336"/>
                </a:cubicBezTo>
                <a:lnTo>
                  <a:pt x="1544536" y="873999"/>
                </a:lnTo>
                <a:cubicBezTo>
                  <a:pt x="1544871" y="872826"/>
                  <a:pt x="1545143" y="871780"/>
                  <a:pt x="1545352" y="870859"/>
                </a:cubicBezTo>
                <a:cubicBezTo>
                  <a:pt x="1545561" y="869938"/>
                  <a:pt x="1545729" y="869122"/>
                  <a:pt x="1545854" y="868411"/>
                </a:cubicBezTo>
                <a:cubicBezTo>
                  <a:pt x="1545980" y="867699"/>
                  <a:pt x="1546063" y="867050"/>
                  <a:pt x="1546106" y="866464"/>
                </a:cubicBezTo>
                <a:cubicBezTo>
                  <a:pt x="1546147" y="865878"/>
                  <a:pt x="1546168" y="865376"/>
                  <a:pt x="1546168" y="864957"/>
                </a:cubicBezTo>
                <a:cubicBezTo>
                  <a:pt x="1546168" y="864120"/>
                  <a:pt x="1545959" y="863387"/>
                  <a:pt x="1545540" y="862760"/>
                </a:cubicBezTo>
                <a:cubicBezTo>
                  <a:pt x="1545122" y="862132"/>
                  <a:pt x="1544368" y="861608"/>
                  <a:pt x="1543280" y="861190"/>
                </a:cubicBezTo>
                <a:cubicBezTo>
                  <a:pt x="1542192" y="860771"/>
                  <a:pt x="1540664" y="860478"/>
                  <a:pt x="1538697" y="860311"/>
                </a:cubicBezTo>
                <a:cubicBezTo>
                  <a:pt x="1536729" y="860144"/>
                  <a:pt x="1534197" y="860060"/>
                  <a:pt x="1531099" y="860060"/>
                </a:cubicBezTo>
                <a:cubicBezTo>
                  <a:pt x="1527918" y="860060"/>
                  <a:pt x="1525344" y="860164"/>
                  <a:pt x="1523377" y="860374"/>
                </a:cubicBezTo>
                <a:cubicBezTo>
                  <a:pt x="1521409" y="860583"/>
                  <a:pt x="1519840" y="860876"/>
                  <a:pt x="1518668" y="861253"/>
                </a:cubicBezTo>
                <a:cubicBezTo>
                  <a:pt x="1517496" y="861630"/>
                  <a:pt x="1516637" y="862174"/>
                  <a:pt x="1516093" y="862885"/>
                </a:cubicBezTo>
                <a:cubicBezTo>
                  <a:pt x="1515549" y="863597"/>
                  <a:pt x="1515152" y="864455"/>
                  <a:pt x="1514900" y="865459"/>
                </a:cubicBezTo>
                <a:lnTo>
                  <a:pt x="1489785" y="947710"/>
                </a:lnTo>
                <a:lnTo>
                  <a:pt x="1489032" y="950849"/>
                </a:lnTo>
                <a:lnTo>
                  <a:pt x="1488279" y="947710"/>
                </a:lnTo>
                <a:lnTo>
                  <a:pt x="1462787" y="865460"/>
                </a:lnTo>
                <a:cubicBezTo>
                  <a:pt x="1462452" y="864455"/>
                  <a:pt x="1462034" y="863597"/>
                  <a:pt x="1461531" y="862885"/>
                </a:cubicBezTo>
                <a:cubicBezTo>
                  <a:pt x="1461029" y="862174"/>
                  <a:pt x="1460171" y="861629"/>
                  <a:pt x="1458957" y="861253"/>
                </a:cubicBezTo>
                <a:cubicBezTo>
                  <a:pt x="1457743" y="860876"/>
                  <a:pt x="1456090" y="860583"/>
                  <a:pt x="1453997" y="860374"/>
                </a:cubicBezTo>
                <a:cubicBezTo>
                  <a:pt x="1451904" y="860164"/>
                  <a:pt x="1449141" y="860060"/>
                  <a:pt x="1445709" y="860060"/>
                </a:cubicBezTo>
                <a:cubicBezTo>
                  <a:pt x="1442612" y="860060"/>
                  <a:pt x="1440037" y="860143"/>
                  <a:pt x="1437986" y="860311"/>
                </a:cubicBezTo>
                <a:cubicBezTo>
                  <a:pt x="1435935" y="860478"/>
                  <a:pt x="1434324" y="860771"/>
                  <a:pt x="1433152" y="861190"/>
                </a:cubicBezTo>
                <a:cubicBezTo>
                  <a:pt x="1431980" y="861609"/>
                  <a:pt x="1431163" y="862132"/>
                  <a:pt x="1430703" y="862760"/>
                </a:cubicBezTo>
                <a:close/>
                <a:moveTo>
                  <a:pt x="1323956" y="821320"/>
                </a:moveTo>
                <a:cubicBezTo>
                  <a:pt x="1322073" y="822953"/>
                  <a:pt x="1321131" y="825611"/>
                  <a:pt x="1321131" y="829294"/>
                </a:cubicBezTo>
                <a:lnTo>
                  <a:pt x="1321131" y="970941"/>
                </a:lnTo>
                <a:cubicBezTo>
                  <a:pt x="1321131" y="974625"/>
                  <a:pt x="1322072" y="977283"/>
                  <a:pt x="1323956" y="978915"/>
                </a:cubicBezTo>
                <a:cubicBezTo>
                  <a:pt x="1325840" y="980548"/>
                  <a:pt x="1328163" y="981364"/>
                  <a:pt x="1330925" y="981364"/>
                </a:cubicBezTo>
                <a:lnTo>
                  <a:pt x="1412548" y="981364"/>
                </a:lnTo>
                <a:cubicBezTo>
                  <a:pt x="1413302" y="981364"/>
                  <a:pt x="1413993" y="981134"/>
                  <a:pt x="1414621" y="980673"/>
                </a:cubicBezTo>
                <a:cubicBezTo>
                  <a:pt x="1415248" y="980213"/>
                  <a:pt x="1415771" y="979480"/>
                  <a:pt x="1416190" y="978476"/>
                </a:cubicBezTo>
                <a:cubicBezTo>
                  <a:pt x="1416609" y="977471"/>
                  <a:pt x="1416922" y="976153"/>
                  <a:pt x="1417132" y="974520"/>
                </a:cubicBezTo>
                <a:cubicBezTo>
                  <a:pt x="1417341" y="972888"/>
                  <a:pt x="1417446" y="970858"/>
                  <a:pt x="1417446" y="968430"/>
                </a:cubicBezTo>
                <a:cubicBezTo>
                  <a:pt x="1417446" y="966002"/>
                  <a:pt x="1417341" y="963972"/>
                  <a:pt x="1417132" y="962339"/>
                </a:cubicBezTo>
                <a:cubicBezTo>
                  <a:pt x="1416923" y="960707"/>
                  <a:pt x="1416608" y="959389"/>
                  <a:pt x="1416190" y="958384"/>
                </a:cubicBezTo>
                <a:cubicBezTo>
                  <a:pt x="1415771" y="957379"/>
                  <a:pt x="1415248" y="956647"/>
                  <a:pt x="1414620" y="956186"/>
                </a:cubicBezTo>
                <a:cubicBezTo>
                  <a:pt x="1413992" y="955726"/>
                  <a:pt x="1413302" y="955496"/>
                  <a:pt x="1412548" y="955496"/>
                </a:cubicBezTo>
                <a:lnTo>
                  <a:pt x="1354031" y="955496"/>
                </a:lnTo>
                <a:lnTo>
                  <a:pt x="1354031" y="909661"/>
                </a:lnTo>
                <a:lnTo>
                  <a:pt x="1403130" y="909661"/>
                </a:lnTo>
                <a:cubicBezTo>
                  <a:pt x="1403884" y="909662"/>
                  <a:pt x="1404574" y="909452"/>
                  <a:pt x="1405202" y="909033"/>
                </a:cubicBezTo>
                <a:cubicBezTo>
                  <a:pt x="1405830" y="908615"/>
                  <a:pt x="1406353" y="907924"/>
                  <a:pt x="1406772" y="906961"/>
                </a:cubicBezTo>
                <a:cubicBezTo>
                  <a:pt x="1407191" y="905999"/>
                  <a:pt x="1407504" y="904722"/>
                  <a:pt x="1407714" y="903132"/>
                </a:cubicBezTo>
                <a:cubicBezTo>
                  <a:pt x="1407923" y="901541"/>
                  <a:pt x="1408028" y="899532"/>
                  <a:pt x="1408028" y="897104"/>
                </a:cubicBezTo>
                <a:cubicBezTo>
                  <a:pt x="1408028" y="894760"/>
                  <a:pt x="1407923" y="892772"/>
                  <a:pt x="1407714" y="891139"/>
                </a:cubicBezTo>
                <a:cubicBezTo>
                  <a:pt x="1407505" y="889507"/>
                  <a:pt x="1407191" y="888209"/>
                  <a:pt x="1406772" y="887246"/>
                </a:cubicBezTo>
                <a:cubicBezTo>
                  <a:pt x="1406353" y="886284"/>
                  <a:pt x="1405830" y="885572"/>
                  <a:pt x="1405202" y="885112"/>
                </a:cubicBezTo>
                <a:cubicBezTo>
                  <a:pt x="1404574" y="884651"/>
                  <a:pt x="1403884" y="884421"/>
                  <a:pt x="1403130" y="884421"/>
                </a:cubicBezTo>
                <a:lnTo>
                  <a:pt x="1354031" y="884421"/>
                </a:lnTo>
                <a:lnTo>
                  <a:pt x="1354031" y="844740"/>
                </a:lnTo>
                <a:lnTo>
                  <a:pt x="1412046" y="844740"/>
                </a:lnTo>
                <a:cubicBezTo>
                  <a:pt x="1412800" y="844740"/>
                  <a:pt x="1413469" y="844510"/>
                  <a:pt x="1414055" y="844049"/>
                </a:cubicBezTo>
                <a:cubicBezTo>
                  <a:pt x="1414641" y="843589"/>
                  <a:pt x="1415143" y="842856"/>
                  <a:pt x="1415562" y="841852"/>
                </a:cubicBezTo>
                <a:cubicBezTo>
                  <a:pt x="1415981" y="840847"/>
                  <a:pt x="1416294" y="839528"/>
                  <a:pt x="1416504" y="837896"/>
                </a:cubicBezTo>
                <a:cubicBezTo>
                  <a:pt x="1416713" y="836264"/>
                  <a:pt x="1416818" y="834275"/>
                  <a:pt x="1416818" y="831931"/>
                </a:cubicBezTo>
                <a:cubicBezTo>
                  <a:pt x="1416818" y="829420"/>
                  <a:pt x="1416713" y="827348"/>
                  <a:pt x="1416504" y="825716"/>
                </a:cubicBezTo>
                <a:cubicBezTo>
                  <a:pt x="1416295" y="824083"/>
                  <a:pt x="1415981" y="822743"/>
                  <a:pt x="1415562" y="821697"/>
                </a:cubicBezTo>
                <a:cubicBezTo>
                  <a:pt x="1415144" y="820650"/>
                  <a:pt x="1414641" y="819918"/>
                  <a:pt x="1414055" y="819499"/>
                </a:cubicBezTo>
                <a:cubicBezTo>
                  <a:pt x="1413469" y="819081"/>
                  <a:pt x="1412800" y="818872"/>
                  <a:pt x="1412046" y="818872"/>
                </a:cubicBezTo>
                <a:lnTo>
                  <a:pt x="1330925" y="818872"/>
                </a:lnTo>
                <a:cubicBezTo>
                  <a:pt x="1328163" y="818872"/>
                  <a:pt x="1325840" y="819688"/>
                  <a:pt x="1323956" y="821320"/>
                </a:cubicBezTo>
                <a:close/>
                <a:moveTo>
                  <a:pt x="288273" y="177573"/>
                </a:moveTo>
                <a:cubicBezTo>
                  <a:pt x="1215977" y="946834"/>
                  <a:pt x="2554258" y="867600"/>
                  <a:pt x="3287526" y="0"/>
                </a:cubicBezTo>
                <a:cubicBezTo>
                  <a:pt x="3402634" y="97177"/>
                  <a:pt x="3517741" y="194356"/>
                  <a:pt x="3632848" y="291534"/>
                </a:cubicBezTo>
                <a:cubicBezTo>
                  <a:pt x="2739642" y="1348587"/>
                  <a:pt x="1118650" y="1453038"/>
                  <a:pt x="0" y="52562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2" name="Afgeronde rechthoek 1"/>
          <p:cNvSpPr/>
          <p:nvPr/>
        </p:nvSpPr>
        <p:spPr>
          <a:xfrm>
            <a:off x="7405520" y="542891"/>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Plan</a:t>
            </a:r>
          </a:p>
        </p:txBody>
      </p:sp>
      <p:sp>
        <p:nvSpPr>
          <p:cNvPr id="19" name="Afgeronde rechthoek 18"/>
          <p:cNvSpPr/>
          <p:nvPr/>
        </p:nvSpPr>
        <p:spPr>
          <a:xfrm>
            <a:off x="10363930"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Do</a:t>
            </a:r>
          </a:p>
        </p:txBody>
      </p:sp>
      <p:sp>
        <p:nvSpPr>
          <p:cNvPr id="20" name="Afgeronde rechthoek 19"/>
          <p:cNvSpPr/>
          <p:nvPr/>
        </p:nvSpPr>
        <p:spPr>
          <a:xfrm>
            <a:off x="7405520" y="594715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Check</a:t>
            </a:r>
          </a:p>
        </p:txBody>
      </p:sp>
      <p:sp>
        <p:nvSpPr>
          <p:cNvPr id="21" name="Afgeronde rechthoek 20"/>
          <p:cNvSpPr/>
          <p:nvPr/>
        </p:nvSpPr>
        <p:spPr>
          <a:xfrm>
            <a:off x="4392387" y="3569263"/>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Re-act</a:t>
            </a:r>
            <a:endParaRPr lang="en-GB" sz="2800" dirty="0"/>
          </a:p>
        </p:txBody>
      </p:sp>
      <p:sp>
        <p:nvSpPr>
          <p:cNvPr id="23" name="Afgeronde rechthoek 22"/>
          <p:cNvSpPr/>
          <p:nvPr/>
        </p:nvSpPr>
        <p:spPr>
          <a:xfrm>
            <a:off x="4392387" y="282534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Pro-act</a:t>
            </a:r>
          </a:p>
        </p:txBody>
      </p:sp>
      <p:sp>
        <p:nvSpPr>
          <p:cNvPr id="4" name="Blokboog 3"/>
          <p:cNvSpPr/>
          <p:nvPr/>
        </p:nvSpPr>
        <p:spPr>
          <a:xfrm rot="6467872">
            <a:off x="5753751" y="1398686"/>
            <a:ext cx="4408876" cy="4428127"/>
          </a:xfrm>
          <a:prstGeom prst="blockArc">
            <a:avLst>
              <a:gd name="adj1" fmla="val 21538814"/>
              <a:gd name="adj2" fmla="val 21516170"/>
              <a:gd name="adj3" fmla="val 63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p:nvSpPr>
          <p:cNvPr id="25" name="Tekstvak 24"/>
          <p:cNvSpPr txBox="1"/>
          <p:nvPr/>
        </p:nvSpPr>
        <p:spPr>
          <a:xfrm>
            <a:off x="224984" y="245830"/>
            <a:ext cx="5357557" cy="523220"/>
          </a:xfrm>
          <a:prstGeom prst="rect">
            <a:avLst/>
          </a:prstGeom>
          <a:noFill/>
        </p:spPr>
        <p:txBody>
          <a:bodyPr wrap="none" rtlCol="0">
            <a:spAutoFit/>
          </a:bodyPr>
          <a:lstStyle/>
          <a:p>
            <a:r>
              <a:rPr lang="en-GB" sz="2800" dirty="0" smtClean="0">
                <a:solidFill>
                  <a:schemeClr val="bg1"/>
                </a:solidFill>
              </a:rPr>
              <a:t>PDCA circle </a:t>
            </a:r>
            <a:r>
              <a:rPr lang="en-GB" sz="2800" smtClean="0">
                <a:solidFill>
                  <a:schemeClr val="bg1"/>
                </a:solidFill>
              </a:rPr>
              <a:t>in quality management</a:t>
            </a:r>
            <a:endParaRPr lang="en-GB" sz="2800">
              <a:solidFill>
                <a:schemeClr val="bg1"/>
              </a:solidFill>
            </a:endParaRPr>
          </a:p>
        </p:txBody>
      </p:sp>
      <p:sp>
        <p:nvSpPr>
          <p:cNvPr id="26" name="Rechthoek 25"/>
          <p:cNvSpPr/>
          <p:nvPr/>
        </p:nvSpPr>
        <p:spPr>
          <a:xfrm>
            <a:off x="26538" y="6177559"/>
            <a:ext cx="4918595" cy="1036434"/>
          </a:xfrm>
          <a:prstGeom prst="rect">
            <a:avLst/>
          </a:prstGeom>
          <a:noFill/>
        </p:spPr>
        <p:txBody>
          <a:bodyPr wrap="none" lIns="135463" tIns="67731" rIns="135463" bIns="67731">
            <a:normAutofit/>
          </a:bodyPr>
          <a:lstStyle/>
          <a:p>
            <a:r>
              <a:rPr lang="nl-NL" sz="2400" dirty="0">
                <a:ln w="0"/>
                <a:solidFill>
                  <a:schemeClr val="bg1"/>
                </a:solidFill>
              </a:rPr>
              <a:t>Binnen cirkel: Opleidingsmanagement</a:t>
            </a:r>
          </a:p>
          <a:p>
            <a:r>
              <a:rPr lang="nl-NL" sz="2400" dirty="0">
                <a:ln w="0"/>
                <a:solidFill>
                  <a:schemeClr val="bg1"/>
                </a:solidFill>
              </a:rPr>
              <a:t>Buiten cirkel: Examencommissie</a:t>
            </a:r>
          </a:p>
        </p:txBody>
      </p:sp>
      <p:sp>
        <p:nvSpPr>
          <p:cNvPr id="8" name="Pijl omhoog 7"/>
          <p:cNvSpPr/>
          <p:nvPr/>
        </p:nvSpPr>
        <p:spPr>
          <a:xfrm rot="20017411">
            <a:off x="6457643" y="1104602"/>
            <a:ext cx="776120" cy="5715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Pijl omhoog 28"/>
          <p:cNvSpPr/>
          <p:nvPr/>
        </p:nvSpPr>
        <p:spPr>
          <a:xfrm rot="1580164" flipV="1">
            <a:off x="6417619" y="5512826"/>
            <a:ext cx="776120" cy="5715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Pijl omhoog 29"/>
          <p:cNvSpPr/>
          <p:nvPr/>
        </p:nvSpPr>
        <p:spPr>
          <a:xfrm rot="15372900" flipV="1">
            <a:off x="9975870" y="2684936"/>
            <a:ext cx="776120" cy="57150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Pijl omhoog 30"/>
          <p:cNvSpPr/>
          <p:nvPr/>
        </p:nvSpPr>
        <p:spPr>
          <a:xfrm rot="17930830" flipV="1">
            <a:off x="5067028" y="2059068"/>
            <a:ext cx="776120" cy="571500"/>
          </a:xfrm>
          <a:prstGeom prst="up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Pijl omhoog 31"/>
          <p:cNvSpPr/>
          <p:nvPr/>
        </p:nvSpPr>
        <p:spPr>
          <a:xfrm rot="2077231" flipV="1">
            <a:off x="9244360" y="1091103"/>
            <a:ext cx="776120" cy="571500"/>
          </a:xfrm>
          <a:prstGeom prst="up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Pijl omhoog 32"/>
          <p:cNvSpPr/>
          <p:nvPr/>
        </p:nvSpPr>
        <p:spPr>
          <a:xfrm rot="8924702" flipV="1">
            <a:off x="9244360" y="5579695"/>
            <a:ext cx="776120" cy="571500"/>
          </a:xfrm>
          <a:prstGeom prst="upArrow">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321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Blokboog 33"/>
          <p:cNvSpPr/>
          <p:nvPr/>
        </p:nvSpPr>
        <p:spPr>
          <a:xfrm rot="15796554">
            <a:off x="4598000" y="169680"/>
            <a:ext cx="6721716" cy="6863775"/>
          </a:xfrm>
          <a:prstGeom prst="blockArc">
            <a:avLst>
              <a:gd name="adj1" fmla="val 9289"/>
              <a:gd name="adj2" fmla="val 0"/>
              <a:gd name="adj3" fmla="val 487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p:nvSpPr>
          <p:cNvPr id="27" name="Blokboog 26"/>
          <p:cNvSpPr/>
          <p:nvPr/>
        </p:nvSpPr>
        <p:spPr>
          <a:xfrm rot="15821483">
            <a:off x="4619220" y="190902"/>
            <a:ext cx="6721716" cy="6863775"/>
          </a:xfrm>
          <a:prstGeom prst="blockArc">
            <a:avLst>
              <a:gd name="adj1" fmla="val 3509207"/>
              <a:gd name="adj2" fmla="val 0"/>
              <a:gd name="adj3" fmla="val 4876"/>
            </a:avLst>
          </a:prstGeom>
          <a:gradFill flip="none" rotWithShape="1">
            <a:gsLst>
              <a:gs pos="0">
                <a:schemeClr val="accent2">
                  <a:lumMod val="40000"/>
                  <a:lumOff val="60000"/>
                  <a:alpha val="0"/>
                </a:schemeClr>
              </a:gs>
              <a:gs pos="18000">
                <a:schemeClr val="accent2">
                  <a:lumMod val="35000"/>
                </a:schemeClr>
              </a:gs>
              <a:gs pos="67000">
                <a:schemeClr val="tx1">
                  <a:lumMod val="96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useBgFill="1">
        <p:nvSpPr>
          <p:cNvPr id="35" name="Vrije vorm 34"/>
          <p:cNvSpPr/>
          <p:nvPr/>
        </p:nvSpPr>
        <p:spPr>
          <a:xfrm>
            <a:off x="4392388" y="118333"/>
            <a:ext cx="7200900" cy="6956274"/>
          </a:xfrm>
          <a:custGeom>
            <a:avLst/>
            <a:gdLst>
              <a:gd name="connsiteX0" fmla="*/ 2332954 w 4653693"/>
              <a:gd name="connsiteY0" fmla="*/ 0 h 4695246"/>
              <a:gd name="connsiteX1" fmla="*/ 3988615 w 4653693"/>
              <a:gd name="connsiteY1" fmla="*/ 701367 h 4695246"/>
              <a:gd name="connsiteX2" fmla="*/ 2330016 w 4653693"/>
              <a:gd name="connsiteY2" fmla="*/ 2330349 h 4695246"/>
              <a:gd name="connsiteX3" fmla="*/ 2333726 w 4653693"/>
              <a:gd name="connsiteY3" fmla="*/ 2334005 h 4695246"/>
              <a:gd name="connsiteX4" fmla="*/ 4653693 w 4653693"/>
              <a:gd name="connsiteY4" fmla="*/ 2349750 h 4695246"/>
              <a:gd name="connsiteX5" fmla="*/ 3952326 w 4653693"/>
              <a:gd name="connsiteY5" fmla="*/ 4005411 h 4695246"/>
              <a:gd name="connsiteX6" fmla="*/ 2342878 w 4653693"/>
              <a:gd name="connsiteY6" fmla="*/ 2366703 h 4695246"/>
              <a:gd name="connsiteX7" fmla="*/ 2333417 w 4653693"/>
              <a:gd name="connsiteY7" fmla="*/ 4695246 h 4695246"/>
              <a:gd name="connsiteX8" fmla="*/ 675709 w 4653693"/>
              <a:gd name="connsiteY8" fmla="*/ 3998731 h 4695246"/>
              <a:gd name="connsiteX9" fmla="*/ 2335740 w 4653693"/>
              <a:gd name="connsiteY9" fmla="*/ 2359435 h 4695246"/>
              <a:gd name="connsiteX10" fmla="*/ 2319900 w 4653693"/>
              <a:gd name="connsiteY10" fmla="*/ 2343307 h 4695246"/>
              <a:gd name="connsiteX11" fmla="*/ 112 w 4653693"/>
              <a:gd name="connsiteY11" fmla="*/ 2365518 h 4695246"/>
              <a:gd name="connsiteX12" fmla="*/ 673956 w 4653693"/>
              <a:gd name="connsiteY12" fmla="*/ 698466 h 4695246"/>
              <a:gd name="connsiteX13" fmla="*/ 2317224 w 4653693"/>
              <a:gd name="connsiteY13" fmla="*/ 2317744 h 46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53693" h="4695246">
                <a:moveTo>
                  <a:pt x="2332954" y="0"/>
                </a:moveTo>
                <a:cubicBezTo>
                  <a:pt x="2956145" y="4231"/>
                  <a:pt x="3551967" y="256632"/>
                  <a:pt x="3988615" y="701367"/>
                </a:cubicBezTo>
                <a:lnTo>
                  <a:pt x="2330016" y="2330349"/>
                </a:lnTo>
                <a:lnTo>
                  <a:pt x="2333726" y="2334005"/>
                </a:lnTo>
                <a:lnTo>
                  <a:pt x="4653693" y="2349750"/>
                </a:lnTo>
                <a:cubicBezTo>
                  <a:pt x="4649462" y="2972941"/>
                  <a:pt x="4397061" y="3568763"/>
                  <a:pt x="3952326" y="4005411"/>
                </a:cubicBezTo>
                <a:lnTo>
                  <a:pt x="2342878" y="2366703"/>
                </a:lnTo>
                <a:lnTo>
                  <a:pt x="2333417" y="4695246"/>
                </a:lnTo>
                <a:cubicBezTo>
                  <a:pt x="1710163" y="4692818"/>
                  <a:pt x="1113604" y="4442163"/>
                  <a:pt x="675709" y="3998731"/>
                </a:cubicBezTo>
                <a:lnTo>
                  <a:pt x="2335740" y="2359435"/>
                </a:lnTo>
                <a:lnTo>
                  <a:pt x="2319900" y="2343307"/>
                </a:lnTo>
                <a:lnTo>
                  <a:pt x="112" y="2365518"/>
                </a:lnTo>
                <a:cubicBezTo>
                  <a:pt x="-5959" y="1742289"/>
                  <a:pt x="236536" y="1142368"/>
                  <a:pt x="673956" y="698466"/>
                </a:cubicBezTo>
                <a:lnTo>
                  <a:pt x="2317224" y="23177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4" name="Rechthoek 63"/>
          <p:cNvSpPr/>
          <p:nvPr/>
        </p:nvSpPr>
        <p:spPr>
          <a:xfrm>
            <a:off x="1192812" y="-346909"/>
            <a:ext cx="2347396" cy="592739"/>
          </a:xfrm>
          <a:prstGeom prst="rect">
            <a:avLst/>
          </a:prstGeom>
          <a:noFill/>
        </p:spPr>
        <p:txBody>
          <a:bodyPr wrap="none" lIns="135463" tIns="67731" rIns="135463" bIns="67731">
            <a:normAutofit/>
          </a:bodyPr>
          <a:lstStyle/>
          <a:p>
            <a:pPr algn="ctr"/>
            <a:endParaRPr lang="nl-NL" sz="2963" dirty="0">
              <a:ln w="0"/>
              <a:gradFill>
                <a:gsLst>
                  <a:gs pos="21000">
                    <a:srgbClr val="53575C"/>
                  </a:gs>
                  <a:gs pos="88000">
                    <a:srgbClr val="C5C7CA"/>
                  </a:gs>
                </a:gsLst>
                <a:lin ang="5400000"/>
              </a:gradFill>
            </a:endParaRPr>
          </a:p>
        </p:txBody>
      </p:sp>
      <p:sp>
        <p:nvSpPr>
          <p:cNvPr id="16" name="Vrije vorm 15"/>
          <p:cNvSpPr/>
          <p:nvPr/>
        </p:nvSpPr>
        <p:spPr>
          <a:xfrm rot="18864115">
            <a:off x="4402660" y="1357813"/>
            <a:ext cx="4013044" cy="1297417"/>
          </a:xfrm>
          <a:custGeom>
            <a:avLst/>
            <a:gdLst/>
            <a:ahLst/>
            <a:cxnLst/>
            <a:rect l="l" t="t" r="r" b="b"/>
            <a:pathLst>
              <a:path w="3638194" h="1131406">
                <a:moveTo>
                  <a:pt x="1371982" y="174347"/>
                </a:moveTo>
                <a:cubicBezTo>
                  <a:pt x="1371437" y="173677"/>
                  <a:pt x="1370538" y="173133"/>
                  <a:pt x="1369282" y="172715"/>
                </a:cubicBezTo>
                <a:cubicBezTo>
                  <a:pt x="1368026" y="172296"/>
                  <a:pt x="1366352" y="171961"/>
                  <a:pt x="1364259" y="171710"/>
                </a:cubicBezTo>
                <a:cubicBezTo>
                  <a:pt x="1362166" y="171459"/>
                  <a:pt x="1359487" y="171333"/>
                  <a:pt x="1356222" y="171333"/>
                </a:cubicBezTo>
                <a:cubicBezTo>
                  <a:pt x="1353041" y="171333"/>
                  <a:pt x="1350404" y="171459"/>
                  <a:pt x="1348311" y="171710"/>
                </a:cubicBezTo>
                <a:cubicBezTo>
                  <a:pt x="1346218" y="171961"/>
                  <a:pt x="1344523" y="172296"/>
                  <a:pt x="1343225" y="172715"/>
                </a:cubicBezTo>
                <a:cubicBezTo>
                  <a:pt x="1341928" y="173133"/>
                  <a:pt x="1341007" y="173677"/>
                  <a:pt x="1340463" y="174347"/>
                </a:cubicBezTo>
                <a:cubicBezTo>
                  <a:pt x="1339919" y="175017"/>
                  <a:pt x="1339646" y="175770"/>
                  <a:pt x="1339646" y="176607"/>
                </a:cubicBezTo>
                <a:lnTo>
                  <a:pt x="1339646" y="330059"/>
                </a:lnTo>
                <a:cubicBezTo>
                  <a:pt x="1339646" y="330896"/>
                  <a:pt x="1339919" y="331649"/>
                  <a:pt x="1340463" y="332319"/>
                </a:cubicBezTo>
                <a:cubicBezTo>
                  <a:pt x="1341007" y="332988"/>
                  <a:pt x="1341907" y="333533"/>
                  <a:pt x="1343163" y="333951"/>
                </a:cubicBezTo>
                <a:cubicBezTo>
                  <a:pt x="1344418" y="334370"/>
                  <a:pt x="1346113" y="334705"/>
                  <a:pt x="1348248" y="334956"/>
                </a:cubicBezTo>
                <a:cubicBezTo>
                  <a:pt x="1350383" y="335207"/>
                  <a:pt x="1353041" y="335333"/>
                  <a:pt x="1356222" y="335333"/>
                </a:cubicBezTo>
                <a:cubicBezTo>
                  <a:pt x="1359487" y="335333"/>
                  <a:pt x="1362166" y="335207"/>
                  <a:pt x="1364259" y="334956"/>
                </a:cubicBezTo>
                <a:cubicBezTo>
                  <a:pt x="1366352" y="334705"/>
                  <a:pt x="1368026" y="334370"/>
                  <a:pt x="1369282" y="333951"/>
                </a:cubicBezTo>
                <a:cubicBezTo>
                  <a:pt x="1370538" y="333533"/>
                  <a:pt x="1371437" y="332988"/>
                  <a:pt x="1371982" y="332319"/>
                </a:cubicBezTo>
                <a:cubicBezTo>
                  <a:pt x="1372526" y="331649"/>
                  <a:pt x="1372798" y="330896"/>
                  <a:pt x="1372798" y="330058"/>
                </a:cubicBezTo>
                <a:lnTo>
                  <a:pt x="1372798" y="176607"/>
                </a:lnTo>
                <a:cubicBezTo>
                  <a:pt x="1372798" y="175770"/>
                  <a:pt x="1372526" y="175017"/>
                  <a:pt x="1371982" y="174347"/>
                </a:cubicBezTo>
                <a:close/>
                <a:moveTo>
                  <a:pt x="1511848" y="225142"/>
                </a:moveTo>
                <a:cubicBezTo>
                  <a:pt x="1508625" y="220830"/>
                  <a:pt x="1504397" y="217419"/>
                  <a:pt x="1499165" y="214907"/>
                </a:cubicBezTo>
                <a:cubicBezTo>
                  <a:pt x="1493932" y="212396"/>
                  <a:pt x="1487507" y="211140"/>
                  <a:pt x="1479889" y="211140"/>
                </a:cubicBezTo>
                <a:cubicBezTo>
                  <a:pt x="1472941" y="211140"/>
                  <a:pt x="1466264" y="212814"/>
                  <a:pt x="1459860" y="216163"/>
                </a:cubicBezTo>
                <a:cubicBezTo>
                  <a:pt x="1453456" y="219512"/>
                  <a:pt x="1447156" y="224535"/>
                  <a:pt x="1440961" y="231232"/>
                </a:cubicBezTo>
                <a:lnTo>
                  <a:pt x="1440961" y="218298"/>
                </a:lnTo>
                <a:cubicBezTo>
                  <a:pt x="1440961" y="217461"/>
                  <a:pt x="1440752" y="216728"/>
                  <a:pt x="1440333" y="216100"/>
                </a:cubicBezTo>
                <a:cubicBezTo>
                  <a:pt x="1439915" y="215472"/>
                  <a:pt x="1439224" y="214949"/>
                  <a:pt x="1438261" y="214531"/>
                </a:cubicBezTo>
                <a:cubicBezTo>
                  <a:pt x="1437299" y="214112"/>
                  <a:pt x="1435938" y="213798"/>
                  <a:pt x="1434180" y="213589"/>
                </a:cubicBezTo>
                <a:cubicBezTo>
                  <a:pt x="1432422" y="213379"/>
                  <a:pt x="1430204" y="213275"/>
                  <a:pt x="1427525" y="213275"/>
                </a:cubicBezTo>
                <a:cubicBezTo>
                  <a:pt x="1424930" y="213275"/>
                  <a:pt x="1422774" y="213379"/>
                  <a:pt x="1421058" y="213589"/>
                </a:cubicBezTo>
                <a:cubicBezTo>
                  <a:pt x="1419342" y="213798"/>
                  <a:pt x="1417939" y="214112"/>
                  <a:pt x="1416851" y="214531"/>
                </a:cubicBezTo>
                <a:cubicBezTo>
                  <a:pt x="1415763" y="214949"/>
                  <a:pt x="1415009" y="215472"/>
                  <a:pt x="1414591" y="216100"/>
                </a:cubicBezTo>
                <a:cubicBezTo>
                  <a:pt x="1414172" y="216728"/>
                  <a:pt x="1413963" y="217461"/>
                  <a:pt x="1413963" y="218298"/>
                </a:cubicBezTo>
                <a:lnTo>
                  <a:pt x="1413963" y="330310"/>
                </a:lnTo>
                <a:cubicBezTo>
                  <a:pt x="1413963" y="331147"/>
                  <a:pt x="1414214" y="331879"/>
                  <a:pt x="1414716" y="332507"/>
                </a:cubicBezTo>
                <a:cubicBezTo>
                  <a:pt x="1415219" y="333135"/>
                  <a:pt x="1416077" y="333658"/>
                  <a:pt x="1417291" y="334077"/>
                </a:cubicBezTo>
                <a:cubicBezTo>
                  <a:pt x="1418504" y="334495"/>
                  <a:pt x="1420116" y="334809"/>
                  <a:pt x="1422125" y="335019"/>
                </a:cubicBezTo>
                <a:cubicBezTo>
                  <a:pt x="1424134" y="335228"/>
                  <a:pt x="1426688" y="335332"/>
                  <a:pt x="1429785" y="335333"/>
                </a:cubicBezTo>
                <a:cubicBezTo>
                  <a:pt x="1432882" y="335333"/>
                  <a:pt x="1435436" y="335228"/>
                  <a:pt x="1437445" y="335019"/>
                </a:cubicBezTo>
                <a:cubicBezTo>
                  <a:pt x="1439454" y="334809"/>
                  <a:pt x="1441066" y="334495"/>
                  <a:pt x="1442280" y="334077"/>
                </a:cubicBezTo>
                <a:cubicBezTo>
                  <a:pt x="1443494" y="333658"/>
                  <a:pt x="1444352" y="333135"/>
                  <a:pt x="1444854" y="332507"/>
                </a:cubicBezTo>
                <a:cubicBezTo>
                  <a:pt x="1445356" y="331879"/>
                  <a:pt x="1445607" y="331147"/>
                  <a:pt x="1445607" y="330310"/>
                </a:cubicBezTo>
                <a:lnTo>
                  <a:pt x="1445607" y="255844"/>
                </a:lnTo>
                <a:cubicBezTo>
                  <a:pt x="1450044" y="250235"/>
                  <a:pt x="1454314" y="245966"/>
                  <a:pt x="1458416" y="243036"/>
                </a:cubicBezTo>
                <a:cubicBezTo>
                  <a:pt x="1462518" y="240106"/>
                  <a:pt x="1466578" y="238641"/>
                  <a:pt x="1470597" y="238641"/>
                </a:cubicBezTo>
                <a:cubicBezTo>
                  <a:pt x="1473778" y="238641"/>
                  <a:pt x="1476561" y="239248"/>
                  <a:pt x="1478947" y="240462"/>
                </a:cubicBezTo>
                <a:cubicBezTo>
                  <a:pt x="1481333" y="241675"/>
                  <a:pt x="1483279" y="243392"/>
                  <a:pt x="1484787" y="245610"/>
                </a:cubicBezTo>
                <a:cubicBezTo>
                  <a:pt x="1486293" y="247829"/>
                  <a:pt x="1487445" y="250487"/>
                  <a:pt x="1488240" y="253584"/>
                </a:cubicBezTo>
                <a:cubicBezTo>
                  <a:pt x="1489035" y="256681"/>
                  <a:pt x="1489433" y="260951"/>
                  <a:pt x="1489433" y="266393"/>
                </a:cubicBezTo>
                <a:lnTo>
                  <a:pt x="1489433" y="330310"/>
                </a:lnTo>
                <a:cubicBezTo>
                  <a:pt x="1489433" y="331147"/>
                  <a:pt x="1489684" y="331879"/>
                  <a:pt x="1490186" y="332507"/>
                </a:cubicBezTo>
                <a:cubicBezTo>
                  <a:pt x="1490688" y="333135"/>
                  <a:pt x="1491525" y="333658"/>
                  <a:pt x="1492698" y="334077"/>
                </a:cubicBezTo>
                <a:cubicBezTo>
                  <a:pt x="1493870" y="334495"/>
                  <a:pt x="1495481" y="334809"/>
                  <a:pt x="1497532" y="335019"/>
                </a:cubicBezTo>
                <a:cubicBezTo>
                  <a:pt x="1499583" y="335228"/>
                  <a:pt x="1502158" y="335333"/>
                  <a:pt x="1505255" y="335332"/>
                </a:cubicBezTo>
                <a:cubicBezTo>
                  <a:pt x="1508269" y="335332"/>
                  <a:pt x="1510801" y="335228"/>
                  <a:pt x="1512852" y="335019"/>
                </a:cubicBezTo>
                <a:cubicBezTo>
                  <a:pt x="1514903" y="334809"/>
                  <a:pt x="1516515" y="334495"/>
                  <a:pt x="1517687" y="334077"/>
                </a:cubicBezTo>
                <a:cubicBezTo>
                  <a:pt x="1518859" y="333658"/>
                  <a:pt x="1519696" y="333135"/>
                  <a:pt x="1520198" y="332507"/>
                </a:cubicBezTo>
                <a:cubicBezTo>
                  <a:pt x="1520701" y="331879"/>
                  <a:pt x="1520952" y="331147"/>
                  <a:pt x="1520952" y="330310"/>
                </a:cubicBezTo>
                <a:lnTo>
                  <a:pt x="1520952" y="261119"/>
                </a:lnTo>
                <a:cubicBezTo>
                  <a:pt x="1520952" y="252998"/>
                  <a:pt x="1520240" y="246050"/>
                  <a:pt x="1518817" y="240273"/>
                </a:cubicBezTo>
                <a:cubicBezTo>
                  <a:pt x="1517394" y="234497"/>
                  <a:pt x="1515071" y="229453"/>
                  <a:pt x="1511848" y="225142"/>
                </a:cubicBezTo>
                <a:close/>
                <a:moveTo>
                  <a:pt x="1620127" y="333323"/>
                </a:moveTo>
                <a:cubicBezTo>
                  <a:pt x="1623141" y="335333"/>
                  <a:pt x="1624648" y="338221"/>
                  <a:pt x="1624648" y="341988"/>
                </a:cubicBezTo>
                <a:cubicBezTo>
                  <a:pt x="1624648" y="344165"/>
                  <a:pt x="1624229" y="346236"/>
                  <a:pt x="1623392" y="348204"/>
                </a:cubicBezTo>
                <a:cubicBezTo>
                  <a:pt x="1622555" y="350171"/>
                  <a:pt x="1621132" y="351950"/>
                  <a:pt x="1619122" y="353541"/>
                </a:cubicBezTo>
                <a:cubicBezTo>
                  <a:pt x="1617113" y="355131"/>
                  <a:pt x="1614476" y="356408"/>
                  <a:pt x="1611211" y="357371"/>
                </a:cubicBezTo>
                <a:cubicBezTo>
                  <a:pt x="1607946" y="358334"/>
                  <a:pt x="1603928" y="358815"/>
                  <a:pt x="1599156" y="358815"/>
                </a:cubicBezTo>
                <a:cubicBezTo>
                  <a:pt x="1591454" y="358815"/>
                  <a:pt x="1585489" y="357726"/>
                  <a:pt x="1581262" y="355550"/>
                </a:cubicBezTo>
                <a:cubicBezTo>
                  <a:pt x="1577034" y="353373"/>
                  <a:pt x="1574920" y="350192"/>
                  <a:pt x="1574921" y="346006"/>
                </a:cubicBezTo>
                <a:cubicBezTo>
                  <a:pt x="1574920" y="344667"/>
                  <a:pt x="1575046" y="343369"/>
                  <a:pt x="1575297" y="342114"/>
                </a:cubicBezTo>
                <a:cubicBezTo>
                  <a:pt x="1575548" y="340858"/>
                  <a:pt x="1576072" y="339560"/>
                  <a:pt x="1576867" y="338221"/>
                </a:cubicBezTo>
                <a:cubicBezTo>
                  <a:pt x="1577662" y="336881"/>
                  <a:pt x="1578709" y="335479"/>
                  <a:pt x="1580006" y="334014"/>
                </a:cubicBezTo>
                <a:cubicBezTo>
                  <a:pt x="1581304" y="332549"/>
                  <a:pt x="1583041" y="331021"/>
                  <a:pt x="1585218" y="329431"/>
                </a:cubicBezTo>
                <a:lnTo>
                  <a:pt x="1607695" y="330059"/>
                </a:lnTo>
                <a:cubicBezTo>
                  <a:pt x="1612969" y="330226"/>
                  <a:pt x="1617113" y="331314"/>
                  <a:pt x="1620127" y="333323"/>
                </a:cubicBezTo>
                <a:close/>
                <a:moveTo>
                  <a:pt x="1612216" y="238515"/>
                </a:moveTo>
                <a:cubicBezTo>
                  <a:pt x="1615564" y="241864"/>
                  <a:pt x="1617239" y="246552"/>
                  <a:pt x="1617239" y="252580"/>
                </a:cubicBezTo>
                <a:cubicBezTo>
                  <a:pt x="1617239" y="255091"/>
                  <a:pt x="1616841" y="257498"/>
                  <a:pt x="1616046" y="259800"/>
                </a:cubicBezTo>
                <a:cubicBezTo>
                  <a:pt x="1615251" y="262102"/>
                  <a:pt x="1614079" y="264132"/>
                  <a:pt x="1612530" y="265890"/>
                </a:cubicBezTo>
                <a:cubicBezTo>
                  <a:pt x="1610981" y="267648"/>
                  <a:pt x="1609035" y="269030"/>
                  <a:pt x="1606691" y="270034"/>
                </a:cubicBezTo>
                <a:cubicBezTo>
                  <a:pt x="1604347" y="271039"/>
                  <a:pt x="1601584" y="271541"/>
                  <a:pt x="1598403" y="271541"/>
                </a:cubicBezTo>
                <a:cubicBezTo>
                  <a:pt x="1592459" y="271541"/>
                  <a:pt x="1587813" y="269888"/>
                  <a:pt x="1584464" y="266581"/>
                </a:cubicBezTo>
                <a:cubicBezTo>
                  <a:pt x="1581115" y="263274"/>
                  <a:pt x="1579441" y="258774"/>
                  <a:pt x="1579441" y="253082"/>
                </a:cubicBezTo>
                <a:cubicBezTo>
                  <a:pt x="1579441" y="250486"/>
                  <a:pt x="1579818" y="247996"/>
                  <a:pt x="1580571" y="245610"/>
                </a:cubicBezTo>
                <a:cubicBezTo>
                  <a:pt x="1581325" y="243224"/>
                  <a:pt x="1582476" y="241131"/>
                  <a:pt x="1584025" y="239331"/>
                </a:cubicBezTo>
                <a:cubicBezTo>
                  <a:pt x="1585573" y="237532"/>
                  <a:pt x="1587520" y="236108"/>
                  <a:pt x="1589864" y="235062"/>
                </a:cubicBezTo>
                <a:cubicBezTo>
                  <a:pt x="1592208" y="234015"/>
                  <a:pt x="1594929" y="233492"/>
                  <a:pt x="1598026" y="233492"/>
                </a:cubicBezTo>
                <a:cubicBezTo>
                  <a:pt x="1604137" y="233492"/>
                  <a:pt x="1608867" y="235167"/>
                  <a:pt x="1612216" y="238515"/>
                </a:cubicBezTo>
                <a:close/>
                <a:moveTo>
                  <a:pt x="1656481" y="216791"/>
                </a:moveTo>
                <a:cubicBezTo>
                  <a:pt x="1655602" y="214949"/>
                  <a:pt x="1654450" y="214028"/>
                  <a:pt x="1653027" y="214028"/>
                </a:cubicBezTo>
                <a:lnTo>
                  <a:pt x="1617490" y="214028"/>
                </a:lnTo>
                <a:cubicBezTo>
                  <a:pt x="1614727" y="213275"/>
                  <a:pt x="1611735" y="212689"/>
                  <a:pt x="1608512" y="212270"/>
                </a:cubicBezTo>
                <a:cubicBezTo>
                  <a:pt x="1605288" y="211852"/>
                  <a:pt x="1601919" y="211642"/>
                  <a:pt x="1598403" y="211642"/>
                </a:cubicBezTo>
                <a:cubicBezTo>
                  <a:pt x="1591538" y="211642"/>
                  <a:pt x="1585259" y="212584"/>
                  <a:pt x="1579567" y="214468"/>
                </a:cubicBezTo>
                <a:cubicBezTo>
                  <a:pt x="1573874" y="216351"/>
                  <a:pt x="1568977" y="219072"/>
                  <a:pt x="1564874" y="222630"/>
                </a:cubicBezTo>
                <a:cubicBezTo>
                  <a:pt x="1560772" y="226188"/>
                  <a:pt x="1557570" y="230541"/>
                  <a:pt x="1555268" y="235690"/>
                </a:cubicBezTo>
                <a:cubicBezTo>
                  <a:pt x="1552966" y="240838"/>
                  <a:pt x="1551815" y="246677"/>
                  <a:pt x="1551815" y="253207"/>
                </a:cubicBezTo>
                <a:cubicBezTo>
                  <a:pt x="1551815" y="259319"/>
                  <a:pt x="1552694" y="264425"/>
                  <a:pt x="1554452" y="268527"/>
                </a:cubicBezTo>
                <a:cubicBezTo>
                  <a:pt x="1556210" y="272629"/>
                  <a:pt x="1558554" y="276145"/>
                  <a:pt x="1561484" y="279075"/>
                </a:cubicBezTo>
                <a:cubicBezTo>
                  <a:pt x="1557884" y="282340"/>
                  <a:pt x="1554954" y="286003"/>
                  <a:pt x="1552694" y="290063"/>
                </a:cubicBezTo>
                <a:cubicBezTo>
                  <a:pt x="1550434" y="294123"/>
                  <a:pt x="1549303" y="298623"/>
                  <a:pt x="1549303" y="303562"/>
                </a:cubicBezTo>
                <a:cubicBezTo>
                  <a:pt x="1549303" y="307497"/>
                  <a:pt x="1550287" y="311118"/>
                  <a:pt x="1552254" y="314424"/>
                </a:cubicBezTo>
                <a:cubicBezTo>
                  <a:pt x="1554222" y="317731"/>
                  <a:pt x="1557005" y="320347"/>
                  <a:pt x="1560605" y="322273"/>
                </a:cubicBezTo>
                <a:cubicBezTo>
                  <a:pt x="1558010" y="324198"/>
                  <a:pt x="1555708" y="326208"/>
                  <a:pt x="1553699" y="328300"/>
                </a:cubicBezTo>
                <a:cubicBezTo>
                  <a:pt x="1551689" y="330393"/>
                  <a:pt x="1549994" y="332591"/>
                  <a:pt x="1548613" y="334893"/>
                </a:cubicBezTo>
                <a:cubicBezTo>
                  <a:pt x="1547231" y="337195"/>
                  <a:pt x="1546185" y="339602"/>
                  <a:pt x="1545474" y="342114"/>
                </a:cubicBezTo>
                <a:cubicBezTo>
                  <a:pt x="1544762" y="344625"/>
                  <a:pt x="1544406" y="347262"/>
                  <a:pt x="1544406" y="350025"/>
                </a:cubicBezTo>
                <a:cubicBezTo>
                  <a:pt x="1544406" y="354462"/>
                  <a:pt x="1545390" y="358543"/>
                  <a:pt x="1547357" y="362268"/>
                </a:cubicBezTo>
                <a:cubicBezTo>
                  <a:pt x="1549324" y="365993"/>
                  <a:pt x="1552464" y="369196"/>
                  <a:pt x="1556775" y="371875"/>
                </a:cubicBezTo>
                <a:cubicBezTo>
                  <a:pt x="1561087" y="374553"/>
                  <a:pt x="1566612" y="376646"/>
                  <a:pt x="1573351" y="378153"/>
                </a:cubicBezTo>
                <a:cubicBezTo>
                  <a:pt x="1580090" y="379660"/>
                  <a:pt x="1588231" y="380414"/>
                  <a:pt x="1597775" y="380413"/>
                </a:cubicBezTo>
                <a:cubicBezTo>
                  <a:pt x="1607570" y="380414"/>
                  <a:pt x="1616129" y="379367"/>
                  <a:pt x="1623455" y="377274"/>
                </a:cubicBezTo>
                <a:cubicBezTo>
                  <a:pt x="1630780" y="375181"/>
                  <a:pt x="1636870" y="372335"/>
                  <a:pt x="1641726" y="368735"/>
                </a:cubicBezTo>
                <a:cubicBezTo>
                  <a:pt x="1646581" y="365135"/>
                  <a:pt x="1650223" y="360887"/>
                  <a:pt x="1652651" y="355989"/>
                </a:cubicBezTo>
                <a:cubicBezTo>
                  <a:pt x="1655078" y="351092"/>
                  <a:pt x="1656292" y="345881"/>
                  <a:pt x="1656292" y="340355"/>
                </a:cubicBezTo>
                <a:cubicBezTo>
                  <a:pt x="1656292" y="335333"/>
                  <a:pt x="1655392" y="330854"/>
                  <a:pt x="1653592" y="326919"/>
                </a:cubicBezTo>
                <a:cubicBezTo>
                  <a:pt x="1651793" y="322984"/>
                  <a:pt x="1649197" y="319615"/>
                  <a:pt x="1645807" y="316811"/>
                </a:cubicBezTo>
                <a:cubicBezTo>
                  <a:pt x="1642416" y="314006"/>
                  <a:pt x="1638231" y="311829"/>
                  <a:pt x="1633249" y="310281"/>
                </a:cubicBezTo>
                <a:cubicBezTo>
                  <a:pt x="1628268" y="308732"/>
                  <a:pt x="1622597" y="307832"/>
                  <a:pt x="1616234" y="307581"/>
                </a:cubicBezTo>
                <a:lnTo>
                  <a:pt x="1588985" y="306576"/>
                </a:lnTo>
                <a:cubicBezTo>
                  <a:pt x="1585134" y="306409"/>
                  <a:pt x="1582141" y="305550"/>
                  <a:pt x="1580006" y="304002"/>
                </a:cubicBezTo>
                <a:cubicBezTo>
                  <a:pt x="1577871" y="302453"/>
                  <a:pt x="1576804" y="300465"/>
                  <a:pt x="1576804" y="298037"/>
                </a:cubicBezTo>
                <a:cubicBezTo>
                  <a:pt x="1576804" y="296195"/>
                  <a:pt x="1577202" y="294521"/>
                  <a:pt x="1577997" y="293014"/>
                </a:cubicBezTo>
                <a:cubicBezTo>
                  <a:pt x="1578793" y="291507"/>
                  <a:pt x="1579692" y="290210"/>
                  <a:pt x="1580697" y="289121"/>
                </a:cubicBezTo>
                <a:cubicBezTo>
                  <a:pt x="1582455" y="290293"/>
                  <a:pt x="1584966" y="291319"/>
                  <a:pt x="1588231" y="292198"/>
                </a:cubicBezTo>
                <a:cubicBezTo>
                  <a:pt x="1591496" y="293077"/>
                  <a:pt x="1594929" y="293517"/>
                  <a:pt x="1598528" y="293517"/>
                </a:cubicBezTo>
                <a:cubicBezTo>
                  <a:pt x="1605560" y="293517"/>
                  <a:pt x="1611944" y="292617"/>
                  <a:pt x="1617678" y="290817"/>
                </a:cubicBezTo>
                <a:cubicBezTo>
                  <a:pt x="1623413" y="289017"/>
                  <a:pt x="1628310" y="286380"/>
                  <a:pt x="1632370" y="282906"/>
                </a:cubicBezTo>
                <a:cubicBezTo>
                  <a:pt x="1636431" y="279431"/>
                  <a:pt x="1639549" y="275162"/>
                  <a:pt x="1641726" y="270097"/>
                </a:cubicBezTo>
                <a:cubicBezTo>
                  <a:pt x="1643902" y="265032"/>
                  <a:pt x="1644991" y="259235"/>
                  <a:pt x="1644991" y="252705"/>
                </a:cubicBezTo>
                <a:cubicBezTo>
                  <a:pt x="1644991" y="249942"/>
                  <a:pt x="1644593" y="247284"/>
                  <a:pt x="1643798" y="244731"/>
                </a:cubicBezTo>
                <a:cubicBezTo>
                  <a:pt x="1643002" y="242178"/>
                  <a:pt x="1641684" y="239897"/>
                  <a:pt x="1639842" y="237887"/>
                </a:cubicBezTo>
                <a:lnTo>
                  <a:pt x="1653027" y="237887"/>
                </a:lnTo>
                <a:cubicBezTo>
                  <a:pt x="1654367" y="237887"/>
                  <a:pt x="1655497" y="236925"/>
                  <a:pt x="1656418" y="234999"/>
                </a:cubicBezTo>
                <a:cubicBezTo>
                  <a:pt x="1657339" y="233074"/>
                  <a:pt x="1657799" y="230102"/>
                  <a:pt x="1657799" y="226083"/>
                </a:cubicBezTo>
                <a:cubicBezTo>
                  <a:pt x="1657799" y="221730"/>
                  <a:pt x="1657360" y="218633"/>
                  <a:pt x="1656481" y="216791"/>
                </a:cubicBezTo>
                <a:close/>
                <a:moveTo>
                  <a:pt x="1760070" y="214154"/>
                </a:moveTo>
                <a:cubicBezTo>
                  <a:pt x="1759609" y="213735"/>
                  <a:pt x="1758877" y="213338"/>
                  <a:pt x="1757872" y="212961"/>
                </a:cubicBezTo>
                <a:cubicBezTo>
                  <a:pt x="1756867" y="212584"/>
                  <a:pt x="1755696" y="212249"/>
                  <a:pt x="1754356" y="211956"/>
                </a:cubicBezTo>
                <a:cubicBezTo>
                  <a:pt x="1753017" y="211663"/>
                  <a:pt x="1751719" y="211454"/>
                  <a:pt x="1750463" y="211328"/>
                </a:cubicBezTo>
                <a:cubicBezTo>
                  <a:pt x="1749208" y="211203"/>
                  <a:pt x="1748036" y="211140"/>
                  <a:pt x="1746947" y="211140"/>
                </a:cubicBezTo>
                <a:cubicBezTo>
                  <a:pt x="1744603" y="211140"/>
                  <a:pt x="1742259" y="211454"/>
                  <a:pt x="1739915" y="212082"/>
                </a:cubicBezTo>
                <a:cubicBezTo>
                  <a:pt x="1737571" y="212710"/>
                  <a:pt x="1735227" y="213819"/>
                  <a:pt x="1732883" y="215410"/>
                </a:cubicBezTo>
                <a:cubicBezTo>
                  <a:pt x="1730539" y="217000"/>
                  <a:pt x="1728069" y="219156"/>
                  <a:pt x="1725474" y="221877"/>
                </a:cubicBezTo>
                <a:cubicBezTo>
                  <a:pt x="1722879" y="224597"/>
                  <a:pt x="1720116" y="228051"/>
                  <a:pt x="1717186" y="232236"/>
                </a:cubicBezTo>
                <a:lnTo>
                  <a:pt x="1717186" y="218298"/>
                </a:lnTo>
                <a:cubicBezTo>
                  <a:pt x="1717186" y="217461"/>
                  <a:pt x="1716977" y="216728"/>
                  <a:pt x="1716558" y="216100"/>
                </a:cubicBezTo>
                <a:cubicBezTo>
                  <a:pt x="1716140" y="215472"/>
                  <a:pt x="1715449" y="214949"/>
                  <a:pt x="1714486" y="214531"/>
                </a:cubicBezTo>
                <a:cubicBezTo>
                  <a:pt x="1713524" y="214112"/>
                  <a:pt x="1712163" y="213798"/>
                  <a:pt x="1710405" y="213589"/>
                </a:cubicBezTo>
                <a:cubicBezTo>
                  <a:pt x="1708647" y="213379"/>
                  <a:pt x="1706429" y="213275"/>
                  <a:pt x="1703750" y="213275"/>
                </a:cubicBezTo>
                <a:cubicBezTo>
                  <a:pt x="1701155" y="213275"/>
                  <a:pt x="1698999" y="213380"/>
                  <a:pt x="1697283" y="213589"/>
                </a:cubicBezTo>
                <a:cubicBezTo>
                  <a:pt x="1695567" y="213798"/>
                  <a:pt x="1694164" y="214112"/>
                  <a:pt x="1693076" y="214531"/>
                </a:cubicBezTo>
                <a:cubicBezTo>
                  <a:pt x="1691988" y="214949"/>
                  <a:pt x="1691234" y="215472"/>
                  <a:pt x="1690816" y="216100"/>
                </a:cubicBezTo>
                <a:cubicBezTo>
                  <a:pt x="1690397" y="216728"/>
                  <a:pt x="1690188" y="217461"/>
                  <a:pt x="1690188" y="218298"/>
                </a:cubicBezTo>
                <a:lnTo>
                  <a:pt x="1690188" y="330310"/>
                </a:lnTo>
                <a:cubicBezTo>
                  <a:pt x="1690188" y="331147"/>
                  <a:pt x="1690439" y="331879"/>
                  <a:pt x="1690941" y="332507"/>
                </a:cubicBezTo>
                <a:cubicBezTo>
                  <a:pt x="1691444" y="333135"/>
                  <a:pt x="1692302" y="333658"/>
                  <a:pt x="1693516" y="334077"/>
                </a:cubicBezTo>
                <a:cubicBezTo>
                  <a:pt x="1694730" y="334495"/>
                  <a:pt x="1696341" y="334809"/>
                  <a:pt x="1698350" y="335019"/>
                </a:cubicBezTo>
                <a:cubicBezTo>
                  <a:pt x="1700359" y="335228"/>
                  <a:pt x="1702913" y="335333"/>
                  <a:pt x="1706010" y="335333"/>
                </a:cubicBezTo>
                <a:cubicBezTo>
                  <a:pt x="1709108" y="335333"/>
                  <a:pt x="1711661" y="335228"/>
                  <a:pt x="1713670" y="335019"/>
                </a:cubicBezTo>
                <a:cubicBezTo>
                  <a:pt x="1715679" y="334809"/>
                  <a:pt x="1717291" y="334495"/>
                  <a:pt x="1718505" y="334077"/>
                </a:cubicBezTo>
                <a:cubicBezTo>
                  <a:pt x="1719719" y="333658"/>
                  <a:pt x="1720577" y="333135"/>
                  <a:pt x="1721079" y="332507"/>
                </a:cubicBezTo>
                <a:cubicBezTo>
                  <a:pt x="1721581" y="331879"/>
                  <a:pt x="1721832" y="331147"/>
                  <a:pt x="1721832" y="330310"/>
                </a:cubicBezTo>
                <a:lnTo>
                  <a:pt x="1721833" y="260491"/>
                </a:lnTo>
                <a:cubicBezTo>
                  <a:pt x="1724176" y="256807"/>
                  <a:pt x="1726374" y="253710"/>
                  <a:pt x="1728425" y="251198"/>
                </a:cubicBezTo>
                <a:cubicBezTo>
                  <a:pt x="1730476" y="248687"/>
                  <a:pt x="1732443" y="246678"/>
                  <a:pt x="1734327" y="245171"/>
                </a:cubicBezTo>
                <a:cubicBezTo>
                  <a:pt x="1736211" y="243664"/>
                  <a:pt x="1738032" y="242555"/>
                  <a:pt x="1739789" y="241843"/>
                </a:cubicBezTo>
                <a:cubicBezTo>
                  <a:pt x="1741547" y="241131"/>
                  <a:pt x="1743306" y="240776"/>
                  <a:pt x="1745064" y="240776"/>
                </a:cubicBezTo>
                <a:cubicBezTo>
                  <a:pt x="1746570" y="240775"/>
                  <a:pt x="1747952" y="240922"/>
                  <a:pt x="1749208" y="241215"/>
                </a:cubicBezTo>
                <a:cubicBezTo>
                  <a:pt x="1750463" y="241508"/>
                  <a:pt x="1751614" y="241822"/>
                  <a:pt x="1752661" y="242157"/>
                </a:cubicBezTo>
                <a:cubicBezTo>
                  <a:pt x="1753707" y="242492"/>
                  <a:pt x="1754649" y="242806"/>
                  <a:pt x="1755486" y="243099"/>
                </a:cubicBezTo>
                <a:cubicBezTo>
                  <a:pt x="1756323" y="243392"/>
                  <a:pt x="1757077" y="243538"/>
                  <a:pt x="1757746" y="243538"/>
                </a:cubicBezTo>
                <a:cubicBezTo>
                  <a:pt x="1758584" y="243538"/>
                  <a:pt x="1759274" y="243329"/>
                  <a:pt x="1759819" y="242910"/>
                </a:cubicBezTo>
                <a:cubicBezTo>
                  <a:pt x="1760363" y="242492"/>
                  <a:pt x="1760802" y="241738"/>
                  <a:pt x="1761137" y="240650"/>
                </a:cubicBezTo>
                <a:cubicBezTo>
                  <a:pt x="1761472" y="239562"/>
                  <a:pt x="1761723" y="238055"/>
                  <a:pt x="1761890" y="236129"/>
                </a:cubicBezTo>
                <a:cubicBezTo>
                  <a:pt x="1762058" y="234204"/>
                  <a:pt x="1762142" y="231734"/>
                  <a:pt x="1762142" y="228720"/>
                </a:cubicBezTo>
                <a:cubicBezTo>
                  <a:pt x="1762142" y="225707"/>
                  <a:pt x="1762100" y="223321"/>
                  <a:pt x="1762016" y="221563"/>
                </a:cubicBezTo>
                <a:cubicBezTo>
                  <a:pt x="1761932" y="219805"/>
                  <a:pt x="1761807" y="218486"/>
                  <a:pt x="1761639" y="217607"/>
                </a:cubicBezTo>
                <a:cubicBezTo>
                  <a:pt x="1761472" y="216728"/>
                  <a:pt x="1761284" y="216037"/>
                  <a:pt x="1761074" y="215535"/>
                </a:cubicBezTo>
                <a:cubicBezTo>
                  <a:pt x="1760865" y="215033"/>
                  <a:pt x="1760530" y="214573"/>
                  <a:pt x="1760070" y="214154"/>
                </a:cubicBezTo>
                <a:close/>
                <a:moveTo>
                  <a:pt x="1862459" y="241089"/>
                </a:moveTo>
                <a:cubicBezTo>
                  <a:pt x="1866268" y="246154"/>
                  <a:pt x="1868047" y="253124"/>
                  <a:pt x="1867796" y="261997"/>
                </a:cubicBezTo>
                <a:lnTo>
                  <a:pt x="1820580" y="261997"/>
                </a:lnTo>
                <a:cubicBezTo>
                  <a:pt x="1820747" y="258063"/>
                  <a:pt x="1821354" y="254358"/>
                  <a:pt x="1822401" y="250884"/>
                </a:cubicBezTo>
                <a:cubicBezTo>
                  <a:pt x="1823447" y="247410"/>
                  <a:pt x="1824954" y="244396"/>
                  <a:pt x="1826921" y="241843"/>
                </a:cubicBezTo>
                <a:cubicBezTo>
                  <a:pt x="1828889" y="239290"/>
                  <a:pt x="1831358" y="237259"/>
                  <a:pt x="1834330" y="235753"/>
                </a:cubicBezTo>
                <a:cubicBezTo>
                  <a:pt x="1837302" y="234246"/>
                  <a:pt x="1840797" y="233492"/>
                  <a:pt x="1844816" y="233492"/>
                </a:cubicBezTo>
                <a:cubicBezTo>
                  <a:pt x="1852769" y="233492"/>
                  <a:pt x="1858650" y="236025"/>
                  <a:pt x="1862459" y="241089"/>
                </a:cubicBezTo>
                <a:close/>
                <a:moveTo>
                  <a:pt x="1886004" y="226774"/>
                </a:moveTo>
                <a:cubicBezTo>
                  <a:pt x="1881734" y="221877"/>
                  <a:pt x="1876272" y="218047"/>
                  <a:pt x="1869616" y="215284"/>
                </a:cubicBezTo>
                <a:cubicBezTo>
                  <a:pt x="1862961" y="212521"/>
                  <a:pt x="1854945" y="211140"/>
                  <a:pt x="1845569" y="211140"/>
                </a:cubicBezTo>
                <a:cubicBezTo>
                  <a:pt x="1836695" y="211140"/>
                  <a:pt x="1828721" y="212605"/>
                  <a:pt x="1821647" y="215535"/>
                </a:cubicBezTo>
                <a:cubicBezTo>
                  <a:pt x="1814573" y="218465"/>
                  <a:pt x="1808567" y="222714"/>
                  <a:pt x="1803627" y="228281"/>
                </a:cubicBezTo>
                <a:cubicBezTo>
                  <a:pt x="1798688" y="233848"/>
                  <a:pt x="1794921" y="240629"/>
                  <a:pt x="1792326" y="248624"/>
                </a:cubicBezTo>
                <a:cubicBezTo>
                  <a:pt x="1789731" y="256619"/>
                  <a:pt x="1788433" y="265597"/>
                  <a:pt x="1788433" y="275560"/>
                </a:cubicBezTo>
                <a:cubicBezTo>
                  <a:pt x="1788433" y="286024"/>
                  <a:pt x="1789668" y="295149"/>
                  <a:pt x="1792138" y="302935"/>
                </a:cubicBezTo>
                <a:cubicBezTo>
                  <a:pt x="1794607" y="310720"/>
                  <a:pt x="1798353" y="317166"/>
                  <a:pt x="1803376" y="322273"/>
                </a:cubicBezTo>
                <a:cubicBezTo>
                  <a:pt x="1808399" y="327380"/>
                  <a:pt x="1814657" y="331188"/>
                  <a:pt x="1822150" y="333700"/>
                </a:cubicBezTo>
                <a:cubicBezTo>
                  <a:pt x="1829642" y="336212"/>
                  <a:pt x="1838369" y="337467"/>
                  <a:pt x="1848332" y="337467"/>
                </a:cubicBezTo>
                <a:cubicBezTo>
                  <a:pt x="1853857" y="337467"/>
                  <a:pt x="1859047" y="337111"/>
                  <a:pt x="1863903" y="336400"/>
                </a:cubicBezTo>
                <a:cubicBezTo>
                  <a:pt x="1868758" y="335688"/>
                  <a:pt x="1873070" y="334851"/>
                  <a:pt x="1876837" y="333888"/>
                </a:cubicBezTo>
                <a:cubicBezTo>
                  <a:pt x="1880604" y="332926"/>
                  <a:pt x="1883702" y="331942"/>
                  <a:pt x="1886129" y="330937"/>
                </a:cubicBezTo>
                <a:cubicBezTo>
                  <a:pt x="1888557" y="329933"/>
                  <a:pt x="1890043" y="329138"/>
                  <a:pt x="1890587" y="328552"/>
                </a:cubicBezTo>
                <a:cubicBezTo>
                  <a:pt x="1891131" y="327965"/>
                  <a:pt x="1891571" y="327359"/>
                  <a:pt x="1891906" y="326731"/>
                </a:cubicBezTo>
                <a:cubicBezTo>
                  <a:pt x="1892241" y="326103"/>
                  <a:pt x="1892492" y="325329"/>
                  <a:pt x="1892659" y="324408"/>
                </a:cubicBezTo>
                <a:cubicBezTo>
                  <a:pt x="1892827" y="323487"/>
                  <a:pt x="1892952" y="322377"/>
                  <a:pt x="1893036" y="321080"/>
                </a:cubicBezTo>
                <a:cubicBezTo>
                  <a:pt x="1893120" y="319782"/>
                  <a:pt x="1893161" y="318213"/>
                  <a:pt x="1893162" y="316371"/>
                </a:cubicBezTo>
                <a:cubicBezTo>
                  <a:pt x="1893162" y="314278"/>
                  <a:pt x="1893099" y="312541"/>
                  <a:pt x="1892973" y="311160"/>
                </a:cubicBezTo>
                <a:cubicBezTo>
                  <a:pt x="1892848" y="309778"/>
                  <a:pt x="1892617" y="308711"/>
                  <a:pt x="1892283" y="307957"/>
                </a:cubicBezTo>
                <a:cubicBezTo>
                  <a:pt x="1891948" y="307204"/>
                  <a:pt x="1891529" y="306681"/>
                  <a:pt x="1891027" y="306388"/>
                </a:cubicBezTo>
                <a:cubicBezTo>
                  <a:pt x="1890525" y="306095"/>
                  <a:pt x="1889897" y="305948"/>
                  <a:pt x="1889143" y="305948"/>
                </a:cubicBezTo>
                <a:cubicBezTo>
                  <a:pt x="1887887" y="305948"/>
                  <a:pt x="1886255" y="306346"/>
                  <a:pt x="1884246" y="307141"/>
                </a:cubicBezTo>
                <a:cubicBezTo>
                  <a:pt x="1882237" y="307936"/>
                  <a:pt x="1879704" y="308816"/>
                  <a:pt x="1876649" y="309778"/>
                </a:cubicBezTo>
                <a:cubicBezTo>
                  <a:pt x="1873593" y="310741"/>
                  <a:pt x="1869972" y="311620"/>
                  <a:pt x="1865786" y="312415"/>
                </a:cubicBezTo>
                <a:cubicBezTo>
                  <a:pt x="1861601" y="313211"/>
                  <a:pt x="1856745" y="313608"/>
                  <a:pt x="1851220" y="313608"/>
                </a:cubicBezTo>
                <a:cubicBezTo>
                  <a:pt x="1845778" y="313608"/>
                  <a:pt x="1841111" y="312897"/>
                  <a:pt x="1837218" y="311473"/>
                </a:cubicBezTo>
                <a:cubicBezTo>
                  <a:pt x="1833326" y="310050"/>
                  <a:pt x="1830144" y="307978"/>
                  <a:pt x="1827675" y="305258"/>
                </a:cubicBezTo>
                <a:cubicBezTo>
                  <a:pt x="1825205" y="302537"/>
                  <a:pt x="1823405" y="299230"/>
                  <a:pt x="1822275" y="295337"/>
                </a:cubicBezTo>
                <a:cubicBezTo>
                  <a:pt x="1821145" y="291444"/>
                  <a:pt x="1820580" y="287112"/>
                  <a:pt x="1820580" y="282340"/>
                </a:cubicBezTo>
                <a:lnTo>
                  <a:pt x="1888766" y="282340"/>
                </a:lnTo>
                <a:cubicBezTo>
                  <a:pt x="1891780" y="282340"/>
                  <a:pt x="1894145" y="281420"/>
                  <a:pt x="1895861" y="279578"/>
                </a:cubicBezTo>
                <a:cubicBezTo>
                  <a:pt x="1897578" y="277736"/>
                  <a:pt x="1898436" y="274890"/>
                  <a:pt x="1898436" y="271039"/>
                </a:cubicBezTo>
                <a:lnTo>
                  <a:pt x="1898436" y="266016"/>
                </a:lnTo>
                <a:cubicBezTo>
                  <a:pt x="1898436" y="258146"/>
                  <a:pt x="1897431" y="250863"/>
                  <a:pt x="1895422" y="244166"/>
                </a:cubicBezTo>
                <a:cubicBezTo>
                  <a:pt x="1893413" y="237469"/>
                  <a:pt x="1890273" y="231671"/>
                  <a:pt x="1886004" y="226774"/>
                </a:cubicBezTo>
                <a:close/>
                <a:moveTo>
                  <a:pt x="2005334" y="241090"/>
                </a:moveTo>
                <a:cubicBezTo>
                  <a:pt x="2009143" y="246154"/>
                  <a:pt x="2010922" y="253124"/>
                  <a:pt x="2010671" y="261998"/>
                </a:cubicBezTo>
                <a:lnTo>
                  <a:pt x="1963455" y="261997"/>
                </a:lnTo>
                <a:cubicBezTo>
                  <a:pt x="1963622" y="258063"/>
                  <a:pt x="1964229" y="254358"/>
                  <a:pt x="1965276" y="250884"/>
                </a:cubicBezTo>
                <a:cubicBezTo>
                  <a:pt x="1966322" y="247410"/>
                  <a:pt x="1967829" y="244396"/>
                  <a:pt x="1969796" y="241843"/>
                </a:cubicBezTo>
                <a:cubicBezTo>
                  <a:pt x="1971764" y="239290"/>
                  <a:pt x="1974233" y="237259"/>
                  <a:pt x="1977205" y="235753"/>
                </a:cubicBezTo>
                <a:cubicBezTo>
                  <a:pt x="1980177" y="234246"/>
                  <a:pt x="1983672" y="233492"/>
                  <a:pt x="1987691" y="233492"/>
                </a:cubicBezTo>
                <a:cubicBezTo>
                  <a:pt x="1995644" y="233492"/>
                  <a:pt x="2001525" y="236025"/>
                  <a:pt x="2005334" y="241090"/>
                </a:cubicBezTo>
                <a:close/>
                <a:moveTo>
                  <a:pt x="2028879" y="226774"/>
                </a:moveTo>
                <a:cubicBezTo>
                  <a:pt x="2024609" y="221877"/>
                  <a:pt x="2019147" y="218047"/>
                  <a:pt x="2012491" y="215284"/>
                </a:cubicBezTo>
                <a:cubicBezTo>
                  <a:pt x="2005836" y="212521"/>
                  <a:pt x="1997820" y="211140"/>
                  <a:pt x="1988444" y="211140"/>
                </a:cubicBezTo>
                <a:cubicBezTo>
                  <a:pt x="1979570" y="211140"/>
                  <a:pt x="1971596" y="212605"/>
                  <a:pt x="1964522" y="215535"/>
                </a:cubicBezTo>
                <a:cubicBezTo>
                  <a:pt x="1957448" y="218465"/>
                  <a:pt x="1951442" y="222714"/>
                  <a:pt x="1946502" y="228281"/>
                </a:cubicBezTo>
                <a:cubicBezTo>
                  <a:pt x="1941563" y="233848"/>
                  <a:pt x="1937796" y="240629"/>
                  <a:pt x="1935201" y="248624"/>
                </a:cubicBezTo>
                <a:cubicBezTo>
                  <a:pt x="1932606" y="256619"/>
                  <a:pt x="1931308" y="265597"/>
                  <a:pt x="1931308" y="275559"/>
                </a:cubicBezTo>
                <a:cubicBezTo>
                  <a:pt x="1931308" y="286024"/>
                  <a:pt x="1932543" y="295149"/>
                  <a:pt x="1935012" y="302935"/>
                </a:cubicBezTo>
                <a:cubicBezTo>
                  <a:pt x="1937482" y="310720"/>
                  <a:pt x="1941228" y="317166"/>
                  <a:pt x="1946251" y="322273"/>
                </a:cubicBezTo>
                <a:cubicBezTo>
                  <a:pt x="1951274" y="327379"/>
                  <a:pt x="1957532" y="331189"/>
                  <a:pt x="1965025" y="333700"/>
                </a:cubicBezTo>
                <a:cubicBezTo>
                  <a:pt x="1972517" y="336212"/>
                  <a:pt x="1981244" y="337467"/>
                  <a:pt x="1991207" y="337467"/>
                </a:cubicBezTo>
                <a:cubicBezTo>
                  <a:pt x="1996732" y="337467"/>
                  <a:pt x="2001922" y="337112"/>
                  <a:pt x="2006778" y="336400"/>
                </a:cubicBezTo>
                <a:cubicBezTo>
                  <a:pt x="2011633" y="335689"/>
                  <a:pt x="2015945" y="334851"/>
                  <a:pt x="2019712" y="333889"/>
                </a:cubicBezTo>
                <a:cubicBezTo>
                  <a:pt x="2023479" y="332926"/>
                  <a:pt x="2026577" y="331942"/>
                  <a:pt x="2029004" y="330937"/>
                </a:cubicBezTo>
                <a:cubicBezTo>
                  <a:pt x="2031432" y="329933"/>
                  <a:pt x="2032918" y="329138"/>
                  <a:pt x="2033462" y="328552"/>
                </a:cubicBezTo>
                <a:cubicBezTo>
                  <a:pt x="2034006" y="327966"/>
                  <a:pt x="2034446" y="327359"/>
                  <a:pt x="2034781" y="326731"/>
                </a:cubicBezTo>
                <a:cubicBezTo>
                  <a:pt x="2035116" y="326103"/>
                  <a:pt x="2035367" y="325328"/>
                  <a:pt x="2035534" y="324408"/>
                </a:cubicBezTo>
                <a:cubicBezTo>
                  <a:pt x="2035702" y="323487"/>
                  <a:pt x="2035827" y="322377"/>
                  <a:pt x="2035911" y="321080"/>
                </a:cubicBezTo>
                <a:cubicBezTo>
                  <a:pt x="2035995" y="319782"/>
                  <a:pt x="2036037" y="318213"/>
                  <a:pt x="2036037" y="316371"/>
                </a:cubicBezTo>
                <a:cubicBezTo>
                  <a:pt x="2036036" y="314278"/>
                  <a:pt x="2035974" y="312541"/>
                  <a:pt x="2035848" y="311160"/>
                </a:cubicBezTo>
                <a:cubicBezTo>
                  <a:pt x="2035723" y="309778"/>
                  <a:pt x="2035492" y="308711"/>
                  <a:pt x="2035157" y="307957"/>
                </a:cubicBezTo>
                <a:cubicBezTo>
                  <a:pt x="2034823" y="307204"/>
                  <a:pt x="2034404" y="306681"/>
                  <a:pt x="2033902" y="306388"/>
                </a:cubicBezTo>
                <a:cubicBezTo>
                  <a:pt x="2033400" y="306095"/>
                  <a:pt x="2032772" y="305948"/>
                  <a:pt x="2032018" y="305948"/>
                </a:cubicBezTo>
                <a:cubicBezTo>
                  <a:pt x="2030762" y="305948"/>
                  <a:pt x="2029130" y="306346"/>
                  <a:pt x="2027121" y="307141"/>
                </a:cubicBezTo>
                <a:cubicBezTo>
                  <a:pt x="2025111" y="307936"/>
                  <a:pt x="2022579" y="308816"/>
                  <a:pt x="2019524" y="309778"/>
                </a:cubicBezTo>
                <a:cubicBezTo>
                  <a:pt x="2016468" y="310741"/>
                  <a:pt x="2012847" y="311620"/>
                  <a:pt x="2008661" y="312415"/>
                </a:cubicBezTo>
                <a:cubicBezTo>
                  <a:pt x="2004476" y="313211"/>
                  <a:pt x="1999620" y="313608"/>
                  <a:pt x="1994095" y="313608"/>
                </a:cubicBezTo>
                <a:cubicBezTo>
                  <a:pt x="1988653" y="313608"/>
                  <a:pt x="1983986" y="312897"/>
                  <a:pt x="1980093" y="311474"/>
                </a:cubicBezTo>
                <a:cubicBezTo>
                  <a:pt x="1976201" y="310050"/>
                  <a:pt x="1973019" y="307978"/>
                  <a:pt x="1970550" y="305258"/>
                </a:cubicBezTo>
                <a:cubicBezTo>
                  <a:pt x="1968080" y="302537"/>
                  <a:pt x="1966280" y="299230"/>
                  <a:pt x="1965150" y="295337"/>
                </a:cubicBezTo>
                <a:cubicBezTo>
                  <a:pt x="1964020" y="291445"/>
                  <a:pt x="1963455" y="287112"/>
                  <a:pt x="1963455" y="282340"/>
                </a:cubicBezTo>
                <a:lnTo>
                  <a:pt x="2031642" y="282341"/>
                </a:lnTo>
                <a:cubicBezTo>
                  <a:pt x="2034655" y="282340"/>
                  <a:pt x="2037020" y="281420"/>
                  <a:pt x="2038737" y="279578"/>
                </a:cubicBezTo>
                <a:cubicBezTo>
                  <a:pt x="2040453" y="277736"/>
                  <a:pt x="2041311" y="274890"/>
                  <a:pt x="2041311" y="271039"/>
                </a:cubicBezTo>
                <a:lnTo>
                  <a:pt x="2041310" y="266016"/>
                </a:lnTo>
                <a:cubicBezTo>
                  <a:pt x="2041311" y="258147"/>
                  <a:pt x="2040306" y="250863"/>
                  <a:pt x="2038297" y="244166"/>
                </a:cubicBezTo>
                <a:cubicBezTo>
                  <a:pt x="2036288" y="237469"/>
                  <a:pt x="2033148" y="231671"/>
                  <a:pt x="2028879" y="226774"/>
                </a:cubicBezTo>
                <a:close/>
                <a:moveTo>
                  <a:pt x="2139563" y="241215"/>
                </a:moveTo>
                <a:cubicBezTo>
                  <a:pt x="2142367" y="243266"/>
                  <a:pt x="2144628" y="246008"/>
                  <a:pt x="2146344" y="249440"/>
                </a:cubicBezTo>
                <a:cubicBezTo>
                  <a:pt x="2148060" y="252872"/>
                  <a:pt x="2149274" y="256786"/>
                  <a:pt x="2149985" y="261181"/>
                </a:cubicBezTo>
                <a:cubicBezTo>
                  <a:pt x="2150697" y="265576"/>
                  <a:pt x="2151053" y="270160"/>
                  <a:pt x="2151053" y="274932"/>
                </a:cubicBezTo>
                <a:cubicBezTo>
                  <a:pt x="2151053" y="279201"/>
                  <a:pt x="2150613" y="283471"/>
                  <a:pt x="2149734" y="287740"/>
                </a:cubicBezTo>
                <a:cubicBezTo>
                  <a:pt x="2148855" y="292010"/>
                  <a:pt x="2147495" y="295840"/>
                  <a:pt x="2145653" y="299230"/>
                </a:cubicBezTo>
                <a:cubicBezTo>
                  <a:pt x="2143811" y="302621"/>
                  <a:pt x="2141446" y="305362"/>
                  <a:pt x="2138558" y="307455"/>
                </a:cubicBezTo>
                <a:cubicBezTo>
                  <a:pt x="2135670" y="309548"/>
                  <a:pt x="2132175" y="310595"/>
                  <a:pt x="2128073" y="310595"/>
                </a:cubicBezTo>
                <a:cubicBezTo>
                  <a:pt x="2123720" y="310594"/>
                  <a:pt x="2119534" y="309067"/>
                  <a:pt x="2115516" y="306011"/>
                </a:cubicBezTo>
                <a:cubicBezTo>
                  <a:pt x="2111497" y="302955"/>
                  <a:pt x="2107269" y="298623"/>
                  <a:pt x="2102832" y="293014"/>
                </a:cubicBezTo>
                <a:lnTo>
                  <a:pt x="2102832" y="256095"/>
                </a:lnTo>
                <a:cubicBezTo>
                  <a:pt x="2105344" y="252747"/>
                  <a:pt x="2107730" y="249942"/>
                  <a:pt x="2109990" y="247682"/>
                </a:cubicBezTo>
                <a:cubicBezTo>
                  <a:pt x="2112251" y="245422"/>
                  <a:pt x="2114448" y="243580"/>
                  <a:pt x="2116583" y="242157"/>
                </a:cubicBezTo>
                <a:cubicBezTo>
                  <a:pt x="2118718" y="240734"/>
                  <a:pt x="2120810" y="239708"/>
                  <a:pt x="2122861" y="239080"/>
                </a:cubicBezTo>
                <a:cubicBezTo>
                  <a:pt x="2124912" y="238452"/>
                  <a:pt x="2126984" y="238138"/>
                  <a:pt x="2129077" y="238138"/>
                </a:cubicBezTo>
                <a:cubicBezTo>
                  <a:pt x="2133263" y="238139"/>
                  <a:pt x="2136758" y="239164"/>
                  <a:pt x="2139563" y="241215"/>
                </a:cubicBezTo>
                <a:close/>
                <a:moveTo>
                  <a:pt x="2173468" y="229223"/>
                </a:moveTo>
                <a:cubicBezTo>
                  <a:pt x="2169826" y="223614"/>
                  <a:pt x="2165117" y="219198"/>
                  <a:pt x="2159341" y="215975"/>
                </a:cubicBezTo>
                <a:cubicBezTo>
                  <a:pt x="2153564" y="212752"/>
                  <a:pt x="2146574" y="211140"/>
                  <a:pt x="2138370" y="211140"/>
                </a:cubicBezTo>
                <a:cubicBezTo>
                  <a:pt x="2134435" y="211140"/>
                  <a:pt x="2130731" y="211559"/>
                  <a:pt x="2127257" y="212396"/>
                </a:cubicBezTo>
                <a:cubicBezTo>
                  <a:pt x="2123782" y="213233"/>
                  <a:pt x="2120413" y="214510"/>
                  <a:pt x="2117148" y="216226"/>
                </a:cubicBezTo>
                <a:cubicBezTo>
                  <a:pt x="2113883" y="217942"/>
                  <a:pt x="2110681" y="220077"/>
                  <a:pt x="2107541" y="222630"/>
                </a:cubicBezTo>
                <a:cubicBezTo>
                  <a:pt x="2104402" y="225183"/>
                  <a:pt x="2101200" y="228135"/>
                  <a:pt x="2097935" y="231483"/>
                </a:cubicBezTo>
                <a:lnTo>
                  <a:pt x="2097935" y="218298"/>
                </a:lnTo>
                <a:cubicBezTo>
                  <a:pt x="2097935" y="217461"/>
                  <a:pt x="2097726" y="216728"/>
                  <a:pt x="2097307" y="216100"/>
                </a:cubicBezTo>
                <a:cubicBezTo>
                  <a:pt x="2096889" y="215473"/>
                  <a:pt x="2096156" y="214949"/>
                  <a:pt x="2095110" y="214531"/>
                </a:cubicBezTo>
                <a:cubicBezTo>
                  <a:pt x="2094063" y="214112"/>
                  <a:pt x="2092682" y="213798"/>
                  <a:pt x="2090966" y="213589"/>
                </a:cubicBezTo>
                <a:cubicBezTo>
                  <a:pt x="2089250" y="213380"/>
                  <a:pt x="2087136" y="213275"/>
                  <a:pt x="2084624" y="213275"/>
                </a:cubicBezTo>
                <a:cubicBezTo>
                  <a:pt x="2082029" y="213275"/>
                  <a:pt x="2079873" y="213379"/>
                  <a:pt x="2078157" y="213589"/>
                </a:cubicBezTo>
                <a:cubicBezTo>
                  <a:pt x="2076441" y="213798"/>
                  <a:pt x="2075060" y="214112"/>
                  <a:pt x="2074013" y="214531"/>
                </a:cubicBezTo>
                <a:cubicBezTo>
                  <a:pt x="2072967" y="214949"/>
                  <a:pt x="2072234" y="215473"/>
                  <a:pt x="2071816" y="216100"/>
                </a:cubicBezTo>
                <a:cubicBezTo>
                  <a:pt x="2071397" y="216728"/>
                  <a:pt x="2071188" y="217461"/>
                  <a:pt x="2071188" y="218298"/>
                </a:cubicBezTo>
                <a:lnTo>
                  <a:pt x="2071188" y="374763"/>
                </a:lnTo>
                <a:cubicBezTo>
                  <a:pt x="2071188" y="375600"/>
                  <a:pt x="2071439" y="376353"/>
                  <a:pt x="2071941" y="377023"/>
                </a:cubicBezTo>
                <a:cubicBezTo>
                  <a:pt x="2072444" y="377693"/>
                  <a:pt x="2073302" y="378258"/>
                  <a:pt x="2074516" y="378718"/>
                </a:cubicBezTo>
                <a:cubicBezTo>
                  <a:pt x="2075730" y="379179"/>
                  <a:pt x="2077341" y="379535"/>
                  <a:pt x="2079350" y="379786"/>
                </a:cubicBezTo>
                <a:cubicBezTo>
                  <a:pt x="2081359" y="380037"/>
                  <a:pt x="2083913" y="380162"/>
                  <a:pt x="2087010" y="380162"/>
                </a:cubicBezTo>
                <a:cubicBezTo>
                  <a:pt x="2090108" y="380162"/>
                  <a:pt x="2092661" y="380037"/>
                  <a:pt x="2094670" y="379786"/>
                </a:cubicBezTo>
                <a:cubicBezTo>
                  <a:pt x="2096679" y="379534"/>
                  <a:pt x="2098291" y="379179"/>
                  <a:pt x="2099505" y="378718"/>
                </a:cubicBezTo>
                <a:cubicBezTo>
                  <a:pt x="2100719" y="378258"/>
                  <a:pt x="2101577" y="377693"/>
                  <a:pt x="2102079" y="377023"/>
                </a:cubicBezTo>
                <a:cubicBezTo>
                  <a:pt x="2102581" y="376353"/>
                  <a:pt x="2102833" y="375600"/>
                  <a:pt x="2102832" y="374763"/>
                </a:cubicBezTo>
                <a:lnTo>
                  <a:pt x="2102832" y="322022"/>
                </a:lnTo>
                <a:cubicBezTo>
                  <a:pt x="2105511" y="324617"/>
                  <a:pt x="2108107" y="326877"/>
                  <a:pt x="2110618" y="328803"/>
                </a:cubicBezTo>
                <a:cubicBezTo>
                  <a:pt x="2113129" y="330728"/>
                  <a:pt x="2115662" y="332340"/>
                  <a:pt x="2118215" y="333637"/>
                </a:cubicBezTo>
                <a:cubicBezTo>
                  <a:pt x="2120769" y="334935"/>
                  <a:pt x="2123406" y="335898"/>
                  <a:pt x="2126126" y="336526"/>
                </a:cubicBezTo>
                <a:cubicBezTo>
                  <a:pt x="2128847" y="337153"/>
                  <a:pt x="2131840" y="337467"/>
                  <a:pt x="2135105" y="337467"/>
                </a:cubicBezTo>
                <a:cubicBezTo>
                  <a:pt x="2142974" y="337467"/>
                  <a:pt x="2149964" y="335960"/>
                  <a:pt x="2156076" y="332947"/>
                </a:cubicBezTo>
                <a:cubicBezTo>
                  <a:pt x="2162187" y="329933"/>
                  <a:pt x="2167294" y="325621"/>
                  <a:pt x="2171396" y="320013"/>
                </a:cubicBezTo>
                <a:cubicBezTo>
                  <a:pt x="2175498" y="314404"/>
                  <a:pt x="2178616" y="307602"/>
                  <a:pt x="2180751" y="299607"/>
                </a:cubicBezTo>
                <a:cubicBezTo>
                  <a:pt x="2182886" y="291612"/>
                  <a:pt x="2183953" y="282633"/>
                  <a:pt x="2183953" y="272671"/>
                </a:cubicBezTo>
                <a:cubicBezTo>
                  <a:pt x="2183953" y="264216"/>
                  <a:pt x="2183116" y="256263"/>
                  <a:pt x="2181442" y="248812"/>
                </a:cubicBezTo>
                <a:cubicBezTo>
                  <a:pt x="2179767" y="241362"/>
                  <a:pt x="2177109" y="234832"/>
                  <a:pt x="2173468" y="229223"/>
                </a:cubicBezTo>
                <a:close/>
                <a:moveTo>
                  <a:pt x="3638194" y="813562"/>
                </a:moveTo>
                <a:lnTo>
                  <a:pt x="3316923" y="1131406"/>
                </a:lnTo>
                <a:cubicBezTo>
                  <a:pt x="2469817" y="274196"/>
                  <a:pt x="1130259" y="220732"/>
                  <a:pt x="314808" y="1011587"/>
                </a:cubicBezTo>
                <a:cubicBezTo>
                  <a:pt x="209872" y="903505"/>
                  <a:pt x="104936" y="795423"/>
                  <a:pt x="0" y="687341"/>
                </a:cubicBezTo>
                <a:cubicBezTo>
                  <a:pt x="993336" y="-276227"/>
                  <a:pt x="2616714" y="-219906"/>
                  <a:pt x="3638194" y="81356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ysClr val="windowText" lastClr="000000"/>
                </a:solidFill>
              </a:ln>
              <a:solidFill>
                <a:sysClr val="windowText" lastClr="000000"/>
              </a:solidFill>
              <a:effectLst>
                <a:innerShdw blurRad="63500" dist="50800" dir="13500000">
                  <a:srgbClr val="000000">
                    <a:alpha val="50000"/>
                  </a:srgbClr>
                </a:innerShdw>
              </a:effectLst>
            </a:endParaRPr>
          </a:p>
        </p:txBody>
      </p:sp>
      <p:sp>
        <p:nvSpPr>
          <p:cNvPr id="18" name="Vrije vorm 17"/>
          <p:cNvSpPr/>
          <p:nvPr/>
        </p:nvSpPr>
        <p:spPr>
          <a:xfrm rot="2856309">
            <a:off x="7612292" y="1452224"/>
            <a:ext cx="4014553" cy="1252800"/>
          </a:xfrm>
          <a:custGeom>
            <a:avLst/>
            <a:gdLst/>
            <a:ahLst/>
            <a:cxnLst/>
            <a:rect l="l" t="t" r="r" b="b"/>
            <a:pathLst>
              <a:path w="3639562" h="1092499">
                <a:moveTo>
                  <a:pt x="2350154" y="198824"/>
                </a:moveTo>
                <a:cubicBezTo>
                  <a:pt x="2349694" y="199494"/>
                  <a:pt x="2349463" y="200248"/>
                  <a:pt x="2349464" y="201085"/>
                </a:cubicBezTo>
                <a:lnTo>
                  <a:pt x="2349463" y="226074"/>
                </a:lnTo>
                <a:lnTo>
                  <a:pt x="2336153" y="226074"/>
                </a:lnTo>
                <a:cubicBezTo>
                  <a:pt x="2335315" y="226074"/>
                  <a:pt x="2334583" y="226283"/>
                  <a:pt x="2333955" y="226702"/>
                </a:cubicBezTo>
                <a:cubicBezTo>
                  <a:pt x="2333327" y="227121"/>
                  <a:pt x="2332804" y="227811"/>
                  <a:pt x="2332385" y="228774"/>
                </a:cubicBezTo>
                <a:cubicBezTo>
                  <a:pt x="2331967" y="229737"/>
                  <a:pt x="2331653" y="231055"/>
                  <a:pt x="2331443" y="232730"/>
                </a:cubicBezTo>
                <a:cubicBezTo>
                  <a:pt x="2331234" y="234404"/>
                  <a:pt x="2331130" y="236455"/>
                  <a:pt x="2331130" y="238883"/>
                </a:cubicBezTo>
                <a:cubicBezTo>
                  <a:pt x="2331130" y="243487"/>
                  <a:pt x="2331548" y="246773"/>
                  <a:pt x="2332385" y="248740"/>
                </a:cubicBezTo>
                <a:cubicBezTo>
                  <a:pt x="2333223" y="250708"/>
                  <a:pt x="2334436" y="251691"/>
                  <a:pt x="2336027" y="251691"/>
                </a:cubicBezTo>
                <a:lnTo>
                  <a:pt x="2349463" y="251691"/>
                </a:lnTo>
                <a:lnTo>
                  <a:pt x="2349463" y="309078"/>
                </a:lnTo>
                <a:cubicBezTo>
                  <a:pt x="2349463" y="315943"/>
                  <a:pt x="2350175" y="321887"/>
                  <a:pt x="2351598" y="326910"/>
                </a:cubicBezTo>
                <a:cubicBezTo>
                  <a:pt x="2353021" y="331933"/>
                  <a:pt x="2355240" y="336098"/>
                  <a:pt x="2358254" y="339404"/>
                </a:cubicBezTo>
                <a:cubicBezTo>
                  <a:pt x="2361267" y="342711"/>
                  <a:pt x="2365076" y="345160"/>
                  <a:pt x="2369681" y="346751"/>
                </a:cubicBezTo>
                <a:cubicBezTo>
                  <a:pt x="2374285" y="348341"/>
                  <a:pt x="2379727" y="349136"/>
                  <a:pt x="2386005" y="349136"/>
                </a:cubicBezTo>
                <a:cubicBezTo>
                  <a:pt x="2388349" y="349136"/>
                  <a:pt x="2390673" y="349011"/>
                  <a:pt x="2392975" y="348760"/>
                </a:cubicBezTo>
                <a:cubicBezTo>
                  <a:pt x="2395277" y="348508"/>
                  <a:pt x="2397412" y="348153"/>
                  <a:pt x="2399379" y="347692"/>
                </a:cubicBezTo>
                <a:cubicBezTo>
                  <a:pt x="2401347" y="347232"/>
                  <a:pt x="2403063" y="346688"/>
                  <a:pt x="2404528" y="346060"/>
                </a:cubicBezTo>
                <a:cubicBezTo>
                  <a:pt x="2405992" y="345432"/>
                  <a:pt x="2407102" y="344720"/>
                  <a:pt x="2407855" y="343925"/>
                </a:cubicBezTo>
                <a:cubicBezTo>
                  <a:pt x="2408609" y="343130"/>
                  <a:pt x="2409216" y="341749"/>
                  <a:pt x="2409676" y="339781"/>
                </a:cubicBezTo>
                <a:cubicBezTo>
                  <a:pt x="2410137" y="337814"/>
                  <a:pt x="2410367" y="334989"/>
                  <a:pt x="2410367" y="331305"/>
                </a:cubicBezTo>
                <a:cubicBezTo>
                  <a:pt x="2410367" y="328961"/>
                  <a:pt x="2410262" y="327035"/>
                  <a:pt x="2410053" y="325528"/>
                </a:cubicBezTo>
                <a:cubicBezTo>
                  <a:pt x="2409843" y="324022"/>
                  <a:pt x="2409613" y="322829"/>
                  <a:pt x="2409362" y="321950"/>
                </a:cubicBezTo>
                <a:cubicBezTo>
                  <a:pt x="2409111" y="321071"/>
                  <a:pt x="2408755" y="320485"/>
                  <a:pt x="2408295" y="320192"/>
                </a:cubicBezTo>
                <a:cubicBezTo>
                  <a:pt x="2407835" y="319899"/>
                  <a:pt x="2407353" y="319752"/>
                  <a:pt x="2406851" y="319752"/>
                </a:cubicBezTo>
                <a:cubicBezTo>
                  <a:pt x="2406264" y="319752"/>
                  <a:pt x="2405616" y="319899"/>
                  <a:pt x="2404904" y="320192"/>
                </a:cubicBezTo>
                <a:cubicBezTo>
                  <a:pt x="2404193" y="320485"/>
                  <a:pt x="2403313" y="320820"/>
                  <a:pt x="2402267" y="321196"/>
                </a:cubicBezTo>
                <a:cubicBezTo>
                  <a:pt x="2401221" y="321573"/>
                  <a:pt x="2400028" y="321908"/>
                  <a:pt x="2398688" y="322201"/>
                </a:cubicBezTo>
                <a:cubicBezTo>
                  <a:pt x="2397349" y="322494"/>
                  <a:pt x="2395842" y="322640"/>
                  <a:pt x="2394168" y="322640"/>
                </a:cubicBezTo>
                <a:cubicBezTo>
                  <a:pt x="2389228" y="322641"/>
                  <a:pt x="2385796" y="321112"/>
                  <a:pt x="2383871" y="318057"/>
                </a:cubicBezTo>
                <a:cubicBezTo>
                  <a:pt x="2381945" y="315002"/>
                  <a:pt x="2380982" y="310418"/>
                  <a:pt x="2380982" y="304307"/>
                </a:cubicBezTo>
                <a:lnTo>
                  <a:pt x="2380982" y="251691"/>
                </a:lnTo>
                <a:lnTo>
                  <a:pt x="2405469" y="251691"/>
                </a:lnTo>
                <a:cubicBezTo>
                  <a:pt x="2407060" y="251691"/>
                  <a:pt x="2408274" y="250707"/>
                  <a:pt x="2409111" y="248740"/>
                </a:cubicBezTo>
                <a:cubicBezTo>
                  <a:pt x="2409948" y="246773"/>
                  <a:pt x="2410367" y="243487"/>
                  <a:pt x="2410367" y="238883"/>
                </a:cubicBezTo>
                <a:cubicBezTo>
                  <a:pt x="2410367" y="236455"/>
                  <a:pt x="2410262" y="234404"/>
                  <a:pt x="2410053" y="232729"/>
                </a:cubicBezTo>
                <a:cubicBezTo>
                  <a:pt x="2409843" y="231055"/>
                  <a:pt x="2409530" y="229737"/>
                  <a:pt x="2409111" y="228774"/>
                </a:cubicBezTo>
                <a:cubicBezTo>
                  <a:pt x="2408693" y="227811"/>
                  <a:pt x="2408169" y="227121"/>
                  <a:pt x="2407541" y="226702"/>
                </a:cubicBezTo>
                <a:cubicBezTo>
                  <a:pt x="2406913" y="226284"/>
                  <a:pt x="2406181" y="226074"/>
                  <a:pt x="2405344" y="226074"/>
                </a:cubicBezTo>
                <a:lnTo>
                  <a:pt x="2380982" y="226074"/>
                </a:lnTo>
                <a:lnTo>
                  <a:pt x="2380983" y="201085"/>
                </a:lnTo>
                <a:cubicBezTo>
                  <a:pt x="2380983" y="200248"/>
                  <a:pt x="2380731" y="199494"/>
                  <a:pt x="2380229" y="198825"/>
                </a:cubicBezTo>
                <a:cubicBezTo>
                  <a:pt x="2379727" y="198155"/>
                  <a:pt x="2378889" y="197590"/>
                  <a:pt x="2377718" y="197130"/>
                </a:cubicBezTo>
                <a:cubicBezTo>
                  <a:pt x="2376546" y="196669"/>
                  <a:pt x="2374934" y="196334"/>
                  <a:pt x="2372883" y="196125"/>
                </a:cubicBezTo>
                <a:cubicBezTo>
                  <a:pt x="2370832" y="195915"/>
                  <a:pt x="2368258" y="195811"/>
                  <a:pt x="2365160" y="195811"/>
                </a:cubicBezTo>
                <a:cubicBezTo>
                  <a:pt x="2362146" y="195811"/>
                  <a:pt x="2359614" y="195916"/>
                  <a:pt x="2357563" y="196125"/>
                </a:cubicBezTo>
                <a:cubicBezTo>
                  <a:pt x="2355512" y="196334"/>
                  <a:pt x="2353879" y="196669"/>
                  <a:pt x="2352666" y="197130"/>
                </a:cubicBezTo>
                <a:cubicBezTo>
                  <a:pt x="2351452" y="197590"/>
                  <a:pt x="2350615" y="198155"/>
                  <a:pt x="2350154" y="198824"/>
                </a:cubicBezTo>
                <a:close/>
                <a:moveTo>
                  <a:pt x="2201942" y="174966"/>
                </a:moveTo>
                <a:cubicBezTo>
                  <a:pt x="2201440" y="175635"/>
                  <a:pt x="2201189" y="176389"/>
                  <a:pt x="2201189" y="177226"/>
                </a:cubicBezTo>
                <a:lnTo>
                  <a:pt x="2201189" y="342356"/>
                </a:lnTo>
                <a:cubicBezTo>
                  <a:pt x="2201189" y="343193"/>
                  <a:pt x="2201440" y="343925"/>
                  <a:pt x="2201942" y="344553"/>
                </a:cubicBezTo>
                <a:cubicBezTo>
                  <a:pt x="2202445" y="345181"/>
                  <a:pt x="2203303" y="345704"/>
                  <a:pt x="2204517" y="346122"/>
                </a:cubicBezTo>
                <a:cubicBezTo>
                  <a:pt x="2205730" y="346541"/>
                  <a:pt x="2207342" y="346855"/>
                  <a:pt x="2209351" y="347064"/>
                </a:cubicBezTo>
                <a:cubicBezTo>
                  <a:pt x="2211360" y="347274"/>
                  <a:pt x="2213913" y="347379"/>
                  <a:pt x="2217011" y="347378"/>
                </a:cubicBezTo>
                <a:cubicBezTo>
                  <a:pt x="2220109" y="347379"/>
                  <a:pt x="2222662" y="347274"/>
                  <a:pt x="2224671" y="347065"/>
                </a:cubicBezTo>
                <a:cubicBezTo>
                  <a:pt x="2226680" y="346855"/>
                  <a:pt x="2228292" y="346541"/>
                  <a:pt x="2229506" y="346123"/>
                </a:cubicBezTo>
                <a:cubicBezTo>
                  <a:pt x="2230720" y="345704"/>
                  <a:pt x="2231578" y="345181"/>
                  <a:pt x="2232080" y="344553"/>
                </a:cubicBezTo>
                <a:cubicBezTo>
                  <a:pt x="2232582" y="343925"/>
                  <a:pt x="2232833" y="343193"/>
                  <a:pt x="2232833" y="342356"/>
                </a:cubicBezTo>
                <a:lnTo>
                  <a:pt x="2232833" y="267890"/>
                </a:lnTo>
                <a:cubicBezTo>
                  <a:pt x="2237271" y="262281"/>
                  <a:pt x="2241540" y="258012"/>
                  <a:pt x="2245642" y="255082"/>
                </a:cubicBezTo>
                <a:cubicBezTo>
                  <a:pt x="2249744" y="252151"/>
                  <a:pt x="2253804" y="250687"/>
                  <a:pt x="2257822" y="250687"/>
                </a:cubicBezTo>
                <a:cubicBezTo>
                  <a:pt x="2261004" y="250687"/>
                  <a:pt x="2263787" y="251294"/>
                  <a:pt x="2266173" y="252508"/>
                </a:cubicBezTo>
                <a:cubicBezTo>
                  <a:pt x="2268559" y="253721"/>
                  <a:pt x="2270506" y="255437"/>
                  <a:pt x="2272012" y="257656"/>
                </a:cubicBezTo>
                <a:cubicBezTo>
                  <a:pt x="2273519" y="259875"/>
                  <a:pt x="2274671" y="262532"/>
                  <a:pt x="2275466" y="265630"/>
                </a:cubicBezTo>
                <a:cubicBezTo>
                  <a:pt x="2276261" y="268727"/>
                  <a:pt x="2276658" y="272997"/>
                  <a:pt x="2276659" y="278438"/>
                </a:cubicBezTo>
                <a:lnTo>
                  <a:pt x="2276659" y="342355"/>
                </a:lnTo>
                <a:cubicBezTo>
                  <a:pt x="2276659" y="343193"/>
                  <a:pt x="2276910" y="343925"/>
                  <a:pt x="2277412" y="344553"/>
                </a:cubicBezTo>
                <a:cubicBezTo>
                  <a:pt x="2277914" y="345181"/>
                  <a:pt x="2278752" y="345704"/>
                  <a:pt x="2279924" y="346123"/>
                </a:cubicBezTo>
                <a:cubicBezTo>
                  <a:pt x="2281095" y="346541"/>
                  <a:pt x="2282707" y="346855"/>
                  <a:pt x="2284758" y="347064"/>
                </a:cubicBezTo>
                <a:cubicBezTo>
                  <a:pt x="2286809" y="347274"/>
                  <a:pt x="2289383" y="347379"/>
                  <a:pt x="2292481" y="347378"/>
                </a:cubicBezTo>
                <a:cubicBezTo>
                  <a:pt x="2295495" y="347379"/>
                  <a:pt x="2298027" y="347274"/>
                  <a:pt x="2300078" y="347064"/>
                </a:cubicBezTo>
                <a:cubicBezTo>
                  <a:pt x="2302129" y="346855"/>
                  <a:pt x="2303741" y="346541"/>
                  <a:pt x="2304913" y="346123"/>
                </a:cubicBezTo>
                <a:cubicBezTo>
                  <a:pt x="2306085" y="345704"/>
                  <a:pt x="2306922" y="345181"/>
                  <a:pt x="2307424" y="344553"/>
                </a:cubicBezTo>
                <a:cubicBezTo>
                  <a:pt x="2307926" y="343925"/>
                  <a:pt x="2308178" y="343192"/>
                  <a:pt x="2308178" y="342355"/>
                </a:cubicBezTo>
                <a:lnTo>
                  <a:pt x="2308178" y="273666"/>
                </a:lnTo>
                <a:cubicBezTo>
                  <a:pt x="2308178" y="265379"/>
                  <a:pt x="2307466" y="258326"/>
                  <a:pt x="2306043" y="252507"/>
                </a:cubicBezTo>
                <a:cubicBezTo>
                  <a:pt x="2304620" y="246689"/>
                  <a:pt x="2302296" y="241604"/>
                  <a:pt x="2299074" y="237250"/>
                </a:cubicBezTo>
                <a:cubicBezTo>
                  <a:pt x="2295850" y="232897"/>
                  <a:pt x="2291623" y="229465"/>
                  <a:pt x="2286391" y="226953"/>
                </a:cubicBezTo>
                <a:cubicBezTo>
                  <a:pt x="2281158" y="224442"/>
                  <a:pt x="2274733" y="223186"/>
                  <a:pt x="2267115" y="223186"/>
                </a:cubicBezTo>
                <a:cubicBezTo>
                  <a:pt x="2261004" y="223186"/>
                  <a:pt x="2255123" y="224505"/>
                  <a:pt x="2249472" y="227141"/>
                </a:cubicBezTo>
                <a:cubicBezTo>
                  <a:pt x="2243821" y="229778"/>
                  <a:pt x="2238275" y="233776"/>
                  <a:pt x="2232833" y="239134"/>
                </a:cubicBezTo>
                <a:lnTo>
                  <a:pt x="2232833" y="177226"/>
                </a:lnTo>
                <a:cubicBezTo>
                  <a:pt x="2232833" y="176389"/>
                  <a:pt x="2232582" y="175636"/>
                  <a:pt x="2232080" y="174966"/>
                </a:cubicBezTo>
                <a:cubicBezTo>
                  <a:pt x="2231578" y="174296"/>
                  <a:pt x="2230719" y="173731"/>
                  <a:pt x="2229506" y="173270"/>
                </a:cubicBezTo>
                <a:cubicBezTo>
                  <a:pt x="2228292" y="172810"/>
                  <a:pt x="2226680" y="172454"/>
                  <a:pt x="2224671" y="172203"/>
                </a:cubicBezTo>
                <a:cubicBezTo>
                  <a:pt x="2222662" y="171952"/>
                  <a:pt x="2220109" y="171826"/>
                  <a:pt x="2217011" y="171826"/>
                </a:cubicBezTo>
                <a:cubicBezTo>
                  <a:pt x="2213913" y="171826"/>
                  <a:pt x="2211360" y="171952"/>
                  <a:pt x="2209351" y="172203"/>
                </a:cubicBezTo>
                <a:cubicBezTo>
                  <a:pt x="2207342" y="172454"/>
                  <a:pt x="2205730" y="172810"/>
                  <a:pt x="2204517" y="173270"/>
                </a:cubicBezTo>
                <a:cubicBezTo>
                  <a:pt x="2203303" y="173731"/>
                  <a:pt x="2202444" y="174296"/>
                  <a:pt x="2201942" y="174966"/>
                </a:cubicBezTo>
                <a:close/>
                <a:moveTo>
                  <a:pt x="2096056" y="239134"/>
                </a:moveTo>
                <a:cubicBezTo>
                  <a:pt x="2091033" y="244492"/>
                  <a:pt x="2087119" y="251252"/>
                  <a:pt x="2084315" y="259414"/>
                </a:cubicBezTo>
                <a:cubicBezTo>
                  <a:pt x="2081510" y="267576"/>
                  <a:pt x="2080108" y="277266"/>
                  <a:pt x="2080108" y="288484"/>
                </a:cubicBezTo>
                <a:cubicBezTo>
                  <a:pt x="2080108" y="298195"/>
                  <a:pt x="2081259" y="306818"/>
                  <a:pt x="2083561" y="314353"/>
                </a:cubicBezTo>
                <a:cubicBezTo>
                  <a:pt x="2085863" y="321887"/>
                  <a:pt x="2089275" y="328270"/>
                  <a:pt x="2093795" y="333502"/>
                </a:cubicBezTo>
                <a:cubicBezTo>
                  <a:pt x="2098316" y="338735"/>
                  <a:pt x="2103904" y="342690"/>
                  <a:pt x="2110559" y="345369"/>
                </a:cubicBezTo>
                <a:cubicBezTo>
                  <a:pt x="2117215" y="348048"/>
                  <a:pt x="2124854" y="349388"/>
                  <a:pt x="2133477" y="349388"/>
                </a:cubicBezTo>
                <a:cubicBezTo>
                  <a:pt x="2137328" y="349387"/>
                  <a:pt x="2141074" y="349053"/>
                  <a:pt x="2144715" y="348383"/>
                </a:cubicBezTo>
                <a:cubicBezTo>
                  <a:pt x="2148357" y="347713"/>
                  <a:pt x="2151727" y="346834"/>
                  <a:pt x="2154824" y="345746"/>
                </a:cubicBezTo>
                <a:cubicBezTo>
                  <a:pt x="2157922" y="344658"/>
                  <a:pt x="2160684" y="343423"/>
                  <a:pt x="2163112" y="342041"/>
                </a:cubicBezTo>
                <a:cubicBezTo>
                  <a:pt x="2165540" y="340660"/>
                  <a:pt x="2167256" y="339488"/>
                  <a:pt x="2168261" y="338525"/>
                </a:cubicBezTo>
                <a:cubicBezTo>
                  <a:pt x="2169265" y="337563"/>
                  <a:pt x="2169914" y="336768"/>
                  <a:pt x="2170207" y="336140"/>
                </a:cubicBezTo>
                <a:cubicBezTo>
                  <a:pt x="2170500" y="335512"/>
                  <a:pt x="2170751" y="334695"/>
                  <a:pt x="2170960" y="333691"/>
                </a:cubicBezTo>
                <a:cubicBezTo>
                  <a:pt x="2171170" y="332686"/>
                  <a:pt x="2171337" y="331451"/>
                  <a:pt x="2171463" y="329987"/>
                </a:cubicBezTo>
                <a:cubicBezTo>
                  <a:pt x="2171588" y="328521"/>
                  <a:pt x="2171651" y="326701"/>
                  <a:pt x="2171651" y="324524"/>
                </a:cubicBezTo>
                <a:cubicBezTo>
                  <a:pt x="2171651" y="321761"/>
                  <a:pt x="2171567" y="319501"/>
                  <a:pt x="2171400" y="317743"/>
                </a:cubicBezTo>
                <a:cubicBezTo>
                  <a:pt x="2171232" y="315985"/>
                  <a:pt x="2171002" y="314541"/>
                  <a:pt x="2170709" y="313411"/>
                </a:cubicBezTo>
                <a:cubicBezTo>
                  <a:pt x="2170416" y="312281"/>
                  <a:pt x="2170019" y="311506"/>
                  <a:pt x="2169516" y="311088"/>
                </a:cubicBezTo>
                <a:cubicBezTo>
                  <a:pt x="2169014" y="310669"/>
                  <a:pt x="2168386" y="310460"/>
                  <a:pt x="2167633" y="310460"/>
                </a:cubicBezTo>
                <a:cubicBezTo>
                  <a:pt x="2166544" y="310460"/>
                  <a:pt x="2165205" y="311109"/>
                  <a:pt x="2163614" y="312406"/>
                </a:cubicBezTo>
                <a:cubicBezTo>
                  <a:pt x="2162024" y="313704"/>
                  <a:pt x="2160056" y="315148"/>
                  <a:pt x="2157712" y="316738"/>
                </a:cubicBezTo>
                <a:cubicBezTo>
                  <a:pt x="2155369" y="318329"/>
                  <a:pt x="2152627" y="319773"/>
                  <a:pt x="2149487" y="321071"/>
                </a:cubicBezTo>
                <a:cubicBezTo>
                  <a:pt x="2146348" y="322368"/>
                  <a:pt x="2142602" y="323017"/>
                  <a:pt x="2138249" y="323017"/>
                </a:cubicBezTo>
                <a:cubicBezTo>
                  <a:pt x="2133979" y="323017"/>
                  <a:pt x="2130233" y="322243"/>
                  <a:pt x="2127010" y="320694"/>
                </a:cubicBezTo>
                <a:cubicBezTo>
                  <a:pt x="2123787" y="319145"/>
                  <a:pt x="2121108" y="316822"/>
                  <a:pt x="2118973" y="313725"/>
                </a:cubicBezTo>
                <a:cubicBezTo>
                  <a:pt x="2116838" y="310627"/>
                  <a:pt x="2115226" y="306776"/>
                  <a:pt x="2114138" y="302172"/>
                </a:cubicBezTo>
                <a:cubicBezTo>
                  <a:pt x="2113050" y="297568"/>
                  <a:pt x="2112506" y="292252"/>
                  <a:pt x="2112506" y="286224"/>
                </a:cubicBezTo>
                <a:cubicBezTo>
                  <a:pt x="2112506" y="274001"/>
                  <a:pt x="2114682" y="264730"/>
                  <a:pt x="2119036" y="258410"/>
                </a:cubicBezTo>
                <a:cubicBezTo>
                  <a:pt x="2123389" y="252089"/>
                  <a:pt x="2129667" y="248929"/>
                  <a:pt x="2137872" y="248928"/>
                </a:cubicBezTo>
                <a:cubicBezTo>
                  <a:pt x="2142058" y="248929"/>
                  <a:pt x="2145657" y="249515"/>
                  <a:pt x="2148671" y="250687"/>
                </a:cubicBezTo>
                <a:cubicBezTo>
                  <a:pt x="2151685" y="251859"/>
                  <a:pt x="2154280" y="253156"/>
                  <a:pt x="2156456" y="254580"/>
                </a:cubicBezTo>
                <a:cubicBezTo>
                  <a:pt x="2158633" y="256003"/>
                  <a:pt x="2160517" y="257300"/>
                  <a:pt x="2162108" y="258472"/>
                </a:cubicBezTo>
                <a:cubicBezTo>
                  <a:pt x="2163698" y="259644"/>
                  <a:pt x="2165205" y="260230"/>
                  <a:pt x="2166628" y="260230"/>
                </a:cubicBezTo>
                <a:cubicBezTo>
                  <a:pt x="2167967" y="260230"/>
                  <a:pt x="2169056" y="259247"/>
                  <a:pt x="2169893" y="257279"/>
                </a:cubicBezTo>
                <a:cubicBezTo>
                  <a:pt x="2170730" y="255312"/>
                  <a:pt x="2171149" y="251901"/>
                  <a:pt x="2171149" y="247045"/>
                </a:cubicBezTo>
                <a:cubicBezTo>
                  <a:pt x="2171149" y="244952"/>
                  <a:pt x="2171086" y="243173"/>
                  <a:pt x="2170960" y="241708"/>
                </a:cubicBezTo>
                <a:cubicBezTo>
                  <a:pt x="2170835" y="240243"/>
                  <a:pt x="2170667" y="239008"/>
                  <a:pt x="2170458" y="238004"/>
                </a:cubicBezTo>
                <a:cubicBezTo>
                  <a:pt x="2170249" y="236999"/>
                  <a:pt x="2169956" y="236183"/>
                  <a:pt x="2169579" y="235555"/>
                </a:cubicBezTo>
                <a:cubicBezTo>
                  <a:pt x="2169202" y="234927"/>
                  <a:pt x="2168554" y="234153"/>
                  <a:pt x="2167633" y="233232"/>
                </a:cubicBezTo>
                <a:cubicBezTo>
                  <a:pt x="2166712" y="232311"/>
                  <a:pt x="2165142" y="231223"/>
                  <a:pt x="2162924" y="229967"/>
                </a:cubicBezTo>
                <a:cubicBezTo>
                  <a:pt x="2160705" y="228711"/>
                  <a:pt x="2158194" y="227581"/>
                  <a:pt x="2155389" y="226577"/>
                </a:cubicBezTo>
                <a:cubicBezTo>
                  <a:pt x="2152585" y="225572"/>
                  <a:pt x="2149571" y="224777"/>
                  <a:pt x="2146348" y="224191"/>
                </a:cubicBezTo>
                <a:cubicBezTo>
                  <a:pt x="2143125" y="223605"/>
                  <a:pt x="2139839" y="223311"/>
                  <a:pt x="2136490" y="223312"/>
                </a:cubicBezTo>
                <a:cubicBezTo>
                  <a:pt x="2128286" y="223312"/>
                  <a:pt x="2120752" y="224609"/>
                  <a:pt x="2113887" y="227205"/>
                </a:cubicBezTo>
                <a:cubicBezTo>
                  <a:pt x="2107022" y="229800"/>
                  <a:pt x="2101079" y="233776"/>
                  <a:pt x="2096056" y="239134"/>
                </a:cubicBezTo>
                <a:close/>
                <a:moveTo>
                  <a:pt x="1984053" y="299284"/>
                </a:moveTo>
                <a:cubicBezTo>
                  <a:pt x="1986313" y="297777"/>
                  <a:pt x="1989244" y="296647"/>
                  <a:pt x="1992843" y="295893"/>
                </a:cubicBezTo>
                <a:cubicBezTo>
                  <a:pt x="1996443" y="295140"/>
                  <a:pt x="2000796" y="294763"/>
                  <a:pt x="2005903" y="294763"/>
                </a:cubicBezTo>
                <a:lnTo>
                  <a:pt x="2017958" y="294763"/>
                </a:lnTo>
                <a:lnTo>
                  <a:pt x="2017958" y="313850"/>
                </a:lnTo>
                <a:cubicBezTo>
                  <a:pt x="2014107" y="318204"/>
                  <a:pt x="2010319" y="321510"/>
                  <a:pt x="2006594" y="323771"/>
                </a:cubicBezTo>
                <a:cubicBezTo>
                  <a:pt x="2002868" y="326031"/>
                  <a:pt x="1998787" y="327161"/>
                  <a:pt x="1994350" y="327161"/>
                </a:cubicBezTo>
                <a:cubicBezTo>
                  <a:pt x="1989076" y="327161"/>
                  <a:pt x="1984953" y="325822"/>
                  <a:pt x="1981981" y="323143"/>
                </a:cubicBezTo>
                <a:cubicBezTo>
                  <a:pt x="1979009" y="320464"/>
                  <a:pt x="1977523" y="316780"/>
                  <a:pt x="1977523" y="312092"/>
                </a:cubicBezTo>
                <a:cubicBezTo>
                  <a:pt x="1977523" y="309330"/>
                  <a:pt x="1978047" y="306881"/>
                  <a:pt x="1979093" y="304746"/>
                </a:cubicBezTo>
                <a:cubicBezTo>
                  <a:pt x="1980139" y="302611"/>
                  <a:pt x="1981793" y="300791"/>
                  <a:pt x="1984053" y="299284"/>
                </a:cubicBezTo>
                <a:close/>
                <a:moveTo>
                  <a:pt x="1955799" y="235555"/>
                </a:moveTo>
                <a:cubicBezTo>
                  <a:pt x="1954627" y="236769"/>
                  <a:pt x="1953832" y="238129"/>
                  <a:pt x="1953413" y="239636"/>
                </a:cubicBezTo>
                <a:cubicBezTo>
                  <a:pt x="1952995" y="241143"/>
                  <a:pt x="1952785" y="243194"/>
                  <a:pt x="1952785" y="245789"/>
                </a:cubicBezTo>
                <a:cubicBezTo>
                  <a:pt x="1952785" y="247715"/>
                  <a:pt x="1952911" y="249473"/>
                  <a:pt x="1953162" y="251063"/>
                </a:cubicBezTo>
                <a:cubicBezTo>
                  <a:pt x="1953413" y="252654"/>
                  <a:pt x="1953769" y="253993"/>
                  <a:pt x="1954230" y="255082"/>
                </a:cubicBezTo>
                <a:cubicBezTo>
                  <a:pt x="1954690" y="256170"/>
                  <a:pt x="1955276" y="257007"/>
                  <a:pt x="1955987" y="257593"/>
                </a:cubicBezTo>
                <a:cubicBezTo>
                  <a:pt x="1956699" y="258179"/>
                  <a:pt x="1957515" y="258472"/>
                  <a:pt x="1958436" y="258472"/>
                </a:cubicBezTo>
                <a:cubicBezTo>
                  <a:pt x="1959776" y="258472"/>
                  <a:pt x="1961513" y="257886"/>
                  <a:pt x="1963648" y="256714"/>
                </a:cubicBezTo>
                <a:cubicBezTo>
                  <a:pt x="1965782" y="255542"/>
                  <a:pt x="1968440" y="254245"/>
                  <a:pt x="1971621" y="252821"/>
                </a:cubicBezTo>
                <a:cubicBezTo>
                  <a:pt x="1974803" y="251398"/>
                  <a:pt x="1978465" y="250101"/>
                  <a:pt x="1982609" y="248929"/>
                </a:cubicBezTo>
                <a:cubicBezTo>
                  <a:pt x="1986753" y="247757"/>
                  <a:pt x="1991462" y="247171"/>
                  <a:pt x="1996736" y="247171"/>
                </a:cubicBezTo>
                <a:cubicBezTo>
                  <a:pt x="2000755" y="247170"/>
                  <a:pt x="2004124" y="247589"/>
                  <a:pt x="2006845" y="248427"/>
                </a:cubicBezTo>
                <a:cubicBezTo>
                  <a:pt x="2009566" y="249263"/>
                  <a:pt x="2011742" y="250561"/>
                  <a:pt x="2013375" y="252319"/>
                </a:cubicBezTo>
                <a:cubicBezTo>
                  <a:pt x="2015007" y="254077"/>
                  <a:pt x="2016179" y="256275"/>
                  <a:pt x="2016891" y="258912"/>
                </a:cubicBezTo>
                <a:cubicBezTo>
                  <a:pt x="2017602" y="261549"/>
                  <a:pt x="2017958" y="264625"/>
                  <a:pt x="2017958" y="268141"/>
                </a:cubicBezTo>
                <a:lnTo>
                  <a:pt x="2017958" y="274922"/>
                </a:lnTo>
                <a:lnTo>
                  <a:pt x="2007033" y="274922"/>
                </a:lnTo>
                <a:cubicBezTo>
                  <a:pt x="1997071" y="274922"/>
                  <a:pt x="1988323" y="275676"/>
                  <a:pt x="1980788" y="277183"/>
                </a:cubicBezTo>
                <a:cubicBezTo>
                  <a:pt x="1973254" y="278690"/>
                  <a:pt x="1966954" y="281013"/>
                  <a:pt x="1961889" y="284152"/>
                </a:cubicBezTo>
                <a:cubicBezTo>
                  <a:pt x="1956825" y="287291"/>
                  <a:pt x="1953016" y="291268"/>
                  <a:pt x="1950462" y="296082"/>
                </a:cubicBezTo>
                <a:cubicBezTo>
                  <a:pt x="1947909" y="300895"/>
                  <a:pt x="1946632" y="306567"/>
                  <a:pt x="1946632" y="313097"/>
                </a:cubicBezTo>
                <a:cubicBezTo>
                  <a:pt x="1946632" y="319124"/>
                  <a:pt x="1947637" y="324398"/>
                  <a:pt x="1949646" y="328919"/>
                </a:cubicBezTo>
                <a:cubicBezTo>
                  <a:pt x="1951655" y="333440"/>
                  <a:pt x="1954481" y="337228"/>
                  <a:pt x="1958122" y="340284"/>
                </a:cubicBezTo>
                <a:cubicBezTo>
                  <a:pt x="1961764" y="343339"/>
                  <a:pt x="1966075" y="345641"/>
                  <a:pt x="1971056" y="347190"/>
                </a:cubicBezTo>
                <a:cubicBezTo>
                  <a:pt x="1976037" y="348739"/>
                  <a:pt x="1981500" y="349513"/>
                  <a:pt x="1987444" y="349513"/>
                </a:cubicBezTo>
                <a:cubicBezTo>
                  <a:pt x="1994643" y="349513"/>
                  <a:pt x="2001194" y="348132"/>
                  <a:pt x="2007096" y="345369"/>
                </a:cubicBezTo>
                <a:cubicBezTo>
                  <a:pt x="2012998" y="342607"/>
                  <a:pt x="2018251" y="338756"/>
                  <a:pt x="2022855" y="333817"/>
                </a:cubicBezTo>
                <a:lnTo>
                  <a:pt x="2022856" y="342732"/>
                </a:lnTo>
                <a:cubicBezTo>
                  <a:pt x="2022856" y="343904"/>
                  <a:pt x="2023211" y="344825"/>
                  <a:pt x="2023923" y="345495"/>
                </a:cubicBezTo>
                <a:cubicBezTo>
                  <a:pt x="2024634" y="346164"/>
                  <a:pt x="2025848" y="346646"/>
                  <a:pt x="2027564" y="346939"/>
                </a:cubicBezTo>
                <a:cubicBezTo>
                  <a:pt x="2029281" y="347232"/>
                  <a:pt x="2032022" y="347378"/>
                  <a:pt x="2035790" y="347379"/>
                </a:cubicBezTo>
                <a:cubicBezTo>
                  <a:pt x="2039305" y="347379"/>
                  <a:pt x="2041964" y="347232"/>
                  <a:pt x="2043763" y="346939"/>
                </a:cubicBezTo>
                <a:cubicBezTo>
                  <a:pt x="2045563" y="346646"/>
                  <a:pt x="2046882" y="346164"/>
                  <a:pt x="2047719" y="345495"/>
                </a:cubicBezTo>
                <a:cubicBezTo>
                  <a:pt x="2048556" y="344825"/>
                  <a:pt x="2048975" y="343904"/>
                  <a:pt x="2048975" y="342732"/>
                </a:cubicBezTo>
                <a:lnTo>
                  <a:pt x="2048975" y="267388"/>
                </a:lnTo>
                <a:cubicBezTo>
                  <a:pt x="2048975" y="259686"/>
                  <a:pt x="2048054" y="253031"/>
                  <a:pt x="2046212" y="247422"/>
                </a:cubicBezTo>
                <a:cubicBezTo>
                  <a:pt x="2044370" y="241813"/>
                  <a:pt x="2041440" y="237229"/>
                  <a:pt x="2037422" y="233672"/>
                </a:cubicBezTo>
                <a:cubicBezTo>
                  <a:pt x="2033404" y="230114"/>
                  <a:pt x="2028276" y="227477"/>
                  <a:pt x="2022039" y="225760"/>
                </a:cubicBezTo>
                <a:cubicBezTo>
                  <a:pt x="2015803" y="224044"/>
                  <a:pt x="2008289" y="223186"/>
                  <a:pt x="1999499" y="223186"/>
                </a:cubicBezTo>
                <a:cubicBezTo>
                  <a:pt x="1994559" y="223186"/>
                  <a:pt x="1989767" y="223584"/>
                  <a:pt x="1985121" y="224379"/>
                </a:cubicBezTo>
                <a:cubicBezTo>
                  <a:pt x="1980474" y="225174"/>
                  <a:pt x="1976184" y="226200"/>
                  <a:pt x="1972249" y="227455"/>
                </a:cubicBezTo>
                <a:cubicBezTo>
                  <a:pt x="1968315" y="228711"/>
                  <a:pt x="1964882" y="230071"/>
                  <a:pt x="1961952" y="231537"/>
                </a:cubicBezTo>
                <a:cubicBezTo>
                  <a:pt x="1959022" y="233001"/>
                  <a:pt x="1956971" y="234341"/>
                  <a:pt x="1955799" y="235555"/>
                </a:cubicBezTo>
                <a:close/>
                <a:moveTo>
                  <a:pt x="1858917" y="228146"/>
                </a:moveTo>
                <a:cubicBezTo>
                  <a:pt x="1858498" y="228774"/>
                  <a:pt x="1858289" y="229506"/>
                  <a:pt x="1858289" y="230344"/>
                </a:cubicBezTo>
                <a:lnTo>
                  <a:pt x="1858289" y="342356"/>
                </a:lnTo>
                <a:cubicBezTo>
                  <a:pt x="1858289" y="343193"/>
                  <a:pt x="1858540" y="343925"/>
                  <a:pt x="1859042" y="344553"/>
                </a:cubicBezTo>
                <a:cubicBezTo>
                  <a:pt x="1859545" y="345181"/>
                  <a:pt x="1860403" y="345704"/>
                  <a:pt x="1861616" y="346123"/>
                </a:cubicBezTo>
                <a:cubicBezTo>
                  <a:pt x="1862830" y="346541"/>
                  <a:pt x="1864442" y="346855"/>
                  <a:pt x="1866451" y="347064"/>
                </a:cubicBezTo>
                <a:cubicBezTo>
                  <a:pt x="1868460" y="347274"/>
                  <a:pt x="1871013" y="347379"/>
                  <a:pt x="1874111" y="347379"/>
                </a:cubicBezTo>
                <a:cubicBezTo>
                  <a:pt x="1877208" y="347378"/>
                  <a:pt x="1879762" y="347274"/>
                  <a:pt x="1881771" y="347065"/>
                </a:cubicBezTo>
                <a:cubicBezTo>
                  <a:pt x="1883780" y="346855"/>
                  <a:pt x="1885392" y="346541"/>
                  <a:pt x="1886606" y="346123"/>
                </a:cubicBezTo>
                <a:cubicBezTo>
                  <a:pt x="1887820" y="345704"/>
                  <a:pt x="1888678" y="345181"/>
                  <a:pt x="1889180" y="344553"/>
                </a:cubicBezTo>
                <a:cubicBezTo>
                  <a:pt x="1889682" y="343925"/>
                  <a:pt x="1889934" y="343193"/>
                  <a:pt x="1889933" y="342356"/>
                </a:cubicBezTo>
                <a:lnTo>
                  <a:pt x="1889933" y="272537"/>
                </a:lnTo>
                <a:cubicBezTo>
                  <a:pt x="1892278" y="268853"/>
                  <a:pt x="1894475" y="265756"/>
                  <a:pt x="1896526" y="263244"/>
                </a:cubicBezTo>
                <a:cubicBezTo>
                  <a:pt x="1898577" y="260732"/>
                  <a:pt x="1900544" y="258723"/>
                  <a:pt x="1902428" y="257216"/>
                </a:cubicBezTo>
                <a:cubicBezTo>
                  <a:pt x="1904312" y="255709"/>
                  <a:pt x="1906132" y="254600"/>
                  <a:pt x="1907890" y="253889"/>
                </a:cubicBezTo>
                <a:cubicBezTo>
                  <a:pt x="1909649" y="253177"/>
                  <a:pt x="1911406" y="252821"/>
                  <a:pt x="1913164" y="252822"/>
                </a:cubicBezTo>
                <a:cubicBezTo>
                  <a:pt x="1914671" y="252822"/>
                  <a:pt x="1916053" y="252968"/>
                  <a:pt x="1917308" y="253261"/>
                </a:cubicBezTo>
                <a:cubicBezTo>
                  <a:pt x="1918564" y="253554"/>
                  <a:pt x="1919715" y="253868"/>
                  <a:pt x="1920762" y="254203"/>
                </a:cubicBezTo>
                <a:cubicBezTo>
                  <a:pt x="1921808" y="254538"/>
                  <a:pt x="1922750" y="254851"/>
                  <a:pt x="1923587" y="255144"/>
                </a:cubicBezTo>
                <a:cubicBezTo>
                  <a:pt x="1924424" y="255437"/>
                  <a:pt x="1925178" y="255584"/>
                  <a:pt x="1925848" y="255584"/>
                </a:cubicBezTo>
                <a:cubicBezTo>
                  <a:pt x="1926685" y="255584"/>
                  <a:pt x="1927375" y="255375"/>
                  <a:pt x="1927919" y="254956"/>
                </a:cubicBezTo>
                <a:cubicBezTo>
                  <a:pt x="1928463" y="254538"/>
                  <a:pt x="1928903" y="253784"/>
                  <a:pt x="1929238" y="252696"/>
                </a:cubicBezTo>
                <a:cubicBezTo>
                  <a:pt x="1929573" y="251607"/>
                  <a:pt x="1929824" y="250101"/>
                  <a:pt x="1929991" y="248175"/>
                </a:cubicBezTo>
                <a:cubicBezTo>
                  <a:pt x="1930159" y="246250"/>
                  <a:pt x="1930242" y="243780"/>
                  <a:pt x="1930242" y="240766"/>
                </a:cubicBezTo>
                <a:cubicBezTo>
                  <a:pt x="1930243" y="237752"/>
                  <a:pt x="1930200" y="235367"/>
                  <a:pt x="1930117" y="233609"/>
                </a:cubicBezTo>
                <a:cubicBezTo>
                  <a:pt x="1930033" y="231851"/>
                  <a:pt x="1929908" y="230532"/>
                  <a:pt x="1929740" y="229653"/>
                </a:cubicBezTo>
                <a:cubicBezTo>
                  <a:pt x="1929573" y="228774"/>
                  <a:pt x="1929384" y="228084"/>
                  <a:pt x="1929175" y="227581"/>
                </a:cubicBezTo>
                <a:cubicBezTo>
                  <a:pt x="1928966" y="227079"/>
                  <a:pt x="1928631" y="226618"/>
                  <a:pt x="1928171" y="226200"/>
                </a:cubicBezTo>
                <a:cubicBezTo>
                  <a:pt x="1927710" y="225781"/>
                  <a:pt x="1926978" y="225383"/>
                  <a:pt x="1925973" y="225007"/>
                </a:cubicBezTo>
                <a:cubicBezTo>
                  <a:pt x="1924968" y="224630"/>
                  <a:pt x="1923796" y="224295"/>
                  <a:pt x="1922457" y="224002"/>
                </a:cubicBezTo>
                <a:cubicBezTo>
                  <a:pt x="1921117" y="223709"/>
                  <a:pt x="1919820" y="223500"/>
                  <a:pt x="1918564" y="223374"/>
                </a:cubicBezTo>
                <a:cubicBezTo>
                  <a:pt x="1917308" y="223249"/>
                  <a:pt x="1916136" y="223186"/>
                  <a:pt x="1915048" y="223186"/>
                </a:cubicBezTo>
                <a:cubicBezTo>
                  <a:pt x="1912704" y="223186"/>
                  <a:pt x="1910360" y="223500"/>
                  <a:pt x="1908016" y="224128"/>
                </a:cubicBezTo>
                <a:cubicBezTo>
                  <a:pt x="1905672" y="224756"/>
                  <a:pt x="1903328" y="225865"/>
                  <a:pt x="1900984" y="227456"/>
                </a:cubicBezTo>
                <a:cubicBezTo>
                  <a:pt x="1898640" y="229046"/>
                  <a:pt x="1896170" y="231202"/>
                  <a:pt x="1893575" y="233923"/>
                </a:cubicBezTo>
                <a:cubicBezTo>
                  <a:pt x="1890980" y="236643"/>
                  <a:pt x="1888217" y="240096"/>
                  <a:pt x="1885287" y="244282"/>
                </a:cubicBezTo>
                <a:lnTo>
                  <a:pt x="1885287" y="230344"/>
                </a:lnTo>
                <a:cubicBezTo>
                  <a:pt x="1885287" y="229506"/>
                  <a:pt x="1885078" y="228774"/>
                  <a:pt x="1884659" y="228146"/>
                </a:cubicBezTo>
                <a:cubicBezTo>
                  <a:pt x="1884241" y="227518"/>
                  <a:pt x="1883550" y="226995"/>
                  <a:pt x="1882587" y="226576"/>
                </a:cubicBezTo>
                <a:cubicBezTo>
                  <a:pt x="1881625" y="226158"/>
                  <a:pt x="1880264" y="225844"/>
                  <a:pt x="1878506" y="225635"/>
                </a:cubicBezTo>
                <a:cubicBezTo>
                  <a:pt x="1876748" y="225425"/>
                  <a:pt x="1874530" y="225321"/>
                  <a:pt x="1871851" y="225321"/>
                </a:cubicBezTo>
                <a:cubicBezTo>
                  <a:pt x="1869256" y="225321"/>
                  <a:pt x="1867100" y="225426"/>
                  <a:pt x="1865384" y="225635"/>
                </a:cubicBezTo>
                <a:cubicBezTo>
                  <a:pt x="1863668" y="225844"/>
                  <a:pt x="1862265" y="226158"/>
                  <a:pt x="1861177" y="226577"/>
                </a:cubicBezTo>
                <a:cubicBezTo>
                  <a:pt x="1860089" y="226995"/>
                  <a:pt x="1859335" y="227518"/>
                  <a:pt x="1858917" y="228146"/>
                </a:cubicBezTo>
                <a:close/>
                <a:moveTo>
                  <a:pt x="1753651" y="253010"/>
                </a:moveTo>
                <a:cubicBezTo>
                  <a:pt x="1756623" y="250959"/>
                  <a:pt x="1760160" y="249933"/>
                  <a:pt x="1764262" y="249933"/>
                </a:cubicBezTo>
                <a:cubicBezTo>
                  <a:pt x="1768783" y="249933"/>
                  <a:pt x="1773115" y="251440"/>
                  <a:pt x="1777259" y="254454"/>
                </a:cubicBezTo>
                <a:cubicBezTo>
                  <a:pt x="1781403" y="257468"/>
                  <a:pt x="1785735" y="261821"/>
                  <a:pt x="1790256" y="267513"/>
                </a:cubicBezTo>
                <a:lnTo>
                  <a:pt x="1790256" y="304683"/>
                </a:lnTo>
                <a:cubicBezTo>
                  <a:pt x="1787577" y="308032"/>
                  <a:pt x="1785107" y="310857"/>
                  <a:pt x="1782847" y="313160"/>
                </a:cubicBezTo>
                <a:cubicBezTo>
                  <a:pt x="1780587" y="315462"/>
                  <a:pt x="1778389" y="317325"/>
                  <a:pt x="1776254" y="318747"/>
                </a:cubicBezTo>
                <a:cubicBezTo>
                  <a:pt x="1774119" y="320171"/>
                  <a:pt x="1772027" y="321196"/>
                  <a:pt x="1769976" y="321824"/>
                </a:cubicBezTo>
                <a:cubicBezTo>
                  <a:pt x="1767925" y="322452"/>
                  <a:pt x="1765811" y="322766"/>
                  <a:pt x="1763634" y="322766"/>
                </a:cubicBezTo>
                <a:cubicBezTo>
                  <a:pt x="1759281" y="322766"/>
                  <a:pt x="1755681" y="321719"/>
                  <a:pt x="1752835" y="319627"/>
                </a:cubicBezTo>
                <a:cubicBezTo>
                  <a:pt x="1749988" y="317534"/>
                  <a:pt x="1747707" y="314750"/>
                  <a:pt x="1745991" y="311276"/>
                </a:cubicBezTo>
                <a:cubicBezTo>
                  <a:pt x="1744275" y="307802"/>
                  <a:pt x="1743040" y="303846"/>
                  <a:pt x="1742287" y="299409"/>
                </a:cubicBezTo>
                <a:cubicBezTo>
                  <a:pt x="1741533" y="294972"/>
                  <a:pt x="1741156" y="290410"/>
                  <a:pt x="1741157" y="285722"/>
                </a:cubicBezTo>
                <a:cubicBezTo>
                  <a:pt x="1741156" y="281285"/>
                  <a:pt x="1741596" y="276952"/>
                  <a:pt x="1742475" y="272725"/>
                </a:cubicBezTo>
                <a:cubicBezTo>
                  <a:pt x="1743354" y="268497"/>
                  <a:pt x="1744693" y="264667"/>
                  <a:pt x="1746493" y="261235"/>
                </a:cubicBezTo>
                <a:cubicBezTo>
                  <a:pt x="1748293" y="257802"/>
                  <a:pt x="1750679" y="255061"/>
                  <a:pt x="1753651" y="253010"/>
                </a:cubicBezTo>
                <a:close/>
                <a:moveTo>
                  <a:pt x="1721567" y="240641"/>
                </a:moveTo>
                <a:cubicBezTo>
                  <a:pt x="1717465" y="246250"/>
                  <a:pt x="1714346" y="253031"/>
                  <a:pt x="1712212" y="260984"/>
                </a:cubicBezTo>
                <a:cubicBezTo>
                  <a:pt x="1710077" y="268937"/>
                  <a:pt x="1709010" y="277894"/>
                  <a:pt x="1709009" y="287857"/>
                </a:cubicBezTo>
                <a:cubicBezTo>
                  <a:pt x="1709010" y="296144"/>
                  <a:pt x="1709847" y="304034"/>
                  <a:pt x="1711521" y="311527"/>
                </a:cubicBezTo>
                <a:cubicBezTo>
                  <a:pt x="1713195" y="319020"/>
                  <a:pt x="1715895" y="325570"/>
                  <a:pt x="1719621" y="331179"/>
                </a:cubicBezTo>
                <a:cubicBezTo>
                  <a:pt x="1723346" y="336788"/>
                  <a:pt x="1728159" y="341246"/>
                  <a:pt x="1734062" y="344553"/>
                </a:cubicBezTo>
                <a:cubicBezTo>
                  <a:pt x="1739963" y="347860"/>
                  <a:pt x="1747184" y="349513"/>
                  <a:pt x="1755723" y="349513"/>
                </a:cubicBezTo>
                <a:cubicBezTo>
                  <a:pt x="1763425" y="349513"/>
                  <a:pt x="1770436" y="347797"/>
                  <a:pt x="1776757" y="344365"/>
                </a:cubicBezTo>
                <a:cubicBezTo>
                  <a:pt x="1783077" y="340932"/>
                  <a:pt x="1789126" y="336119"/>
                  <a:pt x="1794902" y="329924"/>
                </a:cubicBezTo>
                <a:lnTo>
                  <a:pt x="1794902" y="342356"/>
                </a:lnTo>
                <a:cubicBezTo>
                  <a:pt x="1794902" y="343276"/>
                  <a:pt x="1795132" y="344051"/>
                  <a:pt x="1795593" y="344679"/>
                </a:cubicBezTo>
                <a:cubicBezTo>
                  <a:pt x="1796053" y="345306"/>
                  <a:pt x="1796807" y="345830"/>
                  <a:pt x="1797853" y="346248"/>
                </a:cubicBezTo>
                <a:cubicBezTo>
                  <a:pt x="1798899" y="346667"/>
                  <a:pt x="1800260" y="346960"/>
                  <a:pt x="1801934" y="347127"/>
                </a:cubicBezTo>
                <a:cubicBezTo>
                  <a:pt x="1803608" y="347295"/>
                  <a:pt x="1805785" y="347378"/>
                  <a:pt x="1808464" y="347378"/>
                </a:cubicBezTo>
                <a:cubicBezTo>
                  <a:pt x="1810976" y="347378"/>
                  <a:pt x="1813089" y="347295"/>
                  <a:pt x="1814805" y="347127"/>
                </a:cubicBezTo>
                <a:cubicBezTo>
                  <a:pt x="1816522" y="346960"/>
                  <a:pt x="1817882" y="346667"/>
                  <a:pt x="1818887" y="346248"/>
                </a:cubicBezTo>
                <a:cubicBezTo>
                  <a:pt x="1819891" y="345830"/>
                  <a:pt x="1820603" y="345306"/>
                  <a:pt x="1821021" y="344679"/>
                </a:cubicBezTo>
                <a:cubicBezTo>
                  <a:pt x="1821440" y="344051"/>
                  <a:pt x="1821649" y="343276"/>
                  <a:pt x="1821649" y="342356"/>
                </a:cubicBezTo>
                <a:lnTo>
                  <a:pt x="1821649" y="177603"/>
                </a:lnTo>
                <a:cubicBezTo>
                  <a:pt x="1821649" y="176765"/>
                  <a:pt x="1821398" y="176012"/>
                  <a:pt x="1820896" y="175342"/>
                </a:cubicBezTo>
                <a:cubicBezTo>
                  <a:pt x="1820394" y="174672"/>
                  <a:pt x="1819556" y="174108"/>
                  <a:pt x="1818384" y="173647"/>
                </a:cubicBezTo>
                <a:cubicBezTo>
                  <a:pt x="1817212" y="173187"/>
                  <a:pt x="1815622" y="172831"/>
                  <a:pt x="1813613" y="172580"/>
                </a:cubicBezTo>
                <a:cubicBezTo>
                  <a:pt x="1811603" y="172329"/>
                  <a:pt x="1809050" y="172203"/>
                  <a:pt x="1805952" y="172203"/>
                </a:cubicBezTo>
                <a:cubicBezTo>
                  <a:pt x="1802855" y="172203"/>
                  <a:pt x="1800301" y="172329"/>
                  <a:pt x="1798292" y="172580"/>
                </a:cubicBezTo>
                <a:cubicBezTo>
                  <a:pt x="1796283" y="172831"/>
                  <a:pt x="1794672" y="173187"/>
                  <a:pt x="1793458" y="173647"/>
                </a:cubicBezTo>
                <a:cubicBezTo>
                  <a:pt x="1792244" y="174108"/>
                  <a:pt x="1791407" y="174673"/>
                  <a:pt x="1790946" y="175342"/>
                </a:cubicBezTo>
                <a:cubicBezTo>
                  <a:pt x="1790486" y="176012"/>
                  <a:pt x="1790256" y="176766"/>
                  <a:pt x="1790256" y="177603"/>
                </a:cubicBezTo>
                <a:lnTo>
                  <a:pt x="1790256" y="238255"/>
                </a:lnTo>
                <a:cubicBezTo>
                  <a:pt x="1785233" y="233316"/>
                  <a:pt x="1780168" y="229570"/>
                  <a:pt x="1775061" y="227016"/>
                </a:cubicBezTo>
                <a:cubicBezTo>
                  <a:pt x="1769955" y="224463"/>
                  <a:pt x="1764262" y="223186"/>
                  <a:pt x="1757983" y="223186"/>
                </a:cubicBezTo>
                <a:cubicBezTo>
                  <a:pt x="1750030" y="223186"/>
                  <a:pt x="1742998" y="224693"/>
                  <a:pt x="1736887" y="227707"/>
                </a:cubicBezTo>
                <a:cubicBezTo>
                  <a:pt x="1730776" y="230720"/>
                  <a:pt x="1725669" y="235032"/>
                  <a:pt x="1721567" y="240641"/>
                </a:cubicBezTo>
                <a:close/>
                <a:moveTo>
                  <a:pt x="1611341" y="259728"/>
                </a:moveTo>
                <a:cubicBezTo>
                  <a:pt x="1613601" y="257468"/>
                  <a:pt x="1615799" y="255626"/>
                  <a:pt x="1617934" y="254203"/>
                </a:cubicBezTo>
                <a:cubicBezTo>
                  <a:pt x="1620068" y="252780"/>
                  <a:pt x="1622161" y="251754"/>
                  <a:pt x="1624212" y="251126"/>
                </a:cubicBezTo>
                <a:cubicBezTo>
                  <a:pt x="1626263" y="250498"/>
                  <a:pt x="1628335" y="250184"/>
                  <a:pt x="1630428" y="250184"/>
                </a:cubicBezTo>
                <a:cubicBezTo>
                  <a:pt x="1634614" y="250184"/>
                  <a:pt x="1638109" y="251210"/>
                  <a:pt x="1640914" y="253261"/>
                </a:cubicBezTo>
                <a:cubicBezTo>
                  <a:pt x="1643718" y="255312"/>
                  <a:pt x="1645978" y="258054"/>
                  <a:pt x="1647695" y="261486"/>
                </a:cubicBezTo>
                <a:cubicBezTo>
                  <a:pt x="1649411" y="264918"/>
                  <a:pt x="1650625" y="268832"/>
                  <a:pt x="1651336" y="273227"/>
                </a:cubicBezTo>
                <a:cubicBezTo>
                  <a:pt x="1652048" y="277622"/>
                  <a:pt x="1652404" y="282206"/>
                  <a:pt x="1652404" y="286978"/>
                </a:cubicBezTo>
                <a:cubicBezTo>
                  <a:pt x="1652404" y="291247"/>
                  <a:pt x="1651964" y="295516"/>
                  <a:pt x="1651085" y="299786"/>
                </a:cubicBezTo>
                <a:cubicBezTo>
                  <a:pt x="1650206" y="304055"/>
                  <a:pt x="1648846" y="307885"/>
                  <a:pt x="1647004" y="311276"/>
                </a:cubicBezTo>
                <a:cubicBezTo>
                  <a:pt x="1645162" y="314666"/>
                  <a:pt x="1642797" y="317408"/>
                  <a:pt x="1639909" y="319501"/>
                </a:cubicBezTo>
                <a:cubicBezTo>
                  <a:pt x="1637021" y="321594"/>
                  <a:pt x="1633526" y="322640"/>
                  <a:pt x="1629424" y="322640"/>
                </a:cubicBezTo>
                <a:cubicBezTo>
                  <a:pt x="1625070" y="322640"/>
                  <a:pt x="1620885" y="321113"/>
                  <a:pt x="1616866" y="318057"/>
                </a:cubicBezTo>
                <a:cubicBezTo>
                  <a:pt x="1612848" y="315001"/>
                  <a:pt x="1608620" y="310669"/>
                  <a:pt x="1604183" y="305060"/>
                </a:cubicBezTo>
                <a:lnTo>
                  <a:pt x="1604183" y="268141"/>
                </a:lnTo>
                <a:cubicBezTo>
                  <a:pt x="1606695" y="264793"/>
                  <a:pt x="1609081" y="261988"/>
                  <a:pt x="1611341" y="259728"/>
                </a:cubicBezTo>
                <a:close/>
                <a:moveTo>
                  <a:pt x="1573167" y="228146"/>
                </a:moveTo>
                <a:cubicBezTo>
                  <a:pt x="1572748" y="228774"/>
                  <a:pt x="1572539" y="229507"/>
                  <a:pt x="1572539" y="230344"/>
                </a:cubicBezTo>
                <a:lnTo>
                  <a:pt x="1572539" y="386809"/>
                </a:lnTo>
                <a:cubicBezTo>
                  <a:pt x="1572539" y="387646"/>
                  <a:pt x="1572790" y="388399"/>
                  <a:pt x="1573292" y="389069"/>
                </a:cubicBezTo>
                <a:cubicBezTo>
                  <a:pt x="1573794" y="389739"/>
                  <a:pt x="1574653" y="390304"/>
                  <a:pt x="1575867" y="390764"/>
                </a:cubicBezTo>
                <a:cubicBezTo>
                  <a:pt x="1577080" y="391224"/>
                  <a:pt x="1578692" y="391580"/>
                  <a:pt x="1580701" y="391831"/>
                </a:cubicBezTo>
                <a:cubicBezTo>
                  <a:pt x="1582710" y="392083"/>
                  <a:pt x="1585264" y="392208"/>
                  <a:pt x="1588361" y="392208"/>
                </a:cubicBezTo>
                <a:cubicBezTo>
                  <a:pt x="1591458" y="392208"/>
                  <a:pt x="1594012" y="392083"/>
                  <a:pt x="1596021" y="391832"/>
                </a:cubicBezTo>
                <a:cubicBezTo>
                  <a:pt x="1598030" y="391581"/>
                  <a:pt x="1599642" y="391225"/>
                  <a:pt x="1600856" y="390764"/>
                </a:cubicBezTo>
                <a:cubicBezTo>
                  <a:pt x="1602070" y="390304"/>
                  <a:pt x="1602928" y="389738"/>
                  <a:pt x="1603430" y="389069"/>
                </a:cubicBezTo>
                <a:cubicBezTo>
                  <a:pt x="1603932" y="388399"/>
                  <a:pt x="1604183" y="387646"/>
                  <a:pt x="1604183" y="386808"/>
                </a:cubicBezTo>
                <a:lnTo>
                  <a:pt x="1604183" y="334068"/>
                </a:lnTo>
                <a:cubicBezTo>
                  <a:pt x="1606862" y="336663"/>
                  <a:pt x="1609457" y="338923"/>
                  <a:pt x="1611969" y="340848"/>
                </a:cubicBezTo>
                <a:cubicBezTo>
                  <a:pt x="1614480" y="342774"/>
                  <a:pt x="1617013" y="344386"/>
                  <a:pt x="1619566" y="345683"/>
                </a:cubicBezTo>
                <a:cubicBezTo>
                  <a:pt x="1622119" y="346981"/>
                  <a:pt x="1624757" y="347944"/>
                  <a:pt x="1627477" y="348571"/>
                </a:cubicBezTo>
                <a:cubicBezTo>
                  <a:pt x="1630198" y="349199"/>
                  <a:pt x="1633191" y="349513"/>
                  <a:pt x="1636456" y="349513"/>
                </a:cubicBezTo>
                <a:cubicBezTo>
                  <a:pt x="1644325" y="349513"/>
                  <a:pt x="1651315" y="348006"/>
                  <a:pt x="1657426" y="344993"/>
                </a:cubicBezTo>
                <a:cubicBezTo>
                  <a:pt x="1663538" y="341979"/>
                  <a:pt x="1668645" y="337667"/>
                  <a:pt x="1672747" y="332058"/>
                </a:cubicBezTo>
                <a:cubicBezTo>
                  <a:pt x="1676849" y="326450"/>
                  <a:pt x="1679967" y="319648"/>
                  <a:pt x="1682102" y="311653"/>
                </a:cubicBezTo>
                <a:cubicBezTo>
                  <a:pt x="1684237" y="303658"/>
                  <a:pt x="1685304" y="294679"/>
                  <a:pt x="1685304" y="284717"/>
                </a:cubicBezTo>
                <a:cubicBezTo>
                  <a:pt x="1685304" y="276262"/>
                  <a:pt x="1684467" y="268309"/>
                  <a:pt x="1682793" y="260858"/>
                </a:cubicBezTo>
                <a:cubicBezTo>
                  <a:pt x="1681118" y="253407"/>
                  <a:pt x="1678460" y="246877"/>
                  <a:pt x="1674819" y="241268"/>
                </a:cubicBezTo>
                <a:cubicBezTo>
                  <a:pt x="1671177" y="235660"/>
                  <a:pt x="1666468" y="231244"/>
                  <a:pt x="1660691" y="228021"/>
                </a:cubicBezTo>
                <a:cubicBezTo>
                  <a:pt x="1654915" y="224797"/>
                  <a:pt x="1647925" y="223186"/>
                  <a:pt x="1639721" y="223186"/>
                </a:cubicBezTo>
                <a:cubicBezTo>
                  <a:pt x="1635786" y="223186"/>
                  <a:pt x="1632082" y="223605"/>
                  <a:pt x="1628607" y="224442"/>
                </a:cubicBezTo>
                <a:cubicBezTo>
                  <a:pt x="1625133" y="225279"/>
                  <a:pt x="1621764" y="226556"/>
                  <a:pt x="1618499" y="228272"/>
                </a:cubicBezTo>
                <a:cubicBezTo>
                  <a:pt x="1615234" y="229988"/>
                  <a:pt x="1612032" y="232123"/>
                  <a:pt x="1608892" y="234676"/>
                </a:cubicBezTo>
                <a:cubicBezTo>
                  <a:pt x="1605753" y="237229"/>
                  <a:pt x="1602551" y="240180"/>
                  <a:pt x="1599286" y="243529"/>
                </a:cubicBezTo>
                <a:lnTo>
                  <a:pt x="1599286" y="230344"/>
                </a:lnTo>
                <a:cubicBezTo>
                  <a:pt x="1599286" y="229507"/>
                  <a:pt x="1599077" y="228774"/>
                  <a:pt x="1598658" y="228146"/>
                </a:cubicBezTo>
                <a:cubicBezTo>
                  <a:pt x="1598239" y="227518"/>
                  <a:pt x="1597507" y="226995"/>
                  <a:pt x="1596461" y="226576"/>
                </a:cubicBezTo>
                <a:cubicBezTo>
                  <a:pt x="1595414" y="226158"/>
                  <a:pt x="1594033" y="225844"/>
                  <a:pt x="1592317" y="225635"/>
                </a:cubicBezTo>
                <a:cubicBezTo>
                  <a:pt x="1590601" y="225425"/>
                  <a:pt x="1588487" y="225321"/>
                  <a:pt x="1585975" y="225321"/>
                </a:cubicBezTo>
                <a:cubicBezTo>
                  <a:pt x="1583380" y="225321"/>
                  <a:pt x="1581224" y="225425"/>
                  <a:pt x="1579508" y="225635"/>
                </a:cubicBezTo>
                <a:cubicBezTo>
                  <a:pt x="1577792" y="225844"/>
                  <a:pt x="1576411" y="226158"/>
                  <a:pt x="1575364" y="226576"/>
                </a:cubicBezTo>
                <a:cubicBezTo>
                  <a:pt x="1574318" y="226995"/>
                  <a:pt x="1573585" y="227518"/>
                  <a:pt x="1573167" y="228146"/>
                </a:cubicBezTo>
                <a:close/>
                <a:moveTo>
                  <a:pt x="1429613" y="225195"/>
                </a:moveTo>
                <a:cubicBezTo>
                  <a:pt x="1432961" y="220089"/>
                  <a:pt x="1437356" y="216007"/>
                  <a:pt x="1442798" y="212952"/>
                </a:cubicBezTo>
                <a:cubicBezTo>
                  <a:pt x="1448239" y="209896"/>
                  <a:pt x="1455020" y="208368"/>
                  <a:pt x="1463141" y="208368"/>
                </a:cubicBezTo>
                <a:cubicBezTo>
                  <a:pt x="1471178" y="208368"/>
                  <a:pt x="1477875" y="209729"/>
                  <a:pt x="1483233" y="212449"/>
                </a:cubicBezTo>
                <a:cubicBezTo>
                  <a:pt x="1488590" y="215170"/>
                  <a:pt x="1492881" y="219021"/>
                  <a:pt x="1496104" y="224002"/>
                </a:cubicBezTo>
                <a:cubicBezTo>
                  <a:pt x="1499327" y="228983"/>
                  <a:pt x="1501608" y="234969"/>
                  <a:pt x="1502948" y="241959"/>
                </a:cubicBezTo>
                <a:cubicBezTo>
                  <a:pt x="1504287" y="248949"/>
                  <a:pt x="1504957" y="256714"/>
                  <a:pt x="1504957" y="265253"/>
                </a:cubicBezTo>
                <a:cubicBezTo>
                  <a:pt x="1504957" y="273039"/>
                  <a:pt x="1504266" y="280385"/>
                  <a:pt x="1502885" y="287291"/>
                </a:cubicBezTo>
                <a:cubicBezTo>
                  <a:pt x="1501504" y="294198"/>
                  <a:pt x="1499139" y="300246"/>
                  <a:pt x="1495790" y="305437"/>
                </a:cubicBezTo>
                <a:cubicBezTo>
                  <a:pt x="1492441" y="310627"/>
                  <a:pt x="1488046" y="314729"/>
                  <a:pt x="1482605" y="317743"/>
                </a:cubicBezTo>
                <a:cubicBezTo>
                  <a:pt x="1477163" y="320757"/>
                  <a:pt x="1470382" y="322264"/>
                  <a:pt x="1462262" y="322264"/>
                </a:cubicBezTo>
                <a:cubicBezTo>
                  <a:pt x="1454141" y="322264"/>
                  <a:pt x="1447402" y="320945"/>
                  <a:pt x="1442044" y="318308"/>
                </a:cubicBezTo>
                <a:cubicBezTo>
                  <a:pt x="1436686" y="315671"/>
                  <a:pt x="1432417" y="311841"/>
                  <a:pt x="1429236" y="306818"/>
                </a:cubicBezTo>
                <a:cubicBezTo>
                  <a:pt x="1426055" y="301795"/>
                  <a:pt x="1423794" y="295747"/>
                  <a:pt x="1422455" y="288673"/>
                </a:cubicBezTo>
                <a:cubicBezTo>
                  <a:pt x="1421115" y="281599"/>
                  <a:pt x="1420446" y="273625"/>
                  <a:pt x="1420446" y="264751"/>
                </a:cubicBezTo>
                <a:cubicBezTo>
                  <a:pt x="1420446" y="257133"/>
                  <a:pt x="1421136" y="249912"/>
                  <a:pt x="1422518" y="243090"/>
                </a:cubicBezTo>
                <a:cubicBezTo>
                  <a:pt x="1423899" y="236267"/>
                  <a:pt x="1426264" y="230302"/>
                  <a:pt x="1429613" y="225195"/>
                </a:cubicBezTo>
                <a:close/>
                <a:moveTo>
                  <a:pt x="1405754" y="204099"/>
                </a:moveTo>
                <a:cubicBezTo>
                  <a:pt x="1399140" y="211466"/>
                  <a:pt x="1394159" y="220402"/>
                  <a:pt x="1390810" y="230909"/>
                </a:cubicBezTo>
                <a:cubicBezTo>
                  <a:pt x="1387462" y="241415"/>
                  <a:pt x="1385787" y="253240"/>
                  <a:pt x="1385787" y="266383"/>
                </a:cubicBezTo>
                <a:cubicBezTo>
                  <a:pt x="1385787" y="280699"/>
                  <a:pt x="1387357" y="293089"/>
                  <a:pt x="1390496" y="303553"/>
                </a:cubicBezTo>
                <a:cubicBezTo>
                  <a:pt x="1393636" y="314018"/>
                  <a:pt x="1398345" y="322640"/>
                  <a:pt x="1404624" y="329421"/>
                </a:cubicBezTo>
                <a:cubicBezTo>
                  <a:pt x="1410902" y="336203"/>
                  <a:pt x="1418751" y="341246"/>
                  <a:pt x="1428168" y="344553"/>
                </a:cubicBezTo>
                <a:cubicBezTo>
                  <a:pt x="1437586" y="347860"/>
                  <a:pt x="1448616" y="349513"/>
                  <a:pt x="1461257" y="349513"/>
                </a:cubicBezTo>
                <a:cubicBezTo>
                  <a:pt x="1474066" y="349513"/>
                  <a:pt x="1485347" y="347567"/>
                  <a:pt x="1495099" y="343674"/>
                </a:cubicBezTo>
                <a:cubicBezTo>
                  <a:pt x="1504852" y="339781"/>
                  <a:pt x="1513036" y="334130"/>
                  <a:pt x="1519649" y="326722"/>
                </a:cubicBezTo>
                <a:cubicBezTo>
                  <a:pt x="1526262" y="319313"/>
                  <a:pt x="1531244" y="310292"/>
                  <a:pt x="1534592" y="299660"/>
                </a:cubicBezTo>
                <a:cubicBezTo>
                  <a:pt x="1537941" y="289029"/>
                  <a:pt x="1539615" y="276974"/>
                  <a:pt x="1539615" y="263495"/>
                </a:cubicBezTo>
                <a:cubicBezTo>
                  <a:pt x="1539615" y="249431"/>
                  <a:pt x="1538004" y="237229"/>
                  <a:pt x="1534780" y="226891"/>
                </a:cubicBezTo>
                <a:cubicBezTo>
                  <a:pt x="1531558" y="216552"/>
                  <a:pt x="1526786" y="207992"/>
                  <a:pt x="1520465" y="201211"/>
                </a:cubicBezTo>
                <a:cubicBezTo>
                  <a:pt x="1514145" y="194430"/>
                  <a:pt x="1506276" y="189406"/>
                  <a:pt x="1496857" y="186142"/>
                </a:cubicBezTo>
                <a:cubicBezTo>
                  <a:pt x="1487439" y="182877"/>
                  <a:pt x="1476577" y="181244"/>
                  <a:pt x="1464271" y="181244"/>
                </a:cubicBezTo>
                <a:cubicBezTo>
                  <a:pt x="1451379" y="181244"/>
                  <a:pt x="1440056" y="183212"/>
                  <a:pt x="1430303" y="187146"/>
                </a:cubicBezTo>
                <a:cubicBezTo>
                  <a:pt x="1420550" y="191081"/>
                  <a:pt x="1412367" y="196732"/>
                  <a:pt x="1405754" y="204099"/>
                </a:cubicBezTo>
                <a:close/>
                <a:moveTo>
                  <a:pt x="0" y="786351"/>
                </a:moveTo>
                <a:cubicBezTo>
                  <a:pt x="937942" y="-231217"/>
                  <a:pt x="2561930" y="-265695"/>
                  <a:pt x="3639562" y="709080"/>
                </a:cubicBezTo>
                <a:lnTo>
                  <a:pt x="3336553" y="1044379"/>
                </a:lnTo>
                <a:cubicBezTo>
                  <a:pt x="2442872" y="235843"/>
                  <a:pt x="1102420" y="257314"/>
                  <a:pt x="332434" y="1092499"/>
                </a:cubicBezTo>
                <a:cubicBezTo>
                  <a:pt x="221622" y="990450"/>
                  <a:pt x="110811" y="888400"/>
                  <a:pt x="0" y="786351"/>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3" name="Vrije vorm 12"/>
          <p:cNvSpPr/>
          <p:nvPr/>
        </p:nvSpPr>
        <p:spPr>
          <a:xfrm rot="18819421">
            <a:off x="7511751" y="4533172"/>
            <a:ext cx="4010894" cy="1321389"/>
          </a:xfrm>
          <a:custGeom>
            <a:avLst/>
            <a:gdLst/>
            <a:ahLst/>
            <a:cxnLst/>
            <a:rect l="l" t="t" r="r" b="b"/>
            <a:pathLst>
              <a:path w="3636245" h="1152311">
                <a:moveTo>
                  <a:pt x="1531155" y="865620"/>
                </a:moveTo>
                <a:cubicBezTo>
                  <a:pt x="1533583" y="869303"/>
                  <a:pt x="1534797" y="873824"/>
                  <a:pt x="1534796" y="879182"/>
                </a:cubicBezTo>
                <a:cubicBezTo>
                  <a:pt x="1534797" y="882698"/>
                  <a:pt x="1534211" y="885879"/>
                  <a:pt x="1533039" y="888725"/>
                </a:cubicBezTo>
                <a:cubicBezTo>
                  <a:pt x="1531867" y="891572"/>
                  <a:pt x="1530109" y="894021"/>
                  <a:pt x="1527765" y="896071"/>
                </a:cubicBezTo>
                <a:cubicBezTo>
                  <a:pt x="1525421" y="898123"/>
                  <a:pt x="1522490" y="899713"/>
                  <a:pt x="1518974" y="900843"/>
                </a:cubicBezTo>
                <a:cubicBezTo>
                  <a:pt x="1515458" y="901973"/>
                  <a:pt x="1511356" y="902538"/>
                  <a:pt x="1506668" y="902538"/>
                </a:cubicBezTo>
                <a:lnTo>
                  <a:pt x="1489841" y="902538"/>
                </a:lnTo>
                <a:lnTo>
                  <a:pt x="1489841" y="856453"/>
                </a:lnTo>
                <a:lnTo>
                  <a:pt x="1504659" y="856453"/>
                </a:lnTo>
                <a:cubicBezTo>
                  <a:pt x="1508426" y="856453"/>
                  <a:pt x="1511377" y="856578"/>
                  <a:pt x="1513512" y="856830"/>
                </a:cubicBezTo>
                <a:cubicBezTo>
                  <a:pt x="1515647" y="857081"/>
                  <a:pt x="1517551" y="857415"/>
                  <a:pt x="1519225" y="857834"/>
                </a:cubicBezTo>
                <a:cubicBezTo>
                  <a:pt x="1524751" y="859341"/>
                  <a:pt x="1528727" y="861936"/>
                  <a:pt x="1531155" y="865620"/>
                </a:cubicBezTo>
                <a:close/>
                <a:moveTo>
                  <a:pt x="1557714" y="845716"/>
                </a:moveTo>
                <a:cubicBezTo>
                  <a:pt x="1554072" y="842075"/>
                  <a:pt x="1549635" y="839124"/>
                  <a:pt x="1544403" y="836863"/>
                </a:cubicBezTo>
                <a:cubicBezTo>
                  <a:pt x="1539171" y="834603"/>
                  <a:pt x="1533290" y="833012"/>
                  <a:pt x="1526760" y="832091"/>
                </a:cubicBezTo>
                <a:cubicBezTo>
                  <a:pt x="1524500" y="831840"/>
                  <a:pt x="1521988" y="831631"/>
                  <a:pt x="1519226" y="831464"/>
                </a:cubicBezTo>
                <a:cubicBezTo>
                  <a:pt x="1516463" y="831297"/>
                  <a:pt x="1512947" y="831213"/>
                  <a:pt x="1508677" y="831213"/>
                </a:cubicBezTo>
                <a:lnTo>
                  <a:pt x="1466610" y="831213"/>
                </a:lnTo>
                <a:cubicBezTo>
                  <a:pt x="1463847" y="831212"/>
                  <a:pt x="1461525" y="832029"/>
                  <a:pt x="1459641" y="833661"/>
                </a:cubicBezTo>
                <a:cubicBezTo>
                  <a:pt x="1457757" y="835294"/>
                  <a:pt x="1456815" y="837952"/>
                  <a:pt x="1456815" y="841636"/>
                </a:cubicBezTo>
                <a:lnTo>
                  <a:pt x="1456815" y="989185"/>
                </a:lnTo>
                <a:cubicBezTo>
                  <a:pt x="1456815" y="990022"/>
                  <a:pt x="1457067" y="990775"/>
                  <a:pt x="1457569" y="991445"/>
                </a:cubicBezTo>
                <a:cubicBezTo>
                  <a:pt x="1458071" y="992114"/>
                  <a:pt x="1458950" y="992658"/>
                  <a:pt x="1460206" y="993077"/>
                </a:cubicBezTo>
                <a:cubicBezTo>
                  <a:pt x="1461462" y="993496"/>
                  <a:pt x="1463157" y="993831"/>
                  <a:pt x="1465292" y="994082"/>
                </a:cubicBezTo>
                <a:cubicBezTo>
                  <a:pt x="1467427" y="994333"/>
                  <a:pt x="1470084" y="994458"/>
                  <a:pt x="1473266" y="994459"/>
                </a:cubicBezTo>
                <a:cubicBezTo>
                  <a:pt x="1476530" y="994458"/>
                  <a:pt x="1479209" y="994333"/>
                  <a:pt x="1481302" y="994082"/>
                </a:cubicBezTo>
                <a:cubicBezTo>
                  <a:pt x="1483395" y="993830"/>
                  <a:pt x="1485070" y="993496"/>
                  <a:pt x="1486325" y="993077"/>
                </a:cubicBezTo>
                <a:cubicBezTo>
                  <a:pt x="1487581" y="992659"/>
                  <a:pt x="1488481" y="992114"/>
                  <a:pt x="1489025" y="991445"/>
                </a:cubicBezTo>
                <a:cubicBezTo>
                  <a:pt x="1489569" y="990775"/>
                  <a:pt x="1489841" y="990021"/>
                  <a:pt x="1489841" y="989184"/>
                </a:cubicBezTo>
                <a:lnTo>
                  <a:pt x="1489841" y="927276"/>
                </a:lnTo>
                <a:lnTo>
                  <a:pt x="1500138" y="927277"/>
                </a:lnTo>
                <a:cubicBezTo>
                  <a:pt x="1503655" y="927277"/>
                  <a:pt x="1506752" y="927821"/>
                  <a:pt x="1509431" y="928909"/>
                </a:cubicBezTo>
                <a:cubicBezTo>
                  <a:pt x="1512110" y="929997"/>
                  <a:pt x="1514475" y="931609"/>
                  <a:pt x="1516525" y="933744"/>
                </a:cubicBezTo>
                <a:cubicBezTo>
                  <a:pt x="1518577" y="935878"/>
                  <a:pt x="1520439" y="938536"/>
                  <a:pt x="1522114" y="941717"/>
                </a:cubicBezTo>
                <a:cubicBezTo>
                  <a:pt x="1523788" y="944899"/>
                  <a:pt x="1525504" y="948540"/>
                  <a:pt x="1527262" y="952642"/>
                </a:cubicBezTo>
                <a:lnTo>
                  <a:pt x="1541829" y="988933"/>
                </a:lnTo>
                <a:cubicBezTo>
                  <a:pt x="1542164" y="989938"/>
                  <a:pt x="1542582" y="990796"/>
                  <a:pt x="1543084" y="991507"/>
                </a:cubicBezTo>
                <a:cubicBezTo>
                  <a:pt x="1543587" y="992219"/>
                  <a:pt x="1544445" y="992805"/>
                  <a:pt x="1545659" y="993265"/>
                </a:cubicBezTo>
                <a:cubicBezTo>
                  <a:pt x="1546873" y="993726"/>
                  <a:pt x="1548526" y="994040"/>
                  <a:pt x="1550619" y="994208"/>
                </a:cubicBezTo>
                <a:cubicBezTo>
                  <a:pt x="1552712" y="994375"/>
                  <a:pt x="1555516" y="994459"/>
                  <a:pt x="1559032" y="994458"/>
                </a:cubicBezTo>
                <a:cubicBezTo>
                  <a:pt x="1563218" y="994458"/>
                  <a:pt x="1566525" y="994375"/>
                  <a:pt x="1568953" y="994207"/>
                </a:cubicBezTo>
                <a:cubicBezTo>
                  <a:pt x="1571380" y="994040"/>
                  <a:pt x="1573222" y="993747"/>
                  <a:pt x="1574478" y="993328"/>
                </a:cubicBezTo>
                <a:cubicBezTo>
                  <a:pt x="1575734" y="992910"/>
                  <a:pt x="1576529" y="992386"/>
                  <a:pt x="1576864" y="991758"/>
                </a:cubicBezTo>
                <a:cubicBezTo>
                  <a:pt x="1577199" y="991131"/>
                  <a:pt x="1577366" y="990356"/>
                  <a:pt x="1577366" y="989435"/>
                </a:cubicBezTo>
                <a:cubicBezTo>
                  <a:pt x="1577366" y="988598"/>
                  <a:pt x="1577157" y="987447"/>
                  <a:pt x="1576738" y="985982"/>
                </a:cubicBezTo>
                <a:cubicBezTo>
                  <a:pt x="1576320" y="984517"/>
                  <a:pt x="1575483" y="982194"/>
                  <a:pt x="1574227" y="979013"/>
                </a:cubicBezTo>
                <a:lnTo>
                  <a:pt x="1560539" y="946992"/>
                </a:lnTo>
                <a:cubicBezTo>
                  <a:pt x="1558949" y="943140"/>
                  <a:pt x="1557317" y="939687"/>
                  <a:pt x="1555642" y="936631"/>
                </a:cubicBezTo>
                <a:cubicBezTo>
                  <a:pt x="1553967" y="933576"/>
                  <a:pt x="1552188" y="930855"/>
                  <a:pt x="1550305" y="928469"/>
                </a:cubicBezTo>
                <a:cubicBezTo>
                  <a:pt x="1548421" y="926083"/>
                  <a:pt x="1546412" y="924054"/>
                  <a:pt x="1544278" y="922379"/>
                </a:cubicBezTo>
                <a:cubicBezTo>
                  <a:pt x="1542143" y="920705"/>
                  <a:pt x="1539862" y="919282"/>
                  <a:pt x="1537434" y="918110"/>
                </a:cubicBezTo>
                <a:cubicBezTo>
                  <a:pt x="1542456" y="916519"/>
                  <a:pt x="1546936" y="914426"/>
                  <a:pt x="1550870" y="911831"/>
                </a:cubicBezTo>
                <a:cubicBezTo>
                  <a:pt x="1554805" y="909235"/>
                  <a:pt x="1558112" y="906180"/>
                  <a:pt x="1560791" y="902664"/>
                </a:cubicBezTo>
                <a:cubicBezTo>
                  <a:pt x="1563469" y="899148"/>
                  <a:pt x="1565499" y="895150"/>
                  <a:pt x="1566881" y="890672"/>
                </a:cubicBezTo>
                <a:cubicBezTo>
                  <a:pt x="1568262" y="886193"/>
                  <a:pt x="1568953" y="881233"/>
                  <a:pt x="1568953" y="875791"/>
                </a:cubicBezTo>
                <a:cubicBezTo>
                  <a:pt x="1568953" y="869345"/>
                  <a:pt x="1567990" y="863631"/>
                  <a:pt x="1566064" y="858650"/>
                </a:cubicBezTo>
                <a:cubicBezTo>
                  <a:pt x="1564139" y="853669"/>
                  <a:pt x="1561356" y="849358"/>
                  <a:pt x="1557714" y="845716"/>
                </a:cubicBezTo>
                <a:close/>
                <a:moveTo>
                  <a:pt x="1674827" y="900215"/>
                </a:moveTo>
                <a:cubicBezTo>
                  <a:pt x="1678637" y="905280"/>
                  <a:pt x="1680416" y="912250"/>
                  <a:pt x="1680164" y="921123"/>
                </a:cubicBezTo>
                <a:lnTo>
                  <a:pt x="1632949" y="921123"/>
                </a:lnTo>
                <a:cubicBezTo>
                  <a:pt x="1633116" y="917189"/>
                  <a:pt x="1633723" y="913484"/>
                  <a:pt x="1634770" y="910010"/>
                </a:cubicBezTo>
                <a:cubicBezTo>
                  <a:pt x="1635816" y="906536"/>
                  <a:pt x="1637323" y="903522"/>
                  <a:pt x="1639290" y="900969"/>
                </a:cubicBezTo>
                <a:cubicBezTo>
                  <a:pt x="1641258" y="898415"/>
                  <a:pt x="1643727" y="896385"/>
                  <a:pt x="1646699" y="894879"/>
                </a:cubicBezTo>
                <a:cubicBezTo>
                  <a:pt x="1649671" y="893371"/>
                  <a:pt x="1653166" y="892618"/>
                  <a:pt x="1657185" y="892618"/>
                </a:cubicBezTo>
                <a:cubicBezTo>
                  <a:pt x="1665137" y="892618"/>
                  <a:pt x="1671019" y="895151"/>
                  <a:pt x="1674827" y="900215"/>
                </a:cubicBezTo>
                <a:close/>
                <a:moveTo>
                  <a:pt x="1698373" y="885900"/>
                </a:moveTo>
                <a:cubicBezTo>
                  <a:pt x="1694103" y="881002"/>
                  <a:pt x="1688641" y="877173"/>
                  <a:pt x="1681985" y="874410"/>
                </a:cubicBezTo>
                <a:cubicBezTo>
                  <a:pt x="1675330" y="871648"/>
                  <a:pt x="1667314" y="870266"/>
                  <a:pt x="1657938" y="870266"/>
                </a:cubicBezTo>
                <a:cubicBezTo>
                  <a:pt x="1649064" y="870266"/>
                  <a:pt x="1641090" y="871731"/>
                  <a:pt x="1634016" y="874661"/>
                </a:cubicBezTo>
                <a:cubicBezTo>
                  <a:pt x="1626942" y="877591"/>
                  <a:pt x="1620936" y="881840"/>
                  <a:pt x="1615997" y="887407"/>
                </a:cubicBezTo>
                <a:cubicBezTo>
                  <a:pt x="1611057" y="892974"/>
                  <a:pt x="1607290" y="899755"/>
                  <a:pt x="1604694" y="907750"/>
                </a:cubicBezTo>
                <a:cubicBezTo>
                  <a:pt x="1602100" y="915745"/>
                  <a:pt x="1600802" y="924723"/>
                  <a:pt x="1600802" y="934686"/>
                </a:cubicBezTo>
                <a:cubicBezTo>
                  <a:pt x="1600802" y="945150"/>
                  <a:pt x="1602037" y="954275"/>
                  <a:pt x="1604506" y="962060"/>
                </a:cubicBezTo>
                <a:cubicBezTo>
                  <a:pt x="1606976" y="969846"/>
                  <a:pt x="1610722" y="976292"/>
                  <a:pt x="1615745" y="981399"/>
                </a:cubicBezTo>
                <a:cubicBezTo>
                  <a:pt x="1620768" y="986505"/>
                  <a:pt x="1627026" y="990314"/>
                  <a:pt x="1634519" y="992826"/>
                </a:cubicBezTo>
                <a:cubicBezTo>
                  <a:pt x="1642011" y="995337"/>
                  <a:pt x="1650738" y="996593"/>
                  <a:pt x="1660700" y="996593"/>
                </a:cubicBezTo>
                <a:cubicBezTo>
                  <a:pt x="1666226" y="996593"/>
                  <a:pt x="1671416" y="996237"/>
                  <a:pt x="1676272" y="995526"/>
                </a:cubicBezTo>
                <a:cubicBezTo>
                  <a:pt x="1681127" y="994814"/>
                  <a:pt x="1685438" y="993977"/>
                  <a:pt x="1689206" y="993015"/>
                </a:cubicBezTo>
                <a:cubicBezTo>
                  <a:pt x="1692973" y="992052"/>
                  <a:pt x="1696071" y="991068"/>
                  <a:pt x="1698498" y="990063"/>
                </a:cubicBezTo>
                <a:cubicBezTo>
                  <a:pt x="1700926" y="989059"/>
                  <a:pt x="1702412" y="988264"/>
                  <a:pt x="1702956" y="987678"/>
                </a:cubicBezTo>
                <a:cubicBezTo>
                  <a:pt x="1703500" y="987091"/>
                  <a:pt x="1703940" y="986484"/>
                  <a:pt x="1704275" y="985857"/>
                </a:cubicBezTo>
                <a:cubicBezTo>
                  <a:pt x="1704610" y="985229"/>
                  <a:pt x="1704861" y="984455"/>
                  <a:pt x="1705028" y="983533"/>
                </a:cubicBezTo>
                <a:cubicBezTo>
                  <a:pt x="1705196" y="982612"/>
                  <a:pt x="1705321" y="981503"/>
                  <a:pt x="1705405" y="980206"/>
                </a:cubicBezTo>
                <a:cubicBezTo>
                  <a:pt x="1705489" y="978908"/>
                  <a:pt x="1705530" y="977338"/>
                  <a:pt x="1705530" y="975497"/>
                </a:cubicBezTo>
                <a:cubicBezTo>
                  <a:pt x="1705530" y="973404"/>
                  <a:pt x="1705468" y="971667"/>
                  <a:pt x="1705342" y="970285"/>
                </a:cubicBezTo>
                <a:cubicBezTo>
                  <a:pt x="1705216" y="968904"/>
                  <a:pt x="1704986" y="967837"/>
                  <a:pt x="1704652" y="967084"/>
                </a:cubicBezTo>
                <a:cubicBezTo>
                  <a:pt x="1704317" y="966330"/>
                  <a:pt x="1703898" y="965807"/>
                  <a:pt x="1703395" y="965514"/>
                </a:cubicBezTo>
                <a:cubicBezTo>
                  <a:pt x="1702893" y="965221"/>
                  <a:pt x="1702266" y="965074"/>
                  <a:pt x="1701512" y="965074"/>
                </a:cubicBezTo>
                <a:cubicBezTo>
                  <a:pt x="1700256" y="965074"/>
                  <a:pt x="1698624" y="965472"/>
                  <a:pt x="1696615" y="966267"/>
                </a:cubicBezTo>
                <a:cubicBezTo>
                  <a:pt x="1694606" y="967062"/>
                  <a:pt x="1692073" y="967941"/>
                  <a:pt x="1689017" y="968904"/>
                </a:cubicBezTo>
                <a:cubicBezTo>
                  <a:pt x="1685962" y="969867"/>
                  <a:pt x="1682341" y="970746"/>
                  <a:pt x="1678155" y="971541"/>
                </a:cubicBezTo>
                <a:cubicBezTo>
                  <a:pt x="1673969" y="972337"/>
                  <a:pt x="1669114" y="972734"/>
                  <a:pt x="1663589" y="972734"/>
                </a:cubicBezTo>
                <a:cubicBezTo>
                  <a:pt x="1658147" y="972734"/>
                  <a:pt x="1653480" y="972023"/>
                  <a:pt x="1649587" y="970599"/>
                </a:cubicBezTo>
                <a:cubicBezTo>
                  <a:pt x="1645695" y="969176"/>
                  <a:pt x="1642513" y="967104"/>
                  <a:pt x="1640043" y="964383"/>
                </a:cubicBezTo>
                <a:cubicBezTo>
                  <a:pt x="1637574" y="961663"/>
                  <a:pt x="1635774" y="958356"/>
                  <a:pt x="1634644" y="954463"/>
                </a:cubicBezTo>
                <a:cubicBezTo>
                  <a:pt x="1633514" y="950571"/>
                  <a:pt x="1632949" y="946238"/>
                  <a:pt x="1632949" y="941466"/>
                </a:cubicBezTo>
                <a:lnTo>
                  <a:pt x="1701135" y="941467"/>
                </a:lnTo>
                <a:cubicBezTo>
                  <a:pt x="1704149" y="941466"/>
                  <a:pt x="1706514" y="940545"/>
                  <a:pt x="1708230" y="938704"/>
                </a:cubicBezTo>
                <a:cubicBezTo>
                  <a:pt x="1709947" y="936862"/>
                  <a:pt x="1710804" y="934016"/>
                  <a:pt x="1710804" y="930165"/>
                </a:cubicBezTo>
                <a:lnTo>
                  <a:pt x="1710804" y="925142"/>
                </a:lnTo>
                <a:cubicBezTo>
                  <a:pt x="1710804" y="917273"/>
                  <a:pt x="1709800" y="909989"/>
                  <a:pt x="1707791" y="903292"/>
                </a:cubicBezTo>
                <a:cubicBezTo>
                  <a:pt x="1705782" y="896595"/>
                  <a:pt x="1702642" y="890797"/>
                  <a:pt x="1698373" y="885900"/>
                </a:cubicBezTo>
                <a:close/>
                <a:moveTo>
                  <a:pt x="1819712" y="877612"/>
                </a:moveTo>
                <a:cubicBezTo>
                  <a:pt x="1818916" y="876984"/>
                  <a:pt x="1817598" y="876231"/>
                  <a:pt x="1815757" y="875352"/>
                </a:cubicBezTo>
                <a:cubicBezTo>
                  <a:pt x="1813914" y="874473"/>
                  <a:pt x="1811654" y="873656"/>
                  <a:pt x="1808975" y="872903"/>
                </a:cubicBezTo>
                <a:cubicBezTo>
                  <a:pt x="1806296" y="872150"/>
                  <a:pt x="1803304" y="871522"/>
                  <a:pt x="1799997" y="871019"/>
                </a:cubicBezTo>
                <a:cubicBezTo>
                  <a:pt x="1796690" y="870517"/>
                  <a:pt x="1793279" y="870266"/>
                  <a:pt x="1789763" y="870266"/>
                </a:cubicBezTo>
                <a:cubicBezTo>
                  <a:pt x="1782731" y="870266"/>
                  <a:pt x="1776389" y="871145"/>
                  <a:pt x="1770738" y="872903"/>
                </a:cubicBezTo>
                <a:cubicBezTo>
                  <a:pt x="1765088" y="874661"/>
                  <a:pt x="1760295" y="877131"/>
                  <a:pt x="1756360" y="880312"/>
                </a:cubicBezTo>
                <a:cubicBezTo>
                  <a:pt x="1752425" y="883493"/>
                  <a:pt x="1749411" y="887323"/>
                  <a:pt x="1747319" y="891802"/>
                </a:cubicBezTo>
                <a:cubicBezTo>
                  <a:pt x="1745226" y="896281"/>
                  <a:pt x="1744179" y="901199"/>
                  <a:pt x="1744180" y="906557"/>
                </a:cubicBezTo>
                <a:cubicBezTo>
                  <a:pt x="1744179" y="911831"/>
                  <a:pt x="1744954" y="916352"/>
                  <a:pt x="1746502" y="920119"/>
                </a:cubicBezTo>
                <a:cubicBezTo>
                  <a:pt x="1748051" y="923886"/>
                  <a:pt x="1750102" y="927109"/>
                  <a:pt x="1752655" y="929788"/>
                </a:cubicBezTo>
                <a:cubicBezTo>
                  <a:pt x="1755209" y="932467"/>
                  <a:pt x="1758097" y="934727"/>
                  <a:pt x="1761320" y="936569"/>
                </a:cubicBezTo>
                <a:cubicBezTo>
                  <a:pt x="1764543" y="938411"/>
                  <a:pt x="1767850" y="940043"/>
                  <a:pt x="1771240" y="941466"/>
                </a:cubicBezTo>
                <a:cubicBezTo>
                  <a:pt x="1774631" y="942890"/>
                  <a:pt x="1777938" y="944187"/>
                  <a:pt x="1781161" y="945359"/>
                </a:cubicBezTo>
                <a:cubicBezTo>
                  <a:pt x="1784384" y="946531"/>
                  <a:pt x="1787272" y="947787"/>
                  <a:pt x="1789825" y="949126"/>
                </a:cubicBezTo>
                <a:cubicBezTo>
                  <a:pt x="1792379" y="950466"/>
                  <a:pt x="1794430" y="952036"/>
                  <a:pt x="1795978" y="953835"/>
                </a:cubicBezTo>
                <a:cubicBezTo>
                  <a:pt x="1797527" y="955635"/>
                  <a:pt x="1798301" y="957791"/>
                  <a:pt x="1798302" y="960302"/>
                </a:cubicBezTo>
                <a:cubicBezTo>
                  <a:pt x="1798301" y="962479"/>
                  <a:pt x="1797883" y="964404"/>
                  <a:pt x="1797046" y="966079"/>
                </a:cubicBezTo>
                <a:cubicBezTo>
                  <a:pt x="1796209" y="967753"/>
                  <a:pt x="1794974" y="969135"/>
                  <a:pt x="1793341" y="970223"/>
                </a:cubicBezTo>
                <a:cubicBezTo>
                  <a:pt x="1791709" y="971311"/>
                  <a:pt x="1789783" y="972148"/>
                  <a:pt x="1787565" y="972734"/>
                </a:cubicBezTo>
                <a:cubicBezTo>
                  <a:pt x="1785346" y="973320"/>
                  <a:pt x="1782814" y="973613"/>
                  <a:pt x="1779968" y="973613"/>
                </a:cubicBezTo>
                <a:cubicBezTo>
                  <a:pt x="1775447" y="973613"/>
                  <a:pt x="1771408" y="973069"/>
                  <a:pt x="1767850" y="971981"/>
                </a:cubicBezTo>
                <a:cubicBezTo>
                  <a:pt x="1764292" y="970893"/>
                  <a:pt x="1761173" y="969720"/>
                  <a:pt x="1758495" y="968464"/>
                </a:cubicBezTo>
                <a:cubicBezTo>
                  <a:pt x="1755816" y="967209"/>
                  <a:pt x="1753576" y="966058"/>
                  <a:pt x="1751776" y="965012"/>
                </a:cubicBezTo>
                <a:cubicBezTo>
                  <a:pt x="1749977" y="963965"/>
                  <a:pt x="1748616" y="963441"/>
                  <a:pt x="1747695" y="963442"/>
                </a:cubicBezTo>
                <a:cubicBezTo>
                  <a:pt x="1746942" y="963442"/>
                  <a:pt x="1746314" y="963588"/>
                  <a:pt x="1745812" y="963881"/>
                </a:cubicBezTo>
                <a:cubicBezTo>
                  <a:pt x="1745310" y="964174"/>
                  <a:pt x="1744891" y="964760"/>
                  <a:pt x="1744556" y="965639"/>
                </a:cubicBezTo>
                <a:cubicBezTo>
                  <a:pt x="1744221" y="966518"/>
                  <a:pt x="1743970" y="967690"/>
                  <a:pt x="1743803" y="969155"/>
                </a:cubicBezTo>
                <a:cubicBezTo>
                  <a:pt x="1743635" y="970620"/>
                  <a:pt x="1743551" y="972567"/>
                  <a:pt x="1743551" y="974995"/>
                </a:cubicBezTo>
                <a:cubicBezTo>
                  <a:pt x="1743551" y="978678"/>
                  <a:pt x="1743802" y="981461"/>
                  <a:pt x="1744305" y="983345"/>
                </a:cubicBezTo>
                <a:cubicBezTo>
                  <a:pt x="1744807" y="985229"/>
                  <a:pt x="1745519" y="986610"/>
                  <a:pt x="1746440" y="987489"/>
                </a:cubicBezTo>
                <a:cubicBezTo>
                  <a:pt x="1747360" y="988368"/>
                  <a:pt x="1748826" y="989310"/>
                  <a:pt x="1750835" y="990315"/>
                </a:cubicBezTo>
                <a:cubicBezTo>
                  <a:pt x="1752844" y="991319"/>
                  <a:pt x="1755355" y="992303"/>
                  <a:pt x="1758369" y="993265"/>
                </a:cubicBezTo>
                <a:cubicBezTo>
                  <a:pt x="1761383" y="994228"/>
                  <a:pt x="1764794" y="995023"/>
                  <a:pt x="1768603" y="995652"/>
                </a:cubicBezTo>
                <a:cubicBezTo>
                  <a:pt x="1772412" y="996279"/>
                  <a:pt x="1776410" y="996593"/>
                  <a:pt x="1780596" y="996593"/>
                </a:cubicBezTo>
                <a:cubicBezTo>
                  <a:pt x="1787544" y="996593"/>
                  <a:pt x="1793990" y="995777"/>
                  <a:pt x="1799934" y="994145"/>
                </a:cubicBezTo>
                <a:cubicBezTo>
                  <a:pt x="1805878" y="992512"/>
                  <a:pt x="1811027" y="990063"/>
                  <a:pt x="1815380" y="986799"/>
                </a:cubicBezTo>
                <a:cubicBezTo>
                  <a:pt x="1819733" y="983534"/>
                  <a:pt x="1823102" y="979473"/>
                  <a:pt x="1825488" y="974618"/>
                </a:cubicBezTo>
                <a:cubicBezTo>
                  <a:pt x="1827874" y="969762"/>
                  <a:pt x="1829067" y="964153"/>
                  <a:pt x="1829067" y="957791"/>
                </a:cubicBezTo>
                <a:cubicBezTo>
                  <a:pt x="1829067" y="952685"/>
                  <a:pt x="1828272" y="948268"/>
                  <a:pt x="1826681" y="944543"/>
                </a:cubicBezTo>
                <a:cubicBezTo>
                  <a:pt x="1825091" y="940818"/>
                  <a:pt x="1822998" y="937615"/>
                  <a:pt x="1820402" y="934936"/>
                </a:cubicBezTo>
                <a:cubicBezTo>
                  <a:pt x="1817808" y="932258"/>
                  <a:pt x="1814856" y="929998"/>
                  <a:pt x="1811550" y="928155"/>
                </a:cubicBezTo>
                <a:cubicBezTo>
                  <a:pt x="1808243" y="926314"/>
                  <a:pt x="1804894" y="924702"/>
                  <a:pt x="1801503" y="923321"/>
                </a:cubicBezTo>
                <a:cubicBezTo>
                  <a:pt x="1798113" y="921940"/>
                  <a:pt x="1794765" y="920663"/>
                  <a:pt x="1791458" y="919491"/>
                </a:cubicBezTo>
                <a:cubicBezTo>
                  <a:pt x="1788151" y="918319"/>
                  <a:pt x="1785200" y="917063"/>
                  <a:pt x="1782605" y="915723"/>
                </a:cubicBezTo>
                <a:cubicBezTo>
                  <a:pt x="1780010" y="914384"/>
                  <a:pt x="1777917" y="912835"/>
                  <a:pt x="1776326" y="911077"/>
                </a:cubicBezTo>
                <a:cubicBezTo>
                  <a:pt x="1774736" y="909320"/>
                  <a:pt x="1773940" y="907143"/>
                  <a:pt x="1773940" y="904548"/>
                </a:cubicBezTo>
                <a:cubicBezTo>
                  <a:pt x="1773940" y="902873"/>
                  <a:pt x="1774275" y="901304"/>
                  <a:pt x="1774945" y="899839"/>
                </a:cubicBezTo>
                <a:cubicBezTo>
                  <a:pt x="1775615" y="898374"/>
                  <a:pt x="1776619" y="897097"/>
                  <a:pt x="1777959" y="896009"/>
                </a:cubicBezTo>
                <a:cubicBezTo>
                  <a:pt x="1779298" y="894920"/>
                  <a:pt x="1781014" y="894083"/>
                  <a:pt x="1783107" y="893497"/>
                </a:cubicBezTo>
                <a:cubicBezTo>
                  <a:pt x="1785200" y="892911"/>
                  <a:pt x="1787670" y="892618"/>
                  <a:pt x="1790516" y="892618"/>
                </a:cubicBezTo>
                <a:cubicBezTo>
                  <a:pt x="1794534" y="892618"/>
                  <a:pt x="1798113" y="893058"/>
                  <a:pt x="1801253" y="893937"/>
                </a:cubicBezTo>
                <a:cubicBezTo>
                  <a:pt x="1804392" y="894816"/>
                  <a:pt x="1807154" y="895758"/>
                  <a:pt x="1809540" y="896762"/>
                </a:cubicBezTo>
                <a:cubicBezTo>
                  <a:pt x="1811926" y="897766"/>
                  <a:pt x="1813914" y="898708"/>
                  <a:pt x="1815505" y="899587"/>
                </a:cubicBezTo>
                <a:cubicBezTo>
                  <a:pt x="1817095" y="900466"/>
                  <a:pt x="1818268" y="900906"/>
                  <a:pt x="1819021" y="900906"/>
                </a:cubicBezTo>
                <a:cubicBezTo>
                  <a:pt x="1819691" y="900906"/>
                  <a:pt x="1820277" y="900760"/>
                  <a:pt x="1820779" y="900467"/>
                </a:cubicBezTo>
                <a:cubicBezTo>
                  <a:pt x="1821282" y="900173"/>
                  <a:pt x="1821679" y="899608"/>
                  <a:pt x="1821972" y="898771"/>
                </a:cubicBezTo>
                <a:cubicBezTo>
                  <a:pt x="1822265" y="897934"/>
                  <a:pt x="1822474" y="896804"/>
                  <a:pt x="1822600" y="895381"/>
                </a:cubicBezTo>
                <a:cubicBezTo>
                  <a:pt x="1822725" y="893958"/>
                  <a:pt x="1822788" y="892116"/>
                  <a:pt x="1822788" y="889855"/>
                </a:cubicBezTo>
                <a:cubicBezTo>
                  <a:pt x="1822788" y="887930"/>
                  <a:pt x="1822726" y="886319"/>
                  <a:pt x="1822600" y="885021"/>
                </a:cubicBezTo>
                <a:cubicBezTo>
                  <a:pt x="1822474" y="883723"/>
                  <a:pt x="1822328" y="882635"/>
                  <a:pt x="1822161" y="881756"/>
                </a:cubicBezTo>
                <a:cubicBezTo>
                  <a:pt x="1821993" y="880877"/>
                  <a:pt x="1821742" y="880124"/>
                  <a:pt x="1821407" y="879496"/>
                </a:cubicBezTo>
                <a:cubicBezTo>
                  <a:pt x="1821072" y="878868"/>
                  <a:pt x="1820507" y="878240"/>
                  <a:pt x="1819712" y="877612"/>
                </a:cubicBezTo>
                <a:close/>
                <a:moveTo>
                  <a:pt x="1969989" y="875226"/>
                </a:moveTo>
                <a:cubicBezTo>
                  <a:pt x="1969487" y="874598"/>
                  <a:pt x="1968649" y="874075"/>
                  <a:pt x="1967477" y="873657"/>
                </a:cubicBezTo>
                <a:cubicBezTo>
                  <a:pt x="1966305" y="873238"/>
                  <a:pt x="1964715" y="872924"/>
                  <a:pt x="1962706" y="872715"/>
                </a:cubicBezTo>
                <a:cubicBezTo>
                  <a:pt x="1960696" y="872506"/>
                  <a:pt x="1958143" y="872401"/>
                  <a:pt x="1955045" y="872401"/>
                </a:cubicBezTo>
                <a:cubicBezTo>
                  <a:pt x="1951948" y="872401"/>
                  <a:pt x="1949395" y="872505"/>
                  <a:pt x="1947386" y="872715"/>
                </a:cubicBezTo>
                <a:cubicBezTo>
                  <a:pt x="1945376" y="872924"/>
                  <a:pt x="1943765" y="873238"/>
                  <a:pt x="1942551" y="873656"/>
                </a:cubicBezTo>
                <a:cubicBezTo>
                  <a:pt x="1941337" y="874075"/>
                  <a:pt x="1940500" y="874599"/>
                  <a:pt x="1940039" y="875226"/>
                </a:cubicBezTo>
                <a:cubicBezTo>
                  <a:pt x="1939579" y="875854"/>
                  <a:pt x="1939349" y="876587"/>
                  <a:pt x="1939349" y="877423"/>
                </a:cubicBezTo>
                <a:lnTo>
                  <a:pt x="1939349" y="951889"/>
                </a:lnTo>
                <a:cubicBezTo>
                  <a:pt x="1934744" y="957498"/>
                  <a:pt x="1930412" y="961767"/>
                  <a:pt x="1926352" y="964697"/>
                </a:cubicBezTo>
                <a:cubicBezTo>
                  <a:pt x="1922292" y="967627"/>
                  <a:pt x="1918252" y="969093"/>
                  <a:pt x="1914234" y="969092"/>
                </a:cubicBezTo>
                <a:cubicBezTo>
                  <a:pt x="1911053" y="969093"/>
                  <a:pt x="1908269" y="968486"/>
                  <a:pt x="1905883" y="967272"/>
                </a:cubicBezTo>
                <a:cubicBezTo>
                  <a:pt x="1903497" y="966058"/>
                  <a:pt x="1901530" y="964342"/>
                  <a:pt x="1899981" y="962123"/>
                </a:cubicBezTo>
                <a:cubicBezTo>
                  <a:pt x="1898433" y="959905"/>
                  <a:pt x="1897281" y="957247"/>
                  <a:pt x="1896528" y="954149"/>
                </a:cubicBezTo>
                <a:cubicBezTo>
                  <a:pt x="1895774" y="951052"/>
                  <a:pt x="1895398" y="946573"/>
                  <a:pt x="1895398" y="940713"/>
                </a:cubicBezTo>
                <a:lnTo>
                  <a:pt x="1895398" y="877424"/>
                </a:lnTo>
                <a:cubicBezTo>
                  <a:pt x="1895398" y="876586"/>
                  <a:pt x="1895147" y="875854"/>
                  <a:pt x="1894644" y="875226"/>
                </a:cubicBezTo>
                <a:cubicBezTo>
                  <a:pt x="1894142" y="874598"/>
                  <a:pt x="1893284" y="874075"/>
                  <a:pt x="1892070" y="873657"/>
                </a:cubicBezTo>
                <a:cubicBezTo>
                  <a:pt x="1890856" y="873238"/>
                  <a:pt x="1889245" y="872924"/>
                  <a:pt x="1887236" y="872715"/>
                </a:cubicBezTo>
                <a:cubicBezTo>
                  <a:pt x="1885226" y="872505"/>
                  <a:pt x="1882673" y="872401"/>
                  <a:pt x="1879576" y="872401"/>
                </a:cubicBezTo>
                <a:cubicBezTo>
                  <a:pt x="1876562" y="872401"/>
                  <a:pt x="1874030" y="872505"/>
                  <a:pt x="1871978" y="872715"/>
                </a:cubicBezTo>
                <a:cubicBezTo>
                  <a:pt x="1869928" y="872924"/>
                  <a:pt x="1868295" y="873238"/>
                  <a:pt x="1867081" y="873656"/>
                </a:cubicBezTo>
                <a:cubicBezTo>
                  <a:pt x="1865867" y="874075"/>
                  <a:pt x="1865030" y="874598"/>
                  <a:pt x="1864570" y="875226"/>
                </a:cubicBezTo>
                <a:cubicBezTo>
                  <a:pt x="1864109" y="875854"/>
                  <a:pt x="1863879" y="876587"/>
                  <a:pt x="1863879" y="877424"/>
                </a:cubicBezTo>
                <a:lnTo>
                  <a:pt x="1863879" y="945987"/>
                </a:lnTo>
                <a:cubicBezTo>
                  <a:pt x="1863879" y="954526"/>
                  <a:pt x="1864570" y="961663"/>
                  <a:pt x="1865951" y="967398"/>
                </a:cubicBezTo>
                <a:cubicBezTo>
                  <a:pt x="1867332" y="973132"/>
                  <a:pt x="1869634" y="978175"/>
                  <a:pt x="1872858" y="982529"/>
                </a:cubicBezTo>
                <a:cubicBezTo>
                  <a:pt x="1876080" y="986882"/>
                  <a:pt x="1880308" y="990314"/>
                  <a:pt x="1885540" y="992826"/>
                </a:cubicBezTo>
                <a:cubicBezTo>
                  <a:pt x="1890773" y="995337"/>
                  <a:pt x="1897240" y="996593"/>
                  <a:pt x="1904941" y="996593"/>
                </a:cubicBezTo>
                <a:cubicBezTo>
                  <a:pt x="1911806" y="996593"/>
                  <a:pt x="1918441" y="994919"/>
                  <a:pt x="1924845" y="991570"/>
                </a:cubicBezTo>
                <a:cubicBezTo>
                  <a:pt x="1931249" y="988222"/>
                  <a:pt x="1937549" y="983199"/>
                  <a:pt x="1943744" y="976502"/>
                </a:cubicBezTo>
                <a:lnTo>
                  <a:pt x="1943744" y="989435"/>
                </a:lnTo>
                <a:cubicBezTo>
                  <a:pt x="1943744" y="990273"/>
                  <a:pt x="1943953" y="991005"/>
                  <a:pt x="1944372" y="991633"/>
                </a:cubicBezTo>
                <a:cubicBezTo>
                  <a:pt x="1944791" y="992261"/>
                  <a:pt x="1945502" y="992784"/>
                  <a:pt x="1946507" y="993203"/>
                </a:cubicBezTo>
                <a:cubicBezTo>
                  <a:pt x="1947511" y="993621"/>
                  <a:pt x="1948871" y="993935"/>
                  <a:pt x="1950588" y="994144"/>
                </a:cubicBezTo>
                <a:cubicBezTo>
                  <a:pt x="1952304" y="994354"/>
                  <a:pt x="1954543" y="994458"/>
                  <a:pt x="1957306" y="994458"/>
                </a:cubicBezTo>
                <a:cubicBezTo>
                  <a:pt x="1959901" y="994458"/>
                  <a:pt x="1962057" y="994354"/>
                  <a:pt x="1963773" y="994145"/>
                </a:cubicBezTo>
                <a:cubicBezTo>
                  <a:pt x="1965489" y="993935"/>
                  <a:pt x="1966870" y="993621"/>
                  <a:pt x="1967917" y="993202"/>
                </a:cubicBezTo>
                <a:cubicBezTo>
                  <a:pt x="1968963" y="992784"/>
                  <a:pt x="1969696" y="992261"/>
                  <a:pt x="1970114" y="991633"/>
                </a:cubicBezTo>
                <a:cubicBezTo>
                  <a:pt x="1970533" y="991005"/>
                  <a:pt x="1970742" y="990273"/>
                  <a:pt x="1970742" y="989435"/>
                </a:cubicBezTo>
                <a:lnTo>
                  <a:pt x="1970742" y="877424"/>
                </a:lnTo>
                <a:cubicBezTo>
                  <a:pt x="1970742" y="876586"/>
                  <a:pt x="1970491" y="875854"/>
                  <a:pt x="1969989" y="875226"/>
                </a:cubicBezTo>
                <a:close/>
                <a:moveTo>
                  <a:pt x="2038273" y="822046"/>
                </a:moveTo>
                <a:cubicBezTo>
                  <a:pt x="2037771" y="821376"/>
                  <a:pt x="2036913" y="820811"/>
                  <a:pt x="2035699" y="820351"/>
                </a:cubicBezTo>
                <a:cubicBezTo>
                  <a:pt x="2034485" y="819890"/>
                  <a:pt x="2032874" y="819534"/>
                  <a:pt x="2030864" y="819283"/>
                </a:cubicBezTo>
                <a:cubicBezTo>
                  <a:pt x="2028855" y="819032"/>
                  <a:pt x="2026302" y="818907"/>
                  <a:pt x="2023204" y="818907"/>
                </a:cubicBezTo>
                <a:cubicBezTo>
                  <a:pt x="2020106" y="818906"/>
                  <a:pt x="2017553" y="819032"/>
                  <a:pt x="2015544" y="819283"/>
                </a:cubicBezTo>
                <a:cubicBezTo>
                  <a:pt x="2013535" y="819534"/>
                  <a:pt x="2011923" y="819890"/>
                  <a:pt x="2010710" y="820351"/>
                </a:cubicBezTo>
                <a:cubicBezTo>
                  <a:pt x="2009496" y="820811"/>
                  <a:pt x="2008638" y="821376"/>
                  <a:pt x="2008135" y="822046"/>
                </a:cubicBezTo>
                <a:cubicBezTo>
                  <a:pt x="2007633" y="822716"/>
                  <a:pt x="2007382" y="823469"/>
                  <a:pt x="2007382" y="824306"/>
                </a:cubicBezTo>
                <a:lnTo>
                  <a:pt x="2007382" y="989435"/>
                </a:lnTo>
                <a:cubicBezTo>
                  <a:pt x="2007382" y="990273"/>
                  <a:pt x="2007633" y="991005"/>
                  <a:pt x="2008135" y="991633"/>
                </a:cubicBezTo>
                <a:cubicBezTo>
                  <a:pt x="2008638" y="992261"/>
                  <a:pt x="2009496" y="992784"/>
                  <a:pt x="2010710" y="993203"/>
                </a:cubicBezTo>
                <a:cubicBezTo>
                  <a:pt x="2011923" y="993621"/>
                  <a:pt x="2013535" y="993935"/>
                  <a:pt x="2015544" y="994144"/>
                </a:cubicBezTo>
                <a:cubicBezTo>
                  <a:pt x="2017553" y="994354"/>
                  <a:pt x="2020107" y="994459"/>
                  <a:pt x="2023204" y="994459"/>
                </a:cubicBezTo>
                <a:cubicBezTo>
                  <a:pt x="2026301" y="994458"/>
                  <a:pt x="2028855" y="994354"/>
                  <a:pt x="2030864" y="994145"/>
                </a:cubicBezTo>
                <a:cubicBezTo>
                  <a:pt x="2032873" y="993935"/>
                  <a:pt x="2034485" y="993621"/>
                  <a:pt x="2035699" y="993203"/>
                </a:cubicBezTo>
                <a:cubicBezTo>
                  <a:pt x="2036913" y="992784"/>
                  <a:pt x="2037771" y="992261"/>
                  <a:pt x="2038273" y="991633"/>
                </a:cubicBezTo>
                <a:cubicBezTo>
                  <a:pt x="2038775" y="991005"/>
                  <a:pt x="2039026" y="990272"/>
                  <a:pt x="2039026" y="989435"/>
                </a:cubicBezTo>
                <a:lnTo>
                  <a:pt x="2039027" y="824306"/>
                </a:lnTo>
                <a:cubicBezTo>
                  <a:pt x="2039026" y="823469"/>
                  <a:pt x="2038775" y="822715"/>
                  <a:pt x="2038273" y="822046"/>
                </a:cubicBezTo>
                <a:close/>
                <a:moveTo>
                  <a:pt x="2147059" y="873782"/>
                </a:moveTo>
                <a:cubicBezTo>
                  <a:pt x="2146431" y="873363"/>
                  <a:pt x="2145699" y="873154"/>
                  <a:pt x="2144862" y="873154"/>
                </a:cubicBezTo>
                <a:lnTo>
                  <a:pt x="2120501" y="873154"/>
                </a:lnTo>
                <a:lnTo>
                  <a:pt x="2120500" y="848165"/>
                </a:lnTo>
                <a:cubicBezTo>
                  <a:pt x="2120500" y="847328"/>
                  <a:pt x="2120249" y="846574"/>
                  <a:pt x="2119747" y="845905"/>
                </a:cubicBezTo>
                <a:cubicBezTo>
                  <a:pt x="2119245" y="845235"/>
                  <a:pt x="2118408" y="844670"/>
                  <a:pt x="2117236" y="844209"/>
                </a:cubicBezTo>
                <a:cubicBezTo>
                  <a:pt x="2116063" y="843749"/>
                  <a:pt x="2114452" y="843414"/>
                  <a:pt x="2112401" y="843205"/>
                </a:cubicBezTo>
                <a:cubicBezTo>
                  <a:pt x="2110350" y="842996"/>
                  <a:pt x="2107776" y="842891"/>
                  <a:pt x="2104678" y="842891"/>
                </a:cubicBezTo>
                <a:cubicBezTo>
                  <a:pt x="2101664" y="842891"/>
                  <a:pt x="2099132" y="842996"/>
                  <a:pt x="2097081" y="843205"/>
                </a:cubicBezTo>
                <a:cubicBezTo>
                  <a:pt x="2095030" y="843414"/>
                  <a:pt x="2093397" y="843749"/>
                  <a:pt x="2092183" y="844209"/>
                </a:cubicBezTo>
                <a:cubicBezTo>
                  <a:pt x="2090970" y="844670"/>
                  <a:pt x="2090133" y="845235"/>
                  <a:pt x="2089672" y="845905"/>
                </a:cubicBezTo>
                <a:cubicBezTo>
                  <a:pt x="2089212" y="846574"/>
                  <a:pt x="2088982" y="847328"/>
                  <a:pt x="2088981" y="848165"/>
                </a:cubicBezTo>
                <a:lnTo>
                  <a:pt x="2088981" y="873155"/>
                </a:lnTo>
                <a:lnTo>
                  <a:pt x="2075671" y="873154"/>
                </a:lnTo>
                <a:cubicBezTo>
                  <a:pt x="2074834" y="873154"/>
                  <a:pt x="2074101" y="873363"/>
                  <a:pt x="2073473" y="873782"/>
                </a:cubicBezTo>
                <a:cubicBezTo>
                  <a:pt x="2072845" y="874201"/>
                  <a:pt x="2072322" y="874892"/>
                  <a:pt x="2071903" y="875854"/>
                </a:cubicBezTo>
                <a:cubicBezTo>
                  <a:pt x="2071485" y="876817"/>
                  <a:pt x="2071171" y="878135"/>
                  <a:pt x="2070962" y="879810"/>
                </a:cubicBezTo>
                <a:cubicBezTo>
                  <a:pt x="2070753" y="881484"/>
                  <a:pt x="2070648" y="883535"/>
                  <a:pt x="2070648" y="885963"/>
                </a:cubicBezTo>
                <a:cubicBezTo>
                  <a:pt x="2070647" y="890567"/>
                  <a:pt x="2071066" y="893853"/>
                  <a:pt x="2071903" y="895820"/>
                </a:cubicBezTo>
                <a:cubicBezTo>
                  <a:pt x="2072741" y="897788"/>
                  <a:pt x="2073954" y="898771"/>
                  <a:pt x="2075545" y="898771"/>
                </a:cubicBezTo>
                <a:lnTo>
                  <a:pt x="2088981" y="898771"/>
                </a:lnTo>
                <a:lnTo>
                  <a:pt x="2088981" y="956158"/>
                </a:lnTo>
                <a:cubicBezTo>
                  <a:pt x="2088981" y="963023"/>
                  <a:pt x="2089693" y="968967"/>
                  <a:pt x="2091116" y="973990"/>
                </a:cubicBezTo>
                <a:cubicBezTo>
                  <a:pt x="2092539" y="979013"/>
                  <a:pt x="2094758" y="983178"/>
                  <a:pt x="2097772" y="986484"/>
                </a:cubicBezTo>
                <a:cubicBezTo>
                  <a:pt x="2100785" y="989791"/>
                  <a:pt x="2104595" y="992240"/>
                  <a:pt x="2109199" y="993830"/>
                </a:cubicBezTo>
                <a:cubicBezTo>
                  <a:pt x="2113803" y="995421"/>
                  <a:pt x="2119245" y="996217"/>
                  <a:pt x="2125524" y="996217"/>
                </a:cubicBezTo>
                <a:cubicBezTo>
                  <a:pt x="2127868" y="996216"/>
                  <a:pt x="2130191" y="996091"/>
                  <a:pt x="2132493" y="995840"/>
                </a:cubicBezTo>
                <a:cubicBezTo>
                  <a:pt x="2134795" y="995589"/>
                  <a:pt x="2136930" y="995233"/>
                  <a:pt x="2138897" y="994772"/>
                </a:cubicBezTo>
                <a:cubicBezTo>
                  <a:pt x="2140864" y="994312"/>
                  <a:pt x="2142581" y="993768"/>
                  <a:pt x="2144046" y="993140"/>
                </a:cubicBezTo>
                <a:cubicBezTo>
                  <a:pt x="2145511" y="992512"/>
                  <a:pt x="2146620" y="991800"/>
                  <a:pt x="2147373" y="991005"/>
                </a:cubicBezTo>
                <a:cubicBezTo>
                  <a:pt x="2148126" y="990210"/>
                  <a:pt x="2148734" y="988828"/>
                  <a:pt x="2149194" y="986861"/>
                </a:cubicBezTo>
                <a:cubicBezTo>
                  <a:pt x="2149655" y="984894"/>
                  <a:pt x="2149885" y="982068"/>
                  <a:pt x="2149885" y="978385"/>
                </a:cubicBezTo>
                <a:cubicBezTo>
                  <a:pt x="2149885" y="976041"/>
                  <a:pt x="2149780" y="974116"/>
                  <a:pt x="2149571" y="972609"/>
                </a:cubicBezTo>
                <a:cubicBezTo>
                  <a:pt x="2149361" y="971102"/>
                  <a:pt x="2149131" y="969909"/>
                  <a:pt x="2148880" y="969029"/>
                </a:cubicBezTo>
                <a:cubicBezTo>
                  <a:pt x="2148629" y="968151"/>
                  <a:pt x="2148273" y="967565"/>
                  <a:pt x="2147813" y="967272"/>
                </a:cubicBezTo>
                <a:cubicBezTo>
                  <a:pt x="2147352" y="966979"/>
                  <a:pt x="2146871" y="966833"/>
                  <a:pt x="2146369" y="966832"/>
                </a:cubicBezTo>
                <a:cubicBezTo>
                  <a:pt x="2145783" y="966832"/>
                  <a:pt x="2145134" y="966979"/>
                  <a:pt x="2144423" y="967272"/>
                </a:cubicBezTo>
                <a:cubicBezTo>
                  <a:pt x="2143711" y="967565"/>
                  <a:pt x="2142832" y="967900"/>
                  <a:pt x="2141785" y="968276"/>
                </a:cubicBezTo>
                <a:cubicBezTo>
                  <a:pt x="2140739" y="968653"/>
                  <a:pt x="2139546" y="968988"/>
                  <a:pt x="2138206" y="969281"/>
                </a:cubicBezTo>
                <a:cubicBezTo>
                  <a:pt x="2136867" y="969574"/>
                  <a:pt x="2135360" y="969720"/>
                  <a:pt x="2133686" y="969720"/>
                </a:cubicBezTo>
                <a:cubicBezTo>
                  <a:pt x="2128747" y="969721"/>
                  <a:pt x="2125314" y="968193"/>
                  <a:pt x="2123389" y="965137"/>
                </a:cubicBezTo>
                <a:cubicBezTo>
                  <a:pt x="2121463" y="962081"/>
                  <a:pt x="2120501" y="957498"/>
                  <a:pt x="2120501" y="951386"/>
                </a:cubicBezTo>
                <a:lnTo>
                  <a:pt x="2120501" y="898771"/>
                </a:lnTo>
                <a:lnTo>
                  <a:pt x="2144987" y="898771"/>
                </a:lnTo>
                <a:cubicBezTo>
                  <a:pt x="2146578" y="898771"/>
                  <a:pt x="2147792" y="897788"/>
                  <a:pt x="2148629" y="895820"/>
                </a:cubicBezTo>
                <a:cubicBezTo>
                  <a:pt x="2149466" y="893853"/>
                  <a:pt x="2149885" y="890567"/>
                  <a:pt x="2149885" y="885963"/>
                </a:cubicBezTo>
                <a:cubicBezTo>
                  <a:pt x="2149885" y="883535"/>
                  <a:pt x="2149780" y="881484"/>
                  <a:pt x="2149571" y="879810"/>
                </a:cubicBezTo>
                <a:cubicBezTo>
                  <a:pt x="2149361" y="878135"/>
                  <a:pt x="2149047" y="876817"/>
                  <a:pt x="2148629" y="875854"/>
                </a:cubicBezTo>
                <a:cubicBezTo>
                  <a:pt x="2148210" y="874891"/>
                  <a:pt x="2147687" y="874201"/>
                  <a:pt x="2147059" y="873782"/>
                </a:cubicBezTo>
                <a:close/>
                <a:moveTo>
                  <a:pt x="2243251" y="941843"/>
                </a:moveTo>
                <a:lnTo>
                  <a:pt x="2243251" y="960930"/>
                </a:lnTo>
                <a:cubicBezTo>
                  <a:pt x="2239400" y="965283"/>
                  <a:pt x="2235612" y="968590"/>
                  <a:pt x="2231887" y="970851"/>
                </a:cubicBezTo>
                <a:cubicBezTo>
                  <a:pt x="2228161" y="973111"/>
                  <a:pt x="2224080" y="974241"/>
                  <a:pt x="2219643" y="974241"/>
                </a:cubicBezTo>
                <a:cubicBezTo>
                  <a:pt x="2214369" y="974241"/>
                  <a:pt x="2210246" y="972902"/>
                  <a:pt x="2207274" y="970223"/>
                </a:cubicBezTo>
                <a:cubicBezTo>
                  <a:pt x="2204302" y="967544"/>
                  <a:pt x="2202816" y="963860"/>
                  <a:pt x="2202816" y="959172"/>
                </a:cubicBezTo>
                <a:cubicBezTo>
                  <a:pt x="2202816" y="956410"/>
                  <a:pt x="2203339" y="953961"/>
                  <a:pt x="2204386" y="951826"/>
                </a:cubicBezTo>
                <a:cubicBezTo>
                  <a:pt x="2205432" y="949691"/>
                  <a:pt x="2207086" y="947870"/>
                  <a:pt x="2209346" y="946364"/>
                </a:cubicBezTo>
                <a:cubicBezTo>
                  <a:pt x="2211607" y="944857"/>
                  <a:pt x="2214537" y="943727"/>
                  <a:pt x="2218136" y="942973"/>
                </a:cubicBezTo>
                <a:cubicBezTo>
                  <a:pt x="2221736" y="942220"/>
                  <a:pt x="2226089" y="941843"/>
                  <a:pt x="2231196" y="941843"/>
                </a:cubicBezTo>
                <a:close/>
                <a:moveTo>
                  <a:pt x="2262715" y="880752"/>
                </a:moveTo>
                <a:cubicBezTo>
                  <a:pt x="2258696" y="877193"/>
                  <a:pt x="2253569" y="874556"/>
                  <a:pt x="2247332" y="872840"/>
                </a:cubicBezTo>
                <a:cubicBezTo>
                  <a:pt x="2241096" y="871124"/>
                  <a:pt x="2233582" y="870266"/>
                  <a:pt x="2224792" y="870266"/>
                </a:cubicBezTo>
                <a:cubicBezTo>
                  <a:pt x="2219853" y="870266"/>
                  <a:pt x="2215060" y="870664"/>
                  <a:pt x="2210414" y="871459"/>
                </a:cubicBezTo>
                <a:cubicBezTo>
                  <a:pt x="2205767" y="872254"/>
                  <a:pt x="2201477" y="873280"/>
                  <a:pt x="2197542" y="874535"/>
                </a:cubicBezTo>
                <a:cubicBezTo>
                  <a:pt x="2193607" y="875791"/>
                  <a:pt x="2190175" y="877152"/>
                  <a:pt x="2187245" y="878617"/>
                </a:cubicBezTo>
                <a:cubicBezTo>
                  <a:pt x="2184315" y="880082"/>
                  <a:pt x="2182264" y="881421"/>
                  <a:pt x="2181092" y="882635"/>
                </a:cubicBezTo>
                <a:cubicBezTo>
                  <a:pt x="2179920" y="883849"/>
                  <a:pt x="2179125" y="885209"/>
                  <a:pt x="2178706" y="886716"/>
                </a:cubicBezTo>
                <a:cubicBezTo>
                  <a:pt x="2178287" y="888223"/>
                  <a:pt x="2178078" y="890274"/>
                  <a:pt x="2178078" y="892869"/>
                </a:cubicBezTo>
                <a:cubicBezTo>
                  <a:pt x="2178078" y="894795"/>
                  <a:pt x="2178204" y="896553"/>
                  <a:pt x="2178455" y="898143"/>
                </a:cubicBezTo>
                <a:cubicBezTo>
                  <a:pt x="2178706" y="899734"/>
                  <a:pt x="2179062" y="901073"/>
                  <a:pt x="2179522" y="902162"/>
                </a:cubicBezTo>
                <a:cubicBezTo>
                  <a:pt x="2179983" y="903250"/>
                  <a:pt x="2180569" y="904087"/>
                  <a:pt x="2181281" y="904673"/>
                </a:cubicBezTo>
                <a:cubicBezTo>
                  <a:pt x="2181992" y="905259"/>
                  <a:pt x="2182808" y="905552"/>
                  <a:pt x="2183729" y="905552"/>
                </a:cubicBezTo>
                <a:cubicBezTo>
                  <a:pt x="2185068" y="905552"/>
                  <a:pt x="2186806" y="904966"/>
                  <a:pt x="2188940" y="903794"/>
                </a:cubicBezTo>
                <a:cubicBezTo>
                  <a:pt x="2191075" y="902622"/>
                  <a:pt x="2193733" y="901325"/>
                  <a:pt x="2196915" y="899901"/>
                </a:cubicBezTo>
                <a:cubicBezTo>
                  <a:pt x="2200096" y="898478"/>
                  <a:pt x="2203758" y="897181"/>
                  <a:pt x="2207902" y="896009"/>
                </a:cubicBezTo>
                <a:cubicBezTo>
                  <a:pt x="2212046" y="894837"/>
                  <a:pt x="2216755" y="894251"/>
                  <a:pt x="2222029" y="894251"/>
                </a:cubicBezTo>
                <a:cubicBezTo>
                  <a:pt x="2226048" y="894251"/>
                  <a:pt x="2229417" y="894669"/>
                  <a:pt x="2232138" y="895506"/>
                </a:cubicBezTo>
                <a:cubicBezTo>
                  <a:pt x="2234858" y="896344"/>
                  <a:pt x="2237035" y="897641"/>
                  <a:pt x="2238668" y="899399"/>
                </a:cubicBezTo>
                <a:cubicBezTo>
                  <a:pt x="2240300" y="901157"/>
                  <a:pt x="2241472" y="903355"/>
                  <a:pt x="2242184" y="905992"/>
                </a:cubicBezTo>
                <a:cubicBezTo>
                  <a:pt x="2242895" y="908629"/>
                  <a:pt x="2243251" y="911706"/>
                  <a:pt x="2243251" y="915221"/>
                </a:cubicBezTo>
                <a:lnTo>
                  <a:pt x="2243251" y="922002"/>
                </a:lnTo>
                <a:lnTo>
                  <a:pt x="2232326" y="922002"/>
                </a:lnTo>
                <a:cubicBezTo>
                  <a:pt x="2222364" y="922003"/>
                  <a:pt x="2213616" y="922756"/>
                  <a:pt x="2206081" y="924263"/>
                </a:cubicBezTo>
                <a:cubicBezTo>
                  <a:pt x="2198547" y="925770"/>
                  <a:pt x="2192247" y="928093"/>
                  <a:pt x="2187182" y="931232"/>
                </a:cubicBezTo>
                <a:cubicBezTo>
                  <a:pt x="2182117" y="934371"/>
                  <a:pt x="2178308" y="938348"/>
                  <a:pt x="2175755" y="943162"/>
                </a:cubicBezTo>
                <a:cubicBezTo>
                  <a:pt x="2173202" y="947975"/>
                  <a:pt x="2171925" y="953647"/>
                  <a:pt x="2171925" y="960177"/>
                </a:cubicBezTo>
                <a:cubicBezTo>
                  <a:pt x="2171925" y="966204"/>
                  <a:pt x="2172930" y="971479"/>
                  <a:pt x="2174939" y="975999"/>
                </a:cubicBezTo>
                <a:cubicBezTo>
                  <a:pt x="2176948" y="980520"/>
                  <a:pt x="2179773" y="984308"/>
                  <a:pt x="2183415" y="987364"/>
                </a:cubicBezTo>
                <a:cubicBezTo>
                  <a:pt x="2187057" y="990419"/>
                  <a:pt x="2191368" y="992721"/>
                  <a:pt x="2196349" y="994270"/>
                </a:cubicBezTo>
                <a:cubicBezTo>
                  <a:pt x="2201331" y="995819"/>
                  <a:pt x="2206793" y="996593"/>
                  <a:pt x="2212737" y="996593"/>
                </a:cubicBezTo>
                <a:cubicBezTo>
                  <a:pt x="2219936" y="996593"/>
                  <a:pt x="2226487" y="995212"/>
                  <a:pt x="2232389" y="992449"/>
                </a:cubicBezTo>
                <a:cubicBezTo>
                  <a:pt x="2238291" y="989687"/>
                  <a:pt x="2243544" y="985836"/>
                  <a:pt x="2248149" y="980896"/>
                </a:cubicBezTo>
                <a:lnTo>
                  <a:pt x="2248149" y="989812"/>
                </a:lnTo>
                <a:cubicBezTo>
                  <a:pt x="2248149" y="990984"/>
                  <a:pt x="2248504" y="991905"/>
                  <a:pt x="2249216" y="992575"/>
                </a:cubicBezTo>
                <a:cubicBezTo>
                  <a:pt x="2249928" y="993245"/>
                  <a:pt x="2251141" y="993726"/>
                  <a:pt x="2252858" y="994019"/>
                </a:cubicBezTo>
                <a:cubicBezTo>
                  <a:pt x="2254574" y="994312"/>
                  <a:pt x="2257315" y="994458"/>
                  <a:pt x="2261083" y="994459"/>
                </a:cubicBezTo>
                <a:cubicBezTo>
                  <a:pt x="2264599" y="994458"/>
                  <a:pt x="2267257" y="994312"/>
                  <a:pt x="2269056" y="994019"/>
                </a:cubicBezTo>
                <a:cubicBezTo>
                  <a:pt x="2270856" y="993726"/>
                  <a:pt x="2272175" y="993244"/>
                  <a:pt x="2273012" y="992575"/>
                </a:cubicBezTo>
                <a:cubicBezTo>
                  <a:pt x="2273849" y="991905"/>
                  <a:pt x="2274268" y="990984"/>
                  <a:pt x="2274268" y="989812"/>
                </a:cubicBezTo>
                <a:lnTo>
                  <a:pt x="2274268" y="914468"/>
                </a:lnTo>
                <a:cubicBezTo>
                  <a:pt x="2274268" y="906766"/>
                  <a:pt x="2273347" y="900110"/>
                  <a:pt x="2271505" y="894502"/>
                </a:cubicBezTo>
                <a:cubicBezTo>
                  <a:pt x="2269664" y="888893"/>
                  <a:pt x="2266734" y="884309"/>
                  <a:pt x="2262715" y="880752"/>
                </a:cubicBezTo>
                <a:close/>
                <a:moveTo>
                  <a:pt x="2367076" y="941843"/>
                </a:moveTo>
                <a:lnTo>
                  <a:pt x="2367076" y="960930"/>
                </a:lnTo>
                <a:cubicBezTo>
                  <a:pt x="2363225" y="965283"/>
                  <a:pt x="2359437" y="968590"/>
                  <a:pt x="2355712" y="970850"/>
                </a:cubicBezTo>
                <a:cubicBezTo>
                  <a:pt x="2351986" y="973111"/>
                  <a:pt x="2347905" y="974241"/>
                  <a:pt x="2343468" y="974241"/>
                </a:cubicBezTo>
                <a:cubicBezTo>
                  <a:pt x="2338194" y="974241"/>
                  <a:pt x="2334071" y="972901"/>
                  <a:pt x="2331099" y="970223"/>
                </a:cubicBezTo>
                <a:cubicBezTo>
                  <a:pt x="2328127" y="967544"/>
                  <a:pt x="2326641" y="963860"/>
                  <a:pt x="2326641" y="959172"/>
                </a:cubicBezTo>
                <a:cubicBezTo>
                  <a:pt x="2326641" y="956410"/>
                  <a:pt x="2327165" y="953961"/>
                  <a:pt x="2328211" y="951826"/>
                </a:cubicBezTo>
                <a:cubicBezTo>
                  <a:pt x="2329257" y="949692"/>
                  <a:pt x="2330911" y="947871"/>
                  <a:pt x="2333171" y="946364"/>
                </a:cubicBezTo>
                <a:cubicBezTo>
                  <a:pt x="2335432" y="944857"/>
                  <a:pt x="2338362" y="943727"/>
                  <a:pt x="2341961" y="942973"/>
                </a:cubicBezTo>
                <a:cubicBezTo>
                  <a:pt x="2345561" y="942220"/>
                  <a:pt x="2349914" y="941843"/>
                  <a:pt x="2355021" y="941843"/>
                </a:cubicBezTo>
                <a:close/>
                <a:moveTo>
                  <a:pt x="2386540" y="880751"/>
                </a:moveTo>
                <a:cubicBezTo>
                  <a:pt x="2382521" y="877194"/>
                  <a:pt x="2377394" y="874556"/>
                  <a:pt x="2371157" y="872840"/>
                </a:cubicBezTo>
                <a:cubicBezTo>
                  <a:pt x="2364920" y="871124"/>
                  <a:pt x="2357407" y="870266"/>
                  <a:pt x="2348617" y="870266"/>
                </a:cubicBezTo>
                <a:cubicBezTo>
                  <a:pt x="2343678" y="870266"/>
                  <a:pt x="2338885" y="870664"/>
                  <a:pt x="2334239" y="871459"/>
                </a:cubicBezTo>
                <a:cubicBezTo>
                  <a:pt x="2329592" y="872254"/>
                  <a:pt x="2325302" y="873280"/>
                  <a:pt x="2321367" y="874535"/>
                </a:cubicBezTo>
                <a:cubicBezTo>
                  <a:pt x="2317433" y="875791"/>
                  <a:pt x="2314000" y="877151"/>
                  <a:pt x="2311070" y="878617"/>
                </a:cubicBezTo>
                <a:cubicBezTo>
                  <a:pt x="2308140" y="880082"/>
                  <a:pt x="2306089" y="881421"/>
                  <a:pt x="2304917" y="882635"/>
                </a:cubicBezTo>
                <a:cubicBezTo>
                  <a:pt x="2303745" y="883849"/>
                  <a:pt x="2302950" y="885209"/>
                  <a:pt x="2302531" y="886716"/>
                </a:cubicBezTo>
                <a:cubicBezTo>
                  <a:pt x="2302113" y="888223"/>
                  <a:pt x="2301903" y="890274"/>
                  <a:pt x="2301904" y="892869"/>
                </a:cubicBezTo>
                <a:cubicBezTo>
                  <a:pt x="2301904" y="894795"/>
                  <a:pt x="2302029" y="896553"/>
                  <a:pt x="2302280" y="898143"/>
                </a:cubicBezTo>
                <a:cubicBezTo>
                  <a:pt x="2302531" y="899734"/>
                  <a:pt x="2302887" y="901073"/>
                  <a:pt x="2303348" y="902161"/>
                </a:cubicBezTo>
                <a:cubicBezTo>
                  <a:pt x="2303808" y="903250"/>
                  <a:pt x="2304394" y="904087"/>
                  <a:pt x="2305106" y="904673"/>
                </a:cubicBezTo>
                <a:cubicBezTo>
                  <a:pt x="2305817" y="905259"/>
                  <a:pt x="2306633" y="905552"/>
                  <a:pt x="2307554" y="905552"/>
                </a:cubicBezTo>
                <a:cubicBezTo>
                  <a:pt x="2308894" y="905552"/>
                  <a:pt x="2310631" y="904966"/>
                  <a:pt x="2312765" y="903794"/>
                </a:cubicBezTo>
                <a:cubicBezTo>
                  <a:pt x="2314900" y="902622"/>
                  <a:pt x="2317558" y="901324"/>
                  <a:pt x="2320739" y="899901"/>
                </a:cubicBezTo>
                <a:cubicBezTo>
                  <a:pt x="2323920" y="898478"/>
                  <a:pt x="2327583" y="897181"/>
                  <a:pt x="2331727" y="896008"/>
                </a:cubicBezTo>
                <a:cubicBezTo>
                  <a:pt x="2335871" y="894837"/>
                  <a:pt x="2340580" y="894250"/>
                  <a:pt x="2345854" y="894251"/>
                </a:cubicBezTo>
                <a:cubicBezTo>
                  <a:pt x="2349873" y="894250"/>
                  <a:pt x="2353242" y="894669"/>
                  <a:pt x="2355963" y="895506"/>
                </a:cubicBezTo>
                <a:cubicBezTo>
                  <a:pt x="2358683" y="896344"/>
                  <a:pt x="2360860" y="897641"/>
                  <a:pt x="2362492" y="899399"/>
                </a:cubicBezTo>
                <a:cubicBezTo>
                  <a:pt x="2364125" y="901157"/>
                  <a:pt x="2365297" y="903355"/>
                  <a:pt x="2366008" y="905992"/>
                </a:cubicBezTo>
                <a:cubicBezTo>
                  <a:pt x="2366720" y="908629"/>
                  <a:pt x="2367076" y="911705"/>
                  <a:pt x="2367076" y="915221"/>
                </a:cubicBezTo>
                <a:lnTo>
                  <a:pt x="2367076" y="922002"/>
                </a:lnTo>
                <a:lnTo>
                  <a:pt x="2356151" y="922002"/>
                </a:lnTo>
                <a:cubicBezTo>
                  <a:pt x="2346189" y="922002"/>
                  <a:pt x="2337441" y="922756"/>
                  <a:pt x="2329906" y="924263"/>
                </a:cubicBezTo>
                <a:cubicBezTo>
                  <a:pt x="2322372" y="925770"/>
                  <a:pt x="2316072" y="928092"/>
                  <a:pt x="2311007" y="931232"/>
                </a:cubicBezTo>
                <a:cubicBezTo>
                  <a:pt x="2305943" y="934371"/>
                  <a:pt x="2302134" y="938348"/>
                  <a:pt x="2299580" y="943162"/>
                </a:cubicBezTo>
                <a:cubicBezTo>
                  <a:pt x="2297027" y="947975"/>
                  <a:pt x="2295750" y="953647"/>
                  <a:pt x="2295750" y="960177"/>
                </a:cubicBezTo>
                <a:cubicBezTo>
                  <a:pt x="2295750" y="966205"/>
                  <a:pt x="2296755" y="971478"/>
                  <a:pt x="2298764" y="975999"/>
                </a:cubicBezTo>
                <a:cubicBezTo>
                  <a:pt x="2300773" y="980520"/>
                  <a:pt x="2303598" y="984308"/>
                  <a:pt x="2307240" y="987363"/>
                </a:cubicBezTo>
                <a:cubicBezTo>
                  <a:pt x="2310882" y="990419"/>
                  <a:pt x="2315193" y="992722"/>
                  <a:pt x="2320174" y="994270"/>
                </a:cubicBezTo>
                <a:cubicBezTo>
                  <a:pt x="2325156" y="995819"/>
                  <a:pt x="2330618" y="996593"/>
                  <a:pt x="2336562" y="996593"/>
                </a:cubicBezTo>
                <a:cubicBezTo>
                  <a:pt x="2343761" y="996593"/>
                  <a:pt x="2350312" y="995212"/>
                  <a:pt x="2356214" y="992449"/>
                </a:cubicBezTo>
                <a:cubicBezTo>
                  <a:pt x="2362116" y="989687"/>
                  <a:pt x="2367369" y="985836"/>
                  <a:pt x="2371974" y="980897"/>
                </a:cubicBezTo>
                <a:lnTo>
                  <a:pt x="2371974" y="989812"/>
                </a:lnTo>
                <a:cubicBezTo>
                  <a:pt x="2371973" y="990984"/>
                  <a:pt x="2372329" y="991905"/>
                  <a:pt x="2373041" y="992575"/>
                </a:cubicBezTo>
                <a:cubicBezTo>
                  <a:pt x="2373752" y="993245"/>
                  <a:pt x="2374966" y="993726"/>
                  <a:pt x="2376683" y="994019"/>
                </a:cubicBezTo>
                <a:cubicBezTo>
                  <a:pt x="2378399" y="994312"/>
                  <a:pt x="2381141" y="994458"/>
                  <a:pt x="2384907" y="994459"/>
                </a:cubicBezTo>
                <a:cubicBezTo>
                  <a:pt x="2388424" y="994459"/>
                  <a:pt x="2391082" y="994312"/>
                  <a:pt x="2392881" y="994019"/>
                </a:cubicBezTo>
                <a:cubicBezTo>
                  <a:pt x="2394681" y="993726"/>
                  <a:pt x="2396000" y="993245"/>
                  <a:pt x="2396837" y="992575"/>
                </a:cubicBezTo>
                <a:cubicBezTo>
                  <a:pt x="2397674" y="991905"/>
                  <a:pt x="2398093" y="990984"/>
                  <a:pt x="2398093" y="989812"/>
                </a:cubicBezTo>
                <a:lnTo>
                  <a:pt x="2398093" y="914468"/>
                </a:lnTo>
                <a:cubicBezTo>
                  <a:pt x="2398093" y="906766"/>
                  <a:pt x="2397172" y="900111"/>
                  <a:pt x="2395330" y="894502"/>
                </a:cubicBezTo>
                <a:cubicBezTo>
                  <a:pt x="2393488" y="888893"/>
                  <a:pt x="2390559" y="884309"/>
                  <a:pt x="2386540" y="880751"/>
                </a:cubicBezTo>
                <a:close/>
                <a:moveTo>
                  <a:pt x="2499484" y="873782"/>
                </a:moveTo>
                <a:cubicBezTo>
                  <a:pt x="2498856" y="873364"/>
                  <a:pt x="2498124" y="873154"/>
                  <a:pt x="2497287" y="873154"/>
                </a:cubicBezTo>
                <a:lnTo>
                  <a:pt x="2472925" y="873154"/>
                </a:lnTo>
                <a:lnTo>
                  <a:pt x="2472925" y="848165"/>
                </a:lnTo>
                <a:cubicBezTo>
                  <a:pt x="2472925" y="847328"/>
                  <a:pt x="2472674" y="846574"/>
                  <a:pt x="2472172" y="845905"/>
                </a:cubicBezTo>
                <a:cubicBezTo>
                  <a:pt x="2471670" y="845235"/>
                  <a:pt x="2470833" y="844670"/>
                  <a:pt x="2469660" y="844209"/>
                </a:cubicBezTo>
                <a:cubicBezTo>
                  <a:pt x="2468489" y="843749"/>
                  <a:pt x="2466877" y="843414"/>
                  <a:pt x="2464826" y="843205"/>
                </a:cubicBezTo>
                <a:cubicBezTo>
                  <a:pt x="2462775" y="842996"/>
                  <a:pt x="2460201" y="842891"/>
                  <a:pt x="2457104" y="842891"/>
                </a:cubicBezTo>
                <a:cubicBezTo>
                  <a:pt x="2454089" y="842891"/>
                  <a:pt x="2451557" y="842996"/>
                  <a:pt x="2449506" y="843205"/>
                </a:cubicBezTo>
                <a:cubicBezTo>
                  <a:pt x="2447455" y="843414"/>
                  <a:pt x="2445822" y="843749"/>
                  <a:pt x="2444609" y="844209"/>
                </a:cubicBezTo>
                <a:cubicBezTo>
                  <a:pt x="2443395" y="844670"/>
                  <a:pt x="2442557" y="845235"/>
                  <a:pt x="2442097" y="845905"/>
                </a:cubicBezTo>
                <a:cubicBezTo>
                  <a:pt x="2441637" y="846574"/>
                  <a:pt x="2441407" y="847328"/>
                  <a:pt x="2441407" y="848165"/>
                </a:cubicBezTo>
                <a:lnTo>
                  <a:pt x="2441407" y="873154"/>
                </a:lnTo>
                <a:lnTo>
                  <a:pt x="2428096" y="873154"/>
                </a:lnTo>
                <a:cubicBezTo>
                  <a:pt x="2427259" y="873154"/>
                  <a:pt x="2426526" y="873364"/>
                  <a:pt x="2425898" y="873782"/>
                </a:cubicBezTo>
                <a:cubicBezTo>
                  <a:pt x="2425271" y="874201"/>
                  <a:pt x="2424747" y="874891"/>
                  <a:pt x="2424329" y="875854"/>
                </a:cubicBezTo>
                <a:cubicBezTo>
                  <a:pt x="2423910" y="876817"/>
                  <a:pt x="2423596" y="878135"/>
                  <a:pt x="2423387" y="879810"/>
                </a:cubicBezTo>
                <a:cubicBezTo>
                  <a:pt x="2423177" y="881484"/>
                  <a:pt x="2423073" y="883535"/>
                  <a:pt x="2423073" y="885963"/>
                </a:cubicBezTo>
                <a:cubicBezTo>
                  <a:pt x="2423073" y="890567"/>
                  <a:pt x="2423491" y="893853"/>
                  <a:pt x="2424328" y="895820"/>
                </a:cubicBezTo>
                <a:cubicBezTo>
                  <a:pt x="2425166" y="897788"/>
                  <a:pt x="2426379" y="898771"/>
                  <a:pt x="2427970" y="898771"/>
                </a:cubicBezTo>
                <a:lnTo>
                  <a:pt x="2441407" y="898771"/>
                </a:lnTo>
                <a:lnTo>
                  <a:pt x="2441407" y="956158"/>
                </a:lnTo>
                <a:cubicBezTo>
                  <a:pt x="2441407" y="963023"/>
                  <a:pt x="2442118" y="968967"/>
                  <a:pt x="2443541" y="973990"/>
                </a:cubicBezTo>
                <a:cubicBezTo>
                  <a:pt x="2444964" y="979013"/>
                  <a:pt x="2447183" y="983178"/>
                  <a:pt x="2450197" y="986485"/>
                </a:cubicBezTo>
                <a:cubicBezTo>
                  <a:pt x="2453210" y="989791"/>
                  <a:pt x="2457020" y="992240"/>
                  <a:pt x="2461624" y="993830"/>
                </a:cubicBezTo>
                <a:cubicBezTo>
                  <a:pt x="2466228" y="995421"/>
                  <a:pt x="2471670" y="996216"/>
                  <a:pt x="2477949" y="996216"/>
                </a:cubicBezTo>
                <a:cubicBezTo>
                  <a:pt x="2480292" y="996217"/>
                  <a:pt x="2482616" y="996091"/>
                  <a:pt x="2484918" y="995840"/>
                </a:cubicBezTo>
                <a:cubicBezTo>
                  <a:pt x="2487220" y="995589"/>
                  <a:pt x="2489355" y="995233"/>
                  <a:pt x="2491322" y="994772"/>
                </a:cubicBezTo>
                <a:cubicBezTo>
                  <a:pt x="2493289" y="994312"/>
                  <a:pt x="2495005" y="993768"/>
                  <a:pt x="2496470" y="993140"/>
                </a:cubicBezTo>
                <a:cubicBezTo>
                  <a:pt x="2497935" y="992512"/>
                  <a:pt x="2499045" y="991800"/>
                  <a:pt x="2499798" y="991005"/>
                </a:cubicBezTo>
                <a:cubicBezTo>
                  <a:pt x="2500552" y="990210"/>
                  <a:pt x="2501159" y="988828"/>
                  <a:pt x="2501619" y="986861"/>
                </a:cubicBezTo>
                <a:cubicBezTo>
                  <a:pt x="2502080" y="984894"/>
                  <a:pt x="2502310" y="982069"/>
                  <a:pt x="2502310" y="978385"/>
                </a:cubicBezTo>
                <a:cubicBezTo>
                  <a:pt x="2502310" y="976041"/>
                  <a:pt x="2502205" y="974115"/>
                  <a:pt x="2501996" y="972609"/>
                </a:cubicBezTo>
                <a:cubicBezTo>
                  <a:pt x="2501786" y="971102"/>
                  <a:pt x="2501556" y="969909"/>
                  <a:pt x="2501305" y="969030"/>
                </a:cubicBezTo>
                <a:cubicBezTo>
                  <a:pt x="2501054" y="968151"/>
                  <a:pt x="2500698" y="967565"/>
                  <a:pt x="2500238" y="967272"/>
                </a:cubicBezTo>
                <a:cubicBezTo>
                  <a:pt x="2499777" y="966979"/>
                  <a:pt x="2499296" y="966832"/>
                  <a:pt x="2498794" y="966832"/>
                </a:cubicBezTo>
                <a:cubicBezTo>
                  <a:pt x="2498208" y="966832"/>
                  <a:pt x="2497559" y="966979"/>
                  <a:pt x="2496847" y="967272"/>
                </a:cubicBezTo>
                <a:cubicBezTo>
                  <a:pt x="2496136" y="967565"/>
                  <a:pt x="2495257" y="967899"/>
                  <a:pt x="2494210" y="968276"/>
                </a:cubicBezTo>
                <a:cubicBezTo>
                  <a:pt x="2493164" y="968653"/>
                  <a:pt x="2491971" y="968988"/>
                  <a:pt x="2490632" y="969281"/>
                </a:cubicBezTo>
                <a:cubicBezTo>
                  <a:pt x="2489292" y="969574"/>
                  <a:pt x="2487785" y="969721"/>
                  <a:pt x="2486111" y="969720"/>
                </a:cubicBezTo>
                <a:cubicBezTo>
                  <a:pt x="2481172" y="969720"/>
                  <a:pt x="2477739" y="968192"/>
                  <a:pt x="2475813" y="965137"/>
                </a:cubicBezTo>
                <a:cubicBezTo>
                  <a:pt x="2473888" y="962081"/>
                  <a:pt x="2472925" y="957498"/>
                  <a:pt x="2472925" y="951387"/>
                </a:cubicBezTo>
                <a:lnTo>
                  <a:pt x="2472925" y="898771"/>
                </a:lnTo>
                <a:lnTo>
                  <a:pt x="2497412" y="898771"/>
                </a:lnTo>
                <a:cubicBezTo>
                  <a:pt x="2499003" y="898771"/>
                  <a:pt x="2500217" y="897788"/>
                  <a:pt x="2501054" y="895821"/>
                </a:cubicBezTo>
                <a:cubicBezTo>
                  <a:pt x="2501891" y="893853"/>
                  <a:pt x="2502309" y="890567"/>
                  <a:pt x="2502310" y="885963"/>
                </a:cubicBezTo>
                <a:cubicBezTo>
                  <a:pt x="2502310" y="883535"/>
                  <a:pt x="2502205" y="881484"/>
                  <a:pt x="2501996" y="879810"/>
                </a:cubicBezTo>
                <a:cubicBezTo>
                  <a:pt x="2501786" y="878135"/>
                  <a:pt x="2501473" y="876817"/>
                  <a:pt x="2501054" y="875854"/>
                </a:cubicBezTo>
                <a:cubicBezTo>
                  <a:pt x="2500635" y="874891"/>
                  <a:pt x="2500113" y="874201"/>
                  <a:pt x="2499484" y="873782"/>
                </a:cubicBezTo>
                <a:close/>
                <a:moveTo>
                  <a:pt x="3325680" y="158838"/>
                </a:moveTo>
                <a:cubicBezTo>
                  <a:pt x="3429202" y="268275"/>
                  <a:pt x="3532724" y="377713"/>
                  <a:pt x="3636245" y="487150"/>
                </a:cubicBezTo>
                <a:cubicBezTo>
                  <a:pt x="2630467" y="1437722"/>
                  <a:pt x="1007958" y="1360301"/>
                  <a:pt x="0" y="313640"/>
                </a:cubicBezTo>
                <a:lnTo>
                  <a:pt x="325376" y="0"/>
                </a:lnTo>
                <a:cubicBezTo>
                  <a:pt x="1161266" y="868151"/>
                  <a:pt x="2500016" y="939025"/>
                  <a:pt x="3325680" y="158838"/>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15" name="Vrije vorm 14"/>
          <p:cNvSpPr/>
          <p:nvPr/>
        </p:nvSpPr>
        <p:spPr>
          <a:xfrm rot="3004545">
            <a:off x="4335478" y="4447860"/>
            <a:ext cx="4007148" cy="1328098"/>
          </a:xfrm>
          <a:custGeom>
            <a:avLst/>
            <a:gdLst/>
            <a:ahLst/>
            <a:cxnLst/>
            <a:rect l="l" t="t" r="r" b="b"/>
            <a:pathLst>
              <a:path w="3632848" h="1158162">
                <a:moveTo>
                  <a:pt x="2265606" y="888628"/>
                </a:moveTo>
                <a:cubicBezTo>
                  <a:pt x="2267573" y="886074"/>
                  <a:pt x="2270042" y="884044"/>
                  <a:pt x="2273014" y="882537"/>
                </a:cubicBezTo>
                <a:cubicBezTo>
                  <a:pt x="2275986" y="881030"/>
                  <a:pt x="2279481" y="880277"/>
                  <a:pt x="2283500" y="880277"/>
                </a:cubicBezTo>
                <a:cubicBezTo>
                  <a:pt x="2291453" y="880277"/>
                  <a:pt x="2297334" y="882809"/>
                  <a:pt x="2301143" y="887874"/>
                </a:cubicBezTo>
                <a:cubicBezTo>
                  <a:pt x="2304952" y="892939"/>
                  <a:pt x="2306731" y="899909"/>
                  <a:pt x="2306480" y="908783"/>
                </a:cubicBezTo>
                <a:lnTo>
                  <a:pt x="2259264" y="908782"/>
                </a:lnTo>
                <a:cubicBezTo>
                  <a:pt x="2259431" y="904848"/>
                  <a:pt x="2260039" y="901144"/>
                  <a:pt x="2261085" y="897669"/>
                </a:cubicBezTo>
                <a:cubicBezTo>
                  <a:pt x="2262131" y="894195"/>
                  <a:pt x="2263638" y="891181"/>
                  <a:pt x="2265606" y="888628"/>
                </a:cubicBezTo>
                <a:close/>
                <a:moveTo>
                  <a:pt x="2242312" y="875066"/>
                </a:moveTo>
                <a:cubicBezTo>
                  <a:pt x="2237372" y="880633"/>
                  <a:pt x="2233605" y="887414"/>
                  <a:pt x="2231010" y="895409"/>
                </a:cubicBezTo>
                <a:cubicBezTo>
                  <a:pt x="2228415" y="903404"/>
                  <a:pt x="2227117" y="912382"/>
                  <a:pt x="2227117" y="922344"/>
                </a:cubicBezTo>
                <a:cubicBezTo>
                  <a:pt x="2227117" y="932809"/>
                  <a:pt x="2228352" y="941934"/>
                  <a:pt x="2230822" y="949719"/>
                </a:cubicBezTo>
                <a:cubicBezTo>
                  <a:pt x="2233291" y="957505"/>
                  <a:pt x="2237038" y="963951"/>
                  <a:pt x="2242061" y="969058"/>
                </a:cubicBezTo>
                <a:cubicBezTo>
                  <a:pt x="2247084" y="974165"/>
                  <a:pt x="2253341" y="977974"/>
                  <a:pt x="2260834" y="980485"/>
                </a:cubicBezTo>
                <a:cubicBezTo>
                  <a:pt x="2268327" y="982996"/>
                  <a:pt x="2277054" y="984252"/>
                  <a:pt x="2287016" y="984252"/>
                </a:cubicBezTo>
                <a:cubicBezTo>
                  <a:pt x="2292541" y="984252"/>
                  <a:pt x="2297732" y="983896"/>
                  <a:pt x="2302587" y="983185"/>
                </a:cubicBezTo>
                <a:cubicBezTo>
                  <a:pt x="2307443" y="982473"/>
                  <a:pt x="2311754" y="981636"/>
                  <a:pt x="2315521" y="980673"/>
                </a:cubicBezTo>
                <a:cubicBezTo>
                  <a:pt x="2319288" y="979710"/>
                  <a:pt x="2322386" y="978727"/>
                  <a:pt x="2324814" y="977722"/>
                </a:cubicBezTo>
                <a:cubicBezTo>
                  <a:pt x="2327241" y="976718"/>
                  <a:pt x="2328727" y="975922"/>
                  <a:pt x="2329272" y="975337"/>
                </a:cubicBezTo>
                <a:cubicBezTo>
                  <a:pt x="2329816" y="974750"/>
                  <a:pt x="2330255" y="974143"/>
                  <a:pt x="2330590" y="973516"/>
                </a:cubicBezTo>
                <a:cubicBezTo>
                  <a:pt x="2330925" y="972888"/>
                  <a:pt x="2331176" y="972113"/>
                  <a:pt x="2331344" y="971193"/>
                </a:cubicBezTo>
                <a:cubicBezTo>
                  <a:pt x="2331511" y="970271"/>
                  <a:pt x="2331636" y="969162"/>
                  <a:pt x="2331720" y="967865"/>
                </a:cubicBezTo>
                <a:cubicBezTo>
                  <a:pt x="2331804" y="966567"/>
                  <a:pt x="2331846" y="964997"/>
                  <a:pt x="2331846" y="963156"/>
                </a:cubicBezTo>
                <a:cubicBezTo>
                  <a:pt x="2331846" y="961063"/>
                  <a:pt x="2331783" y="959326"/>
                  <a:pt x="2331658" y="957944"/>
                </a:cubicBezTo>
                <a:cubicBezTo>
                  <a:pt x="2331532" y="956563"/>
                  <a:pt x="2331302" y="955496"/>
                  <a:pt x="2330967" y="954742"/>
                </a:cubicBezTo>
                <a:cubicBezTo>
                  <a:pt x="2330632" y="953989"/>
                  <a:pt x="2330213" y="953466"/>
                  <a:pt x="2329711" y="953173"/>
                </a:cubicBezTo>
                <a:cubicBezTo>
                  <a:pt x="2329209" y="952880"/>
                  <a:pt x="2328581" y="952733"/>
                  <a:pt x="2327827" y="952733"/>
                </a:cubicBezTo>
                <a:cubicBezTo>
                  <a:pt x="2326572" y="952733"/>
                  <a:pt x="2324939" y="953131"/>
                  <a:pt x="2322930" y="953926"/>
                </a:cubicBezTo>
                <a:cubicBezTo>
                  <a:pt x="2320921" y="954721"/>
                  <a:pt x="2318388" y="955600"/>
                  <a:pt x="2315333" y="956563"/>
                </a:cubicBezTo>
                <a:cubicBezTo>
                  <a:pt x="2312277" y="957526"/>
                  <a:pt x="2308656" y="958405"/>
                  <a:pt x="2304471" y="959200"/>
                </a:cubicBezTo>
                <a:cubicBezTo>
                  <a:pt x="2300285" y="959996"/>
                  <a:pt x="2295430" y="960393"/>
                  <a:pt x="2289904" y="960393"/>
                </a:cubicBezTo>
                <a:cubicBezTo>
                  <a:pt x="2284463" y="960393"/>
                  <a:pt x="2279795" y="959682"/>
                  <a:pt x="2275903" y="958259"/>
                </a:cubicBezTo>
                <a:cubicBezTo>
                  <a:pt x="2272010" y="956835"/>
                  <a:pt x="2268829" y="954763"/>
                  <a:pt x="2266359" y="952043"/>
                </a:cubicBezTo>
                <a:cubicBezTo>
                  <a:pt x="2263890" y="949322"/>
                  <a:pt x="2262089" y="946015"/>
                  <a:pt x="2260959" y="942122"/>
                </a:cubicBezTo>
                <a:cubicBezTo>
                  <a:pt x="2259829" y="938229"/>
                  <a:pt x="2259264" y="933897"/>
                  <a:pt x="2259264" y="929125"/>
                </a:cubicBezTo>
                <a:lnTo>
                  <a:pt x="2327451" y="929125"/>
                </a:lnTo>
                <a:cubicBezTo>
                  <a:pt x="2330464" y="929125"/>
                  <a:pt x="2332830" y="928205"/>
                  <a:pt x="2334546" y="926363"/>
                </a:cubicBezTo>
                <a:cubicBezTo>
                  <a:pt x="2336262" y="924521"/>
                  <a:pt x="2337120" y="921675"/>
                  <a:pt x="2337120" y="917824"/>
                </a:cubicBezTo>
                <a:lnTo>
                  <a:pt x="2337120" y="912801"/>
                </a:lnTo>
                <a:cubicBezTo>
                  <a:pt x="2337120" y="904931"/>
                  <a:pt x="2336115" y="897648"/>
                  <a:pt x="2334106" y="890951"/>
                </a:cubicBezTo>
                <a:cubicBezTo>
                  <a:pt x="2332097" y="884254"/>
                  <a:pt x="2328958" y="878456"/>
                  <a:pt x="2324688" y="873559"/>
                </a:cubicBezTo>
                <a:cubicBezTo>
                  <a:pt x="2320419" y="868662"/>
                  <a:pt x="2314956" y="864832"/>
                  <a:pt x="2308301" y="862069"/>
                </a:cubicBezTo>
                <a:cubicBezTo>
                  <a:pt x="2301645" y="859306"/>
                  <a:pt x="2293629" y="857925"/>
                  <a:pt x="2284253" y="857925"/>
                </a:cubicBezTo>
                <a:cubicBezTo>
                  <a:pt x="2275379" y="857925"/>
                  <a:pt x="2267406" y="859390"/>
                  <a:pt x="2260332" y="862320"/>
                </a:cubicBezTo>
                <a:cubicBezTo>
                  <a:pt x="2253257" y="865250"/>
                  <a:pt x="2247251" y="869499"/>
                  <a:pt x="2242312" y="875066"/>
                </a:cubicBezTo>
                <a:close/>
                <a:moveTo>
                  <a:pt x="2158201" y="863136"/>
                </a:moveTo>
                <a:cubicBezTo>
                  <a:pt x="2157698" y="863764"/>
                  <a:pt x="2157447" y="864496"/>
                  <a:pt x="2157447" y="865334"/>
                </a:cubicBezTo>
                <a:lnTo>
                  <a:pt x="2157447" y="977094"/>
                </a:lnTo>
                <a:cubicBezTo>
                  <a:pt x="2157447" y="977932"/>
                  <a:pt x="2157698" y="978664"/>
                  <a:pt x="2158201" y="979292"/>
                </a:cubicBezTo>
                <a:cubicBezTo>
                  <a:pt x="2158703" y="979920"/>
                  <a:pt x="2159561" y="980443"/>
                  <a:pt x="2160775" y="980862"/>
                </a:cubicBezTo>
                <a:cubicBezTo>
                  <a:pt x="2161989" y="981280"/>
                  <a:pt x="2163600" y="981594"/>
                  <a:pt x="2165610" y="981804"/>
                </a:cubicBezTo>
                <a:cubicBezTo>
                  <a:pt x="2167619" y="982013"/>
                  <a:pt x="2170172" y="982118"/>
                  <a:pt x="2173269" y="982117"/>
                </a:cubicBezTo>
                <a:cubicBezTo>
                  <a:pt x="2176367" y="982117"/>
                  <a:pt x="2178920" y="982013"/>
                  <a:pt x="2180929" y="981803"/>
                </a:cubicBezTo>
                <a:cubicBezTo>
                  <a:pt x="2182938" y="981594"/>
                  <a:pt x="2184550" y="981280"/>
                  <a:pt x="2185764" y="980862"/>
                </a:cubicBezTo>
                <a:cubicBezTo>
                  <a:pt x="2186978" y="980443"/>
                  <a:pt x="2187836" y="979920"/>
                  <a:pt x="2188338" y="979292"/>
                </a:cubicBezTo>
                <a:cubicBezTo>
                  <a:pt x="2188841" y="978664"/>
                  <a:pt x="2189092" y="977932"/>
                  <a:pt x="2189092" y="977094"/>
                </a:cubicBezTo>
                <a:lnTo>
                  <a:pt x="2189092" y="865334"/>
                </a:lnTo>
                <a:cubicBezTo>
                  <a:pt x="2189092" y="864496"/>
                  <a:pt x="2188841" y="863764"/>
                  <a:pt x="2188338" y="863136"/>
                </a:cubicBezTo>
                <a:cubicBezTo>
                  <a:pt x="2187836" y="862508"/>
                  <a:pt x="2186978" y="861964"/>
                  <a:pt x="2185764" y="861504"/>
                </a:cubicBezTo>
                <a:cubicBezTo>
                  <a:pt x="2184550" y="861043"/>
                  <a:pt x="2182939" y="860688"/>
                  <a:pt x="2180930" y="860437"/>
                </a:cubicBezTo>
                <a:cubicBezTo>
                  <a:pt x="2178920" y="860185"/>
                  <a:pt x="2176367" y="860060"/>
                  <a:pt x="2173270" y="860060"/>
                </a:cubicBezTo>
                <a:cubicBezTo>
                  <a:pt x="2170172" y="860060"/>
                  <a:pt x="2167619" y="860186"/>
                  <a:pt x="2165609" y="860436"/>
                </a:cubicBezTo>
                <a:cubicBezTo>
                  <a:pt x="2163600" y="860688"/>
                  <a:pt x="2161989" y="861044"/>
                  <a:pt x="2160775" y="861504"/>
                </a:cubicBezTo>
                <a:cubicBezTo>
                  <a:pt x="2159561" y="861964"/>
                  <a:pt x="2158703" y="862508"/>
                  <a:pt x="2158201" y="863136"/>
                </a:cubicBezTo>
                <a:close/>
                <a:moveTo>
                  <a:pt x="2158891" y="814539"/>
                </a:moveTo>
                <a:cubicBezTo>
                  <a:pt x="2156338" y="817009"/>
                  <a:pt x="2155061" y="821425"/>
                  <a:pt x="2155061" y="827788"/>
                </a:cubicBezTo>
                <a:cubicBezTo>
                  <a:pt x="2155061" y="833899"/>
                  <a:pt x="2156296" y="838126"/>
                  <a:pt x="2158766" y="840470"/>
                </a:cubicBezTo>
                <a:cubicBezTo>
                  <a:pt x="2161235" y="842814"/>
                  <a:pt x="2166028" y="843986"/>
                  <a:pt x="2173144" y="843986"/>
                </a:cubicBezTo>
                <a:cubicBezTo>
                  <a:pt x="2180176" y="843986"/>
                  <a:pt x="2184990" y="842772"/>
                  <a:pt x="2187585" y="840345"/>
                </a:cubicBezTo>
                <a:cubicBezTo>
                  <a:pt x="2190180" y="837917"/>
                  <a:pt x="2191478" y="833522"/>
                  <a:pt x="2191478" y="827160"/>
                </a:cubicBezTo>
                <a:cubicBezTo>
                  <a:pt x="2191478" y="821048"/>
                  <a:pt x="2190222" y="816799"/>
                  <a:pt x="2187710" y="814414"/>
                </a:cubicBezTo>
                <a:cubicBezTo>
                  <a:pt x="2185199" y="812028"/>
                  <a:pt x="2180427" y="810835"/>
                  <a:pt x="2173395" y="810835"/>
                </a:cubicBezTo>
                <a:cubicBezTo>
                  <a:pt x="2166279" y="810835"/>
                  <a:pt x="2161445" y="812070"/>
                  <a:pt x="2158891" y="814539"/>
                </a:cubicBezTo>
                <a:close/>
                <a:moveTo>
                  <a:pt x="2068287" y="833564"/>
                </a:moveTo>
                <a:cubicBezTo>
                  <a:pt x="2067827" y="834233"/>
                  <a:pt x="2067597" y="834987"/>
                  <a:pt x="2067597" y="835824"/>
                </a:cubicBezTo>
                <a:lnTo>
                  <a:pt x="2067597" y="860813"/>
                </a:lnTo>
                <a:lnTo>
                  <a:pt x="2054286" y="860813"/>
                </a:lnTo>
                <a:cubicBezTo>
                  <a:pt x="2053449" y="860813"/>
                  <a:pt x="2052716" y="861022"/>
                  <a:pt x="2052089" y="861441"/>
                </a:cubicBezTo>
                <a:cubicBezTo>
                  <a:pt x="2051461" y="861860"/>
                  <a:pt x="2050937" y="862550"/>
                  <a:pt x="2050519" y="863513"/>
                </a:cubicBezTo>
                <a:cubicBezTo>
                  <a:pt x="2050100" y="864476"/>
                  <a:pt x="2049786" y="865794"/>
                  <a:pt x="2049577" y="867469"/>
                </a:cubicBezTo>
                <a:cubicBezTo>
                  <a:pt x="2049368" y="869143"/>
                  <a:pt x="2049263" y="871194"/>
                  <a:pt x="2049263" y="873622"/>
                </a:cubicBezTo>
                <a:cubicBezTo>
                  <a:pt x="2049263" y="878226"/>
                  <a:pt x="2049682" y="881512"/>
                  <a:pt x="2050519" y="883479"/>
                </a:cubicBezTo>
                <a:cubicBezTo>
                  <a:pt x="2051356" y="885446"/>
                  <a:pt x="2052570" y="886430"/>
                  <a:pt x="2054160" y="886430"/>
                </a:cubicBezTo>
                <a:lnTo>
                  <a:pt x="2067597" y="886430"/>
                </a:lnTo>
                <a:lnTo>
                  <a:pt x="2067597" y="943817"/>
                </a:lnTo>
                <a:cubicBezTo>
                  <a:pt x="2067597" y="950682"/>
                  <a:pt x="2068308" y="956626"/>
                  <a:pt x="2069731" y="961649"/>
                </a:cubicBezTo>
                <a:cubicBezTo>
                  <a:pt x="2071155" y="966672"/>
                  <a:pt x="2073373" y="970837"/>
                  <a:pt x="2076387" y="974143"/>
                </a:cubicBezTo>
                <a:cubicBezTo>
                  <a:pt x="2079401" y="977450"/>
                  <a:pt x="2083210" y="979899"/>
                  <a:pt x="2087814" y="981489"/>
                </a:cubicBezTo>
                <a:cubicBezTo>
                  <a:pt x="2092418" y="983080"/>
                  <a:pt x="2097860" y="983875"/>
                  <a:pt x="2104139" y="983875"/>
                </a:cubicBezTo>
                <a:cubicBezTo>
                  <a:pt x="2106483" y="983875"/>
                  <a:pt x="2108806" y="983750"/>
                  <a:pt x="2111108" y="983499"/>
                </a:cubicBezTo>
                <a:cubicBezTo>
                  <a:pt x="2113410" y="983248"/>
                  <a:pt x="2115545" y="982892"/>
                  <a:pt x="2117512" y="982431"/>
                </a:cubicBezTo>
                <a:cubicBezTo>
                  <a:pt x="2119480" y="981971"/>
                  <a:pt x="2121196" y="981427"/>
                  <a:pt x="2122661" y="980799"/>
                </a:cubicBezTo>
                <a:cubicBezTo>
                  <a:pt x="2124126" y="980171"/>
                  <a:pt x="2125235" y="979459"/>
                  <a:pt x="2125988" y="978664"/>
                </a:cubicBezTo>
                <a:cubicBezTo>
                  <a:pt x="2126742" y="977869"/>
                  <a:pt x="2127349" y="976487"/>
                  <a:pt x="2127809" y="974520"/>
                </a:cubicBezTo>
                <a:cubicBezTo>
                  <a:pt x="2128270" y="972553"/>
                  <a:pt x="2128500" y="969727"/>
                  <a:pt x="2128500" y="966044"/>
                </a:cubicBezTo>
                <a:cubicBezTo>
                  <a:pt x="2128500" y="963700"/>
                  <a:pt x="2128395" y="961775"/>
                  <a:pt x="2128186" y="960268"/>
                </a:cubicBezTo>
                <a:cubicBezTo>
                  <a:pt x="2127977" y="958761"/>
                  <a:pt x="2127746" y="957568"/>
                  <a:pt x="2127496" y="956689"/>
                </a:cubicBezTo>
                <a:cubicBezTo>
                  <a:pt x="2127244" y="955809"/>
                  <a:pt x="2126888" y="955224"/>
                  <a:pt x="2126428" y="954931"/>
                </a:cubicBezTo>
                <a:cubicBezTo>
                  <a:pt x="2125968" y="954638"/>
                  <a:pt x="2125486" y="954491"/>
                  <a:pt x="2124984" y="954491"/>
                </a:cubicBezTo>
                <a:cubicBezTo>
                  <a:pt x="2124398" y="954491"/>
                  <a:pt x="2123749" y="954638"/>
                  <a:pt x="2123038" y="954931"/>
                </a:cubicBezTo>
                <a:cubicBezTo>
                  <a:pt x="2122326" y="955224"/>
                  <a:pt x="2121447" y="955558"/>
                  <a:pt x="2120401" y="955935"/>
                </a:cubicBezTo>
                <a:cubicBezTo>
                  <a:pt x="2119354" y="956312"/>
                  <a:pt x="2118161" y="956647"/>
                  <a:pt x="2116822" y="956940"/>
                </a:cubicBezTo>
                <a:cubicBezTo>
                  <a:pt x="2115482" y="957233"/>
                  <a:pt x="2113976" y="957380"/>
                  <a:pt x="2112301" y="957380"/>
                </a:cubicBezTo>
                <a:cubicBezTo>
                  <a:pt x="2107362" y="957380"/>
                  <a:pt x="2103929" y="955851"/>
                  <a:pt x="2102004" y="952796"/>
                </a:cubicBezTo>
                <a:cubicBezTo>
                  <a:pt x="2100079" y="949740"/>
                  <a:pt x="2099116" y="945157"/>
                  <a:pt x="2099116" y="939046"/>
                </a:cubicBezTo>
                <a:lnTo>
                  <a:pt x="2099116" y="886430"/>
                </a:lnTo>
                <a:lnTo>
                  <a:pt x="2123603" y="886430"/>
                </a:lnTo>
                <a:cubicBezTo>
                  <a:pt x="2125193" y="886430"/>
                  <a:pt x="2126407" y="885447"/>
                  <a:pt x="2127244" y="883479"/>
                </a:cubicBezTo>
                <a:cubicBezTo>
                  <a:pt x="2128082" y="881512"/>
                  <a:pt x="2128500" y="878226"/>
                  <a:pt x="2128500" y="873622"/>
                </a:cubicBezTo>
                <a:cubicBezTo>
                  <a:pt x="2128500" y="871194"/>
                  <a:pt x="2128395" y="869143"/>
                  <a:pt x="2128186" y="867469"/>
                </a:cubicBezTo>
                <a:cubicBezTo>
                  <a:pt x="2127977" y="865794"/>
                  <a:pt x="2127663" y="864476"/>
                  <a:pt x="2127244" y="863513"/>
                </a:cubicBezTo>
                <a:cubicBezTo>
                  <a:pt x="2126826" y="862551"/>
                  <a:pt x="2126302" y="861859"/>
                  <a:pt x="2125675" y="861441"/>
                </a:cubicBezTo>
                <a:cubicBezTo>
                  <a:pt x="2125047" y="861023"/>
                  <a:pt x="2124314" y="860813"/>
                  <a:pt x="2123477" y="860813"/>
                </a:cubicBezTo>
                <a:lnTo>
                  <a:pt x="2099116" y="860813"/>
                </a:lnTo>
                <a:lnTo>
                  <a:pt x="2099116" y="835824"/>
                </a:lnTo>
                <a:cubicBezTo>
                  <a:pt x="2099116" y="834987"/>
                  <a:pt x="2098865" y="834234"/>
                  <a:pt x="2098362" y="833564"/>
                </a:cubicBezTo>
                <a:cubicBezTo>
                  <a:pt x="2097860" y="832894"/>
                  <a:pt x="2097023" y="832329"/>
                  <a:pt x="2095851" y="831868"/>
                </a:cubicBezTo>
                <a:cubicBezTo>
                  <a:pt x="2094679" y="831408"/>
                  <a:pt x="2093067" y="831073"/>
                  <a:pt x="2091016" y="830864"/>
                </a:cubicBezTo>
                <a:cubicBezTo>
                  <a:pt x="2088965" y="830655"/>
                  <a:pt x="2086391" y="830550"/>
                  <a:pt x="2083293" y="830550"/>
                </a:cubicBezTo>
                <a:cubicBezTo>
                  <a:pt x="2080280" y="830550"/>
                  <a:pt x="2077747" y="830655"/>
                  <a:pt x="2075696" y="830864"/>
                </a:cubicBezTo>
                <a:cubicBezTo>
                  <a:pt x="2073645" y="831073"/>
                  <a:pt x="2072013" y="831408"/>
                  <a:pt x="2070799" y="831869"/>
                </a:cubicBezTo>
                <a:cubicBezTo>
                  <a:pt x="2069585" y="832329"/>
                  <a:pt x="2068748" y="832894"/>
                  <a:pt x="2068287" y="833564"/>
                </a:cubicBezTo>
                <a:close/>
                <a:moveTo>
                  <a:pt x="1954401" y="939485"/>
                </a:moveTo>
                <a:cubicBezTo>
                  <a:pt x="1955448" y="937350"/>
                  <a:pt x="1957101" y="935530"/>
                  <a:pt x="1959362" y="934023"/>
                </a:cubicBezTo>
                <a:cubicBezTo>
                  <a:pt x="1961622" y="932516"/>
                  <a:pt x="1964552" y="931386"/>
                  <a:pt x="1968152" y="930632"/>
                </a:cubicBezTo>
                <a:cubicBezTo>
                  <a:pt x="1971752" y="929879"/>
                  <a:pt x="1976105" y="929502"/>
                  <a:pt x="1981212" y="929502"/>
                </a:cubicBezTo>
                <a:lnTo>
                  <a:pt x="1993267" y="929502"/>
                </a:lnTo>
                <a:lnTo>
                  <a:pt x="1993266" y="948589"/>
                </a:lnTo>
                <a:cubicBezTo>
                  <a:pt x="1989415" y="952942"/>
                  <a:pt x="1985627" y="956249"/>
                  <a:pt x="1981902" y="958510"/>
                </a:cubicBezTo>
                <a:cubicBezTo>
                  <a:pt x="1978177" y="960770"/>
                  <a:pt x="1974095" y="961900"/>
                  <a:pt x="1969659" y="961900"/>
                </a:cubicBezTo>
                <a:cubicBezTo>
                  <a:pt x="1964385" y="961900"/>
                  <a:pt x="1960261" y="960560"/>
                  <a:pt x="1957290" y="957882"/>
                </a:cubicBezTo>
                <a:cubicBezTo>
                  <a:pt x="1954318" y="955203"/>
                  <a:pt x="1952832" y="951519"/>
                  <a:pt x="1952832" y="946831"/>
                </a:cubicBezTo>
                <a:cubicBezTo>
                  <a:pt x="1952832" y="944069"/>
                  <a:pt x="1953355" y="941620"/>
                  <a:pt x="1954401" y="939485"/>
                </a:cubicBezTo>
                <a:close/>
                <a:moveTo>
                  <a:pt x="1931108" y="870294"/>
                </a:moveTo>
                <a:cubicBezTo>
                  <a:pt x="1929935" y="871508"/>
                  <a:pt x="1929140" y="872868"/>
                  <a:pt x="1928722" y="874375"/>
                </a:cubicBezTo>
                <a:cubicBezTo>
                  <a:pt x="1928303" y="875882"/>
                  <a:pt x="1928094" y="877933"/>
                  <a:pt x="1928094" y="880528"/>
                </a:cubicBezTo>
                <a:cubicBezTo>
                  <a:pt x="1928094" y="882454"/>
                  <a:pt x="1928219" y="884212"/>
                  <a:pt x="1928470" y="885803"/>
                </a:cubicBezTo>
                <a:cubicBezTo>
                  <a:pt x="1928722" y="887393"/>
                  <a:pt x="1929077" y="888733"/>
                  <a:pt x="1929538" y="889821"/>
                </a:cubicBezTo>
                <a:cubicBezTo>
                  <a:pt x="1929998" y="890909"/>
                  <a:pt x="1930584" y="891746"/>
                  <a:pt x="1931296" y="892332"/>
                </a:cubicBezTo>
                <a:cubicBezTo>
                  <a:pt x="1932007" y="892918"/>
                  <a:pt x="1932823" y="893211"/>
                  <a:pt x="1933745" y="893211"/>
                </a:cubicBezTo>
                <a:cubicBezTo>
                  <a:pt x="1935084" y="893211"/>
                  <a:pt x="1936821" y="892625"/>
                  <a:pt x="1938956" y="891453"/>
                </a:cubicBezTo>
                <a:cubicBezTo>
                  <a:pt x="1941090" y="890281"/>
                  <a:pt x="1943748" y="888984"/>
                  <a:pt x="1946930" y="887561"/>
                </a:cubicBezTo>
                <a:cubicBezTo>
                  <a:pt x="1950111" y="886137"/>
                  <a:pt x="1953774" y="884840"/>
                  <a:pt x="1957917" y="883668"/>
                </a:cubicBezTo>
                <a:cubicBezTo>
                  <a:pt x="1962062" y="882496"/>
                  <a:pt x="1966770" y="881909"/>
                  <a:pt x="1972044" y="881909"/>
                </a:cubicBezTo>
                <a:cubicBezTo>
                  <a:pt x="1976063" y="881910"/>
                  <a:pt x="1979432" y="882328"/>
                  <a:pt x="1982153" y="883165"/>
                </a:cubicBezTo>
                <a:cubicBezTo>
                  <a:pt x="1984874" y="884002"/>
                  <a:pt x="1987050" y="885300"/>
                  <a:pt x="1988683" y="887058"/>
                </a:cubicBezTo>
                <a:cubicBezTo>
                  <a:pt x="1990315" y="888816"/>
                  <a:pt x="1991488" y="891014"/>
                  <a:pt x="1992199" y="893651"/>
                </a:cubicBezTo>
                <a:cubicBezTo>
                  <a:pt x="1992911" y="896288"/>
                  <a:pt x="1993266" y="899364"/>
                  <a:pt x="1993267" y="902881"/>
                </a:cubicBezTo>
                <a:lnTo>
                  <a:pt x="1993266" y="909661"/>
                </a:lnTo>
                <a:lnTo>
                  <a:pt x="1982342" y="909661"/>
                </a:lnTo>
                <a:cubicBezTo>
                  <a:pt x="1972379" y="909661"/>
                  <a:pt x="1963631" y="910415"/>
                  <a:pt x="1956097" y="911922"/>
                </a:cubicBezTo>
                <a:cubicBezTo>
                  <a:pt x="1948562" y="913429"/>
                  <a:pt x="1942262" y="915752"/>
                  <a:pt x="1937197" y="918891"/>
                </a:cubicBezTo>
                <a:cubicBezTo>
                  <a:pt x="1932133" y="922031"/>
                  <a:pt x="1928324" y="926007"/>
                  <a:pt x="1925771" y="930821"/>
                </a:cubicBezTo>
                <a:cubicBezTo>
                  <a:pt x="1923217" y="935634"/>
                  <a:pt x="1921941" y="941306"/>
                  <a:pt x="1921941" y="947836"/>
                </a:cubicBezTo>
                <a:cubicBezTo>
                  <a:pt x="1921941" y="953863"/>
                  <a:pt x="1922945" y="959137"/>
                  <a:pt x="1924954" y="963658"/>
                </a:cubicBezTo>
                <a:cubicBezTo>
                  <a:pt x="1926963" y="968179"/>
                  <a:pt x="1929789" y="971967"/>
                  <a:pt x="1933431" y="975023"/>
                </a:cubicBezTo>
                <a:cubicBezTo>
                  <a:pt x="1937072" y="978078"/>
                  <a:pt x="1941384" y="980380"/>
                  <a:pt x="1946365" y="981929"/>
                </a:cubicBezTo>
                <a:cubicBezTo>
                  <a:pt x="1951346" y="983478"/>
                  <a:pt x="1956808" y="984252"/>
                  <a:pt x="1962752" y="984252"/>
                </a:cubicBezTo>
                <a:cubicBezTo>
                  <a:pt x="1969952" y="984252"/>
                  <a:pt x="1976502" y="982871"/>
                  <a:pt x="1982404" y="980108"/>
                </a:cubicBezTo>
                <a:cubicBezTo>
                  <a:pt x="1988306" y="977346"/>
                  <a:pt x="1993560" y="973495"/>
                  <a:pt x="1998164" y="968555"/>
                </a:cubicBezTo>
                <a:lnTo>
                  <a:pt x="1998164" y="977471"/>
                </a:lnTo>
                <a:cubicBezTo>
                  <a:pt x="1998164" y="978643"/>
                  <a:pt x="1998520" y="979564"/>
                  <a:pt x="1999231" y="980234"/>
                </a:cubicBezTo>
                <a:cubicBezTo>
                  <a:pt x="1999943" y="980904"/>
                  <a:pt x="2001157" y="981385"/>
                  <a:pt x="2002873" y="981678"/>
                </a:cubicBezTo>
                <a:cubicBezTo>
                  <a:pt x="2004589" y="981971"/>
                  <a:pt x="2007331" y="982118"/>
                  <a:pt x="2011098" y="982117"/>
                </a:cubicBezTo>
                <a:cubicBezTo>
                  <a:pt x="2014614" y="982117"/>
                  <a:pt x="2017272" y="981971"/>
                  <a:pt x="2019072" y="981678"/>
                </a:cubicBezTo>
                <a:cubicBezTo>
                  <a:pt x="2020872" y="981385"/>
                  <a:pt x="2022190" y="980904"/>
                  <a:pt x="2023028" y="980234"/>
                </a:cubicBezTo>
                <a:cubicBezTo>
                  <a:pt x="2023865" y="979564"/>
                  <a:pt x="2024283" y="978643"/>
                  <a:pt x="2024283" y="977471"/>
                </a:cubicBezTo>
                <a:lnTo>
                  <a:pt x="2024283" y="902127"/>
                </a:lnTo>
                <a:cubicBezTo>
                  <a:pt x="2024283" y="894425"/>
                  <a:pt x="2023362" y="887770"/>
                  <a:pt x="2021521" y="882161"/>
                </a:cubicBezTo>
                <a:cubicBezTo>
                  <a:pt x="2019679" y="876552"/>
                  <a:pt x="2016749" y="871968"/>
                  <a:pt x="2012730" y="868410"/>
                </a:cubicBezTo>
                <a:cubicBezTo>
                  <a:pt x="2008712" y="864852"/>
                  <a:pt x="2003585" y="862216"/>
                  <a:pt x="1997348" y="860499"/>
                </a:cubicBezTo>
                <a:cubicBezTo>
                  <a:pt x="1991111" y="858783"/>
                  <a:pt x="1983597" y="857925"/>
                  <a:pt x="1974807" y="857925"/>
                </a:cubicBezTo>
                <a:cubicBezTo>
                  <a:pt x="1969868" y="857925"/>
                  <a:pt x="1965075" y="858323"/>
                  <a:pt x="1960429" y="859118"/>
                </a:cubicBezTo>
                <a:cubicBezTo>
                  <a:pt x="1955783" y="859913"/>
                  <a:pt x="1951492" y="860939"/>
                  <a:pt x="1947558" y="862195"/>
                </a:cubicBezTo>
                <a:cubicBezTo>
                  <a:pt x="1943623" y="863450"/>
                  <a:pt x="1940191" y="864811"/>
                  <a:pt x="1937260" y="866276"/>
                </a:cubicBezTo>
                <a:cubicBezTo>
                  <a:pt x="1934331" y="867741"/>
                  <a:pt x="1932279" y="869080"/>
                  <a:pt x="1931108" y="870294"/>
                </a:cubicBezTo>
                <a:close/>
                <a:moveTo>
                  <a:pt x="1786035" y="862885"/>
                </a:moveTo>
                <a:cubicBezTo>
                  <a:pt x="1785574" y="863513"/>
                  <a:pt x="1785344" y="864246"/>
                  <a:pt x="1785344" y="865083"/>
                </a:cubicBezTo>
                <a:lnTo>
                  <a:pt x="1785344" y="933646"/>
                </a:lnTo>
                <a:cubicBezTo>
                  <a:pt x="1785344" y="942185"/>
                  <a:pt x="1786035" y="949322"/>
                  <a:pt x="1787416" y="955056"/>
                </a:cubicBezTo>
                <a:cubicBezTo>
                  <a:pt x="1788798" y="960791"/>
                  <a:pt x="1791100" y="965835"/>
                  <a:pt x="1794323" y="970188"/>
                </a:cubicBezTo>
                <a:cubicBezTo>
                  <a:pt x="1797546" y="974541"/>
                  <a:pt x="1801774" y="977974"/>
                  <a:pt x="1807006" y="980485"/>
                </a:cubicBezTo>
                <a:cubicBezTo>
                  <a:pt x="1812238" y="982996"/>
                  <a:pt x="1818705" y="984252"/>
                  <a:pt x="1826407" y="984252"/>
                </a:cubicBezTo>
                <a:cubicBezTo>
                  <a:pt x="1833272" y="984252"/>
                  <a:pt x="1839906" y="982578"/>
                  <a:pt x="1846311" y="979229"/>
                </a:cubicBezTo>
                <a:cubicBezTo>
                  <a:pt x="1852714" y="975881"/>
                  <a:pt x="1859014" y="970858"/>
                  <a:pt x="1865209" y="964160"/>
                </a:cubicBezTo>
                <a:lnTo>
                  <a:pt x="1865209" y="977094"/>
                </a:lnTo>
                <a:cubicBezTo>
                  <a:pt x="1865209" y="977932"/>
                  <a:pt x="1865419" y="978664"/>
                  <a:pt x="1865837" y="979292"/>
                </a:cubicBezTo>
                <a:cubicBezTo>
                  <a:pt x="1866256" y="979920"/>
                  <a:pt x="1866967" y="980443"/>
                  <a:pt x="1867972" y="980862"/>
                </a:cubicBezTo>
                <a:cubicBezTo>
                  <a:pt x="1868976" y="981280"/>
                  <a:pt x="1870337" y="981594"/>
                  <a:pt x="1872053" y="981803"/>
                </a:cubicBezTo>
                <a:cubicBezTo>
                  <a:pt x="1873769" y="982013"/>
                  <a:pt x="1876008" y="982117"/>
                  <a:pt x="1878771" y="982118"/>
                </a:cubicBezTo>
                <a:cubicBezTo>
                  <a:pt x="1881366" y="982117"/>
                  <a:pt x="1883522" y="982013"/>
                  <a:pt x="1885238" y="981804"/>
                </a:cubicBezTo>
                <a:cubicBezTo>
                  <a:pt x="1886954" y="981594"/>
                  <a:pt x="1888336" y="981280"/>
                  <a:pt x="1889382" y="980862"/>
                </a:cubicBezTo>
                <a:cubicBezTo>
                  <a:pt x="1890429" y="980443"/>
                  <a:pt x="1891161" y="979920"/>
                  <a:pt x="1891580" y="979292"/>
                </a:cubicBezTo>
                <a:cubicBezTo>
                  <a:pt x="1891998" y="978664"/>
                  <a:pt x="1892207" y="977931"/>
                  <a:pt x="1892208" y="977094"/>
                </a:cubicBezTo>
                <a:lnTo>
                  <a:pt x="1892208" y="865083"/>
                </a:lnTo>
                <a:cubicBezTo>
                  <a:pt x="1892208" y="864246"/>
                  <a:pt x="1891957" y="863513"/>
                  <a:pt x="1891454" y="862885"/>
                </a:cubicBezTo>
                <a:cubicBezTo>
                  <a:pt x="1890952" y="862257"/>
                  <a:pt x="1890115" y="861734"/>
                  <a:pt x="1888942" y="861315"/>
                </a:cubicBezTo>
                <a:cubicBezTo>
                  <a:pt x="1887771" y="860897"/>
                  <a:pt x="1886180" y="860583"/>
                  <a:pt x="1884171" y="860374"/>
                </a:cubicBezTo>
                <a:cubicBezTo>
                  <a:pt x="1882162" y="860164"/>
                  <a:pt x="1879608" y="860060"/>
                  <a:pt x="1876511" y="860060"/>
                </a:cubicBezTo>
                <a:cubicBezTo>
                  <a:pt x="1873413" y="860060"/>
                  <a:pt x="1870860" y="860164"/>
                  <a:pt x="1868851" y="860374"/>
                </a:cubicBezTo>
                <a:cubicBezTo>
                  <a:pt x="1866842" y="860583"/>
                  <a:pt x="1865230" y="860897"/>
                  <a:pt x="1864016" y="861316"/>
                </a:cubicBezTo>
                <a:cubicBezTo>
                  <a:pt x="1862802" y="861734"/>
                  <a:pt x="1861965" y="862257"/>
                  <a:pt x="1861505" y="862885"/>
                </a:cubicBezTo>
                <a:cubicBezTo>
                  <a:pt x="1861044" y="863513"/>
                  <a:pt x="1860814" y="864246"/>
                  <a:pt x="1860814" y="865083"/>
                </a:cubicBezTo>
                <a:lnTo>
                  <a:pt x="1860814" y="939548"/>
                </a:lnTo>
                <a:cubicBezTo>
                  <a:pt x="1856210" y="945157"/>
                  <a:pt x="1851877" y="949426"/>
                  <a:pt x="1847817" y="952356"/>
                </a:cubicBezTo>
                <a:cubicBezTo>
                  <a:pt x="1843757" y="955287"/>
                  <a:pt x="1839718" y="956752"/>
                  <a:pt x="1835699" y="956751"/>
                </a:cubicBezTo>
                <a:cubicBezTo>
                  <a:pt x="1832518" y="956751"/>
                  <a:pt x="1829735" y="956145"/>
                  <a:pt x="1827349" y="954931"/>
                </a:cubicBezTo>
                <a:cubicBezTo>
                  <a:pt x="1824963" y="953717"/>
                  <a:pt x="1822995" y="952001"/>
                  <a:pt x="1821447" y="949782"/>
                </a:cubicBezTo>
                <a:cubicBezTo>
                  <a:pt x="1819898" y="947564"/>
                  <a:pt x="1818747" y="944906"/>
                  <a:pt x="1817993" y="941808"/>
                </a:cubicBezTo>
                <a:cubicBezTo>
                  <a:pt x="1817240" y="938711"/>
                  <a:pt x="1816863" y="934232"/>
                  <a:pt x="1816863" y="928372"/>
                </a:cubicBezTo>
                <a:lnTo>
                  <a:pt x="1816863" y="865083"/>
                </a:lnTo>
                <a:cubicBezTo>
                  <a:pt x="1816863" y="864246"/>
                  <a:pt x="1816612" y="863513"/>
                  <a:pt x="1816110" y="862885"/>
                </a:cubicBezTo>
                <a:cubicBezTo>
                  <a:pt x="1815608" y="862257"/>
                  <a:pt x="1814749" y="861734"/>
                  <a:pt x="1813536" y="861315"/>
                </a:cubicBezTo>
                <a:cubicBezTo>
                  <a:pt x="1812322" y="860897"/>
                  <a:pt x="1810710" y="860583"/>
                  <a:pt x="1808701" y="860374"/>
                </a:cubicBezTo>
                <a:cubicBezTo>
                  <a:pt x="1806692" y="860165"/>
                  <a:pt x="1804138" y="860060"/>
                  <a:pt x="1801041" y="860060"/>
                </a:cubicBezTo>
                <a:cubicBezTo>
                  <a:pt x="1798027" y="860060"/>
                  <a:pt x="1795495" y="860164"/>
                  <a:pt x="1793444" y="860374"/>
                </a:cubicBezTo>
                <a:cubicBezTo>
                  <a:pt x="1791393" y="860583"/>
                  <a:pt x="1789760" y="860897"/>
                  <a:pt x="1788546" y="861316"/>
                </a:cubicBezTo>
                <a:cubicBezTo>
                  <a:pt x="1787332" y="861734"/>
                  <a:pt x="1786495" y="862257"/>
                  <a:pt x="1786035" y="862885"/>
                </a:cubicBezTo>
                <a:close/>
                <a:moveTo>
                  <a:pt x="1601976" y="939485"/>
                </a:moveTo>
                <a:cubicBezTo>
                  <a:pt x="1603023" y="937350"/>
                  <a:pt x="1604676" y="935530"/>
                  <a:pt x="1606936" y="934023"/>
                </a:cubicBezTo>
                <a:cubicBezTo>
                  <a:pt x="1609197" y="932516"/>
                  <a:pt x="1612127" y="931386"/>
                  <a:pt x="1615727" y="930632"/>
                </a:cubicBezTo>
                <a:cubicBezTo>
                  <a:pt x="1619326" y="929879"/>
                  <a:pt x="1623680" y="929502"/>
                  <a:pt x="1628786" y="929502"/>
                </a:cubicBezTo>
                <a:lnTo>
                  <a:pt x="1640842" y="929502"/>
                </a:lnTo>
                <a:lnTo>
                  <a:pt x="1640841" y="948589"/>
                </a:lnTo>
                <a:cubicBezTo>
                  <a:pt x="1636990" y="952942"/>
                  <a:pt x="1633202" y="956249"/>
                  <a:pt x="1629477" y="958510"/>
                </a:cubicBezTo>
                <a:cubicBezTo>
                  <a:pt x="1625752" y="960770"/>
                  <a:pt x="1621670" y="961900"/>
                  <a:pt x="1617234" y="961900"/>
                </a:cubicBezTo>
                <a:cubicBezTo>
                  <a:pt x="1611959" y="961900"/>
                  <a:pt x="1607836" y="960560"/>
                  <a:pt x="1604865" y="957882"/>
                </a:cubicBezTo>
                <a:cubicBezTo>
                  <a:pt x="1601893" y="955203"/>
                  <a:pt x="1600407" y="951519"/>
                  <a:pt x="1600407" y="946831"/>
                </a:cubicBezTo>
                <a:cubicBezTo>
                  <a:pt x="1600407" y="944068"/>
                  <a:pt x="1600930" y="941620"/>
                  <a:pt x="1601976" y="939485"/>
                </a:cubicBezTo>
                <a:close/>
                <a:moveTo>
                  <a:pt x="1710526" y="809705"/>
                </a:moveTo>
                <a:cubicBezTo>
                  <a:pt x="1710023" y="810375"/>
                  <a:pt x="1709772" y="811128"/>
                  <a:pt x="1709772" y="811965"/>
                </a:cubicBezTo>
                <a:lnTo>
                  <a:pt x="1709772" y="977094"/>
                </a:lnTo>
                <a:cubicBezTo>
                  <a:pt x="1709772" y="977932"/>
                  <a:pt x="1710023" y="978664"/>
                  <a:pt x="1710525" y="979292"/>
                </a:cubicBezTo>
                <a:cubicBezTo>
                  <a:pt x="1711028" y="979920"/>
                  <a:pt x="1711886" y="980443"/>
                  <a:pt x="1713100" y="980862"/>
                </a:cubicBezTo>
                <a:cubicBezTo>
                  <a:pt x="1714314" y="981280"/>
                  <a:pt x="1715925" y="981594"/>
                  <a:pt x="1717934" y="981803"/>
                </a:cubicBezTo>
                <a:cubicBezTo>
                  <a:pt x="1719944" y="982013"/>
                  <a:pt x="1722497" y="982117"/>
                  <a:pt x="1725594" y="982117"/>
                </a:cubicBezTo>
                <a:cubicBezTo>
                  <a:pt x="1728692" y="982117"/>
                  <a:pt x="1731245" y="982013"/>
                  <a:pt x="1733254" y="981803"/>
                </a:cubicBezTo>
                <a:cubicBezTo>
                  <a:pt x="1735264" y="981594"/>
                  <a:pt x="1736875" y="981280"/>
                  <a:pt x="1738089" y="980862"/>
                </a:cubicBezTo>
                <a:cubicBezTo>
                  <a:pt x="1739303" y="980443"/>
                  <a:pt x="1740161" y="979920"/>
                  <a:pt x="1740663" y="979292"/>
                </a:cubicBezTo>
                <a:cubicBezTo>
                  <a:pt x="1741166" y="978664"/>
                  <a:pt x="1741417" y="977932"/>
                  <a:pt x="1741417" y="977094"/>
                </a:cubicBezTo>
                <a:lnTo>
                  <a:pt x="1741417" y="811965"/>
                </a:lnTo>
                <a:cubicBezTo>
                  <a:pt x="1741417" y="811128"/>
                  <a:pt x="1741166" y="810374"/>
                  <a:pt x="1740663" y="809705"/>
                </a:cubicBezTo>
                <a:cubicBezTo>
                  <a:pt x="1740161" y="809035"/>
                  <a:pt x="1739303" y="808470"/>
                  <a:pt x="1738089" y="808009"/>
                </a:cubicBezTo>
                <a:cubicBezTo>
                  <a:pt x="1736875" y="807549"/>
                  <a:pt x="1735264" y="807193"/>
                  <a:pt x="1733254" y="806942"/>
                </a:cubicBezTo>
                <a:cubicBezTo>
                  <a:pt x="1731245" y="806691"/>
                  <a:pt x="1728692" y="806566"/>
                  <a:pt x="1725595" y="806565"/>
                </a:cubicBezTo>
                <a:cubicBezTo>
                  <a:pt x="1722497" y="806565"/>
                  <a:pt x="1719944" y="806691"/>
                  <a:pt x="1717934" y="806942"/>
                </a:cubicBezTo>
                <a:cubicBezTo>
                  <a:pt x="1715925" y="807193"/>
                  <a:pt x="1714314" y="807549"/>
                  <a:pt x="1713100" y="808009"/>
                </a:cubicBezTo>
                <a:cubicBezTo>
                  <a:pt x="1711886" y="808470"/>
                  <a:pt x="1711028" y="809035"/>
                  <a:pt x="1710526" y="809705"/>
                </a:cubicBezTo>
                <a:close/>
                <a:moveTo>
                  <a:pt x="1578683" y="870294"/>
                </a:moveTo>
                <a:cubicBezTo>
                  <a:pt x="1577510" y="871508"/>
                  <a:pt x="1576715" y="872868"/>
                  <a:pt x="1576297" y="874375"/>
                </a:cubicBezTo>
                <a:cubicBezTo>
                  <a:pt x="1575878" y="875882"/>
                  <a:pt x="1575669" y="877933"/>
                  <a:pt x="1575669" y="880528"/>
                </a:cubicBezTo>
                <a:cubicBezTo>
                  <a:pt x="1575669" y="882454"/>
                  <a:pt x="1575794" y="884212"/>
                  <a:pt x="1576045" y="885802"/>
                </a:cubicBezTo>
                <a:cubicBezTo>
                  <a:pt x="1576297" y="887393"/>
                  <a:pt x="1576652" y="888733"/>
                  <a:pt x="1577113" y="889821"/>
                </a:cubicBezTo>
                <a:cubicBezTo>
                  <a:pt x="1577573" y="890909"/>
                  <a:pt x="1578159" y="891746"/>
                  <a:pt x="1578871" y="892332"/>
                </a:cubicBezTo>
                <a:cubicBezTo>
                  <a:pt x="1579582" y="892918"/>
                  <a:pt x="1580398" y="893211"/>
                  <a:pt x="1581320" y="893211"/>
                </a:cubicBezTo>
                <a:cubicBezTo>
                  <a:pt x="1582659" y="893211"/>
                  <a:pt x="1584396" y="892625"/>
                  <a:pt x="1586531" y="891453"/>
                </a:cubicBezTo>
                <a:cubicBezTo>
                  <a:pt x="1588666" y="890281"/>
                  <a:pt x="1591324" y="888984"/>
                  <a:pt x="1594505" y="887560"/>
                </a:cubicBezTo>
                <a:cubicBezTo>
                  <a:pt x="1597686" y="886137"/>
                  <a:pt x="1601349" y="884840"/>
                  <a:pt x="1605492" y="883668"/>
                </a:cubicBezTo>
                <a:cubicBezTo>
                  <a:pt x="1609636" y="882496"/>
                  <a:pt x="1614345" y="881909"/>
                  <a:pt x="1619620" y="881910"/>
                </a:cubicBezTo>
                <a:cubicBezTo>
                  <a:pt x="1623638" y="881910"/>
                  <a:pt x="1627007" y="882328"/>
                  <a:pt x="1629728" y="883165"/>
                </a:cubicBezTo>
                <a:cubicBezTo>
                  <a:pt x="1632449" y="884003"/>
                  <a:pt x="1634626" y="885300"/>
                  <a:pt x="1636258" y="887058"/>
                </a:cubicBezTo>
                <a:cubicBezTo>
                  <a:pt x="1637890" y="888816"/>
                  <a:pt x="1639063" y="891014"/>
                  <a:pt x="1639774" y="893651"/>
                </a:cubicBezTo>
                <a:cubicBezTo>
                  <a:pt x="1640486" y="896288"/>
                  <a:pt x="1640842" y="899364"/>
                  <a:pt x="1640842" y="902880"/>
                </a:cubicBezTo>
                <a:lnTo>
                  <a:pt x="1640841" y="909661"/>
                </a:lnTo>
                <a:lnTo>
                  <a:pt x="1629917" y="909662"/>
                </a:lnTo>
                <a:cubicBezTo>
                  <a:pt x="1619954" y="909661"/>
                  <a:pt x="1611206" y="910415"/>
                  <a:pt x="1603672" y="911922"/>
                </a:cubicBezTo>
                <a:cubicBezTo>
                  <a:pt x="1596137" y="913429"/>
                  <a:pt x="1589837" y="915752"/>
                  <a:pt x="1584773" y="918891"/>
                </a:cubicBezTo>
                <a:cubicBezTo>
                  <a:pt x="1579708" y="922030"/>
                  <a:pt x="1575899" y="926007"/>
                  <a:pt x="1573346" y="930821"/>
                </a:cubicBezTo>
                <a:cubicBezTo>
                  <a:pt x="1570792" y="935634"/>
                  <a:pt x="1569516" y="941306"/>
                  <a:pt x="1569515" y="947836"/>
                </a:cubicBezTo>
                <a:cubicBezTo>
                  <a:pt x="1569516" y="953863"/>
                  <a:pt x="1570520" y="959137"/>
                  <a:pt x="1572530" y="963658"/>
                </a:cubicBezTo>
                <a:cubicBezTo>
                  <a:pt x="1574539" y="968179"/>
                  <a:pt x="1577364" y="971967"/>
                  <a:pt x="1581006" y="975023"/>
                </a:cubicBezTo>
                <a:cubicBezTo>
                  <a:pt x="1584647" y="978078"/>
                  <a:pt x="1588959" y="980380"/>
                  <a:pt x="1593940" y="981929"/>
                </a:cubicBezTo>
                <a:cubicBezTo>
                  <a:pt x="1598921" y="983478"/>
                  <a:pt x="1604383" y="984252"/>
                  <a:pt x="1610327" y="984252"/>
                </a:cubicBezTo>
                <a:cubicBezTo>
                  <a:pt x="1617526" y="984252"/>
                  <a:pt x="1624077" y="982871"/>
                  <a:pt x="1629979" y="980108"/>
                </a:cubicBezTo>
                <a:cubicBezTo>
                  <a:pt x="1635881" y="977346"/>
                  <a:pt x="1641134" y="973495"/>
                  <a:pt x="1645739" y="968555"/>
                </a:cubicBezTo>
                <a:lnTo>
                  <a:pt x="1645739" y="977471"/>
                </a:lnTo>
                <a:cubicBezTo>
                  <a:pt x="1645739" y="978643"/>
                  <a:pt x="1646095" y="979564"/>
                  <a:pt x="1646806" y="980234"/>
                </a:cubicBezTo>
                <a:cubicBezTo>
                  <a:pt x="1647518" y="980903"/>
                  <a:pt x="1648732" y="981385"/>
                  <a:pt x="1650448" y="981678"/>
                </a:cubicBezTo>
                <a:cubicBezTo>
                  <a:pt x="1652164" y="981971"/>
                  <a:pt x="1654906" y="982117"/>
                  <a:pt x="1658673" y="982118"/>
                </a:cubicBezTo>
                <a:cubicBezTo>
                  <a:pt x="1662189" y="982117"/>
                  <a:pt x="1664847" y="981971"/>
                  <a:pt x="1666647" y="981678"/>
                </a:cubicBezTo>
                <a:cubicBezTo>
                  <a:pt x="1668447" y="981385"/>
                  <a:pt x="1669765" y="980904"/>
                  <a:pt x="1670602" y="980234"/>
                </a:cubicBezTo>
                <a:cubicBezTo>
                  <a:pt x="1671440" y="979564"/>
                  <a:pt x="1671858" y="978643"/>
                  <a:pt x="1671858" y="977471"/>
                </a:cubicBezTo>
                <a:lnTo>
                  <a:pt x="1671858" y="902127"/>
                </a:lnTo>
                <a:cubicBezTo>
                  <a:pt x="1671858" y="894425"/>
                  <a:pt x="1670937" y="887770"/>
                  <a:pt x="1669096" y="882161"/>
                </a:cubicBezTo>
                <a:cubicBezTo>
                  <a:pt x="1667254" y="876552"/>
                  <a:pt x="1664324" y="871968"/>
                  <a:pt x="1660305" y="868410"/>
                </a:cubicBezTo>
                <a:cubicBezTo>
                  <a:pt x="1656287" y="864853"/>
                  <a:pt x="1651160" y="862215"/>
                  <a:pt x="1644923" y="860499"/>
                </a:cubicBezTo>
                <a:cubicBezTo>
                  <a:pt x="1638686" y="858783"/>
                  <a:pt x="1631172" y="857925"/>
                  <a:pt x="1622382" y="857925"/>
                </a:cubicBezTo>
                <a:cubicBezTo>
                  <a:pt x="1617443" y="857925"/>
                  <a:pt x="1612650" y="858323"/>
                  <a:pt x="1608004" y="859118"/>
                </a:cubicBezTo>
                <a:cubicBezTo>
                  <a:pt x="1603358" y="859913"/>
                  <a:pt x="1599067" y="860939"/>
                  <a:pt x="1595133" y="862195"/>
                </a:cubicBezTo>
                <a:cubicBezTo>
                  <a:pt x="1591198" y="863450"/>
                  <a:pt x="1587766" y="864811"/>
                  <a:pt x="1584836" y="866276"/>
                </a:cubicBezTo>
                <a:cubicBezTo>
                  <a:pt x="1581906" y="867741"/>
                  <a:pt x="1579854" y="869080"/>
                  <a:pt x="1578683" y="870294"/>
                </a:cubicBezTo>
                <a:close/>
                <a:moveTo>
                  <a:pt x="1430703" y="862760"/>
                </a:moveTo>
                <a:cubicBezTo>
                  <a:pt x="1430243" y="863387"/>
                  <a:pt x="1430012" y="864120"/>
                  <a:pt x="1430012" y="864957"/>
                </a:cubicBezTo>
                <a:cubicBezTo>
                  <a:pt x="1430012" y="865459"/>
                  <a:pt x="1430034" y="866004"/>
                  <a:pt x="1430075" y="866590"/>
                </a:cubicBezTo>
                <a:cubicBezTo>
                  <a:pt x="1430117" y="867176"/>
                  <a:pt x="1430285" y="868138"/>
                  <a:pt x="1430578" y="869478"/>
                </a:cubicBezTo>
                <a:cubicBezTo>
                  <a:pt x="1430870" y="870817"/>
                  <a:pt x="1431268" y="872324"/>
                  <a:pt x="1431771" y="873998"/>
                </a:cubicBezTo>
                <a:lnTo>
                  <a:pt x="1465424" y="975336"/>
                </a:lnTo>
                <a:cubicBezTo>
                  <a:pt x="1465843" y="976676"/>
                  <a:pt x="1466408" y="977785"/>
                  <a:pt x="1467119" y="978664"/>
                </a:cubicBezTo>
                <a:cubicBezTo>
                  <a:pt x="1467831" y="979543"/>
                  <a:pt x="1468982" y="980234"/>
                  <a:pt x="1470573" y="980736"/>
                </a:cubicBezTo>
                <a:cubicBezTo>
                  <a:pt x="1472164" y="981238"/>
                  <a:pt x="1474361" y="981594"/>
                  <a:pt x="1477165" y="981804"/>
                </a:cubicBezTo>
                <a:cubicBezTo>
                  <a:pt x="1479970" y="982013"/>
                  <a:pt x="1483591" y="982118"/>
                  <a:pt x="1488027" y="982117"/>
                </a:cubicBezTo>
                <a:cubicBezTo>
                  <a:pt x="1492548" y="982118"/>
                  <a:pt x="1496211" y="982034"/>
                  <a:pt x="1499015" y="981866"/>
                </a:cubicBezTo>
                <a:cubicBezTo>
                  <a:pt x="1501820" y="981699"/>
                  <a:pt x="1504038" y="981364"/>
                  <a:pt x="1505671" y="980862"/>
                </a:cubicBezTo>
                <a:cubicBezTo>
                  <a:pt x="1507303" y="980359"/>
                  <a:pt x="1508475" y="979669"/>
                  <a:pt x="1509187" y="978790"/>
                </a:cubicBezTo>
                <a:cubicBezTo>
                  <a:pt x="1509898" y="977911"/>
                  <a:pt x="1510463" y="976760"/>
                  <a:pt x="1510882" y="975336"/>
                </a:cubicBezTo>
                <a:lnTo>
                  <a:pt x="1544536" y="873999"/>
                </a:lnTo>
                <a:cubicBezTo>
                  <a:pt x="1544871" y="872826"/>
                  <a:pt x="1545143" y="871780"/>
                  <a:pt x="1545352" y="870859"/>
                </a:cubicBezTo>
                <a:cubicBezTo>
                  <a:pt x="1545561" y="869938"/>
                  <a:pt x="1545729" y="869122"/>
                  <a:pt x="1545854" y="868411"/>
                </a:cubicBezTo>
                <a:cubicBezTo>
                  <a:pt x="1545980" y="867699"/>
                  <a:pt x="1546063" y="867050"/>
                  <a:pt x="1546106" y="866464"/>
                </a:cubicBezTo>
                <a:cubicBezTo>
                  <a:pt x="1546147" y="865878"/>
                  <a:pt x="1546168" y="865376"/>
                  <a:pt x="1546168" y="864957"/>
                </a:cubicBezTo>
                <a:cubicBezTo>
                  <a:pt x="1546168" y="864120"/>
                  <a:pt x="1545959" y="863387"/>
                  <a:pt x="1545540" y="862760"/>
                </a:cubicBezTo>
                <a:cubicBezTo>
                  <a:pt x="1545122" y="862132"/>
                  <a:pt x="1544368" y="861608"/>
                  <a:pt x="1543280" y="861190"/>
                </a:cubicBezTo>
                <a:cubicBezTo>
                  <a:pt x="1542192" y="860771"/>
                  <a:pt x="1540664" y="860478"/>
                  <a:pt x="1538697" y="860311"/>
                </a:cubicBezTo>
                <a:cubicBezTo>
                  <a:pt x="1536729" y="860144"/>
                  <a:pt x="1534197" y="860060"/>
                  <a:pt x="1531099" y="860060"/>
                </a:cubicBezTo>
                <a:cubicBezTo>
                  <a:pt x="1527918" y="860060"/>
                  <a:pt x="1525344" y="860164"/>
                  <a:pt x="1523377" y="860374"/>
                </a:cubicBezTo>
                <a:cubicBezTo>
                  <a:pt x="1521409" y="860583"/>
                  <a:pt x="1519840" y="860876"/>
                  <a:pt x="1518668" y="861253"/>
                </a:cubicBezTo>
                <a:cubicBezTo>
                  <a:pt x="1517496" y="861630"/>
                  <a:pt x="1516637" y="862174"/>
                  <a:pt x="1516093" y="862885"/>
                </a:cubicBezTo>
                <a:cubicBezTo>
                  <a:pt x="1515549" y="863597"/>
                  <a:pt x="1515152" y="864455"/>
                  <a:pt x="1514900" y="865459"/>
                </a:cubicBezTo>
                <a:lnTo>
                  <a:pt x="1489785" y="947710"/>
                </a:lnTo>
                <a:lnTo>
                  <a:pt x="1489032" y="950849"/>
                </a:lnTo>
                <a:lnTo>
                  <a:pt x="1488279" y="947710"/>
                </a:lnTo>
                <a:lnTo>
                  <a:pt x="1462787" y="865460"/>
                </a:lnTo>
                <a:cubicBezTo>
                  <a:pt x="1462452" y="864455"/>
                  <a:pt x="1462034" y="863597"/>
                  <a:pt x="1461531" y="862885"/>
                </a:cubicBezTo>
                <a:cubicBezTo>
                  <a:pt x="1461029" y="862174"/>
                  <a:pt x="1460171" y="861629"/>
                  <a:pt x="1458957" y="861253"/>
                </a:cubicBezTo>
                <a:cubicBezTo>
                  <a:pt x="1457743" y="860876"/>
                  <a:pt x="1456090" y="860583"/>
                  <a:pt x="1453997" y="860374"/>
                </a:cubicBezTo>
                <a:cubicBezTo>
                  <a:pt x="1451904" y="860164"/>
                  <a:pt x="1449141" y="860060"/>
                  <a:pt x="1445709" y="860060"/>
                </a:cubicBezTo>
                <a:cubicBezTo>
                  <a:pt x="1442612" y="860060"/>
                  <a:pt x="1440037" y="860143"/>
                  <a:pt x="1437986" y="860311"/>
                </a:cubicBezTo>
                <a:cubicBezTo>
                  <a:pt x="1435935" y="860478"/>
                  <a:pt x="1434324" y="860771"/>
                  <a:pt x="1433152" y="861190"/>
                </a:cubicBezTo>
                <a:cubicBezTo>
                  <a:pt x="1431980" y="861609"/>
                  <a:pt x="1431163" y="862132"/>
                  <a:pt x="1430703" y="862760"/>
                </a:cubicBezTo>
                <a:close/>
                <a:moveTo>
                  <a:pt x="1323956" y="821320"/>
                </a:moveTo>
                <a:cubicBezTo>
                  <a:pt x="1322073" y="822953"/>
                  <a:pt x="1321131" y="825611"/>
                  <a:pt x="1321131" y="829294"/>
                </a:cubicBezTo>
                <a:lnTo>
                  <a:pt x="1321131" y="970941"/>
                </a:lnTo>
                <a:cubicBezTo>
                  <a:pt x="1321131" y="974625"/>
                  <a:pt x="1322072" y="977283"/>
                  <a:pt x="1323956" y="978915"/>
                </a:cubicBezTo>
                <a:cubicBezTo>
                  <a:pt x="1325840" y="980548"/>
                  <a:pt x="1328163" y="981364"/>
                  <a:pt x="1330925" y="981364"/>
                </a:cubicBezTo>
                <a:lnTo>
                  <a:pt x="1412548" y="981364"/>
                </a:lnTo>
                <a:cubicBezTo>
                  <a:pt x="1413302" y="981364"/>
                  <a:pt x="1413993" y="981134"/>
                  <a:pt x="1414621" y="980673"/>
                </a:cubicBezTo>
                <a:cubicBezTo>
                  <a:pt x="1415248" y="980213"/>
                  <a:pt x="1415771" y="979480"/>
                  <a:pt x="1416190" y="978476"/>
                </a:cubicBezTo>
                <a:cubicBezTo>
                  <a:pt x="1416609" y="977471"/>
                  <a:pt x="1416922" y="976153"/>
                  <a:pt x="1417132" y="974520"/>
                </a:cubicBezTo>
                <a:cubicBezTo>
                  <a:pt x="1417341" y="972888"/>
                  <a:pt x="1417446" y="970858"/>
                  <a:pt x="1417446" y="968430"/>
                </a:cubicBezTo>
                <a:cubicBezTo>
                  <a:pt x="1417446" y="966002"/>
                  <a:pt x="1417341" y="963972"/>
                  <a:pt x="1417132" y="962339"/>
                </a:cubicBezTo>
                <a:cubicBezTo>
                  <a:pt x="1416923" y="960707"/>
                  <a:pt x="1416608" y="959389"/>
                  <a:pt x="1416190" y="958384"/>
                </a:cubicBezTo>
                <a:cubicBezTo>
                  <a:pt x="1415771" y="957379"/>
                  <a:pt x="1415248" y="956647"/>
                  <a:pt x="1414620" y="956186"/>
                </a:cubicBezTo>
                <a:cubicBezTo>
                  <a:pt x="1413992" y="955726"/>
                  <a:pt x="1413302" y="955496"/>
                  <a:pt x="1412548" y="955496"/>
                </a:cubicBezTo>
                <a:lnTo>
                  <a:pt x="1354031" y="955496"/>
                </a:lnTo>
                <a:lnTo>
                  <a:pt x="1354031" y="909661"/>
                </a:lnTo>
                <a:lnTo>
                  <a:pt x="1403130" y="909661"/>
                </a:lnTo>
                <a:cubicBezTo>
                  <a:pt x="1403884" y="909662"/>
                  <a:pt x="1404574" y="909452"/>
                  <a:pt x="1405202" y="909033"/>
                </a:cubicBezTo>
                <a:cubicBezTo>
                  <a:pt x="1405830" y="908615"/>
                  <a:pt x="1406353" y="907924"/>
                  <a:pt x="1406772" y="906961"/>
                </a:cubicBezTo>
                <a:cubicBezTo>
                  <a:pt x="1407191" y="905999"/>
                  <a:pt x="1407504" y="904722"/>
                  <a:pt x="1407714" y="903132"/>
                </a:cubicBezTo>
                <a:cubicBezTo>
                  <a:pt x="1407923" y="901541"/>
                  <a:pt x="1408028" y="899532"/>
                  <a:pt x="1408028" y="897104"/>
                </a:cubicBezTo>
                <a:cubicBezTo>
                  <a:pt x="1408028" y="894760"/>
                  <a:pt x="1407923" y="892772"/>
                  <a:pt x="1407714" y="891139"/>
                </a:cubicBezTo>
                <a:cubicBezTo>
                  <a:pt x="1407505" y="889507"/>
                  <a:pt x="1407191" y="888209"/>
                  <a:pt x="1406772" y="887246"/>
                </a:cubicBezTo>
                <a:cubicBezTo>
                  <a:pt x="1406353" y="886284"/>
                  <a:pt x="1405830" y="885572"/>
                  <a:pt x="1405202" y="885112"/>
                </a:cubicBezTo>
                <a:cubicBezTo>
                  <a:pt x="1404574" y="884651"/>
                  <a:pt x="1403884" y="884421"/>
                  <a:pt x="1403130" y="884421"/>
                </a:cubicBezTo>
                <a:lnTo>
                  <a:pt x="1354031" y="884421"/>
                </a:lnTo>
                <a:lnTo>
                  <a:pt x="1354031" y="844740"/>
                </a:lnTo>
                <a:lnTo>
                  <a:pt x="1412046" y="844740"/>
                </a:lnTo>
                <a:cubicBezTo>
                  <a:pt x="1412800" y="844740"/>
                  <a:pt x="1413469" y="844510"/>
                  <a:pt x="1414055" y="844049"/>
                </a:cubicBezTo>
                <a:cubicBezTo>
                  <a:pt x="1414641" y="843589"/>
                  <a:pt x="1415143" y="842856"/>
                  <a:pt x="1415562" y="841852"/>
                </a:cubicBezTo>
                <a:cubicBezTo>
                  <a:pt x="1415981" y="840847"/>
                  <a:pt x="1416294" y="839528"/>
                  <a:pt x="1416504" y="837896"/>
                </a:cubicBezTo>
                <a:cubicBezTo>
                  <a:pt x="1416713" y="836264"/>
                  <a:pt x="1416818" y="834275"/>
                  <a:pt x="1416818" y="831931"/>
                </a:cubicBezTo>
                <a:cubicBezTo>
                  <a:pt x="1416818" y="829420"/>
                  <a:pt x="1416713" y="827348"/>
                  <a:pt x="1416504" y="825716"/>
                </a:cubicBezTo>
                <a:cubicBezTo>
                  <a:pt x="1416295" y="824083"/>
                  <a:pt x="1415981" y="822743"/>
                  <a:pt x="1415562" y="821697"/>
                </a:cubicBezTo>
                <a:cubicBezTo>
                  <a:pt x="1415144" y="820650"/>
                  <a:pt x="1414641" y="819918"/>
                  <a:pt x="1414055" y="819499"/>
                </a:cubicBezTo>
                <a:cubicBezTo>
                  <a:pt x="1413469" y="819081"/>
                  <a:pt x="1412800" y="818872"/>
                  <a:pt x="1412046" y="818872"/>
                </a:cubicBezTo>
                <a:lnTo>
                  <a:pt x="1330925" y="818872"/>
                </a:lnTo>
                <a:cubicBezTo>
                  <a:pt x="1328163" y="818872"/>
                  <a:pt x="1325840" y="819688"/>
                  <a:pt x="1323956" y="821320"/>
                </a:cubicBezTo>
                <a:close/>
                <a:moveTo>
                  <a:pt x="288273" y="177573"/>
                </a:moveTo>
                <a:cubicBezTo>
                  <a:pt x="1215977" y="946834"/>
                  <a:pt x="2554258" y="867600"/>
                  <a:pt x="3287526" y="0"/>
                </a:cubicBezTo>
                <a:cubicBezTo>
                  <a:pt x="3402634" y="97177"/>
                  <a:pt x="3517741" y="194356"/>
                  <a:pt x="3632848" y="291534"/>
                </a:cubicBezTo>
                <a:cubicBezTo>
                  <a:pt x="2739642" y="1348587"/>
                  <a:pt x="1118650" y="1453038"/>
                  <a:pt x="0" y="525622"/>
                </a:cubicBezTo>
                <a:close/>
              </a:path>
            </a:pathLst>
          </a:custGeom>
          <a:solidFill>
            <a:schemeClr val="bg2">
              <a:alpha val="30000"/>
            </a:schemeClr>
          </a:solidFill>
          <a:ln w="0">
            <a:noFill/>
          </a:ln>
          <a:effectLst>
            <a:innerShdw blurRad="63500" dist="50800" dir="13500000">
              <a:srgbClr val="000000">
                <a:alpha val="50000"/>
              </a:srgbClr>
            </a:innerShdw>
          </a:effectLst>
        </p:spPr>
        <p:txBody>
          <a:bodyPr rot="0" spcFirstLastPara="0" vertOverflow="overflow" horzOverflow="overflow" vert="horz" wrap="square" lIns="135463" tIns="67731" rIns="135463" bIns="67731" numCol="1" spcCol="0" rtlCol="0" fromWordArt="0" anchor="t" anchorCtr="0" forceAA="0" compatLnSpc="1">
            <a:prstTxWarp prst="textNoShape">
              <a:avLst/>
            </a:prstTxWarp>
            <a:noAutofit/>
          </a:bodyPr>
          <a:lstStyle/>
          <a:p>
            <a:pPr algn="ctr"/>
            <a:endParaRPr lang="nl-NL" sz="2963" b="1" spc="74" dirty="0">
              <a:ln w="0"/>
              <a:solidFill>
                <a:schemeClr val="bg2"/>
              </a:solidFill>
              <a:effectLst>
                <a:innerShdw blurRad="63500" dist="50800" dir="13500000">
                  <a:srgbClr val="000000">
                    <a:alpha val="50000"/>
                  </a:srgbClr>
                </a:innerShdw>
              </a:effectLst>
            </a:endParaRPr>
          </a:p>
        </p:txBody>
      </p:sp>
      <p:sp>
        <p:nvSpPr>
          <p:cNvPr id="2" name="Afgeronde rechthoek 1"/>
          <p:cNvSpPr/>
          <p:nvPr/>
        </p:nvSpPr>
        <p:spPr>
          <a:xfrm>
            <a:off x="7405520" y="542891"/>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Plan</a:t>
            </a:r>
          </a:p>
        </p:txBody>
      </p:sp>
      <p:sp>
        <p:nvSpPr>
          <p:cNvPr id="19" name="Afgeronde rechthoek 18"/>
          <p:cNvSpPr/>
          <p:nvPr/>
        </p:nvSpPr>
        <p:spPr>
          <a:xfrm>
            <a:off x="10363930" y="3232169"/>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Do</a:t>
            </a:r>
          </a:p>
        </p:txBody>
      </p:sp>
      <p:sp>
        <p:nvSpPr>
          <p:cNvPr id="20" name="Afgeronde rechthoek 19"/>
          <p:cNvSpPr/>
          <p:nvPr/>
        </p:nvSpPr>
        <p:spPr>
          <a:xfrm>
            <a:off x="7405520" y="594715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Check</a:t>
            </a:r>
          </a:p>
        </p:txBody>
      </p:sp>
      <p:sp>
        <p:nvSpPr>
          <p:cNvPr id="21" name="Afgeronde rechthoek 20"/>
          <p:cNvSpPr/>
          <p:nvPr/>
        </p:nvSpPr>
        <p:spPr>
          <a:xfrm>
            <a:off x="4392387" y="3569263"/>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smtClean="0"/>
              <a:t>Re-act</a:t>
            </a:r>
            <a:endParaRPr lang="en-GB" sz="2800" dirty="0"/>
          </a:p>
        </p:txBody>
      </p:sp>
      <p:sp>
        <p:nvSpPr>
          <p:cNvPr id="23" name="Afgeronde rechthoek 22"/>
          <p:cNvSpPr/>
          <p:nvPr/>
        </p:nvSpPr>
        <p:spPr>
          <a:xfrm>
            <a:off x="4392387" y="2825348"/>
            <a:ext cx="1229357" cy="718780"/>
          </a:xfrm>
          <a:prstGeom prst="roundRect">
            <a:avLst/>
          </a:prstGeom>
          <a:gradFill>
            <a:gsLst>
              <a:gs pos="0">
                <a:schemeClr val="accent1">
                  <a:satMod val="103000"/>
                  <a:lumMod val="102000"/>
                  <a:tint val="94000"/>
                </a:schemeClr>
              </a:gs>
              <a:gs pos="50000">
                <a:schemeClr val="accent1">
                  <a:satMod val="110000"/>
                  <a:lumMod val="100000"/>
                  <a:shade val="100000"/>
                </a:schemeClr>
              </a:gs>
              <a:gs pos="100000">
                <a:schemeClr val="accent1">
                  <a:lumMod val="50000"/>
                </a:schemeClr>
              </a:gs>
            </a:gsLst>
          </a:gradFill>
        </p:spPr>
        <p:style>
          <a:lnRef idx="1">
            <a:schemeClr val="accent1"/>
          </a:lnRef>
          <a:fillRef idx="3">
            <a:schemeClr val="accent1"/>
          </a:fillRef>
          <a:effectRef idx="2">
            <a:schemeClr val="accent1"/>
          </a:effectRef>
          <a:fontRef idx="minor">
            <a:schemeClr val="lt1"/>
          </a:fontRef>
        </p:style>
        <p:txBody>
          <a:bodyPr lIns="53332" rIns="53332" rtlCol="0" anchor="ctr"/>
          <a:lstStyle/>
          <a:p>
            <a:pPr algn="ctr"/>
            <a:r>
              <a:rPr lang="en-GB" sz="2800" dirty="0"/>
              <a:t>Pro-act</a:t>
            </a:r>
          </a:p>
        </p:txBody>
      </p:sp>
      <p:sp>
        <p:nvSpPr>
          <p:cNvPr id="4" name="Blokboog 3"/>
          <p:cNvSpPr/>
          <p:nvPr/>
        </p:nvSpPr>
        <p:spPr>
          <a:xfrm rot="6467872">
            <a:off x="5753751" y="1398686"/>
            <a:ext cx="4408876" cy="4428127"/>
          </a:xfrm>
          <a:prstGeom prst="blockArc">
            <a:avLst>
              <a:gd name="adj1" fmla="val 3241215"/>
              <a:gd name="adj2" fmla="val 21516170"/>
              <a:gd name="adj3" fmla="val 6370"/>
            </a:avLst>
          </a:prstGeom>
          <a:gradFill flip="none" rotWithShape="1">
            <a:gsLst>
              <a:gs pos="0">
                <a:schemeClr val="tx1">
                  <a:alpha val="0"/>
                </a:schemeClr>
              </a:gs>
              <a:gs pos="70000">
                <a:srgbClr val="4F3003"/>
              </a:gs>
              <a:gs pos="100000">
                <a:schemeClr val="accent1">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5463" tIns="67731" rIns="135463" bIns="67731" numCol="1" spcCol="0" rtlCol="0" fromWordArt="0" anchor="ctr" anchorCtr="0" forceAA="0" compatLnSpc="1">
            <a:prstTxWarp prst="textNoShape">
              <a:avLst/>
            </a:prstTxWarp>
            <a:noAutofit/>
          </a:bodyPr>
          <a:lstStyle/>
          <a:p>
            <a:pPr algn="ctr"/>
            <a:endParaRPr lang="en-GB" sz="2667">
              <a:solidFill>
                <a:schemeClr val="tx1"/>
              </a:solidFill>
            </a:endParaRPr>
          </a:p>
        </p:txBody>
      </p:sp>
      <p:sp>
        <p:nvSpPr>
          <p:cNvPr id="25" name="Tekstvak 24"/>
          <p:cNvSpPr txBox="1"/>
          <p:nvPr/>
        </p:nvSpPr>
        <p:spPr>
          <a:xfrm>
            <a:off x="224984" y="245830"/>
            <a:ext cx="5114285" cy="1077218"/>
          </a:xfrm>
          <a:prstGeom prst="rect">
            <a:avLst/>
          </a:prstGeom>
          <a:noFill/>
        </p:spPr>
        <p:txBody>
          <a:bodyPr wrap="none" rtlCol="0">
            <a:spAutoFit/>
          </a:bodyPr>
          <a:lstStyle/>
          <a:p>
            <a:r>
              <a:rPr lang="en-GB" sz="3600" dirty="0" err="1" smtClean="0">
                <a:solidFill>
                  <a:schemeClr val="bg1"/>
                </a:solidFill>
              </a:rPr>
              <a:t>Samenwerkingsstrategieën</a:t>
            </a:r>
            <a:endParaRPr lang="en-GB" sz="3600" dirty="0" smtClean="0">
              <a:solidFill>
                <a:schemeClr val="bg1"/>
              </a:solidFill>
            </a:endParaRPr>
          </a:p>
          <a:p>
            <a:pPr marL="742950" indent="-742950">
              <a:buFont typeface="+mj-lt"/>
              <a:buAutoNum type="arabicPeriod"/>
            </a:pPr>
            <a:r>
              <a:rPr lang="en-GB" sz="2800" dirty="0" smtClean="0">
                <a:solidFill>
                  <a:schemeClr val="bg1"/>
                </a:solidFill>
              </a:rPr>
              <a:t>Laissez faire - laissez passer</a:t>
            </a:r>
            <a:endParaRPr lang="en-GB" sz="2800" dirty="0">
              <a:solidFill>
                <a:schemeClr val="bg1"/>
              </a:solidFill>
            </a:endParaRPr>
          </a:p>
        </p:txBody>
      </p:sp>
      <p:sp useBgFill="1">
        <p:nvSpPr>
          <p:cNvPr id="33" name="Vrije vorm 32"/>
          <p:cNvSpPr/>
          <p:nvPr/>
        </p:nvSpPr>
        <p:spPr>
          <a:xfrm>
            <a:off x="5654272" y="1270566"/>
            <a:ext cx="4653693" cy="4695246"/>
          </a:xfrm>
          <a:custGeom>
            <a:avLst/>
            <a:gdLst>
              <a:gd name="connsiteX0" fmla="*/ 2332954 w 4653693"/>
              <a:gd name="connsiteY0" fmla="*/ 0 h 4695246"/>
              <a:gd name="connsiteX1" fmla="*/ 3988615 w 4653693"/>
              <a:gd name="connsiteY1" fmla="*/ 701367 h 4695246"/>
              <a:gd name="connsiteX2" fmla="*/ 2330016 w 4653693"/>
              <a:gd name="connsiteY2" fmla="*/ 2330349 h 4695246"/>
              <a:gd name="connsiteX3" fmla="*/ 2333726 w 4653693"/>
              <a:gd name="connsiteY3" fmla="*/ 2334005 h 4695246"/>
              <a:gd name="connsiteX4" fmla="*/ 4653693 w 4653693"/>
              <a:gd name="connsiteY4" fmla="*/ 2349750 h 4695246"/>
              <a:gd name="connsiteX5" fmla="*/ 3952326 w 4653693"/>
              <a:gd name="connsiteY5" fmla="*/ 4005411 h 4695246"/>
              <a:gd name="connsiteX6" fmla="*/ 2342878 w 4653693"/>
              <a:gd name="connsiteY6" fmla="*/ 2366703 h 4695246"/>
              <a:gd name="connsiteX7" fmla="*/ 2333417 w 4653693"/>
              <a:gd name="connsiteY7" fmla="*/ 4695246 h 4695246"/>
              <a:gd name="connsiteX8" fmla="*/ 675709 w 4653693"/>
              <a:gd name="connsiteY8" fmla="*/ 3998731 h 4695246"/>
              <a:gd name="connsiteX9" fmla="*/ 2335740 w 4653693"/>
              <a:gd name="connsiteY9" fmla="*/ 2359435 h 4695246"/>
              <a:gd name="connsiteX10" fmla="*/ 2319900 w 4653693"/>
              <a:gd name="connsiteY10" fmla="*/ 2343307 h 4695246"/>
              <a:gd name="connsiteX11" fmla="*/ 112 w 4653693"/>
              <a:gd name="connsiteY11" fmla="*/ 2365518 h 4695246"/>
              <a:gd name="connsiteX12" fmla="*/ 673956 w 4653693"/>
              <a:gd name="connsiteY12" fmla="*/ 698466 h 4695246"/>
              <a:gd name="connsiteX13" fmla="*/ 2317224 w 4653693"/>
              <a:gd name="connsiteY13" fmla="*/ 2317744 h 469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53693" h="4695246">
                <a:moveTo>
                  <a:pt x="2332954" y="0"/>
                </a:moveTo>
                <a:cubicBezTo>
                  <a:pt x="2956145" y="4231"/>
                  <a:pt x="3551967" y="256632"/>
                  <a:pt x="3988615" y="701367"/>
                </a:cubicBezTo>
                <a:lnTo>
                  <a:pt x="2330016" y="2330349"/>
                </a:lnTo>
                <a:lnTo>
                  <a:pt x="2333726" y="2334005"/>
                </a:lnTo>
                <a:lnTo>
                  <a:pt x="4653693" y="2349750"/>
                </a:lnTo>
                <a:cubicBezTo>
                  <a:pt x="4649462" y="2972941"/>
                  <a:pt x="4397061" y="3568763"/>
                  <a:pt x="3952326" y="4005411"/>
                </a:cubicBezTo>
                <a:lnTo>
                  <a:pt x="2342878" y="2366703"/>
                </a:lnTo>
                <a:lnTo>
                  <a:pt x="2333417" y="4695246"/>
                </a:lnTo>
                <a:cubicBezTo>
                  <a:pt x="1710163" y="4692818"/>
                  <a:pt x="1113604" y="4442163"/>
                  <a:pt x="675709" y="3998731"/>
                </a:cubicBezTo>
                <a:lnTo>
                  <a:pt x="2335740" y="2359435"/>
                </a:lnTo>
                <a:lnTo>
                  <a:pt x="2319900" y="2343307"/>
                </a:lnTo>
                <a:lnTo>
                  <a:pt x="112" y="2365518"/>
                </a:lnTo>
                <a:cubicBezTo>
                  <a:pt x="-5959" y="1742289"/>
                  <a:pt x="236536" y="1142368"/>
                  <a:pt x="673956" y="698466"/>
                </a:cubicBezTo>
                <a:lnTo>
                  <a:pt x="2317224" y="231774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7" name="Groeperen 6"/>
          <p:cNvGrpSpPr>
            <a:grpSpLocks noChangeAspect="1"/>
          </p:cNvGrpSpPr>
          <p:nvPr/>
        </p:nvGrpSpPr>
        <p:grpSpPr>
          <a:xfrm>
            <a:off x="6694779" y="2825348"/>
            <a:ext cx="2443315" cy="1666454"/>
            <a:chOff x="2698105" y="1354238"/>
            <a:chExt cx="7420097" cy="5060850"/>
          </a:xfrm>
        </p:grpSpPr>
        <p:sp>
          <p:nvSpPr>
            <p:cNvPr id="39" name="Rechthoek 38"/>
            <p:cNvSpPr/>
            <p:nvPr/>
          </p:nvSpPr>
          <p:spPr>
            <a:xfrm>
              <a:off x="2698105" y="4641448"/>
              <a:ext cx="7420097" cy="177364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Vrije vorm 39"/>
            <p:cNvSpPr/>
            <p:nvPr/>
          </p:nvSpPr>
          <p:spPr>
            <a:xfrm>
              <a:off x="5868365" y="3680749"/>
              <a:ext cx="787078" cy="960699"/>
            </a:xfrm>
            <a:custGeom>
              <a:avLst/>
              <a:gdLst>
                <a:gd name="connsiteX0" fmla="*/ 0 w 787078"/>
                <a:gd name="connsiteY0" fmla="*/ 115747 h 960699"/>
                <a:gd name="connsiteX1" fmla="*/ 0 w 787078"/>
                <a:gd name="connsiteY1" fmla="*/ 115747 h 960699"/>
                <a:gd name="connsiteX2" fmla="*/ 81022 w 787078"/>
                <a:gd name="connsiteY2" fmla="*/ 34724 h 960699"/>
                <a:gd name="connsiteX3" fmla="*/ 196769 w 787078"/>
                <a:gd name="connsiteY3" fmla="*/ 46299 h 960699"/>
                <a:gd name="connsiteX4" fmla="*/ 335665 w 787078"/>
                <a:gd name="connsiteY4" fmla="*/ 34724 h 960699"/>
                <a:gd name="connsiteX5" fmla="*/ 451412 w 787078"/>
                <a:gd name="connsiteY5" fmla="*/ 0 h 960699"/>
                <a:gd name="connsiteX6" fmla="*/ 601883 w 787078"/>
                <a:gd name="connsiteY6" fmla="*/ 127322 h 960699"/>
                <a:gd name="connsiteX7" fmla="*/ 509286 w 787078"/>
                <a:gd name="connsiteY7" fmla="*/ 162046 h 960699"/>
                <a:gd name="connsiteX8" fmla="*/ 509286 w 787078"/>
                <a:gd name="connsiteY8" fmla="*/ 162046 h 960699"/>
                <a:gd name="connsiteX9" fmla="*/ 509286 w 787078"/>
                <a:gd name="connsiteY9" fmla="*/ 162046 h 960699"/>
                <a:gd name="connsiteX10" fmla="*/ 590308 w 787078"/>
                <a:gd name="connsiteY10" fmla="*/ 277793 h 960699"/>
                <a:gd name="connsiteX11" fmla="*/ 671331 w 787078"/>
                <a:gd name="connsiteY11" fmla="*/ 428264 h 960699"/>
                <a:gd name="connsiteX12" fmla="*/ 740779 w 787078"/>
                <a:gd name="connsiteY12" fmla="*/ 567160 h 960699"/>
                <a:gd name="connsiteX13" fmla="*/ 775503 w 787078"/>
                <a:gd name="connsiteY13" fmla="*/ 740780 h 960699"/>
                <a:gd name="connsiteX14" fmla="*/ 787078 w 787078"/>
                <a:gd name="connsiteY14" fmla="*/ 960699 h 960699"/>
                <a:gd name="connsiteX15" fmla="*/ 208344 w 787078"/>
                <a:gd name="connsiteY15" fmla="*/ 937550 h 960699"/>
                <a:gd name="connsiteX16" fmla="*/ 254643 w 787078"/>
                <a:gd name="connsiteY16" fmla="*/ 462988 h 960699"/>
                <a:gd name="connsiteX17" fmla="*/ 266217 w 787078"/>
                <a:gd name="connsiteY17" fmla="*/ 219919 h 960699"/>
                <a:gd name="connsiteX18" fmla="*/ 266217 w 787078"/>
                <a:gd name="connsiteY18" fmla="*/ 219919 h 960699"/>
                <a:gd name="connsiteX19" fmla="*/ 266217 w 787078"/>
                <a:gd name="connsiteY19" fmla="*/ 219919 h 960699"/>
                <a:gd name="connsiteX20" fmla="*/ 138896 w 787078"/>
                <a:gd name="connsiteY20" fmla="*/ 162046 h 960699"/>
                <a:gd name="connsiteX21" fmla="*/ 0 w 787078"/>
                <a:gd name="connsiteY21" fmla="*/ 115747 h 96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7078" h="960699">
                  <a:moveTo>
                    <a:pt x="0" y="115747"/>
                  </a:moveTo>
                  <a:lnTo>
                    <a:pt x="0" y="115747"/>
                  </a:lnTo>
                  <a:lnTo>
                    <a:pt x="81022" y="34724"/>
                  </a:lnTo>
                  <a:lnTo>
                    <a:pt x="196769" y="46299"/>
                  </a:lnTo>
                  <a:lnTo>
                    <a:pt x="335665" y="34724"/>
                  </a:lnTo>
                  <a:lnTo>
                    <a:pt x="451412" y="0"/>
                  </a:lnTo>
                  <a:lnTo>
                    <a:pt x="601883" y="127322"/>
                  </a:lnTo>
                  <a:lnTo>
                    <a:pt x="509286" y="162046"/>
                  </a:lnTo>
                  <a:lnTo>
                    <a:pt x="509286" y="162046"/>
                  </a:lnTo>
                  <a:lnTo>
                    <a:pt x="509286" y="162046"/>
                  </a:lnTo>
                  <a:lnTo>
                    <a:pt x="590308" y="277793"/>
                  </a:lnTo>
                  <a:lnTo>
                    <a:pt x="671331" y="428264"/>
                  </a:lnTo>
                  <a:lnTo>
                    <a:pt x="740779" y="567160"/>
                  </a:lnTo>
                  <a:lnTo>
                    <a:pt x="775503" y="740780"/>
                  </a:lnTo>
                  <a:lnTo>
                    <a:pt x="787078" y="960699"/>
                  </a:lnTo>
                  <a:lnTo>
                    <a:pt x="208344" y="937550"/>
                  </a:lnTo>
                  <a:lnTo>
                    <a:pt x="254643" y="462988"/>
                  </a:lnTo>
                  <a:lnTo>
                    <a:pt x="266217" y="219919"/>
                  </a:lnTo>
                  <a:lnTo>
                    <a:pt x="266217" y="219919"/>
                  </a:lnTo>
                  <a:lnTo>
                    <a:pt x="266217" y="219919"/>
                  </a:lnTo>
                  <a:lnTo>
                    <a:pt x="138896" y="162046"/>
                  </a:lnTo>
                  <a:lnTo>
                    <a:pt x="0" y="115747"/>
                  </a:lnTo>
                  <a:close/>
                </a:path>
              </a:pathLst>
            </a:cu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Vrije vorm 40"/>
            <p:cNvSpPr/>
            <p:nvPr/>
          </p:nvSpPr>
          <p:spPr>
            <a:xfrm>
              <a:off x="4829175" y="2800350"/>
              <a:ext cx="3157538" cy="842963"/>
            </a:xfrm>
            <a:custGeom>
              <a:avLst/>
              <a:gdLst>
                <a:gd name="connsiteX0" fmla="*/ 171450 w 3157538"/>
                <a:gd name="connsiteY0" fmla="*/ 14288 h 842963"/>
                <a:gd name="connsiteX1" fmla="*/ 785813 w 3157538"/>
                <a:gd name="connsiteY1" fmla="*/ 185738 h 842963"/>
                <a:gd name="connsiteX2" fmla="*/ 785813 w 3157538"/>
                <a:gd name="connsiteY2" fmla="*/ 185738 h 842963"/>
                <a:gd name="connsiteX3" fmla="*/ 1871663 w 3157538"/>
                <a:gd name="connsiteY3" fmla="*/ 300038 h 842963"/>
                <a:gd name="connsiteX4" fmla="*/ 1871663 w 3157538"/>
                <a:gd name="connsiteY4" fmla="*/ 300038 h 842963"/>
                <a:gd name="connsiteX5" fmla="*/ 3128963 w 3157538"/>
                <a:gd name="connsiteY5" fmla="*/ 0 h 842963"/>
                <a:gd name="connsiteX6" fmla="*/ 3157538 w 3157538"/>
                <a:gd name="connsiteY6" fmla="*/ 571500 h 842963"/>
                <a:gd name="connsiteX7" fmla="*/ 2900363 w 3157538"/>
                <a:gd name="connsiteY7" fmla="*/ 485775 h 842963"/>
                <a:gd name="connsiteX8" fmla="*/ 2100263 w 3157538"/>
                <a:gd name="connsiteY8" fmla="*/ 528638 h 842963"/>
                <a:gd name="connsiteX9" fmla="*/ 1985963 w 3157538"/>
                <a:gd name="connsiteY9" fmla="*/ 585788 h 842963"/>
                <a:gd name="connsiteX10" fmla="*/ 1871663 w 3157538"/>
                <a:gd name="connsiteY10" fmla="*/ 700088 h 842963"/>
                <a:gd name="connsiteX11" fmla="*/ 1871663 w 3157538"/>
                <a:gd name="connsiteY11" fmla="*/ 700088 h 842963"/>
                <a:gd name="connsiteX12" fmla="*/ 1743075 w 3157538"/>
                <a:gd name="connsiteY12" fmla="*/ 842963 h 842963"/>
                <a:gd name="connsiteX13" fmla="*/ 1743075 w 3157538"/>
                <a:gd name="connsiteY13" fmla="*/ 842963 h 842963"/>
                <a:gd name="connsiteX14" fmla="*/ 1614488 w 3157538"/>
                <a:gd name="connsiteY14" fmla="*/ 728663 h 842963"/>
                <a:gd name="connsiteX15" fmla="*/ 1414463 w 3157538"/>
                <a:gd name="connsiteY15" fmla="*/ 571500 h 842963"/>
                <a:gd name="connsiteX16" fmla="*/ 1157288 w 3157538"/>
                <a:gd name="connsiteY16" fmla="*/ 642938 h 842963"/>
                <a:gd name="connsiteX17" fmla="*/ 1042988 w 3157538"/>
                <a:gd name="connsiteY17" fmla="*/ 757238 h 842963"/>
                <a:gd name="connsiteX18" fmla="*/ 1042988 w 3157538"/>
                <a:gd name="connsiteY18" fmla="*/ 757238 h 842963"/>
                <a:gd name="connsiteX19" fmla="*/ 885825 w 3157538"/>
                <a:gd name="connsiteY19" fmla="*/ 757238 h 842963"/>
                <a:gd name="connsiteX20" fmla="*/ 885825 w 3157538"/>
                <a:gd name="connsiteY20" fmla="*/ 757238 h 842963"/>
                <a:gd name="connsiteX21" fmla="*/ 700088 w 3157538"/>
                <a:gd name="connsiteY21" fmla="*/ 542925 h 842963"/>
                <a:gd name="connsiteX22" fmla="*/ 700088 w 3157538"/>
                <a:gd name="connsiteY22" fmla="*/ 542925 h 842963"/>
                <a:gd name="connsiteX23" fmla="*/ 557213 w 3157538"/>
                <a:gd name="connsiteY23" fmla="*/ 500063 h 842963"/>
                <a:gd name="connsiteX24" fmla="*/ 442913 w 3157538"/>
                <a:gd name="connsiteY24" fmla="*/ 442913 h 842963"/>
                <a:gd name="connsiteX25" fmla="*/ 442913 w 3157538"/>
                <a:gd name="connsiteY25" fmla="*/ 442913 h 842963"/>
                <a:gd name="connsiteX26" fmla="*/ 14288 w 3157538"/>
                <a:gd name="connsiteY26" fmla="*/ 442913 h 842963"/>
                <a:gd name="connsiteX27" fmla="*/ 0 w 3157538"/>
                <a:gd name="connsiteY27" fmla="*/ 100013 h 842963"/>
                <a:gd name="connsiteX28" fmla="*/ 0 w 3157538"/>
                <a:gd name="connsiteY28" fmla="*/ 100013 h 842963"/>
                <a:gd name="connsiteX29" fmla="*/ 171450 w 3157538"/>
                <a:gd name="connsiteY29" fmla="*/ 14288 h 84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57538" h="842963">
                  <a:moveTo>
                    <a:pt x="171450" y="14288"/>
                  </a:moveTo>
                  <a:lnTo>
                    <a:pt x="785813" y="185738"/>
                  </a:lnTo>
                  <a:lnTo>
                    <a:pt x="785813" y="185738"/>
                  </a:lnTo>
                  <a:lnTo>
                    <a:pt x="1871663" y="300038"/>
                  </a:lnTo>
                  <a:lnTo>
                    <a:pt x="1871663" y="300038"/>
                  </a:lnTo>
                  <a:lnTo>
                    <a:pt x="3128963" y="0"/>
                  </a:lnTo>
                  <a:lnTo>
                    <a:pt x="3157538" y="571500"/>
                  </a:lnTo>
                  <a:lnTo>
                    <a:pt x="2900363" y="485775"/>
                  </a:lnTo>
                  <a:lnTo>
                    <a:pt x="2100263" y="528638"/>
                  </a:lnTo>
                  <a:lnTo>
                    <a:pt x="1985963" y="585788"/>
                  </a:lnTo>
                  <a:lnTo>
                    <a:pt x="1871663" y="700088"/>
                  </a:lnTo>
                  <a:lnTo>
                    <a:pt x="1871663" y="700088"/>
                  </a:lnTo>
                  <a:lnTo>
                    <a:pt x="1743075" y="842963"/>
                  </a:lnTo>
                  <a:lnTo>
                    <a:pt x="1743075" y="842963"/>
                  </a:lnTo>
                  <a:lnTo>
                    <a:pt x="1614488" y="728663"/>
                  </a:lnTo>
                  <a:lnTo>
                    <a:pt x="1414463" y="571500"/>
                  </a:lnTo>
                  <a:lnTo>
                    <a:pt x="1157288" y="642938"/>
                  </a:lnTo>
                  <a:lnTo>
                    <a:pt x="1042988" y="757238"/>
                  </a:lnTo>
                  <a:lnTo>
                    <a:pt x="1042988" y="757238"/>
                  </a:lnTo>
                  <a:lnTo>
                    <a:pt x="885825" y="757238"/>
                  </a:lnTo>
                  <a:lnTo>
                    <a:pt x="885825" y="757238"/>
                  </a:lnTo>
                  <a:lnTo>
                    <a:pt x="700088" y="542925"/>
                  </a:lnTo>
                  <a:lnTo>
                    <a:pt x="700088" y="542925"/>
                  </a:lnTo>
                  <a:lnTo>
                    <a:pt x="557213" y="500063"/>
                  </a:lnTo>
                  <a:lnTo>
                    <a:pt x="442913" y="442913"/>
                  </a:lnTo>
                  <a:lnTo>
                    <a:pt x="442913" y="442913"/>
                  </a:lnTo>
                  <a:lnTo>
                    <a:pt x="14288" y="442913"/>
                  </a:lnTo>
                  <a:lnTo>
                    <a:pt x="0" y="100013"/>
                  </a:lnTo>
                  <a:lnTo>
                    <a:pt x="0" y="100013"/>
                  </a:lnTo>
                  <a:lnTo>
                    <a:pt x="171450" y="14288"/>
                  </a:lnTo>
                  <a:close/>
                </a:path>
              </a:pathLst>
            </a:custGeom>
            <a:solidFill>
              <a:srgbClr val="EDC0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Vrije vorm 41"/>
            <p:cNvSpPr/>
            <p:nvPr/>
          </p:nvSpPr>
          <p:spPr>
            <a:xfrm>
              <a:off x="4381922" y="3900673"/>
              <a:ext cx="4447753" cy="2157227"/>
            </a:xfrm>
            <a:custGeom>
              <a:avLst/>
              <a:gdLst>
                <a:gd name="connsiteX0" fmla="*/ 0 w 2754775"/>
                <a:gd name="connsiteY0" fmla="*/ 11575 h 1701479"/>
                <a:gd name="connsiteX1" fmla="*/ 347241 w 2754775"/>
                <a:gd name="connsiteY1" fmla="*/ 0 h 1701479"/>
                <a:gd name="connsiteX2" fmla="*/ 532436 w 2754775"/>
                <a:gd name="connsiteY2" fmla="*/ 0 h 1701479"/>
                <a:gd name="connsiteX3" fmla="*/ 752355 w 2754775"/>
                <a:gd name="connsiteY3" fmla="*/ 34724 h 1701479"/>
                <a:gd name="connsiteX4" fmla="*/ 925975 w 2754775"/>
                <a:gd name="connsiteY4" fmla="*/ 81023 h 1701479"/>
                <a:gd name="connsiteX5" fmla="*/ 1157469 w 2754775"/>
                <a:gd name="connsiteY5" fmla="*/ 358815 h 1701479"/>
                <a:gd name="connsiteX6" fmla="*/ 1157469 w 2754775"/>
                <a:gd name="connsiteY6" fmla="*/ 358815 h 1701479"/>
                <a:gd name="connsiteX7" fmla="*/ 1423686 w 2754775"/>
                <a:gd name="connsiteY7" fmla="*/ 613458 h 1701479"/>
                <a:gd name="connsiteX8" fmla="*/ 1423686 w 2754775"/>
                <a:gd name="connsiteY8" fmla="*/ 613458 h 1701479"/>
                <a:gd name="connsiteX9" fmla="*/ 1678329 w 2754775"/>
                <a:gd name="connsiteY9" fmla="*/ 532436 h 1701479"/>
                <a:gd name="connsiteX10" fmla="*/ 1747777 w 2754775"/>
                <a:gd name="connsiteY10" fmla="*/ 405114 h 1701479"/>
                <a:gd name="connsiteX11" fmla="*/ 1898248 w 2754775"/>
                <a:gd name="connsiteY11" fmla="*/ 277793 h 1701479"/>
                <a:gd name="connsiteX12" fmla="*/ 2037144 w 2754775"/>
                <a:gd name="connsiteY12" fmla="*/ 231494 h 1701479"/>
                <a:gd name="connsiteX13" fmla="*/ 2187615 w 2754775"/>
                <a:gd name="connsiteY13" fmla="*/ 173620 h 1701479"/>
                <a:gd name="connsiteX14" fmla="*/ 2361236 w 2754775"/>
                <a:gd name="connsiteY14" fmla="*/ 104172 h 1701479"/>
                <a:gd name="connsiteX15" fmla="*/ 2650603 w 2754775"/>
                <a:gd name="connsiteY15" fmla="*/ 69448 h 1701479"/>
                <a:gd name="connsiteX16" fmla="*/ 2754775 w 2754775"/>
                <a:gd name="connsiteY16" fmla="*/ 127322 h 1701479"/>
                <a:gd name="connsiteX17" fmla="*/ 2419109 w 2754775"/>
                <a:gd name="connsiteY17" fmla="*/ 1666755 h 1701479"/>
                <a:gd name="connsiteX18" fmla="*/ 1307939 w 2754775"/>
                <a:gd name="connsiteY18" fmla="*/ 1701479 h 1701479"/>
                <a:gd name="connsiteX19" fmla="*/ 208344 w 2754775"/>
                <a:gd name="connsiteY19" fmla="*/ 1169043 h 1701479"/>
                <a:gd name="connsiteX20" fmla="*/ 0 w 2754775"/>
                <a:gd name="connsiteY20" fmla="*/ 11575 h 1701479"/>
                <a:gd name="connsiteX0" fmla="*/ 0 w 3719271"/>
                <a:gd name="connsiteY0" fmla="*/ 11575 h 1701479"/>
                <a:gd name="connsiteX1" fmla="*/ 347241 w 3719271"/>
                <a:gd name="connsiteY1" fmla="*/ 0 h 1701479"/>
                <a:gd name="connsiteX2" fmla="*/ 532436 w 3719271"/>
                <a:gd name="connsiteY2" fmla="*/ 0 h 1701479"/>
                <a:gd name="connsiteX3" fmla="*/ 752355 w 3719271"/>
                <a:gd name="connsiteY3" fmla="*/ 34724 h 1701479"/>
                <a:gd name="connsiteX4" fmla="*/ 925975 w 3719271"/>
                <a:gd name="connsiteY4" fmla="*/ 81023 h 1701479"/>
                <a:gd name="connsiteX5" fmla="*/ 1157469 w 3719271"/>
                <a:gd name="connsiteY5" fmla="*/ 358815 h 1701479"/>
                <a:gd name="connsiteX6" fmla="*/ 1157469 w 3719271"/>
                <a:gd name="connsiteY6" fmla="*/ 358815 h 1701479"/>
                <a:gd name="connsiteX7" fmla="*/ 1423686 w 3719271"/>
                <a:gd name="connsiteY7" fmla="*/ 613458 h 1701479"/>
                <a:gd name="connsiteX8" fmla="*/ 1423686 w 3719271"/>
                <a:gd name="connsiteY8" fmla="*/ 613458 h 1701479"/>
                <a:gd name="connsiteX9" fmla="*/ 1678329 w 3719271"/>
                <a:gd name="connsiteY9" fmla="*/ 532436 h 1701479"/>
                <a:gd name="connsiteX10" fmla="*/ 1747777 w 3719271"/>
                <a:gd name="connsiteY10" fmla="*/ 405114 h 1701479"/>
                <a:gd name="connsiteX11" fmla="*/ 1898248 w 3719271"/>
                <a:gd name="connsiteY11" fmla="*/ 277793 h 1701479"/>
                <a:gd name="connsiteX12" fmla="*/ 2037144 w 3719271"/>
                <a:gd name="connsiteY12" fmla="*/ 231494 h 1701479"/>
                <a:gd name="connsiteX13" fmla="*/ 2187615 w 3719271"/>
                <a:gd name="connsiteY13" fmla="*/ 173620 h 1701479"/>
                <a:gd name="connsiteX14" fmla="*/ 2361236 w 3719271"/>
                <a:gd name="connsiteY14" fmla="*/ 104172 h 1701479"/>
                <a:gd name="connsiteX15" fmla="*/ 2650603 w 3719271"/>
                <a:gd name="connsiteY15" fmla="*/ 69448 h 1701479"/>
                <a:gd name="connsiteX16" fmla="*/ 2754775 w 3719271"/>
                <a:gd name="connsiteY16" fmla="*/ 127322 h 1701479"/>
                <a:gd name="connsiteX17" fmla="*/ 3719271 w 3719271"/>
                <a:gd name="connsiteY17" fmla="*/ 1138118 h 1701479"/>
                <a:gd name="connsiteX18" fmla="*/ 1307939 w 3719271"/>
                <a:gd name="connsiteY18" fmla="*/ 1701479 h 1701479"/>
                <a:gd name="connsiteX19" fmla="*/ 208344 w 3719271"/>
                <a:gd name="connsiteY19" fmla="*/ 1169043 h 1701479"/>
                <a:gd name="connsiteX20" fmla="*/ 0 w 3719271"/>
                <a:gd name="connsiteY20" fmla="*/ 11575 h 1701479"/>
                <a:gd name="connsiteX0" fmla="*/ 0 w 3719271"/>
                <a:gd name="connsiteY0" fmla="*/ 11575 h 1701479"/>
                <a:gd name="connsiteX1" fmla="*/ 347241 w 3719271"/>
                <a:gd name="connsiteY1" fmla="*/ 0 h 1701479"/>
                <a:gd name="connsiteX2" fmla="*/ 532436 w 3719271"/>
                <a:gd name="connsiteY2" fmla="*/ 0 h 1701479"/>
                <a:gd name="connsiteX3" fmla="*/ 752355 w 3719271"/>
                <a:gd name="connsiteY3" fmla="*/ 34724 h 1701479"/>
                <a:gd name="connsiteX4" fmla="*/ 925975 w 3719271"/>
                <a:gd name="connsiteY4" fmla="*/ 81023 h 1701479"/>
                <a:gd name="connsiteX5" fmla="*/ 1157469 w 3719271"/>
                <a:gd name="connsiteY5" fmla="*/ 358815 h 1701479"/>
                <a:gd name="connsiteX6" fmla="*/ 1157469 w 3719271"/>
                <a:gd name="connsiteY6" fmla="*/ 358815 h 1701479"/>
                <a:gd name="connsiteX7" fmla="*/ 1423686 w 3719271"/>
                <a:gd name="connsiteY7" fmla="*/ 613458 h 1701479"/>
                <a:gd name="connsiteX8" fmla="*/ 1423686 w 3719271"/>
                <a:gd name="connsiteY8" fmla="*/ 613458 h 1701479"/>
                <a:gd name="connsiteX9" fmla="*/ 1678329 w 3719271"/>
                <a:gd name="connsiteY9" fmla="*/ 532436 h 1701479"/>
                <a:gd name="connsiteX10" fmla="*/ 1747777 w 3719271"/>
                <a:gd name="connsiteY10" fmla="*/ 405114 h 1701479"/>
                <a:gd name="connsiteX11" fmla="*/ 1898248 w 3719271"/>
                <a:gd name="connsiteY11" fmla="*/ 277793 h 1701479"/>
                <a:gd name="connsiteX12" fmla="*/ 2037144 w 3719271"/>
                <a:gd name="connsiteY12" fmla="*/ 231494 h 1701479"/>
                <a:gd name="connsiteX13" fmla="*/ 2187615 w 3719271"/>
                <a:gd name="connsiteY13" fmla="*/ 173620 h 1701479"/>
                <a:gd name="connsiteX14" fmla="*/ 2361236 w 3719271"/>
                <a:gd name="connsiteY14" fmla="*/ 104172 h 1701479"/>
                <a:gd name="connsiteX15" fmla="*/ 2650603 w 3719271"/>
                <a:gd name="connsiteY15" fmla="*/ 69448 h 1701479"/>
                <a:gd name="connsiteX16" fmla="*/ 2754775 w 3719271"/>
                <a:gd name="connsiteY16" fmla="*/ 127322 h 1701479"/>
                <a:gd name="connsiteX17" fmla="*/ 3719271 w 3719271"/>
                <a:gd name="connsiteY17" fmla="*/ 1138118 h 1701479"/>
                <a:gd name="connsiteX18" fmla="*/ 3341648 w 3719271"/>
                <a:gd name="connsiteY18" fmla="*/ 1199966 h 1701479"/>
                <a:gd name="connsiteX19" fmla="*/ 1307939 w 3719271"/>
                <a:gd name="connsiteY19" fmla="*/ 1701479 h 1701479"/>
                <a:gd name="connsiteX20" fmla="*/ 208344 w 3719271"/>
                <a:gd name="connsiteY20" fmla="*/ 1169043 h 1701479"/>
                <a:gd name="connsiteX21" fmla="*/ 0 w 3719271"/>
                <a:gd name="connsiteY21" fmla="*/ 11575 h 1701479"/>
                <a:gd name="connsiteX0" fmla="*/ 0 w 3870286"/>
                <a:gd name="connsiteY0" fmla="*/ 11575 h 1701479"/>
                <a:gd name="connsiteX1" fmla="*/ 347241 w 3870286"/>
                <a:gd name="connsiteY1" fmla="*/ 0 h 1701479"/>
                <a:gd name="connsiteX2" fmla="*/ 532436 w 3870286"/>
                <a:gd name="connsiteY2" fmla="*/ 0 h 1701479"/>
                <a:gd name="connsiteX3" fmla="*/ 752355 w 3870286"/>
                <a:gd name="connsiteY3" fmla="*/ 34724 h 1701479"/>
                <a:gd name="connsiteX4" fmla="*/ 925975 w 3870286"/>
                <a:gd name="connsiteY4" fmla="*/ 81023 h 1701479"/>
                <a:gd name="connsiteX5" fmla="*/ 1157469 w 3870286"/>
                <a:gd name="connsiteY5" fmla="*/ 358815 h 1701479"/>
                <a:gd name="connsiteX6" fmla="*/ 1157469 w 3870286"/>
                <a:gd name="connsiteY6" fmla="*/ 358815 h 1701479"/>
                <a:gd name="connsiteX7" fmla="*/ 1423686 w 3870286"/>
                <a:gd name="connsiteY7" fmla="*/ 613458 h 1701479"/>
                <a:gd name="connsiteX8" fmla="*/ 1423686 w 3870286"/>
                <a:gd name="connsiteY8" fmla="*/ 613458 h 1701479"/>
                <a:gd name="connsiteX9" fmla="*/ 1678329 w 3870286"/>
                <a:gd name="connsiteY9" fmla="*/ 532436 h 1701479"/>
                <a:gd name="connsiteX10" fmla="*/ 1747777 w 3870286"/>
                <a:gd name="connsiteY10" fmla="*/ 405114 h 1701479"/>
                <a:gd name="connsiteX11" fmla="*/ 1898248 w 3870286"/>
                <a:gd name="connsiteY11" fmla="*/ 277793 h 1701479"/>
                <a:gd name="connsiteX12" fmla="*/ 2037144 w 3870286"/>
                <a:gd name="connsiteY12" fmla="*/ 231494 h 1701479"/>
                <a:gd name="connsiteX13" fmla="*/ 2187615 w 3870286"/>
                <a:gd name="connsiteY13" fmla="*/ 173620 h 1701479"/>
                <a:gd name="connsiteX14" fmla="*/ 2361236 w 3870286"/>
                <a:gd name="connsiteY14" fmla="*/ 104172 h 1701479"/>
                <a:gd name="connsiteX15" fmla="*/ 2650603 w 3870286"/>
                <a:gd name="connsiteY15" fmla="*/ 69448 h 1701479"/>
                <a:gd name="connsiteX16" fmla="*/ 2754775 w 3870286"/>
                <a:gd name="connsiteY16" fmla="*/ 127322 h 1701479"/>
                <a:gd name="connsiteX17" fmla="*/ 3719271 w 3870286"/>
                <a:gd name="connsiteY17" fmla="*/ 1138118 h 1701479"/>
                <a:gd name="connsiteX18" fmla="*/ 3870286 w 3870286"/>
                <a:gd name="connsiteY18" fmla="*/ 1342841 h 1701479"/>
                <a:gd name="connsiteX19" fmla="*/ 1307939 w 3870286"/>
                <a:gd name="connsiteY19" fmla="*/ 1701479 h 1701479"/>
                <a:gd name="connsiteX20" fmla="*/ 208344 w 3870286"/>
                <a:gd name="connsiteY20" fmla="*/ 1169043 h 1701479"/>
                <a:gd name="connsiteX21" fmla="*/ 0 w 3870286"/>
                <a:gd name="connsiteY21" fmla="*/ 11575 h 1701479"/>
                <a:gd name="connsiteX0" fmla="*/ 0 w 3870286"/>
                <a:gd name="connsiteY0" fmla="*/ 11575 h 1701479"/>
                <a:gd name="connsiteX1" fmla="*/ 347241 w 3870286"/>
                <a:gd name="connsiteY1" fmla="*/ 0 h 1701479"/>
                <a:gd name="connsiteX2" fmla="*/ 532436 w 3870286"/>
                <a:gd name="connsiteY2" fmla="*/ 0 h 1701479"/>
                <a:gd name="connsiteX3" fmla="*/ 752355 w 3870286"/>
                <a:gd name="connsiteY3" fmla="*/ 34724 h 1701479"/>
                <a:gd name="connsiteX4" fmla="*/ 925975 w 3870286"/>
                <a:gd name="connsiteY4" fmla="*/ 81023 h 1701479"/>
                <a:gd name="connsiteX5" fmla="*/ 1157469 w 3870286"/>
                <a:gd name="connsiteY5" fmla="*/ 358815 h 1701479"/>
                <a:gd name="connsiteX6" fmla="*/ 1157469 w 3870286"/>
                <a:gd name="connsiteY6" fmla="*/ 358815 h 1701479"/>
                <a:gd name="connsiteX7" fmla="*/ 1423686 w 3870286"/>
                <a:gd name="connsiteY7" fmla="*/ 613458 h 1701479"/>
                <a:gd name="connsiteX8" fmla="*/ 1423686 w 3870286"/>
                <a:gd name="connsiteY8" fmla="*/ 613458 h 1701479"/>
                <a:gd name="connsiteX9" fmla="*/ 1678329 w 3870286"/>
                <a:gd name="connsiteY9" fmla="*/ 532436 h 1701479"/>
                <a:gd name="connsiteX10" fmla="*/ 1747777 w 3870286"/>
                <a:gd name="connsiteY10" fmla="*/ 405114 h 1701479"/>
                <a:gd name="connsiteX11" fmla="*/ 1898248 w 3870286"/>
                <a:gd name="connsiteY11" fmla="*/ 277793 h 1701479"/>
                <a:gd name="connsiteX12" fmla="*/ 2037144 w 3870286"/>
                <a:gd name="connsiteY12" fmla="*/ 231494 h 1701479"/>
                <a:gd name="connsiteX13" fmla="*/ 2187615 w 3870286"/>
                <a:gd name="connsiteY13" fmla="*/ 173620 h 1701479"/>
                <a:gd name="connsiteX14" fmla="*/ 2361236 w 3870286"/>
                <a:gd name="connsiteY14" fmla="*/ 104172 h 1701479"/>
                <a:gd name="connsiteX15" fmla="*/ 2650603 w 3870286"/>
                <a:gd name="connsiteY15" fmla="*/ 69448 h 1701479"/>
                <a:gd name="connsiteX16" fmla="*/ 2754775 w 3870286"/>
                <a:gd name="connsiteY16" fmla="*/ 127322 h 1701479"/>
                <a:gd name="connsiteX17" fmla="*/ 3719271 w 3870286"/>
                <a:gd name="connsiteY17" fmla="*/ 1138118 h 1701479"/>
                <a:gd name="connsiteX18" fmla="*/ 3870286 w 3870286"/>
                <a:gd name="connsiteY18" fmla="*/ 1342841 h 1701479"/>
                <a:gd name="connsiteX19" fmla="*/ 3555959 w 3870286"/>
                <a:gd name="connsiteY19" fmla="*/ 1414278 h 1701479"/>
                <a:gd name="connsiteX20" fmla="*/ 1307939 w 3870286"/>
                <a:gd name="connsiteY20" fmla="*/ 1701479 h 1701479"/>
                <a:gd name="connsiteX21" fmla="*/ 208344 w 3870286"/>
                <a:gd name="connsiteY21" fmla="*/ 1169043 h 1701479"/>
                <a:gd name="connsiteX22" fmla="*/ 0 w 3870286"/>
                <a:gd name="connsiteY22" fmla="*/ 11575 h 1701479"/>
                <a:gd name="connsiteX0" fmla="*/ 0 w 3898859"/>
                <a:gd name="connsiteY0" fmla="*/ 11575 h 1701479"/>
                <a:gd name="connsiteX1" fmla="*/ 347241 w 3898859"/>
                <a:gd name="connsiteY1" fmla="*/ 0 h 1701479"/>
                <a:gd name="connsiteX2" fmla="*/ 532436 w 3898859"/>
                <a:gd name="connsiteY2" fmla="*/ 0 h 1701479"/>
                <a:gd name="connsiteX3" fmla="*/ 752355 w 3898859"/>
                <a:gd name="connsiteY3" fmla="*/ 34724 h 1701479"/>
                <a:gd name="connsiteX4" fmla="*/ 925975 w 3898859"/>
                <a:gd name="connsiteY4" fmla="*/ 81023 h 1701479"/>
                <a:gd name="connsiteX5" fmla="*/ 1157469 w 3898859"/>
                <a:gd name="connsiteY5" fmla="*/ 358815 h 1701479"/>
                <a:gd name="connsiteX6" fmla="*/ 1157469 w 3898859"/>
                <a:gd name="connsiteY6" fmla="*/ 358815 h 1701479"/>
                <a:gd name="connsiteX7" fmla="*/ 1423686 w 3898859"/>
                <a:gd name="connsiteY7" fmla="*/ 613458 h 1701479"/>
                <a:gd name="connsiteX8" fmla="*/ 1423686 w 3898859"/>
                <a:gd name="connsiteY8" fmla="*/ 613458 h 1701479"/>
                <a:gd name="connsiteX9" fmla="*/ 1678329 w 3898859"/>
                <a:gd name="connsiteY9" fmla="*/ 532436 h 1701479"/>
                <a:gd name="connsiteX10" fmla="*/ 1747777 w 3898859"/>
                <a:gd name="connsiteY10" fmla="*/ 405114 h 1701479"/>
                <a:gd name="connsiteX11" fmla="*/ 1898248 w 3898859"/>
                <a:gd name="connsiteY11" fmla="*/ 277793 h 1701479"/>
                <a:gd name="connsiteX12" fmla="*/ 2037144 w 3898859"/>
                <a:gd name="connsiteY12" fmla="*/ 231494 h 1701479"/>
                <a:gd name="connsiteX13" fmla="*/ 2187615 w 3898859"/>
                <a:gd name="connsiteY13" fmla="*/ 173620 h 1701479"/>
                <a:gd name="connsiteX14" fmla="*/ 2361236 w 3898859"/>
                <a:gd name="connsiteY14" fmla="*/ 104172 h 1701479"/>
                <a:gd name="connsiteX15" fmla="*/ 2650603 w 3898859"/>
                <a:gd name="connsiteY15" fmla="*/ 69448 h 1701479"/>
                <a:gd name="connsiteX16" fmla="*/ 2754775 w 3898859"/>
                <a:gd name="connsiteY16" fmla="*/ 127322 h 1701479"/>
                <a:gd name="connsiteX17" fmla="*/ 3719271 w 3898859"/>
                <a:gd name="connsiteY17" fmla="*/ 1138118 h 1701479"/>
                <a:gd name="connsiteX18" fmla="*/ 3870286 w 3898859"/>
                <a:gd name="connsiteY18" fmla="*/ 1342841 h 1701479"/>
                <a:gd name="connsiteX19" fmla="*/ 3898859 w 3898859"/>
                <a:gd name="connsiteY19" fmla="*/ 1600015 h 1701479"/>
                <a:gd name="connsiteX20" fmla="*/ 1307939 w 3898859"/>
                <a:gd name="connsiteY20" fmla="*/ 1701479 h 1701479"/>
                <a:gd name="connsiteX21" fmla="*/ 208344 w 3898859"/>
                <a:gd name="connsiteY21" fmla="*/ 1169043 h 1701479"/>
                <a:gd name="connsiteX22" fmla="*/ 0 w 3898859"/>
                <a:gd name="connsiteY22" fmla="*/ 11575 h 1701479"/>
                <a:gd name="connsiteX0" fmla="*/ 0 w 3898859"/>
                <a:gd name="connsiteY0" fmla="*/ 11575 h 1701479"/>
                <a:gd name="connsiteX1" fmla="*/ 347241 w 3898859"/>
                <a:gd name="connsiteY1" fmla="*/ 0 h 1701479"/>
                <a:gd name="connsiteX2" fmla="*/ 532436 w 3898859"/>
                <a:gd name="connsiteY2" fmla="*/ 0 h 1701479"/>
                <a:gd name="connsiteX3" fmla="*/ 752355 w 3898859"/>
                <a:gd name="connsiteY3" fmla="*/ 34724 h 1701479"/>
                <a:gd name="connsiteX4" fmla="*/ 925975 w 3898859"/>
                <a:gd name="connsiteY4" fmla="*/ 81023 h 1701479"/>
                <a:gd name="connsiteX5" fmla="*/ 1157469 w 3898859"/>
                <a:gd name="connsiteY5" fmla="*/ 358815 h 1701479"/>
                <a:gd name="connsiteX6" fmla="*/ 1157469 w 3898859"/>
                <a:gd name="connsiteY6" fmla="*/ 358815 h 1701479"/>
                <a:gd name="connsiteX7" fmla="*/ 1423686 w 3898859"/>
                <a:gd name="connsiteY7" fmla="*/ 613458 h 1701479"/>
                <a:gd name="connsiteX8" fmla="*/ 1423686 w 3898859"/>
                <a:gd name="connsiteY8" fmla="*/ 613458 h 1701479"/>
                <a:gd name="connsiteX9" fmla="*/ 1678329 w 3898859"/>
                <a:gd name="connsiteY9" fmla="*/ 532436 h 1701479"/>
                <a:gd name="connsiteX10" fmla="*/ 1747777 w 3898859"/>
                <a:gd name="connsiteY10" fmla="*/ 405114 h 1701479"/>
                <a:gd name="connsiteX11" fmla="*/ 1898248 w 3898859"/>
                <a:gd name="connsiteY11" fmla="*/ 277793 h 1701479"/>
                <a:gd name="connsiteX12" fmla="*/ 2037144 w 3898859"/>
                <a:gd name="connsiteY12" fmla="*/ 231494 h 1701479"/>
                <a:gd name="connsiteX13" fmla="*/ 2187615 w 3898859"/>
                <a:gd name="connsiteY13" fmla="*/ 173620 h 1701479"/>
                <a:gd name="connsiteX14" fmla="*/ 2361236 w 3898859"/>
                <a:gd name="connsiteY14" fmla="*/ 104172 h 1701479"/>
                <a:gd name="connsiteX15" fmla="*/ 2650603 w 3898859"/>
                <a:gd name="connsiteY15" fmla="*/ 69448 h 1701479"/>
                <a:gd name="connsiteX16" fmla="*/ 2754775 w 3898859"/>
                <a:gd name="connsiteY16" fmla="*/ 127322 h 1701479"/>
                <a:gd name="connsiteX17" fmla="*/ 3719271 w 3898859"/>
                <a:gd name="connsiteY17" fmla="*/ 1138118 h 1701479"/>
                <a:gd name="connsiteX18" fmla="*/ 3870286 w 3898859"/>
                <a:gd name="connsiteY18" fmla="*/ 1342841 h 1701479"/>
                <a:gd name="connsiteX19" fmla="*/ 3898859 w 3898859"/>
                <a:gd name="connsiteY19" fmla="*/ 1600015 h 1701479"/>
                <a:gd name="connsiteX20" fmla="*/ 3470234 w 3898859"/>
                <a:gd name="connsiteY20" fmla="*/ 1657166 h 1701479"/>
                <a:gd name="connsiteX21" fmla="*/ 1307939 w 3898859"/>
                <a:gd name="connsiteY21" fmla="*/ 1701479 h 1701479"/>
                <a:gd name="connsiteX22" fmla="*/ 208344 w 3898859"/>
                <a:gd name="connsiteY22" fmla="*/ 1169043 h 1701479"/>
                <a:gd name="connsiteX23" fmla="*/ 0 w 3898859"/>
                <a:gd name="connsiteY23" fmla="*/ 11575 h 1701479"/>
                <a:gd name="connsiteX0" fmla="*/ 0 w 3898859"/>
                <a:gd name="connsiteY0" fmla="*/ 11575 h 1785754"/>
                <a:gd name="connsiteX1" fmla="*/ 347241 w 3898859"/>
                <a:gd name="connsiteY1" fmla="*/ 0 h 1785754"/>
                <a:gd name="connsiteX2" fmla="*/ 532436 w 3898859"/>
                <a:gd name="connsiteY2" fmla="*/ 0 h 1785754"/>
                <a:gd name="connsiteX3" fmla="*/ 752355 w 3898859"/>
                <a:gd name="connsiteY3" fmla="*/ 34724 h 1785754"/>
                <a:gd name="connsiteX4" fmla="*/ 925975 w 3898859"/>
                <a:gd name="connsiteY4" fmla="*/ 81023 h 1785754"/>
                <a:gd name="connsiteX5" fmla="*/ 1157469 w 3898859"/>
                <a:gd name="connsiteY5" fmla="*/ 358815 h 1785754"/>
                <a:gd name="connsiteX6" fmla="*/ 1157469 w 3898859"/>
                <a:gd name="connsiteY6" fmla="*/ 358815 h 1785754"/>
                <a:gd name="connsiteX7" fmla="*/ 1423686 w 3898859"/>
                <a:gd name="connsiteY7" fmla="*/ 613458 h 1785754"/>
                <a:gd name="connsiteX8" fmla="*/ 1423686 w 3898859"/>
                <a:gd name="connsiteY8" fmla="*/ 613458 h 1785754"/>
                <a:gd name="connsiteX9" fmla="*/ 1678329 w 3898859"/>
                <a:gd name="connsiteY9" fmla="*/ 532436 h 1785754"/>
                <a:gd name="connsiteX10" fmla="*/ 1747777 w 3898859"/>
                <a:gd name="connsiteY10" fmla="*/ 405114 h 1785754"/>
                <a:gd name="connsiteX11" fmla="*/ 1898248 w 3898859"/>
                <a:gd name="connsiteY11" fmla="*/ 277793 h 1785754"/>
                <a:gd name="connsiteX12" fmla="*/ 2037144 w 3898859"/>
                <a:gd name="connsiteY12" fmla="*/ 231494 h 1785754"/>
                <a:gd name="connsiteX13" fmla="*/ 2187615 w 3898859"/>
                <a:gd name="connsiteY13" fmla="*/ 173620 h 1785754"/>
                <a:gd name="connsiteX14" fmla="*/ 2361236 w 3898859"/>
                <a:gd name="connsiteY14" fmla="*/ 104172 h 1785754"/>
                <a:gd name="connsiteX15" fmla="*/ 2650603 w 3898859"/>
                <a:gd name="connsiteY15" fmla="*/ 69448 h 1785754"/>
                <a:gd name="connsiteX16" fmla="*/ 2754775 w 3898859"/>
                <a:gd name="connsiteY16" fmla="*/ 127322 h 1785754"/>
                <a:gd name="connsiteX17" fmla="*/ 3719271 w 3898859"/>
                <a:gd name="connsiteY17" fmla="*/ 1138118 h 1785754"/>
                <a:gd name="connsiteX18" fmla="*/ 3870286 w 3898859"/>
                <a:gd name="connsiteY18" fmla="*/ 1342841 h 1785754"/>
                <a:gd name="connsiteX19" fmla="*/ 3898859 w 3898859"/>
                <a:gd name="connsiteY19" fmla="*/ 1600015 h 1785754"/>
                <a:gd name="connsiteX20" fmla="*/ 3741696 w 3898859"/>
                <a:gd name="connsiteY20" fmla="*/ 1785754 h 1785754"/>
                <a:gd name="connsiteX21" fmla="*/ 1307939 w 3898859"/>
                <a:gd name="connsiteY21" fmla="*/ 1701479 h 1785754"/>
                <a:gd name="connsiteX22" fmla="*/ 208344 w 3898859"/>
                <a:gd name="connsiteY22" fmla="*/ 1169043 h 1785754"/>
                <a:gd name="connsiteX23" fmla="*/ 0 w 3898859"/>
                <a:gd name="connsiteY23" fmla="*/ 11575 h 1785754"/>
                <a:gd name="connsiteX0" fmla="*/ 0 w 3898859"/>
                <a:gd name="connsiteY0" fmla="*/ 11575 h 1785754"/>
                <a:gd name="connsiteX1" fmla="*/ 347241 w 3898859"/>
                <a:gd name="connsiteY1" fmla="*/ 0 h 1785754"/>
                <a:gd name="connsiteX2" fmla="*/ 532436 w 3898859"/>
                <a:gd name="connsiteY2" fmla="*/ 0 h 1785754"/>
                <a:gd name="connsiteX3" fmla="*/ 752355 w 3898859"/>
                <a:gd name="connsiteY3" fmla="*/ 34724 h 1785754"/>
                <a:gd name="connsiteX4" fmla="*/ 925975 w 3898859"/>
                <a:gd name="connsiteY4" fmla="*/ 81023 h 1785754"/>
                <a:gd name="connsiteX5" fmla="*/ 1157469 w 3898859"/>
                <a:gd name="connsiteY5" fmla="*/ 358815 h 1785754"/>
                <a:gd name="connsiteX6" fmla="*/ 1157469 w 3898859"/>
                <a:gd name="connsiteY6" fmla="*/ 358815 h 1785754"/>
                <a:gd name="connsiteX7" fmla="*/ 1423686 w 3898859"/>
                <a:gd name="connsiteY7" fmla="*/ 613458 h 1785754"/>
                <a:gd name="connsiteX8" fmla="*/ 1423686 w 3898859"/>
                <a:gd name="connsiteY8" fmla="*/ 613458 h 1785754"/>
                <a:gd name="connsiteX9" fmla="*/ 1678329 w 3898859"/>
                <a:gd name="connsiteY9" fmla="*/ 532436 h 1785754"/>
                <a:gd name="connsiteX10" fmla="*/ 1747777 w 3898859"/>
                <a:gd name="connsiteY10" fmla="*/ 405114 h 1785754"/>
                <a:gd name="connsiteX11" fmla="*/ 1898248 w 3898859"/>
                <a:gd name="connsiteY11" fmla="*/ 277793 h 1785754"/>
                <a:gd name="connsiteX12" fmla="*/ 2037144 w 3898859"/>
                <a:gd name="connsiteY12" fmla="*/ 231494 h 1785754"/>
                <a:gd name="connsiteX13" fmla="*/ 2187615 w 3898859"/>
                <a:gd name="connsiteY13" fmla="*/ 173620 h 1785754"/>
                <a:gd name="connsiteX14" fmla="*/ 2361236 w 3898859"/>
                <a:gd name="connsiteY14" fmla="*/ 104172 h 1785754"/>
                <a:gd name="connsiteX15" fmla="*/ 2650603 w 3898859"/>
                <a:gd name="connsiteY15" fmla="*/ 69448 h 1785754"/>
                <a:gd name="connsiteX16" fmla="*/ 2754775 w 3898859"/>
                <a:gd name="connsiteY16" fmla="*/ 127322 h 1785754"/>
                <a:gd name="connsiteX17" fmla="*/ 3719271 w 3898859"/>
                <a:gd name="connsiteY17" fmla="*/ 1138118 h 1785754"/>
                <a:gd name="connsiteX18" fmla="*/ 3870286 w 3898859"/>
                <a:gd name="connsiteY18" fmla="*/ 1342841 h 1785754"/>
                <a:gd name="connsiteX19" fmla="*/ 3898859 w 3898859"/>
                <a:gd name="connsiteY19" fmla="*/ 1600015 h 1785754"/>
                <a:gd name="connsiteX20" fmla="*/ 3741696 w 3898859"/>
                <a:gd name="connsiteY20" fmla="*/ 1785754 h 1785754"/>
                <a:gd name="connsiteX21" fmla="*/ 3284497 w 3898859"/>
                <a:gd name="connsiteY21" fmla="*/ 1742890 h 1785754"/>
                <a:gd name="connsiteX22" fmla="*/ 1307939 w 3898859"/>
                <a:gd name="connsiteY22" fmla="*/ 1701479 h 1785754"/>
                <a:gd name="connsiteX23" fmla="*/ 208344 w 3898859"/>
                <a:gd name="connsiteY23" fmla="*/ 1169043 h 1785754"/>
                <a:gd name="connsiteX24" fmla="*/ 0 w 3898859"/>
                <a:gd name="connsiteY24" fmla="*/ 11575 h 1785754"/>
                <a:gd name="connsiteX0" fmla="*/ 548894 w 4447753"/>
                <a:gd name="connsiteY0" fmla="*/ 11575 h 1785754"/>
                <a:gd name="connsiteX1" fmla="*/ 896135 w 4447753"/>
                <a:gd name="connsiteY1" fmla="*/ 0 h 1785754"/>
                <a:gd name="connsiteX2" fmla="*/ 1081330 w 4447753"/>
                <a:gd name="connsiteY2" fmla="*/ 0 h 1785754"/>
                <a:gd name="connsiteX3" fmla="*/ 1301249 w 4447753"/>
                <a:gd name="connsiteY3" fmla="*/ 34724 h 1785754"/>
                <a:gd name="connsiteX4" fmla="*/ 1474869 w 4447753"/>
                <a:gd name="connsiteY4" fmla="*/ 81023 h 1785754"/>
                <a:gd name="connsiteX5" fmla="*/ 1706363 w 4447753"/>
                <a:gd name="connsiteY5" fmla="*/ 358815 h 1785754"/>
                <a:gd name="connsiteX6" fmla="*/ 1706363 w 4447753"/>
                <a:gd name="connsiteY6" fmla="*/ 358815 h 1785754"/>
                <a:gd name="connsiteX7" fmla="*/ 1972580 w 4447753"/>
                <a:gd name="connsiteY7" fmla="*/ 613458 h 1785754"/>
                <a:gd name="connsiteX8" fmla="*/ 1972580 w 4447753"/>
                <a:gd name="connsiteY8" fmla="*/ 613458 h 1785754"/>
                <a:gd name="connsiteX9" fmla="*/ 2227223 w 4447753"/>
                <a:gd name="connsiteY9" fmla="*/ 532436 h 1785754"/>
                <a:gd name="connsiteX10" fmla="*/ 2296671 w 4447753"/>
                <a:gd name="connsiteY10" fmla="*/ 405114 h 1785754"/>
                <a:gd name="connsiteX11" fmla="*/ 2447142 w 4447753"/>
                <a:gd name="connsiteY11" fmla="*/ 277793 h 1785754"/>
                <a:gd name="connsiteX12" fmla="*/ 2586038 w 4447753"/>
                <a:gd name="connsiteY12" fmla="*/ 231494 h 1785754"/>
                <a:gd name="connsiteX13" fmla="*/ 2736509 w 4447753"/>
                <a:gd name="connsiteY13" fmla="*/ 173620 h 1785754"/>
                <a:gd name="connsiteX14" fmla="*/ 2910130 w 4447753"/>
                <a:gd name="connsiteY14" fmla="*/ 104172 h 1785754"/>
                <a:gd name="connsiteX15" fmla="*/ 3199497 w 4447753"/>
                <a:gd name="connsiteY15" fmla="*/ 69448 h 1785754"/>
                <a:gd name="connsiteX16" fmla="*/ 3303669 w 4447753"/>
                <a:gd name="connsiteY16" fmla="*/ 127322 h 1785754"/>
                <a:gd name="connsiteX17" fmla="*/ 4268165 w 4447753"/>
                <a:gd name="connsiteY17" fmla="*/ 1138118 h 1785754"/>
                <a:gd name="connsiteX18" fmla="*/ 4419180 w 4447753"/>
                <a:gd name="connsiteY18" fmla="*/ 1342841 h 1785754"/>
                <a:gd name="connsiteX19" fmla="*/ 4447753 w 4447753"/>
                <a:gd name="connsiteY19" fmla="*/ 1600015 h 1785754"/>
                <a:gd name="connsiteX20" fmla="*/ 4290590 w 4447753"/>
                <a:gd name="connsiteY20" fmla="*/ 1785754 h 1785754"/>
                <a:gd name="connsiteX21" fmla="*/ 3833391 w 4447753"/>
                <a:gd name="connsiteY21" fmla="*/ 1742890 h 1785754"/>
                <a:gd name="connsiteX22" fmla="*/ 1856833 w 4447753"/>
                <a:gd name="connsiteY22" fmla="*/ 1701479 h 1785754"/>
                <a:gd name="connsiteX23" fmla="*/ 0 w 4447753"/>
                <a:gd name="connsiteY23" fmla="*/ 1297630 h 1785754"/>
                <a:gd name="connsiteX24" fmla="*/ 548894 w 4447753"/>
                <a:gd name="connsiteY24" fmla="*/ 11575 h 1785754"/>
                <a:gd name="connsiteX0" fmla="*/ 548894 w 4447753"/>
                <a:gd name="connsiteY0" fmla="*/ 11575 h 1785754"/>
                <a:gd name="connsiteX1" fmla="*/ 896135 w 4447753"/>
                <a:gd name="connsiteY1" fmla="*/ 0 h 1785754"/>
                <a:gd name="connsiteX2" fmla="*/ 1081330 w 4447753"/>
                <a:gd name="connsiteY2" fmla="*/ 0 h 1785754"/>
                <a:gd name="connsiteX3" fmla="*/ 1301249 w 4447753"/>
                <a:gd name="connsiteY3" fmla="*/ 34724 h 1785754"/>
                <a:gd name="connsiteX4" fmla="*/ 1474869 w 4447753"/>
                <a:gd name="connsiteY4" fmla="*/ 81023 h 1785754"/>
                <a:gd name="connsiteX5" fmla="*/ 1706363 w 4447753"/>
                <a:gd name="connsiteY5" fmla="*/ 358815 h 1785754"/>
                <a:gd name="connsiteX6" fmla="*/ 1706363 w 4447753"/>
                <a:gd name="connsiteY6" fmla="*/ 358815 h 1785754"/>
                <a:gd name="connsiteX7" fmla="*/ 1972580 w 4447753"/>
                <a:gd name="connsiteY7" fmla="*/ 613458 h 1785754"/>
                <a:gd name="connsiteX8" fmla="*/ 1972580 w 4447753"/>
                <a:gd name="connsiteY8" fmla="*/ 613458 h 1785754"/>
                <a:gd name="connsiteX9" fmla="*/ 2227223 w 4447753"/>
                <a:gd name="connsiteY9" fmla="*/ 532436 h 1785754"/>
                <a:gd name="connsiteX10" fmla="*/ 2296671 w 4447753"/>
                <a:gd name="connsiteY10" fmla="*/ 405114 h 1785754"/>
                <a:gd name="connsiteX11" fmla="*/ 2447142 w 4447753"/>
                <a:gd name="connsiteY11" fmla="*/ 277793 h 1785754"/>
                <a:gd name="connsiteX12" fmla="*/ 2586038 w 4447753"/>
                <a:gd name="connsiteY12" fmla="*/ 231494 h 1785754"/>
                <a:gd name="connsiteX13" fmla="*/ 2736509 w 4447753"/>
                <a:gd name="connsiteY13" fmla="*/ 173620 h 1785754"/>
                <a:gd name="connsiteX14" fmla="*/ 2910130 w 4447753"/>
                <a:gd name="connsiteY14" fmla="*/ 104172 h 1785754"/>
                <a:gd name="connsiteX15" fmla="*/ 3199497 w 4447753"/>
                <a:gd name="connsiteY15" fmla="*/ 69448 h 1785754"/>
                <a:gd name="connsiteX16" fmla="*/ 3303669 w 4447753"/>
                <a:gd name="connsiteY16" fmla="*/ 127322 h 1785754"/>
                <a:gd name="connsiteX17" fmla="*/ 4268165 w 4447753"/>
                <a:gd name="connsiteY17" fmla="*/ 1138118 h 1785754"/>
                <a:gd name="connsiteX18" fmla="*/ 4419180 w 4447753"/>
                <a:gd name="connsiteY18" fmla="*/ 1342841 h 1785754"/>
                <a:gd name="connsiteX19" fmla="*/ 4447753 w 4447753"/>
                <a:gd name="connsiteY19" fmla="*/ 1600015 h 1785754"/>
                <a:gd name="connsiteX20" fmla="*/ 4290590 w 4447753"/>
                <a:gd name="connsiteY20" fmla="*/ 1785754 h 1785754"/>
                <a:gd name="connsiteX21" fmla="*/ 3833391 w 4447753"/>
                <a:gd name="connsiteY21" fmla="*/ 1742890 h 1785754"/>
                <a:gd name="connsiteX22" fmla="*/ 1856833 w 4447753"/>
                <a:gd name="connsiteY22" fmla="*/ 1701479 h 1785754"/>
                <a:gd name="connsiteX23" fmla="*/ 432966 w 4447753"/>
                <a:gd name="connsiteY23" fmla="*/ 1399990 h 1785754"/>
                <a:gd name="connsiteX24" fmla="*/ 0 w 4447753"/>
                <a:gd name="connsiteY24" fmla="*/ 1297630 h 1785754"/>
                <a:gd name="connsiteX25" fmla="*/ 548894 w 4447753"/>
                <a:gd name="connsiteY25" fmla="*/ 11575 h 1785754"/>
                <a:gd name="connsiteX0" fmla="*/ 548894 w 4447753"/>
                <a:gd name="connsiteY0" fmla="*/ 11575 h 1785754"/>
                <a:gd name="connsiteX1" fmla="*/ 896135 w 4447753"/>
                <a:gd name="connsiteY1" fmla="*/ 0 h 1785754"/>
                <a:gd name="connsiteX2" fmla="*/ 1081330 w 4447753"/>
                <a:gd name="connsiteY2" fmla="*/ 0 h 1785754"/>
                <a:gd name="connsiteX3" fmla="*/ 1301249 w 4447753"/>
                <a:gd name="connsiteY3" fmla="*/ 34724 h 1785754"/>
                <a:gd name="connsiteX4" fmla="*/ 1474869 w 4447753"/>
                <a:gd name="connsiteY4" fmla="*/ 81023 h 1785754"/>
                <a:gd name="connsiteX5" fmla="*/ 1706363 w 4447753"/>
                <a:gd name="connsiteY5" fmla="*/ 358815 h 1785754"/>
                <a:gd name="connsiteX6" fmla="*/ 1706363 w 4447753"/>
                <a:gd name="connsiteY6" fmla="*/ 358815 h 1785754"/>
                <a:gd name="connsiteX7" fmla="*/ 1972580 w 4447753"/>
                <a:gd name="connsiteY7" fmla="*/ 613458 h 1785754"/>
                <a:gd name="connsiteX8" fmla="*/ 1972580 w 4447753"/>
                <a:gd name="connsiteY8" fmla="*/ 613458 h 1785754"/>
                <a:gd name="connsiteX9" fmla="*/ 2227223 w 4447753"/>
                <a:gd name="connsiteY9" fmla="*/ 532436 h 1785754"/>
                <a:gd name="connsiteX10" fmla="*/ 2296671 w 4447753"/>
                <a:gd name="connsiteY10" fmla="*/ 405114 h 1785754"/>
                <a:gd name="connsiteX11" fmla="*/ 2447142 w 4447753"/>
                <a:gd name="connsiteY11" fmla="*/ 277793 h 1785754"/>
                <a:gd name="connsiteX12" fmla="*/ 2586038 w 4447753"/>
                <a:gd name="connsiteY12" fmla="*/ 231494 h 1785754"/>
                <a:gd name="connsiteX13" fmla="*/ 2736509 w 4447753"/>
                <a:gd name="connsiteY13" fmla="*/ 173620 h 1785754"/>
                <a:gd name="connsiteX14" fmla="*/ 2910130 w 4447753"/>
                <a:gd name="connsiteY14" fmla="*/ 104172 h 1785754"/>
                <a:gd name="connsiteX15" fmla="*/ 3199497 w 4447753"/>
                <a:gd name="connsiteY15" fmla="*/ 69448 h 1785754"/>
                <a:gd name="connsiteX16" fmla="*/ 3303669 w 4447753"/>
                <a:gd name="connsiteY16" fmla="*/ 127322 h 1785754"/>
                <a:gd name="connsiteX17" fmla="*/ 4268165 w 4447753"/>
                <a:gd name="connsiteY17" fmla="*/ 1138118 h 1785754"/>
                <a:gd name="connsiteX18" fmla="*/ 4419180 w 4447753"/>
                <a:gd name="connsiteY18" fmla="*/ 1342841 h 1785754"/>
                <a:gd name="connsiteX19" fmla="*/ 4447753 w 4447753"/>
                <a:gd name="connsiteY19" fmla="*/ 1600015 h 1785754"/>
                <a:gd name="connsiteX20" fmla="*/ 4290590 w 4447753"/>
                <a:gd name="connsiteY20" fmla="*/ 1785754 h 1785754"/>
                <a:gd name="connsiteX21" fmla="*/ 3833391 w 4447753"/>
                <a:gd name="connsiteY21" fmla="*/ 1742890 h 1785754"/>
                <a:gd name="connsiteX22" fmla="*/ 1856833 w 4447753"/>
                <a:gd name="connsiteY22" fmla="*/ 1701479 h 1785754"/>
                <a:gd name="connsiteX23" fmla="*/ 18628 w 4447753"/>
                <a:gd name="connsiteY23" fmla="*/ 1700028 h 1785754"/>
                <a:gd name="connsiteX24" fmla="*/ 0 w 4447753"/>
                <a:gd name="connsiteY24" fmla="*/ 1297630 h 1785754"/>
                <a:gd name="connsiteX25" fmla="*/ 548894 w 4447753"/>
                <a:gd name="connsiteY25" fmla="*/ 11575 h 1785754"/>
                <a:gd name="connsiteX0" fmla="*/ 548894 w 4447753"/>
                <a:gd name="connsiteY0" fmla="*/ 11575 h 1785754"/>
                <a:gd name="connsiteX1" fmla="*/ 896135 w 4447753"/>
                <a:gd name="connsiteY1" fmla="*/ 0 h 1785754"/>
                <a:gd name="connsiteX2" fmla="*/ 1081330 w 4447753"/>
                <a:gd name="connsiteY2" fmla="*/ 0 h 1785754"/>
                <a:gd name="connsiteX3" fmla="*/ 1301249 w 4447753"/>
                <a:gd name="connsiteY3" fmla="*/ 34724 h 1785754"/>
                <a:gd name="connsiteX4" fmla="*/ 1474869 w 4447753"/>
                <a:gd name="connsiteY4" fmla="*/ 81023 h 1785754"/>
                <a:gd name="connsiteX5" fmla="*/ 1706363 w 4447753"/>
                <a:gd name="connsiteY5" fmla="*/ 358815 h 1785754"/>
                <a:gd name="connsiteX6" fmla="*/ 1706363 w 4447753"/>
                <a:gd name="connsiteY6" fmla="*/ 358815 h 1785754"/>
                <a:gd name="connsiteX7" fmla="*/ 1972580 w 4447753"/>
                <a:gd name="connsiteY7" fmla="*/ 613458 h 1785754"/>
                <a:gd name="connsiteX8" fmla="*/ 1972580 w 4447753"/>
                <a:gd name="connsiteY8" fmla="*/ 613458 h 1785754"/>
                <a:gd name="connsiteX9" fmla="*/ 2227223 w 4447753"/>
                <a:gd name="connsiteY9" fmla="*/ 532436 h 1785754"/>
                <a:gd name="connsiteX10" fmla="*/ 2296671 w 4447753"/>
                <a:gd name="connsiteY10" fmla="*/ 405114 h 1785754"/>
                <a:gd name="connsiteX11" fmla="*/ 2447142 w 4447753"/>
                <a:gd name="connsiteY11" fmla="*/ 277793 h 1785754"/>
                <a:gd name="connsiteX12" fmla="*/ 2586038 w 4447753"/>
                <a:gd name="connsiteY12" fmla="*/ 231494 h 1785754"/>
                <a:gd name="connsiteX13" fmla="*/ 2736509 w 4447753"/>
                <a:gd name="connsiteY13" fmla="*/ 173620 h 1785754"/>
                <a:gd name="connsiteX14" fmla="*/ 2910130 w 4447753"/>
                <a:gd name="connsiteY14" fmla="*/ 104172 h 1785754"/>
                <a:gd name="connsiteX15" fmla="*/ 3199497 w 4447753"/>
                <a:gd name="connsiteY15" fmla="*/ 69448 h 1785754"/>
                <a:gd name="connsiteX16" fmla="*/ 3303669 w 4447753"/>
                <a:gd name="connsiteY16" fmla="*/ 127322 h 1785754"/>
                <a:gd name="connsiteX17" fmla="*/ 4268165 w 4447753"/>
                <a:gd name="connsiteY17" fmla="*/ 1138118 h 1785754"/>
                <a:gd name="connsiteX18" fmla="*/ 4419180 w 4447753"/>
                <a:gd name="connsiteY18" fmla="*/ 1342841 h 1785754"/>
                <a:gd name="connsiteX19" fmla="*/ 4447753 w 4447753"/>
                <a:gd name="connsiteY19" fmla="*/ 1600015 h 1785754"/>
                <a:gd name="connsiteX20" fmla="*/ 4290590 w 4447753"/>
                <a:gd name="connsiteY20" fmla="*/ 1785754 h 1785754"/>
                <a:gd name="connsiteX21" fmla="*/ 3833391 w 4447753"/>
                <a:gd name="connsiteY21" fmla="*/ 1742890 h 1785754"/>
                <a:gd name="connsiteX22" fmla="*/ 1856833 w 4447753"/>
                <a:gd name="connsiteY22" fmla="*/ 1701479 h 1785754"/>
                <a:gd name="connsiteX23" fmla="*/ 332953 w 4447753"/>
                <a:gd name="connsiteY23" fmla="*/ 1700027 h 1785754"/>
                <a:gd name="connsiteX24" fmla="*/ 18628 w 4447753"/>
                <a:gd name="connsiteY24" fmla="*/ 1700028 h 1785754"/>
                <a:gd name="connsiteX25" fmla="*/ 0 w 4447753"/>
                <a:gd name="connsiteY25" fmla="*/ 1297630 h 1785754"/>
                <a:gd name="connsiteX26" fmla="*/ 548894 w 4447753"/>
                <a:gd name="connsiteY26" fmla="*/ 11575 h 1785754"/>
                <a:gd name="connsiteX0" fmla="*/ 548894 w 4447753"/>
                <a:gd name="connsiteY0" fmla="*/ 11575 h 1985777"/>
                <a:gd name="connsiteX1" fmla="*/ 896135 w 4447753"/>
                <a:gd name="connsiteY1" fmla="*/ 0 h 1985777"/>
                <a:gd name="connsiteX2" fmla="*/ 1081330 w 4447753"/>
                <a:gd name="connsiteY2" fmla="*/ 0 h 1985777"/>
                <a:gd name="connsiteX3" fmla="*/ 1301249 w 4447753"/>
                <a:gd name="connsiteY3" fmla="*/ 34724 h 1985777"/>
                <a:gd name="connsiteX4" fmla="*/ 1474869 w 4447753"/>
                <a:gd name="connsiteY4" fmla="*/ 81023 h 1985777"/>
                <a:gd name="connsiteX5" fmla="*/ 1706363 w 4447753"/>
                <a:gd name="connsiteY5" fmla="*/ 358815 h 1985777"/>
                <a:gd name="connsiteX6" fmla="*/ 1706363 w 4447753"/>
                <a:gd name="connsiteY6" fmla="*/ 358815 h 1985777"/>
                <a:gd name="connsiteX7" fmla="*/ 1972580 w 4447753"/>
                <a:gd name="connsiteY7" fmla="*/ 613458 h 1985777"/>
                <a:gd name="connsiteX8" fmla="*/ 1972580 w 4447753"/>
                <a:gd name="connsiteY8" fmla="*/ 613458 h 1985777"/>
                <a:gd name="connsiteX9" fmla="*/ 2227223 w 4447753"/>
                <a:gd name="connsiteY9" fmla="*/ 532436 h 1985777"/>
                <a:gd name="connsiteX10" fmla="*/ 2296671 w 4447753"/>
                <a:gd name="connsiteY10" fmla="*/ 405114 h 1985777"/>
                <a:gd name="connsiteX11" fmla="*/ 2447142 w 4447753"/>
                <a:gd name="connsiteY11" fmla="*/ 277793 h 1985777"/>
                <a:gd name="connsiteX12" fmla="*/ 2586038 w 4447753"/>
                <a:gd name="connsiteY12" fmla="*/ 231494 h 1985777"/>
                <a:gd name="connsiteX13" fmla="*/ 2736509 w 4447753"/>
                <a:gd name="connsiteY13" fmla="*/ 173620 h 1985777"/>
                <a:gd name="connsiteX14" fmla="*/ 2910130 w 4447753"/>
                <a:gd name="connsiteY14" fmla="*/ 104172 h 1985777"/>
                <a:gd name="connsiteX15" fmla="*/ 3199497 w 4447753"/>
                <a:gd name="connsiteY15" fmla="*/ 69448 h 1985777"/>
                <a:gd name="connsiteX16" fmla="*/ 3303669 w 4447753"/>
                <a:gd name="connsiteY16" fmla="*/ 127322 h 1985777"/>
                <a:gd name="connsiteX17" fmla="*/ 4268165 w 4447753"/>
                <a:gd name="connsiteY17" fmla="*/ 1138118 h 1985777"/>
                <a:gd name="connsiteX18" fmla="*/ 4419180 w 4447753"/>
                <a:gd name="connsiteY18" fmla="*/ 1342841 h 1985777"/>
                <a:gd name="connsiteX19" fmla="*/ 4447753 w 4447753"/>
                <a:gd name="connsiteY19" fmla="*/ 1600015 h 1985777"/>
                <a:gd name="connsiteX20" fmla="*/ 4290590 w 4447753"/>
                <a:gd name="connsiteY20" fmla="*/ 1785754 h 1985777"/>
                <a:gd name="connsiteX21" fmla="*/ 3833391 w 4447753"/>
                <a:gd name="connsiteY21" fmla="*/ 1742890 h 1985777"/>
                <a:gd name="connsiteX22" fmla="*/ 1856833 w 4447753"/>
                <a:gd name="connsiteY22" fmla="*/ 1701479 h 1985777"/>
                <a:gd name="connsiteX23" fmla="*/ 18628 w 4447753"/>
                <a:gd name="connsiteY23" fmla="*/ 1985777 h 1985777"/>
                <a:gd name="connsiteX24" fmla="*/ 18628 w 4447753"/>
                <a:gd name="connsiteY24" fmla="*/ 1700028 h 1985777"/>
                <a:gd name="connsiteX25" fmla="*/ 0 w 4447753"/>
                <a:gd name="connsiteY25" fmla="*/ 1297630 h 1985777"/>
                <a:gd name="connsiteX26" fmla="*/ 548894 w 4447753"/>
                <a:gd name="connsiteY26" fmla="*/ 11575 h 1985777"/>
                <a:gd name="connsiteX0" fmla="*/ 548894 w 4447753"/>
                <a:gd name="connsiteY0" fmla="*/ 11575 h 1985777"/>
                <a:gd name="connsiteX1" fmla="*/ 896135 w 4447753"/>
                <a:gd name="connsiteY1" fmla="*/ 0 h 1985777"/>
                <a:gd name="connsiteX2" fmla="*/ 1081330 w 4447753"/>
                <a:gd name="connsiteY2" fmla="*/ 0 h 1985777"/>
                <a:gd name="connsiteX3" fmla="*/ 1301249 w 4447753"/>
                <a:gd name="connsiteY3" fmla="*/ 34724 h 1985777"/>
                <a:gd name="connsiteX4" fmla="*/ 1474869 w 4447753"/>
                <a:gd name="connsiteY4" fmla="*/ 81023 h 1985777"/>
                <a:gd name="connsiteX5" fmla="*/ 1706363 w 4447753"/>
                <a:gd name="connsiteY5" fmla="*/ 358815 h 1985777"/>
                <a:gd name="connsiteX6" fmla="*/ 1706363 w 4447753"/>
                <a:gd name="connsiteY6" fmla="*/ 358815 h 1985777"/>
                <a:gd name="connsiteX7" fmla="*/ 1972580 w 4447753"/>
                <a:gd name="connsiteY7" fmla="*/ 613458 h 1985777"/>
                <a:gd name="connsiteX8" fmla="*/ 1972580 w 4447753"/>
                <a:gd name="connsiteY8" fmla="*/ 613458 h 1985777"/>
                <a:gd name="connsiteX9" fmla="*/ 2227223 w 4447753"/>
                <a:gd name="connsiteY9" fmla="*/ 532436 h 1985777"/>
                <a:gd name="connsiteX10" fmla="*/ 2296671 w 4447753"/>
                <a:gd name="connsiteY10" fmla="*/ 405114 h 1985777"/>
                <a:gd name="connsiteX11" fmla="*/ 2447142 w 4447753"/>
                <a:gd name="connsiteY11" fmla="*/ 277793 h 1985777"/>
                <a:gd name="connsiteX12" fmla="*/ 2586038 w 4447753"/>
                <a:gd name="connsiteY12" fmla="*/ 231494 h 1985777"/>
                <a:gd name="connsiteX13" fmla="*/ 2736509 w 4447753"/>
                <a:gd name="connsiteY13" fmla="*/ 173620 h 1985777"/>
                <a:gd name="connsiteX14" fmla="*/ 2910130 w 4447753"/>
                <a:gd name="connsiteY14" fmla="*/ 104172 h 1985777"/>
                <a:gd name="connsiteX15" fmla="*/ 3199497 w 4447753"/>
                <a:gd name="connsiteY15" fmla="*/ 69448 h 1985777"/>
                <a:gd name="connsiteX16" fmla="*/ 3303669 w 4447753"/>
                <a:gd name="connsiteY16" fmla="*/ 127322 h 1985777"/>
                <a:gd name="connsiteX17" fmla="*/ 4268165 w 4447753"/>
                <a:gd name="connsiteY17" fmla="*/ 1138118 h 1985777"/>
                <a:gd name="connsiteX18" fmla="*/ 4419180 w 4447753"/>
                <a:gd name="connsiteY18" fmla="*/ 1342841 h 1985777"/>
                <a:gd name="connsiteX19" fmla="*/ 4447753 w 4447753"/>
                <a:gd name="connsiteY19" fmla="*/ 1600015 h 1985777"/>
                <a:gd name="connsiteX20" fmla="*/ 4290590 w 4447753"/>
                <a:gd name="connsiteY20" fmla="*/ 1785754 h 1985777"/>
                <a:gd name="connsiteX21" fmla="*/ 3833391 w 4447753"/>
                <a:gd name="connsiteY21" fmla="*/ 1742890 h 1985777"/>
                <a:gd name="connsiteX22" fmla="*/ 1856833 w 4447753"/>
                <a:gd name="connsiteY22" fmla="*/ 1701479 h 1985777"/>
                <a:gd name="connsiteX23" fmla="*/ 775866 w 4447753"/>
                <a:gd name="connsiteY23" fmla="*/ 1871477 h 1985777"/>
                <a:gd name="connsiteX24" fmla="*/ 18628 w 4447753"/>
                <a:gd name="connsiteY24" fmla="*/ 1985777 h 1985777"/>
                <a:gd name="connsiteX25" fmla="*/ 18628 w 4447753"/>
                <a:gd name="connsiteY25" fmla="*/ 1700028 h 1985777"/>
                <a:gd name="connsiteX26" fmla="*/ 0 w 4447753"/>
                <a:gd name="connsiteY26" fmla="*/ 1297630 h 1985777"/>
                <a:gd name="connsiteX27" fmla="*/ 548894 w 4447753"/>
                <a:gd name="connsiteY27" fmla="*/ 11575 h 1985777"/>
                <a:gd name="connsiteX0" fmla="*/ 548894 w 4447753"/>
                <a:gd name="connsiteY0" fmla="*/ 11575 h 2157227"/>
                <a:gd name="connsiteX1" fmla="*/ 896135 w 4447753"/>
                <a:gd name="connsiteY1" fmla="*/ 0 h 2157227"/>
                <a:gd name="connsiteX2" fmla="*/ 1081330 w 4447753"/>
                <a:gd name="connsiteY2" fmla="*/ 0 h 2157227"/>
                <a:gd name="connsiteX3" fmla="*/ 1301249 w 4447753"/>
                <a:gd name="connsiteY3" fmla="*/ 34724 h 2157227"/>
                <a:gd name="connsiteX4" fmla="*/ 1474869 w 4447753"/>
                <a:gd name="connsiteY4" fmla="*/ 81023 h 2157227"/>
                <a:gd name="connsiteX5" fmla="*/ 1706363 w 4447753"/>
                <a:gd name="connsiteY5" fmla="*/ 358815 h 2157227"/>
                <a:gd name="connsiteX6" fmla="*/ 1706363 w 4447753"/>
                <a:gd name="connsiteY6" fmla="*/ 358815 h 2157227"/>
                <a:gd name="connsiteX7" fmla="*/ 1972580 w 4447753"/>
                <a:gd name="connsiteY7" fmla="*/ 613458 h 2157227"/>
                <a:gd name="connsiteX8" fmla="*/ 1972580 w 4447753"/>
                <a:gd name="connsiteY8" fmla="*/ 613458 h 2157227"/>
                <a:gd name="connsiteX9" fmla="*/ 2227223 w 4447753"/>
                <a:gd name="connsiteY9" fmla="*/ 532436 h 2157227"/>
                <a:gd name="connsiteX10" fmla="*/ 2296671 w 4447753"/>
                <a:gd name="connsiteY10" fmla="*/ 405114 h 2157227"/>
                <a:gd name="connsiteX11" fmla="*/ 2447142 w 4447753"/>
                <a:gd name="connsiteY11" fmla="*/ 277793 h 2157227"/>
                <a:gd name="connsiteX12" fmla="*/ 2586038 w 4447753"/>
                <a:gd name="connsiteY12" fmla="*/ 231494 h 2157227"/>
                <a:gd name="connsiteX13" fmla="*/ 2736509 w 4447753"/>
                <a:gd name="connsiteY13" fmla="*/ 173620 h 2157227"/>
                <a:gd name="connsiteX14" fmla="*/ 2910130 w 4447753"/>
                <a:gd name="connsiteY14" fmla="*/ 104172 h 2157227"/>
                <a:gd name="connsiteX15" fmla="*/ 3199497 w 4447753"/>
                <a:gd name="connsiteY15" fmla="*/ 69448 h 2157227"/>
                <a:gd name="connsiteX16" fmla="*/ 3303669 w 4447753"/>
                <a:gd name="connsiteY16" fmla="*/ 127322 h 2157227"/>
                <a:gd name="connsiteX17" fmla="*/ 4268165 w 4447753"/>
                <a:gd name="connsiteY17" fmla="*/ 1138118 h 2157227"/>
                <a:gd name="connsiteX18" fmla="*/ 4419180 w 4447753"/>
                <a:gd name="connsiteY18" fmla="*/ 1342841 h 2157227"/>
                <a:gd name="connsiteX19" fmla="*/ 4447753 w 4447753"/>
                <a:gd name="connsiteY19" fmla="*/ 1600015 h 2157227"/>
                <a:gd name="connsiteX20" fmla="*/ 4290590 w 4447753"/>
                <a:gd name="connsiteY20" fmla="*/ 1785754 h 2157227"/>
                <a:gd name="connsiteX21" fmla="*/ 3833391 w 4447753"/>
                <a:gd name="connsiteY21" fmla="*/ 1742890 h 2157227"/>
                <a:gd name="connsiteX22" fmla="*/ 1856833 w 4447753"/>
                <a:gd name="connsiteY22" fmla="*/ 1701479 h 2157227"/>
                <a:gd name="connsiteX23" fmla="*/ 933029 w 4447753"/>
                <a:gd name="connsiteY23" fmla="*/ 2157227 h 2157227"/>
                <a:gd name="connsiteX24" fmla="*/ 18628 w 4447753"/>
                <a:gd name="connsiteY24" fmla="*/ 1985777 h 2157227"/>
                <a:gd name="connsiteX25" fmla="*/ 18628 w 4447753"/>
                <a:gd name="connsiteY25" fmla="*/ 1700028 h 2157227"/>
                <a:gd name="connsiteX26" fmla="*/ 0 w 4447753"/>
                <a:gd name="connsiteY26" fmla="*/ 1297630 h 2157227"/>
                <a:gd name="connsiteX27" fmla="*/ 548894 w 4447753"/>
                <a:gd name="connsiteY27" fmla="*/ 11575 h 215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447753" h="2157227">
                  <a:moveTo>
                    <a:pt x="548894" y="11575"/>
                  </a:moveTo>
                  <a:lnTo>
                    <a:pt x="896135" y="0"/>
                  </a:lnTo>
                  <a:lnTo>
                    <a:pt x="1081330" y="0"/>
                  </a:lnTo>
                  <a:lnTo>
                    <a:pt x="1301249" y="34724"/>
                  </a:lnTo>
                  <a:lnTo>
                    <a:pt x="1474869" y="81023"/>
                  </a:lnTo>
                  <a:lnTo>
                    <a:pt x="1706363" y="358815"/>
                  </a:lnTo>
                  <a:lnTo>
                    <a:pt x="1706363" y="358815"/>
                  </a:lnTo>
                  <a:lnTo>
                    <a:pt x="1972580" y="613458"/>
                  </a:lnTo>
                  <a:lnTo>
                    <a:pt x="1972580" y="613458"/>
                  </a:lnTo>
                  <a:lnTo>
                    <a:pt x="2227223" y="532436"/>
                  </a:lnTo>
                  <a:lnTo>
                    <a:pt x="2296671" y="405114"/>
                  </a:lnTo>
                  <a:lnTo>
                    <a:pt x="2447142" y="277793"/>
                  </a:lnTo>
                  <a:lnTo>
                    <a:pt x="2586038" y="231494"/>
                  </a:lnTo>
                  <a:lnTo>
                    <a:pt x="2736509" y="173620"/>
                  </a:lnTo>
                  <a:lnTo>
                    <a:pt x="2910130" y="104172"/>
                  </a:lnTo>
                  <a:lnTo>
                    <a:pt x="3199497" y="69448"/>
                  </a:lnTo>
                  <a:lnTo>
                    <a:pt x="3303669" y="127322"/>
                  </a:lnTo>
                  <a:lnTo>
                    <a:pt x="4268165" y="1138118"/>
                  </a:lnTo>
                  <a:lnTo>
                    <a:pt x="4419180" y="1342841"/>
                  </a:lnTo>
                  <a:lnTo>
                    <a:pt x="4447753" y="1600015"/>
                  </a:lnTo>
                  <a:lnTo>
                    <a:pt x="4290590" y="1785754"/>
                  </a:lnTo>
                  <a:lnTo>
                    <a:pt x="3833391" y="1742890"/>
                  </a:lnTo>
                  <a:lnTo>
                    <a:pt x="1856833" y="1701479"/>
                  </a:lnTo>
                  <a:lnTo>
                    <a:pt x="933029" y="2157227"/>
                  </a:lnTo>
                  <a:lnTo>
                    <a:pt x="18628" y="1985777"/>
                  </a:lnTo>
                  <a:lnTo>
                    <a:pt x="18628" y="1700028"/>
                  </a:lnTo>
                  <a:lnTo>
                    <a:pt x="0" y="1297630"/>
                  </a:lnTo>
                  <a:lnTo>
                    <a:pt x="548894" y="11575"/>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Vrije vorm 49"/>
            <p:cNvSpPr/>
            <p:nvPr/>
          </p:nvSpPr>
          <p:spPr>
            <a:xfrm>
              <a:off x="2698106" y="1354238"/>
              <a:ext cx="2788295" cy="3877519"/>
            </a:xfrm>
            <a:custGeom>
              <a:avLst/>
              <a:gdLst>
                <a:gd name="connsiteX0" fmla="*/ 324091 w 2801073"/>
                <a:gd name="connsiteY0" fmla="*/ 219919 h 3877519"/>
                <a:gd name="connsiteX1" fmla="*/ 520860 w 2801073"/>
                <a:gd name="connsiteY1" fmla="*/ 127321 h 3877519"/>
                <a:gd name="connsiteX2" fmla="*/ 706055 w 2801073"/>
                <a:gd name="connsiteY2" fmla="*/ 34724 h 3877519"/>
                <a:gd name="connsiteX3" fmla="*/ 949124 w 2801073"/>
                <a:gd name="connsiteY3" fmla="*/ 0 h 3877519"/>
                <a:gd name="connsiteX4" fmla="*/ 1192192 w 2801073"/>
                <a:gd name="connsiteY4" fmla="*/ 46299 h 3877519"/>
                <a:gd name="connsiteX5" fmla="*/ 1412111 w 2801073"/>
                <a:gd name="connsiteY5" fmla="*/ 243068 h 3877519"/>
                <a:gd name="connsiteX6" fmla="*/ 1585731 w 2801073"/>
                <a:gd name="connsiteY6" fmla="*/ 405114 h 3877519"/>
                <a:gd name="connsiteX7" fmla="*/ 1828800 w 2801073"/>
                <a:gd name="connsiteY7" fmla="*/ 671332 h 3877519"/>
                <a:gd name="connsiteX8" fmla="*/ 2025569 w 2801073"/>
                <a:gd name="connsiteY8" fmla="*/ 914400 h 3877519"/>
                <a:gd name="connsiteX9" fmla="*/ 2176040 w 2801073"/>
                <a:gd name="connsiteY9" fmla="*/ 1099595 h 3877519"/>
                <a:gd name="connsiteX10" fmla="*/ 2314936 w 2801073"/>
                <a:gd name="connsiteY10" fmla="*/ 1307939 h 3877519"/>
                <a:gd name="connsiteX11" fmla="*/ 2372810 w 2801073"/>
                <a:gd name="connsiteY11" fmla="*/ 1527858 h 3877519"/>
                <a:gd name="connsiteX12" fmla="*/ 2384384 w 2801073"/>
                <a:gd name="connsiteY12" fmla="*/ 1817225 h 3877519"/>
                <a:gd name="connsiteX13" fmla="*/ 2372810 w 2801073"/>
                <a:gd name="connsiteY13" fmla="*/ 2060294 h 3877519"/>
                <a:gd name="connsiteX14" fmla="*/ 2419108 w 2801073"/>
                <a:gd name="connsiteY14" fmla="*/ 2326511 h 3877519"/>
                <a:gd name="connsiteX15" fmla="*/ 2523281 w 2801073"/>
                <a:gd name="connsiteY15" fmla="*/ 2639028 h 3877519"/>
                <a:gd name="connsiteX16" fmla="*/ 2673751 w 2801073"/>
                <a:gd name="connsiteY16" fmla="*/ 2858947 h 3877519"/>
                <a:gd name="connsiteX17" fmla="*/ 2801073 w 2801073"/>
                <a:gd name="connsiteY17" fmla="*/ 3020992 h 3877519"/>
                <a:gd name="connsiteX18" fmla="*/ 2627453 w 2801073"/>
                <a:gd name="connsiteY18" fmla="*/ 3275635 h 3877519"/>
                <a:gd name="connsiteX19" fmla="*/ 2407534 w 2801073"/>
                <a:gd name="connsiteY19" fmla="*/ 3495554 h 3877519"/>
                <a:gd name="connsiteX20" fmla="*/ 2176040 w 2801073"/>
                <a:gd name="connsiteY20" fmla="*/ 3680749 h 3877519"/>
                <a:gd name="connsiteX21" fmla="*/ 1967696 w 2801073"/>
                <a:gd name="connsiteY21" fmla="*/ 3761772 h 3877519"/>
                <a:gd name="connsiteX22" fmla="*/ 1724627 w 2801073"/>
                <a:gd name="connsiteY22" fmla="*/ 3877519 h 3877519"/>
                <a:gd name="connsiteX23" fmla="*/ 1585731 w 2801073"/>
                <a:gd name="connsiteY23" fmla="*/ 3657600 h 3877519"/>
                <a:gd name="connsiteX24" fmla="*/ 1435260 w 2801073"/>
                <a:gd name="connsiteY24" fmla="*/ 3402957 h 3877519"/>
                <a:gd name="connsiteX25" fmla="*/ 1215341 w 2801073"/>
                <a:gd name="connsiteY25" fmla="*/ 3240911 h 3877519"/>
                <a:gd name="connsiteX26" fmla="*/ 949124 w 2801073"/>
                <a:gd name="connsiteY26" fmla="*/ 3055716 h 3877519"/>
                <a:gd name="connsiteX27" fmla="*/ 659757 w 2801073"/>
                <a:gd name="connsiteY27" fmla="*/ 2766349 h 3877519"/>
                <a:gd name="connsiteX28" fmla="*/ 439838 w 2801073"/>
                <a:gd name="connsiteY28" fmla="*/ 2338086 h 3877519"/>
                <a:gd name="connsiteX29" fmla="*/ 335665 w 2801073"/>
                <a:gd name="connsiteY29" fmla="*/ 2071868 h 3877519"/>
                <a:gd name="connsiteX30" fmla="*/ 231493 w 2801073"/>
                <a:gd name="connsiteY30" fmla="*/ 1747777 h 3877519"/>
                <a:gd name="connsiteX31" fmla="*/ 127321 w 2801073"/>
                <a:gd name="connsiteY31" fmla="*/ 1469985 h 3877519"/>
                <a:gd name="connsiteX32" fmla="*/ 57873 w 2801073"/>
                <a:gd name="connsiteY32" fmla="*/ 1088020 h 3877519"/>
                <a:gd name="connsiteX33" fmla="*/ 0 w 2801073"/>
                <a:gd name="connsiteY33" fmla="*/ 798653 h 3877519"/>
                <a:gd name="connsiteX34" fmla="*/ 46298 w 2801073"/>
                <a:gd name="connsiteY34" fmla="*/ 590309 h 3877519"/>
                <a:gd name="connsiteX0" fmla="*/ 324091 w 2801073"/>
                <a:gd name="connsiteY0" fmla="*/ 219919 h 3877519"/>
                <a:gd name="connsiteX1" fmla="*/ 520860 w 2801073"/>
                <a:gd name="connsiteY1" fmla="*/ 127321 h 3877519"/>
                <a:gd name="connsiteX2" fmla="*/ 706055 w 2801073"/>
                <a:gd name="connsiteY2" fmla="*/ 34724 h 3877519"/>
                <a:gd name="connsiteX3" fmla="*/ 949124 w 2801073"/>
                <a:gd name="connsiteY3" fmla="*/ 0 h 3877519"/>
                <a:gd name="connsiteX4" fmla="*/ 1192192 w 2801073"/>
                <a:gd name="connsiteY4" fmla="*/ 46299 h 3877519"/>
                <a:gd name="connsiteX5" fmla="*/ 1412111 w 2801073"/>
                <a:gd name="connsiteY5" fmla="*/ 243068 h 3877519"/>
                <a:gd name="connsiteX6" fmla="*/ 1585731 w 2801073"/>
                <a:gd name="connsiteY6" fmla="*/ 405114 h 3877519"/>
                <a:gd name="connsiteX7" fmla="*/ 1828800 w 2801073"/>
                <a:gd name="connsiteY7" fmla="*/ 671332 h 3877519"/>
                <a:gd name="connsiteX8" fmla="*/ 2025569 w 2801073"/>
                <a:gd name="connsiteY8" fmla="*/ 914400 h 3877519"/>
                <a:gd name="connsiteX9" fmla="*/ 2176040 w 2801073"/>
                <a:gd name="connsiteY9" fmla="*/ 1099595 h 3877519"/>
                <a:gd name="connsiteX10" fmla="*/ 2314936 w 2801073"/>
                <a:gd name="connsiteY10" fmla="*/ 1307939 h 3877519"/>
                <a:gd name="connsiteX11" fmla="*/ 2372810 w 2801073"/>
                <a:gd name="connsiteY11" fmla="*/ 1527858 h 3877519"/>
                <a:gd name="connsiteX12" fmla="*/ 2384384 w 2801073"/>
                <a:gd name="connsiteY12" fmla="*/ 1817225 h 3877519"/>
                <a:gd name="connsiteX13" fmla="*/ 2372810 w 2801073"/>
                <a:gd name="connsiteY13" fmla="*/ 2060294 h 3877519"/>
                <a:gd name="connsiteX14" fmla="*/ 2419108 w 2801073"/>
                <a:gd name="connsiteY14" fmla="*/ 2326511 h 3877519"/>
                <a:gd name="connsiteX15" fmla="*/ 2523281 w 2801073"/>
                <a:gd name="connsiteY15" fmla="*/ 2639028 h 3877519"/>
                <a:gd name="connsiteX16" fmla="*/ 2673751 w 2801073"/>
                <a:gd name="connsiteY16" fmla="*/ 2858947 h 3877519"/>
                <a:gd name="connsiteX17" fmla="*/ 2801073 w 2801073"/>
                <a:gd name="connsiteY17" fmla="*/ 3020992 h 3877519"/>
                <a:gd name="connsiteX18" fmla="*/ 2627453 w 2801073"/>
                <a:gd name="connsiteY18" fmla="*/ 3275635 h 3877519"/>
                <a:gd name="connsiteX19" fmla="*/ 2407534 w 2801073"/>
                <a:gd name="connsiteY19" fmla="*/ 3495554 h 3877519"/>
                <a:gd name="connsiteX20" fmla="*/ 2176040 w 2801073"/>
                <a:gd name="connsiteY20" fmla="*/ 3680749 h 3877519"/>
                <a:gd name="connsiteX21" fmla="*/ 1967696 w 2801073"/>
                <a:gd name="connsiteY21" fmla="*/ 3761772 h 3877519"/>
                <a:gd name="connsiteX22" fmla="*/ 1724627 w 2801073"/>
                <a:gd name="connsiteY22" fmla="*/ 3877519 h 3877519"/>
                <a:gd name="connsiteX23" fmla="*/ 1585731 w 2801073"/>
                <a:gd name="connsiteY23" fmla="*/ 3657600 h 3877519"/>
                <a:gd name="connsiteX24" fmla="*/ 1435260 w 2801073"/>
                <a:gd name="connsiteY24" fmla="*/ 3402957 h 3877519"/>
                <a:gd name="connsiteX25" fmla="*/ 1215341 w 2801073"/>
                <a:gd name="connsiteY25" fmla="*/ 3240911 h 3877519"/>
                <a:gd name="connsiteX26" fmla="*/ 949124 w 2801073"/>
                <a:gd name="connsiteY26" fmla="*/ 3055716 h 3877519"/>
                <a:gd name="connsiteX27" fmla="*/ 659757 w 2801073"/>
                <a:gd name="connsiteY27" fmla="*/ 2766349 h 3877519"/>
                <a:gd name="connsiteX28" fmla="*/ 439838 w 2801073"/>
                <a:gd name="connsiteY28" fmla="*/ 2338086 h 3877519"/>
                <a:gd name="connsiteX29" fmla="*/ 335665 w 2801073"/>
                <a:gd name="connsiteY29" fmla="*/ 2071868 h 3877519"/>
                <a:gd name="connsiteX30" fmla="*/ 231493 w 2801073"/>
                <a:gd name="connsiteY30" fmla="*/ 1747777 h 3877519"/>
                <a:gd name="connsiteX31" fmla="*/ 127321 w 2801073"/>
                <a:gd name="connsiteY31" fmla="*/ 1469985 h 3877519"/>
                <a:gd name="connsiteX32" fmla="*/ 57873 w 2801073"/>
                <a:gd name="connsiteY32" fmla="*/ 1088020 h 3877519"/>
                <a:gd name="connsiteX33" fmla="*/ 0 w 2801073"/>
                <a:gd name="connsiteY33" fmla="*/ 798653 h 3877519"/>
                <a:gd name="connsiteX34" fmla="*/ 46298 w 2801073"/>
                <a:gd name="connsiteY34" fmla="*/ 590309 h 3877519"/>
                <a:gd name="connsiteX0" fmla="*/ 324091 w 2801073"/>
                <a:gd name="connsiteY0" fmla="*/ 219919 h 3877519"/>
                <a:gd name="connsiteX1" fmla="*/ 520860 w 2801073"/>
                <a:gd name="connsiteY1" fmla="*/ 127321 h 3877519"/>
                <a:gd name="connsiteX2" fmla="*/ 706055 w 2801073"/>
                <a:gd name="connsiteY2" fmla="*/ 34724 h 3877519"/>
                <a:gd name="connsiteX3" fmla="*/ 949124 w 2801073"/>
                <a:gd name="connsiteY3" fmla="*/ 0 h 3877519"/>
                <a:gd name="connsiteX4" fmla="*/ 1192192 w 2801073"/>
                <a:gd name="connsiteY4" fmla="*/ 46299 h 3877519"/>
                <a:gd name="connsiteX5" fmla="*/ 1412111 w 2801073"/>
                <a:gd name="connsiteY5" fmla="*/ 243068 h 3877519"/>
                <a:gd name="connsiteX6" fmla="*/ 1585731 w 2801073"/>
                <a:gd name="connsiteY6" fmla="*/ 405114 h 3877519"/>
                <a:gd name="connsiteX7" fmla="*/ 1828800 w 2801073"/>
                <a:gd name="connsiteY7" fmla="*/ 671332 h 3877519"/>
                <a:gd name="connsiteX8" fmla="*/ 2025569 w 2801073"/>
                <a:gd name="connsiteY8" fmla="*/ 914400 h 3877519"/>
                <a:gd name="connsiteX9" fmla="*/ 2176040 w 2801073"/>
                <a:gd name="connsiteY9" fmla="*/ 1099595 h 3877519"/>
                <a:gd name="connsiteX10" fmla="*/ 2314936 w 2801073"/>
                <a:gd name="connsiteY10" fmla="*/ 1307939 h 3877519"/>
                <a:gd name="connsiteX11" fmla="*/ 2372810 w 2801073"/>
                <a:gd name="connsiteY11" fmla="*/ 1527858 h 3877519"/>
                <a:gd name="connsiteX12" fmla="*/ 2384384 w 2801073"/>
                <a:gd name="connsiteY12" fmla="*/ 1817225 h 3877519"/>
                <a:gd name="connsiteX13" fmla="*/ 2372810 w 2801073"/>
                <a:gd name="connsiteY13" fmla="*/ 2060294 h 3877519"/>
                <a:gd name="connsiteX14" fmla="*/ 2419108 w 2801073"/>
                <a:gd name="connsiteY14" fmla="*/ 2326511 h 3877519"/>
                <a:gd name="connsiteX15" fmla="*/ 2523281 w 2801073"/>
                <a:gd name="connsiteY15" fmla="*/ 2639028 h 3877519"/>
                <a:gd name="connsiteX16" fmla="*/ 2673751 w 2801073"/>
                <a:gd name="connsiteY16" fmla="*/ 2858947 h 3877519"/>
                <a:gd name="connsiteX17" fmla="*/ 2801073 w 2801073"/>
                <a:gd name="connsiteY17" fmla="*/ 3020992 h 3877519"/>
                <a:gd name="connsiteX18" fmla="*/ 2627453 w 2801073"/>
                <a:gd name="connsiteY18" fmla="*/ 3275635 h 3877519"/>
                <a:gd name="connsiteX19" fmla="*/ 2407534 w 2801073"/>
                <a:gd name="connsiteY19" fmla="*/ 3495554 h 3877519"/>
                <a:gd name="connsiteX20" fmla="*/ 2176040 w 2801073"/>
                <a:gd name="connsiteY20" fmla="*/ 3680749 h 3877519"/>
                <a:gd name="connsiteX21" fmla="*/ 1967696 w 2801073"/>
                <a:gd name="connsiteY21" fmla="*/ 3761772 h 3877519"/>
                <a:gd name="connsiteX22" fmla="*/ 1724627 w 2801073"/>
                <a:gd name="connsiteY22" fmla="*/ 3877519 h 3877519"/>
                <a:gd name="connsiteX23" fmla="*/ 1585731 w 2801073"/>
                <a:gd name="connsiteY23" fmla="*/ 3657600 h 3877519"/>
                <a:gd name="connsiteX24" fmla="*/ 1435260 w 2801073"/>
                <a:gd name="connsiteY24" fmla="*/ 3402957 h 3877519"/>
                <a:gd name="connsiteX25" fmla="*/ 1215341 w 2801073"/>
                <a:gd name="connsiteY25" fmla="*/ 3240911 h 3877519"/>
                <a:gd name="connsiteX26" fmla="*/ 949124 w 2801073"/>
                <a:gd name="connsiteY26" fmla="*/ 3055716 h 3877519"/>
                <a:gd name="connsiteX27" fmla="*/ 659757 w 2801073"/>
                <a:gd name="connsiteY27" fmla="*/ 2766349 h 3877519"/>
                <a:gd name="connsiteX28" fmla="*/ 439838 w 2801073"/>
                <a:gd name="connsiteY28" fmla="*/ 2338086 h 3877519"/>
                <a:gd name="connsiteX29" fmla="*/ 335665 w 2801073"/>
                <a:gd name="connsiteY29" fmla="*/ 2071868 h 3877519"/>
                <a:gd name="connsiteX30" fmla="*/ 231493 w 2801073"/>
                <a:gd name="connsiteY30" fmla="*/ 1747777 h 3877519"/>
                <a:gd name="connsiteX31" fmla="*/ 127321 w 2801073"/>
                <a:gd name="connsiteY31" fmla="*/ 1469985 h 3877519"/>
                <a:gd name="connsiteX32" fmla="*/ 34724 w 2801073"/>
                <a:gd name="connsiteY32" fmla="*/ 1099594 h 3877519"/>
                <a:gd name="connsiteX33" fmla="*/ 0 w 2801073"/>
                <a:gd name="connsiteY33" fmla="*/ 798653 h 3877519"/>
                <a:gd name="connsiteX34" fmla="*/ 46298 w 2801073"/>
                <a:gd name="connsiteY34" fmla="*/ 590309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46460 w 2801235"/>
                <a:gd name="connsiteY34" fmla="*/ 590309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46460 w 2801235"/>
                <a:gd name="connsiteY34" fmla="*/ 590309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312678 w 2801235"/>
                <a:gd name="connsiteY34" fmla="*/ 266218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312678 w 2801235"/>
                <a:gd name="connsiteY34" fmla="*/ 266218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312678 w 2801235"/>
                <a:gd name="connsiteY34" fmla="*/ 266218 h 3877519"/>
                <a:gd name="connsiteX0" fmla="*/ 293575 w 2770557"/>
                <a:gd name="connsiteY0" fmla="*/ 219919 h 3877519"/>
                <a:gd name="connsiteX1" fmla="*/ 490344 w 2770557"/>
                <a:gd name="connsiteY1" fmla="*/ 127321 h 3877519"/>
                <a:gd name="connsiteX2" fmla="*/ 675539 w 2770557"/>
                <a:gd name="connsiteY2" fmla="*/ 34724 h 3877519"/>
                <a:gd name="connsiteX3" fmla="*/ 918608 w 2770557"/>
                <a:gd name="connsiteY3" fmla="*/ 0 h 3877519"/>
                <a:gd name="connsiteX4" fmla="*/ 1161676 w 2770557"/>
                <a:gd name="connsiteY4" fmla="*/ 46299 h 3877519"/>
                <a:gd name="connsiteX5" fmla="*/ 1381595 w 2770557"/>
                <a:gd name="connsiteY5" fmla="*/ 243068 h 3877519"/>
                <a:gd name="connsiteX6" fmla="*/ 1555215 w 2770557"/>
                <a:gd name="connsiteY6" fmla="*/ 405114 h 3877519"/>
                <a:gd name="connsiteX7" fmla="*/ 1798284 w 2770557"/>
                <a:gd name="connsiteY7" fmla="*/ 671332 h 3877519"/>
                <a:gd name="connsiteX8" fmla="*/ 1995053 w 2770557"/>
                <a:gd name="connsiteY8" fmla="*/ 914400 h 3877519"/>
                <a:gd name="connsiteX9" fmla="*/ 2145524 w 2770557"/>
                <a:gd name="connsiteY9" fmla="*/ 1099595 h 3877519"/>
                <a:gd name="connsiteX10" fmla="*/ 2284420 w 2770557"/>
                <a:gd name="connsiteY10" fmla="*/ 1307939 h 3877519"/>
                <a:gd name="connsiteX11" fmla="*/ 2342294 w 2770557"/>
                <a:gd name="connsiteY11" fmla="*/ 1527858 h 3877519"/>
                <a:gd name="connsiteX12" fmla="*/ 2353868 w 2770557"/>
                <a:gd name="connsiteY12" fmla="*/ 1817225 h 3877519"/>
                <a:gd name="connsiteX13" fmla="*/ 2342294 w 2770557"/>
                <a:gd name="connsiteY13" fmla="*/ 2060294 h 3877519"/>
                <a:gd name="connsiteX14" fmla="*/ 2388592 w 2770557"/>
                <a:gd name="connsiteY14" fmla="*/ 2326511 h 3877519"/>
                <a:gd name="connsiteX15" fmla="*/ 2492765 w 2770557"/>
                <a:gd name="connsiteY15" fmla="*/ 2639028 h 3877519"/>
                <a:gd name="connsiteX16" fmla="*/ 2643235 w 2770557"/>
                <a:gd name="connsiteY16" fmla="*/ 2858947 h 3877519"/>
                <a:gd name="connsiteX17" fmla="*/ 2770557 w 2770557"/>
                <a:gd name="connsiteY17" fmla="*/ 3020992 h 3877519"/>
                <a:gd name="connsiteX18" fmla="*/ 2596937 w 2770557"/>
                <a:gd name="connsiteY18" fmla="*/ 3275635 h 3877519"/>
                <a:gd name="connsiteX19" fmla="*/ 2377018 w 2770557"/>
                <a:gd name="connsiteY19" fmla="*/ 3495554 h 3877519"/>
                <a:gd name="connsiteX20" fmla="*/ 2145524 w 2770557"/>
                <a:gd name="connsiteY20" fmla="*/ 3680749 h 3877519"/>
                <a:gd name="connsiteX21" fmla="*/ 1937180 w 2770557"/>
                <a:gd name="connsiteY21" fmla="*/ 3761772 h 3877519"/>
                <a:gd name="connsiteX22" fmla="*/ 1694111 w 2770557"/>
                <a:gd name="connsiteY22" fmla="*/ 3877519 h 3877519"/>
                <a:gd name="connsiteX23" fmla="*/ 1555215 w 2770557"/>
                <a:gd name="connsiteY23" fmla="*/ 3657600 h 3877519"/>
                <a:gd name="connsiteX24" fmla="*/ 1404744 w 2770557"/>
                <a:gd name="connsiteY24" fmla="*/ 3402957 h 3877519"/>
                <a:gd name="connsiteX25" fmla="*/ 1184825 w 2770557"/>
                <a:gd name="connsiteY25" fmla="*/ 3240911 h 3877519"/>
                <a:gd name="connsiteX26" fmla="*/ 918608 w 2770557"/>
                <a:gd name="connsiteY26" fmla="*/ 3055716 h 3877519"/>
                <a:gd name="connsiteX27" fmla="*/ 629241 w 2770557"/>
                <a:gd name="connsiteY27" fmla="*/ 2766349 h 3877519"/>
                <a:gd name="connsiteX28" fmla="*/ 409322 w 2770557"/>
                <a:gd name="connsiteY28" fmla="*/ 2338086 h 3877519"/>
                <a:gd name="connsiteX29" fmla="*/ 305149 w 2770557"/>
                <a:gd name="connsiteY29" fmla="*/ 2071868 h 3877519"/>
                <a:gd name="connsiteX30" fmla="*/ 200977 w 2770557"/>
                <a:gd name="connsiteY30" fmla="*/ 1747777 h 3877519"/>
                <a:gd name="connsiteX31" fmla="*/ 96805 w 2770557"/>
                <a:gd name="connsiteY31" fmla="*/ 1469985 h 3877519"/>
                <a:gd name="connsiteX32" fmla="*/ 4208 w 2770557"/>
                <a:gd name="connsiteY32" fmla="*/ 1099594 h 3877519"/>
                <a:gd name="connsiteX33" fmla="*/ 15782 w 2770557"/>
                <a:gd name="connsiteY33" fmla="*/ 555584 h 3877519"/>
                <a:gd name="connsiteX34" fmla="*/ 282000 w 2770557"/>
                <a:gd name="connsiteY34" fmla="*/ 266218 h 3877519"/>
                <a:gd name="connsiteX0" fmla="*/ 296675 w 2773657"/>
                <a:gd name="connsiteY0" fmla="*/ 219919 h 3877519"/>
                <a:gd name="connsiteX1" fmla="*/ 493444 w 2773657"/>
                <a:gd name="connsiteY1" fmla="*/ 127321 h 3877519"/>
                <a:gd name="connsiteX2" fmla="*/ 678639 w 2773657"/>
                <a:gd name="connsiteY2" fmla="*/ 34724 h 3877519"/>
                <a:gd name="connsiteX3" fmla="*/ 921708 w 2773657"/>
                <a:gd name="connsiteY3" fmla="*/ 0 h 3877519"/>
                <a:gd name="connsiteX4" fmla="*/ 1164776 w 2773657"/>
                <a:gd name="connsiteY4" fmla="*/ 46299 h 3877519"/>
                <a:gd name="connsiteX5" fmla="*/ 1384695 w 2773657"/>
                <a:gd name="connsiteY5" fmla="*/ 243068 h 3877519"/>
                <a:gd name="connsiteX6" fmla="*/ 1558315 w 2773657"/>
                <a:gd name="connsiteY6" fmla="*/ 405114 h 3877519"/>
                <a:gd name="connsiteX7" fmla="*/ 1801384 w 2773657"/>
                <a:gd name="connsiteY7" fmla="*/ 671332 h 3877519"/>
                <a:gd name="connsiteX8" fmla="*/ 1998153 w 2773657"/>
                <a:gd name="connsiteY8" fmla="*/ 914400 h 3877519"/>
                <a:gd name="connsiteX9" fmla="*/ 2148624 w 2773657"/>
                <a:gd name="connsiteY9" fmla="*/ 1099595 h 3877519"/>
                <a:gd name="connsiteX10" fmla="*/ 2287520 w 2773657"/>
                <a:gd name="connsiteY10" fmla="*/ 1307939 h 3877519"/>
                <a:gd name="connsiteX11" fmla="*/ 2345394 w 2773657"/>
                <a:gd name="connsiteY11" fmla="*/ 1527858 h 3877519"/>
                <a:gd name="connsiteX12" fmla="*/ 2356968 w 2773657"/>
                <a:gd name="connsiteY12" fmla="*/ 1817225 h 3877519"/>
                <a:gd name="connsiteX13" fmla="*/ 2345394 w 2773657"/>
                <a:gd name="connsiteY13" fmla="*/ 2060294 h 3877519"/>
                <a:gd name="connsiteX14" fmla="*/ 2391692 w 2773657"/>
                <a:gd name="connsiteY14" fmla="*/ 2326511 h 3877519"/>
                <a:gd name="connsiteX15" fmla="*/ 2495865 w 2773657"/>
                <a:gd name="connsiteY15" fmla="*/ 2639028 h 3877519"/>
                <a:gd name="connsiteX16" fmla="*/ 2646335 w 2773657"/>
                <a:gd name="connsiteY16" fmla="*/ 2858947 h 3877519"/>
                <a:gd name="connsiteX17" fmla="*/ 2773657 w 2773657"/>
                <a:gd name="connsiteY17" fmla="*/ 3020992 h 3877519"/>
                <a:gd name="connsiteX18" fmla="*/ 2600037 w 2773657"/>
                <a:gd name="connsiteY18" fmla="*/ 3275635 h 3877519"/>
                <a:gd name="connsiteX19" fmla="*/ 2380118 w 2773657"/>
                <a:gd name="connsiteY19" fmla="*/ 3495554 h 3877519"/>
                <a:gd name="connsiteX20" fmla="*/ 2148624 w 2773657"/>
                <a:gd name="connsiteY20" fmla="*/ 3680749 h 3877519"/>
                <a:gd name="connsiteX21" fmla="*/ 1940280 w 2773657"/>
                <a:gd name="connsiteY21" fmla="*/ 3761772 h 3877519"/>
                <a:gd name="connsiteX22" fmla="*/ 1697211 w 2773657"/>
                <a:gd name="connsiteY22" fmla="*/ 3877519 h 3877519"/>
                <a:gd name="connsiteX23" fmla="*/ 1558315 w 2773657"/>
                <a:gd name="connsiteY23" fmla="*/ 3657600 h 3877519"/>
                <a:gd name="connsiteX24" fmla="*/ 1407844 w 2773657"/>
                <a:gd name="connsiteY24" fmla="*/ 3402957 h 3877519"/>
                <a:gd name="connsiteX25" fmla="*/ 1187925 w 2773657"/>
                <a:gd name="connsiteY25" fmla="*/ 3240911 h 3877519"/>
                <a:gd name="connsiteX26" fmla="*/ 921708 w 2773657"/>
                <a:gd name="connsiteY26" fmla="*/ 3055716 h 3877519"/>
                <a:gd name="connsiteX27" fmla="*/ 632341 w 2773657"/>
                <a:gd name="connsiteY27" fmla="*/ 2766349 h 3877519"/>
                <a:gd name="connsiteX28" fmla="*/ 412422 w 2773657"/>
                <a:gd name="connsiteY28" fmla="*/ 2338086 h 3877519"/>
                <a:gd name="connsiteX29" fmla="*/ 308249 w 2773657"/>
                <a:gd name="connsiteY29" fmla="*/ 2071868 h 3877519"/>
                <a:gd name="connsiteX30" fmla="*/ 204077 w 2773657"/>
                <a:gd name="connsiteY30" fmla="*/ 1747777 h 3877519"/>
                <a:gd name="connsiteX31" fmla="*/ 99905 w 2773657"/>
                <a:gd name="connsiteY31" fmla="*/ 1469985 h 3877519"/>
                <a:gd name="connsiteX32" fmla="*/ 7308 w 2773657"/>
                <a:gd name="connsiteY32" fmla="*/ 1099594 h 3877519"/>
                <a:gd name="connsiteX33" fmla="*/ 7308 w 2773657"/>
                <a:gd name="connsiteY33" fmla="*/ 613457 h 3877519"/>
                <a:gd name="connsiteX34" fmla="*/ 285100 w 2773657"/>
                <a:gd name="connsiteY34" fmla="*/ 266218 h 3877519"/>
                <a:gd name="connsiteX0" fmla="*/ 339289 w 2816271"/>
                <a:gd name="connsiteY0" fmla="*/ 219919 h 3877519"/>
                <a:gd name="connsiteX1" fmla="*/ 536058 w 2816271"/>
                <a:gd name="connsiteY1" fmla="*/ 127321 h 3877519"/>
                <a:gd name="connsiteX2" fmla="*/ 721253 w 2816271"/>
                <a:gd name="connsiteY2" fmla="*/ 34724 h 3877519"/>
                <a:gd name="connsiteX3" fmla="*/ 964322 w 2816271"/>
                <a:gd name="connsiteY3" fmla="*/ 0 h 3877519"/>
                <a:gd name="connsiteX4" fmla="*/ 1207390 w 2816271"/>
                <a:gd name="connsiteY4" fmla="*/ 46299 h 3877519"/>
                <a:gd name="connsiteX5" fmla="*/ 1427309 w 2816271"/>
                <a:gd name="connsiteY5" fmla="*/ 243068 h 3877519"/>
                <a:gd name="connsiteX6" fmla="*/ 1600929 w 2816271"/>
                <a:gd name="connsiteY6" fmla="*/ 405114 h 3877519"/>
                <a:gd name="connsiteX7" fmla="*/ 1843998 w 2816271"/>
                <a:gd name="connsiteY7" fmla="*/ 671332 h 3877519"/>
                <a:gd name="connsiteX8" fmla="*/ 2040767 w 2816271"/>
                <a:gd name="connsiteY8" fmla="*/ 914400 h 3877519"/>
                <a:gd name="connsiteX9" fmla="*/ 2191238 w 2816271"/>
                <a:gd name="connsiteY9" fmla="*/ 1099595 h 3877519"/>
                <a:gd name="connsiteX10" fmla="*/ 2330134 w 2816271"/>
                <a:gd name="connsiteY10" fmla="*/ 1307939 h 3877519"/>
                <a:gd name="connsiteX11" fmla="*/ 2388008 w 2816271"/>
                <a:gd name="connsiteY11" fmla="*/ 1527858 h 3877519"/>
                <a:gd name="connsiteX12" fmla="*/ 2399582 w 2816271"/>
                <a:gd name="connsiteY12" fmla="*/ 1817225 h 3877519"/>
                <a:gd name="connsiteX13" fmla="*/ 2388008 w 2816271"/>
                <a:gd name="connsiteY13" fmla="*/ 2060294 h 3877519"/>
                <a:gd name="connsiteX14" fmla="*/ 2434306 w 2816271"/>
                <a:gd name="connsiteY14" fmla="*/ 2326511 h 3877519"/>
                <a:gd name="connsiteX15" fmla="*/ 2538479 w 2816271"/>
                <a:gd name="connsiteY15" fmla="*/ 2639028 h 3877519"/>
                <a:gd name="connsiteX16" fmla="*/ 2688949 w 2816271"/>
                <a:gd name="connsiteY16" fmla="*/ 2858947 h 3877519"/>
                <a:gd name="connsiteX17" fmla="*/ 2816271 w 2816271"/>
                <a:gd name="connsiteY17" fmla="*/ 3020992 h 3877519"/>
                <a:gd name="connsiteX18" fmla="*/ 2642651 w 2816271"/>
                <a:gd name="connsiteY18" fmla="*/ 3275635 h 3877519"/>
                <a:gd name="connsiteX19" fmla="*/ 2422732 w 2816271"/>
                <a:gd name="connsiteY19" fmla="*/ 3495554 h 3877519"/>
                <a:gd name="connsiteX20" fmla="*/ 2191238 w 2816271"/>
                <a:gd name="connsiteY20" fmla="*/ 3680749 h 3877519"/>
                <a:gd name="connsiteX21" fmla="*/ 1982894 w 2816271"/>
                <a:gd name="connsiteY21" fmla="*/ 3761772 h 3877519"/>
                <a:gd name="connsiteX22" fmla="*/ 1739825 w 2816271"/>
                <a:gd name="connsiteY22" fmla="*/ 3877519 h 3877519"/>
                <a:gd name="connsiteX23" fmla="*/ 1600929 w 2816271"/>
                <a:gd name="connsiteY23" fmla="*/ 3657600 h 3877519"/>
                <a:gd name="connsiteX24" fmla="*/ 1450458 w 2816271"/>
                <a:gd name="connsiteY24" fmla="*/ 3402957 h 3877519"/>
                <a:gd name="connsiteX25" fmla="*/ 1230539 w 2816271"/>
                <a:gd name="connsiteY25" fmla="*/ 3240911 h 3877519"/>
                <a:gd name="connsiteX26" fmla="*/ 964322 w 2816271"/>
                <a:gd name="connsiteY26" fmla="*/ 3055716 h 3877519"/>
                <a:gd name="connsiteX27" fmla="*/ 674955 w 2816271"/>
                <a:gd name="connsiteY27" fmla="*/ 2766349 h 3877519"/>
                <a:gd name="connsiteX28" fmla="*/ 455036 w 2816271"/>
                <a:gd name="connsiteY28" fmla="*/ 2338086 h 3877519"/>
                <a:gd name="connsiteX29" fmla="*/ 350863 w 2816271"/>
                <a:gd name="connsiteY29" fmla="*/ 2071868 h 3877519"/>
                <a:gd name="connsiteX30" fmla="*/ 246691 w 2816271"/>
                <a:gd name="connsiteY30" fmla="*/ 1747777 h 3877519"/>
                <a:gd name="connsiteX31" fmla="*/ 142519 w 2816271"/>
                <a:gd name="connsiteY31" fmla="*/ 1469985 h 3877519"/>
                <a:gd name="connsiteX32" fmla="*/ 49922 w 2816271"/>
                <a:gd name="connsiteY32" fmla="*/ 1099594 h 3877519"/>
                <a:gd name="connsiteX33" fmla="*/ 49922 w 2816271"/>
                <a:gd name="connsiteY33" fmla="*/ 613457 h 3877519"/>
                <a:gd name="connsiteX34" fmla="*/ 327714 w 2816271"/>
                <a:gd name="connsiteY34" fmla="*/ 266218 h 3877519"/>
                <a:gd name="connsiteX0" fmla="*/ 339289 w 2816271"/>
                <a:gd name="connsiteY0" fmla="*/ 219919 h 3877519"/>
                <a:gd name="connsiteX1" fmla="*/ 536058 w 2816271"/>
                <a:gd name="connsiteY1" fmla="*/ 127321 h 3877519"/>
                <a:gd name="connsiteX2" fmla="*/ 721253 w 2816271"/>
                <a:gd name="connsiteY2" fmla="*/ 34724 h 3877519"/>
                <a:gd name="connsiteX3" fmla="*/ 964322 w 2816271"/>
                <a:gd name="connsiteY3" fmla="*/ 0 h 3877519"/>
                <a:gd name="connsiteX4" fmla="*/ 1207390 w 2816271"/>
                <a:gd name="connsiteY4" fmla="*/ 46299 h 3877519"/>
                <a:gd name="connsiteX5" fmla="*/ 1427309 w 2816271"/>
                <a:gd name="connsiteY5" fmla="*/ 243068 h 3877519"/>
                <a:gd name="connsiteX6" fmla="*/ 1600929 w 2816271"/>
                <a:gd name="connsiteY6" fmla="*/ 405114 h 3877519"/>
                <a:gd name="connsiteX7" fmla="*/ 1843998 w 2816271"/>
                <a:gd name="connsiteY7" fmla="*/ 671332 h 3877519"/>
                <a:gd name="connsiteX8" fmla="*/ 2040767 w 2816271"/>
                <a:gd name="connsiteY8" fmla="*/ 914400 h 3877519"/>
                <a:gd name="connsiteX9" fmla="*/ 2191238 w 2816271"/>
                <a:gd name="connsiteY9" fmla="*/ 1099595 h 3877519"/>
                <a:gd name="connsiteX10" fmla="*/ 2330134 w 2816271"/>
                <a:gd name="connsiteY10" fmla="*/ 1307939 h 3877519"/>
                <a:gd name="connsiteX11" fmla="*/ 2388008 w 2816271"/>
                <a:gd name="connsiteY11" fmla="*/ 1527858 h 3877519"/>
                <a:gd name="connsiteX12" fmla="*/ 2399582 w 2816271"/>
                <a:gd name="connsiteY12" fmla="*/ 1817225 h 3877519"/>
                <a:gd name="connsiteX13" fmla="*/ 2388008 w 2816271"/>
                <a:gd name="connsiteY13" fmla="*/ 2060294 h 3877519"/>
                <a:gd name="connsiteX14" fmla="*/ 2434306 w 2816271"/>
                <a:gd name="connsiteY14" fmla="*/ 2326511 h 3877519"/>
                <a:gd name="connsiteX15" fmla="*/ 2538479 w 2816271"/>
                <a:gd name="connsiteY15" fmla="*/ 2639028 h 3877519"/>
                <a:gd name="connsiteX16" fmla="*/ 2688949 w 2816271"/>
                <a:gd name="connsiteY16" fmla="*/ 2858947 h 3877519"/>
                <a:gd name="connsiteX17" fmla="*/ 2816271 w 2816271"/>
                <a:gd name="connsiteY17" fmla="*/ 3020992 h 3877519"/>
                <a:gd name="connsiteX18" fmla="*/ 2642651 w 2816271"/>
                <a:gd name="connsiteY18" fmla="*/ 3275635 h 3877519"/>
                <a:gd name="connsiteX19" fmla="*/ 2422732 w 2816271"/>
                <a:gd name="connsiteY19" fmla="*/ 3495554 h 3877519"/>
                <a:gd name="connsiteX20" fmla="*/ 2191238 w 2816271"/>
                <a:gd name="connsiteY20" fmla="*/ 3680749 h 3877519"/>
                <a:gd name="connsiteX21" fmla="*/ 1982894 w 2816271"/>
                <a:gd name="connsiteY21" fmla="*/ 3761772 h 3877519"/>
                <a:gd name="connsiteX22" fmla="*/ 1739825 w 2816271"/>
                <a:gd name="connsiteY22" fmla="*/ 3877519 h 3877519"/>
                <a:gd name="connsiteX23" fmla="*/ 1600929 w 2816271"/>
                <a:gd name="connsiteY23" fmla="*/ 3657600 h 3877519"/>
                <a:gd name="connsiteX24" fmla="*/ 1450458 w 2816271"/>
                <a:gd name="connsiteY24" fmla="*/ 3402957 h 3877519"/>
                <a:gd name="connsiteX25" fmla="*/ 1230539 w 2816271"/>
                <a:gd name="connsiteY25" fmla="*/ 3240911 h 3877519"/>
                <a:gd name="connsiteX26" fmla="*/ 964322 w 2816271"/>
                <a:gd name="connsiteY26" fmla="*/ 3055716 h 3877519"/>
                <a:gd name="connsiteX27" fmla="*/ 674955 w 2816271"/>
                <a:gd name="connsiteY27" fmla="*/ 2766349 h 3877519"/>
                <a:gd name="connsiteX28" fmla="*/ 455036 w 2816271"/>
                <a:gd name="connsiteY28" fmla="*/ 2338086 h 3877519"/>
                <a:gd name="connsiteX29" fmla="*/ 350863 w 2816271"/>
                <a:gd name="connsiteY29" fmla="*/ 2071868 h 3877519"/>
                <a:gd name="connsiteX30" fmla="*/ 246691 w 2816271"/>
                <a:gd name="connsiteY30" fmla="*/ 1747777 h 3877519"/>
                <a:gd name="connsiteX31" fmla="*/ 142519 w 2816271"/>
                <a:gd name="connsiteY31" fmla="*/ 1469985 h 3877519"/>
                <a:gd name="connsiteX32" fmla="*/ 49922 w 2816271"/>
                <a:gd name="connsiteY32" fmla="*/ 1099594 h 3877519"/>
                <a:gd name="connsiteX33" fmla="*/ 49922 w 2816271"/>
                <a:gd name="connsiteY33" fmla="*/ 578732 h 3877519"/>
                <a:gd name="connsiteX34" fmla="*/ 327714 w 2816271"/>
                <a:gd name="connsiteY34" fmla="*/ 266218 h 3877519"/>
                <a:gd name="connsiteX0" fmla="*/ 323957 w 2800939"/>
                <a:gd name="connsiteY0" fmla="*/ 219919 h 3877519"/>
                <a:gd name="connsiteX1" fmla="*/ 520726 w 2800939"/>
                <a:gd name="connsiteY1" fmla="*/ 127321 h 3877519"/>
                <a:gd name="connsiteX2" fmla="*/ 705921 w 2800939"/>
                <a:gd name="connsiteY2" fmla="*/ 34724 h 3877519"/>
                <a:gd name="connsiteX3" fmla="*/ 948990 w 2800939"/>
                <a:gd name="connsiteY3" fmla="*/ 0 h 3877519"/>
                <a:gd name="connsiteX4" fmla="*/ 1192058 w 2800939"/>
                <a:gd name="connsiteY4" fmla="*/ 46299 h 3877519"/>
                <a:gd name="connsiteX5" fmla="*/ 1411977 w 2800939"/>
                <a:gd name="connsiteY5" fmla="*/ 243068 h 3877519"/>
                <a:gd name="connsiteX6" fmla="*/ 1585597 w 2800939"/>
                <a:gd name="connsiteY6" fmla="*/ 405114 h 3877519"/>
                <a:gd name="connsiteX7" fmla="*/ 1828666 w 2800939"/>
                <a:gd name="connsiteY7" fmla="*/ 671332 h 3877519"/>
                <a:gd name="connsiteX8" fmla="*/ 2025435 w 2800939"/>
                <a:gd name="connsiteY8" fmla="*/ 914400 h 3877519"/>
                <a:gd name="connsiteX9" fmla="*/ 2175906 w 2800939"/>
                <a:gd name="connsiteY9" fmla="*/ 1099595 h 3877519"/>
                <a:gd name="connsiteX10" fmla="*/ 2314802 w 2800939"/>
                <a:gd name="connsiteY10" fmla="*/ 1307939 h 3877519"/>
                <a:gd name="connsiteX11" fmla="*/ 2372676 w 2800939"/>
                <a:gd name="connsiteY11" fmla="*/ 1527858 h 3877519"/>
                <a:gd name="connsiteX12" fmla="*/ 2384250 w 2800939"/>
                <a:gd name="connsiteY12" fmla="*/ 1817225 h 3877519"/>
                <a:gd name="connsiteX13" fmla="*/ 2372676 w 2800939"/>
                <a:gd name="connsiteY13" fmla="*/ 2060294 h 3877519"/>
                <a:gd name="connsiteX14" fmla="*/ 2418974 w 2800939"/>
                <a:gd name="connsiteY14" fmla="*/ 2326511 h 3877519"/>
                <a:gd name="connsiteX15" fmla="*/ 2523147 w 2800939"/>
                <a:gd name="connsiteY15" fmla="*/ 2639028 h 3877519"/>
                <a:gd name="connsiteX16" fmla="*/ 2673617 w 2800939"/>
                <a:gd name="connsiteY16" fmla="*/ 2858947 h 3877519"/>
                <a:gd name="connsiteX17" fmla="*/ 2800939 w 2800939"/>
                <a:gd name="connsiteY17" fmla="*/ 3020992 h 3877519"/>
                <a:gd name="connsiteX18" fmla="*/ 2627319 w 2800939"/>
                <a:gd name="connsiteY18" fmla="*/ 3275635 h 3877519"/>
                <a:gd name="connsiteX19" fmla="*/ 2407400 w 2800939"/>
                <a:gd name="connsiteY19" fmla="*/ 3495554 h 3877519"/>
                <a:gd name="connsiteX20" fmla="*/ 2175906 w 2800939"/>
                <a:gd name="connsiteY20" fmla="*/ 3680749 h 3877519"/>
                <a:gd name="connsiteX21" fmla="*/ 1967562 w 2800939"/>
                <a:gd name="connsiteY21" fmla="*/ 3761772 h 3877519"/>
                <a:gd name="connsiteX22" fmla="*/ 1724493 w 2800939"/>
                <a:gd name="connsiteY22" fmla="*/ 3877519 h 3877519"/>
                <a:gd name="connsiteX23" fmla="*/ 1585597 w 2800939"/>
                <a:gd name="connsiteY23" fmla="*/ 3657600 h 3877519"/>
                <a:gd name="connsiteX24" fmla="*/ 1435126 w 2800939"/>
                <a:gd name="connsiteY24" fmla="*/ 3402957 h 3877519"/>
                <a:gd name="connsiteX25" fmla="*/ 1215207 w 2800939"/>
                <a:gd name="connsiteY25" fmla="*/ 3240911 h 3877519"/>
                <a:gd name="connsiteX26" fmla="*/ 948990 w 2800939"/>
                <a:gd name="connsiteY26" fmla="*/ 3055716 h 3877519"/>
                <a:gd name="connsiteX27" fmla="*/ 659623 w 2800939"/>
                <a:gd name="connsiteY27" fmla="*/ 2766349 h 3877519"/>
                <a:gd name="connsiteX28" fmla="*/ 439704 w 2800939"/>
                <a:gd name="connsiteY28" fmla="*/ 2338086 h 3877519"/>
                <a:gd name="connsiteX29" fmla="*/ 335531 w 2800939"/>
                <a:gd name="connsiteY29" fmla="*/ 2071868 h 3877519"/>
                <a:gd name="connsiteX30" fmla="*/ 231359 w 2800939"/>
                <a:gd name="connsiteY30" fmla="*/ 1747777 h 3877519"/>
                <a:gd name="connsiteX31" fmla="*/ 127187 w 2800939"/>
                <a:gd name="connsiteY31" fmla="*/ 1469985 h 3877519"/>
                <a:gd name="connsiteX32" fmla="*/ 34590 w 2800939"/>
                <a:gd name="connsiteY32" fmla="*/ 1099594 h 3877519"/>
                <a:gd name="connsiteX33" fmla="*/ 34590 w 2800939"/>
                <a:gd name="connsiteY33" fmla="*/ 578732 h 3877519"/>
                <a:gd name="connsiteX34" fmla="*/ 312382 w 2800939"/>
                <a:gd name="connsiteY34" fmla="*/ 266218 h 3877519"/>
                <a:gd name="connsiteX0" fmla="*/ 313820 w 2790802"/>
                <a:gd name="connsiteY0" fmla="*/ 219919 h 3877519"/>
                <a:gd name="connsiteX1" fmla="*/ 510589 w 2790802"/>
                <a:gd name="connsiteY1" fmla="*/ 127321 h 3877519"/>
                <a:gd name="connsiteX2" fmla="*/ 695784 w 2790802"/>
                <a:gd name="connsiteY2" fmla="*/ 34724 h 3877519"/>
                <a:gd name="connsiteX3" fmla="*/ 938853 w 2790802"/>
                <a:gd name="connsiteY3" fmla="*/ 0 h 3877519"/>
                <a:gd name="connsiteX4" fmla="*/ 1181921 w 2790802"/>
                <a:gd name="connsiteY4" fmla="*/ 46299 h 3877519"/>
                <a:gd name="connsiteX5" fmla="*/ 1401840 w 2790802"/>
                <a:gd name="connsiteY5" fmla="*/ 243068 h 3877519"/>
                <a:gd name="connsiteX6" fmla="*/ 1575460 w 2790802"/>
                <a:gd name="connsiteY6" fmla="*/ 405114 h 3877519"/>
                <a:gd name="connsiteX7" fmla="*/ 1818529 w 2790802"/>
                <a:gd name="connsiteY7" fmla="*/ 671332 h 3877519"/>
                <a:gd name="connsiteX8" fmla="*/ 2015298 w 2790802"/>
                <a:gd name="connsiteY8" fmla="*/ 914400 h 3877519"/>
                <a:gd name="connsiteX9" fmla="*/ 2165769 w 2790802"/>
                <a:gd name="connsiteY9" fmla="*/ 1099595 h 3877519"/>
                <a:gd name="connsiteX10" fmla="*/ 2304665 w 2790802"/>
                <a:gd name="connsiteY10" fmla="*/ 1307939 h 3877519"/>
                <a:gd name="connsiteX11" fmla="*/ 2362539 w 2790802"/>
                <a:gd name="connsiteY11" fmla="*/ 1527858 h 3877519"/>
                <a:gd name="connsiteX12" fmla="*/ 2374113 w 2790802"/>
                <a:gd name="connsiteY12" fmla="*/ 1817225 h 3877519"/>
                <a:gd name="connsiteX13" fmla="*/ 2362539 w 2790802"/>
                <a:gd name="connsiteY13" fmla="*/ 2060294 h 3877519"/>
                <a:gd name="connsiteX14" fmla="*/ 2408837 w 2790802"/>
                <a:gd name="connsiteY14" fmla="*/ 2326511 h 3877519"/>
                <a:gd name="connsiteX15" fmla="*/ 2513010 w 2790802"/>
                <a:gd name="connsiteY15" fmla="*/ 2639028 h 3877519"/>
                <a:gd name="connsiteX16" fmla="*/ 2663480 w 2790802"/>
                <a:gd name="connsiteY16" fmla="*/ 2858947 h 3877519"/>
                <a:gd name="connsiteX17" fmla="*/ 2790802 w 2790802"/>
                <a:gd name="connsiteY17" fmla="*/ 3020992 h 3877519"/>
                <a:gd name="connsiteX18" fmla="*/ 2617182 w 2790802"/>
                <a:gd name="connsiteY18" fmla="*/ 3275635 h 3877519"/>
                <a:gd name="connsiteX19" fmla="*/ 2397263 w 2790802"/>
                <a:gd name="connsiteY19" fmla="*/ 3495554 h 3877519"/>
                <a:gd name="connsiteX20" fmla="*/ 2165769 w 2790802"/>
                <a:gd name="connsiteY20" fmla="*/ 3680749 h 3877519"/>
                <a:gd name="connsiteX21" fmla="*/ 1957425 w 2790802"/>
                <a:gd name="connsiteY21" fmla="*/ 3761772 h 3877519"/>
                <a:gd name="connsiteX22" fmla="*/ 1714356 w 2790802"/>
                <a:gd name="connsiteY22" fmla="*/ 3877519 h 3877519"/>
                <a:gd name="connsiteX23" fmla="*/ 1575460 w 2790802"/>
                <a:gd name="connsiteY23" fmla="*/ 3657600 h 3877519"/>
                <a:gd name="connsiteX24" fmla="*/ 1424989 w 2790802"/>
                <a:gd name="connsiteY24" fmla="*/ 3402957 h 3877519"/>
                <a:gd name="connsiteX25" fmla="*/ 1205070 w 2790802"/>
                <a:gd name="connsiteY25" fmla="*/ 3240911 h 3877519"/>
                <a:gd name="connsiteX26" fmla="*/ 938853 w 2790802"/>
                <a:gd name="connsiteY26" fmla="*/ 3055716 h 3877519"/>
                <a:gd name="connsiteX27" fmla="*/ 649486 w 2790802"/>
                <a:gd name="connsiteY27" fmla="*/ 2766349 h 3877519"/>
                <a:gd name="connsiteX28" fmla="*/ 429567 w 2790802"/>
                <a:gd name="connsiteY28" fmla="*/ 2338086 h 3877519"/>
                <a:gd name="connsiteX29" fmla="*/ 325394 w 2790802"/>
                <a:gd name="connsiteY29" fmla="*/ 2071868 h 3877519"/>
                <a:gd name="connsiteX30" fmla="*/ 221222 w 2790802"/>
                <a:gd name="connsiteY30" fmla="*/ 1747777 h 3877519"/>
                <a:gd name="connsiteX31" fmla="*/ 117050 w 2790802"/>
                <a:gd name="connsiteY31" fmla="*/ 1469985 h 3877519"/>
                <a:gd name="connsiteX32" fmla="*/ 24453 w 2790802"/>
                <a:gd name="connsiteY32" fmla="*/ 1099594 h 3877519"/>
                <a:gd name="connsiteX33" fmla="*/ 24453 w 2790802"/>
                <a:gd name="connsiteY33" fmla="*/ 578732 h 3877519"/>
                <a:gd name="connsiteX34" fmla="*/ 302245 w 2790802"/>
                <a:gd name="connsiteY34" fmla="*/ 266218 h 3877519"/>
                <a:gd name="connsiteX0" fmla="*/ 311313 w 2788295"/>
                <a:gd name="connsiteY0" fmla="*/ 219919 h 3877519"/>
                <a:gd name="connsiteX1" fmla="*/ 508082 w 2788295"/>
                <a:gd name="connsiteY1" fmla="*/ 127321 h 3877519"/>
                <a:gd name="connsiteX2" fmla="*/ 693277 w 2788295"/>
                <a:gd name="connsiteY2" fmla="*/ 34724 h 3877519"/>
                <a:gd name="connsiteX3" fmla="*/ 936346 w 2788295"/>
                <a:gd name="connsiteY3" fmla="*/ 0 h 3877519"/>
                <a:gd name="connsiteX4" fmla="*/ 1179414 w 2788295"/>
                <a:gd name="connsiteY4" fmla="*/ 46299 h 3877519"/>
                <a:gd name="connsiteX5" fmla="*/ 1399333 w 2788295"/>
                <a:gd name="connsiteY5" fmla="*/ 243068 h 3877519"/>
                <a:gd name="connsiteX6" fmla="*/ 1572953 w 2788295"/>
                <a:gd name="connsiteY6" fmla="*/ 405114 h 3877519"/>
                <a:gd name="connsiteX7" fmla="*/ 1816022 w 2788295"/>
                <a:gd name="connsiteY7" fmla="*/ 671332 h 3877519"/>
                <a:gd name="connsiteX8" fmla="*/ 2012791 w 2788295"/>
                <a:gd name="connsiteY8" fmla="*/ 914400 h 3877519"/>
                <a:gd name="connsiteX9" fmla="*/ 2163262 w 2788295"/>
                <a:gd name="connsiteY9" fmla="*/ 1099595 h 3877519"/>
                <a:gd name="connsiteX10" fmla="*/ 2302158 w 2788295"/>
                <a:gd name="connsiteY10" fmla="*/ 1307939 h 3877519"/>
                <a:gd name="connsiteX11" fmla="*/ 2360032 w 2788295"/>
                <a:gd name="connsiteY11" fmla="*/ 1527858 h 3877519"/>
                <a:gd name="connsiteX12" fmla="*/ 2371606 w 2788295"/>
                <a:gd name="connsiteY12" fmla="*/ 1817225 h 3877519"/>
                <a:gd name="connsiteX13" fmla="*/ 2360032 w 2788295"/>
                <a:gd name="connsiteY13" fmla="*/ 2060294 h 3877519"/>
                <a:gd name="connsiteX14" fmla="*/ 2406330 w 2788295"/>
                <a:gd name="connsiteY14" fmla="*/ 2326511 h 3877519"/>
                <a:gd name="connsiteX15" fmla="*/ 2510503 w 2788295"/>
                <a:gd name="connsiteY15" fmla="*/ 2639028 h 3877519"/>
                <a:gd name="connsiteX16" fmla="*/ 2660973 w 2788295"/>
                <a:gd name="connsiteY16" fmla="*/ 2858947 h 3877519"/>
                <a:gd name="connsiteX17" fmla="*/ 2788295 w 2788295"/>
                <a:gd name="connsiteY17" fmla="*/ 3020992 h 3877519"/>
                <a:gd name="connsiteX18" fmla="*/ 2614675 w 2788295"/>
                <a:gd name="connsiteY18" fmla="*/ 3275635 h 3877519"/>
                <a:gd name="connsiteX19" fmla="*/ 2394756 w 2788295"/>
                <a:gd name="connsiteY19" fmla="*/ 3495554 h 3877519"/>
                <a:gd name="connsiteX20" fmla="*/ 2163262 w 2788295"/>
                <a:gd name="connsiteY20" fmla="*/ 3680749 h 3877519"/>
                <a:gd name="connsiteX21" fmla="*/ 1954918 w 2788295"/>
                <a:gd name="connsiteY21" fmla="*/ 3761772 h 3877519"/>
                <a:gd name="connsiteX22" fmla="*/ 1711849 w 2788295"/>
                <a:gd name="connsiteY22" fmla="*/ 3877519 h 3877519"/>
                <a:gd name="connsiteX23" fmla="*/ 1572953 w 2788295"/>
                <a:gd name="connsiteY23" fmla="*/ 3657600 h 3877519"/>
                <a:gd name="connsiteX24" fmla="*/ 1422482 w 2788295"/>
                <a:gd name="connsiteY24" fmla="*/ 3402957 h 3877519"/>
                <a:gd name="connsiteX25" fmla="*/ 1202563 w 2788295"/>
                <a:gd name="connsiteY25" fmla="*/ 3240911 h 3877519"/>
                <a:gd name="connsiteX26" fmla="*/ 936346 w 2788295"/>
                <a:gd name="connsiteY26" fmla="*/ 3055716 h 3877519"/>
                <a:gd name="connsiteX27" fmla="*/ 646979 w 2788295"/>
                <a:gd name="connsiteY27" fmla="*/ 2766349 h 3877519"/>
                <a:gd name="connsiteX28" fmla="*/ 427060 w 2788295"/>
                <a:gd name="connsiteY28" fmla="*/ 2338086 h 3877519"/>
                <a:gd name="connsiteX29" fmla="*/ 322887 w 2788295"/>
                <a:gd name="connsiteY29" fmla="*/ 2071868 h 3877519"/>
                <a:gd name="connsiteX30" fmla="*/ 218715 w 2788295"/>
                <a:gd name="connsiteY30" fmla="*/ 1747777 h 3877519"/>
                <a:gd name="connsiteX31" fmla="*/ 114543 w 2788295"/>
                <a:gd name="connsiteY31" fmla="*/ 1469985 h 3877519"/>
                <a:gd name="connsiteX32" fmla="*/ 21946 w 2788295"/>
                <a:gd name="connsiteY32" fmla="*/ 1099594 h 3877519"/>
                <a:gd name="connsiteX33" fmla="*/ 21946 w 2788295"/>
                <a:gd name="connsiteY33" fmla="*/ 578732 h 3877519"/>
                <a:gd name="connsiteX34" fmla="*/ 265014 w 2788295"/>
                <a:gd name="connsiteY34" fmla="*/ 277792 h 3877519"/>
                <a:gd name="connsiteX0" fmla="*/ 311313 w 2788295"/>
                <a:gd name="connsiteY0" fmla="*/ 219919 h 3877519"/>
                <a:gd name="connsiteX1" fmla="*/ 508082 w 2788295"/>
                <a:gd name="connsiteY1" fmla="*/ 127321 h 3877519"/>
                <a:gd name="connsiteX2" fmla="*/ 693277 w 2788295"/>
                <a:gd name="connsiteY2" fmla="*/ 34724 h 3877519"/>
                <a:gd name="connsiteX3" fmla="*/ 936346 w 2788295"/>
                <a:gd name="connsiteY3" fmla="*/ 0 h 3877519"/>
                <a:gd name="connsiteX4" fmla="*/ 1179414 w 2788295"/>
                <a:gd name="connsiteY4" fmla="*/ 46299 h 3877519"/>
                <a:gd name="connsiteX5" fmla="*/ 1399333 w 2788295"/>
                <a:gd name="connsiteY5" fmla="*/ 243068 h 3877519"/>
                <a:gd name="connsiteX6" fmla="*/ 1572953 w 2788295"/>
                <a:gd name="connsiteY6" fmla="*/ 405114 h 3877519"/>
                <a:gd name="connsiteX7" fmla="*/ 1816022 w 2788295"/>
                <a:gd name="connsiteY7" fmla="*/ 671332 h 3877519"/>
                <a:gd name="connsiteX8" fmla="*/ 2012791 w 2788295"/>
                <a:gd name="connsiteY8" fmla="*/ 914400 h 3877519"/>
                <a:gd name="connsiteX9" fmla="*/ 2163262 w 2788295"/>
                <a:gd name="connsiteY9" fmla="*/ 1099595 h 3877519"/>
                <a:gd name="connsiteX10" fmla="*/ 2302158 w 2788295"/>
                <a:gd name="connsiteY10" fmla="*/ 1307939 h 3877519"/>
                <a:gd name="connsiteX11" fmla="*/ 2360032 w 2788295"/>
                <a:gd name="connsiteY11" fmla="*/ 1527858 h 3877519"/>
                <a:gd name="connsiteX12" fmla="*/ 2371606 w 2788295"/>
                <a:gd name="connsiteY12" fmla="*/ 1817225 h 3877519"/>
                <a:gd name="connsiteX13" fmla="*/ 2360032 w 2788295"/>
                <a:gd name="connsiteY13" fmla="*/ 2060294 h 3877519"/>
                <a:gd name="connsiteX14" fmla="*/ 2406330 w 2788295"/>
                <a:gd name="connsiteY14" fmla="*/ 2326511 h 3877519"/>
                <a:gd name="connsiteX15" fmla="*/ 2510503 w 2788295"/>
                <a:gd name="connsiteY15" fmla="*/ 2639028 h 3877519"/>
                <a:gd name="connsiteX16" fmla="*/ 2660973 w 2788295"/>
                <a:gd name="connsiteY16" fmla="*/ 2858947 h 3877519"/>
                <a:gd name="connsiteX17" fmla="*/ 2788295 w 2788295"/>
                <a:gd name="connsiteY17" fmla="*/ 3020992 h 3877519"/>
                <a:gd name="connsiteX18" fmla="*/ 2614675 w 2788295"/>
                <a:gd name="connsiteY18" fmla="*/ 3275635 h 3877519"/>
                <a:gd name="connsiteX19" fmla="*/ 2394756 w 2788295"/>
                <a:gd name="connsiteY19" fmla="*/ 3495554 h 3877519"/>
                <a:gd name="connsiteX20" fmla="*/ 2163262 w 2788295"/>
                <a:gd name="connsiteY20" fmla="*/ 3680749 h 3877519"/>
                <a:gd name="connsiteX21" fmla="*/ 1954918 w 2788295"/>
                <a:gd name="connsiteY21" fmla="*/ 3761772 h 3877519"/>
                <a:gd name="connsiteX22" fmla="*/ 1711849 w 2788295"/>
                <a:gd name="connsiteY22" fmla="*/ 3877519 h 3877519"/>
                <a:gd name="connsiteX23" fmla="*/ 1572953 w 2788295"/>
                <a:gd name="connsiteY23" fmla="*/ 3657600 h 3877519"/>
                <a:gd name="connsiteX24" fmla="*/ 1422482 w 2788295"/>
                <a:gd name="connsiteY24" fmla="*/ 3402957 h 3877519"/>
                <a:gd name="connsiteX25" fmla="*/ 1202563 w 2788295"/>
                <a:gd name="connsiteY25" fmla="*/ 3240911 h 3877519"/>
                <a:gd name="connsiteX26" fmla="*/ 936346 w 2788295"/>
                <a:gd name="connsiteY26" fmla="*/ 3055716 h 3877519"/>
                <a:gd name="connsiteX27" fmla="*/ 646979 w 2788295"/>
                <a:gd name="connsiteY27" fmla="*/ 2766349 h 3877519"/>
                <a:gd name="connsiteX28" fmla="*/ 427060 w 2788295"/>
                <a:gd name="connsiteY28" fmla="*/ 2338086 h 3877519"/>
                <a:gd name="connsiteX29" fmla="*/ 322887 w 2788295"/>
                <a:gd name="connsiteY29" fmla="*/ 2071868 h 3877519"/>
                <a:gd name="connsiteX30" fmla="*/ 218715 w 2788295"/>
                <a:gd name="connsiteY30" fmla="*/ 1747777 h 3877519"/>
                <a:gd name="connsiteX31" fmla="*/ 114543 w 2788295"/>
                <a:gd name="connsiteY31" fmla="*/ 1469985 h 3877519"/>
                <a:gd name="connsiteX32" fmla="*/ 21946 w 2788295"/>
                <a:gd name="connsiteY32" fmla="*/ 1099594 h 3877519"/>
                <a:gd name="connsiteX33" fmla="*/ 21946 w 2788295"/>
                <a:gd name="connsiteY33" fmla="*/ 578732 h 3877519"/>
                <a:gd name="connsiteX34" fmla="*/ 265014 w 2788295"/>
                <a:gd name="connsiteY34" fmla="*/ 277792 h 3877519"/>
                <a:gd name="connsiteX0" fmla="*/ 311313 w 2788295"/>
                <a:gd name="connsiteY0" fmla="*/ 219919 h 3877519"/>
                <a:gd name="connsiteX1" fmla="*/ 508082 w 2788295"/>
                <a:gd name="connsiteY1" fmla="*/ 127321 h 3877519"/>
                <a:gd name="connsiteX2" fmla="*/ 693277 w 2788295"/>
                <a:gd name="connsiteY2" fmla="*/ 34724 h 3877519"/>
                <a:gd name="connsiteX3" fmla="*/ 936346 w 2788295"/>
                <a:gd name="connsiteY3" fmla="*/ 0 h 3877519"/>
                <a:gd name="connsiteX4" fmla="*/ 1179414 w 2788295"/>
                <a:gd name="connsiteY4" fmla="*/ 46299 h 3877519"/>
                <a:gd name="connsiteX5" fmla="*/ 1399333 w 2788295"/>
                <a:gd name="connsiteY5" fmla="*/ 243068 h 3877519"/>
                <a:gd name="connsiteX6" fmla="*/ 1572953 w 2788295"/>
                <a:gd name="connsiteY6" fmla="*/ 405114 h 3877519"/>
                <a:gd name="connsiteX7" fmla="*/ 1816022 w 2788295"/>
                <a:gd name="connsiteY7" fmla="*/ 671332 h 3877519"/>
                <a:gd name="connsiteX8" fmla="*/ 2012791 w 2788295"/>
                <a:gd name="connsiteY8" fmla="*/ 914400 h 3877519"/>
                <a:gd name="connsiteX9" fmla="*/ 2163262 w 2788295"/>
                <a:gd name="connsiteY9" fmla="*/ 1099595 h 3877519"/>
                <a:gd name="connsiteX10" fmla="*/ 2302158 w 2788295"/>
                <a:gd name="connsiteY10" fmla="*/ 1307939 h 3877519"/>
                <a:gd name="connsiteX11" fmla="*/ 2360032 w 2788295"/>
                <a:gd name="connsiteY11" fmla="*/ 1527858 h 3877519"/>
                <a:gd name="connsiteX12" fmla="*/ 2371606 w 2788295"/>
                <a:gd name="connsiteY12" fmla="*/ 1817225 h 3877519"/>
                <a:gd name="connsiteX13" fmla="*/ 2360032 w 2788295"/>
                <a:gd name="connsiteY13" fmla="*/ 2060294 h 3877519"/>
                <a:gd name="connsiteX14" fmla="*/ 2406330 w 2788295"/>
                <a:gd name="connsiteY14" fmla="*/ 2326511 h 3877519"/>
                <a:gd name="connsiteX15" fmla="*/ 2510503 w 2788295"/>
                <a:gd name="connsiteY15" fmla="*/ 2639028 h 3877519"/>
                <a:gd name="connsiteX16" fmla="*/ 2660973 w 2788295"/>
                <a:gd name="connsiteY16" fmla="*/ 2858947 h 3877519"/>
                <a:gd name="connsiteX17" fmla="*/ 2788295 w 2788295"/>
                <a:gd name="connsiteY17" fmla="*/ 3020992 h 3877519"/>
                <a:gd name="connsiteX18" fmla="*/ 2614675 w 2788295"/>
                <a:gd name="connsiteY18" fmla="*/ 3275635 h 3877519"/>
                <a:gd name="connsiteX19" fmla="*/ 2394756 w 2788295"/>
                <a:gd name="connsiteY19" fmla="*/ 3495554 h 3877519"/>
                <a:gd name="connsiteX20" fmla="*/ 2163262 w 2788295"/>
                <a:gd name="connsiteY20" fmla="*/ 3680749 h 3877519"/>
                <a:gd name="connsiteX21" fmla="*/ 1954918 w 2788295"/>
                <a:gd name="connsiteY21" fmla="*/ 3761772 h 3877519"/>
                <a:gd name="connsiteX22" fmla="*/ 1711849 w 2788295"/>
                <a:gd name="connsiteY22" fmla="*/ 3877519 h 3877519"/>
                <a:gd name="connsiteX23" fmla="*/ 1572953 w 2788295"/>
                <a:gd name="connsiteY23" fmla="*/ 3657600 h 3877519"/>
                <a:gd name="connsiteX24" fmla="*/ 1422482 w 2788295"/>
                <a:gd name="connsiteY24" fmla="*/ 3402957 h 3877519"/>
                <a:gd name="connsiteX25" fmla="*/ 1202563 w 2788295"/>
                <a:gd name="connsiteY25" fmla="*/ 3240911 h 3877519"/>
                <a:gd name="connsiteX26" fmla="*/ 936346 w 2788295"/>
                <a:gd name="connsiteY26" fmla="*/ 3055716 h 3877519"/>
                <a:gd name="connsiteX27" fmla="*/ 646979 w 2788295"/>
                <a:gd name="connsiteY27" fmla="*/ 2766349 h 3877519"/>
                <a:gd name="connsiteX28" fmla="*/ 427060 w 2788295"/>
                <a:gd name="connsiteY28" fmla="*/ 2338086 h 3877519"/>
                <a:gd name="connsiteX29" fmla="*/ 322887 w 2788295"/>
                <a:gd name="connsiteY29" fmla="*/ 2071868 h 3877519"/>
                <a:gd name="connsiteX30" fmla="*/ 218715 w 2788295"/>
                <a:gd name="connsiteY30" fmla="*/ 1747777 h 3877519"/>
                <a:gd name="connsiteX31" fmla="*/ 114543 w 2788295"/>
                <a:gd name="connsiteY31" fmla="*/ 1469985 h 3877519"/>
                <a:gd name="connsiteX32" fmla="*/ 21946 w 2788295"/>
                <a:gd name="connsiteY32" fmla="*/ 1099594 h 3877519"/>
                <a:gd name="connsiteX33" fmla="*/ 21946 w 2788295"/>
                <a:gd name="connsiteY33" fmla="*/ 578732 h 3877519"/>
                <a:gd name="connsiteX34" fmla="*/ 265014 w 2788295"/>
                <a:gd name="connsiteY34" fmla="*/ 254642 h 387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88295" h="3877519">
                  <a:moveTo>
                    <a:pt x="311313" y="219919"/>
                  </a:moveTo>
                  <a:lnTo>
                    <a:pt x="508082" y="127321"/>
                  </a:lnTo>
                  <a:lnTo>
                    <a:pt x="693277" y="34724"/>
                  </a:lnTo>
                  <a:lnTo>
                    <a:pt x="936346" y="0"/>
                  </a:lnTo>
                  <a:lnTo>
                    <a:pt x="1179414" y="46299"/>
                  </a:lnTo>
                  <a:lnTo>
                    <a:pt x="1399333" y="243068"/>
                  </a:lnTo>
                  <a:lnTo>
                    <a:pt x="1572953" y="405114"/>
                  </a:lnTo>
                  <a:lnTo>
                    <a:pt x="1816022" y="671332"/>
                  </a:lnTo>
                  <a:lnTo>
                    <a:pt x="2012791" y="914400"/>
                  </a:lnTo>
                  <a:lnTo>
                    <a:pt x="2163262" y="1099595"/>
                  </a:lnTo>
                  <a:lnTo>
                    <a:pt x="2302158" y="1307939"/>
                  </a:lnTo>
                  <a:lnTo>
                    <a:pt x="2360032" y="1527858"/>
                  </a:lnTo>
                  <a:lnTo>
                    <a:pt x="2371606" y="1817225"/>
                  </a:lnTo>
                  <a:lnTo>
                    <a:pt x="2360032" y="2060294"/>
                  </a:lnTo>
                  <a:lnTo>
                    <a:pt x="2406330" y="2326511"/>
                  </a:lnTo>
                  <a:lnTo>
                    <a:pt x="2510503" y="2639028"/>
                  </a:lnTo>
                  <a:lnTo>
                    <a:pt x="2660973" y="2858947"/>
                  </a:lnTo>
                  <a:lnTo>
                    <a:pt x="2788295" y="3020992"/>
                  </a:lnTo>
                  <a:lnTo>
                    <a:pt x="2614675" y="3275635"/>
                  </a:lnTo>
                  <a:lnTo>
                    <a:pt x="2394756" y="3495554"/>
                  </a:lnTo>
                  <a:lnTo>
                    <a:pt x="2163262" y="3680749"/>
                  </a:lnTo>
                  <a:lnTo>
                    <a:pt x="1954918" y="3761772"/>
                  </a:lnTo>
                  <a:lnTo>
                    <a:pt x="1711849" y="3877519"/>
                  </a:lnTo>
                  <a:lnTo>
                    <a:pt x="1572953" y="3657600"/>
                  </a:lnTo>
                  <a:lnTo>
                    <a:pt x="1422482" y="3402957"/>
                  </a:lnTo>
                  <a:lnTo>
                    <a:pt x="1202563" y="3240911"/>
                  </a:lnTo>
                  <a:lnTo>
                    <a:pt x="936346" y="3055716"/>
                  </a:lnTo>
                  <a:cubicBezTo>
                    <a:pt x="843749" y="2976622"/>
                    <a:pt x="731860" y="2885954"/>
                    <a:pt x="646979" y="2766349"/>
                  </a:cubicBezTo>
                  <a:cubicBezTo>
                    <a:pt x="562098" y="2646744"/>
                    <a:pt x="481075" y="2453833"/>
                    <a:pt x="427060" y="2338086"/>
                  </a:cubicBezTo>
                  <a:lnTo>
                    <a:pt x="322887" y="2071868"/>
                  </a:lnTo>
                  <a:lnTo>
                    <a:pt x="218715" y="1747777"/>
                  </a:lnTo>
                  <a:lnTo>
                    <a:pt x="114543" y="1469985"/>
                  </a:lnTo>
                  <a:cubicBezTo>
                    <a:pt x="81748" y="1361955"/>
                    <a:pt x="37379" y="1248136"/>
                    <a:pt x="21946" y="1099594"/>
                  </a:cubicBezTo>
                  <a:cubicBezTo>
                    <a:pt x="6513" y="951052"/>
                    <a:pt x="-18565" y="719557"/>
                    <a:pt x="21946" y="578732"/>
                  </a:cubicBezTo>
                  <a:cubicBezTo>
                    <a:pt x="62457" y="437907"/>
                    <a:pt x="56670" y="455269"/>
                    <a:pt x="265014" y="254642"/>
                  </a:cubicBezTo>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Vrije vorm 50"/>
            <p:cNvSpPr/>
            <p:nvPr/>
          </p:nvSpPr>
          <p:spPr>
            <a:xfrm>
              <a:off x="3044142" y="1678329"/>
              <a:ext cx="1782501" cy="2604304"/>
            </a:xfrm>
            <a:custGeom>
              <a:avLst/>
              <a:gdLst>
                <a:gd name="connsiteX0" fmla="*/ 69448 w 1782501"/>
                <a:gd name="connsiteY0" fmla="*/ 231494 h 2604304"/>
                <a:gd name="connsiteX1" fmla="*/ 277792 w 1782501"/>
                <a:gd name="connsiteY1" fmla="*/ 81023 h 2604304"/>
                <a:gd name="connsiteX2" fmla="*/ 486136 w 1782501"/>
                <a:gd name="connsiteY2" fmla="*/ 0 h 2604304"/>
                <a:gd name="connsiteX3" fmla="*/ 694481 w 1782501"/>
                <a:gd name="connsiteY3" fmla="*/ 81023 h 2604304"/>
                <a:gd name="connsiteX4" fmla="*/ 856526 w 1782501"/>
                <a:gd name="connsiteY4" fmla="*/ 243068 h 2604304"/>
                <a:gd name="connsiteX5" fmla="*/ 1076445 w 1782501"/>
                <a:gd name="connsiteY5" fmla="*/ 486137 h 2604304"/>
                <a:gd name="connsiteX6" fmla="*/ 1273215 w 1782501"/>
                <a:gd name="connsiteY6" fmla="*/ 694481 h 2604304"/>
                <a:gd name="connsiteX7" fmla="*/ 1516283 w 1782501"/>
                <a:gd name="connsiteY7" fmla="*/ 995423 h 2604304"/>
                <a:gd name="connsiteX8" fmla="*/ 1655180 w 1782501"/>
                <a:gd name="connsiteY8" fmla="*/ 1226917 h 2604304"/>
                <a:gd name="connsiteX9" fmla="*/ 1736202 w 1782501"/>
                <a:gd name="connsiteY9" fmla="*/ 1423686 h 2604304"/>
                <a:gd name="connsiteX10" fmla="*/ 1782501 w 1782501"/>
                <a:gd name="connsiteY10" fmla="*/ 1597306 h 2604304"/>
                <a:gd name="connsiteX11" fmla="*/ 1701478 w 1782501"/>
                <a:gd name="connsiteY11" fmla="*/ 1805651 h 2604304"/>
                <a:gd name="connsiteX12" fmla="*/ 1562582 w 1782501"/>
                <a:gd name="connsiteY12" fmla="*/ 1921398 h 2604304"/>
                <a:gd name="connsiteX13" fmla="*/ 1435261 w 1782501"/>
                <a:gd name="connsiteY13" fmla="*/ 2083443 h 2604304"/>
                <a:gd name="connsiteX14" fmla="*/ 1365812 w 1782501"/>
                <a:gd name="connsiteY14" fmla="*/ 2233914 h 2604304"/>
                <a:gd name="connsiteX15" fmla="*/ 1250066 w 1782501"/>
                <a:gd name="connsiteY15" fmla="*/ 2442258 h 2604304"/>
                <a:gd name="connsiteX16" fmla="*/ 1145893 w 1782501"/>
                <a:gd name="connsiteY16" fmla="*/ 2592729 h 2604304"/>
                <a:gd name="connsiteX17" fmla="*/ 972273 w 1782501"/>
                <a:gd name="connsiteY17" fmla="*/ 2604304 h 2604304"/>
                <a:gd name="connsiteX18" fmla="*/ 763929 w 1782501"/>
                <a:gd name="connsiteY18" fmla="*/ 2430684 h 2604304"/>
                <a:gd name="connsiteX19" fmla="*/ 544010 w 1782501"/>
                <a:gd name="connsiteY19" fmla="*/ 2141317 h 2604304"/>
                <a:gd name="connsiteX20" fmla="*/ 358815 w 1782501"/>
                <a:gd name="connsiteY20" fmla="*/ 1782501 h 2604304"/>
                <a:gd name="connsiteX21" fmla="*/ 231493 w 1782501"/>
                <a:gd name="connsiteY21" fmla="*/ 1377387 h 2604304"/>
                <a:gd name="connsiteX22" fmla="*/ 127321 w 1782501"/>
                <a:gd name="connsiteY22" fmla="*/ 1041722 h 2604304"/>
                <a:gd name="connsiteX23" fmla="*/ 34724 w 1782501"/>
                <a:gd name="connsiteY23" fmla="*/ 636608 h 2604304"/>
                <a:gd name="connsiteX24" fmla="*/ 0 w 1782501"/>
                <a:gd name="connsiteY24" fmla="*/ 358815 h 2604304"/>
                <a:gd name="connsiteX0" fmla="*/ 69448 w 1782501"/>
                <a:gd name="connsiteY0" fmla="*/ 231494 h 2604304"/>
                <a:gd name="connsiteX1" fmla="*/ 277792 w 1782501"/>
                <a:gd name="connsiteY1" fmla="*/ 81023 h 2604304"/>
                <a:gd name="connsiteX2" fmla="*/ 486136 w 1782501"/>
                <a:gd name="connsiteY2" fmla="*/ 0 h 2604304"/>
                <a:gd name="connsiteX3" fmla="*/ 694481 w 1782501"/>
                <a:gd name="connsiteY3" fmla="*/ 81023 h 2604304"/>
                <a:gd name="connsiteX4" fmla="*/ 856526 w 1782501"/>
                <a:gd name="connsiteY4" fmla="*/ 243068 h 2604304"/>
                <a:gd name="connsiteX5" fmla="*/ 1076445 w 1782501"/>
                <a:gd name="connsiteY5" fmla="*/ 486137 h 2604304"/>
                <a:gd name="connsiteX6" fmla="*/ 1273215 w 1782501"/>
                <a:gd name="connsiteY6" fmla="*/ 694481 h 2604304"/>
                <a:gd name="connsiteX7" fmla="*/ 1516283 w 1782501"/>
                <a:gd name="connsiteY7" fmla="*/ 995423 h 2604304"/>
                <a:gd name="connsiteX8" fmla="*/ 1655180 w 1782501"/>
                <a:gd name="connsiteY8" fmla="*/ 1226917 h 2604304"/>
                <a:gd name="connsiteX9" fmla="*/ 1736202 w 1782501"/>
                <a:gd name="connsiteY9" fmla="*/ 1423686 h 2604304"/>
                <a:gd name="connsiteX10" fmla="*/ 1782501 w 1782501"/>
                <a:gd name="connsiteY10" fmla="*/ 1597306 h 2604304"/>
                <a:gd name="connsiteX11" fmla="*/ 1701478 w 1782501"/>
                <a:gd name="connsiteY11" fmla="*/ 1805651 h 2604304"/>
                <a:gd name="connsiteX12" fmla="*/ 1562582 w 1782501"/>
                <a:gd name="connsiteY12" fmla="*/ 1921398 h 2604304"/>
                <a:gd name="connsiteX13" fmla="*/ 1435261 w 1782501"/>
                <a:gd name="connsiteY13" fmla="*/ 2083443 h 2604304"/>
                <a:gd name="connsiteX14" fmla="*/ 1365812 w 1782501"/>
                <a:gd name="connsiteY14" fmla="*/ 2233914 h 2604304"/>
                <a:gd name="connsiteX15" fmla="*/ 1250066 w 1782501"/>
                <a:gd name="connsiteY15" fmla="*/ 2442258 h 2604304"/>
                <a:gd name="connsiteX16" fmla="*/ 1145893 w 1782501"/>
                <a:gd name="connsiteY16" fmla="*/ 2592729 h 2604304"/>
                <a:gd name="connsiteX17" fmla="*/ 972273 w 1782501"/>
                <a:gd name="connsiteY17" fmla="*/ 2604304 h 2604304"/>
                <a:gd name="connsiteX18" fmla="*/ 763929 w 1782501"/>
                <a:gd name="connsiteY18" fmla="*/ 2430684 h 2604304"/>
                <a:gd name="connsiteX19" fmla="*/ 544010 w 1782501"/>
                <a:gd name="connsiteY19" fmla="*/ 2141317 h 2604304"/>
                <a:gd name="connsiteX20" fmla="*/ 358815 w 1782501"/>
                <a:gd name="connsiteY20" fmla="*/ 1782501 h 2604304"/>
                <a:gd name="connsiteX21" fmla="*/ 231493 w 1782501"/>
                <a:gd name="connsiteY21" fmla="*/ 1377387 h 2604304"/>
                <a:gd name="connsiteX22" fmla="*/ 127321 w 1782501"/>
                <a:gd name="connsiteY22" fmla="*/ 1041722 h 2604304"/>
                <a:gd name="connsiteX23" fmla="*/ 34724 w 1782501"/>
                <a:gd name="connsiteY23" fmla="*/ 636608 h 2604304"/>
                <a:gd name="connsiteX24" fmla="*/ 0 w 1782501"/>
                <a:gd name="connsiteY24" fmla="*/ 358815 h 2604304"/>
                <a:gd name="connsiteX0" fmla="*/ 69448 w 1782501"/>
                <a:gd name="connsiteY0" fmla="*/ 231494 h 2604304"/>
                <a:gd name="connsiteX1" fmla="*/ 277792 w 1782501"/>
                <a:gd name="connsiteY1" fmla="*/ 81023 h 2604304"/>
                <a:gd name="connsiteX2" fmla="*/ 486136 w 1782501"/>
                <a:gd name="connsiteY2" fmla="*/ 0 h 2604304"/>
                <a:gd name="connsiteX3" fmla="*/ 694481 w 1782501"/>
                <a:gd name="connsiteY3" fmla="*/ 81023 h 2604304"/>
                <a:gd name="connsiteX4" fmla="*/ 856526 w 1782501"/>
                <a:gd name="connsiteY4" fmla="*/ 243068 h 2604304"/>
                <a:gd name="connsiteX5" fmla="*/ 1076445 w 1782501"/>
                <a:gd name="connsiteY5" fmla="*/ 486137 h 2604304"/>
                <a:gd name="connsiteX6" fmla="*/ 1273215 w 1782501"/>
                <a:gd name="connsiteY6" fmla="*/ 694481 h 2604304"/>
                <a:gd name="connsiteX7" fmla="*/ 1516283 w 1782501"/>
                <a:gd name="connsiteY7" fmla="*/ 995423 h 2604304"/>
                <a:gd name="connsiteX8" fmla="*/ 1655180 w 1782501"/>
                <a:gd name="connsiteY8" fmla="*/ 1226917 h 2604304"/>
                <a:gd name="connsiteX9" fmla="*/ 1736202 w 1782501"/>
                <a:gd name="connsiteY9" fmla="*/ 1423686 h 2604304"/>
                <a:gd name="connsiteX10" fmla="*/ 1782501 w 1782501"/>
                <a:gd name="connsiteY10" fmla="*/ 1597306 h 2604304"/>
                <a:gd name="connsiteX11" fmla="*/ 1701478 w 1782501"/>
                <a:gd name="connsiteY11" fmla="*/ 1805651 h 2604304"/>
                <a:gd name="connsiteX12" fmla="*/ 1562582 w 1782501"/>
                <a:gd name="connsiteY12" fmla="*/ 1921398 h 2604304"/>
                <a:gd name="connsiteX13" fmla="*/ 1435261 w 1782501"/>
                <a:gd name="connsiteY13" fmla="*/ 2083443 h 2604304"/>
                <a:gd name="connsiteX14" fmla="*/ 1365812 w 1782501"/>
                <a:gd name="connsiteY14" fmla="*/ 2233914 h 2604304"/>
                <a:gd name="connsiteX15" fmla="*/ 1250066 w 1782501"/>
                <a:gd name="connsiteY15" fmla="*/ 2442258 h 2604304"/>
                <a:gd name="connsiteX16" fmla="*/ 1145893 w 1782501"/>
                <a:gd name="connsiteY16" fmla="*/ 2592729 h 2604304"/>
                <a:gd name="connsiteX17" fmla="*/ 972273 w 1782501"/>
                <a:gd name="connsiteY17" fmla="*/ 2604304 h 2604304"/>
                <a:gd name="connsiteX18" fmla="*/ 763929 w 1782501"/>
                <a:gd name="connsiteY18" fmla="*/ 2430684 h 2604304"/>
                <a:gd name="connsiteX19" fmla="*/ 544010 w 1782501"/>
                <a:gd name="connsiteY19" fmla="*/ 2141317 h 2604304"/>
                <a:gd name="connsiteX20" fmla="*/ 358815 w 1782501"/>
                <a:gd name="connsiteY20" fmla="*/ 1782501 h 2604304"/>
                <a:gd name="connsiteX21" fmla="*/ 231493 w 1782501"/>
                <a:gd name="connsiteY21" fmla="*/ 1377387 h 2604304"/>
                <a:gd name="connsiteX22" fmla="*/ 127321 w 1782501"/>
                <a:gd name="connsiteY22" fmla="*/ 1041722 h 2604304"/>
                <a:gd name="connsiteX23" fmla="*/ 34724 w 1782501"/>
                <a:gd name="connsiteY23" fmla="*/ 636608 h 2604304"/>
                <a:gd name="connsiteX24" fmla="*/ 0 w 1782501"/>
                <a:gd name="connsiteY24" fmla="*/ 358815 h 260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2501" h="2604304">
                  <a:moveTo>
                    <a:pt x="69448" y="231494"/>
                  </a:moveTo>
                  <a:lnTo>
                    <a:pt x="277792" y="81023"/>
                  </a:lnTo>
                  <a:lnTo>
                    <a:pt x="486136" y="0"/>
                  </a:lnTo>
                  <a:lnTo>
                    <a:pt x="694481" y="81023"/>
                  </a:lnTo>
                  <a:lnTo>
                    <a:pt x="856526" y="243068"/>
                  </a:lnTo>
                  <a:lnTo>
                    <a:pt x="1076445" y="486137"/>
                  </a:lnTo>
                  <a:lnTo>
                    <a:pt x="1273215" y="694481"/>
                  </a:lnTo>
                  <a:lnTo>
                    <a:pt x="1516283" y="995423"/>
                  </a:lnTo>
                  <a:lnTo>
                    <a:pt x="1655180" y="1226917"/>
                  </a:lnTo>
                  <a:lnTo>
                    <a:pt x="1736202" y="1423686"/>
                  </a:lnTo>
                  <a:lnTo>
                    <a:pt x="1782501" y="1597306"/>
                  </a:lnTo>
                  <a:lnTo>
                    <a:pt x="1701478" y="1805651"/>
                  </a:lnTo>
                  <a:lnTo>
                    <a:pt x="1562582" y="1921398"/>
                  </a:lnTo>
                  <a:lnTo>
                    <a:pt x="1435261" y="2083443"/>
                  </a:lnTo>
                  <a:lnTo>
                    <a:pt x="1365812" y="2233914"/>
                  </a:lnTo>
                  <a:lnTo>
                    <a:pt x="1250066" y="2442258"/>
                  </a:lnTo>
                  <a:lnTo>
                    <a:pt x="1145893" y="2592729"/>
                  </a:lnTo>
                  <a:lnTo>
                    <a:pt x="972273" y="2604304"/>
                  </a:lnTo>
                  <a:lnTo>
                    <a:pt x="763929" y="2430684"/>
                  </a:lnTo>
                  <a:lnTo>
                    <a:pt x="544010" y="2141317"/>
                  </a:lnTo>
                  <a:lnTo>
                    <a:pt x="358815" y="1782501"/>
                  </a:lnTo>
                  <a:lnTo>
                    <a:pt x="231493" y="1377387"/>
                  </a:lnTo>
                  <a:lnTo>
                    <a:pt x="127321" y="1041722"/>
                  </a:lnTo>
                  <a:lnTo>
                    <a:pt x="34724" y="636608"/>
                  </a:lnTo>
                  <a:lnTo>
                    <a:pt x="0" y="358815"/>
                  </a:lnTo>
                </a:path>
              </a:pathLst>
            </a:cu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Vrije vorm 51"/>
            <p:cNvSpPr/>
            <p:nvPr/>
          </p:nvSpPr>
          <p:spPr>
            <a:xfrm>
              <a:off x="4444678" y="4305782"/>
              <a:ext cx="1921398" cy="1886674"/>
            </a:xfrm>
            <a:custGeom>
              <a:avLst/>
              <a:gdLst>
                <a:gd name="connsiteX0" fmla="*/ 1122745 w 1921398"/>
                <a:gd name="connsiteY0" fmla="*/ 0 h 1886674"/>
                <a:gd name="connsiteX1" fmla="*/ 902826 w 1921398"/>
                <a:gd name="connsiteY1" fmla="*/ 289367 h 1886674"/>
                <a:gd name="connsiteX2" fmla="*/ 752355 w 1921398"/>
                <a:gd name="connsiteY2" fmla="*/ 428264 h 1886674"/>
                <a:gd name="connsiteX3" fmla="*/ 601884 w 1921398"/>
                <a:gd name="connsiteY3" fmla="*/ 590309 h 1886674"/>
                <a:gd name="connsiteX4" fmla="*/ 451413 w 1921398"/>
                <a:gd name="connsiteY4" fmla="*/ 694481 h 1886674"/>
                <a:gd name="connsiteX5" fmla="*/ 277793 w 1921398"/>
                <a:gd name="connsiteY5" fmla="*/ 763929 h 1886674"/>
                <a:gd name="connsiteX6" fmla="*/ 138897 w 1921398"/>
                <a:gd name="connsiteY6" fmla="*/ 844952 h 1886674"/>
                <a:gd name="connsiteX7" fmla="*/ 0 w 1921398"/>
                <a:gd name="connsiteY7" fmla="*/ 902826 h 1886674"/>
                <a:gd name="connsiteX8" fmla="*/ 277793 w 1921398"/>
                <a:gd name="connsiteY8" fmla="*/ 1273215 h 1886674"/>
                <a:gd name="connsiteX9" fmla="*/ 462988 w 1921398"/>
                <a:gd name="connsiteY9" fmla="*/ 1481560 h 1886674"/>
                <a:gd name="connsiteX10" fmla="*/ 625033 w 1921398"/>
                <a:gd name="connsiteY10" fmla="*/ 1666755 h 1886674"/>
                <a:gd name="connsiteX11" fmla="*/ 810228 w 1921398"/>
                <a:gd name="connsiteY11" fmla="*/ 1805651 h 1886674"/>
                <a:gd name="connsiteX12" fmla="*/ 1041722 w 1921398"/>
                <a:gd name="connsiteY12" fmla="*/ 1828800 h 1886674"/>
                <a:gd name="connsiteX13" fmla="*/ 1307940 w 1921398"/>
                <a:gd name="connsiteY13" fmla="*/ 1886674 h 1886674"/>
                <a:gd name="connsiteX14" fmla="*/ 1551008 w 1921398"/>
                <a:gd name="connsiteY14" fmla="*/ 1851950 h 1886674"/>
                <a:gd name="connsiteX15" fmla="*/ 1736203 w 1921398"/>
                <a:gd name="connsiteY15" fmla="*/ 1678329 h 1886674"/>
                <a:gd name="connsiteX16" fmla="*/ 1828800 w 1921398"/>
                <a:gd name="connsiteY16" fmla="*/ 1551008 h 1886674"/>
                <a:gd name="connsiteX17" fmla="*/ 1909823 w 1921398"/>
                <a:gd name="connsiteY17" fmla="*/ 1319514 h 1886674"/>
                <a:gd name="connsiteX18" fmla="*/ 1921398 w 1921398"/>
                <a:gd name="connsiteY18" fmla="*/ 1122745 h 1886674"/>
                <a:gd name="connsiteX19" fmla="*/ 1909823 w 1921398"/>
                <a:gd name="connsiteY19" fmla="*/ 949124 h 1886674"/>
                <a:gd name="connsiteX20" fmla="*/ 1828800 w 1921398"/>
                <a:gd name="connsiteY20" fmla="*/ 775504 h 1886674"/>
                <a:gd name="connsiteX21" fmla="*/ 1701479 w 1921398"/>
                <a:gd name="connsiteY21" fmla="*/ 601884 h 1886674"/>
                <a:gd name="connsiteX22" fmla="*/ 1562583 w 1921398"/>
                <a:gd name="connsiteY22" fmla="*/ 439838 h 1886674"/>
                <a:gd name="connsiteX23" fmla="*/ 1377388 w 1921398"/>
                <a:gd name="connsiteY23" fmla="*/ 243069 h 1886674"/>
                <a:gd name="connsiteX24" fmla="*/ 1122745 w 1921398"/>
                <a:gd name="connsiteY24" fmla="*/ 0 h 188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1398" h="1886674">
                  <a:moveTo>
                    <a:pt x="1122745" y="0"/>
                  </a:moveTo>
                  <a:lnTo>
                    <a:pt x="902826" y="289367"/>
                  </a:lnTo>
                  <a:lnTo>
                    <a:pt x="752355" y="428264"/>
                  </a:lnTo>
                  <a:lnTo>
                    <a:pt x="601884" y="590309"/>
                  </a:lnTo>
                  <a:lnTo>
                    <a:pt x="451413" y="694481"/>
                  </a:lnTo>
                  <a:lnTo>
                    <a:pt x="277793" y="763929"/>
                  </a:lnTo>
                  <a:lnTo>
                    <a:pt x="138897" y="844952"/>
                  </a:lnTo>
                  <a:lnTo>
                    <a:pt x="0" y="902826"/>
                  </a:lnTo>
                  <a:lnTo>
                    <a:pt x="277793" y="1273215"/>
                  </a:lnTo>
                  <a:lnTo>
                    <a:pt x="462988" y="1481560"/>
                  </a:lnTo>
                  <a:lnTo>
                    <a:pt x="625033" y="1666755"/>
                  </a:lnTo>
                  <a:lnTo>
                    <a:pt x="810228" y="1805651"/>
                  </a:lnTo>
                  <a:lnTo>
                    <a:pt x="1041722" y="1828800"/>
                  </a:lnTo>
                  <a:lnTo>
                    <a:pt x="1307940" y="1886674"/>
                  </a:lnTo>
                  <a:lnTo>
                    <a:pt x="1551008" y="1851950"/>
                  </a:lnTo>
                  <a:lnTo>
                    <a:pt x="1736203" y="1678329"/>
                  </a:lnTo>
                  <a:lnTo>
                    <a:pt x="1828800" y="1551008"/>
                  </a:lnTo>
                  <a:lnTo>
                    <a:pt x="1909823" y="1319514"/>
                  </a:lnTo>
                  <a:lnTo>
                    <a:pt x="1921398" y="1122745"/>
                  </a:lnTo>
                  <a:lnTo>
                    <a:pt x="1909823" y="949124"/>
                  </a:lnTo>
                  <a:lnTo>
                    <a:pt x="1828800" y="775504"/>
                  </a:lnTo>
                  <a:lnTo>
                    <a:pt x="1701479" y="601884"/>
                  </a:lnTo>
                  <a:lnTo>
                    <a:pt x="1562583" y="439838"/>
                  </a:lnTo>
                  <a:lnTo>
                    <a:pt x="1377388" y="243069"/>
                  </a:lnTo>
                  <a:lnTo>
                    <a:pt x="112274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Vrije vorm 46"/>
            <p:cNvSpPr/>
            <p:nvPr/>
          </p:nvSpPr>
          <p:spPr>
            <a:xfrm flipH="1">
              <a:off x="7329907" y="1354238"/>
              <a:ext cx="2788295" cy="3877519"/>
            </a:xfrm>
            <a:custGeom>
              <a:avLst/>
              <a:gdLst>
                <a:gd name="connsiteX0" fmla="*/ 324091 w 2801073"/>
                <a:gd name="connsiteY0" fmla="*/ 219919 h 3877519"/>
                <a:gd name="connsiteX1" fmla="*/ 520860 w 2801073"/>
                <a:gd name="connsiteY1" fmla="*/ 127321 h 3877519"/>
                <a:gd name="connsiteX2" fmla="*/ 706055 w 2801073"/>
                <a:gd name="connsiteY2" fmla="*/ 34724 h 3877519"/>
                <a:gd name="connsiteX3" fmla="*/ 949124 w 2801073"/>
                <a:gd name="connsiteY3" fmla="*/ 0 h 3877519"/>
                <a:gd name="connsiteX4" fmla="*/ 1192192 w 2801073"/>
                <a:gd name="connsiteY4" fmla="*/ 46299 h 3877519"/>
                <a:gd name="connsiteX5" fmla="*/ 1412111 w 2801073"/>
                <a:gd name="connsiteY5" fmla="*/ 243068 h 3877519"/>
                <a:gd name="connsiteX6" fmla="*/ 1585731 w 2801073"/>
                <a:gd name="connsiteY6" fmla="*/ 405114 h 3877519"/>
                <a:gd name="connsiteX7" fmla="*/ 1828800 w 2801073"/>
                <a:gd name="connsiteY7" fmla="*/ 671332 h 3877519"/>
                <a:gd name="connsiteX8" fmla="*/ 2025569 w 2801073"/>
                <a:gd name="connsiteY8" fmla="*/ 914400 h 3877519"/>
                <a:gd name="connsiteX9" fmla="*/ 2176040 w 2801073"/>
                <a:gd name="connsiteY9" fmla="*/ 1099595 h 3877519"/>
                <a:gd name="connsiteX10" fmla="*/ 2314936 w 2801073"/>
                <a:gd name="connsiteY10" fmla="*/ 1307939 h 3877519"/>
                <a:gd name="connsiteX11" fmla="*/ 2372810 w 2801073"/>
                <a:gd name="connsiteY11" fmla="*/ 1527858 h 3877519"/>
                <a:gd name="connsiteX12" fmla="*/ 2384384 w 2801073"/>
                <a:gd name="connsiteY12" fmla="*/ 1817225 h 3877519"/>
                <a:gd name="connsiteX13" fmla="*/ 2372810 w 2801073"/>
                <a:gd name="connsiteY13" fmla="*/ 2060294 h 3877519"/>
                <a:gd name="connsiteX14" fmla="*/ 2419108 w 2801073"/>
                <a:gd name="connsiteY14" fmla="*/ 2326511 h 3877519"/>
                <a:gd name="connsiteX15" fmla="*/ 2523281 w 2801073"/>
                <a:gd name="connsiteY15" fmla="*/ 2639028 h 3877519"/>
                <a:gd name="connsiteX16" fmla="*/ 2673751 w 2801073"/>
                <a:gd name="connsiteY16" fmla="*/ 2858947 h 3877519"/>
                <a:gd name="connsiteX17" fmla="*/ 2801073 w 2801073"/>
                <a:gd name="connsiteY17" fmla="*/ 3020992 h 3877519"/>
                <a:gd name="connsiteX18" fmla="*/ 2627453 w 2801073"/>
                <a:gd name="connsiteY18" fmla="*/ 3275635 h 3877519"/>
                <a:gd name="connsiteX19" fmla="*/ 2407534 w 2801073"/>
                <a:gd name="connsiteY19" fmla="*/ 3495554 h 3877519"/>
                <a:gd name="connsiteX20" fmla="*/ 2176040 w 2801073"/>
                <a:gd name="connsiteY20" fmla="*/ 3680749 h 3877519"/>
                <a:gd name="connsiteX21" fmla="*/ 1967696 w 2801073"/>
                <a:gd name="connsiteY21" fmla="*/ 3761772 h 3877519"/>
                <a:gd name="connsiteX22" fmla="*/ 1724627 w 2801073"/>
                <a:gd name="connsiteY22" fmla="*/ 3877519 h 3877519"/>
                <a:gd name="connsiteX23" fmla="*/ 1585731 w 2801073"/>
                <a:gd name="connsiteY23" fmla="*/ 3657600 h 3877519"/>
                <a:gd name="connsiteX24" fmla="*/ 1435260 w 2801073"/>
                <a:gd name="connsiteY24" fmla="*/ 3402957 h 3877519"/>
                <a:gd name="connsiteX25" fmla="*/ 1215341 w 2801073"/>
                <a:gd name="connsiteY25" fmla="*/ 3240911 h 3877519"/>
                <a:gd name="connsiteX26" fmla="*/ 949124 w 2801073"/>
                <a:gd name="connsiteY26" fmla="*/ 3055716 h 3877519"/>
                <a:gd name="connsiteX27" fmla="*/ 659757 w 2801073"/>
                <a:gd name="connsiteY27" fmla="*/ 2766349 h 3877519"/>
                <a:gd name="connsiteX28" fmla="*/ 439838 w 2801073"/>
                <a:gd name="connsiteY28" fmla="*/ 2338086 h 3877519"/>
                <a:gd name="connsiteX29" fmla="*/ 335665 w 2801073"/>
                <a:gd name="connsiteY29" fmla="*/ 2071868 h 3877519"/>
                <a:gd name="connsiteX30" fmla="*/ 231493 w 2801073"/>
                <a:gd name="connsiteY30" fmla="*/ 1747777 h 3877519"/>
                <a:gd name="connsiteX31" fmla="*/ 127321 w 2801073"/>
                <a:gd name="connsiteY31" fmla="*/ 1469985 h 3877519"/>
                <a:gd name="connsiteX32" fmla="*/ 57873 w 2801073"/>
                <a:gd name="connsiteY32" fmla="*/ 1088020 h 3877519"/>
                <a:gd name="connsiteX33" fmla="*/ 0 w 2801073"/>
                <a:gd name="connsiteY33" fmla="*/ 798653 h 3877519"/>
                <a:gd name="connsiteX34" fmla="*/ 46298 w 2801073"/>
                <a:gd name="connsiteY34" fmla="*/ 590309 h 3877519"/>
                <a:gd name="connsiteX0" fmla="*/ 324091 w 2801073"/>
                <a:gd name="connsiteY0" fmla="*/ 219919 h 3877519"/>
                <a:gd name="connsiteX1" fmla="*/ 520860 w 2801073"/>
                <a:gd name="connsiteY1" fmla="*/ 127321 h 3877519"/>
                <a:gd name="connsiteX2" fmla="*/ 706055 w 2801073"/>
                <a:gd name="connsiteY2" fmla="*/ 34724 h 3877519"/>
                <a:gd name="connsiteX3" fmla="*/ 949124 w 2801073"/>
                <a:gd name="connsiteY3" fmla="*/ 0 h 3877519"/>
                <a:gd name="connsiteX4" fmla="*/ 1192192 w 2801073"/>
                <a:gd name="connsiteY4" fmla="*/ 46299 h 3877519"/>
                <a:gd name="connsiteX5" fmla="*/ 1412111 w 2801073"/>
                <a:gd name="connsiteY5" fmla="*/ 243068 h 3877519"/>
                <a:gd name="connsiteX6" fmla="*/ 1585731 w 2801073"/>
                <a:gd name="connsiteY6" fmla="*/ 405114 h 3877519"/>
                <a:gd name="connsiteX7" fmla="*/ 1828800 w 2801073"/>
                <a:gd name="connsiteY7" fmla="*/ 671332 h 3877519"/>
                <a:gd name="connsiteX8" fmla="*/ 2025569 w 2801073"/>
                <a:gd name="connsiteY8" fmla="*/ 914400 h 3877519"/>
                <a:gd name="connsiteX9" fmla="*/ 2176040 w 2801073"/>
                <a:gd name="connsiteY9" fmla="*/ 1099595 h 3877519"/>
                <a:gd name="connsiteX10" fmla="*/ 2314936 w 2801073"/>
                <a:gd name="connsiteY10" fmla="*/ 1307939 h 3877519"/>
                <a:gd name="connsiteX11" fmla="*/ 2372810 w 2801073"/>
                <a:gd name="connsiteY11" fmla="*/ 1527858 h 3877519"/>
                <a:gd name="connsiteX12" fmla="*/ 2384384 w 2801073"/>
                <a:gd name="connsiteY12" fmla="*/ 1817225 h 3877519"/>
                <a:gd name="connsiteX13" fmla="*/ 2372810 w 2801073"/>
                <a:gd name="connsiteY13" fmla="*/ 2060294 h 3877519"/>
                <a:gd name="connsiteX14" fmla="*/ 2419108 w 2801073"/>
                <a:gd name="connsiteY14" fmla="*/ 2326511 h 3877519"/>
                <a:gd name="connsiteX15" fmla="*/ 2523281 w 2801073"/>
                <a:gd name="connsiteY15" fmla="*/ 2639028 h 3877519"/>
                <a:gd name="connsiteX16" fmla="*/ 2673751 w 2801073"/>
                <a:gd name="connsiteY16" fmla="*/ 2858947 h 3877519"/>
                <a:gd name="connsiteX17" fmla="*/ 2801073 w 2801073"/>
                <a:gd name="connsiteY17" fmla="*/ 3020992 h 3877519"/>
                <a:gd name="connsiteX18" fmla="*/ 2627453 w 2801073"/>
                <a:gd name="connsiteY18" fmla="*/ 3275635 h 3877519"/>
                <a:gd name="connsiteX19" fmla="*/ 2407534 w 2801073"/>
                <a:gd name="connsiteY19" fmla="*/ 3495554 h 3877519"/>
                <a:gd name="connsiteX20" fmla="*/ 2176040 w 2801073"/>
                <a:gd name="connsiteY20" fmla="*/ 3680749 h 3877519"/>
                <a:gd name="connsiteX21" fmla="*/ 1967696 w 2801073"/>
                <a:gd name="connsiteY21" fmla="*/ 3761772 h 3877519"/>
                <a:gd name="connsiteX22" fmla="*/ 1724627 w 2801073"/>
                <a:gd name="connsiteY22" fmla="*/ 3877519 h 3877519"/>
                <a:gd name="connsiteX23" fmla="*/ 1585731 w 2801073"/>
                <a:gd name="connsiteY23" fmla="*/ 3657600 h 3877519"/>
                <a:gd name="connsiteX24" fmla="*/ 1435260 w 2801073"/>
                <a:gd name="connsiteY24" fmla="*/ 3402957 h 3877519"/>
                <a:gd name="connsiteX25" fmla="*/ 1215341 w 2801073"/>
                <a:gd name="connsiteY25" fmla="*/ 3240911 h 3877519"/>
                <a:gd name="connsiteX26" fmla="*/ 949124 w 2801073"/>
                <a:gd name="connsiteY26" fmla="*/ 3055716 h 3877519"/>
                <a:gd name="connsiteX27" fmla="*/ 659757 w 2801073"/>
                <a:gd name="connsiteY27" fmla="*/ 2766349 h 3877519"/>
                <a:gd name="connsiteX28" fmla="*/ 439838 w 2801073"/>
                <a:gd name="connsiteY28" fmla="*/ 2338086 h 3877519"/>
                <a:gd name="connsiteX29" fmla="*/ 335665 w 2801073"/>
                <a:gd name="connsiteY29" fmla="*/ 2071868 h 3877519"/>
                <a:gd name="connsiteX30" fmla="*/ 231493 w 2801073"/>
                <a:gd name="connsiteY30" fmla="*/ 1747777 h 3877519"/>
                <a:gd name="connsiteX31" fmla="*/ 127321 w 2801073"/>
                <a:gd name="connsiteY31" fmla="*/ 1469985 h 3877519"/>
                <a:gd name="connsiteX32" fmla="*/ 57873 w 2801073"/>
                <a:gd name="connsiteY32" fmla="*/ 1088020 h 3877519"/>
                <a:gd name="connsiteX33" fmla="*/ 0 w 2801073"/>
                <a:gd name="connsiteY33" fmla="*/ 798653 h 3877519"/>
                <a:gd name="connsiteX34" fmla="*/ 46298 w 2801073"/>
                <a:gd name="connsiteY34" fmla="*/ 590309 h 3877519"/>
                <a:gd name="connsiteX0" fmla="*/ 324091 w 2801073"/>
                <a:gd name="connsiteY0" fmla="*/ 219919 h 3877519"/>
                <a:gd name="connsiteX1" fmla="*/ 520860 w 2801073"/>
                <a:gd name="connsiteY1" fmla="*/ 127321 h 3877519"/>
                <a:gd name="connsiteX2" fmla="*/ 706055 w 2801073"/>
                <a:gd name="connsiteY2" fmla="*/ 34724 h 3877519"/>
                <a:gd name="connsiteX3" fmla="*/ 949124 w 2801073"/>
                <a:gd name="connsiteY3" fmla="*/ 0 h 3877519"/>
                <a:gd name="connsiteX4" fmla="*/ 1192192 w 2801073"/>
                <a:gd name="connsiteY4" fmla="*/ 46299 h 3877519"/>
                <a:gd name="connsiteX5" fmla="*/ 1412111 w 2801073"/>
                <a:gd name="connsiteY5" fmla="*/ 243068 h 3877519"/>
                <a:gd name="connsiteX6" fmla="*/ 1585731 w 2801073"/>
                <a:gd name="connsiteY6" fmla="*/ 405114 h 3877519"/>
                <a:gd name="connsiteX7" fmla="*/ 1828800 w 2801073"/>
                <a:gd name="connsiteY7" fmla="*/ 671332 h 3877519"/>
                <a:gd name="connsiteX8" fmla="*/ 2025569 w 2801073"/>
                <a:gd name="connsiteY8" fmla="*/ 914400 h 3877519"/>
                <a:gd name="connsiteX9" fmla="*/ 2176040 w 2801073"/>
                <a:gd name="connsiteY9" fmla="*/ 1099595 h 3877519"/>
                <a:gd name="connsiteX10" fmla="*/ 2314936 w 2801073"/>
                <a:gd name="connsiteY10" fmla="*/ 1307939 h 3877519"/>
                <a:gd name="connsiteX11" fmla="*/ 2372810 w 2801073"/>
                <a:gd name="connsiteY11" fmla="*/ 1527858 h 3877519"/>
                <a:gd name="connsiteX12" fmla="*/ 2384384 w 2801073"/>
                <a:gd name="connsiteY12" fmla="*/ 1817225 h 3877519"/>
                <a:gd name="connsiteX13" fmla="*/ 2372810 w 2801073"/>
                <a:gd name="connsiteY13" fmla="*/ 2060294 h 3877519"/>
                <a:gd name="connsiteX14" fmla="*/ 2419108 w 2801073"/>
                <a:gd name="connsiteY14" fmla="*/ 2326511 h 3877519"/>
                <a:gd name="connsiteX15" fmla="*/ 2523281 w 2801073"/>
                <a:gd name="connsiteY15" fmla="*/ 2639028 h 3877519"/>
                <a:gd name="connsiteX16" fmla="*/ 2673751 w 2801073"/>
                <a:gd name="connsiteY16" fmla="*/ 2858947 h 3877519"/>
                <a:gd name="connsiteX17" fmla="*/ 2801073 w 2801073"/>
                <a:gd name="connsiteY17" fmla="*/ 3020992 h 3877519"/>
                <a:gd name="connsiteX18" fmla="*/ 2627453 w 2801073"/>
                <a:gd name="connsiteY18" fmla="*/ 3275635 h 3877519"/>
                <a:gd name="connsiteX19" fmla="*/ 2407534 w 2801073"/>
                <a:gd name="connsiteY19" fmla="*/ 3495554 h 3877519"/>
                <a:gd name="connsiteX20" fmla="*/ 2176040 w 2801073"/>
                <a:gd name="connsiteY20" fmla="*/ 3680749 h 3877519"/>
                <a:gd name="connsiteX21" fmla="*/ 1967696 w 2801073"/>
                <a:gd name="connsiteY21" fmla="*/ 3761772 h 3877519"/>
                <a:gd name="connsiteX22" fmla="*/ 1724627 w 2801073"/>
                <a:gd name="connsiteY22" fmla="*/ 3877519 h 3877519"/>
                <a:gd name="connsiteX23" fmla="*/ 1585731 w 2801073"/>
                <a:gd name="connsiteY23" fmla="*/ 3657600 h 3877519"/>
                <a:gd name="connsiteX24" fmla="*/ 1435260 w 2801073"/>
                <a:gd name="connsiteY24" fmla="*/ 3402957 h 3877519"/>
                <a:gd name="connsiteX25" fmla="*/ 1215341 w 2801073"/>
                <a:gd name="connsiteY25" fmla="*/ 3240911 h 3877519"/>
                <a:gd name="connsiteX26" fmla="*/ 949124 w 2801073"/>
                <a:gd name="connsiteY26" fmla="*/ 3055716 h 3877519"/>
                <a:gd name="connsiteX27" fmla="*/ 659757 w 2801073"/>
                <a:gd name="connsiteY27" fmla="*/ 2766349 h 3877519"/>
                <a:gd name="connsiteX28" fmla="*/ 439838 w 2801073"/>
                <a:gd name="connsiteY28" fmla="*/ 2338086 h 3877519"/>
                <a:gd name="connsiteX29" fmla="*/ 335665 w 2801073"/>
                <a:gd name="connsiteY29" fmla="*/ 2071868 h 3877519"/>
                <a:gd name="connsiteX30" fmla="*/ 231493 w 2801073"/>
                <a:gd name="connsiteY30" fmla="*/ 1747777 h 3877519"/>
                <a:gd name="connsiteX31" fmla="*/ 127321 w 2801073"/>
                <a:gd name="connsiteY31" fmla="*/ 1469985 h 3877519"/>
                <a:gd name="connsiteX32" fmla="*/ 34724 w 2801073"/>
                <a:gd name="connsiteY32" fmla="*/ 1099594 h 3877519"/>
                <a:gd name="connsiteX33" fmla="*/ 0 w 2801073"/>
                <a:gd name="connsiteY33" fmla="*/ 798653 h 3877519"/>
                <a:gd name="connsiteX34" fmla="*/ 46298 w 2801073"/>
                <a:gd name="connsiteY34" fmla="*/ 590309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46460 w 2801235"/>
                <a:gd name="connsiteY34" fmla="*/ 590309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46460 w 2801235"/>
                <a:gd name="connsiteY34" fmla="*/ 590309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312678 w 2801235"/>
                <a:gd name="connsiteY34" fmla="*/ 266218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312678 w 2801235"/>
                <a:gd name="connsiteY34" fmla="*/ 266218 h 3877519"/>
                <a:gd name="connsiteX0" fmla="*/ 324253 w 2801235"/>
                <a:gd name="connsiteY0" fmla="*/ 219919 h 3877519"/>
                <a:gd name="connsiteX1" fmla="*/ 521022 w 2801235"/>
                <a:gd name="connsiteY1" fmla="*/ 127321 h 3877519"/>
                <a:gd name="connsiteX2" fmla="*/ 706217 w 2801235"/>
                <a:gd name="connsiteY2" fmla="*/ 34724 h 3877519"/>
                <a:gd name="connsiteX3" fmla="*/ 949286 w 2801235"/>
                <a:gd name="connsiteY3" fmla="*/ 0 h 3877519"/>
                <a:gd name="connsiteX4" fmla="*/ 1192354 w 2801235"/>
                <a:gd name="connsiteY4" fmla="*/ 46299 h 3877519"/>
                <a:gd name="connsiteX5" fmla="*/ 1412273 w 2801235"/>
                <a:gd name="connsiteY5" fmla="*/ 243068 h 3877519"/>
                <a:gd name="connsiteX6" fmla="*/ 1585893 w 2801235"/>
                <a:gd name="connsiteY6" fmla="*/ 405114 h 3877519"/>
                <a:gd name="connsiteX7" fmla="*/ 1828962 w 2801235"/>
                <a:gd name="connsiteY7" fmla="*/ 671332 h 3877519"/>
                <a:gd name="connsiteX8" fmla="*/ 2025731 w 2801235"/>
                <a:gd name="connsiteY8" fmla="*/ 914400 h 3877519"/>
                <a:gd name="connsiteX9" fmla="*/ 2176202 w 2801235"/>
                <a:gd name="connsiteY9" fmla="*/ 1099595 h 3877519"/>
                <a:gd name="connsiteX10" fmla="*/ 2315098 w 2801235"/>
                <a:gd name="connsiteY10" fmla="*/ 1307939 h 3877519"/>
                <a:gd name="connsiteX11" fmla="*/ 2372972 w 2801235"/>
                <a:gd name="connsiteY11" fmla="*/ 1527858 h 3877519"/>
                <a:gd name="connsiteX12" fmla="*/ 2384546 w 2801235"/>
                <a:gd name="connsiteY12" fmla="*/ 1817225 h 3877519"/>
                <a:gd name="connsiteX13" fmla="*/ 2372972 w 2801235"/>
                <a:gd name="connsiteY13" fmla="*/ 2060294 h 3877519"/>
                <a:gd name="connsiteX14" fmla="*/ 2419270 w 2801235"/>
                <a:gd name="connsiteY14" fmla="*/ 2326511 h 3877519"/>
                <a:gd name="connsiteX15" fmla="*/ 2523443 w 2801235"/>
                <a:gd name="connsiteY15" fmla="*/ 2639028 h 3877519"/>
                <a:gd name="connsiteX16" fmla="*/ 2673913 w 2801235"/>
                <a:gd name="connsiteY16" fmla="*/ 2858947 h 3877519"/>
                <a:gd name="connsiteX17" fmla="*/ 2801235 w 2801235"/>
                <a:gd name="connsiteY17" fmla="*/ 3020992 h 3877519"/>
                <a:gd name="connsiteX18" fmla="*/ 2627615 w 2801235"/>
                <a:gd name="connsiteY18" fmla="*/ 3275635 h 3877519"/>
                <a:gd name="connsiteX19" fmla="*/ 2407696 w 2801235"/>
                <a:gd name="connsiteY19" fmla="*/ 3495554 h 3877519"/>
                <a:gd name="connsiteX20" fmla="*/ 2176202 w 2801235"/>
                <a:gd name="connsiteY20" fmla="*/ 3680749 h 3877519"/>
                <a:gd name="connsiteX21" fmla="*/ 1967858 w 2801235"/>
                <a:gd name="connsiteY21" fmla="*/ 3761772 h 3877519"/>
                <a:gd name="connsiteX22" fmla="*/ 1724789 w 2801235"/>
                <a:gd name="connsiteY22" fmla="*/ 3877519 h 3877519"/>
                <a:gd name="connsiteX23" fmla="*/ 1585893 w 2801235"/>
                <a:gd name="connsiteY23" fmla="*/ 3657600 h 3877519"/>
                <a:gd name="connsiteX24" fmla="*/ 1435422 w 2801235"/>
                <a:gd name="connsiteY24" fmla="*/ 3402957 h 3877519"/>
                <a:gd name="connsiteX25" fmla="*/ 1215503 w 2801235"/>
                <a:gd name="connsiteY25" fmla="*/ 3240911 h 3877519"/>
                <a:gd name="connsiteX26" fmla="*/ 949286 w 2801235"/>
                <a:gd name="connsiteY26" fmla="*/ 3055716 h 3877519"/>
                <a:gd name="connsiteX27" fmla="*/ 659919 w 2801235"/>
                <a:gd name="connsiteY27" fmla="*/ 2766349 h 3877519"/>
                <a:gd name="connsiteX28" fmla="*/ 440000 w 2801235"/>
                <a:gd name="connsiteY28" fmla="*/ 2338086 h 3877519"/>
                <a:gd name="connsiteX29" fmla="*/ 335827 w 2801235"/>
                <a:gd name="connsiteY29" fmla="*/ 2071868 h 3877519"/>
                <a:gd name="connsiteX30" fmla="*/ 231655 w 2801235"/>
                <a:gd name="connsiteY30" fmla="*/ 1747777 h 3877519"/>
                <a:gd name="connsiteX31" fmla="*/ 127483 w 2801235"/>
                <a:gd name="connsiteY31" fmla="*/ 1469985 h 3877519"/>
                <a:gd name="connsiteX32" fmla="*/ 34886 w 2801235"/>
                <a:gd name="connsiteY32" fmla="*/ 1099594 h 3877519"/>
                <a:gd name="connsiteX33" fmla="*/ 162 w 2801235"/>
                <a:gd name="connsiteY33" fmla="*/ 798653 h 3877519"/>
                <a:gd name="connsiteX34" fmla="*/ 312678 w 2801235"/>
                <a:gd name="connsiteY34" fmla="*/ 266218 h 3877519"/>
                <a:gd name="connsiteX0" fmla="*/ 293575 w 2770557"/>
                <a:gd name="connsiteY0" fmla="*/ 219919 h 3877519"/>
                <a:gd name="connsiteX1" fmla="*/ 490344 w 2770557"/>
                <a:gd name="connsiteY1" fmla="*/ 127321 h 3877519"/>
                <a:gd name="connsiteX2" fmla="*/ 675539 w 2770557"/>
                <a:gd name="connsiteY2" fmla="*/ 34724 h 3877519"/>
                <a:gd name="connsiteX3" fmla="*/ 918608 w 2770557"/>
                <a:gd name="connsiteY3" fmla="*/ 0 h 3877519"/>
                <a:gd name="connsiteX4" fmla="*/ 1161676 w 2770557"/>
                <a:gd name="connsiteY4" fmla="*/ 46299 h 3877519"/>
                <a:gd name="connsiteX5" fmla="*/ 1381595 w 2770557"/>
                <a:gd name="connsiteY5" fmla="*/ 243068 h 3877519"/>
                <a:gd name="connsiteX6" fmla="*/ 1555215 w 2770557"/>
                <a:gd name="connsiteY6" fmla="*/ 405114 h 3877519"/>
                <a:gd name="connsiteX7" fmla="*/ 1798284 w 2770557"/>
                <a:gd name="connsiteY7" fmla="*/ 671332 h 3877519"/>
                <a:gd name="connsiteX8" fmla="*/ 1995053 w 2770557"/>
                <a:gd name="connsiteY8" fmla="*/ 914400 h 3877519"/>
                <a:gd name="connsiteX9" fmla="*/ 2145524 w 2770557"/>
                <a:gd name="connsiteY9" fmla="*/ 1099595 h 3877519"/>
                <a:gd name="connsiteX10" fmla="*/ 2284420 w 2770557"/>
                <a:gd name="connsiteY10" fmla="*/ 1307939 h 3877519"/>
                <a:gd name="connsiteX11" fmla="*/ 2342294 w 2770557"/>
                <a:gd name="connsiteY11" fmla="*/ 1527858 h 3877519"/>
                <a:gd name="connsiteX12" fmla="*/ 2353868 w 2770557"/>
                <a:gd name="connsiteY12" fmla="*/ 1817225 h 3877519"/>
                <a:gd name="connsiteX13" fmla="*/ 2342294 w 2770557"/>
                <a:gd name="connsiteY13" fmla="*/ 2060294 h 3877519"/>
                <a:gd name="connsiteX14" fmla="*/ 2388592 w 2770557"/>
                <a:gd name="connsiteY14" fmla="*/ 2326511 h 3877519"/>
                <a:gd name="connsiteX15" fmla="*/ 2492765 w 2770557"/>
                <a:gd name="connsiteY15" fmla="*/ 2639028 h 3877519"/>
                <a:gd name="connsiteX16" fmla="*/ 2643235 w 2770557"/>
                <a:gd name="connsiteY16" fmla="*/ 2858947 h 3877519"/>
                <a:gd name="connsiteX17" fmla="*/ 2770557 w 2770557"/>
                <a:gd name="connsiteY17" fmla="*/ 3020992 h 3877519"/>
                <a:gd name="connsiteX18" fmla="*/ 2596937 w 2770557"/>
                <a:gd name="connsiteY18" fmla="*/ 3275635 h 3877519"/>
                <a:gd name="connsiteX19" fmla="*/ 2377018 w 2770557"/>
                <a:gd name="connsiteY19" fmla="*/ 3495554 h 3877519"/>
                <a:gd name="connsiteX20" fmla="*/ 2145524 w 2770557"/>
                <a:gd name="connsiteY20" fmla="*/ 3680749 h 3877519"/>
                <a:gd name="connsiteX21" fmla="*/ 1937180 w 2770557"/>
                <a:gd name="connsiteY21" fmla="*/ 3761772 h 3877519"/>
                <a:gd name="connsiteX22" fmla="*/ 1694111 w 2770557"/>
                <a:gd name="connsiteY22" fmla="*/ 3877519 h 3877519"/>
                <a:gd name="connsiteX23" fmla="*/ 1555215 w 2770557"/>
                <a:gd name="connsiteY23" fmla="*/ 3657600 h 3877519"/>
                <a:gd name="connsiteX24" fmla="*/ 1404744 w 2770557"/>
                <a:gd name="connsiteY24" fmla="*/ 3402957 h 3877519"/>
                <a:gd name="connsiteX25" fmla="*/ 1184825 w 2770557"/>
                <a:gd name="connsiteY25" fmla="*/ 3240911 h 3877519"/>
                <a:gd name="connsiteX26" fmla="*/ 918608 w 2770557"/>
                <a:gd name="connsiteY26" fmla="*/ 3055716 h 3877519"/>
                <a:gd name="connsiteX27" fmla="*/ 629241 w 2770557"/>
                <a:gd name="connsiteY27" fmla="*/ 2766349 h 3877519"/>
                <a:gd name="connsiteX28" fmla="*/ 409322 w 2770557"/>
                <a:gd name="connsiteY28" fmla="*/ 2338086 h 3877519"/>
                <a:gd name="connsiteX29" fmla="*/ 305149 w 2770557"/>
                <a:gd name="connsiteY29" fmla="*/ 2071868 h 3877519"/>
                <a:gd name="connsiteX30" fmla="*/ 200977 w 2770557"/>
                <a:gd name="connsiteY30" fmla="*/ 1747777 h 3877519"/>
                <a:gd name="connsiteX31" fmla="*/ 96805 w 2770557"/>
                <a:gd name="connsiteY31" fmla="*/ 1469985 h 3877519"/>
                <a:gd name="connsiteX32" fmla="*/ 4208 w 2770557"/>
                <a:gd name="connsiteY32" fmla="*/ 1099594 h 3877519"/>
                <a:gd name="connsiteX33" fmla="*/ 15782 w 2770557"/>
                <a:gd name="connsiteY33" fmla="*/ 555584 h 3877519"/>
                <a:gd name="connsiteX34" fmla="*/ 282000 w 2770557"/>
                <a:gd name="connsiteY34" fmla="*/ 266218 h 3877519"/>
                <a:gd name="connsiteX0" fmla="*/ 296675 w 2773657"/>
                <a:gd name="connsiteY0" fmla="*/ 219919 h 3877519"/>
                <a:gd name="connsiteX1" fmla="*/ 493444 w 2773657"/>
                <a:gd name="connsiteY1" fmla="*/ 127321 h 3877519"/>
                <a:gd name="connsiteX2" fmla="*/ 678639 w 2773657"/>
                <a:gd name="connsiteY2" fmla="*/ 34724 h 3877519"/>
                <a:gd name="connsiteX3" fmla="*/ 921708 w 2773657"/>
                <a:gd name="connsiteY3" fmla="*/ 0 h 3877519"/>
                <a:gd name="connsiteX4" fmla="*/ 1164776 w 2773657"/>
                <a:gd name="connsiteY4" fmla="*/ 46299 h 3877519"/>
                <a:gd name="connsiteX5" fmla="*/ 1384695 w 2773657"/>
                <a:gd name="connsiteY5" fmla="*/ 243068 h 3877519"/>
                <a:gd name="connsiteX6" fmla="*/ 1558315 w 2773657"/>
                <a:gd name="connsiteY6" fmla="*/ 405114 h 3877519"/>
                <a:gd name="connsiteX7" fmla="*/ 1801384 w 2773657"/>
                <a:gd name="connsiteY7" fmla="*/ 671332 h 3877519"/>
                <a:gd name="connsiteX8" fmla="*/ 1998153 w 2773657"/>
                <a:gd name="connsiteY8" fmla="*/ 914400 h 3877519"/>
                <a:gd name="connsiteX9" fmla="*/ 2148624 w 2773657"/>
                <a:gd name="connsiteY9" fmla="*/ 1099595 h 3877519"/>
                <a:gd name="connsiteX10" fmla="*/ 2287520 w 2773657"/>
                <a:gd name="connsiteY10" fmla="*/ 1307939 h 3877519"/>
                <a:gd name="connsiteX11" fmla="*/ 2345394 w 2773657"/>
                <a:gd name="connsiteY11" fmla="*/ 1527858 h 3877519"/>
                <a:gd name="connsiteX12" fmla="*/ 2356968 w 2773657"/>
                <a:gd name="connsiteY12" fmla="*/ 1817225 h 3877519"/>
                <a:gd name="connsiteX13" fmla="*/ 2345394 w 2773657"/>
                <a:gd name="connsiteY13" fmla="*/ 2060294 h 3877519"/>
                <a:gd name="connsiteX14" fmla="*/ 2391692 w 2773657"/>
                <a:gd name="connsiteY14" fmla="*/ 2326511 h 3877519"/>
                <a:gd name="connsiteX15" fmla="*/ 2495865 w 2773657"/>
                <a:gd name="connsiteY15" fmla="*/ 2639028 h 3877519"/>
                <a:gd name="connsiteX16" fmla="*/ 2646335 w 2773657"/>
                <a:gd name="connsiteY16" fmla="*/ 2858947 h 3877519"/>
                <a:gd name="connsiteX17" fmla="*/ 2773657 w 2773657"/>
                <a:gd name="connsiteY17" fmla="*/ 3020992 h 3877519"/>
                <a:gd name="connsiteX18" fmla="*/ 2600037 w 2773657"/>
                <a:gd name="connsiteY18" fmla="*/ 3275635 h 3877519"/>
                <a:gd name="connsiteX19" fmla="*/ 2380118 w 2773657"/>
                <a:gd name="connsiteY19" fmla="*/ 3495554 h 3877519"/>
                <a:gd name="connsiteX20" fmla="*/ 2148624 w 2773657"/>
                <a:gd name="connsiteY20" fmla="*/ 3680749 h 3877519"/>
                <a:gd name="connsiteX21" fmla="*/ 1940280 w 2773657"/>
                <a:gd name="connsiteY21" fmla="*/ 3761772 h 3877519"/>
                <a:gd name="connsiteX22" fmla="*/ 1697211 w 2773657"/>
                <a:gd name="connsiteY22" fmla="*/ 3877519 h 3877519"/>
                <a:gd name="connsiteX23" fmla="*/ 1558315 w 2773657"/>
                <a:gd name="connsiteY23" fmla="*/ 3657600 h 3877519"/>
                <a:gd name="connsiteX24" fmla="*/ 1407844 w 2773657"/>
                <a:gd name="connsiteY24" fmla="*/ 3402957 h 3877519"/>
                <a:gd name="connsiteX25" fmla="*/ 1187925 w 2773657"/>
                <a:gd name="connsiteY25" fmla="*/ 3240911 h 3877519"/>
                <a:gd name="connsiteX26" fmla="*/ 921708 w 2773657"/>
                <a:gd name="connsiteY26" fmla="*/ 3055716 h 3877519"/>
                <a:gd name="connsiteX27" fmla="*/ 632341 w 2773657"/>
                <a:gd name="connsiteY27" fmla="*/ 2766349 h 3877519"/>
                <a:gd name="connsiteX28" fmla="*/ 412422 w 2773657"/>
                <a:gd name="connsiteY28" fmla="*/ 2338086 h 3877519"/>
                <a:gd name="connsiteX29" fmla="*/ 308249 w 2773657"/>
                <a:gd name="connsiteY29" fmla="*/ 2071868 h 3877519"/>
                <a:gd name="connsiteX30" fmla="*/ 204077 w 2773657"/>
                <a:gd name="connsiteY30" fmla="*/ 1747777 h 3877519"/>
                <a:gd name="connsiteX31" fmla="*/ 99905 w 2773657"/>
                <a:gd name="connsiteY31" fmla="*/ 1469985 h 3877519"/>
                <a:gd name="connsiteX32" fmla="*/ 7308 w 2773657"/>
                <a:gd name="connsiteY32" fmla="*/ 1099594 h 3877519"/>
                <a:gd name="connsiteX33" fmla="*/ 7308 w 2773657"/>
                <a:gd name="connsiteY33" fmla="*/ 613457 h 3877519"/>
                <a:gd name="connsiteX34" fmla="*/ 285100 w 2773657"/>
                <a:gd name="connsiteY34" fmla="*/ 266218 h 3877519"/>
                <a:gd name="connsiteX0" fmla="*/ 339289 w 2816271"/>
                <a:gd name="connsiteY0" fmla="*/ 219919 h 3877519"/>
                <a:gd name="connsiteX1" fmla="*/ 536058 w 2816271"/>
                <a:gd name="connsiteY1" fmla="*/ 127321 h 3877519"/>
                <a:gd name="connsiteX2" fmla="*/ 721253 w 2816271"/>
                <a:gd name="connsiteY2" fmla="*/ 34724 h 3877519"/>
                <a:gd name="connsiteX3" fmla="*/ 964322 w 2816271"/>
                <a:gd name="connsiteY3" fmla="*/ 0 h 3877519"/>
                <a:gd name="connsiteX4" fmla="*/ 1207390 w 2816271"/>
                <a:gd name="connsiteY4" fmla="*/ 46299 h 3877519"/>
                <a:gd name="connsiteX5" fmla="*/ 1427309 w 2816271"/>
                <a:gd name="connsiteY5" fmla="*/ 243068 h 3877519"/>
                <a:gd name="connsiteX6" fmla="*/ 1600929 w 2816271"/>
                <a:gd name="connsiteY6" fmla="*/ 405114 h 3877519"/>
                <a:gd name="connsiteX7" fmla="*/ 1843998 w 2816271"/>
                <a:gd name="connsiteY7" fmla="*/ 671332 h 3877519"/>
                <a:gd name="connsiteX8" fmla="*/ 2040767 w 2816271"/>
                <a:gd name="connsiteY8" fmla="*/ 914400 h 3877519"/>
                <a:gd name="connsiteX9" fmla="*/ 2191238 w 2816271"/>
                <a:gd name="connsiteY9" fmla="*/ 1099595 h 3877519"/>
                <a:gd name="connsiteX10" fmla="*/ 2330134 w 2816271"/>
                <a:gd name="connsiteY10" fmla="*/ 1307939 h 3877519"/>
                <a:gd name="connsiteX11" fmla="*/ 2388008 w 2816271"/>
                <a:gd name="connsiteY11" fmla="*/ 1527858 h 3877519"/>
                <a:gd name="connsiteX12" fmla="*/ 2399582 w 2816271"/>
                <a:gd name="connsiteY12" fmla="*/ 1817225 h 3877519"/>
                <a:gd name="connsiteX13" fmla="*/ 2388008 w 2816271"/>
                <a:gd name="connsiteY13" fmla="*/ 2060294 h 3877519"/>
                <a:gd name="connsiteX14" fmla="*/ 2434306 w 2816271"/>
                <a:gd name="connsiteY14" fmla="*/ 2326511 h 3877519"/>
                <a:gd name="connsiteX15" fmla="*/ 2538479 w 2816271"/>
                <a:gd name="connsiteY15" fmla="*/ 2639028 h 3877519"/>
                <a:gd name="connsiteX16" fmla="*/ 2688949 w 2816271"/>
                <a:gd name="connsiteY16" fmla="*/ 2858947 h 3877519"/>
                <a:gd name="connsiteX17" fmla="*/ 2816271 w 2816271"/>
                <a:gd name="connsiteY17" fmla="*/ 3020992 h 3877519"/>
                <a:gd name="connsiteX18" fmla="*/ 2642651 w 2816271"/>
                <a:gd name="connsiteY18" fmla="*/ 3275635 h 3877519"/>
                <a:gd name="connsiteX19" fmla="*/ 2422732 w 2816271"/>
                <a:gd name="connsiteY19" fmla="*/ 3495554 h 3877519"/>
                <a:gd name="connsiteX20" fmla="*/ 2191238 w 2816271"/>
                <a:gd name="connsiteY20" fmla="*/ 3680749 h 3877519"/>
                <a:gd name="connsiteX21" fmla="*/ 1982894 w 2816271"/>
                <a:gd name="connsiteY21" fmla="*/ 3761772 h 3877519"/>
                <a:gd name="connsiteX22" fmla="*/ 1739825 w 2816271"/>
                <a:gd name="connsiteY22" fmla="*/ 3877519 h 3877519"/>
                <a:gd name="connsiteX23" fmla="*/ 1600929 w 2816271"/>
                <a:gd name="connsiteY23" fmla="*/ 3657600 h 3877519"/>
                <a:gd name="connsiteX24" fmla="*/ 1450458 w 2816271"/>
                <a:gd name="connsiteY24" fmla="*/ 3402957 h 3877519"/>
                <a:gd name="connsiteX25" fmla="*/ 1230539 w 2816271"/>
                <a:gd name="connsiteY25" fmla="*/ 3240911 h 3877519"/>
                <a:gd name="connsiteX26" fmla="*/ 964322 w 2816271"/>
                <a:gd name="connsiteY26" fmla="*/ 3055716 h 3877519"/>
                <a:gd name="connsiteX27" fmla="*/ 674955 w 2816271"/>
                <a:gd name="connsiteY27" fmla="*/ 2766349 h 3877519"/>
                <a:gd name="connsiteX28" fmla="*/ 455036 w 2816271"/>
                <a:gd name="connsiteY28" fmla="*/ 2338086 h 3877519"/>
                <a:gd name="connsiteX29" fmla="*/ 350863 w 2816271"/>
                <a:gd name="connsiteY29" fmla="*/ 2071868 h 3877519"/>
                <a:gd name="connsiteX30" fmla="*/ 246691 w 2816271"/>
                <a:gd name="connsiteY30" fmla="*/ 1747777 h 3877519"/>
                <a:gd name="connsiteX31" fmla="*/ 142519 w 2816271"/>
                <a:gd name="connsiteY31" fmla="*/ 1469985 h 3877519"/>
                <a:gd name="connsiteX32" fmla="*/ 49922 w 2816271"/>
                <a:gd name="connsiteY32" fmla="*/ 1099594 h 3877519"/>
                <a:gd name="connsiteX33" fmla="*/ 49922 w 2816271"/>
                <a:gd name="connsiteY33" fmla="*/ 613457 h 3877519"/>
                <a:gd name="connsiteX34" fmla="*/ 327714 w 2816271"/>
                <a:gd name="connsiteY34" fmla="*/ 266218 h 3877519"/>
                <a:gd name="connsiteX0" fmla="*/ 339289 w 2816271"/>
                <a:gd name="connsiteY0" fmla="*/ 219919 h 3877519"/>
                <a:gd name="connsiteX1" fmla="*/ 536058 w 2816271"/>
                <a:gd name="connsiteY1" fmla="*/ 127321 h 3877519"/>
                <a:gd name="connsiteX2" fmla="*/ 721253 w 2816271"/>
                <a:gd name="connsiteY2" fmla="*/ 34724 h 3877519"/>
                <a:gd name="connsiteX3" fmla="*/ 964322 w 2816271"/>
                <a:gd name="connsiteY3" fmla="*/ 0 h 3877519"/>
                <a:gd name="connsiteX4" fmla="*/ 1207390 w 2816271"/>
                <a:gd name="connsiteY4" fmla="*/ 46299 h 3877519"/>
                <a:gd name="connsiteX5" fmla="*/ 1427309 w 2816271"/>
                <a:gd name="connsiteY5" fmla="*/ 243068 h 3877519"/>
                <a:gd name="connsiteX6" fmla="*/ 1600929 w 2816271"/>
                <a:gd name="connsiteY6" fmla="*/ 405114 h 3877519"/>
                <a:gd name="connsiteX7" fmla="*/ 1843998 w 2816271"/>
                <a:gd name="connsiteY7" fmla="*/ 671332 h 3877519"/>
                <a:gd name="connsiteX8" fmla="*/ 2040767 w 2816271"/>
                <a:gd name="connsiteY8" fmla="*/ 914400 h 3877519"/>
                <a:gd name="connsiteX9" fmla="*/ 2191238 w 2816271"/>
                <a:gd name="connsiteY9" fmla="*/ 1099595 h 3877519"/>
                <a:gd name="connsiteX10" fmla="*/ 2330134 w 2816271"/>
                <a:gd name="connsiteY10" fmla="*/ 1307939 h 3877519"/>
                <a:gd name="connsiteX11" fmla="*/ 2388008 w 2816271"/>
                <a:gd name="connsiteY11" fmla="*/ 1527858 h 3877519"/>
                <a:gd name="connsiteX12" fmla="*/ 2399582 w 2816271"/>
                <a:gd name="connsiteY12" fmla="*/ 1817225 h 3877519"/>
                <a:gd name="connsiteX13" fmla="*/ 2388008 w 2816271"/>
                <a:gd name="connsiteY13" fmla="*/ 2060294 h 3877519"/>
                <a:gd name="connsiteX14" fmla="*/ 2434306 w 2816271"/>
                <a:gd name="connsiteY14" fmla="*/ 2326511 h 3877519"/>
                <a:gd name="connsiteX15" fmla="*/ 2538479 w 2816271"/>
                <a:gd name="connsiteY15" fmla="*/ 2639028 h 3877519"/>
                <a:gd name="connsiteX16" fmla="*/ 2688949 w 2816271"/>
                <a:gd name="connsiteY16" fmla="*/ 2858947 h 3877519"/>
                <a:gd name="connsiteX17" fmla="*/ 2816271 w 2816271"/>
                <a:gd name="connsiteY17" fmla="*/ 3020992 h 3877519"/>
                <a:gd name="connsiteX18" fmla="*/ 2642651 w 2816271"/>
                <a:gd name="connsiteY18" fmla="*/ 3275635 h 3877519"/>
                <a:gd name="connsiteX19" fmla="*/ 2422732 w 2816271"/>
                <a:gd name="connsiteY19" fmla="*/ 3495554 h 3877519"/>
                <a:gd name="connsiteX20" fmla="*/ 2191238 w 2816271"/>
                <a:gd name="connsiteY20" fmla="*/ 3680749 h 3877519"/>
                <a:gd name="connsiteX21" fmla="*/ 1982894 w 2816271"/>
                <a:gd name="connsiteY21" fmla="*/ 3761772 h 3877519"/>
                <a:gd name="connsiteX22" fmla="*/ 1739825 w 2816271"/>
                <a:gd name="connsiteY22" fmla="*/ 3877519 h 3877519"/>
                <a:gd name="connsiteX23" fmla="*/ 1600929 w 2816271"/>
                <a:gd name="connsiteY23" fmla="*/ 3657600 h 3877519"/>
                <a:gd name="connsiteX24" fmla="*/ 1450458 w 2816271"/>
                <a:gd name="connsiteY24" fmla="*/ 3402957 h 3877519"/>
                <a:gd name="connsiteX25" fmla="*/ 1230539 w 2816271"/>
                <a:gd name="connsiteY25" fmla="*/ 3240911 h 3877519"/>
                <a:gd name="connsiteX26" fmla="*/ 964322 w 2816271"/>
                <a:gd name="connsiteY26" fmla="*/ 3055716 h 3877519"/>
                <a:gd name="connsiteX27" fmla="*/ 674955 w 2816271"/>
                <a:gd name="connsiteY27" fmla="*/ 2766349 h 3877519"/>
                <a:gd name="connsiteX28" fmla="*/ 455036 w 2816271"/>
                <a:gd name="connsiteY28" fmla="*/ 2338086 h 3877519"/>
                <a:gd name="connsiteX29" fmla="*/ 350863 w 2816271"/>
                <a:gd name="connsiteY29" fmla="*/ 2071868 h 3877519"/>
                <a:gd name="connsiteX30" fmla="*/ 246691 w 2816271"/>
                <a:gd name="connsiteY30" fmla="*/ 1747777 h 3877519"/>
                <a:gd name="connsiteX31" fmla="*/ 142519 w 2816271"/>
                <a:gd name="connsiteY31" fmla="*/ 1469985 h 3877519"/>
                <a:gd name="connsiteX32" fmla="*/ 49922 w 2816271"/>
                <a:gd name="connsiteY32" fmla="*/ 1099594 h 3877519"/>
                <a:gd name="connsiteX33" fmla="*/ 49922 w 2816271"/>
                <a:gd name="connsiteY33" fmla="*/ 578732 h 3877519"/>
                <a:gd name="connsiteX34" fmla="*/ 327714 w 2816271"/>
                <a:gd name="connsiteY34" fmla="*/ 266218 h 3877519"/>
                <a:gd name="connsiteX0" fmla="*/ 323957 w 2800939"/>
                <a:gd name="connsiteY0" fmla="*/ 219919 h 3877519"/>
                <a:gd name="connsiteX1" fmla="*/ 520726 w 2800939"/>
                <a:gd name="connsiteY1" fmla="*/ 127321 h 3877519"/>
                <a:gd name="connsiteX2" fmla="*/ 705921 w 2800939"/>
                <a:gd name="connsiteY2" fmla="*/ 34724 h 3877519"/>
                <a:gd name="connsiteX3" fmla="*/ 948990 w 2800939"/>
                <a:gd name="connsiteY3" fmla="*/ 0 h 3877519"/>
                <a:gd name="connsiteX4" fmla="*/ 1192058 w 2800939"/>
                <a:gd name="connsiteY4" fmla="*/ 46299 h 3877519"/>
                <a:gd name="connsiteX5" fmla="*/ 1411977 w 2800939"/>
                <a:gd name="connsiteY5" fmla="*/ 243068 h 3877519"/>
                <a:gd name="connsiteX6" fmla="*/ 1585597 w 2800939"/>
                <a:gd name="connsiteY6" fmla="*/ 405114 h 3877519"/>
                <a:gd name="connsiteX7" fmla="*/ 1828666 w 2800939"/>
                <a:gd name="connsiteY7" fmla="*/ 671332 h 3877519"/>
                <a:gd name="connsiteX8" fmla="*/ 2025435 w 2800939"/>
                <a:gd name="connsiteY8" fmla="*/ 914400 h 3877519"/>
                <a:gd name="connsiteX9" fmla="*/ 2175906 w 2800939"/>
                <a:gd name="connsiteY9" fmla="*/ 1099595 h 3877519"/>
                <a:gd name="connsiteX10" fmla="*/ 2314802 w 2800939"/>
                <a:gd name="connsiteY10" fmla="*/ 1307939 h 3877519"/>
                <a:gd name="connsiteX11" fmla="*/ 2372676 w 2800939"/>
                <a:gd name="connsiteY11" fmla="*/ 1527858 h 3877519"/>
                <a:gd name="connsiteX12" fmla="*/ 2384250 w 2800939"/>
                <a:gd name="connsiteY12" fmla="*/ 1817225 h 3877519"/>
                <a:gd name="connsiteX13" fmla="*/ 2372676 w 2800939"/>
                <a:gd name="connsiteY13" fmla="*/ 2060294 h 3877519"/>
                <a:gd name="connsiteX14" fmla="*/ 2418974 w 2800939"/>
                <a:gd name="connsiteY14" fmla="*/ 2326511 h 3877519"/>
                <a:gd name="connsiteX15" fmla="*/ 2523147 w 2800939"/>
                <a:gd name="connsiteY15" fmla="*/ 2639028 h 3877519"/>
                <a:gd name="connsiteX16" fmla="*/ 2673617 w 2800939"/>
                <a:gd name="connsiteY16" fmla="*/ 2858947 h 3877519"/>
                <a:gd name="connsiteX17" fmla="*/ 2800939 w 2800939"/>
                <a:gd name="connsiteY17" fmla="*/ 3020992 h 3877519"/>
                <a:gd name="connsiteX18" fmla="*/ 2627319 w 2800939"/>
                <a:gd name="connsiteY18" fmla="*/ 3275635 h 3877519"/>
                <a:gd name="connsiteX19" fmla="*/ 2407400 w 2800939"/>
                <a:gd name="connsiteY19" fmla="*/ 3495554 h 3877519"/>
                <a:gd name="connsiteX20" fmla="*/ 2175906 w 2800939"/>
                <a:gd name="connsiteY20" fmla="*/ 3680749 h 3877519"/>
                <a:gd name="connsiteX21" fmla="*/ 1967562 w 2800939"/>
                <a:gd name="connsiteY21" fmla="*/ 3761772 h 3877519"/>
                <a:gd name="connsiteX22" fmla="*/ 1724493 w 2800939"/>
                <a:gd name="connsiteY22" fmla="*/ 3877519 h 3877519"/>
                <a:gd name="connsiteX23" fmla="*/ 1585597 w 2800939"/>
                <a:gd name="connsiteY23" fmla="*/ 3657600 h 3877519"/>
                <a:gd name="connsiteX24" fmla="*/ 1435126 w 2800939"/>
                <a:gd name="connsiteY24" fmla="*/ 3402957 h 3877519"/>
                <a:gd name="connsiteX25" fmla="*/ 1215207 w 2800939"/>
                <a:gd name="connsiteY25" fmla="*/ 3240911 h 3877519"/>
                <a:gd name="connsiteX26" fmla="*/ 948990 w 2800939"/>
                <a:gd name="connsiteY26" fmla="*/ 3055716 h 3877519"/>
                <a:gd name="connsiteX27" fmla="*/ 659623 w 2800939"/>
                <a:gd name="connsiteY27" fmla="*/ 2766349 h 3877519"/>
                <a:gd name="connsiteX28" fmla="*/ 439704 w 2800939"/>
                <a:gd name="connsiteY28" fmla="*/ 2338086 h 3877519"/>
                <a:gd name="connsiteX29" fmla="*/ 335531 w 2800939"/>
                <a:gd name="connsiteY29" fmla="*/ 2071868 h 3877519"/>
                <a:gd name="connsiteX30" fmla="*/ 231359 w 2800939"/>
                <a:gd name="connsiteY30" fmla="*/ 1747777 h 3877519"/>
                <a:gd name="connsiteX31" fmla="*/ 127187 w 2800939"/>
                <a:gd name="connsiteY31" fmla="*/ 1469985 h 3877519"/>
                <a:gd name="connsiteX32" fmla="*/ 34590 w 2800939"/>
                <a:gd name="connsiteY32" fmla="*/ 1099594 h 3877519"/>
                <a:gd name="connsiteX33" fmla="*/ 34590 w 2800939"/>
                <a:gd name="connsiteY33" fmla="*/ 578732 h 3877519"/>
                <a:gd name="connsiteX34" fmla="*/ 312382 w 2800939"/>
                <a:gd name="connsiteY34" fmla="*/ 266218 h 3877519"/>
                <a:gd name="connsiteX0" fmla="*/ 313820 w 2790802"/>
                <a:gd name="connsiteY0" fmla="*/ 219919 h 3877519"/>
                <a:gd name="connsiteX1" fmla="*/ 510589 w 2790802"/>
                <a:gd name="connsiteY1" fmla="*/ 127321 h 3877519"/>
                <a:gd name="connsiteX2" fmla="*/ 695784 w 2790802"/>
                <a:gd name="connsiteY2" fmla="*/ 34724 h 3877519"/>
                <a:gd name="connsiteX3" fmla="*/ 938853 w 2790802"/>
                <a:gd name="connsiteY3" fmla="*/ 0 h 3877519"/>
                <a:gd name="connsiteX4" fmla="*/ 1181921 w 2790802"/>
                <a:gd name="connsiteY4" fmla="*/ 46299 h 3877519"/>
                <a:gd name="connsiteX5" fmla="*/ 1401840 w 2790802"/>
                <a:gd name="connsiteY5" fmla="*/ 243068 h 3877519"/>
                <a:gd name="connsiteX6" fmla="*/ 1575460 w 2790802"/>
                <a:gd name="connsiteY6" fmla="*/ 405114 h 3877519"/>
                <a:gd name="connsiteX7" fmla="*/ 1818529 w 2790802"/>
                <a:gd name="connsiteY7" fmla="*/ 671332 h 3877519"/>
                <a:gd name="connsiteX8" fmla="*/ 2015298 w 2790802"/>
                <a:gd name="connsiteY8" fmla="*/ 914400 h 3877519"/>
                <a:gd name="connsiteX9" fmla="*/ 2165769 w 2790802"/>
                <a:gd name="connsiteY9" fmla="*/ 1099595 h 3877519"/>
                <a:gd name="connsiteX10" fmla="*/ 2304665 w 2790802"/>
                <a:gd name="connsiteY10" fmla="*/ 1307939 h 3877519"/>
                <a:gd name="connsiteX11" fmla="*/ 2362539 w 2790802"/>
                <a:gd name="connsiteY11" fmla="*/ 1527858 h 3877519"/>
                <a:gd name="connsiteX12" fmla="*/ 2374113 w 2790802"/>
                <a:gd name="connsiteY12" fmla="*/ 1817225 h 3877519"/>
                <a:gd name="connsiteX13" fmla="*/ 2362539 w 2790802"/>
                <a:gd name="connsiteY13" fmla="*/ 2060294 h 3877519"/>
                <a:gd name="connsiteX14" fmla="*/ 2408837 w 2790802"/>
                <a:gd name="connsiteY14" fmla="*/ 2326511 h 3877519"/>
                <a:gd name="connsiteX15" fmla="*/ 2513010 w 2790802"/>
                <a:gd name="connsiteY15" fmla="*/ 2639028 h 3877519"/>
                <a:gd name="connsiteX16" fmla="*/ 2663480 w 2790802"/>
                <a:gd name="connsiteY16" fmla="*/ 2858947 h 3877519"/>
                <a:gd name="connsiteX17" fmla="*/ 2790802 w 2790802"/>
                <a:gd name="connsiteY17" fmla="*/ 3020992 h 3877519"/>
                <a:gd name="connsiteX18" fmla="*/ 2617182 w 2790802"/>
                <a:gd name="connsiteY18" fmla="*/ 3275635 h 3877519"/>
                <a:gd name="connsiteX19" fmla="*/ 2397263 w 2790802"/>
                <a:gd name="connsiteY19" fmla="*/ 3495554 h 3877519"/>
                <a:gd name="connsiteX20" fmla="*/ 2165769 w 2790802"/>
                <a:gd name="connsiteY20" fmla="*/ 3680749 h 3877519"/>
                <a:gd name="connsiteX21" fmla="*/ 1957425 w 2790802"/>
                <a:gd name="connsiteY21" fmla="*/ 3761772 h 3877519"/>
                <a:gd name="connsiteX22" fmla="*/ 1714356 w 2790802"/>
                <a:gd name="connsiteY22" fmla="*/ 3877519 h 3877519"/>
                <a:gd name="connsiteX23" fmla="*/ 1575460 w 2790802"/>
                <a:gd name="connsiteY23" fmla="*/ 3657600 h 3877519"/>
                <a:gd name="connsiteX24" fmla="*/ 1424989 w 2790802"/>
                <a:gd name="connsiteY24" fmla="*/ 3402957 h 3877519"/>
                <a:gd name="connsiteX25" fmla="*/ 1205070 w 2790802"/>
                <a:gd name="connsiteY25" fmla="*/ 3240911 h 3877519"/>
                <a:gd name="connsiteX26" fmla="*/ 938853 w 2790802"/>
                <a:gd name="connsiteY26" fmla="*/ 3055716 h 3877519"/>
                <a:gd name="connsiteX27" fmla="*/ 649486 w 2790802"/>
                <a:gd name="connsiteY27" fmla="*/ 2766349 h 3877519"/>
                <a:gd name="connsiteX28" fmla="*/ 429567 w 2790802"/>
                <a:gd name="connsiteY28" fmla="*/ 2338086 h 3877519"/>
                <a:gd name="connsiteX29" fmla="*/ 325394 w 2790802"/>
                <a:gd name="connsiteY29" fmla="*/ 2071868 h 3877519"/>
                <a:gd name="connsiteX30" fmla="*/ 221222 w 2790802"/>
                <a:gd name="connsiteY30" fmla="*/ 1747777 h 3877519"/>
                <a:gd name="connsiteX31" fmla="*/ 117050 w 2790802"/>
                <a:gd name="connsiteY31" fmla="*/ 1469985 h 3877519"/>
                <a:gd name="connsiteX32" fmla="*/ 24453 w 2790802"/>
                <a:gd name="connsiteY32" fmla="*/ 1099594 h 3877519"/>
                <a:gd name="connsiteX33" fmla="*/ 24453 w 2790802"/>
                <a:gd name="connsiteY33" fmla="*/ 578732 h 3877519"/>
                <a:gd name="connsiteX34" fmla="*/ 302245 w 2790802"/>
                <a:gd name="connsiteY34" fmla="*/ 266218 h 3877519"/>
                <a:gd name="connsiteX0" fmla="*/ 311313 w 2788295"/>
                <a:gd name="connsiteY0" fmla="*/ 219919 h 3877519"/>
                <a:gd name="connsiteX1" fmla="*/ 508082 w 2788295"/>
                <a:gd name="connsiteY1" fmla="*/ 127321 h 3877519"/>
                <a:gd name="connsiteX2" fmla="*/ 693277 w 2788295"/>
                <a:gd name="connsiteY2" fmla="*/ 34724 h 3877519"/>
                <a:gd name="connsiteX3" fmla="*/ 936346 w 2788295"/>
                <a:gd name="connsiteY3" fmla="*/ 0 h 3877519"/>
                <a:gd name="connsiteX4" fmla="*/ 1179414 w 2788295"/>
                <a:gd name="connsiteY4" fmla="*/ 46299 h 3877519"/>
                <a:gd name="connsiteX5" fmla="*/ 1399333 w 2788295"/>
                <a:gd name="connsiteY5" fmla="*/ 243068 h 3877519"/>
                <a:gd name="connsiteX6" fmla="*/ 1572953 w 2788295"/>
                <a:gd name="connsiteY6" fmla="*/ 405114 h 3877519"/>
                <a:gd name="connsiteX7" fmla="*/ 1816022 w 2788295"/>
                <a:gd name="connsiteY7" fmla="*/ 671332 h 3877519"/>
                <a:gd name="connsiteX8" fmla="*/ 2012791 w 2788295"/>
                <a:gd name="connsiteY8" fmla="*/ 914400 h 3877519"/>
                <a:gd name="connsiteX9" fmla="*/ 2163262 w 2788295"/>
                <a:gd name="connsiteY9" fmla="*/ 1099595 h 3877519"/>
                <a:gd name="connsiteX10" fmla="*/ 2302158 w 2788295"/>
                <a:gd name="connsiteY10" fmla="*/ 1307939 h 3877519"/>
                <a:gd name="connsiteX11" fmla="*/ 2360032 w 2788295"/>
                <a:gd name="connsiteY11" fmla="*/ 1527858 h 3877519"/>
                <a:gd name="connsiteX12" fmla="*/ 2371606 w 2788295"/>
                <a:gd name="connsiteY12" fmla="*/ 1817225 h 3877519"/>
                <a:gd name="connsiteX13" fmla="*/ 2360032 w 2788295"/>
                <a:gd name="connsiteY13" fmla="*/ 2060294 h 3877519"/>
                <a:gd name="connsiteX14" fmla="*/ 2406330 w 2788295"/>
                <a:gd name="connsiteY14" fmla="*/ 2326511 h 3877519"/>
                <a:gd name="connsiteX15" fmla="*/ 2510503 w 2788295"/>
                <a:gd name="connsiteY15" fmla="*/ 2639028 h 3877519"/>
                <a:gd name="connsiteX16" fmla="*/ 2660973 w 2788295"/>
                <a:gd name="connsiteY16" fmla="*/ 2858947 h 3877519"/>
                <a:gd name="connsiteX17" fmla="*/ 2788295 w 2788295"/>
                <a:gd name="connsiteY17" fmla="*/ 3020992 h 3877519"/>
                <a:gd name="connsiteX18" fmla="*/ 2614675 w 2788295"/>
                <a:gd name="connsiteY18" fmla="*/ 3275635 h 3877519"/>
                <a:gd name="connsiteX19" fmla="*/ 2394756 w 2788295"/>
                <a:gd name="connsiteY19" fmla="*/ 3495554 h 3877519"/>
                <a:gd name="connsiteX20" fmla="*/ 2163262 w 2788295"/>
                <a:gd name="connsiteY20" fmla="*/ 3680749 h 3877519"/>
                <a:gd name="connsiteX21" fmla="*/ 1954918 w 2788295"/>
                <a:gd name="connsiteY21" fmla="*/ 3761772 h 3877519"/>
                <a:gd name="connsiteX22" fmla="*/ 1711849 w 2788295"/>
                <a:gd name="connsiteY22" fmla="*/ 3877519 h 3877519"/>
                <a:gd name="connsiteX23" fmla="*/ 1572953 w 2788295"/>
                <a:gd name="connsiteY23" fmla="*/ 3657600 h 3877519"/>
                <a:gd name="connsiteX24" fmla="*/ 1422482 w 2788295"/>
                <a:gd name="connsiteY24" fmla="*/ 3402957 h 3877519"/>
                <a:gd name="connsiteX25" fmla="*/ 1202563 w 2788295"/>
                <a:gd name="connsiteY25" fmla="*/ 3240911 h 3877519"/>
                <a:gd name="connsiteX26" fmla="*/ 936346 w 2788295"/>
                <a:gd name="connsiteY26" fmla="*/ 3055716 h 3877519"/>
                <a:gd name="connsiteX27" fmla="*/ 646979 w 2788295"/>
                <a:gd name="connsiteY27" fmla="*/ 2766349 h 3877519"/>
                <a:gd name="connsiteX28" fmla="*/ 427060 w 2788295"/>
                <a:gd name="connsiteY28" fmla="*/ 2338086 h 3877519"/>
                <a:gd name="connsiteX29" fmla="*/ 322887 w 2788295"/>
                <a:gd name="connsiteY29" fmla="*/ 2071868 h 3877519"/>
                <a:gd name="connsiteX30" fmla="*/ 218715 w 2788295"/>
                <a:gd name="connsiteY30" fmla="*/ 1747777 h 3877519"/>
                <a:gd name="connsiteX31" fmla="*/ 114543 w 2788295"/>
                <a:gd name="connsiteY31" fmla="*/ 1469985 h 3877519"/>
                <a:gd name="connsiteX32" fmla="*/ 21946 w 2788295"/>
                <a:gd name="connsiteY32" fmla="*/ 1099594 h 3877519"/>
                <a:gd name="connsiteX33" fmla="*/ 21946 w 2788295"/>
                <a:gd name="connsiteY33" fmla="*/ 578732 h 3877519"/>
                <a:gd name="connsiteX34" fmla="*/ 265014 w 2788295"/>
                <a:gd name="connsiteY34" fmla="*/ 277792 h 3877519"/>
                <a:gd name="connsiteX0" fmla="*/ 311313 w 2788295"/>
                <a:gd name="connsiteY0" fmla="*/ 219919 h 3877519"/>
                <a:gd name="connsiteX1" fmla="*/ 508082 w 2788295"/>
                <a:gd name="connsiteY1" fmla="*/ 127321 h 3877519"/>
                <a:gd name="connsiteX2" fmla="*/ 693277 w 2788295"/>
                <a:gd name="connsiteY2" fmla="*/ 34724 h 3877519"/>
                <a:gd name="connsiteX3" fmla="*/ 936346 w 2788295"/>
                <a:gd name="connsiteY3" fmla="*/ 0 h 3877519"/>
                <a:gd name="connsiteX4" fmla="*/ 1179414 w 2788295"/>
                <a:gd name="connsiteY4" fmla="*/ 46299 h 3877519"/>
                <a:gd name="connsiteX5" fmla="*/ 1399333 w 2788295"/>
                <a:gd name="connsiteY5" fmla="*/ 243068 h 3877519"/>
                <a:gd name="connsiteX6" fmla="*/ 1572953 w 2788295"/>
                <a:gd name="connsiteY6" fmla="*/ 405114 h 3877519"/>
                <a:gd name="connsiteX7" fmla="*/ 1816022 w 2788295"/>
                <a:gd name="connsiteY7" fmla="*/ 671332 h 3877519"/>
                <a:gd name="connsiteX8" fmla="*/ 2012791 w 2788295"/>
                <a:gd name="connsiteY8" fmla="*/ 914400 h 3877519"/>
                <a:gd name="connsiteX9" fmla="*/ 2163262 w 2788295"/>
                <a:gd name="connsiteY9" fmla="*/ 1099595 h 3877519"/>
                <a:gd name="connsiteX10" fmla="*/ 2302158 w 2788295"/>
                <a:gd name="connsiteY10" fmla="*/ 1307939 h 3877519"/>
                <a:gd name="connsiteX11" fmla="*/ 2360032 w 2788295"/>
                <a:gd name="connsiteY11" fmla="*/ 1527858 h 3877519"/>
                <a:gd name="connsiteX12" fmla="*/ 2371606 w 2788295"/>
                <a:gd name="connsiteY12" fmla="*/ 1817225 h 3877519"/>
                <a:gd name="connsiteX13" fmla="*/ 2360032 w 2788295"/>
                <a:gd name="connsiteY13" fmla="*/ 2060294 h 3877519"/>
                <a:gd name="connsiteX14" fmla="*/ 2406330 w 2788295"/>
                <a:gd name="connsiteY14" fmla="*/ 2326511 h 3877519"/>
                <a:gd name="connsiteX15" fmla="*/ 2510503 w 2788295"/>
                <a:gd name="connsiteY15" fmla="*/ 2639028 h 3877519"/>
                <a:gd name="connsiteX16" fmla="*/ 2660973 w 2788295"/>
                <a:gd name="connsiteY16" fmla="*/ 2858947 h 3877519"/>
                <a:gd name="connsiteX17" fmla="*/ 2788295 w 2788295"/>
                <a:gd name="connsiteY17" fmla="*/ 3020992 h 3877519"/>
                <a:gd name="connsiteX18" fmla="*/ 2614675 w 2788295"/>
                <a:gd name="connsiteY18" fmla="*/ 3275635 h 3877519"/>
                <a:gd name="connsiteX19" fmla="*/ 2394756 w 2788295"/>
                <a:gd name="connsiteY19" fmla="*/ 3495554 h 3877519"/>
                <a:gd name="connsiteX20" fmla="*/ 2163262 w 2788295"/>
                <a:gd name="connsiteY20" fmla="*/ 3680749 h 3877519"/>
                <a:gd name="connsiteX21" fmla="*/ 1954918 w 2788295"/>
                <a:gd name="connsiteY21" fmla="*/ 3761772 h 3877519"/>
                <a:gd name="connsiteX22" fmla="*/ 1711849 w 2788295"/>
                <a:gd name="connsiteY22" fmla="*/ 3877519 h 3877519"/>
                <a:gd name="connsiteX23" fmla="*/ 1572953 w 2788295"/>
                <a:gd name="connsiteY23" fmla="*/ 3657600 h 3877519"/>
                <a:gd name="connsiteX24" fmla="*/ 1422482 w 2788295"/>
                <a:gd name="connsiteY24" fmla="*/ 3402957 h 3877519"/>
                <a:gd name="connsiteX25" fmla="*/ 1202563 w 2788295"/>
                <a:gd name="connsiteY25" fmla="*/ 3240911 h 3877519"/>
                <a:gd name="connsiteX26" fmla="*/ 936346 w 2788295"/>
                <a:gd name="connsiteY26" fmla="*/ 3055716 h 3877519"/>
                <a:gd name="connsiteX27" fmla="*/ 646979 w 2788295"/>
                <a:gd name="connsiteY27" fmla="*/ 2766349 h 3877519"/>
                <a:gd name="connsiteX28" fmla="*/ 427060 w 2788295"/>
                <a:gd name="connsiteY28" fmla="*/ 2338086 h 3877519"/>
                <a:gd name="connsiteX29" fmla="*/ 322887 w 2788295"/>
                <a:gd name="connsiteY29" fmla="*/ 2071868 h 3877519"/>
                <a:gd name="connsiteX30" fmla="*/ 218715 w 2788295"/>
                <a:gd name="connsiteY30" fmla="*/ 1747777 h 3877519"/>
                <a:gd name="connsiteX31" fmla="*/ 114543 w 2788295"/>
                <a:gd name="connsiteY31" fmla="*/ 1469985 h 3877519"/>
                <a:gd name="connsiteX32" fmla="*/ 21946 w 2788295"/>
                <a:gd name="connsiteY32" fmla="*/ 1099594 h 3877519"/>
                <a:gd name="connsiteX33" fmla="*/ 21946 w 2788295"/>
                <a:gd name="connsiteY33" fmla="*/ 578732 h 3877519"/>
                <a:gd name="connsiteX34" fmla="*/ 265014 w 2788295"/>
                <a:gd name="connsiteY34" fmla="*/ 277792 h 3877519"/>
                <a:gd name="connsiteX0" fmla="*/ 311313 w 2788295"/>
                <a:gd name="connsiteY0" fmla="*/ 219919 h 3877519"/>
                <a:gd name="connsiteX1" fmla="*/ 508082 w 2788295"/>
                <a:gd name="connsiteY1" fmla="*/ 127321 h 3877519"/>
                <a:gd name="connsiteX2" fmla="*/ 693277 w 2788295"/>
                <a:gd name="connsiteY2" fmla="*/ 34724 h 3877519"/>
                <a:gd name="connsiteX3" fmla="*/ 936346 w 2788295"/>
                <a:gd name="connsiteY3" fmla="*/ 0 h 3877519"/>
                <a:gd name="connsiteX4" fmla="*/ 1179414 w 2788295"/>
                <a:gd name="connsiteY4" fmla="*/ 46299 h 3877519"/>
                <a:gd name="connsiteX5" fmla="*/ 1399333 w 2788295"/>
                <a:gd name="connsiteY5" fmla="*/ 243068 h 3877519"/>
                <a:gd name="connsiteX6" fmla="*/ 1572953 w 2788295"/>
                <a:gd name="connsiteY6" fmla="*/ 405114 h 3877519"/>
                <a:gd name="connsiteX7" fmla="*/ 1816022 w 2788295"/>
                <a:gd name="connsiteY7" fmla="*/ 671332 h 3877519"/>
                <a:gd name="connsiteX8" fmla="*/ 2012791 w 2788295"/>
                <a:gd name="connsiteY8" fmla="*/ 914400 h 3877519"/>
                <a:gd name="connsiteX9" fmla="*/ 2163262 w 2788295"/>
                <a:gd name="connsiteY9" fmla="*/ 1099595 h 3877519"/>
                <a:gd name="connsiteX10" fmla="*/ 2302158 w 2788295"/>
                <a:gd name="connsiteY10" fmla="*/ 1307939 h 3877519"/>
                <a:gd name="connsiteX11" fmla="*/ 2360032 w 2788295"/>
                <a:gd name="connsiteY11" fmla="*/ 1527858 h 3877519"/>
                <a:gd name="connsiteX12" fmla="*/ 2371606 w 2788295"/>
                <a:gd name="connsiteY12" fmla="*/ 1817225 h 3877519"/>
                <a:gd name="connsiteX13" fmla="*/ 2360032 w 2788295"/>
                <a:gd name="connsiteY13" fmla="*/ 2060294 h 3877519"/>
                <a:gd name="connsiteX14" fmla="*/ 2406330 w 2788295"/>
                <a:gd name="connsiteY14" fmla="*/ 2326511 h 3877519"/>
                <a:gd name="connsiteX15" fmla="*/ 2510503 w 2788295"/>
                <a:gd name="connsiteY15" fmla="*/ 2639028 h 3877519"/>
                <a:gd name="connsiteX16" fmla="*/ 2660973 w 2788295"/>
                <a:gd name="connsiteY16" fmla="*/ 2858947 h 3877519"/>
                <a:gd name="connsiteX17" fmla="*/ 2788295 w 2788295"/>
                <a:gd name="connsiteY17" fmla="*/ 3020992 h 3877519"/>
                <a:gd name="connsiteX18" fmla="*/ 2614675 w 2788295"/>
                <a:gd name="connsiteY18" fmla="*/ 3275635 h 3877519"/>
                <a:gd name="connsiteX19" fmla="*/ 2394756 w 2788295"/>
                <a:gd name="connsiteY19" fmla="*/ 3495554 h 3877519"/>
                <a:gd name="connsiteX20" fmla="*/ 2163262 w 2788295"/>
                <a:gd name="connsiteY20" fmla="*/ 3680749 h 3877519"/>
                <a:gd name="connsiteX21" fmla="*/ 1954918 w 2788295"/>
                <a:gd name="connsiteY21" fmla="*/ 3761772 h 3877519"/>
                <a:gd name="connsiteX22" fmla="*/ 1711849 w 2788295"/>
                <a:gd name="connsiteY22" fmla="*/ 3877519 h 3877519"/>
                <a:gd name="connsiteX23" fmla="*/ 1572953 w 2788295"/>
                <a:gd name="connsiteY23" fmla="*/ 3657600 h 3877519"/>
                <a:gd name="connsiteX24" fmla="*/ 1422482 w 2788295"/>
                <a:gd name="connsiteY24" fmla="*/ 3402957 h 3877519"/>
                <a:gd name="connsiteX25" fmla="*/ 1202563 w 2788295"/>
                <a:gd name="connsiteY25" fmla="*/ 3240911 h 3877519"/>
                <a:gd name="connsiteX26" fmla="*/ 936346 w 2788295"/>
                <a:gd name="connsiteY26" fmla="*/ 3055716 h 3877519"/>
                <a:gd name="connsiteX27" fmla="*/ 646979 w 2788295"/>
                <a:gd name="connsiteY27" fmla="*/ 2766349 h 3877519"/>
                <a:gd name="connsiteX28" fmla="*/ 427060 w 2788295"/>
                <a:gd name="connsiteY28" fmla="*/ 2338086 h 3877519"/>
                <a:gd name="connsiteX29" fmla="*/ 322887 w 2788295"/>
                <a:gd name="connsiteY29" fmla="*/ 2071868 h 3877519"/>
                <a:gd name="connsiteX30" fmla="*/ 218715 w 2788295"/>
                <a:gd name="connsiteY30" fmla="*/ 1747777 h 3877519"/>
                <a:gd name="connsiteX31" fmla="*/ 114543 w 2788295"/>
                <a:gd name="connsiteY31" fmla="*/ 1469985 h 3877519"/>
                <a:gd name="connsiteX32" fmla="*/ 21946 w 2788295"/>
                <a:gd name="connsiteY32" fmla="*/ 1099594 h 3877519"/>
                <a:gd name="connsiteX33" fmla="*/ 21946 w 2788295"/>
                <a:gd name="connsiteY33" fmla="*/ 578732 h 3877519"/>
                <a:gd name="connsiteX34" fmla="*/ 265014 w 2788295"/>
                <a:gd name="connsiteY34" fmla="*/ 254642 h 387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88295" h="3877519">
                  <a:moveTo>
                    <a:pt x="311313" y="219919"/>
                  </a:moveTo>
                  <a:lnTo>
                    <a:pt x="508082" y="127321"/>
                  </a:lnTo>
                  <a:lnTo>
                    <a:pt x="693277" y="34724"/>
                  </a:lnTo>
                  <a:lnTo>
                    <a:pt x="936346" y="0"/>
                  </a:lnTo>
                  <a:lnTo>
                    <a:pt x="1179414" y="46299"/>
                  </a:lnTo>
                  <a:lnTo>
                    <a:pt x="1399333" y="243068"/>
                  </a:lnTo>
                  <a:lnTo>
                    <a:pt x="1572953" y="405114"/>
                  </a:lnTo>
                  <a:lnTo>
                    <a:pt x="1816022" y="671332"/>
                  </a:lnTo>
                  <a:lnTo>
                    <a:pt x="2012791" y="914400"/>
                  </a:lnTo>
                  <a:lnTo>
                    <a:pt x="2163262" y="1099595"/>
                  </a:lnTo>
                  <a:lnTo>
                    <a:pt x="2302158" y="1307939"/>
                  </a:lnTo>
                  <a:lnTo>
                    <a:pt x="2360032" y="1527858"/>
                  </a:lnTo>
                  <a:lnTo>
                    <a:pt x="2371606" y="1817225"/>
                  </a:lnTo>
                  <a:lnTo>
                    <a:pt x="2360032" y="2060294"/>
                  </a:lnTo>
                  <a:lnTo>
                    <a:pt x="2406330" y="2326511"/>
                  </a:lnTo>
                  <a:lnTo>
                    <a:pt x="2510503" y="2639028"/>
                  </a:lnTo>
                  <a:lnTo>
                    <a:pt x="2660973" y="2858947"/>
                  </a:lnTo>
                  <a:lnTo>
                    <a:pt x="2788295" y="3020992"/>
                  </a:lnTo>
                  <a:lnTo>
                    <a:pt x="2614675" y="3275635"/>
                  </a:lnTo>
                  <a:lnTo>
                    <a:pt x="2394756" y="3495554"/>
                  </a:lnTo>
                  <a:lnTo>
                    <a:pt x="2163262" y="3680749"/>
                  </a:lnTo>
                  <a:lnTo>
                    <a:pt x="1954918" y="3761772"/>
                  </a:lnTo>
                  <a:lnTo>
                    <a:pt x="1711849" y="3877519"/>
                  </a:lnTo>
                  <a:lnTo>
                    <a:pt x="1572953" y="3657600"/>
                  </a:lnTo>
                  <a:lnTo>
                    <a:pt x="1422482" y="3402957"/>
                  </a:lnTo>
                  <a:lnTo>
                    <a:pt x="1202563" y="3240911"/>
                  </a:lnTo>
                  <a:lnTo>
                    <a:pt x="936346" y="3055716"/>
                  </a:lnTo>
                  <a:cubicBezTo>
                    <a:pt x="843749" y="2976622"/>
                    <a:pt x="731860" y="2885954"/>
                    <a:pt x="646979" y="2766349"/>
                  </a:cubicBezTo>
                  <a:cubicBezTo>
                    <a:pt x="562098" y="2646744"/>
                    <a:pt x="481075" y="2453833"/>
                    <a:pt x="427060" y="2338086"/>
                  </a:cubicBezTo>
                  <a:lnTo>
                    <a:pt x="322887" y="2071868"/>
                  </a:lnTo>
                  <a:lnTo>
                    <a:pt x="218715" y="1747777"/>
                  </a:lnTo>
                  <a:lnTo>
                    <a:pt x="114543" y="1469985"/>
                  </a:lnTo>
                  <a:cubicBezTo>
                    <a:pt x="81748" y="1361955"/>
                    <a:pt x="37379" y="1248136"/>
                    <a:pt x="21946" y="1099594"/>
                  </a:cubicBezTo>
                  <a:cubicBezTo>
                    <a:pt x="6513" y="951052"/>
                    <a:pt x="-18565" y="719557"/>
                    <a:pt x="21946" y="578732"/>
                  </a:cubicBezTo>
                  <a:cubicBezTo>
                    <a:pt x="62457" y="437907"/>
                    <a:pt x="56670" y="455269"/>
                    <a:pt x="265014" y="254642"/>
                  </a:cubicBezTo>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Vrije vorm 47"/>
            <p:cNvSpPr/>
            <p:nvPr/>
          </p:nvSpPr>
          <p:spPr>
            <a:xfrm flipH="1">
              <a:off x="7989665" y="1678329"/>
              <a:ext cx="1782501" cy="2604304"/>
            </a:xfrm>
            <a:custGeom>
              <a:avLst/>
              <a:gdLst>
                <a:gd name="connsiteX0" fmla="*/ 69448 w 1782501"/>
                <a:gd name="connsiteY0" fmla="*/ 231494 h 2604304"/>
                <a:gd name="connsiteX1" fmla="*/ 277792 w 1782501"/>
                <a:gd name="connsiteY1" fmla="*/ 81023 h 2604304"/>
                <a:gd name="connsiteX2" fmla="*/ 486136 w 1782501"/>
                <a:gd name="connsiteY2" fmla="*/ 0 h 2604304"/>
                <a:gd name="connsiteX3" fmla="*/ 694481 w 1782501"/>
                <a:gd name="connsiteY3" fmla="*/ 81023 h 2604304"/>
                <a:gd name="connsiteX4" fmla="*/ 856526 w 1782501"/>
                <a:gd name="connsiteY4" fmla="*/ 243068 h 2604304"/>
                <a:gd name="connsiteX5" fmla="*/ 1076445 w 1782501"/>
                <a:gd name="connsiteY5" fmla="*/ 486137 h 2604304"/>
                <a:gd name="connsiteX6" fmla="*/ 1273215 w 1782501"/>
                <a:gd name="connsiteY6" fmla="*/ 694481 h 2604304"/>
                <a:gd name="connsiteX7" fmla="*/ 1516283 w 1782501"/>
                <a:gd name="connsiteY7" fmla="*/ 995423 h 2604304"/>
                <a:gd name="connsiteX8" fmla="*/ 1655180 w 1782501"/>
                <a:gd name="connsiteY8" fmla="*/ 1226917 h 2604304"/>
                <a:gd name="connsiteX9" fmla="*/ 1736202 w 1782501"/>
                <a:gd name="connsiteY9" fmla="*/ 1423686 h 2604304"/>
                <a:gd name="connsiteX10" fmla="*/ 1782501 w 1782501"/>
                <a:gd name="connsiteY10" fmla="*/ 1597306 h 2604304"/>
                <a:gd name="connsiteX11" fmla="*/ 1701478 w 1782501"/>
                <a:gd name="connsiteY11" fmla="*/ 1805651 h 2604304"/>
                <a:gd name="connsiteX12" fmla="*/ 1562582 w 1782501"/>
                <a:gd name="connsiteY12" fmla="*/ 1921398 h 2604304"/>
                <a:gd name="connsiteX13" fmla="*/ 1435261 w 1782501"/>
                <a:gd name="connsiteY13" fmla="*/ 2083443 h 2604304"/>
                <a:gd name="connsiteX14" fmla="*/ 1365812 w 1782501"/>
                <a:gd name="connsiteY14" fmla="*/ 2233914 h 2604304"/>
                <a:gd name="connsiteX15" fmla="*/ 1250066 w 1782501"/>
                <a:gd name="connsiteY15" fmla="*/ 2442258 h 2604304"/>
                <a:gd name="connsiteX16" fmla="*/ 1145893 w 1782501"/>
                <a:gd name="connsiteY16" fmla="*/ 2592729 h 2604304"/>
                <a:gd name="connsiteX17" fmla="*/ 972273 w 1782501"/>
                <a:gd name="connsiteY17" fmla="*/ 2604304 h 2604304"/>
                <a:gd name="connsiteX18" fmla="*/ 763929 w 1782501"/>
                <a:gd name="connsiteY18" fmla="*/ 2430684 h 2604304"/>
                <a:gd name="connsiteX19" fmla="*/ 544010 w 1782501"/>
                <a:gd name="connsiteY19" fmla="*/ 2141317 h 2604304"/>
                <a:gd name="connsiteX20" fmla="*/ 358815 w 1782501"/>
                <a:gd name="connsiteY20" fmla="*/ 1782501 h 2604304"/>
                <a:gd name="connsiteX21" fmla="*/ 231493 w 1782501"/>
                <a:gd name="connsiteY21" fmla="*/ 1377387 h 2604304"/>
                <a:gd name="connsiteX22" fmla="*/ 127321 w 1782501"/>
                <a:gd name="connsiteY22" fmla="*/ 1041722 h 2604304"/>
                <a:gd name="connsiteX23" fmla="*/ 34724 w 1782501"/>
                <a:gd name="connsiteY23" fmla="*/ 636608 h 2604304"/>
                <a:gd name="connsiteX24" fmla="*/ 0 w 1782501"/>
                <a:gd name="connsiteY24" fmla="*/ 358815 h 2604304"/>
                <a:gd name="connsiteX0" fmla="*/ 69448 w 1782501"/>
                <a:gd name="connsiteY0" fmla="*/ 231494 h 2604304"/>
                <a:gd name="connsiteX1" fmla="*/ 277792 w 1782501"/>
                <a:gd name="connsiteY1" fmla="*/ 81023 h 2604304"/>
                <a:gd name="connsiteX2" fmla="*/ 486136 w 1782501"/>
                <a:gd name="connsiteY2" fmla="*/ 0 h 2604304"/>
                <a:gd name="connsiteX3" fmla="*/ 694481 w 1782501"/>
                <a:gd name="connsiteY3" fmla="*/ 81023 h 2604304"/>
                <a:gd name="connsiteX4" fmla="*/ 856526 w 1782501"/>
                <a:gd name="connsiteY4" fmla="*/ 243068 h 2604304"/>
                <a:gd name="connsiteX5" fmla="*/ 1076445 w 1782501"/>
                <a:gd name="connsiteY5" fmla="*/ 486137 h 2604304"/>
                <a:gd name="connsiteX6" fmla="*/ 1273215 w 1782501"/>
                <a:gd name="connsiteY6" fmla="*/ 694481 h 2604304"/>
                <a:gd name="connsiteX7" fmla="*/ 1516283 w 1782501"/>
                <a:gd name="connsiteY7" fmla="*/ 995423 h 2604304"/>
                <a:gd name="connsiteX8" fmla="*/ 1655180 w 1782501"/>
                <a:gd name="connsiteY8" fmla="*/ 1226917 h 2604304"/>
                <a:gd name="connsiteX9" fmla="*/ 1736202 w 1782501"/>
                <a:gd name="connsiteY9" fmla="*/ 1423686 h 2604304"/>
                <a:gd name="connsiteX10" fmla="*/ 1782501 w 1782501"/>
                <a:gd name="connsiteY10" fmla="*/ 1597306 h 2604304"/>
                <a:gd name="connsiteX11" fmla="*/ 1701478 w 1782501"/>
                <a:gd name="connsiteY11" fmla="*/ 1805651 h 2604304"/>
                <a:gd name="connsiteX12" fmla="*/ 1562582 w 1782501"/>
                <a:gd name="connsiteY12" fmla="*/ 1921398 h 2604304"/>
                <a:gd name="connsiteX13" fmla="*/ 1435261 w 1782501"/>
                <a:gd name="connsiteY13" fmla="*/ 2083443 h 2604304"/>
                <a:gd name="connsiteX14" fmla="*/ 1365812 w 1782501"/>
                <a:gd name="connsiteY14" fmla="*/ 2233914 h 2604304"/>
                <a:gd name="connsiteX15" fmla="*/ 1250066 w 1782501"/>
                <a:gd name="connsiteY15" fmla="*/ 2442258 h 2604304"/>
                <a:gd name="connsiteX16" fmla="*/ 1145893 w 1782501"/>
                <a:gd name="connsiteY16" fmla="*/ 2592729 h 2604304"/>
                <a:gd name="connsiteX17" fmla="*/ 972273 w 1782501"/>
                <a:gd name="connsiteY17" fmla="*/ 2604304 h 2604304"/>
                <a:gd name="connsiteX18" fmla="*/ 763929 w 1782501"/>
                <a:gd name="connsiteY18" fmla="*/ 2430684 h 2604304"/>
                <a:gd name="connsiteX19" fmla="*/ 544010 w 1782501"/>
                <a:gd name="connsiteY19" fmla="*/ 2141317 h 2604304"/>
                <a:gd name="connsiteX20" fmla="*/ 358815 w 1782501"/>
                <a:gd name="connsiteY20" fmla="*/ 1782501 h 2604304"/>
                <a:gd name="connsiteX21" fmla="*/ 231493 w 1782501"/>
                <a:gd name="connsiteY21" fmla="*/ 1377387 h 2604304"/>
                <a:gd name="connsiteX22" fmla="*/ 127321 w 1782501"/>
                <a:gd name="connsiteY22" fmla="*/ 1041722 h 2604304"/>
                <a:gd name="connsiteX23" fmla="*/ 34724 w 1782501"/>
                <a:gd name="connsiteY23" fmla="*/ 636608 h 2604304"/>
                <a:gd name="connsiteX24" fmla="*/ 0 w 1782501"/>
                <a:gd name="connsiteY24" fmla="*/ 358815 h 2604304"/>
                <a:gd name="connsiteX0" fmla="*/ 69448 w 1782501"/>
                <a:gd name="connsiteY0" fmla="*/ 231494 h 2604304"/>
                <a:gd name="connsiteX1" fmla="*/ 277792 w 1782501"/>
                <a:gd name="connsiteY1" fmla="*/ 81023 h 2604304"/>
                <a:gd name="connsiteX2" fmla="*/ 486136 w 1782501"/>
                <a:gd name="connsiteY2" fmla="*/ 0 h 2604304"/>
                <a:gd name="connsiteX3" fmla="*/ 694481 w 1782501"/>
                <a:gd name="connsiteY3" fmla="*/ 81023 h 2604304"/>
                <a:gd name="connsiteX4" fmla="*/ 856526 w 1782501"/>
                <a:gd name="connsiteY4" fmla="*/ 243068 h 2604304"/>
                <a:gd name="connsiteX5" fmla="*/ 1076445 w 1782501"/>
                <a:gd name="connsiteY5" fmla="*/ 486137 h 2604304"/>
                <a:gd name="connsiteX6" fmla="*/ 1273215 w 1782501"/>
                <a:gd name="connsiteY6" fmla="*/ 694481 h 2604304"/>
                <a:gd name="connsiteX7" fmla="*/ 1516283 w 1782501"/>
                <a:gd name="connsiteY7" fmla="*/ 995423 h 2604304"/>
                <a:gd name="connsiteX8" fmla="*/ 1655180 w 1782501"/>
                <a:gd name="connsiteY8" fmla="*/ 1226917 h 2604304"/>
                <a:gd name="connsiteX9" fmla="*/ 1736202 w 1782501"/>
                <a:gd name="connsiteY9" fmla="*/ 1423686 h 2604304"/>
                <a:gd name="connsiteX10" fmla="*/ 1782501 w 1782501"/>
                <a:gd name="connsiteY10" fmla="*/ 1597306 h 2604304"/>
                <a:gd name="connsiteX11" fmla="*/ 1701478 w 1782501"/>
                <a:gd name="connsiteY11" fmla="*/ 1805651 h 2604304"/>
                <a:gd name="connsiteX12" fmla="*/ 1562582 w 1782501"/>
                <a:gd name="connsiteY12" fmla="*/ 1921398 h 2604304"/>
                <a:gd name="connsiteX13" fmla="*/ 1435261 w 1782501"/>
                <a:gd name="connsiteY13" fmla="*/ 2083443 h 2604304"/>
                <a:gd name="connsiteX14" fmla="*/ 1365812 w 1782501"/>
                <a:gd name="connsiteY14" fmla="*/ 2233914 h 2604304"/>
                <a:gd name="connsiteX15" fmla="*/ 1250066 w 1782501"/>
                <a:gd name="connsiteY15" fmla="*/ 2442258 h 2604304"/>
                <a:gd name="connsiteX16" fmla="*/ 1145893 w 1782501"/>
                <a:gd name="connsiteY16" fmla="*/ 2592729 h 2604304"/>
                <a:gd name="connsiteX17" fmla="*/ 972273 w 1782501"/>
                <a:gd name="connsiteY17" fmla="*/ 2604304 h 2604304"/>
                <a:gd name="connsiteX18" fmla="*/ 763929 w 1782501"/>
                <a:gd name="connsiteY18" fmla="*/ 2430684 h 2604304"/>
                <a:gd name="connsiteX19" fmla="*/ 544010 w 1782501"/>
                <a:gd name="connsiteY19" fmla="*/ 2141317 h 2604304"/>
                <a:gd name="connsiteX20" fmla="*/ 358815 w 1782501"/>
                <a:gd name="connsiteY20" fmla="*/ 1782501 h 2604304"/>
                <a:gd name="connsiteX21" fmla="*/ 231493 w 1782501"/>
                <a:gd name="connsiteY21" fmla="*/ 1377387 h 2604304"/>
                <a:gd name="connsiteX22" fmla="*/ 127321 w 1782501"/>
                <a:gd name="connsiteY22" fmla="*/ 1041722 h 2604304"/>
                <a:gd name="connsiteX23" fmla="*/ 34724 w 1782501"/>
                <a:gd name="connsiteY23" fmla="*/ 636608 h 2604304"/>
                <a:gd name="connsiteX24" fmla="*/ 0 w 1782501"/>
                <a:gd name="connsiteY24" fmla="*/ 358815 h 260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82501" h="2604304">
                  <a:moveTo>
                    <a:pt x="69448" y="231494"/>
                  </a:moveTo>
                  <a:lnTo>
                    <a:pt x="277792" y="81023"/>
                  </a:lnTo>
                  <a:lnTo>
                    <a:pt x="486136" y="0"/>
                  </a:lnTo>
                  <a:lnTo>
                    <a:pt x="694481" y="81023"/>
                  </a:lnTo>
                  <a:lnTo>
                    <a:pt x="856526" y="243068"/>
                  </a:lnTo>
                  <a:lnTo>
                    <a:pt x="1076445" y="486137"/>
                  </a:lnTo>
                  <a:lnTo>
                    <a:pt x="1273215" y="694481"/>
                  </a:lnTo>
                  <a:lnTo>
                    <a:pt x="1516283" y="995423"/>
                  </a:lnTo>
                  <a:lnTo>
                    <a:pt x="1655180" y="1226917"/>
                  </a:lnTo>
                  <a:lnTo>
                    <a:pt x="1736202" y="1423686"/>
                  </a:lnTo>
                  <a:lnTo>
                    <a:pt x="1782501" y="1597306"/>
                  </a:lnTo>
                  <a:lnTo>
                    <a:pt x="1701478" y="1805651"/>
                  </a:lnTo>
                  <a:lnTo>
                    <a:pt x="1562582" y="1921398"/>
                  </a:lnTo>
                  <a:lnTo>
                    <a:pt x="1435261" y="2083443"/>
                  </a:lnTo>
                  <a:lnTo>
                    <a:pt x="1365812" y="2233914"/>
                  </a:lnTo>
                  <a:lnTo>
                    <a:pt x="1250066" y="2442258"/>
                  </a:lnTo>
                  <a:lnTo>
                    <a:pt x="1145893" y="2592729"/>
                  </a:lnTo>
                  <a:lnTo>
                    <a:pt x="972273" y="2604304"/>
                  </a:lnTo>
                  <a:lnTo>
                    <a:pt x="763929" y="2430684"/>
                  </a:lnTo>
                  <a:lnTo>
                    <a:pt x="544010" y="2141317"/>
                  </a:lnTo>
                  <a:lnTo>
                    <a:pt x="358815" y="1782501"/>
                  </a:lnTo>
                  <a:lnTo>
                    <a:pt x="231493" y="1377387"/>
                  </a:lnTo>
                  <a:lnTo>
                    <a:pt x="127321" y="1041722"/>
                  </a:lnTo>
                  <a:lnTo>
                    <a:pt x="34724" y="636608"/>
                  </a:lnTo>
                  <a:lnTo>
                    <a:pt x="0" y="358815"/>
                  </a:lnTo>
                </a:path>
              </a:pathLst>
            </a:cu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Vrije vorm 48"/>
            <p:cNvSpPr/>
            <p:nvPr/>
          </p:nvSpPr>
          <p:spPr>
            <a:xfrm flipH="1">
              <a:off x="6450232" y="4305782"/>
              <a:ext cx="1921398" cy="1888429"/>
            </a:xfrm>
            <a:custGeom>
              <a:avLst/>
              <a:gdLst>
                <a:gd name="connsiteX0" fmla="*/ 1122745 w 1921398"/>
                <a:gd name="connsiteY0" fmla="*/ 0 h 1886674"/>
                <a:gd name="connsiteX1" fmla="*/ 902826 w 1921398"/>
                <a:gd name="connsiteY1" fmla="*/ 289367 h 1886674"/>
                <a:gd name="connsiteX2" fmla="*/ 752355 w 1921398"/>
                <a:gd name="connsiteY2" fmla="*/ 428264 h 1886674"/>
                <a:gd name="connsiteX3" fmla="*/ 601884 w 1921398"/>
                <a:gd name="connsiteY3" fmla="*/ 590309 h 1886674"/>
                <a:gd name="connsiteX4" fmla="*/ 451413 w 1921398"/>
                <a:gd name="connsiteY4" fmla="*/ 694481 h 1886674"/>
                <a:gd name="connsiteX5" fmla="*/ 277793 w 1921398"/>
                <a:gd name="connsiteY5" fmla="*/ 763929 h 1886674"/>
                <a:gd name="connsiteX6" fmla="*/ 138897 w 1921398"/>
                <a:gd name="connsiteY6" fmla="*/ 844952 h 1886674"/>
                <a:gd name="connsiteX7" fmla="*/ 0 w 1921398"/>
                <a:gd name="connsiteY7" fmla="*/ 902826 h 1886674"/>
                <a:gd name="connsiteX8" fmla="*/ 277793 w 1921398"/>
                <a:gd name="connsiteY8" fmla="*/ 1273215 h 1886674"/>
                <a:gd name="connsiteX9" fmla="*/ 462988 w 1921398"/>
                <a:gd name="connsiteY9" fmla="*/ 1481560 h 1886674"/>
                <a:gd name="connsiteX10" fmla="*/ 625033 w 1921398"/>
                <a:gd name="connsiteY10" fmla="*/ 1666755 h 1886674"/>
                <a:gd name="connsiteX11" fmla="*/ 810228 w 1921398"/>
                <a:gd name="connsiteY11" fmla="*/ 1805651 h 1886674"/>
                <a:gd name="connsiteX12" fmla="*/ 1041722 w 1921398"/>
                <a:gd name="connsiteY12" fmla="*/ 1828800 h 1886674"/>
                <a:gd name="connsiteX13" fmla="*/ 1307940 w 1921398"/>
                <a:gd name="connsiteY13" fmla="*/ 1886674 h 1886674"/>
                <a:gd name="connsiteX14" fmla="*/ 1551008 w 1921398"/>
                <a:gd name="connsiteY14" fmla="*/ 1851950 h 1886674"/>
                <a:gd name="connsiteX15" fmla="*/ 1736203 w 1921398"/>
                <a:gd name="connsiteY15" fmla="*/ 1678329 h 1886674"/>
                <a:gd name="connsiteX16" fmla="*/ 1828800 w 1921398"/>
                <a:gd name="connsiteY16" fmla="*/ 1551008 h 1886674"/>
                <a:gd name="connsiteX17" fmla="*/ 1909823 w 1921398"/>
                <a:gd name="connsiteY17" fmla="*/ 1319514 h 1886674"/>
                <a:gd name="connsiteX18" fmla="*/ 1921398 w 1921398"/>
                <a:gd name="connsiteY18" fmla="*/ 1122745 h 1886674"/>
                <a:gd name="connsiteX19" fmla="*/ 1909823 w 1921398"/>
                <a:gd name="connsiteY19" fmla="*/ 949124 h 1886674"/>
                <a:gd name="connsiteX20" fmla="*/ 1828800 w 1921398"/>
                <a:gd name="connsiteY20" fmla="*/ 775504 h 1886674"/>
                <a:gd name="connsiteX21" fmla="*/ 1701479 w 1921398"/>
                <a:gd name="connsiteY21" fmla="*/ 601884 h 1886674"/>
                <a:gd name="connsiteX22" fmla="*/ 1562583 w 1921398"/>
                <a:gd name="connsiteY22" fmla="*/ 439838 h 1886674"/>
                <a:gd name="connsiteX23" fmla="*/ 1377388 w 1921398"/>
                <a:gd name="connsiteY23" fmla="*/ 243069 h 1886674"/>
                <a:gd name="connsiteX24" fmla="*/ 1122745 w 1921398"/>
                <a:gd name="connsiteY24" fmla="*/ 0 h 1886674"/>
                <a:gd name="connsiteX0" fmla="*/ 1122745 w 1921398"/>
                <a:gd name="connsiteY0" fmla="*/ 0 h 1886674"/>
                <a:gd name="connsiteX1" fmla="*/ 902826 w 1921398"/>
                <a:gd name="connsiteY1" fmla="*/ 289367 h 1886674"/>
                <a:gd name="connsiteX2" fmla="*/ 752355 w 1921398"/>
                <a:gd name="connsiteY2" fmla="*/ 428264 h 1886674"/>
                <a:gd name="connsiteX3" fmla="*/ 601884 w 1921398"/>
                <a:gd name="connsiteY3" fmla="*/ 590309 h 1886674"/>
                <a:gd name="connsiteX4" fmla="*/ 451413 w 1921398"/>
                <a:gd name="connsiteY4" fmla="*/ 694481 h 1886674"/>
                <a:gd name="connsiteX5" fmla="*/ 277793 w 1921398"/>
                <a:gd name="connsiteY5" fmla="*/ 763929 h 1886674"/>
                <a:gd name="connsiteX6" fmla="*/ 138897 w 1921398"/>
                <a:gd name="connsiteY6" fmla="*/ 844952 h 1886674"/>
                <a:gd name="connsiteX7" fmla="*/ 0 w 1921398"/>
                <a:gd name="connsiteY7" fmla="*/ 902826 h 1886674"/>
                <a:gd name="connsiteX8" fmla="*/ 277793 w 1921398"/>
                <a:gd name="connsiteY8" fmla="*/ 1273215 h 1886674"/>
                <a:gd name="connsiteX9" fmla="*/ 462988 w 1921398"/>
                <a:gd name="connsiteY9" fmla="*/ 1481560 h 1886674"/>
                <a:gd name="connsiteX10" fmla="*/ 625033 w 1921398"/>
                <a:gd name="connsiteY10" fmla="*/ 1666755 h 1886674"/>
                <a:gd name="connsiteX11" fmla="*/ 810228 w 1921398"/>
                <a:gd name="connsiteY11" fmla="*/ 1805651 h 1886674"/>
                <a:gd name="connsiteX12" fmla="*/ 1088021 w 1921398"/>
                <a:gd name="connsiteY12" fmla="*/ 1875098 h 1886674"/>
                <a:gd name="connsiteX13" fmla="*/ 1307940 w 1921398"/>
                <a:gd name="connsiteY13" fmla="*/ 1886674 h 1886674"/>
                <a:gd name="connsiteX14" fmla="*/ 1551008 w 1921398"/>
                <a:gd name="connsiteY14" fmla="*/ 1851950 h 1886674"/>
                <a:gd name="connsiteX15" fmla="*/ 1736203 w 1921398"/>
                <a:gd name="connsiteY15" fmla="*/ 1678329 h 1886674"/>
                <a:gd name="connsiteX16" fmla="*/ 1828800 w 1921398"/>
                <a:gd name="connsiteY16" fmla="*/ 1551008 h 1886674"/>
                <a:gd name="connsiteX17" fmla="*/ 1909823 w 1921398"/>
                <a:gd name="connsiteY17" fmla="*/ 1319514 h 1886674"/>
                <a:gd name="connsiteX18" fmla="*/ 1921398 w 1921398"/>
                <a:gd name="connsiteY18" fmla="*/ 1122745 h 1886674"/>
                <a:gd name="connsiteX19" fmla="*/ 1909823 w 1921398"/>
                <a:gd name="connsiteY19" fmla="*/ 949124 h 1886674"/>
                <a:gd name="connsiteX20" fmla="*/ 1828800 w 1921398"/>
                <a:gd name="connsiteY20" fmla="*/ 775504 h 1886674"/>
                <a:gd name="connsiteX21" fmla="*/ 1701479 w 1921398"/>
                <a:gd name="connsiteY21" fmla="*/ 601884 h 1886674"/>
                <a:gd name="connsiteX22" fmla="*/ 1562583 w 1921398"/>
                <a:gd name="connsiteY22" fmla="*/ 439838 h 1886674"/>
                <a:gd name="connsiteX23" fmla="*/ 1377388 w 1921398"/>
                <a:gd name="connsiteY23" fmla="*/ 243069 h 1886674"/>
                <a:gd name="connsiteX24" fmla="*/ 1122745 w 1921398"/>
                <a:gd name="connsiteY24" fmla="*/ 0 h 1886674"/>
                <a:gd name="connsiteX0" fmla="*/ 1122745 w 1921398"/>
                <a:gd name="connsiteY0" fmla="*/ 0 h 1888429"/>
                <a:gd name="connsiteX1" fmla="*/ 902826 w 1921398"/>
                <a:gd name="connsiteY1" fmla="*/ 289367 h 1888429"/>
                <a:gd name="connsiteX2" fmla="*/ 752355 w 1921398"/>
                <a:gd name="connsiteY2" fmla="*/ 428264 h 1888429"/>
                <a:gd name="connsiteX3" fmla="*/ 601884 w 1921398"/>
                <a:gd name="connsiteY3" fmla="*/ 590309 h 1888429"/>
                <a:gd name="connsiteX4" fmla="*/ 451413 w 1921398"/>
                <a:gd name="connsiteY4" fmla="*/ 694481 h 1888429"/>
                <a:gd name="connsiteX5" fmla="*/ 277793 w 1921398"/>
                <a:gd name="connsiteY5" fmla="*/ 763929 h 1888429"/>
                <a:gd name="connsiteX6" fmla="*/ 138897 w 1921398"/>
                <a:gd name="connsiteY6" fmla="*/ 844952 h 1888429"/>
                <a:gd name="connsiteX7" fmla="*/ 0 w 1921398"/>
                <a:gd name="connsiteY7" fmla="*/ 902826 h 1888429"/>
                <a:gd name="connsiteX8" fmla="*/ 277793 w 1921398"/>
                <a:gd name="connsiteY8" fmla="*/ 1273215 h 1888429"/>
                <a:gd name="connsiteX9" fmla="*/ 462988 w 1921398"/>
                <a:gd name="connsiteY9" fmla="*/ 1481560 h 1888429"/>
                <a:gd name="connsiteX10" fmla="*/ 625033 w 1921398"/>
                <a:gd name="connsiteY10" fmla="*/ 1666755 h 1888429"/>
                <a:gd name="connsiteX11" fmla="*/ 810228 w 1921398"/>
                <a:gd name="connsiteY11" fmla="*/ 1805651 h 1888429"/>
                <a:gd name="connsiteX12" fmla="*/ 1088021 w 1921398"/>
                <a:gd name="connsiteY12" fmla="*/ 1875098 h 1888429"/>
                <a:gd name="connsiteX13" fmla="*/ 1307940 w 1921398"/>
                <a:gd name="connsiteY13" fmla="*/ 1886674 h 1888429"/>
                <a:gd name="connsiteX14" fmla="*/ 1551008 w 1921398"/>
                <a:gd name="connsiteY14" fmla="*/ 1851950 h 1888429"/>
                <a:gd name="connsiteX15" fmla="*/ 1736203 w 1921398"/>
                <a:gd name="connsiteY15" fmla="*/ 1678329 h 1888429"/>
                <a:gd name="connsiteX16" fmla="*/ 1828800 w 1921398"/>
                <a:gd name="connsiteY16" fmla="*/ 1551008 h 1888429"/>
                <a:gd name="connsiteX17" fmla="*/ 1909823 w 1921398"/>
                <a:gd name="connsiteY17" fmla="*/ 1319514 h 1888429"/>
                <a:gd name="connsiteX18" fmla="*/ 1921398 w 1921398"/>
                <a:gd name="connsiteY18" fmla="*/ 1122745 h 1888429"/>
                <a:gd name="connsiteX19" fmla="*/ 1909823 w 1921398"/>
                <a:gd name="connsiteY19" fmla="*/ 949124 h 1888429"/>
                <a:gd name="connsiteX20" fmla="*/ 1828800 w 1921398"/>
                <a:gd name="connsiteY20" fmla="*/ 775504 h 1888429"/>
                <a:gd name="connsiteX21" fmla="*/ 1701479 w 1921398"/>
                <a:gd name="connsiteY21" fmla="*/ 601884 h 1888429"/>
                <a:gd name="connsiteX22" fmla="*/ 1562583 w 1921398"/>
                <a:gd name="connsiteY22" fmla="*/ 439838 h 1888429"/>
                <a:gd name="connsiteX23" fmla="*/ 1377388 w 1921398"/>
                <a:gd name="connsiteY23" fmla="*/ 243069 h 1888429"/>
                <a:gd name="connsiteX24" fmla="*/ 1122745 w 1921398"/>
                <a:gd name="connsiteY24" fmla="*/ 0 h 1888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21398" h="1888429">
                  <a:moveTo>
                    <a:pt x="1122745" y="0"/>
                  </a:moveTo>
                  <a:lnTo>
                    <a:pt x="902826" y="289367"/>
                  </a:lnTo>
                  <a:lnTo>
                    <a:pt x="752355" y="428264"/>
                  </a:lnTo>
                  <a:lnTo>
                    <a:pt x="601884" y="590309"/>
                  </a:lnTo>
                  <a:lnTo>
                    <a:pt x="451413" y="694481"/>
                  </a:lnTo>
                  <a:lnTo>
                    <a:pt x="277793" y="763929"/>
                  </a:lnTo>
                  <a:lnTo>
                    <a:pt x="138897" y="844952"/>
                  </a:lnTo>
                  <a:lnTo>
                    <a:pt x="0" y="902826"/>
                  </a:lnTo>
                  <a:lnTo>
                    <a:pt x="277793" y="1273215"/>
                  </a:lnTo>
                  <a:lnTo>
                    <a:pt x="462988" y="1481560"/>
                  </a:lnTo>
                  <a:lnTo>
                    <a:pt x="625033" y="1666755"/>
                  </a:lnTo>
                  <a:lnTo>
                    <a:pt x="810228" y="1805651"/>
                  </a:lnTo>
                  <a:cubicBezTo>
                    <a:pt x="887393" y="1840375"/>
                    <a:pt x="1005069" y="1861594"/>
                    <a:pt x="1088021" y="1875098"/>
                  </a:cubicBezTo>
                  <a:cubicBezTo>
                    <a:pt x="1170973" y="1888602"/>
                    <a:pt x="1230776" y="1890532"/>
                    <a:pt x="1307940" y="1886674"/>
                  </a:cubicBezTo>
                  <a:lnTo>
                    <a:pt x="1551008" y="1851950"/>
                  </a:lnTo>
                  <a:lnTo>
                    <a:pt x="1736203" y="1678329"/>
                  </a:lnTo>
                  <a:lnTo>
                    <a:pt x="1828800" y="1551008"/>
                  </a:lnTo>
                  <a:lnTo>
                    <a:pt x="1909823" y="1319514"/>
                  </a:lnTo>
                  <a:lnTo>
                    <a:pt x="1921398" y="1122745"/>
                  </a:lnTo>
                  <a:lnTo>
                    <a:pt x="1909823" y="949124"/>
                  </a:lnTo>
                  <a:lnTo>
                    <a:pt x="1828800" y="775504"/>
                  </a:lnTo>
                  <a:lnTo>
                    <a:pt x="1701479" y="601884"/>
                  </a:lnTo>
                  <a:lnTo>
                    <a:pt x="1562583" y="439838"/>
                  </a:lnTo>
                  <a:lnTo>
                    <a:pt x="1377388" y="243069"/>
                  </a:lnTo>
                  <a:lnTo>
                    <a:pt x="112274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Vrije vorm 44"/>
            <p:cNvSpPr/>
            <p:nvPr/>
          </p:nvSpPr>
          <p:spPr>
            <a:xfrm>
              <a:off x="5661378" y="2223911"/>
              <a:ext cx="1066800" cy="1405467"/>
            </a:xfrm>
            <a:custGeom>
              <a:avLst/>
              <a:gdLst>
                <a:gd name="connsiteX0" fmla="*/ 0 w 1066800"/>
                <a:gd name="connsiteY0" fmla="*/ 564445 h 1405467"/>
                <a:gd name="connsiteX1" fmla="*/ 22578 w 1066800"/>
                <a:gd name="connsiteY1" fmla="*/ 869245 h 1405467"/>
                <a:gd name="connsiteX2" fmla="*/ 56444 w 1066800"/>
                <a:gd name="connsiteY2" fmla="*/ 1066800 h 1405467"/>
                <a:gd name="connsiteX3" fmla="*/ 118533 w 1066800"/>
                <a:gd name="connsiteY3" fmla="*/ 1174045 h 1405467"/>
                <a:gd name="connsiteX4" fmla="*/ 180622 w 1066800"/>
                <a:gd name="connsiteY4" fmla="*/ 1281289 h 1405467"/>
                <a:gd name="connsiteX5" fmla="*/ 259644 w 1066800"/>
                <a:gd name="connsiteY5" fmla="*/ 1354667 h 1405467"/>
                <a:gd name="connsiteX6" fmla="*/ 355600 w 1066800"/>
                <a:gd name="connsiteY6" fmla="*/ 1394178 h 1405467"/>
                <a:gd name="connsiteX7" fmla="*/ 451555 w 1066800"/>
                <a:gd name="connsiteY7" fmla="*/ 1405467 h 1405467"/>
                <a:gd name="connsiteX8" fmla="*/ 575733 w 1066800"/>
                <a:gd name="connsiteY8" fmla="*/ 1405467 h 1405467"/>
                <a:gd name="connsiteX9" fmla="*/ 688622 w 1066800"/>
                <a:gd name="connsiteY9" fmla="*/ 1394178 h 1405467"/>
                <a:gd name="connsiteX10" fmla="*/ 773289 w 1066800"/>
                <a:gd name="connsiteY10" fmla="*/ 1365956 h 1405467"/>
                <a:gd name="connsiteX11" fmla="*/ 886178 w 1066800"/>
                <a:gd name="connsiteY11" fmla="*/ 1309511 h 1405467"/>
                <a:gd name="connsiteX12" fmla="*/ 942622 w 1066800"/>
                <a:gd name="connsiteY12" fmla="*/ 1258711 h 1405467"/>
                <a:gd name="connsiteX13" fmla="*/ 965200 w 1066800"/>
                <a:gd name="connsiteY13" fmla="*/ 1196622 h 1405467"/>
                <a:gd name="connsiteX14" fmla="*/ 993422 w 1066800"/>
                <a:gd name="connsiteY14" fmla="*/ 1140178 h 1405467"/>
                <a:gd name="connsiteX15" fmla="*/ 1004711 w 1066800"/>
                <a:gd name="connsiteY15" fmla="*/ 1083733 h 1405467"/>
                <a:gd name="connsiteX16" fmla="*/ 1021644 w 1066800"/>
                <a:gd name="connsiteY16" fmla="*/ 1010356 h 1405467"/>
                <a:gd name="connsiteX17" fmla="*/ 1038578 w 1066800"/>
                <a:gd name="connsiteY17" fmla="*/ 925689 h 1405467"/>
                <a:gd name="connsiteX18" fmla="*/ 1049866 w 1066800"/>
                <a:gd name="connsiteY18" fmla="*/ 869245 h 1405467"/>
                <a:gd name="connsiteX19" fmla="*/ 1061155 w 1066800"/>
                <a:gd name="connsiteY19" fmla="*/ 795867 h 1405467"/>
                <a:gd name="connsiteX20" fmla="*/ 1066800 w 1066800"/>
                <a:gd name="connsiteY20" fmla="*/ 378178 h 1405467"/>
                <a:gd name="connsiteX21" fmla="*/ 965200 w 1066800"/>
                <a:gd name="connsiteY21" fmla="*/ 163689 h 1405467"/>
                <a:gd name="connsiteX22" fmla="*/ 739422 w 1066800"/>
                <a:gd name="connsiteY22" fmla="*/ 22578 h 1405467"/>
                <a:gd name="connsiteX23" fmla="*/ 474133 w 1066800"/>
                <a:gd name="connsiteY23" fmla="*/ 0 h 1405467"/>
                <a:gd name="connsiteX24" fmla="*/ 242711 w 1066800"/>
                <a:gd name="connsiteY24" fmla="*/ 67733 h 1405467"/>
                <a:gd name="connsiteX25" fmla="*/ 112889 w 1066800"/>
                <a:gd name="connsiteY25" fmla="*/ 174978 h 1405467"/>
                <a:gd name="connsiteX26" fmla="*/ 28222 w 1066800"/>
                <a:gd name="connsiteY26" fmla="*/ 242711 h 1405467"/>
                <a:gd name="connsiteX27" fmla="*/ 0 w 1066800"/>
                <a:gd name="connsiteY27" fmla="*/ 564445 h 14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800" h="1405467">
                  <a:moveTo>
                    <a:pt x="0" y="564445"/>
                  </a:moveTo>
                  <a:lnTo>
                    <a:pt x="22578" y="869245"/>
                  </a:lnTo>
                  <a:lnTo>
                    <a:pt x="56444" y="1066800"/>
                  </a:lnTo>
                  <a:lnTo>
                    <a:pt x="118533" y="1174045"/>
                  </a:lnTo>
                  <a:lnTo>
                    <a:pt x="180622" y="1281289"/>
                  </a:lnTo>
                  <a:lnTo>
                    <a:pt x="259644" y="1354667"/>
                  </a:lnTo>
                  <a:lnTo>
                    <a:pt x="355600" y="1394178"/>
                  </a:lnTo>
                  <a:lnTo>
                    <a:pt x="451555" y="1405467"/>
                  </a:lnTo>
                  <a:lnTo>
                    <a:pt x="575733" y="1405467"/>
                  </a:lnTo>
                  <a:lnTo>
                    <a:pt x="688622" y="1394178"/>
                  </a:lnTo>
                  <a:lnTo>
                    <a:pt x="773289" y="1365956"/>
                  </a:lnTo>
                  <a:lnTo>
                    <a:pt x="886178" y="1309511"/>
                  </a:lnTo>
                  <a:lnTo>
                    <a:pt x="942622" y="1258711"/>
                  </a:lnTo>
                  <a:lnTo>
                    <a:pt x="965200" y="1196622"/>
                  </a:lnTo>
                  <a:lnTo>
                    <a:pt x="993422" y="1140178"/>
                  </a:lnTo>
                  <a:lnTo>
                    <a:pt x="1004711" y="1083733"/>
                  </a:lnTo>
                  <a:lnTo>
                    <a:pt x="1021644" y="1010356"/>
                  </a:lnTo>
                  <a:lnTo>
                    <a:pt x="1038578" y="925689"/>
                  </a:lnTo>
                  <a:lnTo>
                    <a:pt x="1049866" y="869245"/>
                  </a:lnTo>
                  <a:lnTo>
                    <a:pt x="1061155" y="795867"/>
                  </a:lnTo>
                  <a:cubicBezTo>
                    <a:pt x="1063037" y="656637"/>
                    <a:pt x="1064918" y="517408"/>
                    <a:pt x="1066800" y="378178"/>
                  </a:cubicBezTo>
                  <a:lnTo>
                    <a:pt x="965200" y="163689"/>
                  </a:lnTo>
                  <a:lnTo>
                    <a:pt x="739422" y="22578"/>
                  </a:lnTo>
                  <a:lnTo>
                    <a:pt x="474133" y="0"/>
                  </a:lnTo>
                  <a:lnTo>
                    <a:pt x="242711" y="67733"/>
                  </a:lnTo>
                  <a:lnTo>
                    <a:pt x="112889" y="174978"/>
                  </a:lnTo>
                  <a:lnTo>
                    <a:pt x="28222" y="242711"/>
                  </a:lnTo>
                  <a:lnTo>
                    <a:pt x="0" y="564445"/>
                  </a:lnTo>
                  <a:close/>
                </a:path>
              </a:pathLst>
            </a:custGeom>
            <a:solidFill>
              <a:srgbClr val="FAC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Vrije vorm 45"/>
            <p:cNvSpPr/>
            <p:nvPr/>
          </p:nvSpPr>
          <p:spPr>
            <a:xfrm>
              <a:off x="5565422" y="2127956"/>
              <a:ext cx="1202267" cy="920044"/>
            </a:xfrm>
            <a:custGeom>
              <a:avLst/>
              <a:gdLst>
                <a:gd name="connsiteX0" fmla="*/ 135467 w 1202267"/>
                <a:gd name="connsiteY0" fmla="*/ 818444 h 891822"/>
                <a:gd name="connsiteX1" fmla="*/ 152400 w 1202267"/>
                <a:gd name="connsiteY1" fmla="*/ 711200 h 891822"/>
                <a:gd name="connsiteX2" fmla="*/ 180622 w 1202267"/>
                <a:gd name="connsiteY2" fmla="*/ 609600 h 891822"/>
                <a:gd name="connsiteX3" fmla="*/ 169334 w 1202267"/>
                <a:gd name="connsiteY3" fmla="*/ 547511 h 891822"/>
                <a:gd name="connsiteX4" fmla="*/ 169334 w 1202267"/>
                <a:gd name="connsiteY4" fmla="*/ 462844 h 891822"/>
                <a:gd name="connsiteX5" fmla="*/ 158045 w 1202267"/>
                <a:gd name="connsiteY5" fmla="*/ 400755 h 891822"/>
                <a:gd name="connsiteX6" fmla="*/ 158045 w 1202267"/>
                <a:gd name="connsiteY6" fmla="*/ 400755 h 891822"/>
                <a:gd name="connsiteX7" fmla="*/ 158045 w 1202267"/>
                <a:gd name="connsiteY7" fmla="*/ 327378 h 891822"/>
                <a:gd name="connsiteX8" fmla="*/ 248356 w 1202267"/>
                <a:gd name="connsiteY8" fmla="*/ 265289 h 891822"/>
                <a:gd name="connsiteX9" fmla="*/ 395111 w 1202267"/>
                <a:gd name="connsiteY9" fmla="*/ 169333 h 891822"/>
                <a:gd name="connsiteX10" fmla="*/ 485422 w 1202267"/>
                <a:gd name="connsiteY10" fmla="*/ 135466 h 891822"/>
                <a:gd name="connsiteX11" fmla="*/ 564445 w 1202267"/>
                <a:gd name="connsiteY11" fmla="*/ 158044 h 891822"/>
                <a:gd name="connsiteX12" fmla="*/ 564445 w 1202267"/>
                <a:gd name="connsiteY12" fmla="*/ 158044 h 891822"/>
                <a:gd name="connsiteX13" fmla="*/ 564445 w 1202267"/>
                <a:gd name="connsiteY13" fmla="*/ 158044 h 891822"/>
                <a:gd name="connsiteX14" fmla="*/ 716845 w 1202267"/>
                <a:gd name="connsiteY14" fmla="*/ 112889 h 891822"/>
                <a:gd name="connsiteX15" fmla="*/ 716845 w 1202267"/>
                <a:gd name="connsiteY15" fmla="*/ 112889 h 891822"/>
                <a:gd name="connsiteX16" fmla="*/ 795867 w 1202267"/>
                <a:gd name="connsiteY16" fmla="*/ 124178 h 891822"/>
                <a:gd name="connsiteX17" fmla="*/ 846667 w 1202267"/>
                <a:gd name="connsiteY17" fmla="*/ 191911 h 891822"/>
                <a:gd name="connsiteX18" fmla="*/ 959556 w 1202267"/>
                <a:gd name="connsiteY18" fmla="*/ 254000 h 891822"/>
                <a:gd name="connsiteX19" fmla="*/ 1004711 w 1202267"/>
                <a:gd name="connsiteY19" fmla="*/ 299155 h 891822"/>
                <a:gd name="connsiteX20" fmla="*/ 1004711 w 1202267"/>
                <a:gd name="connsiteY20" fmla="*/ 299155 h 891822"/>
                <a:gd name="connsiteX21" fmla="*/ 1089378 w 1202267"/>
                <a:gd name="connsiteY21" fmla="*/ 333022 h 891822"/>
                <a:gd name="connsiteX22" fmla="*/ 1072445 w 1202267"/>
                <a:gd name="connsiteY22" fmla="*/ 417689 h 891822"/>
                <a:gd name="connsiteX23" fmla="*/ 1072445 w 1202267"/>
                <a:gd name="connsiteY23" fmla="*/ 417689 h 891822"/>
                <a:gd name="connsiteX24" fmla="*/ 1111956 w 1202267"/>
                <a:gd name="connsiteY24" fmla="*/ 513644 h 891822"/>
                <a:gd name="connsiteX25" fmla="*/ 1111956 w 1202267"/>
                <a:gd name="connsiteY25" fmla="*/ 626533 h 891822"/>
                <a:gd name="connsiteX26" fmla="*/ 1134534 w 1202267"/>
                <a:gd name="connsiteY26" fmla="*/ 728133 h 891822"/>
                <a:gd name="connsiteX27" fmla="*/ 1134534 w 1202267"/>
                <a:gd name="connsiteY27" fmla="*/ 852311 h 891822"/>
                <a:gd name="connsiteX28" fmla="*/ 1174045 w 1202267"/>
                <a:gd name="connsiteY28" fmla="*/ 891822 h 891822"/>
                <a:gd name="connsiteX29" fmla="*/ 1174045 w 1202267"/>
                <a:gd name="connsiteY29" fmla="*/ 891822 h 891822"/>
                <a:gd name="connsiteX30" fmla="*/ 1190978 w 1202267"/>
                <a:gd name="connsiteY30" fmla="*/ 750711 h 891822"/>
                <a:gd name="connsiteX31" fmla="*/ 1196622 w 1202267"/>
                <a:gd name="connsiteY31" fmla="*/ 649111 h 891822"/>
                <a:gd name="connsiteX32" fmla="*/ 1202267 w 1202267"/>
                <a:gd name="connsiteY32" fmla="*/ 553155 h 891822"/>
                <a:gd name="connsiteX33" fmla="*/ 1202267 w 1202267"/>
                <a:gd name="connsiteY33" fmla="*/ 479778 h 891822"/>
                <a:gd name="connsiteX34" fmla="*/ 1190978 w 1202267"/>
                <a:gd name="connsiteY34" fmla="*/ 372533 h 891822"/>
                <a:gd name="connsiteX35" fmla="*/ 1157111 w 1202267"/>
                <a:gd name="connsiteY35" fmla="*/ 310444 h 891822"/>
                <a:gd name="connsiteX36" fmla="*/ 1157111 w 1202267"/>
                <a:gd name="connsiteY36" fmla="*/ 310444 h 891822"/>
                <a:gd name="connsiteX37" fmla="*/ 1100667 w 1202267"/>
                <a:gd name="connsiteY37" fmla="*/ 220133 h 891822"/>
                <a:gd name="connsiteX38" fmla="*/ 1021645 w 1202267"/>
                <a:gd name="connsiteY38" fmla="*/ 146755 h 891822"/>
                <a:gd name="connsiteX39" fmla="*/ 925689 w 1202267"/>
                <a:gd name="connsiteY39" fmla="*/ 67733 h 891822"/>
                <a:gd name="connsiteX40" fmla="*/ 857956 w 1202267"/>
                <a:gd name="connsiteY40" fmla="*/ 39511 h 891822"/>
                <a:gd name="connsiteX41" fmla="*/ 784578 w 1202267"/>
                <a:gd name="connsiteY41" fmla="*/ 0 h 891822"/>
                <a:gd name="connsiteX42" fmla="*/ 728134 w 1202267"/>
                <a:gd name="connsiteY42" fmla="*/ 0 h 891822"/>
                <a:gd name="connsiteX43" fmla="*/ 728134 w 1202267"/>
                <a:gd name="connsiteY43" fmla="*/ 0 h 891822"/>
                <a:gd name="connsiteX44" fmla="*/ 643467 w 1202267"/>
                <a:gd name="connsiteY44" fmla="*/ 0 h 891822"/>
                <a:gd name="connsiteX45" fmla="*/ 592667 w 1202267"/>
                <a:gd name="connsiteY45" fmla="*/ 5644 h 891822"/>
                <a:gd name="connsiteX46" fmla="*/ 530578 w 1202267"/>
                <a:gd name="connsiteY46" fmla="*/ 5644 h 891822"/>
                <a:gd name="connsiteX47" fmla="*/ 485422 w 1202267"/>
                <a:gd name="connsiteY47" fmla="*/ 28222 h 891822"/>
                <a:gd name="connsiteX48" fmla="*/ 406400 w 1202267"/>
                <a:gd name="connsiteY48" fmla="*/ 50800 h 891822"/>
                <a:gd name="connsiteX49" fmla="*/ 299156 w 1202267"/>
                <a:gd name="connsiteY49" fmla="*/ 67733 h 891822"/>
                <a:gd name="connsiteX50" fmla="*/ 299156 w 1202267"/>
                <a:gd name="connsiteY50" fmla="*/ 67733 h 891822"/>
                <a:gd name="connsiteX51" fmla="*/ 214489 w 1202267"/>
                <a:gd name="connsiteY51" fmla="*/ 152400 h 891822"/>
                <a:gd name="connsiteX52" fmla="*/ 180622 w 1202267"/>
                <a:gd name="connsiteY52" fmla="*/ 197555 h 891822"/>
                <a:gd name="connsiteX53" fmla="*/ 180622 w 1202267"/>
                <a:gd name="connsiteY53" fmla="*/ 197555 h 891822"/>
                <a:gd name="connsiteX54" fmla="*/ 112889 w 1202267"/>
                <a:gd name="connsiteY54" fmla="*/ 270933 h 891822"/>
                <a:gd name="connsiteX55" fmla="*/ 67734 w 1202267"/>
                <a:gd name="connsiteY55" fmla="*/ 293511 h 891822"/>
                <a:gd name="connsiteX56" fmla="*/ 56445 w 1202267"/>
                <a:gd name="connsiteY56" fmla="*/ 372533 h 891822"/>
                <a:gd name="connsiteX57" fmla="*/ 56445 w 1202267"/>
                <a:gd name="connsiteY57" fmla="*/ 372533 h 891822"/>
                <a:gd name="connsiteX58" fmla="*/ 56445 w 1202267"/>
                <a:gd name="connsiteY58" fmla="*/ 468489 h 891822"/>
                <a:gd name="connsiteX59" fmla="*/ 16934 w 1202267"/>
                <a:gd name="connsiteY59" fmla="*/ 536222 h 891822"/>
                <a:gd name="connsiteX60" fmla="*/ 0 w 1202267"/>
                <a:gd name="connsiteY60" fmla="*/ 587022 h 891822"/>
                <a:gd name="connsiteX61" fmla="*/ 22578 w 1202267"/>
                <a:gd name="connsiteY61" fmla="*/ 654755 h 891822"/>
                <a:gd name="connsiteX62" fmla="*/ 39511 w 1202267"/>
                <a:gd name="connsiteY62" fmla="*/ 716844 h 891822"/>
                <a:gd name="connsiteX63" fmla="*/ 39511 w 1202267"/>
                <a:gd name="connsiteY63" fmla="*/ 801511 h 891822"/>
                <a:gd name="connsiteX64" fmla="*/ 39511 w 1202267"/>
                <a:gd name="connsiteY64" fmla="*/ 801511 h 891822"/>
                <a:gd name="connsiteX65" fmla="*/ 135467 w 1202267"/>
                <a:gd name="connsiteY65" fmla="*/ 818444 h 891822"/>
                <a:gd name="connsiteX0" fmla="*/ 135467 w 1202267"/>
                <a:gd name="connsiteY0" fmla="*/ 818444 h 891822"/>
                <a:gd name="connsiteX1" fmla="*/ 152400 w 1202267"/>
                <a:gd name="connsiteY1" fmla="*/ 711200 h 891822"/>
                <a:gd name="connsiteX2" fmla="*/ 180622 w 1202267"/>
                <a:gd name="connsiteY2" fmla="*/ 609600 h 891822"/>
                <a:gd name="connsiteX3" fmla="*/ 169334 w 1202267"/>
                <a:gd name="connsiteY3" fmla="*/ 547511 h 891822"/>
                <a:gd name="connsiteX4" fmla="*/ 169334 w 1202267"/>
                <a:gd name="connsiteY4" fmla="*/ 462844 h 891822"/>
                <a:gd name="connsiteX5" fmla="*/ 158045 w 1202267"/>
                <a:gd name="connsiteY5" fmla="*/ 400755 h 891822"/>
                <a:gd name="connsiteX6" fmla="*/ 158045 w 1202267"/>
                <a:gd name="connsiteY6" fmla="*/ 400755 h 891822"/>
                <a:gd name="connsiteX7" fmla="*/ 158045 w 1202267"/>
                <a:gd name="connsiteY7" fmla="*/ 327378 h 891822"/>
                <a:gd name="connsiteX8" fmla="*/ 248356 w 1202267"/>
                <a:gd name="connsiteY8" fmla="*/ 265289 h 891822"/>
                <a:gd name="connsiteX9" fmla="*/ 395111 w 1202267"/>
                <a:gd name="connsiteY9" fmla="*/ 169333 h 891822"/>
                <a:gd name="connsiteX10" fmla="*/ 485422 w 1202267"/>
                <a:gd name="connsiteY10" fmla="*/ 135466 h 891822"/>
                <a:gd name="connsiteX11" fmla="*/ 564445 w 1202267"/>
                <a:gd name="connsiteY11" fmla="*/ 158044 h 891822"/>
                <a:gd name="connsiteX12" fmla="*/ 564445 w 1202267"/>
                <a:gd name="connsiteY12" fmla="*/ 158044 h 891822"/>
                <a:gd name="connsiteX13" fmla="*/ 564445 w 1202267"/>
                <a:gd name="connsiteY13" fmla="*/ 158044 h 891822"/>
                <a:gd name="connsiteX14" fmla="*/ 716845 w 1202267"/>
                <a:gd name="connsiteY14" fmla="*/ 112889 h 891822"/>
                <a:gd name="connsiteX15" fmla="*/ 716845 w 1202267"/>
                <a:gd name="connsiteY15" fmla="*/ 112889 h 891822"/>
                <a:gd name="connsiteX16" fmla="*/ 795867 w 1202267"/>
                <a:gd name="connsiteY16" fmla="*/ 124178 h 891822"/>
                <a:gd name="connsiteX17" fmla="*/ 846667 w 1202267"/>
                <a:gd name="connsiteY17" fmla="*/ 191911 h 891822"/>
                <a:gd name="connsiteX18" fmla="*/ 959556 w 1202267"/>
                <a:gd name="connsiteY18" fmla="*/ 254000 h 891822"/>
                <a:gd name="connsiteX19" fmla="*/ 1004711 w 1202267"/>
                <a:gd name="connsiteY19" fmla="*/ 299155 h 891822"/>
                <a:gd name="connsiteX20" fmla="*/ 1004711 w 1202267"/>
                <a:gd name="connsiteY20" fmla="*/ 299155 h 891822"/>
                <a:gd name="connsiteX21" fmla="*/ 1089378 w 1202267"/>
                <a:gd name="connsiteY21" fmla="*/ 333022 h 891822"/>
                <a:gd name="connsiteX22" fmla="*/ 1072445 w 1202267"/>
                <a:gd name="connsiteY22" fmla="*/ 417689 h 891822"/>
                <a:gd name="connsiteX23" fmla="*/ 1072445 w 1202267"/>
                <a:gd name="connsiteY23" fmla="*/ 417689 h 891822"/>
                <a:gd name="connsiteX24" fmla="*/ 1111956 w 1202267"/>
                <a:gd name="connsiteY24" fmla="*/ 513644 h 891822"/>
                <a:gd name="connsiteX25" fmla="*/ 1111956 w 1202267"/>
                <a:gd name="connsiteY25" fmla="*/ 626533 h 891822"/>
                <a:gd name="connsiteX26" fmla="*/ 1134534 w 1202267"/>
                <a:gd name="connsiteY26" fmla="*/ 728133 h 891822"/>
                <a:gd name="connsiteX27" fmla="*/ 1134534 w 1202267"/>
                <a:gd name="connsiteY27" fmla="*/ 852311 h 891822"/>
                <a:gd name="connsiteX28" fmla="*/ 1174045 w 1202267"/>
                <a:gd name="connsiteY28" fmla="*/ 891822 h 891822"/>
                <a:gd name="connsiteX29" fmla="*/ 1174045 w 1202267"/>
                <a:gd name="connsiteY29" fmla="*/ 891822 h 891822"/>
                <a:gd name="connsiteX30" fmla="*/ 1190978 w 1202267"/>
                <a:gd name="connsiteY30" fmla="*/ 750711 h 891822"/>
                <a:gd name="connsiteX31" fmla="*/ 1196622 w 1202267"/>
                <a:gd name="connsiteY31" fmla="*/ 649111 h 891822"/>
                <a:gd name="connsiteX32" fmla="*/ 1202267 w 1202267"/>
                <a:gd name="connsiteY32" fmla="*/ 553155 h 891822"/>
                <a:gd name="connsiteX33" fmla="*/ 1202267 w 1202267"/>
                <a:gd name="connsiteY33" fmla="*/ 479778 h 891822"/>
                <a:gd name="connsiteX34" fmla="*/ 1190978 w 1202267"/>
                <a:gd name="connsiteY34" fmla="*/ 372533 h 891822"/>
                <a:gd name="connsiteX35" fmla="*/ 1157111 w 1202267"/>
                <a:gd name="connsiteY35" fmla="*/ 310444 h 891822"/>
                <a:gd name="connsiteX36" fmla="*/ 1157111 w 1202267"/>
                <a:gd name="connsiteY36" fmla="*/ 310444 h 891822"/>
                <a:gd name="connsiteX37" fmla="*/ 1100667 w 1202267"/>
                <a:gd name="connsiteY37" fmla="*/ 220133 h 891822"/>
                <a:gd name="connsiteX38" fmla="*/ 1021645 w 1202267"/>
                <a:gd name="connsiteY38" fmla="*/ 146755 h 891822"/>
                <a:gd name="connsiteX39" fmla="*/ 925689 w 1202267"/>
                <a:gd name="connsiteY39" fmla="*/ 67733 h 891822"/>
                <a:gd name="connsiteX40" fmla="*/ 857956 w 1202267"/>
                <a:gd name="connsiteY40" fmla="*/ 39511 h 891822"/>
                <a:gd name="connsiteX41" fmla="*/ 784578 w 1202267"/>
                <a:gd name="connsiteY41" fmla="*/ 0 h 891822"/>
                <a:gd name="connsiteX42" fmla="*/ 728134 w 1202267"/>
                <a:gd name="connsiteY42" fmla="*/ 0 h 891822"/>
                <a:gd name="connsiteX43" fmla="*/ 728134 w 1202267"/>
                <a:gd name="connsiteY43" fmla="*/ 0 h 891822"/>
                <a:gd name="connsiteX44" fmla="*/ 643467 w 1202267"/>
                <a:gd name="connsiteY44" fmla="*/ 0 h 891822"/>
                <a:gd name="connsiteX45" fmla="*/ 592667 w 1202267"/>
                <a:gd name="connsiteY45" fmla="*/ 5644 h 891822"/>
                <a:gd name="connsiteX46" fmla="*/ 530578 w 1202267"/>
                <a:gd name="connsiteY46" fmla="*/ 5644 h 891822"/>
                <a:gd name="connsiteX47" fmla="*/ 485422 w 1202267"/>
                <a:gd name="connsiteY47" fmla="*/ 28222 h 891822"/>
                <a:gd name="connsiteX48" fmla="*/ 406400 w 1202267"/>
                <a:gd name="connsiteY48" fmla="*/ 50800 h 891822"/>
                <a:gd name="connsiteX49" fmla="*/ 299156 w 1202267"/>
                <a:gd name="connsiteY49" fmla="*/ 67733 h 891822"/>
                <a:gd name="connsiteX50" fmla="*/ 299156 w 1202267"/>
                <a:gd name="connsiteY50" fmla="*/ 28221 h 891822"/>
                <a:gd name="connsiteX51" fmla="*/ 214489 w 1202267"/>
                <a:gd name="connsiteY51" fmla="*/ 152400 h 891822"/>
                <a:gd name="connsiteX52" fmla="*/ 180622 w 1202267"/>
                <a:gd name="connsiteY52" fmla="*/ 197555 h 891822"/>
                <a:gd name="connsiteX53" fmla="*/ 180622 w 1202267"/>
                <a:gd name="connsiteY53" fmla="*/ 197555 h 891822"/>
                <a:gd name="connsiteX54" fmla="*/ 112889 w 1202267"/>
                <a:gd name="connsiteY54" fmla="*/ 270933 h 891822"/>
                <a:gd name="connsiteX55" fmla="*/ 67734 w 1202267"/>
                <a:gd name="connsiteY55" fmla="*/ 293511 h 891822"/>
                <a:gd name="connsiteX56" fmla="*/ 56445 w 1202267"/>
                <a:gd name="connsiteY56" fmla="*/ 372533 h 891822"/>
                <a:gd name="connsiteX57" fmla="*/ 56445 w 1202267"/>
                <a:gd name="connsiteY57" fmla="*/ 372533 h 891822"/>
                <a:gd name="connsiteX58" fmla="*/ 56445 w 1202267"/>
                <a:gd name="connsiteY58" fmla="*/ 468489 h 891822"/>
                <a:gd name="connsiteX59" fmla="*/ 16934 w 1202267"/>
                <a:gd name="connsiteY59" fmla="*/ 536222 h 891822"/>
                <a:gd name="connsiteX60" fmla="*/ 0 w 1202267"/>
                <a:gd name="connsiteY60" fmla="*/ 587022 h 891822"/>
                <a:gd name="connsiteX61" fmla="*/ 22578 w 1202267"/>
                <a:gd name="connsiteY61" fmla="*/ 654755 h 891822"/>
                <a:gd name="connsiteX62" fmla="*/ 39511 w 1202267"/>
                <a:gd name="connsiteY62" fmla="*/ 716844 h 891822"/>
                <a:gd name="connsiteX63" fmla="*/ 39511 w 1202267"/>
                <a:gd name="connsiteY63" fmla="*/ 801511 h 891822"/>
                <a:gd name="connsiteX64" fmla="*/ 39511 w 1202267"/>
                <a:gd name="connsiteY64" fmla="*/ 801511 h 891822"/>
                <a:gd name="connsiteX65" fmla="*/ 135467 w 1202267"/>
                <a:gd name="connsiteY65" fmla="*/ 818444 h 891822"/>
                <a:gd name="connsiteX0" fmla="*/ 135467 w 1202267"/>
                <a:gd name="connsiteY0" fmla="*/ 829734 h 903112"/>
                <a:gd name="connsiteX1" fmla="*/ 152400 w 1202267"/>
                <a:gd name="connsiteY1" fmla="*/ 722490 h 903112"/>
                <a:gd name="connsiteX2" fmla="*/ 180622 w 1202267"/>
                <a:gd name="connsiteY2" fmla="*/ 620890 h 903112"/>
                <a:gd name="connsiteX3" fmla="*/ 169334 w 1202267"/>
                <a:gd name="connsiteY3" fmla="*/ 558801 h 903112"/>
                <a:gd name="connsiteX4" fmla="*/ 169334 w 1202267"/>
                <a:gd name="connsiteY4" fmla="*/ 474134 h 903112"/>
                <a:gd name="connsiteX5" fmla="*/ 158045 w 1202267"/>
                <a:gd name="connsiteY5" fmla="*/ 412045 h 903112"/>
                <a:gd name="connsiteX6" fmla="*/ 158045 w 1202267"/>
                <a:gd name="connsiteY6" fmla="*/ 412045 h 903112"/>
                <a:gd name="connsiteX7" fmla="*/ 158045 w 1202267"/>
                <a:gd name="connsiteY7" fmla="*/ 338668 h 903112"/>
                <a:gd name="connsiteX8" fmla="*/ 248356 w 1202267"/>
                <a:gd name="connsiteY8" fmla="*/ 276579 h 903112"/>
                <a:gd name="connsiteX9" fmla="*/ 395111 w 1202267"/>
                <a:gd name="connsiteY9" fmla="*/ 180623 h 903112"/>
                <a:gd name="connsiteX10" fmla="*/ 485422 w 1202267"/>
                <a:gd name="connsiteY10" fmla="*/ 146756 h 903112"/>
                <a:gd name="connsiteX11" fmla="*/ 564445 w 1202267"/>
                <a:gd name="connsiteY11" fmla="*/ 169334 h 903112"/>
                <a:gd name="connsiteX12" fmla="*/ 564445 w 1202267"/>
                <a:gd name="connsiteY12" fmla="*/ 169334 h 903112"/>
                <a:gd name="connsiteX13" fmla="*/ 564445 w 1202267"/>
                <a:gd name="connsiteY13" fmla="*/ 169334 h 903112"/>
                <a:gd name="connsiteX14" fmla="*/ 716845 w 1202267"/>
                <a:gd name="connsiteY14" fmla="*/ 124179 h 903112"/>
                <a:gd name="connsiteX15" fmla="*/ 716845 w 1202267"/>
                <a:gd name="connsiteY15" fmla="*/ 124179 h 903112"/>
                <a:gd name="connsiteX16" fmla="*/ 795867 w 1202267"/>
                <a:gd name="connsiteY16" fmla="*/ 135468 h 903112"/>
                <a:gd name="connsiteX17" fmla="*/ 846667 w 1202267"/>
                <a:gd name="connsiteY17" fmla="*/ 203201 h 903112"/>
                <a:gd name="connsiteX18" fmla="*/ 959556 w 1202267"/>
                <a:gd name="connsiteY18" fmla="*/ 265290 h 903112"/>
                <a:gd name="connsiteX19" fmla="*/ 1004711 w 1202267"/>
                <a:gd name="connsiteY19" fmla="*/ 310445 h 903112"/>
                <a:gd name="connsiteX20" fmla="*/ 1004711 w 1202267"/>
                <a:gd name="connsiteY20" fmla="*/ 310445 h 903112"/>
                <a:gd name="connsiteX21" fmla="*/ 1089378 w 1202267"/>
                <a:gd name="connsiteY21" fmla="*/ 344312 h 903112"/>
                <a:gd name="connsiteX22" fmla="*/ 1072445 w 1202267"/>
                <a:gd name="connsiteY22" fmla="*/ 428979 h 903112"/>
                <a:gd name="connsiteX23" fmla="*/ 1072445 w 1202267"/>
                <a:gd name="connsiteY23" fmla="*/ 428979 h 903112"/>
                <a:gd name="connsiteX24" fmla="*/ 1111956 w 1202267"/>
                <a:gd name="connsiteY24" fmla="*/ 524934 h 903112"/>
                <a:gd name="connsiteX25" fmla="*/ 1111956 w 1202267"/>
                <a:gd name="connsiteY25" fmla="*/ 637823 h 903112"/>
                <a:gd name="connsiteX26" fmla="*/ 1134534 w 1202267"/>
                <a:gd name="connsiteY26" fmla="*/ 739423 h 903112"/>
                <a:gd name="connsiteX27" fmla="*/ 1134534 w 1202267"/>
                <a:gd name="connsiteY27" fmla="*/ 863601 h 903112"/>
                <a:gd name="connsiteX28" fmla="*/ 1174045 w 1202267"/>
                <a:gd name="connsiteY28" fmla="*/ 903112 h 903112"/>
                <a:gd name="connsiteX29" fmla="*/ 1174045 w 1202267"/>
                <a:gd name="connsiteY29" fmla="*/ 903112 h 903112"/>
                <a:gd name="connsiteX30" fmla="*/ 1190978 w 1202267"/>
                <a:gd name="connsiteY30" fmla="*/ 762001 h 903112"/>
                <a:gd name="connsiteX31" fmla="*/ 1196622 w 1202267"/>
                <a:gd name="connsiteY31" fmla="*/ 660401 h 903112"/>
                <a:gd name="connsiteX32" fmla="*/ 1202267 w 1202267"/>
                <a:gd name="connsiteY32" fmla="*/ 564445 h 903112"/>
                <a:gd name="connsiteX33" fmla="*/ 1202267 w 1202267"/>
                <a:gd name="connsiteY33" fmla="*/ 491068 h 903112"/>
                <a:gd name="connsiteX34" fmla="*/ 1190978 w 1202267"/>
                <a:gd name="connsiteY34" fmla="*/ 383823 h 903112"/>
                <a:gd name="connsiteX35" fmla="*/ 1157111 w 1202267"/>
                <a:gd name="connsiteY35" fmla="*/ 321734 h 903112"/>
                <a:gd name="connsiteX36" fmla="*/ 1157111 w 1202267"/>
                <a:gd name="connsiteY36" fmla="*/ 321734 h 903112"/>
                <a:gd name="connsiteX37" fmla="*/ 1100667 w 1202267"/>
                <a:gd name="connsiteY37" fmla="*/ 231423 h 903112"/>
                <a:gd name="connsiteX38" fmla="*/ 1021645 w 1202267"/>
                <a:gd name="connsiteY38" fmla="*/ 158045 h 903112"/>
                <a:gd name="connsiteX39" fmla="*/ 925689 w 1202267"/>
                <a:gd name="connsiteY39" fmla="*/ 79023 h 903112"/>
                <a:gd name="connsiteX40" fmla="*/ 857956 w 1202267"/>
                <a:gd name="connsiteY40" fmla="*/ 50801 h 903112"/>
                <a:gd name="connsiteX41" fmla="*/ 784578 w 1202267"/>
                <a:gd name="connsiteY41" fmla="*/ 11290 h 903112"/>
                <a:gd name="connsiteX42" fmla="*/ 728134 w 1202267"/>
                <a:gd name="connsiteY42" fmla="*/ 11290 h 903112"/>
                <a:gd name="connsiteX43" fmla="*/ 728134 w 1202267"/>
                <a:gd name="connsiteY43" fmla="*/ 11290 h 903112"/>
                <a:gd name="connsiteX44" fmla="*/ 643467 w 1202267"/>
                <a:gd name="connsiteY44" fmla="*/ 11290 h 903112"/>
                <a:gd name="connsiteX45" fmla="*/ 592667 w 1202267"/>
                <a:gd name="connsiteY45" fmla="*/ 16934 h 903112"/>
                <a:gd name="connsiteX46" fmla="*/ 479778 w 1202267"/>
                <a:gd name="connsiteY46" fmla="*/ 0 h 903112"/>
                <a:gd name="connsiteX47" fmla="*/ 485422 w 1202267"/>
                <a:gd name="connsiteY47" fmla="*/ 39512 h 903112"/>
                <a:gd name="connsiteX48" fmla="*/ 406400 w 1202267"/>
                <a:gd name="connsiteY48" fmla="*/ 62090 h 903112"/>
                <a:gd name="connsiteX49" fmla="*/ 299156 w 1202267"/>
                <a:gd name="connsiteY49" fmla="*/ 79023 h 903112"/>
                <a:gd name="connsiteX50" fmla="*/ 299156 w 1202267"/>
                <a:gd name="connsiteY50" fmla="*/ 39511 h 903112"/>
                <a:gd name="connsiteX51" fmla="*/ 214489 w 1202267"/>
                <a:gd name="connsiteY51" fmla="*/ 163690 h 903112"/>
                <a:gd name="connsiteX52" fmla="*/ 180622 w 1202267"/>
                <a:gd name="connsiteY52" fmla="*/ 208845 h 903112"/>
                <a:gd name="connsiteX53" fmla="*/ 180622 w 1202267"/>
                <a:gd name="connsiteY53" fmla="*/ 208845 h 903112"/>
                <a:gd name="connsiteX54" fmla="*/ 112889 w 1202267"/>
                <a:gd name="connsiteY54" fmla="*/ 282223 h 903112"/>
                <a:gd name="connsiteX55" fmla="*/ 67734 w 1202267"/>
                <a:gd name="connsiteY55" fmla="*/ 304801 h 903112"/>
                <a:gd name="connsiteX56" fmla="*/ 56445 w 1202267"/>
                <a:gd name="connsiteY56" fmla="*/ 383823 h 903112"/>
                <a:gd name="connsiteX57" fmla="*/ 56445 w 1202267"/>
                <a:gd name="connsiteY57" fmla="*/ 383823 h 903112"/>
                <a:gd name="connsiteX58" fmla="*/ 56445 w 1202267"/>
                <a:gd name="connsiteY58" fmla="*/ 479779 h 903112"/>
                <a:gd name="connsiteX59" fmla="*/ 16934 w 1202267"/>
                <a:gd name="connsiteY59" fmla="*/ 547512 h 903112"/>
                <a:gd name="connsiteX60" fmla="*/ 0 w 1202267"/>
                <a:gd name="connsiteY60" fmla="*/ 598312 h 903112"/>
                <a:gd name="connsiteX61" fmla="*/ 22578 w 1202267"/>
                <a:gd name="connsiteY61" fmla="*/ 666045 h 903112"/>
                <a:gd name="connsiteX62" fmla="*/ 39511 w 1202267"/>
                <a:gd name="connsiteY62" fmla="*/ 728134 h 903112"/>
                <a:gd name="connsiteX63" fmla="*/ 39511 w 1202267"/>
                <a:gd name="connsiteY63" fmla="*/ 812801 h 903112"/>
                <a:gd name="connsiteX64" fmla="*/ 39511 w 1202267"/>
                <a:gd name="connsiteY64" fmla="*/ 812801 h 903112"/>
                <a:gd name="connsiteX65" fmla="*/ 135467 w 1202267"/>
                <a:gd name="connsiteY65" fmla="*/ 829734 h 903112"/>
                <a:gd name="connsiteX0" fmla="*/ 135467 w 1202267"/>
                <a:gd name="connsiteY0" fmla="*/ 846666 h 920044"/>
                <a:gd name="connsiteX1" fmla="*/ 152400 w 1202267"/>
                <a:gd name="connsiteY1" fmla="*/ 739422 h 920044"/>
                <a:gd name="connsiteX2" fmla="*/ 180622 w 1202267"/>
                <a:gd name="connsiteY2" fmla="*/ 637822 h 920044"/>
                <a:gd name="connsiteX3" fmla="*/ 169334 w 1202267"/>
                <a:gd name="connsiteY3" fmla="*/ 575733 h 920044"/>
                <a:gd name="connsiteX4" fmla="*/ 169334 w 1202267"/>
                <a:gd name="connsiteY4" fmla="*/ 491066 h 920044"/>
                <a:gd name="connsiteX5" fmla="*/ 158045 w 1202267"/>
                <a:gd name="connsiteY5" fmla="*/ 428977 h 920044"/>
                <a:gd name="connsiteX6" fmla="*/ 158045 w 1202267"/>
                <a:gd name="connsiteY6" fmla="*/ 428977 h 920044"/>
                <a:gd name="connsiteX7" fmla="*/ 158045 w 1202267"/>
                <a:gd name="connsiteY7" fmla="*/ 355600 h 920044"/>
                <a:gd name="connsiteX8" fmla="*/ 248356 w 1202267"/>
                <a:gd name="connsiteY8" fmla="*/ 293511 h 920044"/>
                <a:gd name="connsiteX9" fmla="*/ 395111 w 1202267"/>
                <a:gd name="connsiteY9" fmla="*/ 197555 h 920044"/>
                <a:gd name="connsiteX10" fmla="*/ 485422 w 1202267"/>
                <a:gd name="connsiteY10" fmla="*/ 163688 h 920044"/>
                <a:gd name="connsiteX11" fmla="*/ 564445 w 1202267"/>
                <a:gd name="connsiteY11" fmla="*/ 186266 h 920044"/>
                <a:gd name="connsiteX12" fmla="*/ 564445 w 1202267"/>
                <a:gd name="connsiteY12" fmla="*/ 186266 h 920044"/>
                <a:gd name="connsiteX13" fmla="*/ 564445 w 1202267"/>
                <a:gd name="connsiteY13" fmla="*/ 186266 h 920044"/>
                <a:gd name="connsiteX14" fmla="*/ 716845 w 1202267"/>
                <a:gd name="connsiteY14" fmla="*/ 141111 h 920044"/>
                <a:gd name="connsiteX15" fmla="*/ 716845 w 1202267"/>
                <a:gd name="connsiteY15" fmla="*/ 141111 h 920044"/>
                <a:gd name="connsiteX16" fmla="*/ 795867 w 1202267"/>
                <a:gd name="connsiteY16" fmla="*/ 152400 h 920044"/>
                <a:gd name="connsiteX17" fmla="*/ 846667 w 1202267"/>
                <a:gd name="connsiteY17" fmla="*/ 220133 h 920044"/>
                <a:gd name="connsiteX18" fmla="*/ 959556 w 1202267"/>
                <a:gd name="connsiteY18" fmla="*/ 282222 h 920044"/>
                <a:gd name="connsiteX19" fmla="*/ 1004711 w 1202267"/>
                <a:gd name="connsiteY19" fmla="*/ 327377 h 920044"/>
                <a:gd name="connsiteX20" fmla="*/ 1004711 w 1202267"/>
                <a:gd name="connsiteY20" fmla="*/ 327377 h 920044"/>
                <a:gd name="connsiteX21" fmla="*/ 1089378 w 1202267"/>
                <a:gd name="connsiteY21" fmla="*/ 361244 h 920044"/>
                <a:gd name="connsiteX22" fmla="*/ 1072445 w 1202267"/>
                <a:gd name="connsiteY22" fmla="*/ 445911 h 920044"/>
                <a:gd name="connsiteX23" fmla="*/ 1072445 w 1202267"/>
                <a:gd name="connsiteY23" fmla="*/ 445911 h 920044"/>
                <a:gd name="connsiteX24" fmla="*/ 1111956 w 1202267"/>
                <a:gd name="connsiteY24" fmla="*/ 541866 h 920044"/>
                <a:gd name="connsiteX25" fmla="*/ 1111956 w 1202267"/>
                <a:gd name="connsiteY25" fmla="*/ 654755 h 920044"/>
                <a:gd name="connsiteX26" fmla="*/ 1134534 w 1202267"/>
                <a:gd name="connsiteY26" fmla="*/ 756355 h 920044"/>
                <a:gd name="connsiteX27" fmla="*/ 1134534 w 1202267"/>
                <a:gd name="connsiteY27" fmla="*/ 880533 h 920044"/>
                <a:gd name="connsiteX28" fmla="*/ 1174045 w 1202267"/>
                <a:gd name="connsiteY28" fmla="*/ 920044 h 920044"/>
                <a:gd name="connsiteX29" fmla="*/ 1174045 w 1202267"/>
                <a:gd name="connsiteY29" fmla="*/ 920044 h 920044"/>
                <a:gd name="connsiteX30" fmla="*/ 1190978 w 1202267"/>
                <a:gd name="connsiteY30" fmla="*/ 778933 h 920044"/>
                <a:gd name="connsiteX31" fmla="*/ 1196622 w 1202267"/>
                <a:gd name="connsiteY31" fmla="*/ 677333 h 920044"/>
                <a:gd name="connsiteX32" fmla="*/ 1202267 w 1202267"/>
                <a:gd name="connsiteY32" fmla="*/ 581377 h 920044"/>
                <a:gd name="connsiteX33" fmla="*/ 1202267 w 1202267"/>
                <a:gd name="connsiteY33" fmla="*/ 508000 h 920044"/>
                <a:gd name="connsiteX34" fmla="*/ 1190978 w 1202267"/>
                <a:gd name="connsiteY34" fmla="*/ 400755 h 920044"/>
                <a:gd name="connsiteX35" fmla="*/ 1157111 w 1202267"/>
                <a:gd name="connsiteY35" fmla="*/ 338666 h 920044"/>
                <a:gd name="connsiteX36" fmla="*/ 1157111 w 1202267"/>
                <a:gd name="connsiteY36" fmla="*/ 338666 h 920044"/>
                <a:gd name="connsiteX37" fmla="*/ 1100667 w 1202267"/>
                <a:gd name="connsiteY37" fmla="*/ 248355 h 920044"/>
                <a:gd name="connsiteX38" fmla="*/ 1021645 w 1202267"/>
                <a:gd name="connsiteY38" fmla="*/ 174977 h 920044"/>
                <a:gd name="connsiteX39" fmla="*/ 925689 w 1202267"/>
                <a:gd name="connsiteY39" fmla="*/ 95955 h 920044"/>
                <a:gd name="connsiteX40" fmla="*/ 857956 w 1202267"/>
                <a:gd name="connsiteY40" fmla="*/ 67733 h 920044"/>
                <a:gd name="connsiteX41" fmla="*/ 784578 w 1202267"/>
                <a:gd name="connsiteY41" fmla="*/ 28222 h 920044"/>
                <a:gd name="connsiteX42" fmla="*/ 728134 w 1202267"/>
                <a:gd name="connsiteY42" fmla="*/ 28222 h 920044"/>
                <a:gd name="connsiteX43" fmla="*/ 728134 w 1202267"/>
                <a:gd name="connsiteY43" fmla="*/ 28222 h 920044"/>
                <a:gd name="connsiteX44" fmla="*/ 643467 w 1202267"/>
                <a:gd name="connsiteY44" fmla="*/ 0 h 920044"/>
                <a:gd name="connsiteX45" fmla="*/ 592667 w 1202267"/>
                <a:gd name="connsiteY45" fmla="*/ 33866 h 920044"/>
                <a:gd name="connsiteX46" fmla="*/ 479778 w 1202267"/>
                <a:gd name="connsiteY46" fmla="*/ 16932 h 920044"/>
                <a:gd name="connsiteX47" fmla="*/ 485422 w 1202267"/>
                <a:gd name="connsiteY47" fmla="*/ 56444 h 920044"/>
                <a:gd name="connsiteX48" fmla="*/ 406400 w 1202267"/>
                <a:gd name="connsiteY48" fmla="*/ 79022 h 920044"/>
                <a:gd name="connsiteX49" fmla="*/ 299156 w 1202267"/>
                <a:gd name="connsiteY49" fmla="*/ 95955 h 920044"/>
                <a:gd name="connsiteX50" fmla="*/ 299156 w 1202267"/>
                <a:gd name="connsiteY50" fmla="*/ 56443 h 920044"/>
                <a:gd name="connsiteX51" fmla="*/ 214489 w 1202267"/>
                <a:gd name="connsiteY51" fmla="*/ 180622 h 920044"/>
                <a:gd name="connsiteX52" fmla="*/ 180622 w 1202267"/>
                <a:gd name="connsiteY52" fmla="*/ 225777 h 920044"/>
                <a:gd name="connsiteX53" fmla="*/ 180622 w 1202267"/>
                <a:gd name="connsiteY53" fmla="*/ 225777 h 920044"/>
                <a:gd name="connsiteX54" fmla="*/ 112889 w 1202267"/>
                <a:gd name="connsiteY54" fmla="*/ 299155 h 920044"/>
                <a:gd name="connsiteX55" fmla="*/ 67734 w 1202267"/>
                <a:gd name="connsiteY55" fmla="*/ 321733 h 920044"/>
                <a:gd name="connsiteX56" fmla="*/ 56445 w 1202267"/>
                <a:gd name="connsiteY56" fmla="*/ 400755 h 920044"/>
                <a:gd name="connsiteX57" fmla="*/ 56445 w 1202267"/>
                <a:gd name="connsiteY57" fmla="*/ 400755 h 920044"/>
                <a:gd name="connsiteX58" fmla="*/ 56445 w 1202267"/>
                <a:gd name="connsiteY58" fmla="*/ 496711 h 920044"/>
                <a:gd name="connsiteX59" fmla="*/ 16934 w 1202267"/>
                <a:gd name="connsiteY59" fmla="*/ 564444 h 920044"/>
                <a:gd name="connsiteX60" fmla="*/ 0 w 1202267"/>
                <a:gd name="connsiteY60" fmla="*/ 615244 h 920044"/>
                <a:gd name="connsiteX61" fmla="*/ 22578 w 1202267"/>
                <a:gd name="connsiteY61" fmla="*/ 682977 h 920044"/>
                <a:gd name="connsiteX62" fmla="*/ 39511 w 1202267"/>
                <a:gd name="connsiteY62" fmla="*/ 745066 h 920044"/>
                <a:gd name="connsiteX63" fmla="*/ 39511 w 1202267"/>
                <a:gd name="connsiteY63" fmla="*/ 829733 h 920044"/>
                <a:gd name="connsiteX64" fmla="*/ 39511 w 1202267"/>
                <a:gd name="connsiteY64" fmla="*/ 829733 h 920044"/>
                <a:gd name="connsiteX65" fmla="*/ 135467 w 1202267"/>
                <a:gd name="connsiteY65" fmla="*/ 846666 h 920044"/>
                <a:gd name="connsiteX0" fmla="*/ 135467 w 1202267"/>
                <a:gd name="connsiteY0" fmla="*/ 846666 h 920044"/>
                <a:gd name="connsiteX1" fmla="*/ 152400 w 1202267"/>
                <a:gd name="connsiteY1" fmla="*/ 739422 h 920044"/>
                <a:gd name="connsiteX2" fmla="*/ 180622 w 1202267"/>
                <a:gd name="connsiteY2" fmla="*/ 637822 h 920044"/>
                <a:gd name="connsiteX3" fmla="*/ 169334 w 1202267"/>
                <a:gd name="connsiteY3" fmla="*/ 575733 h 920044"/>
                <a:gd name="connsiteX4" fmla="*/ 169334 w 1202267"/>
                <a:gd name="connsiteY4" fmla="*/ 491066 h 920044"/>
                <a:gd name="connsiteX5" fmla="*/ 158045 w 1202267"/>
                <a:gd name="connsiteY5" fmla="*/ 428977 h 920044"/>
                <a:gd name="connsiteX6" fmla="*/ 158045 w 1202267"/>
                <a:gd name="connsiteY6" fmla="*/ 428977 h 920044"/>
                <a:gd name="connsiteX7" fmla="*/ 158045 w 1202267"/>
                <a:gd name="connsiteY7" fmla="*/ 355600 h 920044"/>
                <a:gd name="connsiteX8" fmla="*/ 248356 w 1202267"/>
                <a:gd name="connsiteY8" fmla="*/ 293511 h 920044"/>
                <a:gd name="connsiteX9" fmla="*/ 395111 w 1202267"/>
                <a:gd name="connsiteY9" fmla="*/ 197555 h 920044"/>
                <a:gd name="connsiteX10" fmla="*/ 485422 w 1202267"/>
                <a:gd name="connsiteY10" fmla="*/ 163688 h 920044"/>
                <a:gd name="connsiteX11" fmla="*/ 564445 w 1202267"/>
                <a:gd name="connsiteY11" fmla="*/ 186266 h 920044"/>
                <a:gd name="connsiteX12" fmla="*/ 564445 w 1202267"/>
                <a:gd name="connsiteY12" fmla="*/ 186266 h 920044"/>
                <a:gd name="connsiteX13" fmla="*/ 564445 w 1202267"/>
                <a:gd name="connsiteY13" fmla="*/ 186266 h 920044"/>
                <a:gd name="connsiteX14" fmla="*/ 716845 w 1202267"/>
                <a:gd name="connsiteY14" fmla="*/ 141111 h 920044"/>
                <a:gd name="connsiteX15" fmla="*/ 716845 w 1202267"/>
                <a:gd name="connsiteY15" fmla="*/ 141111 h 920044"/>
                <a:gd name="connsiteX16" fmla="*/ 795867 w 1202267"/>
                <a:gd name="connsiteY16" fmla="*/ 152400 h 920044"/>
                <a:gd name="connsiteX17" fmla="*/ 846667 w 1202267"/>
                <a:gd name="connsiteY17" fmla="*/ 220133 h 920044"/>
                <a:gd name="connsiteX18" fmla="*/ 959556 w 1202267"/>
                <a:gd name="connsiteY18" fmla="*/ 282222 h 920044"/>
                <a:gd name="connsiteX19" fmla="*/ 1004711 w 1202267"/>
                <a:gd name="connsiteY19" fmla="*/ 327377 h 920044"/>
                <a:gd name="connsiteX20" fmla="*/ 1004711 w 1202267"/>
                <a:gd name="connsiteY20" fmla="*/ 327377 h 920044"/>
                <a:gd name="connsiteX21" fmla="*/ 1089378 w 1202267"/>
                <a:gd name="connsiteY21" fmla="*/ 361244 h 920044"/>
                <a:gd name="connsiteX22" fmla="*/ 1072445 w 1202267"/>
                <a:gd name="connsiteY22" fmla="*/ 445911 h 920044"/>
                <a:gd name="connsiteX23" fmla="*/ 1072445 w 1202267"/>
                <a:gd name="connsiteY23" fmla="*/ 445911 h 920044"/>
                <a:gd name="connsiteX24" fmla="*/ 1111956 w 1202267"/>
                <a:gd name="connsiteY24" fmla="*/ 541866 h 920044"/>
                <a:gd name="connsiteX25" fmla="*/ 1111956 w 1202267"/>
                <a:gd name="connsiteY25" fmla="*/ 654755 h 920044"/>
                <a:gd name="connsiteX26" fmla="*/ 1134534 w 1202267"/>
                <a:gd name="connsiteY26" fmla="*/ 756355 h 920044"/>
                <a:gd name="connsiteX27" fmla="*/ 1134534 w 1202267"/>
                <a:gd name="connsiteY27" fmla="*/ 880533 h 920044"/>
                <a:gd name="connsiteX28" fmla="*/ 1174045 w 1202267"/>
                <a:gd name="connsiteY28" fmla="*/ 920044 h 920044"/>
                <a:gd name="connsiteX29" fmla="*/ 1174045 w 1202267"/>
                <a:gd name="connsiteY29" fmla="*/ 920044 h 920044"/>
                <a:gd name="connsiteX30" fmla="*/ 1190978 w 1202267"/>
                <a:gd name="connsiteY30" fmla="*/ 778933 h 920044"/>
                <a:gd name="connsiteX31" fmla="*/ 1196622 w 1202267"/>
                <a:gd name="connsiteY31" fmla="*/ 677333 h 920044"/>
                <a:gd name="connsiteX32" fmla="*/ 1202267 w 1202267"/>
                <a:gd name="connsiteY32" fmla="*/ 581377 h 920044"/>
                <a:gd name="connsiteX33" fmla="*/ 1202267 w 1202267"/>
                <a:gd name="connsiteY33" fmla="*/ 508000 h 920044"/>
                <a:gd name="connsiteX34" fmla="*/ 1190978 w 1202267"/>
                <a:gd name="connsiteY34" fmla="*/ 400755 h 920044"/>
                <a:gd name="connsiteX35" fmla="*/ 1157111 w 1202267"/>
                <a:gd name="connsiteY35" fmla="*/ 338666 h 920044"/>
                <a:gd name="connsiteX36" fmla="*/ 1157111 w 1202267"/>
                <a:gd name="connsiteY36" fmla="*/ 338666 h 920044"/>
                <a:gd name="connsiteX37" fmla="*/ 1100667 w 1202267"/>
                <a:gd name="connsiteY37" fmla="*/ 248355 h 920044"/>
                <a:gd name="connsiteX38" fmla="*/ 1021645 w 1202267"/>
                <a:gd name="connsiteY38" fmla="*/ 174977 h 920044"/>
                <a:gd name="connsiteX39" fmla="*/ 925689 w 1202267"/>
                <a:gd name="connsiteY39" fmla="*/ 95955 h 920044"/>
                <a:gd name="connsiteX40" fmla="*/ 869245 w 1202267"/>
                <a:gd name="connsiteY40" fmla="*/ 22577 h 920044"/>
                <a:gd name="connsiteX41" fmla="*/ 784578 w 1202267"/>
                <a:gd name="connsiteY41" fmla="*/ 28222 h 920044"/>
                <a:gd name="connsiteX42" fmla="*/ 728134 w 1202267"/>
                <a:gd name="connsiteY42" fmla="*/ 28222 h 920044"/>
                <a:gd name="connsiteX43" fmla="*/ 728134 w 1202267"/>
                <a:gd name="connsiteY43" fmla="*/ 28222 h 920044"/>
                <a:gd name="connsiteX44" fmla="*/ 643467 w 1202267"/>
                <a:gd name="connsiteY44" fmla="*/ 0 h 920044"/>
                <a:gd name="connsiteX45" fmla="*/ 592667 w 1202267"/>
                <a:gd name="connsiteY45" fmla="*/ 33866 h 920044"/>
                <a:gd name="connsiteX46" fmla="*/ 479778 w 1202267"/>
                <a:gd name="connsiteY46" fmla="*/ 16932 h 920044"/>
                <a:gd name="connsiteX47" fmla="*/ 485422 w 1202267"/>
                <a:gd name="connsiteY47" fmla="*/ 56444 h 920044"/>
                <a:gd name="connsiteX48" fmla="*/ 406400 w 1202267"/>
                <a:gd name="connsiteY48" fmla="*/ 79022 h 920044"/>
                <a:gd name="connsiteX49" fmla="*/ 299156 w 1202267"/>
                <a:gd name="connsiteY49" fmla="*/ 95955 h 920044"/>
                <a:gd name="connsiteX50" fmla="*/ 299156 w 1202267"/>
                <a:gd name="connsiteY50" fmla="*/ 56443 h 920044"/>
                <a:gd name="connsiteX51" fmla="*/ 214489 w 1202267"/>
                <a:gd name="connsiteY51" fmla="*/ 180622 h 920044"/>
                <a:gd name="connsiteX52" fmla="*/ 180622 w 1202267"/>
                <a:gd name="connsiteY52" fmla="*/ 225777 h 920044"/>
                <a:gd name="connsiteX53" fmla="*/ 180622 w 1202267"/>
                <a:gd name="connsiteY53" fmla="*/ 225777 h 920044"/>
                <a:gd name="connsiteX54" fmla="*/ 112889 w 1202267"/>
                <a:gd name="connsiteY54" fmla="*/ 299155 h 920044"/>
                <a:gd name="connsiteX55" fmla="*/ 67734 w 1202267"/>
                <a:gd name="connsiteY55" fmla="*/ 321733 h 920044"/>
                <a:gd name="connsiteX56" fmla="*/ 56445 w 1202267"/>
                <a:gd name="connsiteY56" fmla="*/ 400755 h 920044"/>
                <a:gd name="connsiteX57" fmla="*/ 56445 w 1202267"/>
                <a:gd name="connsiteY57" fmla="*/ 400755 h 920044"/>
                <a:gd name="connsiteX58" fmla="*/ 56445 w 1202267"/>
                <a:gd name="connsiteY58" fmla="*/ 496711 h 920044"/>
                <a:gd name="connsiteX59" fmla="*/ 16934 w 1202267"/>
                <a:gd name="connsiteY59" fmla="*/ 564444 h 920044"/>
                <a:gd name="connsiteX60" fmla="*/ 0 w 1202267"/>
                <a:gd name="connsiteY60" fmla="*/ 615244 h 920044"/>
                <a:gd name="connsiteX61" fmla="*/ 22578 w 1202267"/>
                <a:gd name="connsiteY61" fmla="*/ 682977 h 920044"/>
                <a:gd name="connsiteX62" fmla="*/ 39511 w 1202267"/>
                <a:gd name="connsiteY62" fmla="*/ 745066 h 920044"/>
                <a:gd name="connsiteX63" fmla="*/ 39511 w 1202267"/>
                <a:gd name="connsiteY63" fmla="*/ 829733 h 920044"/>
                <a:gd name="connsiteX64" fmla="*/ 39511 w 1202267"/>
                <a:gd name="connsiteY64" fmla="*/ 829733 h 920044"/>
                <a:gd name="connsiteX65" fmla="*/ 135467 w 1202267"/>
                <a:gd name="connsiteY65" fmla="*/ 846666 h 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02267" h="920044">
                  <a:moveTo>
                    <a:pt x="135467" y="846666"/>
                  </a:moveTo>
                  <a:lnTo>
                    <a:pt x="152400" y="739422"/>
                  </a:lnTo>
                  <a:lnTo>
                    <a:pt x="180622" y="637822"/>
                  </a:lnTo>
                  <a:lnTo>
                    <a:pt x="169334" y="575733"/>
                  </a:lnTo>
                  <a:lnTo>
                    <a:pt x="169334" y="491066"/>
                  </a:lnTo>
                  <a:lnTo>
                    <a:pt x="158045" y="428977"/>
                  </a:lnTo>
                  <a:lnTo>
                    <a:pt x="158045" y="428977"/>
                  </a:lnTo>
                  <a:lnTo>
                    <a:pt x="158045" y="355600"/>
                  </a:lnTo>
                  <a:lnTo>
                    <a:pt x="248356" y="293511"/>
                  </a:lnTo>
                  <a:lnTo>
                    <a:pt x="395111" y="197555"/>
                  </a:lnTo>
                  <a:lnTo>
                    <a:pt x="485422" y="163688"/>
                  </a:lnTo>
                  <a:lnTo>
                    <a:pt x="564445" y="186266"/>
                  </a:lnTo>
                  <a:lnTo>
                    <a:pt x="564445" y="186266"/>
                  </a:lnTo>
                  <a:lnTo>
                    <a:pt x="564445" y="186266"/>
                  </a:lnTo>
                  <a:lnTo>
                    <a:pt x="716845" y="141111"/>
                  </a:lnTo>
                  <a:lnTo>
                    <a:pt x="716845" y="141111"/>
                  </a:lnTo>
                  <a:lnTo>
                    <a:pt x="795867" y="152400"/>
                  </a:lnTo>
                  <a:lnTo>
                    <a:pt x="846667" y="220133"/>
                  </a:lnTo>
                  <a:lnTo>
                    <a:pt x="959556" y="282222"/>
                  </a:lnTo>
                  <a:lnTo>
                    <a:pt x="1004711" y="327377"/>
                  </a:lnTo>
                  <a:lnTo>
                    <a:pt x="1004711" y="327377"/>
                  </a:lnTo>
                  <a:lnTo>
                    <a:pt x="1089378" y="361244"/>
                  </a:lnTo>
                  <a:lnTo>
                    <a:pt x="1072445" y="445911"/>
                  </a:lnTo>
                  <a:lnTo>
                    <a:pt x="1072445" y="445911"/>
                  </a:lnTo>
                  <a:lnTo>
                    <a:pt x="1111956" y="541866"/>
                  </a:lnTo>
                  <a:lnTo>
                    <a:pt x="1111956" y="654755"/>
                  </a:lnTo>
                  <a:lnTo>
                    <a:pt x="1134534" y="756355"/>
                  </a:lnTo>
                  <a:lnTo>
                    <a:pt x="1134534" y="880533"/>
                  </a:lnTo>
                  <a:lnTo>
                    <a:pt x="1174045" y="920044"/>
                  </a:lnTo>
                  <a:lnTo>
                    <a:pt x="1174045" y="920044"/>
                  </a:lnTo>
                  <a:lnTo>
                    <a:pt x="1190978" y="778933"/>
                  </a:lnTo>
                  <a:lnTo>
                    <a:pt x="1196622" y="677333"/>
                  </a:lnTo>
                  <a:lnTo>
                    <a:pt x="1202267" y="581377"/>
                  </a:lnTo>
                  <a:lnTo>
                    <a:pt x="1202267" y="508000"/>
                  </a:lnTo>
                  <a:lnTo>
                    <a:pt x="1190978" y="400755"/>
                  </a:lnTo>
                  <a:lnTo>
                    <a:pt x="1157111" y="338666"/>
                  </a:lnTo>
                  <a:lnTo>
                    <a:pt x="1157111" y="338666"/>
                  </a:lnTo>
                  <a:lnTo>
                    <a:pt x="1100667" y="248355"/>
                  </a:lnTo>
                  <a:lnTo>
                    <a:pt x="1021645" y="174977"/>
                  </a:lnTo>
                  <a:lnTo>
                    <a:pt x="925689" y="95955"/>
                  </a:lnTo>
                  <a:lnTo>
                    <a:pt x="869245" y="22577"/>
                  </a:lnTo>
                  <a:lnTo>
                    <a:pt x="784578" y="28222"/>
                  </a:lnTo>
                  <a:lnTo>
                    <a:pt x="728134" y="28222"/>
                  </a:lnTo>
                  <a:lnTo>
                    <a:pt x="728134" y="28222"/>
                  </a:lnTo>
                  <a:lnTo>
                    <a:pt x="643467" y="0"/>
                  </a:lnTo>
                  <a:lnTo>
                    <a:pt x="592667" y="33866"/>
                  </a:lnTo>
                  <a:lnTo>
                    <a:pt x="479778" y="16932"/>
                  </a:lnTo>
                  <a:lnTo>
                    <a:pt x="485422" y="56444"/>
                  </a:lnTo>
                  <a:lnTo>
                    <a:pt x="406400" y="79022"/>
                  </a:lnTo>
                  <a:cubicBezTo>
                    <a:pt x="370652" y="84666"/>
                    <a:pt x="317030" y="99718"/>
                    <a:pt x="299156" y="95955"/>
                  </a:cubicBezTo>
                  <a:cubicBezTo>
                    <a:pt x="281282" y="92192"/>
                    <a:pt x="299156" y="69614"/>
                    <a:pt x="299156" y="56443"/>
                  </a:cubicBezTo>
                  <a:lnTo>
                    <a:pt x="214489" y="180622"/>
                  </a:lnTo>
                  <a:lnTo>
                    <a:pt x="180622" y="225777"/>
                  </a:lnTo>
                  <a:lnTo>
                    <a:pt x="180622" y="225777"/>
                  </a:lnTo>
                  <a:lnTo>
                    <a:pt x="112889" y="299155"/>
                  </a:lnTo>
                  <a:lnTo>
                    <a:pt x="67734" y="321733"/>
                  </a:lnTo>
                  <a:lnTo>
                    <a:pt x="56445" y="400755"/>
                  </a:lnTo>
                  <a:lnTo>
                    <a:pt x="56445" y="400755"/>
                  </a:lnTo>
                  <a:lnTo>
                    <a:pt x="56445" y="496711"/>
                  </a:lnTo>
                  <a:lnTo>
                    <a:pt x="16934" y="564444"/>
                  </a:lnTo>
                  <a:lnTo>
                    <a:pt x="0" y="615244"/>
                  </a:lnTo>
                  <a:lnTo>
                    <a:pt x="22578" y="682977"/>
                  </a:lnTo>
                  <a:lnTo>
                    <a:pt x="39511" y="745066"/>
                  </a:lnTo>
                  <a:lnTo>
                    <a:pt x="39511" y="829733"/>
                  </a:lnTo>
                  <a:lnTo>
                    <a:pt x="39511" y="829733"/>
                  </a:lnTo>
                  <a:lnTo>
                    <a:pt x="135467" y="846666"/>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kstvak 7"/>
          <p:cNvSpPr txBox="1"/>
          <p:nvPr/>
        </p:nvSpPr>
        <p:spPr>
          <a:xfrm>
            <a:off x="224984" y="1918741"/>
            <a:ext cx="4154393" cy="5632311"/>
          </a:xfrm>
          <a:prstGeom prst="rect">
            <a:avLst/>
          </a:prstGeom>
          <a:noFill/>
          <a:effectLst/>
        </p:spPr>
        <p:txBody>
          <a:bodyPr wrap="square" rtlCol="0">
            <a:spAutoFit/>
          </a:bodyPr>
          <a:lstStyle/>
          <a:p>
            <a:pPr marL="457200" indent="-457200">
              <a:spcBef>
                <a:spcPts val="600"/>
              </a:spcBef>
              <a:spcAft>
                <a:spcPts val="600"/>
              </a:spcAft>
              <a:buFont typeface="Arial" charset="0"/>
              <a:buChar char="•"/>
            </a:pPr>
            <a:r>
              <a:rPr lang="en-GB" sz="2800" dirty="0" smtClean="0"/>
              <a:t>Hands-off </a:t>
            </a:r>
            <a:r>
              <a:rPr lang="en-GB" sz="2800" dirty="0" err="1" smtClean="0"/>
              <a:t>benadering</a:t>
            </a:r>
            <a:endParaRPr lang="en-GB" sz="2800" dirty="0" smtClean="0"/>
          </a:p>
          <a:p>
            <a:pPr marL="457200" indent="-457200">
              <a:spcBef>
                <a:spcPts val="600"/>
              </a:spcBef>
              <a:spcAft>
                <a:spcPts val="600"/>
              </a:spcAft>
              <a:buFont typeface="Arial" charset="0"/>
              <a:buChar char="•"/>
            </a:pPr>
            <a:r>
              <a:rPr lang="en-GB" sz="2800" dirty="0" err="1" smtClean="0"/>
              <a:t>Weinig</a:t>
            </a:r>
            <a:r>
              <a:rPr lang="en-GB" sz="2800" dirty="0" smtClean="0"/>
              <a:t>/</a:t>
            </a:r>
            <a:r>
              <a:rPr lang="en-GB" sz="2800" dirty="0" err="1" smtClean="0"/>
              <a:t>geen</a:t>
            </a:r>
            <a:r>
              <a:rPr lang="en-GB" sz="2800" dirty="0" smtClean="0"/>
              <a:t> </a:t>
            </a:r>
            <a:r>
              <a:rPr lang="en-GB" sz="2800" dirty="0" err="1" smtClean="0"/>
              <a:t>sturing</a:t>
            </a:r>
            <a:endParaRPr lang="en-GB" sz="2800" dirty="0" smtClean="0"/>
          </a:p>
          <a:p>
            <a:pPr marL="457200" indent="-457200">
              <a:spcBef>
                <a:spcPts val="600"/>
              </a:spcBef>
              <a:spcAft>
                <a:spcPts val="600"/>
              </a:spcAft>
              <a:buFont typeface="Arial" charset="0"/>
              <a:buChar char="•"/>
            </a:pPr>
            <a:r>
              <a:rPr lang="en-GB" sz="2800" dirty="0" err="1" smtClean="0"/>
              <a:t>Weinig</a:t>
            </a:r>
            <a:r>
              <a:rPr lang="en-GB" sz="2800" dirty="0" smtClean="0"/>
              <a:t> </a:t>
            </a:r>
            <a:r>
              <a:rPr lang="en-GB" sz="2800" dirty="0" err="1" smtClean="0"/>
              <a:t>supervisie</a:t>
            </a:r>
            <a:endParaRPr lang="en-GB" sz="2800" dirty="0" smtClean="0"/>
          </a:p>
          <a:p>
            <a:pPr marL="457200" indent="-457200">
              <a:spcBef>
                <a:spcPts val="600"/>
              </a:spcBef>
              <a:spcAft>
                <a:spcPts val="600"/>
              </a:spcAft>
              <a:buFont typeface="Arial" charset="0"/>
              <a:buChar char="•"/>
            </a:pPr>
            <a:endParaRPr lang="en-GB" sz="2800" dirty="0"/>
          </a:p>
          <a:p>
            <a:pPr marL="457200" indent="-457200">
              <a:spcBef>
                <a:spcPts val="600"/>
              </a:spcBef>
              <a:spcAft>
                <a:spcPts val="600"/>
              </a:spcAft>
              <a:buFont typeface="Arial" charset="0"/>
              <a:buChar char="•"/>
            </a:pPr>
            <a:r>
              <a:rPr lang="en-GB" sz="2800" dirty="0" err="1" smtClean="0"/>
              <a:t>Weinig</a:t>
            </a:r>
            <a:r>
              <a:rPr lang="en-GB" sz="2800" dirty="0" smtClean="0"/>
              <a:t> </a:t>
            </a:r>
            <a:r>
              <a:rPr lang="en-GB" sz="2800" dirty="0" err="1" smtClean="0"/>
              <a:t>beslissingen</a:t>
            </a:r>
            <a:endParaRPr lang="en-GB" sz="2800" dirty="0" smtClean="0"/>
          </a:p>
          <a:p>
            <a:pPr marL="457200" indent="-457200">
              <a:spcBef>
                <a:spcPts val="600"/>
              </a:spcBef>
              <a:spcAft>
                <a:spcPts val="600"/>
              </a:spcAft>
              <a:buFont typeface="Arial" charset="0"/>
              <a:buChar char="•"/>
            </a:pPr>
            <a:r>
              <a:rPr lang="en-GB" sz="2800" dirty="0" err="1" smtClean="0"/>
              <a:t>Kwaliteitsbeleid</a:t>
            </a:r>
            <a:r>
              <a:rPr lang="en-GB" sz="2800" dirty="0" smtClean="0"/>
              <a:t> is </a:t>
            </a:r>
            <a:r>
              <a:rPr lang="en-GB" sz="2800" dirty="0" err="1" smtClean="0"/>
              <a:t>reactief</a:t>
            </a:r>
            <a:r>
              <a:rPr lang="en-GB" sz="2800" dirty="0" smtClean="0"/>
              <a:t> </a:t>
            </a:r>
            <a:r>
              <a:rPr lang="en-GB" sz="2800" dirty="0" err="1" smtClean="0"/>
              <a:t>i.p.v</a:t>
            </a:r>
            <a:r>
              <a:rPr lang="en-GB" sz="2800" dirty="0" smtClean="0"/>
              <a:t>. </a:t>
            </a:r>
            <a:r>
              <a:rPr lang="en-GB" sz="2800" dirty="0" err="1" smtClean="0"/>
              <a:t>proactief</a:t>
            </a:r>
            <a:endParaRPr lang="en-GB" sz="2800" dirty="0" smtClean="0"/>
          </a:p>
          <a:p>
            <a:pPr marL="457200" indent="-457200">
              <a:spcBef>
                <a:spcPts val="600"/>
              </a:spcBef>
              <a:spcAft>
                <a:spcPts val="600"/>
              </a:spcAft>
              <a:buFont typeface="Arial" charset="0"/>
              <a:buChar char="•"/>
            </a:pPr>
            <a:r>
              <a:rPr lang="en-GB" sz="2800" dirty="0" err="1" smtClean="0"/>
              <a:t>Weinig</a:t>
            </a:r>
            <a:r>
              <a:rPr lang="en-GB" sz="2800" dirty="0" smtClean="0"/>
              <a:t> </a:t>
            </a:r>
            <a:r>
              <a:rPr lang="en-GB" sz="2800" dirty="0" err="1" smtClean="0"/>
              <a:t>verandering</a:t>
            </a:r>
            <a:endParaRPr lang="en-GB" sz="2800" dirty="0" smtClean="0"/>
          </a:p>
          <a:p>
            <a:pPr marL="457200" indent="-457200">
              <a:spcBef>
                <a:spcPts val="600"/>
              </a:spcBef>
              <a:spcAft>
                <a:spcPts val="600"/>
              </a:spcAft>
              <a:buFont typeface="Arial" charset="0"/>
              <a:buChar char="•"/>
            </a:pPr>
            <a:endParaRPr lang="en-GB" sz="2800" dirty="0" smtClean="0"/>
          </a:p>
          <a:p>
            <a:pPr>
              <a:spcBef>
                <a:spcPts val="600"/>
              </a:spcBef>
              <a:spcAft>
                <a:spcPts val="600"/>
              </a:spcAft>
            </a:pPr>
            <a:endParaRPr lang="en-GB" sz="2800" dirty="0"/>
          </a:p>
        </p:txBody>
      </p:sp>
    </p:spTree>
    <p:extLst>
      <p:ext uri="{BB962C8B-B14F-4D97-AF65-F5344CB8AC3E}">
        <p14:creationId xmlns:p14="http://schemas.microsoft.com/office/powerpoint/2010/main" val="350312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akket">
  <a:themeElements>
    <a:clrScheme name="Pakket">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t">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13309</TotalTime>
  <Words>3704</Words>
  <Application>Microsoft Macintosh PowerPoint</Application>
  <PresentationFormat>Aangepast</PresentationFormat>
  <Paragraphs>296</Paragraphs>
  <Slides>15</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Calibri</vt:lpstr>
      <vt:lpstr>Century Gothic</vt:lpstr>
      <vt:lpstr>Chalkduster</vt:lpstr>
      <vt:lpstr>Gill Sans MT</vt:lpstr>
      <vt:lpstr>Arial</vt:lpstr>
      <vt:lpstr>Pakket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Literatuur</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Herman Oosterwijk</dc:creator>
  <cp:lastModifiedBy>Herman Oosterwijk</cp:lastModifiedBy>
  <cp:revision>120</cp:revision>
  <cp:lastPrinted>2017-06-28T13:43:47Z</cp:lastPrinted>
  <dcterms:created xsi:type="dcterms:W3CDTF">2017-06-09T09:07:16Z</dcterms:created>
  <dcterms:modified xsi:type="dcterms:W3CDTF">2017-06-28T13:47:41Z</dcterms:modified>
</cp:coreProperties>
</file>