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376" r:id="rId2"/>
    <p:sldId id="493" r:id="rId3"/>
    <p:sldId id="447" r:id="rId4"/>
    <p:sldId id="399" r:id="rId5"/>
    <p:sldId id="437" r:id="rId6"/>
    <p:sldId id="446" r:id="rId7"/>
    <p:sldId id="444" r:id="rId8"/>
    <p:sldId id="443" r:id="rId9"/>
    <p:sldId id="494" r:id="rId10"/>
    <p:sldId id="495" r:id="rId11"/>
  </p:sldIdLst>
  <p:sldSz cx="16257588" cy="9144000"/>
  <p:notesSz cx="9944100" cy="6805613"/>
  <p:defaultTextStyle>
    <a:defPPr>
      <a:defRPr lang="nl-NL"/>
    </a:defPPr>
    <a:lvl1pPr marL="0" algn="l" defTabSz="121926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630" algn="l" defTabSz="121926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261" algn="l" defTabSz="121926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891" algn="l" defTabSz="121926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522" algn="l" defTabSz="121926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8152" algn="l" defTabSz="121926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783" algn="l" defTabSz="121926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413" algn="l" defTabSz="121926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7044" algn="l" defTabSz="121926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579" userDrawn="1">
          <p15:clr>
            <a:srgbClr val="A4A3A4"/>
          </p15:clr>
        </p15:guide>
        <p15:guide id="2" pos="471" userDrawn="1">
          <p15:clr>
            <a:srgbClr val="A4A3A4"/>
          </p15:clr>
        </p15:guide>
        <p15:guide id="3" orient="horz" pos="4650">
          <p15:clr>
            <a:srgbClr val="A4A3A4"/>
          </p15:clr>
        </p15:guide>
        <p15:guide id="4" pos="4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664B"/>
    <a:srgbClr val="37B7D1"/>
    <a:srgbClr val="A64D2A"/>
    <a:srgbClr val="000000"/>
    <a:srgbClr val="FFEF00"/>
    <a:srgbClr val="EF8221"/>
    <a:srgbClr val="E71C21"/>
    <a:srgbClr val="EF008C"/>
    <a:srgbClr val="21AE4A"/>
    <a:srgbClr val="52B6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3E56FB-3F25-4211-804C-8916D58DB682}" v="1" dt="2024-09-13T08:10:03.9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20" autoAdjust="0"/>
    <p:restoredTop sz="95226" autoAdjust="0"/>
  </p:normalViewPr>
  <p:slideViewPr>
    <p:cSldViewPr snapToGrid="0" showGuides="1">
      <p:cViewPr varScale="1">
        <p:scale>
          <a:sx n="95" d="100"/>
          <a:sy n="95" d="100"/>
        </p:scale>
        <p:origin x="90" y="150"/>
      </p:cViewPr>
      <p:guideLst>
        <p:guide orient="horz" pos="5579"/>
        <p:guide pos="471"/>
        <p:guide orient="horz" pos="4650"/>
        <p:guide pos="4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vrenko, Anastasia (UT-EEMCS)" userId="dc2b9203-2800-439b-a6a8-7d2ef9b953c8" providerId="ADAL" clId="{5A3E56FB-3F25-4211-804C-8916D58DB682}"/>
    <pc:docChg chg="undo custSel addSld modSld sldOrd">
      <pc:chgData name="Lavrenko, Anastasia (UT-EEMCS)" userId="dc2b9203-2800-439b-a6a8-7d2ef9b953c8" providerId="ADAL" clId="{5A3E56FB-3F25-4211-804C-8916D58DB682}" dt="2024-09-13T08:22:38.719" v="643" actId="732"/>
      <pc:docMkLst>
        <pc:docMk/>
      </pc:docMkLst>
      <pc:sldChg chg="modSp mod">
        <pc:chgData name="Lavrenko, Anastasia (UT-EEMCS)" userId="dc2b9203-2800-439b-a6a8-7d2ef9b953c8" providerId="ADAL" clId="{5A3E56FB-3F25-4211-804C-8916D58DB682}" dt="2024-09-13T08:01:49.173" v="2" actId="20577"/>
        <pc:sldMkLst>
          <pc:docMk/>
          <pc:sldMk cId="1831068537" sldId="376"/>
        </pc:sldMkLst>
        <pc:spChg chg="mod">
          <ac:chgData name="Lavrenko, Anastasia (UT-EEMCS)" userId="dc2b9203-2800-439b-a6a8-7d2ef9b953c8" providerId="ADAL" clId="{5A3E56FB-3F25-4211-804C-8916D58DB682}" dt="2024-09-13T08:01:49.173" v="2" actId="20577"/>
          <ac:spMkLst>
            <pc:docMk/>
            <pc:sldMk cId="1831068537" sldId="376"/>
            <ac:spMk id="5" creationId="{00000000-0000-0000-0000-000000000000}"/>
          </ac:spMkLst>
        </pc:spChg>
      </pc:sldChg>
      <pc:sldChg chg="modSp mod">
        <pc:chgData name="Lavrenko, Anastasia (UT-EEMCS)" userId="dc2b9203-2800-439b-a6a8-7d2ef9b953c8" providerId="ADAL" clId="{5A3E56FB-3F25-4211-804C-8916D58DB682}" dt="2024-09-13T08:03:15.122" v="23" actId="20577"/>
        <pc:sldMkLst>
          <pc:docMk/>
          <pc:sldMk cId="2063679377" sldId="399"/>
        </pc:sldMkLst>
        <pc:spChg chg="mod">
          <ac:chgData name="Lavrenko, Anastasia (UT-EEMCS)" userId="dc2b9203-2800-439b-a6a8-7d2ef9b953c8" providerId="ADAL" clId="{5A3E56FB-3F25-4211-804C-8916D58DB682}" dt="2024-09-13T08:03:15.122" v="23" actId="20577"/>
          <ac:spMkLst>
            <pc:docMk/>
            <pc:sldMk cId="2063679377" sldId="399"/>
            <ac:spMk id="13" creationId="{EDB37532-FB03-4084-9970-FB4C81C45063}"/>
          </ac:spMkLst>
        </pc:spChg>
      </pc:sldChg>
      <pc:sldChg chg="modSp mod ord">
        <pc:chgData name="Lavrenko, Anastasia (UT-EEMCS)" userId="dc2b9203-2800-439b-a6a8-7d2ef9b953c8" providerId="ADAL" clId="{5A3E56FB-3F25-4211-804C-8916D58DB682}" dt="2024-09-13T08:13:28.905" v="304" actId="20577"/>
        <pc:sldMkLst>
          <pc:docMk/>
          <pc:sldMk cId="3464737732" sldId="437"/>
        </pc:sldMkLst>
        <pc:spChg chg="mod">
          <ac:chgData name="Lavrenko, Anastasia (UT-EEMCS)" userId="dc2b9203-2800-439b-a6a8-7d2ef9b953c8" providerId="ADAL" clId="{5A3E56FB-3F25-4211-804C-8916D58DB682}" dt="2024-09-13T08:04:01.871" v="38"/>
          <ac:spMkLst>
            <pc:docMk/>
            <pc:sldMk cId="3464737732" sldId="437"/>
            <ac:spMk id="8" creationId="{054A45BB-C2A2-470C-ACF5-071E099196FE}"/>
          </ac:spMkLst>
        </pc:spChg>
        <pc:spChg chg="mod">
          <ac:chgData name="Lavrenko, Anastasia (UT-EEMCS)" userId="dc2b9203-2800-439b-a6a8-7d2ef9b953c8" providerId="ADAL" clId="{5A3E56FB-3F25-4211-804C-8916D58DB682}" dt="2024-09-13T08:13:28.905" v="304" actId="20577"/>
          <ac:spMkLst>
            <pc:docMk/>
            <pc:sldMk cId="3464737732" sldId="437"/>
            <ac:spMk id="25" creationId="{66D9D455-103C-4161-DE82-4142BF272517}"/>
          </ac:spMkLst>
        </pc:spChg>
        <pc:spChg chg="mod">
          <ac:chgData name="Lavrenko, Anastasia (UT-EEMCS)" userId="dc2b9203-2800-439b-a6a8-7d2ef9b953c8" providerId="ADAL" clId="{5A3E56FB-3F25-4211-804C-8916D58DB682}" dt="2024-09-13T08:05:08.768" v="56" actId="1076"/>
          <ac:spMkLst>
            <pc:docMk/>
            <pc:sldMk cId="3464737732" sldId="437"/>
            <ac:spMk id="29" creationId="{C98A2A24-EB72-FCA9-8DF9-7454E9DFB692}"/>
          </ac:spMkLst>
        </pc:spChg>
        <pc:spChg chg="mod">
          <ac:chgData name="Lavrenko, Anastasia (UT-EEMCS)" userId="dc2b9203-2800-439b-a6a8-7d2ef9b953c8" providerId="ADAL" clId="{5A3E56FB-3F25-4211-804C-8916D58DB682}" dt="2024-09-13T08:05:22.543" v="62" actId="1076"/>
          <ac:spMkLst>
            <pc:docMk/>
            <pc:sldMk cId="3464737732" sldId="437"/>
            <ac:spMk id="31" creationId="{2F32698E-0E73-59AC-7FD4-484C757B1433}"/>
          </ac:spMkLst>
        </pc:spChg>
        <pc:picChg chg="mod">
          <ac:chgData name="Lavrenko, Anastasia (UT-EEMCS)" userId="dc2b9203-2800-439b-a6a8-7d2ef9b953c8" providerId="ADAL" clId="{5A3E56FB-3F25-4211-804C-8916D58DB682}" dt="2024-09-13T08:05:01.095" v="52" actId="1076"/>
          <ac:picMkLst>
            <pc:docMk/>
            <pc:sldMk cId="3464737732" sldId="437"/>
            <ac:picMk id="28" creationId="{C4235B20-2B43-BE2B-EFEE-6B48064DB8FF}"/>
          </ac:picMkLst>
        </pc:picChg>
        <pc:picChg chg="mod">
          <ac:chgData name="Lavrenko, Anastasia (UT-EEMCS)" userId="dc2b9203-2800-439b-a6a8-7d2ef9b953c8" providerId="ADAL" clId="{5A3E56FB-3F25-4211-804C-8916D58DB682}" dt="2024-09-13T08:05:14.080" v="59" actId="1076"/>
          <ac:picMkLst>
            <pc:docMk/>
            <pc:sldMk cId="3464737732" sldId="437"/>
            <ac:picMk id="30" creationId="{DB662148-24B9-A945-9318-F7D2746308A3}"/>
          </ac:picMkLst>
        </pc:picChg>
      </pc:sldChg>
      <pc:sldChg chg="modSp mod">
        <pc:chgData name="Lavrenko, Anastasia (UT-EEMCS)" userId="dc2b9203-2800-439b-a6a8-7d2ef9b953c8" providerId="ADAL" clId="{5A3E56FB-3F25-4211-804C-8916D58DB682}" dt="2024-09-13T08:12:51.336" v="272" actId="1076"/>
        <pc:sldMkLst>
          <pc:docMk/>
          <pc:sldMk cId="802502641" sldId="443"/>
        </pc:sldMkLst>
        <pc:spChg chg="mod">
          <ac:chgData name="Lavrenko, Anastasia (UT-EEMCS)" userId="dc2b9203-2800-439b-a6a8-7d2ef9b953c8" providerId="ADAL" clId="{5A3E56FB-3F25-4211-804C-8916D58DB682}" dt="2024-09-13T08:12:35.856" v="264" actId="14100"/>
          <ac:spMkLst>
            <pc:docMk/>
            <pc:sldMk cId="802502641" sldId="443"/>
            <ac:spMk id="5" creationId="{36A228EC-A947-C37F-06FD-F517F0F08996}"/>
          </ac:spMkLst>
        </pc:spChg>
        <pc:spChg chg="mod">
          <ac:chgData name="Lavrenko, Anastasia (UT-EEMCS)" userId="dc2b9203-2800-439b-a6a8-7d2ef9b953c8" providerId="ADAL" clId="{5A3E56FB-3F25-4211-804C-8916D58DB682}" dt="2024-09-13T08:03:39.525" v="33" actId="20577"/>
          <ac:spMkLst>
            <pc:docMk/>
            <pc:sldMk cId="802502641" sldId="443"/>
            <ac:spMk id="8" creationId="{054A45BB-C2A2-470C-ACF5-071E099196FE}"/>
          </ac:spMkLst>
        </pc:spChg>
        <pc:spChg chg="mod">
          <ac:chgData name="Lavrenko, Anastasia (UT-EEMCS)" userId="dc2b9203-2800-439b-a6a8-7d2ef9b953c8" providerId="ADAL" clId="{5A3E56FB-3F25-4211-804C-8916D58DB682}" dt="2024-09-13T08:12:44.168" v="270" actId="404"/>
          <ac:spMkLst>
            <pc:docMk/>
            <pc:sldMk cId="802502641" sldId="443"/>
            <ac:spMk id="12" creationId="{C3FA88A1-B24F-C029-F108-6C629C069C11}"/>
          </ac:spMkLst>
        </pc:spChg>
        <pc:grpChg chg="mod">
          <ac:chgData name="Lavrenko, Anastasia (UT-EEMCS)" userId="dc2b9203-2800-439b-a6a8-7d2ef9b953c8" providerId="ADAL" clId="{5A3E56FB-3F25-4211-804C-8916D58DB682}" dt="2024-09-13T08:12:51.336" v="272" actId="1076"/>
          <ac:grpSpMkLst>
            <pc:docMk/>
            <pc:sldMk cId="802502641" sldId="443"/>
            <ac:grpSpMk id="6" creationId="{9145931D-1B88-5378-BB48-ABA7C8131427}"/>
          </ac:grpSpMkLst>
        </pc:grpChg>
        <pc:picChg chg="mod">
          <ac:chgData name="Lavrenko, Anastasia (UT-EEMCS)" userId="dc2b9203-2800-439b-a6a8-7d2ef9b953c8" providerId="ADAL" clId="{5A3E56FB-3F25-4211-804C-8916D58DB682}" dt="2024-09-13T08:12:33.822" v="263" actId="1076"/>
          <ac:picMkLst>
            <pc:docMk/>
            <pc:sldMk cId="802502641" sldId="443"/>
            <ac:picMk id="3" creationId="{89ABCB1B-20A7-B537-AACE-782346137505}"/>
          </ac:picMkLst>
        </pc:picChg>
        <pc:picChg chg="mod">
          <ac:chgData name="Lavrenko, Anastasia (UT-EEMCS)" userId="dc2b9203-2800-439b-a6a8-7d2ef9b953c8" providerId="ADAL" clId="{5A3E56FB-3F25-4211-804C-8916D58DB682}" dt="2024-09-13T08:12:51.336" v="272" actId="1076"/>
          <ac:picMkLst>
            <pc:docMk/>
            <pc:sldMk cId="802502641" sldId="443"/>
            <ac:picMk id="11" creationId="{8A487E64-BFDE-B327-43E5-D14C93B309F4}"/>
          </ac:picMkLst>
        </pc:picChg>
      </pc:sldChg>
      <pc:sldChg chg="modSp mod ord">
        <pc:chgData name="Lavrenko, Anastasia (UT-EEMCS)" userId="dc2b9203-2800-439b-a6a8-7d2ef9b953c8" providerId="ADAL" clId="{5A3E56FB-3F25-4211-804C-8916D58DB682}" dt="2024-09-13T08:13:55.830" v="308"/>
        <pc:sldMkLst>
          <pc:docMk/>
          <pc:sldMk cId="1767703539" sldId="444"/>
        </pc:sldMkLst>
        <pc:spChg chg="mod">
          <ac:chgData name="Lavrenko, Anastasia (UT-EEMCS)" userId="dc2b9203-2800-439b-a6a8-7d2ef9b953c8" providerId="ADAL" clId="{5A3E56FB-3F25-4211-804C-8916D58DB682}" dt="2024-09-13T08:03:46.008" v="34"/>
          <ac:spMkLst>
            <pc:docMk/>
            <pc:sldMk cId="1767703539" sldId="444"/>
            <ac:spMk id="8" creationId="{054A45BB-C2A2-470C-ACF5-071E099196FE}"/>
          </ac:spMkLst>
        </pc:spChg>
      </pc:sldChg>
      <pc:sldChg chg="addSp modSp mod ord">
        <pc:chgData name="Lavrenko, Anastasia (UT-EEMCS)" userId="dc2b9203-2800-439b-a6a8-7d2ef9b953c8" providerId="ADAL" clId="{5A3E56FB-3F25-4211-804C-8916D58DB682}" dt="2024-09-13T08:21:23.343" v="606" actId="20577"/>
        <pc:sldMkLst>
          <pc:docMk/>
          <pc:sldMk cId="4293589097" sldId="446"/>
        </pc:sldMkLst>
        <pc:spChg chg="add mod">
          <ac:chgData name="Lavrenko, Anastasia (UT-EEMCS)" userId="dc2b9203-2800-439b-a6a8-7d2ef9b953c8" providerId="ADAL" clId="{5A3E56FB-3F25-4211-804C-8916D58DB682}" dt="2024-09-13T08:21:15.768" v="573" actId="20577"/>
          <ac:spMkLst>
            <pc:docMk/>
            <pc:sldMk cId="4293589097" sldId="446"/>
            <ac:spMk id="3" creationId="{247AA74C-7E0F-87E2-A98D-7E1178D7EEA4}"/>
          </ac:spMkLst>
        </pc:spChg>
        <pc:spChg chg="mod">
          <ac:chgData name="Lavrenko, Anastasia (UT-EEMCS)" userId="dc2b9203-2800-439b-a6a8-7d2ef9b953c8" providerId="ADAL" clId="{5A3E56FB-3F25-4211-804C-8916D58DB682}" dt="2024-09-13T08:03:54.574" v="37"/>
          <ac:spMkLst>
            <pc:docMk/>
            <pc:sldMk cId="4293589097" sldId="446"/>
            <ac:spMk id="8" creationId="{054A45BB-C2A2-470C-ACF5-071E099196FE}"/>
          </ac:spMkLst>
        </pc:spChg>
        <pc:spChg chg="mod">
          <ac:chgData name="Lavrenko, Anastasia (UT-EEMCS)" userId="dc2b9203-2800-439b-a6a8-7d2ef9b953c8" providerId="ADAL" clId="{5A3E56FB-3F25-4211-804C-8916D58DB682}" dt="2024-09-13T08:21:23.343" v="606" actId="20577"/>
          <ac:spMkLst>
            <pc:docMk/>
            <pc:sldMk cId="4293589097" sldId="446"/>
            <ac:spMk id="9" creationId="{2114BBA6-B8A6-0BA7-3802-423A97F5BF7F}"/>
          </ac:spMkLst>
        </pc:spChg>
        <pc:picChg chg="mod">
          <ac:chgData name="Lavrenko, Anastasia (UT-EEMCS)" userId="dc2b9203-2800-439b-a6a8-7d2ef9b953c8" providerId="ADAL" clId="{5A3E56FB-3F25-4211-804C-8916D58DB682}" dt="2024-09-13T08:16:57.764" v="539" actId="1076"/>
          <ac:picMkLst>
            <pc:docMk/>
            <pc:sldMk cId="4293589097" sldId="446"/>
            <ac:picMk id="7" creationId="{55425DDC-5581-1667-EE28-86A27459931E}"/>
          </ac:picMkLst>
        </pc:picChg>
        <pc:picChg chg="mod">
          <ac:chgData name="Lavrenko, Anastasia (UT-EEMCS)" userId="dc2b9203-2800-439b-a6a8-7d2ef9b953c8" providerId="ADAL" clId="{5A3E56FB-3F25-4211-804C-8916D58DB682}" dt="2024-09-13T08:16:12.366" v="443" actId="1076"/>
          <ac:picMkLst>
            <pc:docMk/>
            <pc:sldMk cId="4293589097" sldId="446"/>
            <ac:picMk id="12" creationId="{68543CD2-7721-10B5-3AC6-6583E1ABC5F2}"/>
          </ac:picMkLst>
        </pc:picChg>
      </pc:sldChg>
      <pc:sldChg chg="modSp mod">
        <pc:chgData name="Lavrenko, Anastasia (UT-EEMCS)" userId="dc2b9203-2800-439b-a6a8-7d2ef9b953c8" providerId="ADAL" clId="{5A3E56FB-3F25-4211-804C-8916D58DB682}" dt="2024-09-13T08:03:11.704" v="21" actId="20577"/>
        <pc:sldMkLst>
          <pc:docMk/>
          <pc:sldMk cId="1554973345" sldId="447"/>
        </pc:sldMkLst>
        <pc:spChg chg="mod">
          <ac:chgData name="Lavrenko, Anastasia (UT-EEMCS)" userId="dc2b9203-2800-439b-a6a8-7d2ef9b953c8" providerId="ADAL" clId="{5A3E56FB-3F25-4211-804C-8916D58DB682}" dt="2024-09-13T08:03:11.704" v="21" actId="20577"/>
          <ac:spMkLst>
            <pc:docMk/>
            <pc:sldMk cId="1554973345" sldId="447"/>
            <ac:spMk id="13" creationId="{F8FE2854-6A59-37DE-CE04-EC67784A5C12}"/>
          </ac:spMkLst>
        </pc:spChg>
      </pc:sldChg>
      <pc:sldChg chg="modSp mod">
        <pc:chgData name="Lavrenko, Anastasia (UT-EEMCS)" userId="dc2b9203-2800-439b-a6a8-7d2ef9b953c8" providerId="ADAL" clId="{5A3E56FB-3F25-4211-804C-8916D58DB682}" dt="2024-09-13T08:02:54.481" v="19" actId="313"/>
        <pc:sldMkLst>
          <pc:docMk/>
          <pc:sldMk cId="4121760162" sldId="493"/>
        </pc:sldMkLst>
        <pc:spChg chg="mod">
          <ac:chgData name="Lavrenko, Anastasia (UT-EEMCS)" userId="dc2b9203-2800-439b-a6a8-7d2ef9b953c8" providerId="ADAL" clId="{5A3E56FB-3F25-4211-804C-8916D58DB682}" dt="2024-09-13T08:02:54.481" v="19" actId="313"/>
          <ac:spMkLst>
            <pc:docMk/>
            <pc:sldMk cId="4121760162" sldId="493"/>
            <ac:spMk id="7" creationId="{7DEF62A9-E2D6-A228-5379-01F6E313F051}"/>
          </ac:spMkLst>
        </pc:spChg>
      </pc:sldChg>
      <pc:sldChg chg="modSp mod">
        <pc:chgData name="Lavrenko, Anastasia (UT-EEMCS)" userId="dc2b9203-2800-439b-a6a8-7d2ef9b953c8" providerId="ADAL" clId="{5A3E56FB-3F25-4211-804C-8916D58DB682}" dt="2024-09-13T08:06:02.175" v="73" actId="1076"/>
        <pc:sldMkLst>
          <pc:docMk/>
          <pc:sldMk cId="421490652" sldId="494"/>
        </pc:sldMkLst>
        <pc:spChg chg="mod">
          <ac:chgData name="Lavrenko, Anastasia (UT-EEMCS)" userId="dc2b9203-2800-439b-a6a8-7d2ef9b953c8" providerId="ADAL" clId="{5A3E56FB-3F25-4211-804C-8916D58DB682}" dt="2024-09-13T08:06:02.175" v="73" actId="1076"/>
          <ac:spMkLst>
            <pc:docMk/>
            <pc:sldMk cId="421490652" sldId="494"/>
            <ac:spMk id="6" creationId="{2F5B578E-2694-C779-130B-A55A413826B2}"/>
          </ac:spMkLst>
        </pc:spChg>
        <pc:spChg chg="mod">
          <ac:chgData name="Lavrenko, Anastasia (UT-EEMCS)" userId="dc2b9203-2800-439b-a6a8-7d2ef9b953c8" providerId="ADAL" clId="{5A3E56FB-3F25-4211-804C-8916D58DB682}" dt="2024-09-13T08:05:54.638" v="72" actId="20577"/>
          <ac:spMkLst>
            <pc:docMk/>
            <pc:sldMk cId="421490652" sldId="494"/>
            <ac:spMk id="8" creationId="{054A45BB-C2A2-470C-ACF5-071E099196FE}"/>
          </ac:spMkLst>
        </pc:spChg>
      </pc:sldChg>
      <pc:sldChg chg="addSp modSp new mod">
        <pc:chgData name="Lavrenko, Anastasia (UT-EEMCS)" userId="dc2b9203-2800-439b-a6a8-7d2ef9b953c8" providerId="ADAL" clId="{5A3E56FB-3F25-4211-804C-8916D58DB682}" dt="2024-09-13T08:22:38.719" v="643" actId="732"/>
        <pc:sldMkLst>
          <pc:docMk/>
          <pc:sldMk cId="1583322907" sldId="495"/>
        </pc:sldMkLst>
        <pc:spChg chg="mod">
          <ac:chgData name="Lavrenko, Anastasia (UT-EEMCS)" userId="dc2b9203-2800-439b-a6a8-7d2ef9b953c8" providerId="ADAL" clId="{5A3E56FB-3F25-4211-804C-8916D58DB682}" dt="2024-09-13T08:11:21.942" v="251" actId="1076"/>
          <ac:spMkLst>
            <pc:docMk/>
            <pc:sldMk cId="1583322907" sldId="495"/>
            <ac:spMk id="2" creationId="{5E84B939-3EFC-A76E-9E44-7E64C2F918F1}"/>
          </ac:spMkLst>
        </pc:spChg>
        <pc:spChg chg="mod">
          <ac:chgData name="Lavrenko, Anastasia (UT-EEMCS)" userId="dc2b9203-2800-439b-a6a8-7d2ef9b953c8" providerId="ADAL" clId="{5A3E56FB-3F25-4211-804C-8916D58DB682}" dt="2024-09-13T08:22:10.320" v="636" actId="1036"/>
          <ac:spMkLst>
            <pc:docMk/>
            <pc:sldMk cId="1583322907" sldId="495"/>
            <ac:spMk id="3" creationId="{C20B6798-D0EF-6A44-36D2-DAD1C08233C2}"/>
          </ac:spMkLst>
        </pc:spChg>
        <pc:spChg chg="add mod">
          <ac:chgData name="Lavrenko, Anastasia (UT-EEMCS)" userId="dc2b9203-2800-439b-a6a8-7d2ef9b953c8" providerId="ADAL" clId="{5A3E56FB-3F25-4211-804C-8916D58DB682}" dt="2024-09-13T08:22:10.320" v="636" actId="1036"/>
          <ac:spMkLst>
            <pc:docMk/>
            <pc:sldMk cId="1583322907" sldId="495"/>
            <ac:spMk id="8" creationId="{EA7A52DD-E8FF-ECEF-A53C-2F1A2736CB66}"/>
          </ac:spMkLst>
        </pc:spChg>
        <pc:spChg chg="add mod">
          <ac:chgData name="Lavrenko, Anastasia (UT-EEMCS)" userId="dc2b9203-2800-439b-a6a8-7d2ef9b953c8" providerId="ADAL" clId="{5A3E56FB-3F25-4211-804C-8916D58DB682}" dt="2024-09-13T08:22:10.320" v="636" actId="1036"/>
          <ac:spMkLst>
            <pc:docMk/>
            <pc:sldMk cId="1583322907" sldId="495"/>
            <ac:spMk id="10" creationId="{8214AB01-EF64-0C63-D592-BBF6561F9E6B}"/>
          </ac:spMkLst>
        </pc:spChg>
        <pc:spChg chg="add mod">
          <ac:chgData name="Lavrenko, Anastasia (UT-EEMCS)" userId="dc2b9203-2800-439b-a6a8-7d2ef9b953c8" providerId="ADAL" clId="{5A3E56FB-3F25-4211-804C-8916D58DB682}" dt="2024-09-13T08:22:10.320" v="636" actId="1036"/>
          <ac:spMkLst>
            <pc:docMk/>
            <pc:sldMk cId="1583322907" sldId="495"/>
            <ac:spMk id="15" creationId="{E874F76C-9E19-59A3-3368-DCAA11F9609C}"/>
          </ac:spMkLst>
        </pc:spChg>
        <pc:picChg chg="add mod modCrop">
          <ac:chgData name="Lavrenko, Anastasia (UT-EEMCS)" userId="dc2b9203-2800-439b-a6a8-7d2ef9b953c8" providerId="ADAL" clId="{5A3E56FB-3F25-4211-804C-8916D58DB682}" dt="2024-09-13T08:22:38.719" v="643" actId="732"/>
          <ac:picMkLst>
            <pc:docMk/>
            <pc:sldMk cId="1583322907" sldId="495"/>
            <ac:picMk id="6" creationId="{6E3A512E-E24A-9BDB-974B-BA1D87014821}"/>
          </ac:picMkLst>
        </pc:picChg>
        <pc:picChg chg="add mod modCrop">
          <ac:chgData name="Lavrenko, Anastasia (UT-EEMCS)" userId="dc2b9203-2800-439b-a6a8-7d2ef9b953c8" providerId="ADAL" clId="{5A3E56FB-3F25-4211-804C-8916D58DB682}" dt="2024-09-13T08:22:24.719" v="641" actId="1076"/>
          <ac:picMkLst>
            <pc:docMk/>
            <pc:sldMk cId="1583322907" sldId="495"/>
            <ac:picMk id="12" creationId="{9A245B18-D2F5-460F-28C1-88BAEBC05165}"/>
          </ac:picMkLst>
        </pc:picChg>
        <pc:picChg chg="add mod">
          <ac:chgData name="Lavrenko, Anastasia (UT-EEMCS)" userId="dc2b9203-2800-439b-a6a8-7d2ef9b953c8" providerId="ADAL" clId="{5A3E56FB-3F25-4211-804C-8916D58DB682}" dt="2024-09-13T08:10:03.998" v="207"/>
          <ac:picMkLst>
            <pc:docMk/>
            <pc:sldMk cId="1583322907" sldId="495"/>
            <ac:picMk id="13" creationId="{1CD7D815-8311-9CD0-4306-81F88B5AA23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9110" cy="34028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633264" y="0"/>
            <a:ext cx="4309110" cy="34028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EC3191-6BC3-4197-B744-AC7EDFFC6078}" type="datetimeFigureOut">
              <a:rPr lang="nl-NL" smtClean="0"/>
              <a:t>13-9-2024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703513" y="511175"/>
            <a:ext cx="4537075" cy="2551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94410" y="3232666"/>
            <a:ext cx="7955280" cy="306252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463757"/>
            <a:ext cx="4309110" cy="34028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633264" y="6463757"/>
            <a:ext cx="4309110" cy="34028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B7A2E1-0EF5-4F6C-A697-A12883C24FF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6378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7A2E1-0EF5-4F6C-A697-A12883C24FF3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8239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7A2E1-0EF5-4F6C-A697-A12883C24FF3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0683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055819-FF62-5696-8E61-D586EDEB2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D25193-008D-C968-8E12-7E9EE326F2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A843E2-91D9-E6E4-5EF3-64677EC213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B16D8E-CE5D-BD6B-A5C0-52793599FE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7A2E1-0EF5-4F6C-A697-A12883C24FF3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7225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7A2E1-0EF5-4F6C-A697-A12883C24FF3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19098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7A2E1-0EF5-4F6C-A697-A12883C24FF3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3235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7A2E1-0EF5-4F6C-A697-A12883C24FF3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4094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7A2E1-0EF5-4F6C-A697-A12883C24FF3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90376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7A2E1-0EF5-4F6C-A697-A12883C24FF3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40334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7A2E1-0EF5-4F6C-A697-A12883C24FF3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2537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2199" y="1496484"/>
            <a:ext cx="12193191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2199" y="4802717"/>
            <a:ext cx="12193191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4EE4A-315B-42AE-8911-72D9560714E1}" type="datetime1">
              <a:rPr lang="nl-NL" smtClean="0"/>
              <a:t>13-9-2024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D3593-5731-41EF-B15F-B27141419D0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5857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7709" y="486834"/>
            <a:ext cx="1402217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7709" y="2434167"/>
            <a:ext cx="1402217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7709" y="8475134"/>
            <a:ext cx="3657957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07F61-07FB-463D-8C7D-40FBAC5C9D16}" type="datetime1">
              <a:rPr lang="nl-NL" smtClean="0"/>
              <a:t>13-9-2024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85326" y="8475134"/>
            <a:ext cx="5486936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81922" y="8475134"/>
            <a:ext cx="3657957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D3593-5731-41EF-B15F-B27141419D0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4020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png"/><Relationship Id="rId5" Type="http://schemas.openxmlformats.org/officeDocument/2006/relationships/image" Target="../media/image4.emf"/><Relationship Id="rId10" Type="http://schemas.openxmlformats.org/officeDocument/2006/relationships/image" Target="../media/image9.jpeg"/><Relationship Id="rId4" Type="http://schemas.openxmlformats.org/officeDocument/2006/relationships/image" Target="../media/image3.emf"/><Relationship Id="rId9" Type="http://schemas.openxmlformats.org/officeDocument/2006/relationships/image" Target="../media/image8.jpg"/><Relationship Id="rId14" Type="http://schemas.openxmlformats.org/officeDocument/2006/relationships/image" Target="../media/image1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png"/><Relationship Id="rId3" Type="http://schemas.openxmlformats.org/officeDocument/2006/relationships/image" Target="../media/image15.png"/><Relationship Id="rId7" Type="http://schemas.openxmlformats.org/officeDocument/2006/relationships/image" Target="../media/image24.png"/><Relationship Id="rId12" Type="http://schemas.openxmlformats.org/officeDocument/2006/relationships/image" Target="../media/image2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16.png"/><Relationship Id="rId9" Type="http://schemas.openxmlformats.org/officeDocument/2006/relationships/image" Target="../media/image26.png"/><Relationship Id="rId1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newshub.sustech.edu.cn/en/html/202301/38318.html" TargetMode="External"/><Relationship Id="rId3" Type="http://schemas.openxmlformats.org/officeDocument/2006/relationships/image" Target="../media/image15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indoor, sitting, small, table&#10;&#10;Description automatically generated">
            <a:extLst>
              <a:ext uri="{FF2B5EF4-FFF2-40B4-BE49-F238E27FC236}">
                <a16:creationId xmlns:a16="http://schemas.microsoft.com/office/drawing/2014/main" id="{408D9D74-F14E-4A0F-A3AF-05E4703074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6" b="22587"/>
          <a:stretch/>
        </p:blipFill>
        <p:spPr>
          <a:xfrm>
            <a:off x="0" y="16452"/>
            <a:ext cx="16257588" cy="91275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"/>
            <a:ext cx="16257588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accent2"/>
                </a:solidFill>
              </a:rPr>
              <a:t>Radio Systems</a:t>
            </a:r>
          </a:p>
          <a:p>
            <a:pPr algn="ctr"/>
            <a:r>
              <a:rPr lang="en-US" sz="7200" dirty="0">
                <a:solidFill>
                  <a:schemeClr val="accent2"/>
                </a:solidFill>
              </a:rPr>
              <a:t>EEMCS Networking 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81922" y="7763932"/>
            <a:ext cx="3657957" cy="486833"/>
          </a:xfrm>
        </p:spPr>
        <p:txBody>
          <a:bodyPr/>
          <a:lstStyle/>
          <a:p>
            <a:fld id="{60CD3593-5731-41EF-B15F-B27141419D0D}" type="slidenum">
              <a:rPr lang="nl-NL" smtClean="0"/>
              <a:t>1</a:t>
            </a:fld>
            <a:endParaRPr lang="nl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D52BFB-B6D8-4FCF-AC9F-01DE1D8E65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506470"/>
            <a:ext cx="2543908" cy="62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06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4B939-3EFC-A76E-9E44-7E64C2F918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89834" y="228999"/>
            <a:ext cx="12193191" cy="3183467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Want to know more?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0B6798-D0EF-6A44-36D2-DAD1C08233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80659" y="4260106"/>
            <a:ext cx="4308311" cy="220768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Follow us on </a:t>
            </a:r>
            <a:r>
              <a:rPr lang="en-GB" dirty="0" err="1">
                <a:solidFill>
                  <a:schemeClr val="bg1"/>
                </a:solidFill>
              </a:rPr>
              <a:t>LinkeDin</a:t>
            </a:r>
            <a:r>
              <a:rPr lang="en-GB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0AFD27-70E9-AB09-21F7-6B3CD2F75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D3593-5731-41EF-B15F-B27141419D0D}" type="slidenum">
              <a:rPr lang="nl-NL" smtClean="0"/>
              <a:t>10</a:t>
            </a:fld>
            <a:endParaRPr lang="nl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3A512E-E24A-9BDB-974B-BA1D870148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46" t="28553" r="23286" b="47303"/>
          <a:stretch/>
        </p:blipFill>
        <p:spPr>
          <a:xfrm>
            <a:off x="2607641" y="4878187"/>
            <a:ext cx="2854346" cy="28777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7A52DD-E8FF-ECEF-A53C-2F1A2736CB66}"/>
              </a:ext>
            </a:extLst>
          </p:cNvPr>
          <p:cNvSpPr txBox="1"/>
          <p:nvPr/>
        </p:nvSpPr>
        <p:spPr>
          <a:xfrm>
            <a:off x="10146465" y="4176310"/>
            <a:ext cx="26709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Contact us at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14AB01-EF64-0C63-D592-BBF6561F9E6B}"/>
              </a:ext>
            </a:extLst>
          </p:cNvPr>
          <p:cNvSpPr txBox="1"/>
          <p:nvPr/>
        </p:nvSpPr>
        <p:spPr>
          <a:xfrm>
            <a:off x="6340510" y="4176310"/>
            <a:ext cx="32918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Check our website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A245B18-D2F5-460F-28C1-88BAEBC051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995" t="28889" r="23272" b="47477"/>
          <a:stretch/>
        </p:blipFill>
        <p:spPr>
          <a:xfrm>
            <a:off x="6478274" y="4878187"/>
            <a:ext cx="3016309" cy="29031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CD7D815-8311-9CD0-4306-81F88B5AA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522153"/>
            <a:ext cx="2542252" cy="62184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874F76C-9E19-59A3-3368-DCAA11F9609C}"/>
              </a:ext>
            </a:extLst>
          </p:cNvPr>
          <p:cNvSpPr txBox="1"/>
          <p:nvPr/>
        </p:nvSpPr>
        <p:spPr>
          <a:xfrm>
            <a:off x="10146465" y="4842279"/>
            <a:ext cx="36579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André Kokkeler:  </a:t>
            </a:r>
            <a:r>
              <a:rPr lang="en-GB" b="1" dirty="0">
                <a:solidFill>
                  <a:schemeClr val="bg1"/>
                </a:solidFill>
              </a:rPr>
              <a:t>a.b.j.kokkeler@utwente.nl</a:t>
            </a:r>
          </a:p>
        </p:txBody>
      </p:sp>
    </p:spTree>
    <p:extLst>
      <p:ext uri="{BB962C8B-B14F-4D97-AF65-F5344CB8AC3E}">
        <p14:creationId xmlns:p14="http://schemas.microsoft.com/office/powerpoint/2010/main" val="1583322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481922" y="7981652"/>
            <a:ext cx="3657957" cy="486833"/>
          </a:xfrm>
        </p:spPr>
        <p:txBody>
          <a:bodyPr/>
          <a:lstStyle/>
          <a:p>
            <a:fld id="{60CD3593-5731-41EF-B15F-B27141419D0D}" type="slidenum">
              <a:rPr lang="nl-NL" smtClean="0">
                <a:solidFill>
                  <a:srgbClr val="FFFF00"/>
                </a:solidFill>
              </a:rPr>
              <a:t>2</a:t>
            </a:fld>
            <a:endParaRPr lang="nl-NL" dirty="0">
              <a:solidFill>
                <a:srgbClr val="FFFF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B37532-FB03-4084-9970-FB4C81C45063}"/>
              </a:ext>
            </a:extLst>
          </p:cNvPr>
          <p:cNvSpPr txBox="1"/>
          <p:nvPr/>
        </p:nvSpPr>
        <p:spPr>
          <a:xfrm>
            <a:off x="0" y="1"/>
            <a:ext cx="9235687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accent2"/>
                </a:solidFill>
              </a:rPr>
              <a:t>Radio Systems</a:t>
            </a:r>
            <a:endParaRPr lang="en-US" sz="5400" dirty="0">
              <a:solidFill>
                <a:schemeClr val="accent3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6D52BFB-B6D8-4FCF-AC9F-01DE1D8E6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06470"/>
            <a:ext cx="2543908" cy="621078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E08DF22-A8C1-DD6A-BEF6-1F9D6052E23E}"/>
              </a:ext>
            </a:extLst>
          </p:cNvPr>
          <p:cNvSpPr txBox="1">
            <a:spLocks/>
          </p:cNvSpPr>
          <p:nvPr/>
        </p:nvSpPr>
        <p:spPr>
          <a:xfrm>
            <a:off x="11960894" y="7746893"/>
            <a:ext cx="3657957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r" defTabSz="1219261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630" algn="l" defTabSz="1219261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61" algn="l" defTabSz="1219261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91" algn="l" defTabSz="1219261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522" algn="l" defTabSz="1219261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152" algn="l" defTabSz="1219261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783" algn="l" defTabSz="1219261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413" algn="l" defTabSz="1219261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044" algn="l" defTabSz="1219261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0CD3593-5731-41EF-B15F-B27141419D0D}" type="slidenum">
              <a:rPr lang="nl-NL" smtClean="0"/>
              <a:pPr/>
              <a:t>2</a:t>
            </a:fld>
            <a:endParaRPr lang="nl-NL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C2B49CA-42F5-4EEC-0D37-FF7F46DDDC4E}"/>
              </a:ext>
            </a:extLst>
          </p:cNvPr>
          <p:cNvSpPr txBox="1">
            <a:spLocks/>
          </p:cNvSpPr>
          <p:nvPr/>
        </p:nvSpPr>
        <p:spPr>
          <a:xfrm>
            <a:off x="12715274" y="7746893"/>
            <a:ext cx="3657957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r" defTabSz="1219261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630" algn="l" defTabSz="1219261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61" algn="l" defTabSz="1219261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91" algn="l" defTabSz="1219261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522" algn="l" defTabSz="1219261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152" algn="l" defTabSz="1219261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783" algn="l" defTabSz="1219261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413" algn="l" defTabSz="1219261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044" algn="l" defTabSz="1219261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0CD3593-5731-41EF-B15F-B27141419D0D}" type="slidenum">
              <a:rPr lang="nl-NL" smtClean="0"/>
              <a:pPr/>
              <a:t>2</a:t>
            </a:fld>
            <a:endParaRPr lang="nl-NL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7DEF62A9-E2D6-A228-5379-01F6E313F051}"/>
              </a:ext>
            </a:extLst>
          </p:cNvPr>
          <p:cNvSpPr txBox="1">
            <a:spLocks/>
          </p:cNvSpPr>
          <p:nvPr/>
        </p:nvSpPr>
        <p:spPr>
          <a:xfrm>
            <a:off x="9756691" y="804821"/>
            <a:ext cx="6356555" cy="75018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kumimoji="0" lang="nl-NL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Lillian Hannink</a:t>
            </a:r>
          </a:p>
          <a:p>
            <a:pPr>
              <a:lnSpc>
                <a:spcPct val="150000"/>
              </a:lnSpc>
              <a:defRPr/>
            </a:pPr>
            <a:r>
              <a:rPr lang="nl-NL" dirty="0">
                <a:solidFill>
                  <a:schemeClr val="bg1"/>
                </a:solidFill>
                <a:latin typeface="Calibri" panose="020F0502020204030204"/>
              </a:rPr>
              <a:t>Tom Hartman</a:t>
            </a:r>
            <a:endParaRPr kumimoji="0" lang="nl-NL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André Kokkeler </a:t>
            </a:r>
            <a:r>
              <a:rPr lang="nl-NL" b="1" dirty="0">
                <a:solidFill>
                  <a:schemeClr val="bg1"/>
                </a:solidFill>
                <a:latin typeface="Calibri" panose="020F0502020204030204"/>
              </a:rPr>
              <a:t>(Chair)</a:t>
            </a:r>
            <a:endParaRPr kumimoji="0" lang="nl-NL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Anastasia Lavrenko </a:t>
            </a:r>
          </a:p>
          <a:p>
            <a:pPr>
              <a:lnSpc>
                <a:spcPct val="150000"/>
              </a:lnSpc>
              <a:defRPr/>
            </a:pPr>
            <a:r>
              <a:rPr kumimoji="0" lang="nl-NL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Frank Leferink</a:t>
            </a:r>
          </a:p>
          <a:p>
            <a:pPr>
              <a:lnSpc>
                <a:spcPct val="150000"/>
              </a:lnSpc>
              <a:defRPr/>
            </a:pPr>
            <a:r>
              <a:rPr kumimoji="0" lang="nl-NL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Zaher Mahfouz</a:t>
            </a:r>
          </a:p>
          <a:p>
            <a:pPr>
              <a:lnSpc>
                <a:spcPct val="150000"/>
              </a:lnSpc>
              <a:defRPr/>
            </a:pPr>
            <a:r>
              <a:rPr kumimoji="0" lang="nl-NL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Yang Miao </a:t>
            </a:r>
          </a:p>
          <a:p>
            <a:pPr>
              <a:lnSpc>
                <a:spcPct val="150000"/>
              </a:lnSpc>
              <a:defRPr/>
            </a:pPr>
            <a:r>
              <a:rPr kumimoji="0" lang="nl-NL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Niek Moonen</a:t>
            </a:r>
          </a:p>
          <a:p>
            <a:pPr>
              <a:lnSpc>
                <a:spcPct val="150000"/>
              </a:lnSpc>
              <a:defRPr/>
            </a:pPr>
            <a:r>
              <a:rPr kumimoji="0" lang="nl-NL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Sujith Raman </a:t>
            </a:r>
          </a:p>
          <a:p>
            <a:pPr>
              <a:lnSpc>
                <a:spcPct val="150000"/>
              </a:lnSpc>
              <a:defRPr/>
            </a:pPr>
            <a:r>
              <a:rPr kumimoji="0" lang="nl-NL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Gert-Jan van Werkhoven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37416A-69E9-BF44-432A-35B269BA0A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58646" y="2245520"/>
            <a:ext cx="1155870" cy="10980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D66067-BFE3-6564-FE57-50D9E96489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4005" y="3108947"/>
            <a:ext cx="1202104" cy="11096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BE2ECCE-0FF3-75CD-2B78-9FAD52F5CBE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3773"/>
          <a:stretch/>
        </p:blipFill>
        <p:spPr>
          <a:xfrm>
            <a:off x="13546187" y="5259661"/>
            <a:ext cx="960951" cy="100180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F5BE955-7012-4803-1B5D-AB81C538AB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4592" y="7200452"/>
            <a:ext cx="773265" cy="109288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8230DF5-B357-7DAB-712C-E190C88618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5674" y="486752"/>
            <a:ext cx="1081814" cy="130155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191EC00-72D4-7A51-FFAC-A66FC38A183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2" r="36877" b="8484"/>
          <a:stretch/>
        </p:blipFill>
        <p:spPr>
          <a:xfrm>
            <a:off x="13572700" y="6858240"/>
            <a:ext cx="960952" cy="109288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1524F2E-1EB4-BD45-8235-5331BE614F5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04582" y="4558672"/>
            <a:ext cx="893323" cy="860237"/>
          </a:xfrm>
          <a:prstGeom prst="rect">
            <a:avLst/>
          </a:prstGeom>
        </p:spPr>
      </p:pic>
      <p:pic>
        <p:nvPicPr>
          <p:cNvPr id="26" name="Picture 55" descr="C:\Users\hanninkem\AppData\Local\Microsoft\Windows\Temporary Internet Files\Content.Outlook\KPBW9FZO\FrankLeferink.jpg">
            <a:extLst>
              <a:ext uri="{FF2B5EF4-FFF2-40B4-BE49-F238E27FC236}">
                <a16:creationId xmlns:a16="http://schemas.microsoft.com/office/drawing/2014/main" id="{2DE86FDC-97AD-0710-FC37-F007C08ED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187" y="3700468"/>
            <a:ext cx="960952" cy="1121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Afbeelding 10">
            <a:extLst>
              <a:ext uri="{FF2B5EF4-FFF2-40B4-BE49-F238E27FC236}">
                <a16:creationId xmlns:a16="http://schemas.microsoft.com/office/drawing/2014/main" id="{3AC8CA4D-4B00-A705-E29C-B937EFA621E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4582" y="1510272"/>
            <a:ext cx="960951" cy="1122331"/>
          </a:xfrm>
          <a:prstGeom prst="rect">
            <a:avLst/>
          </a:prstGeom>
        </p:spPr>
      </p:pic>
      <p:pic>
        <p:nvPicPr>
          <p:cNvPr id="28" name="Afbeelding 4">
            <a:extLst>
              <a:ext uri="{FF2B5EF4-FFF2-40B4-BE49-F238E27FC236}">
                <a16:creationId xmlns:a16="http://schemas.microsoft.com/office/drawing/2014/main" id="{8D7725D3-BDC8-AD7D-1B95-85F363476ED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46" b="1940"/>
          <a:stretch/>
        </p:blipFill>
        <p:spPr>
          <a:xfrm>
            <a:off x="14753836" y="5932338"/>
            <a:ext cx="874775" cy="972000"/>
          </a:xfrm>
          <a:prstGeom prst="rect">
            <a:avLst/>
          </a:prstGeom>
        </p:spPr>
      </p:pic>
      <p:pic>
        <p:nvPicPr>
          <p:cNvPr id="30" name="Picture 29" descr="A group of people sitting on inner tubes outside a building&#10;&#10;Description automatically generated">
            <a:extLst>
              <a:ext uri="{FF2B5EF4-FFF2-40B4-BE49-F238E27FC236}">
                <a16:creationId xmlns:a16="http://schemas.microsoft.com/office/drawing/2014/main" id="{81F51D98-3559-73A6-E7D9-30E637CDF7D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21" y="1200330"/>
            <a:ext cx="9387649" cy="528055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4D2E2AB-8174-15C4-5B91-2D91BD08E09F}"/>
              </a:ext>
            </a:extLst>
          </p:cNvPr>
          <p:cNvSpPr txBox="1"/>
          <p:nvPr/>
        </p:nvSpPr>
        <p:spPr>
          <a:xfrm>
            <a:off x="3922568" y="6967972"/>
            <a:ext cx="383540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dirty="0">
                <a:solidFill>
                  <a:schemeClr val="bg1"/>
                </a:solidFill>
              </a:rPr>
              <a:t>~25 PhD </a:t>
            </a:r>
            <a:r>
              <a:rPr lang="nl-NL" sz="4000" dirty="0" err="1">
                <a:solidFill>
                  <a:schemeClr val="bg1"/>
                </a:solidFill>
              </a:rPr>
              <a:t>students</a:t>
            </a:r>
            <a:endParaRPr lang="nl-NL" sz="4000" dirty="0">
              <a:solidFill>
                <a:schemeClr val="bg1"/>
              </a:solidFill>
            </a:endParaRPr>
          </a:p>
          <a:p>
            <a:r>
              <a:rPr lang="nl-NL" sz="4000" dirty="0">
                <a:solidFill>
                  <a:schemeClr val="bg1"/>
                </a:solidFill>
              </a:rPr>
              <a:t>3 </a:t>
            </a:r>
            <a:r>
              <a:rPr lang="nl-NL" sz="4000" dirty="0" err="1">
                <a:solidFill>
                  <a:schemeClr val="bg1"/>
                </a:solidFill>
              </a:rPr>
              <a:t>PostDocs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76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FD3CED-85B0-B3A9-9058-06E843EE8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8B35C46B-B27B-776B-1C86-A103E0466E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450" y="-34896"/>
            <a:ext cx="16318038" cy="917889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82CB27-718A-A2EF-2608-A03252608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CD3593-5731-41EF-B15F-B27141419D0D}" type="slidenum">
              <a:rPr kumimoji="0" lang="nl-NL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FE2854-6A59-37DE-CE04-EC67784A5C12}"/>
              </a:ext>
            </a:extLst>
          </p:cNvPr>
          <p:cNvSpPr txBox="1"/>
          <p:nvPr/>
        </p:nvSpPr>
        <p:spPr>
          <a:xfrm>
            <a:off x="0" y="1"/>
            <a:ext cx="16257588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Research: Scope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2D7E969-3C55-A531-1751-05EB03D84D41}"/>
              </a:ext>
            </a:extLst>
          </p:cNvPr>
          <p:cNvSpPr/>
          <p:nvPr/>
        </p:nvSpPr>
        <p:spPr>
          <a:xfrm>
            <a:off x="4807875" y="2093162"/>
            <a:ext cx="3406441" cy="349309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Antennas and propagation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0B82B8F-5D83-E05C-0996-2FF832A5C1BA}"/>
              </a:ext>
            </a:extLst>
          </p:cNvPr>
          <p:cNvSpPr/>
          <p:nvPr/>
        </p:nvSpPr>
        <p:spPr>
          <a:xfrm>
            <a:off x="7872988" y="2063529"/>
            <a:ext cx="3608934" cy="3493099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Electromagnetic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Compatibility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B206973-ADBE-A982-9A62-7895154CFE34}"/>
              </a:ext>
            </a:extLst>
          </p:cNvPr>
          <p:cNvSpPr/>
          <p:nvPr/>
        </p:nvSpPr>
        <p:spPr>
          <a:xfrm>
            <a:off x="6340431" y="4671629"/>
            <a:ext cx="3406441" cy="3493099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Signal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Processing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F629AE7-8252-7A44-DE2A-4971F5AF418C}"/>
              </a:ext>
            </a:extLst>
          </p:cNvPr>
          <p:cNvSpPr/>
          <p:nvPr/>
        </p:nvSpPr>
        <p:spPr>
          <a:xfrm>
            <a:off x="7060483" y="3961276"/>
            <a:ext cx="1920111" cy="17529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Radio</a:t>
            </a:r>
          </a:p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Systems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836FB4-CC7A-36FF-1769-EEAC339928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522153"/>
            <a:ext cx="2542252" cy="62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97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E41D1D71-C65E-40E6-966B-44FAFCF0DC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450" y="-34896"/>
            <a:ext cx="16318038" cy="917889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CD3593-5731-41EF-B15F-B27141419D0D}" type="slidenum">
              <a:rPr kumimoji="0" lang="nl-NL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B37532-FB03-4084-9970-FB4C81C45063}"/>
              </a:ext>
            </a:extLst>
          </p:cNvPr>
          <p:cNvSpPr txBox="1"/>
          <p:nvPr/>
        </p:nvSpPr>
        <p:spPr>
          <a:xfrm>
            <a:off x="0" y="1"/>
            <a:ext cx="16257588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Research: Applications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9CE4A53-B32B-4481-A419-E95184D26B7B}"/>
              </a:ext>
            </a:extLst>
          </p:cNvPr>
          <p:cNvSpPr/>
          <p:nvPr/>
        </p:nvSpPr>
        <p:spPr>
          <a:xfrm>
            <a:off x="4807874" y="2147268"/>
            <a:ext cx="3406442" cy="343899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Sustainability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678299A-01C3-4DD6-873A-2D5B9A0F30F8}"/>
              </a:ext>
            </a:extLst>
          </p:cNvPr>
          <p:cNvSpPr/>
          <p:nvPr/>
        </p:nvSpPr>
        <p:spPr>
          <a:xfrm>
            <a:off x="7872988" y="2117635"/>
            <a:ext cx="3406441" cy="343899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ealth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212F079-0757-4194-9E88-BF24D3D70A68}"/>
              </a:ext>
            </a:extLst>
          </p:cNvPr>
          <p:cNvSpPr/>
          <p:nvPr/>
        </p:nvSpPr>
        <p:spPr>
          <a:xfrm>
            <a:off x="6340431" y="4671629"/>
            <a:ext cx="3406441" cy="3438993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onnectivity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B26AD33-F870-4235-B6D1-E81843393FD1}"/>
              </a:ext>
            </a:extLst>
          </p:cNvPr>
          <p:cNvSpPr/>
          <p:nvPr/>
        </p:nvSpPr>
        <p:spPr>
          <a:xfrm>
            <a:off x="7060483" y="3961276"/>
            <a:ext cx="1920111" cy="17529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Radio</a:t>
            </a:r>
          </a:p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Systems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522153"/>
            <a:ext cx="2542252" cy="62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67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CD3593-5731-41EF-B15F-B27141419D0D}" type="slidenum">
              <a:rPr kumimoji="0" lang="nl-NL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l-NL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4A45BB-C2A2-470C-ACF5-071E099196FE}"/>
              </a:ext>
            </a:extLst>
          </p:cNvPr>
          <p:cNvSpPr txBox="1"/>
          <p:nvPr/>
        </p:nvSpPr>
        <p:spPr>
          <a:xfrm>
            <a:off x="0" y="1"/>
            <a:ext cx="16257588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Radio Systems: Examples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22153"/>
            <a:ext cx="2542252" cy="62184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FAB1135-03F1-4185-79D9-1444D818F8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518" y="1725634"/>
            <a:ext cx="14076361" cy="6351436"/>
          </a:xfrm>
          <a:prstGeom prst="rect">
            <a:avLst/>
          </a:prstGeom>
        </p:spPr>
      </p:pic>
      <p:sp>
        <p:nvSpPr>
          <p:cNvPr id="25" name="Content Placeholder 6">
            <a:extLst>
              <a:ext uri="{FF2B5EF4-FFF2-40B4-BE49-F238E27FC236}">
                <a16:creationId xmlns:a16="http://schemas.microsoft.com/office/drawing/2014/main" id="{66D9D455-103C-4161-DE82-4142BF272517}"/>
              </a:ext>
            </a:extLst>
          </p:cNvPr>
          <p:cNvSpPr txBox="1">
            <a:spLocks/>
          </p:cNvSpPr>
          <p:nvPr/>
        </p:nvSpPr>
        <p:spPr>
          <a:xfrm>
            <a:off x="1788604" y="2037572"/>
            <a:ext cx="12273552" cy="5727559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131436" indent="0" algn="l" defTabSz="914256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rgbClr val="469BC0"/>
                </a:solidFill>
                <a:latin typeface="+mn-lt"/>
                <a:ea typeface="+mn-ea"/>
                <a:cs typeface="+mn-cs"/>
              </a:defRPr>
            </a:lvl1pPr>
            <a:lvl2pPr marL="685691" indent="-228564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19" indent="-228564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47" indent="-228564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74" indent="-228564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02" indent="-228564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30" indent="-228564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57" indent="-228564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84" indent="-228564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4336" marR="0" lvl="0" indent="-342900" algn="l" defTabSz="91425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469B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Telecommunications</a:t>
            </a:r>
          </a:p>
          <a:p>
            <a:pPr marL="1028591" marR="0" lvl="1" indent="-342900" algn="l" defTabSz="914256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=&gt; more spectrum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required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=&gt;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higher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frequencies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  <a:p>
            <a:pPr marL="1485719" marR="0" lvl="2" indent="-342900" algn="l" defTabSz="914256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=&gt; smaller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antennas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=&gt;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less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power per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antenna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=&gt;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antenna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arrays</a:t>
            </a:r>
          </a:p>
          <a:p>
            <a:pPr marL="1485719" marR="0" lvl="2" indent="-342900" algn="l" defTabSz="914256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=&gt; more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sensitive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blockage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=&gt; joint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communication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and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sensing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  <a:p>
            <a:pPr marL="1485719" marR="0" lvl="2" indent="-342900" algn="l" defTabSz="914256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=&gt;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some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frequency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bands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already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in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use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=&gt;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interference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robustness</a:t>
            </a: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1028591" marR="0" lvl="1" indent="-342900" algn="l" defTabSz="914256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=&gt;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higher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complexity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=&gt; complex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algorithms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=&gt; AI</a:t>
            </a:r>
          </a:p>
          <a:p>
            <a:pPr marL="474336" marR="0" lvl="0" indent="-342900" algn="l" defTabSz="91425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469BC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7" name="Picture 26" descr="A close-up of a metal piece&#10;&#10;Description automatically generated">
            <a:extLst>
              <a:ext uri="{FF2B5EF4-FFF2-40B4-BE49-F238E27FC236}">
                <a16:creationId xmlns:a16="http://schemas.microsoft.com/office/drawing/2014/main" id="{249B6C7F-C2B3-2DA7-C19D-7DE1A70434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1" t="48141" r="25642" b="7413"/>
          <a:stretch/>
        </p:blipFill>
        <p:spPr>
          <a:xfrm>
            <a:off x="10676612" y="2918869"/>
            <a:ext cx="4152812" cy="373333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4235B20-2B43-BE2B-EFEE-6B48064DB8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2252" y="4506843"/>
            <a:ext cx="3920949" cy="268930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98A2A24-EB72-FCA9-8DF9-7454E9DFB692}"/>
              </a:ext>
            </a:extLst>
          </p:cNvPr>
          <p:cNvSpPr txBox="1"/>
          <p:nvPr/>
        </p:nvSpPr>
        <p:spPr>
          <a:xfrm>
            <a:off x="2542251" y="7203235"/>
            <a:ext cx="3920949" cy="846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From: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ttps://www.google.com/url?sa=i&amp;url=https%3A%2F%2Fappu.com.uy%2F%3Fi%3Dpdf%5D-joint-design-of-communication-and-sensing-for-beyond-vv-Jlbozrio&amp;psig=AOvVaw1vmpB2ZAOslqXK0OFWTQRN&amp;ust=1706781155305000&amp;source=images&amp;cd=vfe&amp;opi=89978449&amp;ved=0CBMQjRxqFwoTCLCy_MWth4QDFQAAAAAdAAAAABAI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B662148-24B9-A945-9318-F7D2746308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7313" y="4506843"/>
            <a:ext cx="3081128" cy="205408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F32698E-0E73-59AC-7FD4-484C757B1433}"/>
              </a:ext>
            </a:extLst>
          </p:cNvPr>
          <p:cNvSpPr txBox="1"/>
          <p:nvPr/>
        </p:nvSpPr>
        <p:spPr>
          <a:xfrm>
            <a:off x="6901059" y="6652208"/>
            <a:ext cx="3337693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From: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ttps://www.google.com/url?sa=i&amp;url=https%3A%2F%2Fwww.scientificamerican.com%2Farticle%2Fwill-artificial-intelligence-ever-live-up-to-its-hype%2F&amp;psig=AOvVaw13qKPo1ji-Awvq5-fbFbeO&amp;ust=1706781351472000&amp;source=images&amp;cd=vfe&amp;opi=89978449&amp;ved=0CBMQjRxqFwoTCMjV2buuh4QDFQAAAAAdAAAAABAD</a:t>
            </a:r>
          </a:p>
        </p:txBody>
      </p:sp>
    </p:spTree>
    <p:extLst>
      <p:ext uri="{BB962C8B-B14F-4D97-AF65-F5344CB8AC3E}">
        <p14:creationId xmlns:p14="http://schemas.microsoft.com/office/powerpoint/2010/main" val="3464737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CD3593-5731-41EF-B15F-B27141419D0D}" type="slidenum">
              <a:rPr kumimoji="0" lang="nl-NL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l-NL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4A45BB-C2A2-470C-ACF5-071E099196FE}"/>
              </a:ext>
            </a:extLst>
          </p:cNvPr>
          <p:cNvSpPr txBox="1"/>
          <p:nvPr/>
        </p:nvSpPr>
        <p:spPr>
          <a:xfrm>
            <a:off x="0" y="1"/>
            <a:ext cx="16257588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Radio Systems: Examples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22153"/>
            <a:ext cx="2542252" cy="62184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FAB1135-03F1-4185-79D9-1444D818F8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518" y="1725634"/>
            <a:ext cx="14076361" cy="63514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114BBA6-B8A6-0BA7-3802-423A97F5BF7F}"/>
              </a:ext>
            </a:extLst>
          </p:cNvPr>
          <p:cNvSpPr txBox="1"/>
          <p:nvPr/>
        </p:nvSpPr>
        <p:spPr>
          <a:xfrm>
            <a:off x="1690908" y="2352692"/>
            <a:ext cx="9281891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74336" marR="0" lvl="0" indent="-342900" algn="l" defTabSz="91425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469B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Low-power and </a:t>
            </a:r>
            <a:r>
              <a:rPr kumimoji="0" 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69B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biodagradable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469B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lang="nl-NL" dirty="0">
                <a:solidFill>
                  <a:srgbClr val="469BC0"/>
                </a:solidFill>
                <a:latin typeface="Arial" panose="020B0604020202020204"/>
              </a:rPr>
              <a:t>s</a:t>
            </a:r>
            <a:r>
              <a:rPr kumimoji="0" 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69B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ensor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469B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69B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networks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469BC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Content Placeholder 10">
            <a:extLst>
              <a:ext uri="{FF2B5EF4-FFF2-40B4-BE49-F238E27FC236}">
                <a16:creationId xmlns:a16="http://schemas.microsoft.com/office/drawing/2014/main" id="{55425DDC-5581-1667-EE28-86A2745993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547" t="30414" r="33092" b="29331"/>
          <a:stretch/>
        </p:blipFill>
        <p:spPr>
          <a:xfrm>
            <a:off x="9318755" y="3597461"/>
            <a:ext cx="3308088" cy="3841057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543CD2-7721-10B5-3AC6-6583E1ABC5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3414" y="4355533"/>
            <a:ext cx="4769794" cy="28905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7AA74C-7E0F-87E2-A98D-7E1178D7EEA4}"/>
              </a:ext>
            </a:extLst>
          </p:cNvPr>
          <p:cNvSpPr txBox="1"/>
          <p:nvPr/>
        </p:nvSpPr>
        <p:spPr>
          <a:xfrm>
            <a:off x="1690908" y="3061930"/>
            <a:ext cx="8129116" cy="1071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28591" marR="0" lvl="1" indent="-342900" algn="l" defTabSz="914256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=&gt;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lower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data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rates</a:t>
            </a:r>
            <a:r>
              <a:rPr lang="nl-NL" sz="1800" dirty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=&gt; more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dense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networks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1028591" marR="0" lvl="1" indent="-342900" algn="l" defTabSz="914256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=&gt; low/zero power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devices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=&gt;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wireless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powering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</a:t>
            </a:r>
          </a:p>
          <a:p>
            <a:pPr marL="1028591" marR="0" lvl="1" indent="-342900" algn="l" defTabSz="914256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=&gt;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biocompatibility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=&gt;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novel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materials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293589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CD3593-5731-41EF-B15F-B27141419D0D}" type="slidenum">
              <a:rPr kumimoji="0" lang="nl-NL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l-NL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4A45BB-C2A2-470C-ACF5-071E099196FE}"/>
              </a:ext>
            </a:extLst>
          </p:cNvPr>
          <p:cNvSpPr txBox="1"/>
          <p:nvPr/>
        </p:nvSpPr>
        <p:spPr>
          <a:xfrm>
            <a:off x="0" y="1"/>
            <a:ext cx="16257588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Radio Systems: Examples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22153"/>
            <a:ext cx="2542252" cy="62184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FAB1135-03F1-4185-79D9-1444D818F8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518" y="1725634"/>
            <a:ext cx="14076361" cy="63514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8138F34-A2DA-8D5F-E693-93B7434F96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9013" y="2086242"/>
            <a:ext cx="11309060" cy="5552133"/>
          </a:xfrm>
          <a:prstGeom prst="rect">
            <a:avLst/>
          </a:prstGeom>
        </p:spPr>
      </p:pic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FA1E0C2F-F138-AD45-80E6-3FD7BCE60651}"/>
              </a:ext>
            </a:extLst>
          </p:cNvPr>
          <p:cNvSpPr txBox="1">
            <a:spLocks/>
          </p:cNvSpPr>
          <p:nvPr/>
        </p:nvSpPr>
        <p:spPr>
          <a:xfrm>
            <a:off x="2050806" y="2324101"/>
            <a:ext cx="11297920" cy="539428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131436" indent="0" algn="l" defTabSz="914256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rgbClr val="469BC0"/>
                </a:solidFill>
                <a:latin typeface="+mn-lt"/>
                <a:ea typeface="+mn-ea"/>
                <a:cs typeface="+mn-cs"/>
              </a:defRPr>
            </a:lvl1pPr>
            <a:lvl2pPr marL="685691" indent="-228564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19" indent="-228564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47" indent="-228564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74" indent="-228564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02" indent="-228564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30" indent="-228564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57" indent="-228564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84" indent="-228564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4336" marR="0" lvl="0" indent="-342900" algn="l" defTabSz="91425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469B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Microwave </a:t>
            </a:r>
            <a:r>
              <a:rPr kumimoji="0" 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69B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sensing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469B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and monitoring</a:t>
            </a:r>
          </a:p>
          <a:p>
            <a:pPr marL="1028591" marR="0" lvl="1" indent="-342900" algn="l" defTabSz="91425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classical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and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nonlinear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radar </a:t>
            </a:r>
          </a:p>
          <a:p>
            <a:pPr marL="1028591" marR="0" lvl="1" indent="-342900" algn="l" defTabSz="91425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in/out of body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sensing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and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communication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71BD60D-BCCA-6AA1-0908-4D12E2887C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6475" y="3654562"/>
            <a:ext cx="1532741" cy="1379129"/>
          </a:xfrm>
          <a:prstGeom prst="rect">
            <a:avLst/>
          </a:prstGeom>
        </p:spPr>
      </p:pic>
      <p:pic>
        <p:nvPicPr>
          <p:cNvPr id="19" name="Picture 2" descr="image">
            <a:extLst>
              <a:ext uri="{FF2B5EF4-FFF2-40B4-BE49-F238E27FC236}">
                <a16:creationId xmlns:a16="http://schemas.microsoft.com/office/drawing/2014/main" id="{B9DB7743-B6B9-7074-EC5F-FFAB7C5A23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3" t="-1333" r="618" b="1333"/>
          <a:stretch/>
        </p:blipFill>
        <p:spPr bwMode="auto">
          <a:xfrm>
            <a:off x="12247649" y="2397479"/>
            <a:ext cx="1634207" cy="98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C2D868E2-F400-22CC-E9E2-AD4BB953A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279" y="2210754"/>
            <a:ext cx="3561323" cy="142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6D7EF7A8-E4FB-D519-0769-2FB1E1BCC64F}"/>
              </a:ext>
            </a:extLst>
          </p:cNvPr>
          <p:cNvGrpSpPr/>
          <p:nvPr/>
        </p:nvGrpSpPr>
        <p:grpSpPr>
          <a:xfrm>
            <a:off x="7592269" y="3538563"/>
            <a:ext cx="7465188" cy="4663019"/>
            <a:chOff x="6521450" y="2675070"/>
            <a:chExt cx="10512181" cy="5835202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B118181-5F31-513C-22C1-B8CF0449F8B3}"/>
                </a:ext>
              </a:extLst>
            </p:cNvPr>
            <p:cNvSpPr/>
            <p:nvPr/>
          </p:nvSpPr>
          <p:spPr>
            <a:xfrm>
              <a:off x="6521450" y="2675070"/>
              <a:ext cx="10512181" cy="5835202"/>
            </a:xfrm>
            <a:prstGeom prst="rect">
              <a:avLst/>
            </a:prstGeom>
            <a:no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" name="Block Arc 25">
              <a:extLst>
                <a:ext uri="{FF2B5EF4-FFF2-40B4-BE49-F238E27FC236}">
                  <a16:creationId xmlns:a16="http://schemas.microsoft.com/office/drawing/2014/main" id="{5EFAFD9C-234E-D26A-A580-23B7A1BF2C48}"/>
                </a:ext>
              </a:extLst>
            </p:cNvPr>
            <p:cNvSpPr/>
            <p:nvPr/>
          </p:nvSpPr>
          <p:spPr>
            <a:xfrm>
              <a:off x="7379909" y="2675070"/>
              <a:ext cx="5597641" cy="5835202"/>
            </a:xfrm>
            <a:prstGeom prst="blockArc">
              <a:avLst>
                <a:gd name="adj1" fmla="val 17527788"/>
                <a:gd name="adj2" fmla="val 4119114"/>
                <a:gd name="adj3" fmla="val 5750"/>
              </a:avLst>
            </a:prstGeom>
            <a:gradFill rotWithShape="0">
              <a:gsLst>
                <a:gs pos="0">
                  <a:srgbClr val="4472C4">
                    <a:hueOff val="-7353344"/>
                    <a:satOff val="-10228"/>
                    <a:lumOff val="-3922"/>
                    <a:alphaOff val="0"/>
                    <a:satMod val="103000"/>
                    <a:lumMod val="102000"/>
                    <a:tint val="94000"/>
                  </a:srgbClr>
                </a:gs>
                <a:gs pos="50000">
                  <a:srgbClr val="4472C4">
                    <a:hueOff val="-7353344"/>
                    <a:satOff val="-10228"/>
                    <a:lumOff val="-3922"/>
                    <a:alphaOff val="0"/>
                    <a:satMod val="110000"/>
                    <a:lumMod val="100000"/>
                    <a:shade val="100000"/>
                  </a:srgbClr>
                </a:gs>
                <a:gs pos="100000">
                  <a:srgbClr val="4472C4">
                    <a:hueOff val="-7353344"/>
                    <a:satOff val="-10228"/>
                    <a:lumOff val="-3922"/>
                    <a:alphaOff val="0"/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BE2C0EF-397D-1333-15F5-81BBFE73F335}"/>
                </a:ext>
              </a:extLst>
            </p:cNvPr>
            <p:cNvSpPr/>
            <p:nvPr/>
          </p:nvSpPr>
          <p:spPr>
            <a:xfrm>
              <a:off x="11501605" y="3166977"/>
              <a:ext cx="1487560" cy="1487976"/>
            </a:xfrm>
            <a:prstGeom prst="ellipse">
              <a:avLst/>
            </a:prstGeom>
            <a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8847B54-B99A-36A5-D315-26B31D90D013}"/>
                </a:ext>
              </a:extLst>
            </p:cNvPr>
            <p:cNvSpPr/>
            <p:nvPr/>
          </p:nvSpPr>
          <p:spPr>
            <a:xfrm>
              <a:off x="13126422" y="2955368"/>
              <a:ext cx="3907208" cy="1440127"/>
            </a:xfrm>
            <a:custGeom>
              <a:avLst/>
              <a:gdLst>
                <a:gd name="connsiteX0" fmla="*/ 0 w 3907208"/>
                <a:gd name="connsiteY0" fmla="*/ 0 h 1440127"/>
                <a:gd name="connsiteX1" fmla="*/ 3907208 w 3907208"/>
                <a:gd name="connsiteY1" fmla="*/ 0 h 1440127"/>
                <a:gd name="connsiteX2" fmla="*/ 3907208 w 3907208"/>
                <a:gd name="connsiteY2" fmla="*/ 1440127 h 1440127"/>
                <a:gd name="connsiteX3" fmla="*/ 0 w 3907208"/>
                <a:gd name="connsiteY3" fmla="*/ 1440127 h 1440127"/>
                <a:gd name="connsiteX4" fmla="*/ 0 w 3907208"/>
                <a:gd name="connsiteY4" fmla="*/ 0 h 144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7208" h="1440127">
                  <a:moveTo>
                    <a:pt x="0" y="0"/>
                  </a:moveTo>
                  <a:lnTo>
                    <a:pt x="3907208" y="0"/>
                  </a:lnTo>
                  <a:lnTo>
                    <a:pt x="3907208" y="1440127"/>
                  </a:lnTo>
                  <a:lnTo>
                    <a:pt x="0" y="1440127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marL="0" marR="0" lvl="0" indent="0" algn="l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0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Insect tracking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C68C9DD-08EF-B3B0-50A3-A2DB03C94B64}"/>
                </a:ext>
              </a:extLst>
            </p:cNvPr>
            <p:cNvSpPr/>
            <p:nvPr/>
          </p:nvSpPr>
          <p:spPr>
            <a:xfrm>
              <a:off x="12076552" y="4859769"/>
              <a:ext cx="1487560" cy="1487976"/>
            </a:xfrm>
            <a:prstGeom prst="ellipse">
              <a:avLst/>
            </a:prstGeom>
            <a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40000" r="-40000"/>
              </a:stretch>
            </a:blip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0E3A380-C4B3-A568-C9D9-361B149C8643}"/>
                </a:ext>
              </a:extLst>
            </p:cNvPr>
            <p:cNvSpPr/>
            <p:nvPr/>
          </p:nvSpPr>
          <p:spPr>
            <a:xfrm>
              <a:off x="13618836" y="4956109"/>
              <a:ext cx="2647602" cy="1440127"/>
            </a:xfrm>
            <a:custGeom>
              <a:avLst/>
              <a:gdLst>
                <a:gd name="connsiteX0" fmla="*/ 0 w 2647602"/>
                <a:gd name="connsiteY0" fmla="*/ 0 h 1440127"/>
                <a:gd name="connsiteX1" fmla="*/ 2647602 w 2647602"/>
                <a:gd name="connsiteY1" fmla="*/ 0 h 1440127"/>
                <a:gd name="connsiteX2" fmla="*/ 2647602 w 2647602"/>
                <a:gd name="connsiteY2" fmla="*/ 1440127 h 1440127"/>
                <a:gd name="connsiteX3" fmla="*/ 0 w 2647602"/>
                <a:gd name="connsiteY3" fmla="*/ 1440127 h 1440127"/>
                <a:gd name="connsiteX4" fmla="*/ 0 w 2647602"/>
                <a:gd name="connsiteY4" fmla="*/ 0 h 144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7602" h="1440127">
                  <a:moveTo>
                    <a:pt x="0" y="0"/>
                  </a:moveTo>
                  <a:lnTo>
                    <a:pt x="2647602" y="0"/>
                  </a:lnTo>
                  <a:lnTo>
                    <a:pt x="2647602" y="1440127"/>
                  </a:lnTo>
                  <a:lnTo>
                    <a:pt x="0" y="1440127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marL="0" marR="0" lvl="0" indent="0" algn="l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0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Search and rescue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C1A4A5D-53F8-F5D7-B44E-2CED317D8F82}"/>
                </a:ext>
              </a:extLst>
            </p:cNvPr>
            <p:cNvSpPr/>
            <p:nvPr/>
          </p:nvSpPr>
          <p:spPr>
            <a:xfrm>
              <a:off x="11501605" y="6576486"/>
              <a:ext cx="1487560" cy="1487976"/>
            </a:xfrm>
            <a:prstGeom prst="ellipse">
              <a:avLst/>
            </a:prstGeom>
            <a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6000" r="-26000"/>
              </a:stretch>
            </a:blip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079DD292-B110-E0D8-A237-1FD1ADEDF838}"/>
                </a:ext>
              </a:extLst>
            </p:cNvPr>
            <p:cNvSpPr/>
            <p:nvPr/>
          </p:nvSpPr>
          <p:spPr>
            <a:xfrm>
              <a:off x="12878443" y="6599743"/>
              <a:ext cx="4155187" cy="1440127"/>
            </a:xfrm>
            <a:custGeom>
              <a:avLst/>
              <a:gdLst>
                <a:gd name="connsiteX0" fmla="*/ 0 w 4155187"/>
                <a:gd name="connsiteY0" fmla="*/ 0 h 1440127"/>
                <a:gd name="connsiteX1" fmla="*/ 4155187 w 4155187"/>
                <a:gd name="connsiteY1" fmla="*/ 0 h 1440127"/>
                <a:gd name="connsiteX2" fmla="*/ 4155187 w 4155187"/>
                <a:gd name="connsiteY2" fmla="*/ 1440127 h 1440127"/>
                <a:gd name="connsiteX3" fmla="*/ 0 w 4155187"/>
                <a:gd name="connsiteY3" fmla="*/ 1440127 h 1440127"/>
                <a:gd name="connsiteX4" fmla="*/ 0 w 4155187"/>
                <a:gd name="connsiteY4" fmla="*/ 0 h 144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55187" h="1440127">
                  <a:moveTo>
                    <a:pt x="0" y="0"/>
                  </a:moveTo>
                  <a:lnTo>
                    <a:pt x="4155187" y="0"/>
                  </a:lnTo>
                  <a:lnTo>
                    <a:pt x="4155187" y="1440127"/>
                  </a:lnTo>
                  <a:lnTo>
                    <a:pt x="0" y="1440127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marL="0" marR="0" lvl="0" indent="0" algn="l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0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ED7D31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  </a:t>
              </a:r>
              <a:r>
                <a:rPr kumimoji="0" lang="en-GB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EC790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Infrastructure </a:t>
              </a:r>
            </a:p>
            <a:p>
              <a:pPr marL="0" marR="0" lvl="0" indent="0" algn="l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0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EC790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  control</a:t>
              </a:r>
            </a:p>
          </p:txBody>
        </p:sp>
      </p:grpSp>
      <p:pic>
        <p:nvPicPr>
          <p:cNvPr id="2" name="Picture 1" descr="A picture containing text, different&#10;&#10;Description automatically generated">
            <a:extLst>
              <a:ext uri="{FF2B5EF4-FFF2-40B4-BE49-F238E27FC236}">
                <a16:creationId xmlns:a16="http://schemas.microsoft.com/office/drawing/2014/main" id="{2A45A350-1267-975A-68A0-8B18DE8CF59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66"/>
          <a:stretch/>
        </p:blipFill>
        <p:spPr>
          <a:xfrm>
            <a:off x="2724352" y="4018123"/>
            <a:ext cx="4706767" cy="15195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46752B-0825-6ADB-047B-19B41C77AD5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45947" y="5916521"/>
            <a:ext cx="3692643" cy="18506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726474-FB73-0EF0-85CA-96DFECEB3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131" y="5679640"/>
            <a:ext cx="2780831" cy="2087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A bug on a person's finger&#10;&#10;Description automatically generated with low confidence">
            <a:extLst>
              <a:ext uri="{FF2B5EF4-FFF2-40B4-BE49-F238E27FC236}">
                <a16:creationId xmlns:a16="http://schemas.microsoft.com/office/drawing/2014/main" id="{6BA01520-A9AC-A80B-0666-E0611FE0B62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385" y="4461086"/>
            <a:ext cx="1759034" cy="131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703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CD3593-5731-41EF-B15F-B27141419D0D}" type="slidenum">
              <a:rPr kumimoji="0" lang="nl-NL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l-NL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4A45BB-C2A2-470C-ACF5-071E099196FE}"/>
              </a:ext>
            </a:extLst>
          </p:cNvPr>
          <p:cNvSpPr txBox="1"/>
          <p:nvPr/>
        </p:nvSpPr>
        <p:spPr>
          <a:xfrm>
            <a:off x="0" y="1"/>
            <a:ext cx="16257588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Radio Systems: Examples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22153"/>
            <a:ext cx="2542252" cy="62184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FAB1135-03F1-4185-79D9-1444D818F8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518" y="1725634"/>
            <a:ext cx="14076361" cy="6351436"/>
          </a:xfrm>
          <a:prstGeom prst="rect">
            <a:avLst/>
          </a:prstGeom>
        </p:spPr>
      </p:pic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85904717-E4DC-EA0A-FD2A-4F35694C9315}"/>
              </a:ext>
            </a:extLst>
          </p:cNvPr>
          <p:cNvSpPr txBox="1">
            <a:spLocks/>
          </p:cNvSpPr>
          <p:nvPr/>
        </p:nvSpPr>
        <p:spPr>
          <a:xfrm>
            <a:off x="1739307" y="2713223"/>
            <a:ext cx="11297920" cy="489357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131436" indent="0" algn="l" defTabSz="914256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rgbClr val="469BC0"/>
                </a:solidFill>
                <a:latin typeface="+mn-lt"/>
                <a:ea typeface="+mn-ea"/>
                <a:cs typeface="+mn-cs"/>
              </a:defRPr>
            </a:lvl1pPr>
            <a:lvl2pPr marL="685691" indent="-228564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19" indent="-228564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47" indent="-228564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74" indent="-228564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02" indent="-228564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30" indent="-228564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57" indent="-228564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84" indent="-228564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4336" marR="0" lvl="0" indent="-342900" algn="l" defTabSz="91425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69B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Integrated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469B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69B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Sensing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469B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69B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and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469B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Communication (ISAC)</a:t>
            </a:r>
          </a:p>
          <a:p>
            <a:pPr marL="1028591" marR="0" lvl="1" indent="-342900" algn="l" defTabSz="914256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=&gt; new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applications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1485719" marR="0" lvl="2" indent="-342900" algn="l" defTabSz="914256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Health (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heart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rate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breath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rate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detection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fall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detection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…)</a:t>
            </a:r>
          </a:p>
          <a:p>
            <a:pPr marL="1485719" marR="0" lvl="2" indent="-342900" algn="l" defTabSz="914256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Industry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(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safety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…)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ABCB1B-20A7-B537-AACE-7823461375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7543" y="3737376"/>
            <a:ext cx="3757556" cy="30003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A228EC-A947-C37F-06FD-F517F0F08996}"/>
              </a:ext>
            </a:extLst>
          </p:cNvPr>
          <p:cNvSpPr txBox="1"/>
          <p:nvPr/>
        </p:nvSpPr>
        <p:spPr>
          <a:xfrm>
            <a:off x="10807543" y="6936783"/>
            <a:ext cx="3855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From:Qian</a:t>
            </a: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Yang, </a:t>
            </a:r>
            <a:r>
              <a:rPr kumimoji="0" lang="nl-N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Hengxin</a:t>
            </a: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Wu, </a:t>
            </a:r>
            <a:r>
              <a:rPr kumimoji="0" lang="nl-N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Qianyi</a:t>
            </a: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Huang, Jin Zhang, Hao Chen, </a:t>
            </a:r>
            <a:r>
              <a:rPr kumimoji="0" lang="nl-N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Weichao</a:t>
            </a: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Li, </a:t>
            </a:r>
            <a:r>
              <a:rPr kumimoji="0" lang="nl-N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Xiaofeng</a:t>
            </a: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Tao, </a:t>
            </a:r>
            <a:r>
              <a:rPr kumimoji="0" lang="nl-N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and</a:t>
            </a: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nl-N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Qian</a:t>
            </a: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Zhang. 2023. Side-</a:t>
            </a:r>
            <a:r>
              <a:rPr kumimoji="0" lang="nl-N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lobe</a:t>
            </a: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nl-N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Can</a:t>
            </a: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nl-N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Know</a:t>
            </a: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More: </a:t>
            </a:r>
            <a:r>
              <a:rPr kumimoji="0" lang="nl-N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Towards</a:t>
            </a: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nl-N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Simultaneous</a:t>
            </a: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Communication </a:t>
            </a:r>
            <a:r>
              <a:rPr kumimoji="0" lang="nl-N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and</a:t>
            </a: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nl-N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Sensing</a:t>
            </a: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for </a:t>
            </a:r>
            <a:r>
              <a:rPr kumimoji="0" lang="nl-N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mmWave</a:t>
            </a: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Proc. ACM </a:t>
            </a:r>
            <a:r>
              <a:rPr kumimoji="0" lang="nl-N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Interact</a:t>
            </a: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</a:t>
            </a:r>
            <a:r>
              <a:rPr kumimoji="0" lang="nl-N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Mob</a:t>
            </a: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Wearable </a:t>
            </a:r>
            <a:r>
              <a:rPr kumimoji="0" lang="nl-N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Ubiquitous</a:t>
            </a: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nl-N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Technol</a:t>
            </a: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6, 4, </a:t>
            </a:r>
            <a:r>
              <a:rPr kumimoji="0" lang="nl-N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Article</a:t>
            </a: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191 (December 2022), 34 pages. https://doi.org/10.1145/3569498 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145931D-1B88-5378-BB48-ABA7C8131427}"/>
              </a:ext>
            </a:extLst>
          </p:cNvPr>
          <p:cNvGrpSpPr/>
          <p:nvPr/>
        </p:nvGrpSpPr>
        <p:grpSpPr>
          <a:xfrm>
            <a:off x="6011829" y="3884636"/>
            <a:ext cx="4417402" cy="3205611"/>
            <a:chOff x="1185807" y="2971800"/>
            <a:chExt cx="4738743" cy="328612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C1EEADB-7208-1A85-A702-03FE1DB3AB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9766" r="52811" b="61705"/>
            <a:stretch/>
          </p:blipFill>
          <p:spPr>
            <a:xfrm>
              <a:off x="1185807" y="2971800"/>
              <a:ext cx="4624443" cy="3197921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D2987D5-C5BC-2948-F758-572AAEAA887E}"/>
                </a:ext>
              </a:extLst>
            </p:cNvPr>
            <p:cNvSpPr/>
            <p:nvPr/>
          </p:nvSpPr>
          <p:spPr>
            <a:xfrm>
              <a:off x="5657850" y="5399369"/>
              <a:ext cx="266700" cy="858556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A487E64-BFDE-B327-43E5-D14C93B309F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1103"/>
          <a:stretch/>
        </p:blipFill>
        <p:spPr>
          <a:xfrm>
            <a:off x="2364217" y="4377005"/>
            <a:ext cx="3440256" cy="25725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3FA88A1-B24F-C029-F108-6C629C069C11}"/>
              </a:ext>
            </a:extLst>
          </p:cNvPr>
          <p:cNvSpPr txBox="1"/>
          <p:nvPr/>
        </p:nvSpPr>
        <p:spPr>
          <a:xfrm>
            <a:off x="2364217" y="7329795"/>
            <a:ext cx="598607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8"/>
              </a:rPr>
              <a:t>Both from: https://newshub.sustech.edu.cn/en/html/202301/38318.html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(31-01-2024)</a:t>
            </a:r>
          </a:p>
        </p:txBody>
      </p:sp>
    </p:spTree>
    <p:extLst>
      <p:ext uri="{BB962C8B-B14F-4D97-AF65-F5344CB8AC3E}">
        <p14:creationId xmlns:p14="http://schemas.microsoft.com/office/powerpoint/2010/main" val="8025026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CD3593-5731-41EF-B15F-B27141419D0D}" type="slidenum">
              <a:rPr kumimoji="0" lang="nl-NL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l-NL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4A45BB-C2A2-470C-ACF5-071E099196FE}"/>
              </a:ext>
            </a:extLst>
          </p:cNvPr>
          <p:cNvSpPr txBox="1"/>
          <p:nvPr/>
        </p:nvSpPr>
        <p:spPr>
          <a:xfrm>
            <a:off x="0" y="1"/>
            <a:ext cx="16257588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Radio Systems: Examples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522153"/>
            <a:ext cx="2542252" cy="62184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FAB1135-03F1-4185-79D9-1444D818F8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830" y="1725634"/>
            <a:ext cx="14806050" cy="6227389"/>
          </a:xfrm>
          <a:prstGeom prst="rect">
            <a:avLst/>
          </a:prstGeom>
        </p:spPr>
      </p:pic>
      <p:pic>
        <p:nvPicPr>
          <p:cNvPr id="2" name="Mercedes-Benz Plant Sindelfingen – New Testing Facility (720p)_Trim">
            <a:hlinkClick r:id="" action="ppaction://media"/>
            <a:extLst>
              <a:ext uri="{FF2B5EF4-FFF2-40B4-BE49-F238E27FC236}">
                <a16:creationId xmlns:a16="http://schemas.microsoft.com/office/drawing/2014/main" id="{AF5245BB-42B5-FFD3-22FC-33CC4E0A52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22285" y="2050245"/>
            <a:ext cx="7826721" cy="4402317"/>
          </a:xfrm>
          <a:prstGeom prst="rect">
            <a:avLst/>
          </a:prstGeom>
        </p:spPr>
      </p:pic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B4659F73-761F-F8D9-7650-808D8DFB3C4C}"/>
              </a:ext>
            </a:extLst>
          </p:cNvPr>
          <p:cNvSpPr txBox="1">
            <a:spLocks/>
          </p:cNvSpPr>
          <p:nvPr/>
        </p:nvSpPr>
        <p:spPr>
          <a:xfrm>
            <a:off x="333829" y="1722440"/>
            <a:ext cx="5917117" cy="6227389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131436" indent="0" algn="l" defTabSz="914256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rgbClr val="469BC0"/>
                </a:solidFill>
                <a:latin typeface="+mn-lt"/>
                <a:ea typeface="+mn-ea"/>
                <a:cs typeface="+mn-cs"/>
              </a:defRPr>
            </a:lvl1pPr>
            <a:lvl2pPr marL="685691" indent="-228564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19" indent="-228564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47" indent="-228564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74" indent="-228564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02" indent="-228564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30" indent="-228564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57" indent="-228564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84" indent="-228564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4336" marR="0" lvl="0" indent="-342900" algn="l" defTabSz="91425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69B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ElectroMagnetic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469B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Compatibility</a:t>
            </a:r>
          </a:p>
          <a:p>
            <a:pPr marL="1028591" lvl="1"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nl-NL" sz="2400" dirty="0" err="1">
                <a:solidFill>
                  <a:srgbClr val="469BC0"/>
                </a:solidFill>
                <a:latin typeface="Arial" panose="020B0604020202020204"/>
              </a:rPr>
              <a:t>Reliability</a:t>
            </a:r>
            <a:endParaRPr lang="nl-NL" sz="2400" dirty="0">
              <a:solidFill>
                <a:srgbClr val="469BC0"/>
              </a:solidFill>
              <a:latin typeface="Arial" panose="020B0604020202020204"/>
            </a:endParaRPr>
          </a:p>
          <a:p>
            <a:pPr marL="1028591" lvl="1"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nl-NL" sz="2400" dirty="0">
                <a:solidFill>
                  <a:srgbClr val="469BC0"/>
                </a:solidFill>
                <a:latin typeface="Arial" panose="020B0604020202020204"/>
              </a:rPr>
              <a:t>Safety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469BC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474336" marR="0" lvl="0" indent="-342900" algn="l" defTabSz="91425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469BC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Picture 4" descr="DSC02766">
            <a:extLst>
              <a:ext uri="{FF2B5EF4-FFF2-40B4-BE49-F238E27FC236}">
                <a16:creationId xmlns:a16="http://schemas.microsoft.com/office/drawing/2014/main" id="{79CD71F1-33C0-DC13-65B8-2C87BFB32ADB}"/>
              </a:ext>
            </a:extLst>
          </p:cNvPr>
          <p:cNvPicPr/>
          <p:nvPr/>
        </p:nvPicPr>
        <p:blipFill rotWithShape="1">
          <a:blip r:embed="rId8"/>
          <a:srcRect l="804" t="11359" r="3971" b="18833"/>
          <a:stretch/>
        </p:blipFill>
        <p:spPr>
          <a:xfrm>
            <a:off x="333830" y="3896187"/>
            <a:ext cx="6295554" cy="2892138"/>
          </a:xfrm>
          <a:prstGeom prst="rect">
            <a:avLst/>
          </a:prstGeom>
          <a:ln w="0"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5B578E-2694-C779-130B-A55A413826B2}"/>
              </a:ext>
            </a:extLst>
          </p:cNvPr>
          <p:cNvSpPr txBox="1"/>
          <p:nvPr/>
        </p:nvSpPr>
        <p:spPr>
          <a:xfrm>
            <a:off x="9958256" y="7093755"/>
            <a:ext cx="14743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err="1"/>
              <a:t>Radiated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36B624-4BC8-5C9F-E4EB-0197AF81CC47}"/>
              </a:ext>
            </a:extLst>
          </p:cNvPr>
          <p:cNvSpPr txBox="1"/>
          <p:nvPr/>
        </p:nvSpPr>
        <p:spPr>
          <a:xfrm>
            <a:off x="2542252" y="7079602"/>
            <a:ext cx="17677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err="1"/>
              <a:t>Conducted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149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12224</TotalTime>
  <Words>478</Words>
  <Application>Microsoft Office PowerPoint</Application>
  <PresentationFormat>Custom</PresentationFormat>
  <Paragraphs>89</Paragraphs>
  <Slides>10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Want to know more?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Jurian Wiese</dc:creator>
  <cp:lastModifiedBy>Lavrenko, Anastasia (UT-EEMCS)</cp:lastModifiedBy>
  <cp:revision>655</cp:revision>
  <cp:lastPrinted>2017-06-23T12:19:49Z</cp:lastPrinted>
  <dcterms:created xsi:type="dcterms:W3CDTF">2015-05-28T08:27:42Z</dcterms:created>
  <dcterms:modified xsi:type="dcterms:W3CDTF">2024-09-13T08:22:47Z</dcterms:modified>
</cp:coreProperties>
</file>