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69" r:id="rId2"/>
    <p:sldId id="393" r:id="rId3"/>
    <p:sldId id="328" r:id="rId4"/>
    <p:sldId id="394" r:id="rId5"/>
    <p:sldId id="397" r:id="rId6"/>
    <p:sldId id="334" r:id="rId7"/>
    <p:sldId id="398" r:id="rId8"/>
    <p:sldId id="387" r:id="rId9"/>
    <p:sldId id="389" r:id="rId10"/>
    <p:sldId id="392" r:id="rId11"/>
    <p:sldId id="400" r:id="rId12"/>
    <p:sldId id="402" r:id="rId13"/>
    <p:sldId id="401" r:id="rId14"/>
    <p:sldId id="405" r:id="rId15"/>
    <p:sldId id="406" r:id="rId16"/>
    <p:sldId id="399" r:id="rId17"/>
    <p:sldId id="408" r:id="rId18"/>
    <p:sldId id="407" r:id="rId19"/>
    <p:sldId id="403" r:id="rId20"/>
    <p:sldId id="295" r:id="rId21"/>
  </p:sldIdLst>
  <p:sldSz cx="9144000" cy="6858000" type="screen4x3"/>
  <p:notesSz cx="6805613" cy="99393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9900"/>
    <a:srgbClr val="C1F2FF"/>
    <a:srgbClr val="ABEDFF"/>
    <a:srgbClr val="FF5050"/>
    <a:srgbClr val="99CCFF"/>
    <a:srgbClr val="00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>
      <p:cViewPr varScale="1">
        <p:scale>
          <a:sx n="94" d="100"/>
          <a:sy n="94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VP\Dropbox\afstuderen\KLPD\improvements\5.%20Fast%20Mostprom\Plaatjes%20voor%20mostprom%20update%20en%20per%20increment%20sta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VP\Dropbox\afstuderen\KLPD\improvements\5.%20Fast%20Mostprom\Plaatjes%20voor%20mostprom%20update%20en%20per%20increment%20sta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VP\Dropbox\afstuderen\KLPD\improvements\5.%20Fast%20Mostprom\Plaatjes%20voor%20mostprom%20update%20en%20per%20increment%20sta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VP\Dropbox\afstuderen\KLPD\improvements\5.%20Fast%20Mostprom\Plaatjes%20voor%20mostprom%20update%20en%20per%20increment%20st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'plaatje mostprom update'!$B$1</c:f>
              <c:strCache>
                <c:ptCount val="1"/>
                <c:pt idx="0">
                  <c:v>before flight 1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'plaatje mostprom update'!$A$2:$A$1441</c:f>
              <c:numCache>
                <c:formatCode>General</c:formatCode>
                <c:ptCount val="144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</c:numCache>
            </c:numRef>
          </c:cat>
          <c:val>
            <c:numRef>
              <c:f>'plaatje mostprom update'!$B$2:$B$1441</c:f>
              <c:numCache>
                <c:formatCode>General</c:formatCode>
                <c:ptCount val="1440"/>
                <c:pt idx="0">
                  <c:v>3484.4319949999999</c:v>
                </c:pt>
                <c:pt idx="1">
                  <c:v>3447.821989</c:v>
                </c:pt>
                <c:pt idx="2">
                  <c:v>3406.262107</c:v>
                </c:pt>
                <c:pt idx="3">
                  <c:v>3373.4855980000002</c:v>
                </c:pt>
                <c:pt idx="4">
                  <c:v>3335.963632</c:v>
                </c:pt>
                <c:pt idx="5">
                  <c:v>3304.7859509999998</c:v>
                </c:pt>
                <c:pt idx="6">
                  <c:v>3275.6009039999999</c:v>
                </c:pt>
                <c:pt idx="7">
                  <c:v>3250.1242499999998</c:v>
                </c:pt>
                <c:pt idx="8">
                  <c:v>3227.213902</c:v>
                </c:pt>
                <c:pt idx="9">
                  <c:v>3212.5856560000002</c:v>
                </c:pt>
                <c:pt idx="10">
                  <c:v>3191.596387</c:v>
                </c:pt>
                <c:pt idx="11">
                  <c:v>3172.7640849999998</c:v>
                </c:pt>
                <c:pt idx="12">
                  <c:v>3154.7441370000001</c:v>
                </c:pt>
                <c:pt idx="13">
                  <c:v>3140.374883</c:v>
                </c:pt>
                <c:pt idx="14">
                  <c:v>3124.0645079999999</c:v>
                </c:pt>
                <c:pt idx="15">
                  <c:v>3110.4353099999998</c:v>
                </c:pt>
                <c:pt idx="16">
                  <c:v>3097.3014090000001</c:v>
                </c:pt>
                <c:pt idx="17">
                  <c:v>3085.0570429999998</c:v>
                </c:pt>
                <c:pt idx="18">
                  <c:v>3077.2779650000002</c:v>
                </c:pt>
                <c:pt idx="19">
                  <c:v>3064.5517129999998</c:v>
                </c:pt>
                <c:pt idx="20">
                  <c:v>3053.1659770000001</c:v>
                </c:pt>
                <c:pt idx="21">
                  <c:v>3037.40184</c:v>
                </c:pt>
                <c:pt idx="22">
                  <c:v>3013.1461899999999</c:v>
                </c:pt>
                <c:pt idx="23">
                  <c:v>2991.22237</c:v>
                </c:pt>
                <c:pt idx="24">
                  <c:v>2965.7871799999998</c:v>
                </c:pt>
                <c:pt idx="25">
                  <c:v>2940.7197409999999</c:v>
                </c:pt>
                <c:pt idx="26">
                  <c:v>2911.3358069999999</c:v>
                </c:pt>
                <c:pt idx="27">
                  <c:v>2877.5428609999999</c:v>
                </c:pt>
                <c:pt idx="28">
                  <c:v>2841.3514100000002</c:v>
                </c:pt>
                <c:pt idx="29">
                  <c:v>2805.3494919999998</c:v>
                </c:pt>
                <c:pt idx="30">
                  <c:v>2761.0436909999999</c:v>
                </c:pt>
                <c:pt idx="31">
                  <c:v>2710.774578</c:v>
                </c:pt>
                <c:pt idx="32">
                  <c:v>2657.3301820000001</c:v>
                </c:pt>
                <c:pt idx="33">
                  <c:v>2601.2457119999999</c:v>
                </c:pt>
                <c:pt idx="34">
                  <c:v>2544.4463340000002</c:v>
                </c:pt>
                <c:pt idx="35">
                  <c:v>2483.9168030000001</c:v>
                </c:pt>
                <c:pt idx="36">
                  <c:v>2425.869721</c:v>
                </c:pt>
                <c:pt idx="37">
                  <c:v>2361.0128370000002</c:v>
                </c:pt>
                <c:pt idx="38">
                  <c:v>2297.999609</c:v>
                </c:pt>
                <c:pt idx="39">
                  <c:v>2228.8605050000001</c:v>
                </c:pt>
                <c:pt idx="40">
                  <c:v>2159.69515</c:v>
                </c:pt>
                <c:pt idx="41">
                  <c:v>2092.6780899999999</c:v>
                </c:pt>
                <c:pt idx="42">
                  <c:v>2027.1184229999999</c:v>
                </c:pt>
                <c:pt idx="43">
                  <c:v>1968.717087</c:v>
                </c:pt>
                <c:pt idx="44">
                  <c:v>1923.8864590000001</c:v>
                </c:pt>
                <c:pt idx="45">
                  <c:v>1883.830796</c:v>
                </c:pt>
                <c:pt idx="46">
                  <c:v>1842.5877559999999</c:v>
                </c:pt>
                <c:pt idx="47">
                  <c:v>1804.950918</c:v>
                </c:pt>
                <c:pt idx="48">
                  <c:v>1779.6121479999999</c:v>
                </c:pt>
                <c:pt idx="49">
                  <c:v>1765.0378069999999</c:v>
                </c:pt>
                <c:pt idx="50">
                  <c:v>1753.692787</c:v>
                </c:pt>
                <c:pt idx="51">
                  <c:v>1753.0080539999999</c:v>
                </c:pt>
                <c:pt idx="52">
                  <c:v>1760.7905860000001</c:v>
                </c:pt>
                <c:pt idx="53">
                  <c:v>1772.7983879999999</c:v>
                </c:pt>
                <c:pt idx="54">
                  <c:v>1788.5296069999999</c:v>
                </c:pt>
                <c:pt idx="55">
                  <c:v>1808.774451</c:v>
                </c:pt>
                <c:pt idx="56">
                  <c:v>1826.7685839999999</c:v>
                </c:pt>
                <c:pt idx="57">
                  <c:v>1848.295157</c:v>
                </c:pt>
                <c:pt idx="58">
                  <c:v>1870.574826</c:v>
                </c:pt>
                <c:pt idx="59">
                  <c:v>1893.9177749999999</c:v>
                </c:pt>
                <c:pt idx="60">
                  <c:v>1916.855843</c:v>
                </c:pt>
                <c:pt idx="61">
                  <c:v>1939.201358</c:v>
                </c:pt>
                <c:pt idx="62">
                  <c:v>1952.787738</c:v>
                </c:pt>
                <c:pt idx="63">
                  <c:v>1966.157457</c:v>
                </c:pt>
                <c:pt idx="64">
                  <c:v>1982.1369360000001</c:v>
                </c:pt>
                <c:pt idx="65">
                  <c:v>1996.060538</c:v>
                </c:pt>
                <c:pt idx="66">
                  <c:v>2007.8090709999999</c:v>
                </c:pt>
                <c:pt idx="67">
                  <c:v>2018.542451</c:v>
                </c:pt>
                <c:pt idx="68">
                  <c:v>2028.968846</c:v>
                </c:pt>
                <c:pt idx="69">
                  <c:v>2041.4075949999999</c:v>
                </c:pt>
                <c:pt idx="70">
                  <c:v>2055.8957989999999</c:v>
                </c:pt>
                <c:pt idx="71">
                  <c:v>2073.217584</c:v>
                </c:pt>
                <c:pt idx="72">
                  <c:v>2095.016803</c:v>
                </c:pt>
                <c:pt idx="73">
                  <c:v>2127.4639560000001</c:v>
                </c:pt>
                <c:pt idx="74">
                  <c:v>2171.8329220000001</c:v>
                </c:pt>
                <c:pt idx="75">
                  <c:v>2222.910245</c:v>
                </c:pt>
                <c:pt idx="76">
                  <c:v>2274.9696610000001</c:v>
                </c:pt>
                <c:pt idx="77">
                  <c:v>2318.6584779999998</c:v>
                </c:pt>
                <c:pt idx="78">
                  <c:v>2388.006245</c:v>
                </c:pt>
                <c:pt idx="79">
                  <c:v>2459.787421</c:v>
                </c:pt>
                <c:pt idx="80">
                  <c:v>2539.4478439999998</c:v>
                </c:pt>
                <c:pt idx="81">
                  <c:v>2619.5684550000001</c:v>
                </c:pt>
                <c:pt idx="82">
                  <c:v>2699.69065</c:v>
                </c:pt>
                <c:pt idx="83">
                  <c:v>2787.8128609999999</c:v>
                </c:pt>
                <c:pt idx="84">
                  <c:v>2877.0880189999998</c:v>
                </c:pt>
                <c:pt idx="85">
                  <c:v>2961.2779690000002</c:v>
                </c:pt>
                <c:pt idx="86">
                  <c:v>3043.7923329999999</c:v>
                </c:pt>
                <c:pt idx="87">
                  <c:v>3128.6110170000002</c:v>
                </c:pt>
                <c:pt idx="88">
                  <c:v>3218.9058329999998</c:v>
                </c:pt>
                <c:pt idx="89">
                  <c:v>3313.2990770000001</c:v>
                </c:pt>
                <c:pt idx="90">
                  <c:v>3398.537914</c:v>
                </c:pt>
                <c:pt idx="91">
                  <c:v>3485.930809</c:v>
                </c:pt>
                <c:pt idx="92">
                  <c:v>3567.5135150000001</c:v>
                </c:pt>
                <c:pt idx="93">
                  <c:v>3659.8579180000002</c:v>
                </c:pt>
                <c:pt idx="94">
                  <c:v>3747.7553280000002</c:v>
                </c:pt>
                <c:pt idx="95">
                  <c:v>3838.4190939999999</c:v>
                </c:pt>
                <c:pt idx="96">
                  <c:v>3930.7261480000002</c:v>
                </c:pt>
                <c:pt idx="97">
                  <c:v>4023.893568</c:v>
                </c:pt>
                <c:pt idx="98">
                  <c:v>4122.1474859999998</c:v>
                </c:pt>
                <c:pt idx="99">
                  <c:v>4220.0391330000002</c:v>
                </c:pt>
                <c:pt idx="100">
                  <c:v>4323.7618169999996</c:v>
                </c:pt>
                <c:pt idx="101">
                  <c:v>4431.4496179999996</c:v>
                </c:pt>
                <c:pt idx="102">
                  <c:v>4547.4166990000003</c:v>
                </c:pt>
                <c:pt idx="103">
                  <c:v>4653.5000760000003</c:v>
                </c:pt>
                <c:pt idx="104">
                  <c:v>4771.6564900000003</c:v>
                </c:pt>
                <c:pt idx="105">
                  <c:v>4885.0149520000004</c:v>
                </c:pt>
                <c:pt idx="106">
                  <c:v>4998.1094510000003</c:v>
                </c:pt>
                <c:pt idx="107">
                  <c:v>5093.2416750000002</c:v>
                </c:pt>
                <c:pt idx="108">
                  <c:v>5197.5865889999995</c:v>
                </c:pt>
                <c:pt idx="109">
                  <c:v>5296.4081900000001</c:v>
                </c:pt>
                <c:pt idx="110">
                  <c:v>5388.7655219999997</c:v>
                </c:pt>
                <c:pt idx="111">
                  <c:v>5463.6515040000004</c:v>
                </c:pt>
                <c:pt idx="112">
                  <c:v>5512.003471</c:v>
                </c:pt>
                <c:pt idx="113">
                  <c:v>5507.488832</c:v>
                </c:pt>
                <c:pt idx="114">
                  <c:v>5483.6397450000004</c:v>
                </c:pt>
                <c:pt idx="115">
                  <c:v>5445.5525449999996</c:v>
                </c:pt>
                <c:pt idx="116">
                  <c:v>5383.2027950000002</c:v>
                </c:pt>
                <c:pt idx="117">
                  <c:v>5296.2041980000004</c:v>
                </c:pt>
                <c:pt idx="118">
                  <c:v>5176.5083350000004</c:v>
                </c:pt>
                <c:pt idx="119">
                  <c:v>5084.9365790000002</c:v>
                </c:pt>
                <c:pt idx="120">
                  <c:v>4937.7133569999996</c:v>
                </c:pt>
                <c:pt idx="121">
                  <c:v>4758.3974529999996</c:v>
                </c:pt>
                <c:pt idx="122">
                  <c:v>4574.8804190000001</c:v>
                </c:pt>
                <c:pt idx="123">
                  <c:v>4408.5459780000001</c:v>
                </c:pt>
                <c:pt idx="124">
                  <c:v>4224.3172880000002</c:v>
                </c:pt>
                <c:pt idx="125">
                  <c:v>4050.1473230000001</c:v>
                </c:pt>
                <c:pt idx="126">
                  <c:v>3885.3473220000001</c:v>
                </c:pt>
                <c:pt idx="127">
                  <c:v>3729.9841409999999</c:v>
                </c:pt>
                <c:pt idx="128">
                  <c:v>3577.042132</c:v>
                </c:pt>
                <c:pt idx="129">
                  <c:v>3443.3844570000001</c:v>
                </c:pt>
                <c:pt idx="130">
                  <c:v>3299.0267990000002</c:v>
                </c:pt>
                <c:pt idx="131">
                  <c:v>3157.110377</c:v>
                </c:pt>
                <c:pt idx="132">
                  <c:v>3022.9450080000001</c:v>
                </c:pt>
                <c:pt idx="133">
                  <c:v>2896.3906950000001</c:v>
                </c:pt>
                <c:pt idx="134">
                  <c:v>2782.21695</c:v>
                </c:pt>
                <c:pt idx="135">
                  <c:v>2669.79862</c:v>
                </c:pt>
                <c:pt idx="136">
                  <c:v>2565.2729709999999</c:v>
                </c:pt>
                <c:pt idx="137">
                  <c:v>2465.6250190000001</c:v>
                </c:pt>
                <c:pt idx="138">
                  <c:v>2394.4922710000001</c:v>
                </c:pt>
                <c:pt idx="139">
                  <c:v>2314.3244650000001</c:v>
                </c:pt>
                <c:pt idx="140">
                  <c:v>2235.1387070000001</c:v>
                </c:pt>
                <c:pt idx="141">
                  <c:v>2173.6476010000001</c:v>
                </c:pt>
                <c:pt idx="142">
                  <c:v>2122.7892820000002</c:v>
                </c:pt>
                <c:pt idx="143">
                  <c:v>2083.8024209999999</c:v>
                </c:pt>
                <c:pt idx="144">
                  <c:v>2057.712869</c:v>
                </c:pt>
                <c:pt idx="145">
                  <c:v>2041.4163289999999</c:v>
                </c:pt>
                <c:pt idx="146">
                  <c:v>2038.6510740000001</c:v>
                </c:pt>
                <c:pt idx="147">
                  <c:v>2042.639889</c:v>
                </c:pt>
                <c:pt idx="148">
                  <c:v>2048.7919910000001</c:v>
                </c:pt>
                <c:pt idx="149">
                  <c:v>2070.555386</c:v>
                </c:pt>
                <c:pt idx="150">
                  <c:v>2098.0492279999999</c:v>
                </c:pt>
                <c:pt idx="151">
                  <c:v>2131.517789</c:v>
                </c:pt>
                <c:pt idx="152">
                  <c:v>2161.7099520000002</c:v>
                </c:pt>
                <c:pt idx="153">
                  <c:v>2198.9315820000002</c:v>
                </c:pt>
                <c:pt idx="154">
                  <c:v>2242.4695609999999</c:v>
                </c:pt>
                <c:pt idx="155">
                  <c:v>2274.5305910000002</c:v>
                </c:pt>
                <c:pt idx="156">
                  <c:v>2314.3537459999998</c:v>
                </c:pt>
                <c:pt idx="157">
                  <c:v>2345.8893480000002</c:v>
                </c:pt>
                <c:pt idx="158">
                  <c:v>2376.187257</c:v>
                </c:pt>
                <c:pt idx="159">
                  <c:v>2400.610001</c:v>
                </c:pt>
                <c:pt idx="160">
                  <c:v>2423.0718099999999</c:v>
                </c:pt>
                <c:pt idx="161">
                  <c:v>2446.3709469999999</c:v>
                </c:pt>
                <c:pt idx="162">
                  <c:v>2456.9937300000001</c:v>
                </c:pt>
                <c:pt idx="163">
                  <c:v>2456.6159299999999</c:v>
                </c:pt>
                <c:pt idx="164">
                  <c:v>2458.0376080000001</c:v>
                </c:pt>
                <c:pt idx="165">
                  <c:v>2450.1757750000002</c:v>
                </c:pt>
                <c:pt idx="166">
                  <c:v>2439.325315</c:v>
                </c:pt>
                <c:pt idx="167">
                  <c:v>2423.9641839999999</c:v>
                </c:pt>
                <c:pt idx="168">
                  <c:v>2400.6635099999999</c:v>
                </c:pt>
                <c:pt idx="169">
                  <c:v>2371.0009490000002</c:v>
                </c:pt>
                <c:pt idx="170">
                  <c:v>2333.913333</c:v>
                </c:pt>
                <c:pt idx="171">
                  <c:v>2289.9002829999999</c:v>
                </c:pt>
                <c:pt idx="172">
                  <c:v>2243.32447</c:v>
                </c:pt>
                <c:pt idx="173">
                  <c:v>2198.0909959999999</c:v>
                </c:pt>
                <c:pt idx="174">
                  <c:v>2141.0533650000002</c:v>
                </c:pt>
                <c:pt idx="175">
                  <c:v>2079.2019439999999</c:v>
                </c:pt>
                <c:pt idx="176">
                  <c:v>2017.260888</c:v>
                </c:pt>
                <c:pt idx="177">
                  <c:v>1949.810538</c:v>
                </c:pt>
                <c:pt idx="178">
                  <c:v>1879.883024</c:v>
                </c:pt>
                <c:pt idx="179">
                  <c:v>1811.4524670000001</c:v>
                </c:pt>
                <c:pt idx="180">
                  <c:v>1750.691086</c:v>
                </c:pt>
                <c:pt idx="181">
                  <c:v>1679.795249</c:v>
                </c:pt>
                <c:pt idx="182">
                  <c:v>1608.368035</c:v>
                </c:pt>
                <c:pt idx="183">
                  <c:v>1539.085855</c:v>
                </c:pt>
                <c:pt idx="184">
                  <c:v>1470.1866990000001</c:v>
                </c:pt>
                <c:pt idx="185">
                  <c:v>1401.669817</c:v>
                </c:pt>
                <c:pt idx="186">
                  <c:v>1333.904974</c:v>
                </c:pt>
                <c:pt idx="187">
                  <c:v>1263.798882</c:v>
                </c:pt>
                <c:pt idx="188">
                  <c:v>1192.900204</c:v>
                </c:pt>
                <c:pt idx="189">
                  <c:v>1124.313654</c:v>
                </c:pt>
                <c:pt idx="190">
                  <c:v>1052.7359309999999</c:v>
                </c:pt>
                <c:pt idx="191">
                  <c:v>982.82816560000003</c:v>
                </c:pt>
                <c:pt idx="192">
                  <c:v>909.79029509999998</c:v>
                </c:pt>
                <c:pt idx="193">
                  <c:v>841.71130489999996</c:v>
                </c:pt>
                <c:pt idx="194">
                  <c:v>780.61438539999995</c:v>
                </c:pt>
                <c:pt idx="195">
                  <c:v>715.07255469999996</c:v>
                </c:pt>
                <c:pt idx="196">
                  <c:v>651.19466339999997</c:v>
                </c:pt>
                <c:pt idx="197">
                  <c:v>593.74824279999996</c:v>
                </c:pt>
                <c:pt idx="198">
                  <c:v>538.94873470000005</c:v>
                </c:pt>
                <c:pt idx="199">
                  <c:v>492.66176439999998</c:v>
                </c:pt>
                <c:pt idx="200">
                  <c:v>452.8419791</c:v>
                </c:pt>
                <c:pt idx="201">
                  <c:v>419.23829799999999</c:v>
                </c:pt>
                <c:pt idx="202">
                  <c:v>390.08277880000003</c:v>
                </c:pt>
                <c:pt idx="203">
                  <c:v>369.38017530000002</c:v>
                </c:pt>
                <c:pt idx="204">
                  <c:v>354.14746220000001</c:v>
                </c:pt>
                <c:pt idx="205">
                  <c:v>345.3530394</c:v>
                </c:pt>
                <c:pt idx="206">
                  <c:v>343.68351869999998</c:v>
                </c:pt>
                <c:pt idx="207">
                  <c:v>348.21290149999999</c:v>
                </c:pt>
                <c:pt idx="208">
                  <c:v>361.88252979999999</c:v>
                </c:pt>
                <c:pt idx="209">
                  <c:v>379.46191390000001</c:v>
                </c:pt>
                <c:pt idx="210">
                  <c:v>402.79806409999998</c:v>
                </c:pt>
                <c:pt idx="211">
                  <c:v>432.11631369999998</c:v>
                </c:pt>
                <c:pt idx="212">
                  <c:v>465.52524260000001</c:v>
                </c:pt>
                <c:pt idx="213">
                  <c:v>502.25562719999999</c:v>
                </c:pt>
                <c:pt idx="214">
                  <c:v>541.49048300000004</c:v>
                </c:pt>
                <c:pt idx="215">
                  <c:v>582.76236100000006</c:v>
                </c:pt>
                <c:pt idx="216">
                  <c:v>629.98646510000003</c:v>
                </c:pt>
                <c:pt idx="217">
                  <c:v>679.11063019999995</c:v>
                </c:pt>
                <c:pt idx="218">
                  <c:v>728.28094199999998</c:v>
                </c:pt>
                <c:pt idx="219">
                  <c:v>780.90067190000002</c:v>
                </c:pt>
                <c:pt idx="220">
                  <c:v>836.47427270000003</c:v>
                </c:pt>
                <c:pt idx="221">
                  <c:v>893.07819310000002</c:v>
                </c:pt>
                <c:pt idx="222">
                  <c:v>953.60685369999999</c:v>
                </c:pt>
                <c:pt idx="223">
                  <c:v>1015.698609</c:v>
                </c:pt>
                <c:pt idx="224">
                  <c:v>1081.2437930000001</c:v>
                </c:pt>
                <c:pt idx="225">
                  <c:v>1152.4310419999999</c:v>
                </c:pt>
                <c:pt idx="226">
                  <c:v>1226.810673</c:v>
                </c:pt>
                <c:pt idx="227">
                  <c:v>1296.363769</c:v>
                </c:pt>
                <c:pt idx="228">
                  <c:v>1372.8393040000001</c:v>
                </c:pt>
                <c:pt idx="229">
                  <c:v>1453.377215</c:v>
                </c:pt>
                <c:pt idx="230">
                  <c:v>1530.10131</c:v>
                </c:pt>
                <c:pt idx="231">
                  <c:v>1608.6094109999999</c:v>
                </c:pt>
                <c:pt idx="232">
                  <c:v>1682.8692040000001</c:v>
                </c:pt>
                <c:pt idx="233">
                  <c:v>1754.5232559999999</c:v>
                </c:pt>
                <c:pt idx="234">
                  <c:v>1826.7962889999999</c:v>
                </c:pt>
                <c:pt idx="235">
                  <c:v>1893.452845</c:v>
                </c:pt>
                <c:pt idx="236">
                  <c:v>1957.0373059999999</c:v>
                </c:pt>
                <c:pt idx="237">
                  <c:v>2017.334061</c:v>
                </c:pt>
                <c:pt idx="238">
                  <c:v>2071.570901</c:v>
                </c:pt>
                <c:pt idx="239">
                  <c:v>2119.5616530000002</c:v>
                </c:pt>
                <c:pt idx="240">
                  <c:v>2165.819109</c:v>
                </c:pt>
                <c:pt idx="241">
                  <c:v>2208.3458730000002</c:v>
                </c:pt>
                <c:pt idx="242">
                  <c:v>2245.0183320000001</c:v>
                </c:pt>
                <c:pt idx="243">
                  <c:v>2278.288943</c:v>
                </c:pt>
                <c:pt idx="244">
                  <c:v>2312.271557</c:v>
                </c:pt>
                <c:pt idx="245">
                  <c:v>2348.203559</c:v>
                </c:pt>
                <c:pt idx="246">
                  <c:v>2377.7658280000001</c:v>
                </c:pt>
                <c:pt idx="247">
                  <c:v>2404.9154709999998</c:v>
                </c:pt>
                <c:pt idx="248">
                  <c:v>2434.763187</c:v>
                </c:pt>
                <c:pt idx="249">
                  <c:v>2459.3747440000002</c:v>
                </c:pt>
                <c:pt idx="250">
                  <c:v>2484.3553809999999</c:v>
                </c:pt>
                <c:pt idx="251">
                  <c:v>2512.0023219999998</c:v>
                </c:pt>
                <c:pt idx="252">
                  <c:v>2538.9393329999998</c:v>
                </c:pt>
                <c:pt idx="253">
                  <c:v>2567.103192</c:v>
                </c:pt>
                <c:pt idx="254">
                  <c:v>2591.0016890000002</c:v>
                </c:pt>
                <c:pt idx="255">
                  <c:v>2607.688584</c:v>
                </c:pt>
                <c:pt idx="256">
                  <c:v>2622.2766900000001</c:v>
                </c:pt>
                <c:pt idx="257">
                  <c:v>2635.701669</c:v>
                </c:pt>
                <c:pt idx="258">
                  <c:v>2646.4861759999999</c:v>
                </c:pt>
                <c:pt idx="259">
                  <c:v>2648.2081250000001</c:v>
                </c:pt>
                <c:pt idx="260">
                  <c:v>2643.9984129999998</c:v>
                </c:pt>
                <c:pt idx="261">
                  <c:v>2634.694618</c:v>
                </c:pt>
                <c:pt idx="262">
                  <c:v>2612.341864</c:v>
                </c:pt>
                <c:pt idx="263">
                  <c:v>2588.869342</c:v>
                </c:pt>
                <c:pt idx="264">
                  <c:v>2551.7134660000002</c:v>
                </c:pt>
                <c:pt idx="265">
                  <c:v>2505.771123</c:v>
                </c:pt>
                <c:pt idx="266">
                  <c:v>2453.4864680000001</c:v>
                </c:pt>
                <c:pt idx="267">
                  <c:v>2394.9782329999998</c:v>
                </c:pt>
                <c:pt idx="268">
                  <c:v>2334.445275</c:v>
                </c:pt>
                <c:pt idx="269">
                  <c:v>2268.4342000000001</c:v>
                </c:pt>
                <c:pt idx="270">
                  <c:v>2194.2705689999998</c:v>
                </c:pt>
                <c:pt idx="271">
                  <c:v>2115.983412</c:v>
                </c:pt>
                <c:pt idx="272">
                  <c:v>2032.9759449999999</c:v>
                </c:pt>
                <c:pt idx="273">
                  <c:v>1949.0620289999999</c:v>
                </c:pt>
                <c:pt idx="274">
                  <c:v>1865.469429</c:v>
                </c:pt>
                <c:pt idx="275">
                  <c:v>1781.4221170000001</c:v>
                </c:pt>
                <c:pt idx="276">
                  <c:v>1694.767276</c:v>
                </c:pt>
                <c:pt idx="277">
                  <c:v>1610.0856719999999</c:v>
                </c:pt>
                <c:pt idx="278">
                  <c:v>1527.9847990000001</c:v>
                </c:pt>
                <c:pt idx="279">
                  <c:v>1445.7363339999999</c:v>
                </c:pt>
                <c:pt idx="280">
                  <c:v>1360.903339</c:v>
                </c:pt>
                <c:pt idx="281">
                  <c:v>1276.3725059999999</c:v>
                </c:pt>
                <c:pt idx="282">
                  <c:v>1194.260655</c:v>
                </c:pt>
                <c:pt idx="283">
                  <c:v>1113.134031</c:v>
                </c:pt>
                <c:pt idx="284">
                  <c:v>1038.490517</c:v>
                </c:pt>
                <c:pt idx="285">
                  <c:v>966.35720549999996</c:v>
                </c:pt>
                <c:pt idx="286">
                  <c:v>894.09093580000001</c:v>
                </c:pt>
                <c:pt idx="287">
                  <c:v>824.83257079999998</c:v>
                </c:pt>
                <c:pt idx="288">
                  <c:v>759.57935429999998</c:v>
                </c:pt>
                <c:pt idx="289">
                  <c:v>698.75889830000006</c:v>
                </c:pt>
                <c:pt idx="290">
                  <c:v>641.73691470000006</c:v>
                </c:pt>
                <c:pt idx="291">
                  <c:v>591.11806330000002</c:v>
                </c:pt>
                <c:pt idx="292">
                  <c:v>547.23878079999997</c:v>
                </c:pt>
                <c:pt idx="293">
                  <c:v>506.1929154</c:v>
                </c:pt>
                <c:pt idx="294">
                  <c:v>471.21118799999999</c:v>
                </c:pt>
                <c:pt idx="295">
                  <c:v>442.83713490000002</c:v>
                </c:pt>
                <c:pt idx="296">
                  <c:v>423.80183490000002</c:v>
                </c:pt>
                <c:pt idx="297">
                  <c:v>408.99677600000001</c:v>
                </c:pt>
                <c:pt idx="298">
                  <c:v>398.50352179999999</c:v>
                </c:pt>
                <c:pt idx="299">
                  <c:v>394.0053188</c:v>
                </c:pt>
                <c:pt idx="300">
                  <c:v>395.36913770000001</c:v>
                </c:pt>
                <c:pt idx="301">
                  <c:v>400.65766439999999</c:v>
                </c:pt>
                <c:pt idx="302">
                  <c:v>409.01796610000002</c:v>
                </c:pt>
                <c:pt idx="303">
                  <c:v>421.28797759999998</c:v>
                </c:pt>
                <c:pt idx="304">
                  <c:v>436.28134340000003</c:v>
                </c:pt>
                <c:pt idx="305">
                  <c:v>452.91959200000002</c:v>
                </c:pt>
                <c:pt idx="306">
                  <c:v>469.6583339</c:v>
                </c:pt>
                <c:pt idx="307">
                  <c:v>487.29704909999998</c:v>
                </c:pt>
                <c:pt idx="308">
                  <c:v>505.58113980000002</c:v>
                </c:pt>
                <c:pt idx="309">
                  <c:v>521.94388890000005</c:v>
                </c:pt>
                <c:pt idx="310">
                  <c:v>538.10741540000004</c:v>
                </c:pt>
                <c:pt idx="311">
                  <c:v>553.80817890000003</c:v>
                </c:pt>
                <c:pt idx="312">
                  <c:v>567.98666109999999</c:v>
                </c:pt>
                <c:pt idx="313">
                  <c:v>581.35290629999997</c:v>
                </c:pt>
                <c:pt idx="314">
                  <c:v>592.90644139999995</c:v>
                </c:pt>
                <c:pt idx="315">
                  <c:v>603.08692399999995</c:v>
                </c:pt>
                <c:pt idx="316">
                  <c:v>610.96191529999999</c:v>
                </c:pt>
                <c:pt idx="317">
                  <c:v>618.05881880000004</c:v>
                </c:pt>
                <c:pt idx="318">
                  <c:v>624.81188039999995</c:v>
                </c:pt>
                <c:pt idx="319">
                  <c:v>630.44040270000005</c:v>
                </c:pt>
                <c:pt idx="320">
                  <c:v>634.37715679999997</c:v>
                </c:pt>
                <c:pt idx="321">
                  <c:v>636.81688069999996</c:v>
                </c:pt>
                <c:pt idx="322">
                  <c:v>637.89321570000004</c:v>
                </c:pt>
                <c:pt idx="323">
                  <c:v>638.14796290000004</c:v>
                </c:pt>
                <c:pt idx="324">
                  <c:v>636.56487649999997</c:v>
                </c:pt>
                <c:pt idx="325">
                  <c:v>634.05269639999995</c:v>
                </c:pt>
                <c:pt idx="326">
                  <c:v>629.82747949999998</c:v>
                </c:pt>
                <c:pt idx="327">
                  <c:v>624.15813560000004</c:v>
                </c:pt>
                <c:pt idx="328">
                  <c:v>617.46228040000005</c:v>
                </c:pt>
                <c:pt idx="329">
                  <c:v>609.92017859999999</c:v>
                </c:pt>
                <c:pt idx="330">
                  <c:v>599.97670000000005</c:v>
                </c:pt>
                <c:pt idx="331">
                  <c:v>589.69839469999999</c:v>
                </c:pt>
                <c:pt idx="332">
                  <c:v>577.09957410000004</c:v>
                </c:pt>
                <c:pt idx="333">
                  <c:v>566.846677</c:v>
                </c:pt>
                <c:pt idx="334">
                  <c:v>556.06939669999997</c:v>
                </c:pt>
                <c:pt idx="335">
                  <c:v>543.86293409999996</c:v>
                </c:pt>
                <c:pt idx="336">
                  <c:v>531.90840160000005</c:v>
                </c:pt>
                <c:pt idx="337">
                  <c:v>519.59828870000001</c:v>
                </c:pt>
                <c:pt idx="338">
                  <c:v>507.64567219999998</c:v>
                </c:pt>
                <c:pt idx="339">
                  <c:v>497.39721450000002</c:v>
                </c:pt>
                <c:pt idx="340">
                  <c:v>488.5285523</c:v>
                </c:pt>
                <c:pt idx="341">
                  <c:v>478.90699330000001</c:v>
                </c:pt>
                <c:pt idx="342">
                  <c:v>470.59166679999998</c:v>
                </c:pt>
                <c:pt idx="343">
                  <c:v>461.89627289999999</c:v>
                </c:pt>
                <c:pt idx="344">
                  <c:v>456.04658110000003</c:v>
                </c:pt>
                <c:pt idx="345">
                  <c:v>449.13365299999998</c:v>
                </c:pt>
                <c:pt idx="346">
                  <c:v>442.78242760000001</c:v>
                </c:pt>
                <c:pt idx="347">
                  <c:v>434.8717934</c:v>
                </c:pt>
                <c:pt idx="348">
                  <c:v>428.55650350000002</c:v>
                </c:pt>
                <c:pt idx="349">
                  <c:v>422.77514939999998</c:v>
                </c:pt>
                <c:pt idx="350">
                  <c:v>416.66458649999998</c:v>
                </c:pt>
                <c:pt idx="351">
                  <c:v>411.16332840000001</c:v>
                </c:pt>
                <c:pt idx="352">
                  <c:v>405.04595260000002</c:v>
                </c:pt>
                <c:pt idx="353">
                  <c:v>397.56750690000001</c:v>
                </c:pt>
                <c:pt idx="354">
                  <c:v>391.00000929999999</c:v>
                </c:pt>
                <c:pt idx="355">
                  <c:v>385.27396959999999</c:v>
                </c:pt>
                <c:pt idx="356">
                  <c:v>379.40967060000003</c:v>
                </c:pt>
                <c:pt idx="357">
                  <c:v>373.94178740000001</c:v>
                </c:pt>
                <c:pt idx="358">
                  <c:v>369.43487210000001</c:v>
                </c:pt>
                <c:pt idx="359">
                  <c:v>365.32773320000001</c:v>
                </c:pt>
                <c:pt idx="360">
                  <c:v>362.15022299999998</c:v>
                </c:pt>
                <c:pt idx="361">
                  <c:v>359.72185009999998</c:v>
                </c:pt>
                <c:pt idx="362">
                  <c:v>358.28729870000001</c:v>
                </c:pt>
                <c:pt idx="363">
                  <c:v>357.997322</c:v>
                </c:pt>
                <c:pt idx="364">
                  <c:v>358.55499120000002</c:v>
                </c:pt>
                <c:pt idx="365">
                  <c:v>359.51627409999998</c:v>
                </c:pt>
                <c:pt idx="366">
                  <c:v>361.04572560000003</c:v>
                </c:pt>
                <c:pt idx="367">
                  <c:v>361.88399320000002</c:v>
                </c:pt>
                <c:pt idx="368">
                  <c:v>364.14139599999999</c:v>
                </c:pt>
                <c:pt idx="369">
                  <c:v>366.20656250000002</c:v>
                </c:pt>
                <c:pt idx="370">
                  <c:v>368.17686179999998</c:v>
                </c:pt>
                <c:pt idx="371">
                  <c:v>369.65186790000001</c:v>
                </c:pt>
                <c:pt idx="372">
                  <c:v>370.74636900000002</c:v>
                </c:pt>
                <c:pt idx="373">
                  <c:v>371.4571244</c:v>
                </c:pt>
                <c:pt idx="374">
                  <c:v>373.00092540000003</c:v>
                </c:pt>
                <c:pt idx="375">
                  <c:v>373.413297</c:v>
                </c:pt>
                <c:pt idx="376">
                  <c:v>372.30147210000001</c:v>
                </c:pt>
                <c:pt idx="377">
                  <c:v>371.81465020000002</c:v>
                </c:pt>
                <c:pt idx="378">
                  <c:v>370.88228479999998</c:v>
                </c:pt>
                <c:pt idx="379">
                  <c:v>369.47537770000002</c:v>
                </c:pt>
                <c:pt idx="380">
                  <c:v>368.75066420000002</c:v>
                </c:pt>
                <c:pt idx="381">
                  <c:v>367.52254310000001</c:v>
                </c:pt>
                <c:pt idx="382">
                  <c:v>366.44441929999999</c:v>
                </c:pt>
                <c:pt idx="383">
                  <c:v>365.03070500000001</c:v>
                </c:pt>
                <c:pt idx="384">
                  <c:v>364.047167</c:v>
                </c:pt>
                <c:pt idx="385">
                  <c:v>364.3960348</c:v>
                </c:pt>
                <c:pt idx="386">
                  <c:v>364.96239919999999</c:v>
                </c:pt>
                <c:pt idx="387">
                  <c:v>366.54515190000001</c:v>
                </c:pt>
                <c:pt idx="388">
                  <c:v>369.24907949999999</c:v>
                </c:pt>
                <c:pt idx="389">
                  <c:v>375.27546539999997</c:v>
                </c:pt>
                <c:pt idx="390">
                  <c:v>381.76152100000002</c:v>
                </c:pt>
                <c:pt idx="391">
                  <c:v>388.94433309999999</c:v>
                </c:pt>
                <c:pt idx="392">
                  <c:v>395.87780090000001</c:v>
                </c:pt>
                <c:pt idx="393">
                  <c:v>405.96412889999999</c:v>
                </c:pt>
                <c:pt idx="394">
                  <c:v>417.7394511</c:v>
                </c:pt>
                <c:pt idx="395">
                  <c:v>430.82181550000001</c:v>
                </c:pt>
                <c:pt idx="396">
                  <c:v>445.05232810000001</c:v>
                </c:pt>
                <c:pt idx="397">
                  <c:v>460.0463823</c:v>
                </c:pt>
                <c:pt idx="398">
                  <c:v>474.9309015</c:v>
                </c:pt>
                <c:pt idx="399">
                  <c:v>490.31465050000003</c:v>
                </c:pt>
                <c:pt idx="400">
                  <c:v>504.32956890000003</c:v>
                </c:pt>
                <c:pt idx="401">
                  <c:v>520.89037770000004</c:v>
                </c:pt>
                <c:pt idx="402">
                  <c:v>536.09316720000004</c:v>
                </c:pt>
                <c:pt idx="403">
                  <c:v>549.31141279999997</c:v>
                </c:pt>
                <c:pt idx="404">
                  <c:v>563.26404000000002</c:v>
                </c:pt>
                <c:pt idx="405">
                  <c:v>576.85444689999997</c:v>
                </c:pt>
                <c:pt idx="406">
                  <c:v>589.45958180000002</c:v>
                </c:pt>
                <c:pt idx="407">
                  <c:v>598.41278450000004</c:v>
                </c:pt>
                <c:pt idx="408">
                  <c:v>606.53146530000004</c:v>
                </c:pt>
                <c:pt idx="409">
                  <c:v>615.48204459999999</c:v>
                </c:pt>
                <c:pt idx="410">
                  <c:v>621.94371369999999</c:v>
                </c:pt>
                <c:pt idx="411">
                  <c:v>626.40925500000003</c:v>
                </c:pt>
                <c:pt idx="412">
                  <c:v>629.56130470000005</c:v>
                </c:pt>
                <c:pt idx="413">
                  <c:v>631.14326659999995</c:v>
                </c:pt>
                <c:pt idx="414">
                  <c:v>631.63447429999997</c:v>
                </c:pt>
                <c:pt idx="415">
                  <c:v>631.05238759999997</c:v>
                </c:pt>
                <c:pt idx="416">
                  <c:v>629.34349239999995</c:v>
                </c:pt>
                <c:pt idx="417">
                  <c:v>626.43756069999995</c:v>
                </c:pt>
                <c:pt idx="418">
                  <c:v>622.58451030000003</c:v>
                </c:pt>
                <c:pt idx="419">
                  <c:v>617.81958910000003</c:v>
                </c:pt>
                <c:pt idx="420">
                  <c:v>612.10344009999994</c:v>
                </c:pt>
                <c:pt idx="421">
                  <c:v>605.44349590000002</c:v>
                </c:pt>
                <c:pt idx="422">
                  <c:v>597.89149550000002</c:v>
                </c:pt>
                <c:pt idx="423">
                  <c:v>590.25905899999998</c:v>
                </c:pt>
                <c:pt idx="424">
                  <c:v>581.54161880000004</c:v>
                </c:pt>
                <c:pt idx="425">
                  <c:v>573.03428689999998</c:v>
                </c:pt>
                <c:pt idx="426">
                  <c:v>563.89733899999999</c:v>
                </c:pt>
                <c:pt idx="427">
                  <c:v>552.84016810000003</c:v>
                </c:pt>
                <c:pt idx="428">
                  <c:v>541.64768649999996</c:v>
                </c:pt>
                <c:pt idx="429">
                  <c:v>530.32516629999998</c:v>
                </c:pt>
                <c:pt idx="430">
                  <c:v>518.90093990000003</c:v>
                </c:pt>
                <c:pt idx="431">
                  <c:v>506.56536770000002</c:v>
                </c:pt>
                <c:pt idx="432">
                  <c:v>494.75966570000003</c:v>
                </c:pt>
                <c:pt idx="433">
                  <c:v>483.79952170000001</c:v>
                </c:pt>
                <c:pt idx="434">
                  <c:v>474.37786139999997</c:v>
                </c:pt>
                <c:pt idx="435">
                  <c:v>462.1067769</c:v>
                </c:pt>
                <c:pt idx="436">
                  <c:v>450.43890620000002</c:v>
                </c:pt>
                <c:pt idx="437">
                  <c:v>440.16153170000001</c:v>
                </c:pt>
                <c:pt idx="438">
                  <c:v>432.40670130000001</c:v>
                </c:pt>
                <c:pt idx="439">
                  <c:v>425.0450712</c:v>
                </c:pt>
                <c:pt idx="440">
                  <c:v>417.72735</c:v>
                </c:pt>
                <c:pt idx="441">
                  <c:v>411.871081</c:v>
                </c:pt>
                <c:pt idx="442">
                  <c:v>407.14572049999998</c:v>
                </c:pt>
                <c:pt idx="443">
                  <c:v>402.44744830000002</c:v>
                </c:pt>
                <c:pt idx="444">
                  <c:v>398.93920150000002</c:v>
                </c:pt>
                <c:pt idx="445">
                  <c:v>397.75373560000003</c:v>
                </c:pt>
                <c:pt idx="446">
                  <c:v>395.53475559999998</c:v>
                </c:pt>
                <c:pt idx="447">
                  <c:v>394.31386980000002</c:v>
                </c:pt>
                <c:pt idx="448">
                  <c:v>394.02824529999998</c:v>
                </c:pt>
                <c:pt idx="449">
                  <c:v>395.16479809999998</c:v>
                </c:pt>
                <c:pt idx="450">
                  <c:v>396.36974270000002</c:v>
                </c:pt>
                <c:pt idx="451">
                  <c:v>397.94509920000002</c:v>
                </c:pt>
                <c:pt idx="452">
                  <c:v>399.45972399999999</c:v>
                </c:pt>
                <c:pt idx="453">
                  <c:v>403.32768709999999</c:v>
                </c:pt>
                <c:pt idx="454">
                  <c:v>407.20791300000002</c:v>
                </c:pt>
                <c:pt idx="455">
                  <c:v>412.31076810000002</c:v>
                </c:pt>
                <c:pt idx="456">
                  <c:v>418.34881080000002</c:v>
                </c:pt>
                <c:pt idx="457">
                  <c:v>424.757902</c:v>
                </c:pt>
                <c:pt idx="458">
                  <c:v>433.84148290000002</c:v>
                </c:pt>
                <c:pt idx="459">
                  <c:v>445.15837349999998</c:v>
                </c:pt>
                <c:pt idx="460">
                  <c:v>459.10685510000002</c:v>
                </c:pt>
                <c:pt idx="461">
                  <c:v>475.711344</c:v>
                </c:pt>
                <c:pt idx="462">
                  <c:v>495.65374639999999</c:v>
                </c:pt>
                <c:pt idx="463">
                  <c:v>521.2646178</c:v>
                </c:pt>
                <c:pt idx="464">
                  <c:v>552.10609109999996</c:v>
                </c:pt>
                <c:pt idx="465">
                  <c:v>589.84210929999995</c:v>
                </c:pt>
                <c:pt idx="466">
                  <c:v>634.03734880000002</c:v>
                </c:pt>
                <c:pt idx="467">
                  <c:v>678.50608990000001</c:v>
                </c:pt>
                <c:pt idx="468">
                  <c:v>736.34867199999997</c:v>
                </c:pt>
                <c:pt idx="469">
                  <c:v>803.45660750000002</c:v>
                </c:pt>
                <c:pt idx="470">
                  <c:v>875.93804250000005</c:v>
                </c:pt>
                <c:pt idx="471">
                  <c:v>959.51358619999996</c:v>
                </c:pt>
                <c:pt idx="472">
                  <c:v>1046.0234310000001</c:v>
                </c:pt>
                <c:pt idx="473">
                  <c:v>1143.1385379999999</c:v>
                </c:pt>
                <c:pt idx="474">
                  <c:v>1250.605822</c:v>
                </c:pt>
                <c:pt idx="475">
                  <c:v>1366.6141500000001</c:v>
                </c:pt>
                <c:pt idx="476">
                  <c:v>1488.71496</c:v>
                </c:pt>
                <c:pt idx="477">
                  <c:v>1615.1933730000001</c:v>
                </c:pt>
                <c:pt idx="478">
                  <c:v>1749.111486</c:v>
                </c:pt>
                <c:pt idx="479">
                  <c:v>1886.1589980000001</c:v>
                </c:pt>
                <c:pt idx="480">
                  <c:v>2032.748801</c:v>
                </c:pt>
                <c:pt idx="481">
                  <c:v>2180.1238480000002</c:v>
                </c:pt>
                <c:pt idx="482">
                  <c:v>2322.9970779999999</c:v>
                </c:pt>
                <c:pt idx="483">
                  <c:v>2470.7910189999998</c:v>
                </c:pt>
                <c:pt idx="484">
                  <c:v>2618.9527929999999</c:v>
                </c:pt>
                <c:pt idx="485">
                  <c:v>2761.9948549999999</c:v>
                </c:pt>
                <c:pt idx="486">
                  <c:v>2904.831999</c:v>
                </c:pt>
                <c:pt idx="487">
                  <c:v>3042.9211359999999</c:v>
                </c:pt>
                <c:pt idx="488">
                  <c:v>3179.385593</c:v>
                </c:pt>
                <c:pt idx="489">
                  <c:v>3309.1244529999999</c:v>
                </c:pt>
                <c:pt idx="490">
                  <c:v>3433.5184469999999</c:v>
                </c:pt>
                <c:pt idx="491">
                  <c:v>3555.5499949999999</c:v>
                </c:pt>
                <c:pt idx="492">
                  <c:v>3674.0224539999999</c:v>
                </c:pt>
                <c:pt idx="493">
                  <c:v>3783.520861</c:v>
                </c:pt>
                <c:pt idx="494">
                  <c:v>3896.8261109999999</c:v>
                </c:pt>
                <c:pt idx="495">
                  <c:v>4004.4717820000001</c:v>
                </c:pt>
                <c:pt idx="496">
                  <c:v>4104.4220560000003</c:v>
                </c:pt>
                <c:pt idx="497">
                  <c:v>4198.481984</c:v>
                </c:pt>
                <c:pt idx="498">
                  <c:v>4286.0400550000004</c:v>
                </c:pt>
                <c:pt idx="499">
                  <c:v>4378.1916460000002</c:v>
                </c:pt>
                <c:pt idx="500">
                  <c:v>4462.5047539999996</c:v>
                </c:pt>
                <c:pt idx="501">
                  <c:v>4532.0239879999999</c:v>
                </c:pt>
                <c:pt idx="502">
                  <c:v>4591.8347599999997</c:v>
                </c:pt>
                <c:pt idx="503">
                  <c:v>4647.8683010000004</c:v>
                </c:pt>
                <c:pt idx="504">
                  <c:v>4696.2256980000002</c:v>
                </c:pt>
                <c:pt idx="505">
                  <c:v>4736.83439</c:v>
                </c:pt>
                <c:pt idx="506">
                  <c:v>4765.2518620000001</c:v>
                </c:pt>
                <c:pt idx="507">
                  <c:v>4782.4654380000002</c:v>
                </c:pt>
                <c:pt idx="508">
                  <c:v>4788.6463329999997</c:v>
                </c:pt>
                <c:pt idx="509">
                  <c:v>4793.8084559999998</c:v>
                </c:pt>
                <c:pt idx="510">
                  <c:v>4789.2264210000003</c:v>
                </c:pt>
                <c:pt idx="511">
                  <c:v>4777.0610029999998</c:v>
                </c:pt>
                <c:pt idx="512">
                  <c:v>4754.1556419999997</c:v>
                </c:pt>
                <c:pt idx="513">
                  <c:v>4726.1625910000002</c:v>
                </c:pt>
                <c:pt idx="514">
                  <c:v>4690.7909639999998</c:v>
                </c:pt>
                <c:pt idx="515">
                  <c:v>4649.0662119999997</c:v>
                </c:pt>
                <c:pt idx="516">
                  <c:v>4604.3210259999996</c:v>
                </c:pt>
                <c:pt idx="517">
                  <c:v>4545.1874509999998</c:v>
                </c:pt>
                <c:pt idx="518">
                  <c:v>4490.1250550000004</c:v>
                </c:pt>
                <c:pt idx="519">
                  <c:v>4422.7075020000002</c:v>
                </c:pt>
                <c:pt idx="520">
                  <c:v>4349.026159</c:v>
                </c:pt>
                <c:pt idx="521">
                  <c:v>4280.5249780000004</c:v>
                </c:pt>
                <c:pt idx="522">
                  <c:v>4200.8682719999997</c:v>
                </c:pt>
                <c:pt idx="523">
                  <c:v>4124.0713450000003</c:v>
                </c:pt>
                <c:pt idx="524">
                  <c:v>4044.0059449999999</c:v>
                </c:pt>
                <c:pt idx="525">
                  <c:v>3961.624104</c:v>
                </c:pt>
                <c:pt idx="526">
                  <c:v>3880.0634279999999</c:v>
                </c:pt>
                <c:pt idx="527">
                  <c:v>3801.3677050000001</c:v>
                </c:pt>
                <c:pt idx="528">
                  <c:v>3730.1843560000002</c:v>
                </c:pt>
                <c:pt idx="529">
                  <c:v>3667.4763549999998</c:v>
                </c:pt>
                <c:pt idx="530">
                  <c:v>3610.4433880000001</c:v>
                </c:pt>
                <c:pt idx="531">
                  <c:v>3557.2025229999999</c:v>
                </c:pt>
                <c:pt idx="532">
                  <c:v>3508.0757060000001</c:v>
                </c:pt>
                <c:pt idx="533">
                  <c:v>3468.9766850000001</c:v>
                </c:pt>
                <c:pt idx="534">
                  <c:v>3440.1605420000001</c:v>
                </c:pt>
                <c:pt idx="535">
                  <c:v>3417.2571459999999</c:v>
                </c:pt>
                <c:pt idx="536">
                  <c:v>3402.973759</c:v>
                </c:pt>
                <c:pt idx="537">
                  <c:v>3395.604726</c:v>
                </c:pt>
                <c:pt idx="538">
                  <c:v>3397.6264660000002</c:v>
                </c:pt>
                <c:pt idx="539">
                  <c:v>3407.9780049999999</c:v>
                </c:pt>
                <c:pt idx="540">
                  <c:v>3424.967838</c:v>
                </c:pt>
                <c:pt idx="541">
                  <c:v>3449.4022530000002</c:v>
                </c:pt>
                <c:pt idx="542">
                  <c:v>3478.4343429999999</c:v>
                </c:pt>
                <c:pt idx="543">
                  <c:v>3518.4838460000001</c:v>
                </c:pt>
                <c:pt idx="544">
                  <c:v>3563.7607309999999</c:v>
                </c:pt>
                <c:pt idx="545">
                  <c:v>3610.1857110000001</c:v>
                </c:pt>
                <c:pt idx="546">
                  <c:v>3663.7212169999998</c:v>
                </c:pt>
                <c:pt idx="547">
                  <c:v>3725.7176020000002</c:v>
                </c:pt>
                <c:pt idx="548">
                  <c:v>3794.1372679999999</c:v>
                </c:pt>
                <c:pt idx="549">
                  <c:v>3867.743641</c:v>
                </c:pt>
                <c:pt idx="550">
                  <c:v>3945.4138539999999</c:v>
                </c:pt>
                <c:pt idx="551">
                  <c:v>4026.332116</c:v>
                </c:pt>
                <c:pt idx="552">
                  <c:v>4113.7290599999997</c:v>
                </c:pt>
                <c:pt idx="553">
                  <c:v>4210.6066950000004</c:v>
                </c:pt>
                <c:pt idx="554">
                  <c:v>4311.0732879999996</c:v>
                </c:pt>
                <c:pt idx="555">
                  <c:v>4419.2199360000004</c:v>
                </c:pt>
                <c:pt idx="556">
                  <c:v>4537.8811329999999</c:v>
                </c:pt>
                <c:pt idx="557">
                  <c:v>4654.4687409999997</c:v>
                </c:pt>
                <c:pt idx="558">
                  <c:v>4781.7908049999996</c:v>
                </c:pt>
                <c:pt idx="559">
                  <c:v>4931.6176130000003</c:v>
                </c:pt>
                <c:pt idx="560">
                  <c:v>5075.4609190000001</c:v>
                </c:pt>
                <c:pt idx="561">
                  <c:v>5227.2482369999998</c:v>
                </c:pt>
                <c:pt idx="562">
                  <c:v>5383.5759099999996</c:v>
                </c:pt>
                <c:pt idx="563">
                  <c:v>5546.1738450000003</c:v>
                </c:pt>
                <c:pt idx="564">
                  <c:v>5719.8714579999996</c:v>
                </c:pt>
                <c:pt idx="565">
                  <c:v>5893.7486479999998</c:v>
                </c:pt>
                <c:pt idx="566">
                  <c:v>6077.771495</c:v>
                </c:pt>
                <c:pt idx="567">
                  <c:v>6258.504817</c:v>
                </c:pt>
                <c:pt idx="568">
                  <c:v>6440.4638340000001</c:v>
                </c:pt>
                <c:pt idx="569">
                  <c:v>6621.8542090000001</c:v>
                </c:pt>
                <c:pt idx="570">
                  <c:v>6808.4521880000002</c:v>
                </c:pt>
                <c:pt idx="571">
                  <c:v>6986.8679179999999</c:v>
                </c:pt>
                <c:pt idx="572">
                  <c:v>7170.9673599999996</c:v>
                </c:pt>
                <c:pt idx="573">
                  <c:v>7356.0222880000001</c:v>
                </c:pt>
                <c:pt idx="574">
                  <c:v>7544.3646820000004</c:v>
                </c:pt>
                <c:pt idx="575">
                  <c:v>7730.9364850000002</c:v>
                </c:pt>
                <c:pt idx="576">
                  <c:v>7921.4016970000002</c:v>
                </c:pt>
                <c:pt idx="577">
                  <c:v>8101.2238090000001</c:v>
                </c:pt>
                <c:pt idx="578">
                  <c:v>8282.8260289999998</c:v>
                </c:pt>
                <c:pt idx="579">
                  <c:v>8467.5202439999994</c:v>
                </c:pt>
                <c:pt idx="580">
                  <c:v>8644.1754820000006</c:v>
                </c:pt>
                <c:pt idx="581">
                  <c:v>8825.5697689999997</c:v>
                </c:pt>
                <c:pt idx="582">
                  <c:v>8997.9412859999993</c:v>
                </c:pt>
                <c:pt idx="583">
                  <c:v>9166.8062640000007</c:v>
                </c:pt>
                <c:pt idx="584">
                  <c:v>9317.8050669999993</c:v>
                </c:pt>
                <c:pt idx="585">
                  <c:v>9452.4880720000001</c:v>
                </c:pt>
                <c:pt idx="586">
                  <c:v>9576.8293869999998</c:v>
                </c:pt>
                <c:pt idx="587">
                  <c:v>9682.3389630000001</c:v>
                </c:pt>
                <c:pt idx="588">
                  <c:v>9766.6738839999998</c:v>
                </c:pt>
                <c:pt idx="589">
                  <c:v>9835.5141359999998</c:v>
                </c:pt>
                <c:pt idx="590">
                  <c:v>9876.8671400000003</c:v>
                </c:pt>
                <c:pt idx="591">
                  <c:v>9903.7076309999993</c:v>
                </c:pt>
                <c:pt idx="592">
                  <c:v>9898.8153739999998</c:v>
                </c:pt>
                <c:pt idx="593">
                  <c:v>9867.2266089999994</c:v>
                </c:pt>
                <c:pt idx="594">
                  <c:v>9816.3636839999999</c:v>
                </c:pt>
                <c:pt idx="595">
                  <c:v>9753.1621169999999</c:v>
                </c:pt>
                <c:pt idx="596">
                  <c:v>9662.9946619999992</c:v>
                </c:pt>
                <c:pt idx="597">
                  <c:v>9549.1935450000001</c:v>
                </c:pt>
                <c:pt idx="598">
                  <c:v>9424.9487779999999</c:v>
                </c:pt>
                <c:pt idx="599">
                  <c:v>9290.6215780000002</c:v>
                </c:pt>
                <c:pt idx="600">
                  <c:v>9137.3008559999998</c:v>
                </c:pt>
                <c:pt idx="601">
                  <c:v>8965.8840949999994</c:v>
                </c:pt>
                <c:pt idx="602">
                  <c:v>8781.2326410000005</c:v>
                </c:pt>
                <c:pt idx="603">
                  <c:v>8582.4376530000009</c:v>
                </c:pt>
                <c:pt idx="604">
                  <c:v>8387.6447449999996</c:v>
                </c:pt>
                <c:pt idx="605">
                  <c:v>8179.2036260000004</c:v>
                </c:pt>
                <c:pt idx="606">
                  <c:v>7966.616129</c:v>
                </c:pt>
                <c:pt idx="607">
                  <c:v>7745.9047929999997</c:v>
                </c:pt>
                <c:pt idx="608">
                  <c:v>7521.9647960000002</c:v>
                </c:pt>
                <c:pt idx="609">
                  <c:v>7302.0135129999999</c:v>
                </c:pt>
                <c:pt idx="610">
                  <c:v>7080.0275220000003</c:v>
                </c:pt>
                <c:pt idx="611">
                  <c:v>6856.19596</c:v>
                </c:pt>
                <c:pt idx="612">
                  <c:v>6632.4413510000004</c:v>
                </c:pt>
                <c:pt idx="613">
                  <c:v>6422.7946659999998</c:v>
                </c:pt>
                <c:pt idx="614">
                  <c:v>6219.853443</c:v>
                </c:pt>
                <c:pt idx="615">
                  <c:v>6024.3762630000001</c:v>
                </c:pt>
                <c:pt idx="616">
                  <c:v>5829.3598019999999</c:v>
                </c:pt>
                <c:pt idx="617">
                  <c:v>5640.908985</c:v>
                </c:pt>
                <c:pt idx="618">
                  <c:v>5465.4186300000001</c:v>
                </c:pt>
                <c:pt idx="619">
                  <c:v>5291.0822319999997</c:v>
                </c:pt>
                <c:pt idx="620">
                  <c:v>5127.8678819999996</c:v>
                </c:pt>
                <c:pt idx="621">
                  <c:v>4976.8536780000004</c:v>
                </c:pt>
                <c:pt idx="622">
                  <c:v>4825.9926509999996</c:v>
                </c:pt>
                <c:pt idx="623">
                  <c:v>4683.702491</c:v>
                </c:pt>
                <c:pt idx="624">
                  <c:v>4555.0262579999999</c:v>
                </c:pt>
                <c:pt idx="625">
                  <c:v>4429.3783960000001</c:v>
                </c:pt>
                <c:pt idx="626">
                  <c:v>4311.6004929999999</c:v>
                </c:pt>
                <c:pt idx="627">
                  <c:v>4201.7507770000002</c:v>
                </c:pt>
                <c:pt idx="628">
                  <c:v>4104.4730890000001</c:v>
                </c:pt>
                <c:pt idx="629">
                  <c:v>4013.501573</c:v>
                </c:pt>
                <c:pt idx="630">
                  <c:v>3927.3553980000002</c:v>
                </c:pt>
                <c:pt idx="631">
                  <c:v>3854.6477089999998</c:v>
                </c:pt>
                <c:pt idx="632">
                  <c:v>3783.6405260000001</c:v>
                </c:pt>
                <c:pt idx="633">
                  <c:v>3725.4584340000001</c:v>
                </c:pt>
                <c:pt idx="634">
                  <c:v>3673.4820880000002</c:v>
                </c:pt>
                <c:pt idx="635">
                  <c:v>3624.915935</c:v>
                </c:pt>
                <c:pt idx="636">
                  <c:v>3586.8770749999999</c:v>
                </c:pt>
                <c:pt idx="637">
                  <c:v>3551.8638209999999</c:v>
                </c:pt>
                <c:pt idx="638">
                  <c:v>3527.311596</c:v>
                </c:pt>
                <c:pt idx="639">
                  <c:v>3505.9847009999999</c:v>
                </c:pt>
                <c:pt idx="640">
                  <c:v>3488.3679590000002</c:v>
                </c:pt>
                <c:pt idx="641">
                  <c:v>3478.69454</c:v>
                </c:pt>
                <c:pt idx="642">
                  <c:v>3469.85014</c:v>
                </c:pt>
                <c:pt idx="643">
                  <c:v>3472.6706250000002</c:v>
                </c:pt>
                <c:pt idx="644">
                  <c:v>3485.3483080000001</c:v>
                </c:pt>
                <c:pt idx="645">
                  <c:v>3497.9383990000001</c:v>
                </c:pt>
                <c:pt idx="646">
                  <c:v>3508.9979210000001</c:v>
                </c:pt>
                <c:pt idx="647">
                  <c:v>3530.8123730000002</c:v>
                </c:pt>
                <c:pt idx="648">
                  <c:v>3557.540747</c:v>
                </c:pt>
                <c:pt idx="649">
                  <c:v>3587.6909999999998</c:v>
                </c:pt>
                <c:pt idx="650">
                  <c:v>3616.8917289999999</c:v>
                </c:pt>
                <c:pt idx="651">
                  <c:v>3649.8649949999999</c:v>
                </c:pt>
                <c:pt idx="652">
                  <c:v>3682.3714730000002</c:v>
                </c:pt>
                <c:pt idx="653">
                  <c:v>3721.160061</c:v>
                </c:pt>
                <c:pt idx="654">
                  <c:v>3759.4659799999999</c:v>
                </c:pt>
                <c:pt idx="655">
                  <c:v>3793.5145900000002</c:v>
                </c:pt>
                <c:pt idx="656">
                  <c:v>3825.589993</c:v>
                </c:pt>
                <c:pt idx="657">
                  <c:v>3861.9337070000001</c:v>
                </c:pt>
                <c:pt idx="658">
                  <c:v>3899.3529090000002</c:v>
                </c:pt>
                <c:pt idx="659">
                  <c:v>3937.717431</c:v>
                </c:pt>
                <c:pt idx="660">
                  <c:v>3977.7946010000001</c:v>
                </c:pt>
                <c:pt idx="661">
                  <c:v>4017.380674</c:v>
                </c:pt>
                <c:pt idx="662">
                  <c:v>4051.1758030000001</c:v>
                </c:pt>
                <c:pt idx="663">
                  <c:v>4092.6907879999999</c:v>
                </c:pt>
                <c:pt idx="664">
                  <c:v>4134.6936800000003</c:v>
                </c:pt>
                <c:pt idx="665">
                  <c:v>4176.0849740000003</c:v>
                </c:pt>
                <c:pt idx="666">
                  <c:v>4222.7093269999996</c:v>
                </c:pt>
                <c:pt idx="667">
                  <c:v>4264.7215200000001</c:v>
                </c:pt>
                <c:pt idx="668">
                  <c:v>4305.8327380000001</c:v>
                </c:pt>
                <c:pt idx="669">
                  <c:v>4348.0262469999998</c:v>
                </c:pt>
                <c:pt idx="670">
                  <c:v>4391.448445</c:v>
                </c:pt>
                <c:pt idx="671">
                  <c:v>4429.15744</c:v>
                </c:pt>
                <c:pt idx="672">
                  <c:v>4464.2059980000004</c:v>
                </c:pt>
                <c:pt idx="673">
                  <c:v>4495.1533879999997</c:v>
                </c:pt>
                <c:pt idx="674">
                  <c:v>4529.60088</c:v>
                </c:pt>
                <c:pt idx="675">
                  <c:v>4556.350351</c:v>
                </c:pt>
                <c:pt idx="676">
                  <c:v>4579.9695359999996</c:v>
                </c:pt>
                <c:pt idx="677">
                  <c:v>4601.9453450000001</c:v>
                </c:pt>
                <c:pt idx="678">
                  <c:v>4623.8540780000003</c:v>
                </c:pt>
                <c:pt idx="679">
                  <c:v>4638.8577649999997</c:v>
                </c:pt>
                <c:pt idx="680">
                  <c:v>4651.94787</c:v>
                </c:pt>
                <c:pt idx="681">
                  <c:v>4656.0023279999996</c:v>
                </c:pt>
                <c:pt idx="682">
                  <c:v>4658.1113729999997</c:v>
                </c:pt>
                <c:pt idx="683">
                  <c:v>4659.9029360000004</c:v>
                </c:pt>
                <c:pt idx="684">
                  <c:v>4658.0215129999997</c:v>
                </c:pt>
                <c:pt idx="685">
                  <c:v>4650.0635320000001</c:v>
                </c:pt>
                <c:pt idx="686">
                  <c:v>4634.5836849999996</c:v>
                </c:pt>
                <c:pt idx="687">
                  <c:v>4615.9700279999997</c:v>
                </c:pt>
                <c:pt idx="688">
                  <c:v>4599.2574279999999</c:v>
                </c:pt>
                <c:pt idx="689">
                  <c:v>4571.3005300000004</c:v>
                </c:pt>
                <c:pt idx="690">
                  <c:v>4539.4409930000002</c:v>
                </c:pt>
                <c:pt idx="691">
                  <c:v>4505.1152080000002</c:v>
                </c:pt>
                <c:pt idx="692">
                  <c:v>4469.3141390000001</c:v>
                </c:pt>
                <c:pt idx="693">
                  <c:v>4425.1279329999998</c:v>
                </c:pt>
                <c:pt idx="694">
                  <c:v>4384.6188330000004</c:v>
                </c:pt>
                <c:pt idx="695">
                  <c:v>4336.3607730000003</c:v>
                </c:pt>
                <c:pt idx="696">
                  <c:v>4288.0496009999997</c:v>
                </c:pt>
                <c:pt idx="697">
                  <c:v>4231.6319649999996</c:v>
                </c:pt>
                <c:pt idx="698">
                  <c:v>4179.371005</c:v>
                </c:pt>
                <c:pt idx="699">
                  <c:v>4129.3558220000004</c:v>
                </c:pt>
                <c:pt idx="700">
                  <c:v>4072.8524849999999</c:v>
                </c:pt>
                <c:pt idx="701">
                  <c:v>4012.5967679999999</c:v>
                </c:pt>
                <c:pt idx="702">
                  <c:v>3952.0591800000002</c:v>
                </c:pt>
                <c:pt idx="703">
                  <c:v>3889.7914179999998</c:v>
                </c:pt>
                <c:pt idx="704">
                  <c:v>3832.0715989999999</c:v>
                </c:pt>
                <c:pt idx="705">
                  <c:v>3770.5844059999999</c:v>
                </c:pt>
                <c:pt idx="706">
                  <c:v>3700.3500079999999</c:v>
                </c:pt>
                <c:pt idx="707">
                  <c:v>3623.969842</c:v>
                </c:pt>
                <c:pt idx="708">
                  <c:v>3550.3116340000001</c:v>
                </c:pt>
                <c:pt idx="709">
                  <c:v>3470.1510509999998</c:v>
                </c:pt>
                <c:pt idx="710">
                  <c:v>3387.639142</c:v>
                </c:pt>
                <c:pt idx="711">
                  <c:v>3308.4446560000001</c:v>
                </c:pt>
                <c:pt idx="712">
                  <c:v>3215.640813</c:v>
                </c:pt>
                <c:pt idx="713">
                  <c:v>3118.6005260000002</c:v>
                </c:pt>
                <c:pt idx="714">
                  <c:v>3029.4372010000002</c:v>
                </c:pt>
                <c:pt idx="715">
                  <c:v>2937.4444060000001</c:v>
                </c:pt>
                <c:pt idx="716">
                  <c:v>2842.0003630000001</c:v>
                </c:pt>
                <c:pt idx="717">
                  <c:v>2746.2972140000002</c:v>
                </c:pt>
                <c:pt idx="718">
                  <c:v>2658.6866049999999</c:v>
                </c:pt>
                <c:pt idx="719">
                  <c:v>2577.3042300000002</c:v>
                </c:pt>
                <c:pt idx="720">
                  <c:v>2497.2340640000002</c:v>
                </c:pt>
                <c:pt idx="721">
                  <c:v>2423.7296430000001</c:v>
                </c:pt>
                <c:pt idx="722">
                  <c:v>2350.959429</c:v>
                </c:pt>
                <c:pt idx="723">
                  <c:v>2285.426258</c:v>
                </c:pt>
                <c:pt idx="724">
                  <c:v>2219.9163389999999</c:v>
                </c:pt>
                <c:pt idx="725">
                  <c:v>2158.634986</c:v>
                </c:pt>
                <c:pt idx="726">
                  <c:v>2099.8394600000001</c:v>
                </c:pt>
                <c:pt idx="727">
                  <c:v>2045.536173</c:v>
                </c:pt>
                <c:pt idx="728">
                  <c:v>1993.230791</c:v>
                </c:pt>
                <c:pt idx="729">
                  <c:v>1947.6666769999999</c:v>
                </c:pt>
                <c:pt idx="730">
                  <c:v>1896.992444</c:v>
                </c:pt>
                <c:pt idx="731">
                  <c:v>1847.8565140000001</c:v>
                </c:pt>
                <c:pt idx="732">
                  <c:v>1799.5419830000001</c:v>
                </c:pt>
                <c:pt idx="733">
                  <c:v>1755.5121180000001</c:v>
                </c:pt>
                <c:pt idx="734">
                  <c:v>1709.199249</c:v>
                </c:pt>
                <c:pt idx="735">
                  <c:v>1665.1852309999999</c:v>
                </c:pt>
                <c:pt idx="736">
                  <c:v>1621.383836</c:v>
                </c:pt>
                <c:pt idx="737">
                  <c:v>1579.552897</c:v>
                </c:pt>
                <c:pt idx="738">
                  <c:v>1541.2259160000001</c:v>
                </c:pt>
                <c:pt idx="739">
                  <c:v>1502.703501</c:v>
                </c:pt>
                <c:pt idx="740">
                  <c:v>1465.370189</c:v>
                </c:pt>
                <c:pt idx="741">
                  <c:v>1430.102932</c:v>
                </c:pt>
                <c:pt idx="742">
                  <c:v>1392.883934</c:v>
                </c:pt>
                <c:pt idx="743">
                  <c:v>1358.420562</c:v>
                </c:pt>
                <c:pt idx="744">
                  <c:v>1324.612924</c:v>
                </c:pt>
                <c:pt idx="745">
                  <c:v>1294.694747</c:v>
                </c:pt>
                <c:pt idx="746">
                  <c:v>1266.175986</c:v>
                </c:pt>
                <c:pt idx="747">
                  <c:v>1238.0544460000001</c:v>
                </c:pt>
                <c:pt idx="748">
                  <c:v>1211.504735</c:v>
                </c:pt>
                <c:pt idx="749">
                  <c:v>1187.566765</c:v>
                </c:pt>
                <c:pt idx="750">
                  <c:v>1162.40482</c:v>
                </c:pt>
                <c:pt idx="751">
                  <c:v>1136.4826800000001</c:v>
                </c:pt>
                <c:pt idx="752">
                  <c:v>1110.710806</c:v>
                </c:pt>
                <c:pt idx="753">
                  <c:v>1085.182362</c:v>
                </c:pt>
                <c:pt idx="754">
                  <c:v>1060.326004</c:v>
                </c:pt>
                <c:pt idx="755">
                  <c:v>1034.8040699999999</c:v>
                </c:pt>
                <c:pt idx="756">
                  <c:v>1010.839896</c:v>
                </c:pt>
                <c:pt idx="757">
                  <c:v>984.53795230000003</c:v>
                </c:pt>
                <c:pt idx="758">
                  <c:v>959.2679273</c:v>
                </c:pt>
                <c:pt idx="759">
                  <c:v>931.5887391</c:v>
                </c:pt>
                <c:pt idx="760">
                  <c:v>903.84848580000005</c:v>
                </c:pt>
                <c:pt idx="761">
                  <c:v>876.82125880000001</c:v>
                </c:pt>
                <c:pt idx="762">
                  <c:v>850.15850049999995</c:v>
                </c:pt>
                <c:pt idx="763">
                  <c:v>826.09391819999996</c:v>
                </c:pt>
                <c:pt idx="764">
                  <c:v>807.13782819999994</c:v>
                </c:pt>
                <c:pt idx="765">
                  <c:v>789.71961729999998</c:v>
                </c:pt>
                <c:pt idx="766">
                  <c:v>771.49489240000003</c:v>
                </c:pt>
                <c:pt idx="767">
                  <c:v>754.2600506</c:v>
                </c:pt>
                <c:pt idx="768">
                  <c:v>741.25893770000005</c:v>
                </c:pt>
                <c:pt idx="769">
                  <c:v>731.90708810000001</c:v>
                </c:pt>
                <c:pt idx="770">
                  <c:v>723.44380820000003</c:v>
                </c:pt>
                <c:pt idx="771">
                  <c:v>718.40114689999996</c:v>
                </c:pt>
                <c:pt idx="772">
                  <c:v>716.07080800000006</c:v>
                </c:pt>
                <c:pt idx="773">
                  <c:v>715.11480370000004</c:v>
                </c:pt>
                <c:pt idx="774">
                  <c:v>714.88232730000004</c:v>
                </c:pt>
                <c:pt idx="775">
                  <c:v>715.69274029999997</c:v>
                </c:pt>
                <c:pt idx="776">
                  <c:v>715.56197859999997</c:v>
                </c:pt>
                <c:pt idx="777">
                  <c:v>716.2213898</c:v>
                </c:pt>
                <c:pt idx="778">
                  <c:v>716.70853269999998</c:v>
                </c:pt>
                <c:pt idx="779">
                  <c:v>717.45767990000002</c:v>
                </c:pt>
                <c:pt idx="780">
                  <c:v>717.51156430000003</c:v>
                </c:pt>
                <c:pt idx="781">
                  <c:v>717.61036469999999</c:v>
                </c:pt>
                <c:pt idx="782">
                  <c:v>714.58030189999999</c:v>
                </c:pt>
                <c:pt idx="783">
                  <c:v>711.26321259999997</c:v>
                </c:pt>
                <c:pt idx="784">
                  <c:v>708.97493459999998</c:v>
                </c:pt>
                <c:pt idx="785">
                  <c:v>706.08962550000001</c:v>
                </c:pt>
                <c:pt idx="786">
                  <c:v>702.27824599999997</c:v>
                </c:pt>
                <c:pt idx="787">
                  <c:v>698.36198409999997</c:v>
                </c:pt>
                <c:pt idx="788">
                  <c:v>694.23007289999998</c:v>
                </c:pt>
                <c:pt idx="789">
                  <c:v>691.03871430000004</c:v>
                </c:pt>
                <c:pt idx="790">
                  <c:v>688.65118189999998</c:v>
                </c:pt>
                <c:pt idx="791">
                  <c:v>687.10332719999997</c:v>
                </c:pt>
                <c:pt idx="792">
                  <c:v>687.545706</c:v>
                </c:pt>
                <c:pt idx="793">
                  <c:v>691.62665400000003</c:v>
                </c:pt>
                <c:pt idx="794">
                  <c:v>699.63144150000005</c:v>
                </c:pt>
                <c:pt idx="795">
                  <c:v>710.08959449999998</c:v>
                </c:pt>
                <c:pt idx="796">
                  <c:v>721.07858069999997</c:v>
                </c:pt>
                <c:pt idx="797">
                  <c:v>729.85500139999999</c:v>
                </c:pt>
                <c:pt idx="798">
                  <c:v>746.98619459999998</c:v>
                </c:pt>
                <c:pt idx="799">
                  <c:v>765.46148489999996</c:v>
                </c:pt>
                <c:pt idx="800">
                  <c:v>786.74608639999997</c:v>
                </c:pt>
                <c:pt idx="801">
                  <c:v>808.58578079999995</c:v>
                </c:pt>
                <c:pt idx="802">
                  <c:v>831.03283339999996</c:v>
                </c:pt>
                <c:pt idx="803">
                  <c:v>856.40512839999997</c:v>
                </c:pt>
                <c:pt idx="804">
                  <c:v>882.34296830000005</c:v>
                </c:pt>
                <c:pt idx="805">
                  <c:v>906.99132710000003</c:v>
                </c:pt>
                <c:pt idx="806">
                  <c:v>931.4785852</c:v>
                </c:pt>
                <c:pt idx="807">
                  <c:v>957.00573710000003</c:v>
                </c:pt>
                <c:pt idx="808">
                  <c:v>984.55167310000002</c:v>
                </c:pt>
                <c:pt idx="809">
                  <c:v>1013.608518</c:v>
                </c:pt>
                <c:pt idx="810">
                  <c:v>1040.1409149999999</c:v>
                </c:pt>
                <c:pt idx="811">
                  <c:v>1067.599136</c:v>
                </c:pt>
                <c:pt idx="812">
                  <c:v>1093.462364</c:v>
                </c:pt>
                <c:pt idx="813">
                  <c:v>1122.890582</c:v>
                </c:pt>
                <c:pt idx="814">
                  <c:v>1151.2585240000001</c:v>
                </c:pt>
                <c:pt idx="815">
                  <c:v>1180.818634</c:v>
                </c:pt>
                <c:pt idx="816">
                  <c:v>1211.278251</c:v>
                </c:pt>
                <c:pt idx="817">
                  <c:v>1242.696048</c:v>
                </c:pt>
                <c:pt idx="818">
                  <c:v>1276.40578</c:v>
                </c:pt>
                <c:pt idx="819">
                  <c:v>1310.841111</c:v>
                </c:pt>
                <c:pt idx="820">
                  <c:v>1348.104435</c:v>
                </c:pt>
                <c:pt idx="821">
                  <c:v>1387.7445749999999</c:v>
                </c:pt>
                <c:pt idx="822">
                  <c:v>1431.330575</c:v>
                </c:pt>
                <c:pt idx="823">
                  <c:v>1473.5426689999999</c:v>
                </c:pt>
                <c:pt idx="824">
                  <c:v>1521.5986929999999</c:v>
                </c:pt>
                <c:pt idx="825">
                  <c:v>1570.527407</c:v>
                </c:pt>
                <c:pt idx="826">
                  <c:v>1621.6256289999999</c:v>
                </c:pt>
                <c:pt idx="827">
                  <c:v>1668.716093</c:v>
                </c:pt>
                <c:pt idx="828">
                  <c:v>1722.314889</c:v>
                </c:pt>
                <c:pt idx="829">
                  <c:v>1776.687715</c:v>
                </c:pt>
                <c:pt idx="830">
                  <c:v>1831.8718630000001</c:v>
                </c:pt>
                <c:pt idx="831">
                  <c:v>1885.1683740000001</c:v>
                </c:pt>
                <c:pt idx="832">
                  <c:v>1929.4998399999999</c:v>
                </c:pt>
                <c:pt idx="833">
                  <c:v>1962.319829</c:v>
                </c:pt>
                <c:pt idx="834">
                  <c:v>1990.6274289999999</c:v>
                </c:pt>
                <c:pt idx="835">
                  <c:v>2018.316642</c:v>
                </c:pt>
                <c:pt idx="836">
                  <c:v>2040.8365060000001</c:v>
                </c:pt>
                <c:pt idx="837">
                  <c:v>2056.5446689999999</c:v>
                </c:pt>
                <c:pt idx="838">
                  <c:v>2062.3160979999998</c:v>
                </c:pt>
                <c:pt idx="839">
                  <c:v>2076.6696809999999</c:v>
                </c:pt>
                <c:pt idx="840">
                  <c:v>2078.123556</c:v>
                </c:pt>
                <c:pt idx="841">
                  <c:v>2070.5580319999999</c:v>
                </c:pt>
                <c:pt idx="842">
                  <c:v>2060.4084899999998</c:v>
                </c:pt>
                <c:pt idx="843">
                  <c:v>2053.4858129999998</c:v>
                </c:pt>
                <c:pt idx="844">
                  <c:v>2036.6350090000001</c:v>
                </c:pt>
                <c:pt idx="845">
                  <c:v>2024.241113</c:v>
                </c:pt>
                <c:pt idx="846">
                  <c:v>2013.859543</c:v>
                </c:pt>
                <c:pt idx="847">
                  <c:v>2003.837777</c:v>
                </c:pt>
                <c:pt idx="848">
                  <c:v>1991.3549860000001</c:v>
                </c:pt>
                <c:pt idx="849">
                  <c:v>1981.2563210000001</c:v>
                </c:pt>
                <c:pt idx="850">
                  <c:v>1962.837951</c:v>
                </c:pt>
                <c:pt idx="851">
                  <c:v>1942.5763609999999</c:v>
                </c:pt>
                <c:pt idx="852">
                  <c:v>1922.273494</c:v>
                </c:pt>
                <c:pt idx="853">
                  <c:v>1900.9735539999999</c:v>
                </c:pt>
                <c:pt idx="854">
                  <c:v>1880.6153710000001</c:v>
                </c:pt>
                <c:pt idx="855">
                  <c:v>1858.003708</c:v>
                </c:pt>
                <c:pt idx="856">
                  <c:v>1834.50873</c:v>
                </c:pt>
                <c:pt idx="857">
                  <c:v>1810.1194579999999</c:v>
                </c:pt>
                <c:pt idx="858">
                  <c:v>1792.932315</c:v>
                </c:pt>
                <c:pt idx="859">
                  <c:v>1770.866303</c:v>
                </c:pt>
                <c:pt idx="860">
                  <c:v>1745.5378920000001</c:v>
                </c:pt>
                <c:pt idx="861">
                  <c:v>1724.6358230000001</c:v>
                </c:pt>
                <c:pt idx="862">
                  <c:v>1705.9402829999999</c:v>
                </c:pt>
                <c:pt idx="863">
                  <c:v>1689.2719979999999</c:v>
                </c:pt>
                <c:pt idx="864">
                  <c:v>1676.93697</c:v>
                </c:pt>
                <c:pt idx="865">
                  <c:v>1665.1543879999999</c:v>
                </c:pt>
                <c:pt idx="866">
                  <c:v>1658.434669</c:v>
                </c:pt>
                <c:pt idx="867">
                  <c:v>1651.7145949999999</c:v>
                </c:pt>
                <c:pt idx="868">
                  <c:v>1644.267261</c:v>
                </c:pt>
                <c:pt idx="869">
                  <c:v>1644.1885319999999</c:v>
                </c:pt>
                <c:pt idx="870">
                  <c:v>1645.170488</c:v>
                </c:pt>
                <c:pt idx="871">
                  <c:v>1648.5344769999999</c:v>
                </c:pt>
                <c:pt idx="872">
                  <c:v>1647.8139289999999</c:v>
                </c:pt>
                <c:pt idx="873">
                  <c:v>1650.3209830000001</c:v>
                </c:pt>
                <c:pt idx="874">
                  <c:v>1657.1529800000001</c:v>
                </c:pt>
                <c:pt idx="875">
                  <c:v>1655.197253</c:v>
                </c:pt>
                <c:pt idx="876">
                  <c:v>1657.6193800000001</c:v>
                </c:pt>
                <c:pt idx="877">
                  <c:v>1654.249335</c:v>
                </c:pt>
                <c:pt idx="878">
                  <c:v>1650.045719</c:v>
                </c:pt>
                <c:pt idx="879">
                  <c:v>1642.0443740000001</c:v>
                </c:pt>
                <c:pt idx="880">
                  <c:v>1633.072629</c:v>
                </c:pt>
                <c:pt idx="881">
                  <c:v>1626.9446889999999</c:v>
                </c:pt>
                <c:pt idx="882">
                  <c:v>1612.086155</c:v>
                </c:pt>
                <c:pt idx="883">
                  <c:v>1590.494338</c:v>
                </c:pt>
                <c:pt idx="884">
                  <c:v>1571.173605</c:v>
                </c:pt>
                <c:pt idx="885">
                  <c:v>1547.2499499999999</c:v>
                </c:pt>
                <c:pt idx="886">
                  <c:v>1523.3744859999999</c:v>
                </c:pt>
                <c:pt idx="887">
                  <c:v>1498.3670219999999</c:v>
                </c:pt>
                <c:pt idx="888">
                  <c:v>1469.473968</c:v>
                </c:pt>
                <c:pt idx="889">
                  <c:v>1438.3935100000001</c:v>
                </c:pt>
                <c:pt idx="890">
                  <c:v>1404.3806380000001</c:v>
                </c:pt>
                <c:pt idx="891">
                  <c:v>1368.055807</c:v>
                </c:pt>
                <c:pt idx="892">
                  <c:v>1332.404415</c:v>
                </c:pt>
                <c:pt idx="893">
                  <c:v>1298.3405849999999</c:v>
                </c:pt>
                <c:pt idx="894">
                  <c:v>1258.72298</c:v>
                </c:pt>
                <c:pt idx="895">
                  <c:v>1217.509908</c:v>
                </c:pt>
                <c:pt idx="896">
                  <c:v>1177.3079190000001</c:v>
                </c:pt>
                <c:pt idx="897">
                  <c:v>1134.934604</c:v>
                </c:pt>
                <c:pt idx="898">
                  <c:v>1091.9034380000001</c:v>
                </c:pt>
                <c:pt idx="899">
                  <c:v>1050.3519799999999</c:v>
                </c:pt>
                <c:pt idx="900">
                  <c:v>1013.748802</c:v>
                </c:pt>
                <c:pt idx="901">
                  <c:v>971.71781510000005</c:v>
                </c:pt>
                <c:pt idx="902">
                  <c:v>929.77253629999996</c:v>
                </c:pt>
                <c:pt idx="903">
                  <c:v>889.41147820000003</c:v>
                </c:pt>
                <c:pt idx="904">
                  <c:v>849.51636819999999</c:v>
                </c:pt>
                <c:pt idx="905">
                  <c:v>810.05601239999999</c:v>
                </c:pt>
                <c:pt idx="906">
                  <c:v>771.24852720000001</c:v>
                </c:pt>
                <c:pt idx="907">
                  <c:v>731.33993829999997</c:v>
                </c:pt>
                <c:pt idx="908">
                  <c:v>691.25246689999994</c:v>
                </c:pt>
                <c:pt idx="909">
                  <c:v>652.7790344</c:v>
                </c:pt>
                <c:pt idx="910">
                  <c:v>612.89905690000001</c:v>
                </c:pt>
                <c:pt idx="911">
                  <c:v>574.36084819999996</c:v>
                </c:pt>
                <c:pt idx="912">
                  <c:v>534.49351460000003</c:v>
                </c:pt>
                <c:pt idx="913">
                  <c:v>498.03060809999999</c:v>
                </c:pt>
                <c:pt idx="914">
                  <c:v>466.26916940000001</c:v>
                </c:pt>
                <c:pt idx="915">
                  <c:v>432.69521500000002</c:v>
                </c:pt>
                <c:pt idx="916">
                  <c:v>400.73714139999998</c:v>
                </c:pt>
                <c:pt idx="917">
                  <c:v>372.77227119999998</c:v>
                </c:pt>
                <c:pt idx="918">
                  <c:v>346.99212999999997</c:v>
                </c:pt>
                <c:pt idx="919">
                  <c:v>327.70280020000001</c:v>
                </c:pt>
                <c:pt idx="920">
                  <c:v>313.1707237</c:v>
                </c:pt>
                <c:pt idx="921">
                  <c:v>302.68610089999999</c:v>
                </c:pt>
                <c:pt idx="922">
                  <c:v>295.56616109999999</c:v>
                </c:pt>
                <c:pt idx="923">
                  <c:v>294.9430754</c:v>
                </c:pt>
                <c:pt idx="924">
                  <c:v>298.76463280000002</c:v>
                </c:pt>
                <c:pt idx="925">
                  <c:v>307.64035730000001</c:v>
                </c:pt>
                <c:pt idx="926">
                  <c:v>322.04246540000003</c:v>
                </c:pt>
                <c:pt idx="927">
                  <c:v>340.90403739999999</c:v>
                </c:pt>
                <c:pt idx="928">
                  <c:v>367.16398020000003</c:v>
                </c:pt>
                <c:pt idx="929">
                  <c:v>396.54507810000001</c:v>
                </c:pt>
                <c:pt idx="930">
                  <c:v>430.6426194</c:v>
                </c:pt>
                <c:pt idx="931">
                  <c:v>469.98363819999997</c:v>
                </c:pt>
                <c:pt idx="932">
                  <c:v>512.69113879999998</c:v>
                </c:pt>
                <c:pt idx="933">
                  <c:v>558.05407449999996</c:v>
                </c:pt>
                <c:pt idx="934">
                  <c:v>605.3791526</c:v>
                </c:pt>
                <c:pt idx="935">
                  <c:v>654.24731159999999</c:v>
                </c:pt>
                <c:pt idx="936">
                  <c:v>709.21249660000001</c:v>
                </c:pt>
                <c:pt idx="937">
                  <c:v>765.7840109</c:v>
                </c:pt>
                <c:pt idx="938">
                  <c:v>822.00282100000004</c:v>
                </c:pt>
                <c:pt idx="939">
                  <c:v>881.78326679999998</c:v>
                </c:pt>
                <c:pt idx="940">
                  <c:v>944.66196449999995</c:v>
                </c:pt>
                <c:pt idx="941">
                  <c:v>1008.519088</c:v>
                </c:pt>
                <c:pt idx="942">
                  <c:v>1076.6501069999999</c:v>
                </c:pt>
                <c:pt idx="943">
                  <c:v>1146.385387</c:v>
                </c:pt>
                <c:pt idx="944">
                  <c:v>1219.8364790000001</c:v>
                </c:pt>
                <c:pt idx="945">
                  <c:v>1299.5223639999999</c:v>
                </c:pt>
                <c:pt idx="946">
                  <c:v>1382.711951</c:v>
                </c:pt>
                <c:pt idx="947">
                  <c:v>1460.462945</c:v>
                </c:pt>
                <c:pt idx="948">
                  <c:v>1545.812983</c:v>
                </c:pt>
                <c:pt idx="949">
                  <c:v>1635.6361460000001</c:v>
                </c:pt>
                <c:pt idx="950">
                  <c:v>1721.0956630000001</c:v>
                </c:pt>
                <c:pt idx="951">
                  <c:v>1808.442708</c:v>
                </c:pt>
                <c:pt idx="952">
                  <c:v>1891.0151519999999</c:v>
                </c:pt>
                <c:pt idx="953">
                  <c:v>1970.545576</c:v>
                </c:pt>
                <c:pt idx="954">
                  <c:v>2050.693049</c:v>
                </c:pt>
                <c:pt idx="955">
                  <c:v>2124.5134010000002</c:v>
                </c:pt>
                <c:pt idx="956">
                  <c:v>2194.8384420000002</c:v>
                </c:pt>
                <c:pt idx="957">
                  <c:v>2261.3919059999998</c:v>
                </c:pt>
                <c:pt idx="958">
                  <c:v>2321.1220029999999</c:v>
                </c:pt>
                <c:pt idx="959">
                  <c:v>2373.8180189999998</c:v>
                </c:pt>
                <c:pt idx="960">
                  <c:v>2424.4771919999998</c:v>
                </c:pt>
                <c:pt idx="961">
                  <c:v>2470.9392560000001</c:v>
                </c:pt>
                <c:pt idx="962">
                  <c:v>2510.8660089999998</c:v>
                </c:pt>
                <c:pt idx="963">
                  <c:v>2546.998756</c:v>
                </c:pt>
                <c:pt idx="964">
                  <c:v>2583.9507960000001</c:v>
                </c:pt>
                <c:pt idx="965">
                  <c:v>2623.2078660000002</c:v>
                </c:pt>
                <c:pt idx="966">
                  <c:v>2655.4333339999998</c:v>
                </c:pt>
                <c:pt idx="967">
                  <c:v>2685.1699309999999</c:v>
                </c:pt>
                <c:pt idx="968">
                  <c:v>2718.2097199999998</c:v>
                </c:pt>
                <c:pt idx="969">
                  <c:v>2745.7365799999998</c:v>
                </c:pt>
                <c:pt idx="970">
                  <c:v>2774.1096160000002</c:v>
                </c:pt>
                <c:pt idx="971">
                  <c:v>2805.9804089999998</c:v>
                </c:pt>
                <c:pt idx="972">
                  <c:v>2837.6021040000001</c:v>
                </c:pt>
                <c:pt idx="973">
                  <c:v>2871.3223859999998</c:v>
                </c:pt>
                <c:pt idx="974">
                  <c:v>2901.027932</c:v>
                </c:pt>
                <c:pt idx="975">
                  <c:v>2923.590944</c:v>
                </c:pt>
                <c:pt idx="976">
                  <c:v>2944.6551720000002</c:v>
                </c:pt>
                <c:pt idx="977">
                  <c:v>2965.3920600000001</c:v>
                </c:pt>
                <c:pt idx="978">
                  <c:v>2984.1356479999999</c:v>
                </c:pt>
                <c:pt idx="979">
                  <c:v>2993.1664089999999</c:v>
                </c:pt>
                <c:pt idx="980">
                  <c:v>2996.7617660000001</c:v>
                </c:pt>
                <c:pt idx="981">
                  <c:v>2995.1471670000001</c:v>
                </c:pt>
                <c:pt idx="982">
                  <c:v>2979.2725249999999</c:v>
                </c:pt>
                <c:pt idx="983">
                  <c:v>2962.871157</c:v>
                </c:pt>
                <c:pt idx="984">
                  <c:v>2930.3436900000002</c:v>
                </c:pt>
                <c:pt idx="985">
                  <c:v>2888.9898020000001</c:v>
                </c:pt>
                <c:pt idx="986">
                  <c:v>2840.6033729999999</c:v>
                </c:pt>
                <c:pt idx="987">
                  <c:v>2785.0152539999999</c:v>
                </c:pt>
                <c:pt idx="988">
                  <c:v>2726.904673</c:v>
                </c:pt>
                <c:pt idx="989">
                  <c:v>2662.3683169999999</c:v>
                </c:pt>
                <c:pt idx="990">
                  <c:v>2588.2477520000002</c:v>
                </c:pt>
                <c:pt idx="991">
                  <c:v>2508.454197</c:v>
                </c:pt>
                <c:pt idx="992">
                  <c:v>2423.715373</c:v>
                </c:pt>
                <c:pt idx="993">
                  <c:v>2337.7779780000001</c:v>
                </c:pt>
                <c:pt idx="994">
                  <c:v>2251.741344</c:v>
                </c:pt>
                <c:pt idx="995">
                  <c:v>2165.041205</c:v>
                </c:pt>
                <c:pt idx="996">
                  <c:v>2075.2444810000002</c:v>
                </c:pt>
                <c:pt idx="997">
                  <c:v>1987.46254</c:v>
                </c:pt>
                <c:pt idx="998">
                  <c:v>1902.3935759999999</c:v>
                </c:pt>
                <c:pt idx="999">
                  <c:v>1817.0661</c:v>
                </c:pt>
                <c:pt idx="1000">
                  <c:v>1728.9405059999999</c:v>
                </c:pt>
                <c:pt idx="1001">
                  <c:v>1641.2332739999999</c:v>
                </c:pt>
                <c:pt idx="1002">
                  <c:v>1556.3034399999999</c:v>
                </c:pt>
                <c:pt idx="1003">
                  <c:v>1472.6409289999999</c:v>
                </c:pt>
                <c:pt idx="1004">
                  <c:v>1396.7788660000001</c:v>
                </c:pt>
                <c:pt idx="1005">
                  <c:v>1324.1932959999999</c:v>
                </c:pt>
                <c:pt idx="1006">
                  <c:v>1250.9781170000001</c:v>
                </c:pt>
                <c:pt idx="1007">
                  <c:v>1181.156291</c:v>
                </c:pt>
                <c:pt idx="1008">
                  <c:v>1118.8281850000001</c:v>
                </c:pt>
                <c:pt idx="1009">
                  <c:v>1061.2590279999999</c:v>
                </c:pt>
                <c:pt idx="1010">
                  <c:v>1008.687407</c:v>
                </c:pt>
                <c:pt idx="1011">
                  <c:v>964.03188420000004</c:v>
                </c:pt>
                <c:pt idx="1012">
                  <c:v>927.08357980000005</c:v>
                </c:pt>
                <c:pt idx="1013">
                  <c:v>896.37966659999995</c:v>
                </c:pt>
                <c:pt idx="1014">
                  <c:v>875.06783689999997</c:v>
                </c:pt>
                <c:pt idx="1015">
                  <c:v>862.00381030000005</c:v>
                </c:pt>
                <c:pt idx="1016">
                  <c:v>861.01820280000004</c:v>
                </c:pt>
                <c:pt idx="1017">
                  <c:v>863.81593869999995</c:v>
                </c:pt>
                <c:pt idx="1018">
                  <c:v>874.21726369999999</c:v>
                </c:pt>
                <c:pt idx="1019">
                  <c:v>893.88516419999996</c:v>
                </c:pt>
                <c:pt idx="1020">
                  <c:v>921.94998620000001</c:v>
                </c:pt>
                <c:pt idx="1021">
                  <c:v>954.34891049999999</c:v>
                </c:pt>
                <c:pt idx="1022">
                  <c:v>989.47434920000001</c:v>
                </c:pt>
                <c:pt idx="1023">
                  <c:v>1030.332251</c:v>
                </c:pt>
                <c:pt idx="1024">
                  <c:v>1074.6529399999999</c:v>
                </c:pt>
                <c:pt idx="1025">
                  <c:v>1120.3630639999999</c:v>
                </c:pt>
                <c:pt idx="1026">
                  <c:v>1164.2233550000001</c:v>
                </c:pt>
                <c:pt idx="1027">
                  <c:v>1208.4240460000001</c:v>
                </c:pt>
                <c:pt idx="1028">
                  <c:v>1252.5593719999999</c:v>
                </c:pt>
                <c:pt idx="1029">
                  <c:v>1290.9718479999999</c:v>
                </c:pt>
                <c:pt idx="1030">
                  <c:v>1328.1371200000001</c:v>
                </c:pt>
                <c:pt idx="1031">
                  <c:v>1363.582897</c:v>
                </c:pt>
                <c:pt idx="1032">
                  <c:v>1394.284238</c:v>
                </c:pt>
                <c:pt idx="1033">
                  <c:v>1422.338166</c:v>
                </c:pt>
                <c:pt idx="1034">
                  <c:v>1445.3155650000001</c:v>
                </c:pt>
                <c:pt idx="1035">
                  <c:v>1464.3716440000001</c:v>
                </c:pt>
                <c:pt idx="1036">
                  <c:v>1477.252825</c:v>
                </c:pt>
                <c:pt idx="1037">
                  <c:v>1487.641576</c:v>
                </c:pt>
                <c:pt idx="1038">
                  <c:v>1496.4842599999999</c:v>
                </c:pt>
                <c:pt idx="1039">
                  <c:v>1501.7458469999999</c:v>
                </c:pt>
                <c:pt idx="1040">
                  <c:v>1502.0636199999999</c:v>
                </c:pt>
                <c:pt idx="1041">
                  <c:v>1499.024124</c:v>
                </c:pt>
                <c:pt idx="1042">
                  <c:v>1491.4924189999999</c:v>
                </c:pt>
                <c:pt idx="1043">
                  <c:v>1480.9709130000001</c:v>
                </c:pt>
                <c:pt idx="1044">
                  <c:v>1466.1748230000001</c:v>
                </c:pt>
                <c:pt idx="1045">
                  <c:v>1448.1071280000001</c:v>
                </c:pt>
                <c:pt idx="1046">
                  <c:v>1425.721963</c:v>
                </c:pt>
                <c:pt idx="1047">
                  <c:v>1399.356264</c:v>
                </c:pt>
                <c:pt idx="1048">
                  <c:v>1370.5180379999999</c:v>
                </c:pt>
                <c:pt idx="1049">
                  <c:v>1338.9084350000001</c:v>
                </c:pt>
                <c:pt idx="1050">
                  <c:v>1301.6741979999999</c:v>
                </c:pt>
                <c:pt idx="1051">
                  <c:v>1263.174266</c:v>
                </c:pt>
                <c:pt idx="1052">
                  <c:v>1220.2180920000001</c:v>
                </c:pt>
                <c:pt idx="1053">
                  <c:v>1182.1191309999999</c:v>
                </c:pt>
                <c:pt idx="1054">
                  <c:v>1142.328111</c:v>
                </c:pt>
                <c:pt idx="1055">
                  <c:v>1099.2039420000001</c:v>
                </c:pt>
                <c:pt idx="1056">
                  <c:v>1057.05609</c:v>
                </c:pt>
                <c:pt idx="1057">
                  <c:v>1014.738941</c:v>
                </c:pt>
                <c:pt idx="1058">
                  <c:v>973.87957879999999</c:v>
                </c:pt>
                <c:pt idx="1059">
                  <c:v>937.06058169999994</c:v>
                </c:pt>
                <c:pt idx="1060">
                  <c:v>903.95676619999995</c:v>
                </c:pt>
                <c:pt idx="1061">
                  <c:v>869.79546879999998</c:v>
                </c:pt>
                <c:pt idx="1062">
                  <c:v>839.55196560000002</c:v>
                </c:pt>
                <c:pt idx="1063">
                  <c:v>810.316912</c:v>
                </c:pt>
                <c:pt idx="1064">
                  <c:v>788.7408782</c:v>
                </c:pt>
                <c:pt idx="1065">
                  <c:v>766.54702159999999</c:v>
                </c:pt>
                <c:pt idx="1066">
                  <c:v>746.62522980000006</c:v>
                </c:pt>
                <c:pt idx="1067">
                  <c:v>725.28017790000001</c:v>
                </c:pt>
                <c:pt idx="1068">
                  <c:v>709.2671947</c:v>
                </c:pt>
                <c:pt idx="1069">
                  <c:v>696.58538109999995</c:v>
                </c:pt>
                <c:pt idx="1070">
                  <c:v>685.49131880000004</c:v>
                </c:pt>
                <c:pt idx="1071">
                  <c:v>677.96583999999996</c:v>
                </c:pt>
                <c:pt idx="1072">
                  <c:v>670.1403851</c:v>
                </c:pt>
                <c:pt idx="1073">
                  <c:v>661.14734520000002</c:v>
                </c:pt>
                <c:pt idx="1074">
                  <c:v>655.94564439999999</c:v>
                </c:pt>
                <c:pt idx="1075">
                  <c:v>653.51179000000002</c:v>
                </c:pt>
                <c:pt idx="1076">
                  <c:v>652.41691749999995</c:v>
                </c:pt>
                <c:pt idx="1077">
                  <c:v>653.07733440000004</c:v>
                </c:pt>
                <c:pt idx="1078">
                  <c:v>656.26458679999996</c:v>
                </c:pt>
                <c:pt idx="1079">
                  <c:v>660.00313689999996</c:v>
                </c:pt>
                <c:pt idx="1080">
                  <c:v>667.03152690000002</c:v>
                </c:pt>
                <c:pt idx="1081">
                  <c:v>676.2951468</c:v>
                </c:pt>
                <c:pt idx="1082">
                  <c:v>688.14566730000001</c:v>
                </c:pt>
                <c:pt idx="1083">
                  <c:v>702.82954740000002</c:v>
                </c:pt>
                <c:pt idx="1084">
                  <c:v>719.76967839999998</c:v>
                </c:pt>
                <c:pt idx="1085">
                  <c:v>737.76961100000005</c:v>
                </c:pt>
                <c:pt idx="1086">
                  <c:v>756.78199219999999</c:v>
                </c:pt>
                <c:pt idx="1087">
                  <c:v>774.36740459999999</c:v>
                </c:pt>
                <c:pt idx="1088">
                  <c:v>796.65436669999997</c:v>
                </c:pt>
                <c:pt idx="1089">
                  <c:v>819.32702310000002</c:v>
                </c:pt>
                <c:pt idx="1090">
                  <c:v>842.24958179999999</c:v>
                </c:pt>
                <c:pt idx="1091">
                  <c:v>864.89395869999998</c:v>
                </c:pt>
                <c:pt idx="1092">
                  <c:v>887.57825779999996</c:v>
                </c:pt>
                <c:pt idx="1093">
                  <c:v>910.20759769999995</c:v>
                </c:pt>
                <c:pt idx="1094">
                  <c:v>934.85874000000001</c:v>
                </c:pt>
                <c:pt idx="1095">
                  <c:v>958.4896215</c:v>
                </c:pt>
                <c:pt idx="1096">
                  <c:v>977.63455329999999</c:v>
                </c:pt>
                <c:pt idx="1097">
                  <c:v>998.07177549999994</c:v>
                </c:pt>
                <c:pt idx="1098">
                  <c:v>1020.311195</c:v>
                </c:pt>
                <c:pt idx="1099">
                  <c:v>1041.5037930000001</c:v>
                </c:pt>
                <c:pt idx="1100">
                  <c:v>1063.6763209999999</c:v>
                </c:pt>
                <c:pt idx="1101">
                  <c:v>1084.223845</c:v>
                </c:pt>
                <c:pt idx="1102">
                  <c:v>1106.360737</c:v>
                </c:pt>
                <c:pt idx="1103">
                  <c:v>1127.7274150000001</c:v>
                </c:pt>
                <c:pt idx="1104">
                  <c:v>1150.5477760000001</c:v>
                </c:pt>
                <c:pt idx="1105">
                  <c:v>1177.9849300000001</c:v>
                </c:pt>
                <c:pt idx="1106">
                  <c:v>1207.2806390000001</c:v>
                </c:pt>
                <c:pt idx="1107">
                  <c:v>1240.3994580000001</c:v>
                </c:pt>
                <c:pt idx="1108">
                  <c:v>1278.6325830000001</c:v>
                </c:pt>
                <c:pt idx="1109">
                  <c:v>1328.868475</c:v>
                </c:pt>
                <c:pt idx="1110">
                  <c:v>1382.660302</c:v>
                </c:pt>
                <c:pt idx="1111">
                  <c:v>1437.974453</c:v>
                </c:pt>
                <c:pt idx="1112">
                  <c:v>1491.4764279999999</c:v>
                </c:pt>
                <c:pt idx="1113">
                  <c:v>1558.5450430000001</c:v>
                </c:pt>
                <c:pt idx="1114">
                  <c:v>1631.9712910000001</c:v>
                </c:pt>
                <c:pt idx="1115">
                  <c:v>1710.0049079999999</c:v>
                </c:pt>
                <c:pt idx="1116">
                  <c:v>1792.414863</c:v>
                </c:pt>
                <c:pt idx="1117">
                  <c:v>1876.2141610000001</c:v>
                </c:pt>
                <c:pt idx="1118">
                  <c:v>1959.2045519999999</c:v>
                </c:pt>
                <c:pt idx="1119">
                  <c:v>2042.7603570000001</c:v>
                </c:pt>
                <c:pt idx="1120">
                  <c:v>2118.610956</c:v>
                </c:pt>
                <c:pt idx="1121">
                  <c:v>2202.806904</c:v>
                </c:pt>
                <c:pt idx="1122">
                  <c:v>2280.3471909999998</c:v>
                </c:pt>
                <c:pt idx="1123">
                  <c:v>2346.700069</c:v>
                </c:pt>
                <c:pt idx="1124">
                  <c:v>2413.770297</c:v>
                </c:pt>
                <c:pt idx="1125">
                  <c:v>2476.0560310000001</c:v>
                </c:pt>
                <c:pt idx="1126">
                  <c:v>2531.7796109999999</c:v>
                </c:pt>
                <c:pt idx="1127">
                  <c:v>2570.106925</c:v>
                </c:pt>
                <c:pt idx="1128">
                  <c:v>2599.4820920000002</c:v>
                </c:pt>
                <c:pt idx="1129">
                  <c:v>2626.9349609999999</c:v>
                </c:pt>
                <c:pt idx="1130">
                  <c:v>2642.4318229999999</c:v>
                </c:pt>
                <c:pt idx="1131">
                  <c:v>2645.9048809999999</c:v>
                </c:pt>
                <c:pt idx="1132">
                  <c:v>2642.1141229999998</c:v>
                </c:pt>
                <c:pt idx="1133">
                  <c:v>2627.061999</c:v>
                </c:pt>
                <c:pt idx="1134">
                  <c:v>2604.0734539999999</c:v>
                </c:pt>
                <c:pt idx="1135">
                  <c:v>2574.7908170000001</c:v>
                </c:pt>
                <c:pt idx="1136">
                  <c:v>2538.1539819999998</c:v>
                </c:pt>
                <c:pt idx="1137">
                  <c:v>2493.5401980000001</c:v>
                </c:pt>
                <c:pt idx="1138">
                  <c:v>2443.3393620000002</c:v>
                </c:pt>
                <c:pt idx="1139">
                  <c:v>2390.685931</c:v>
                </c:pt>
                <c:pt idx="1140">
                  <c:v>2332.3729530000001</c:v>
                </c:pt>
                <c:pt idx="1141">
                  <c:v>2267.949564</c:v>
                </c:pt>
                <c:pt idx="1142">
                  <c:v>2199.9458410000002</c:v>
                </c:pt>
                <c:pt idx="1143">
                  <c:v>2130.922176</c:v>
                </c:pt>
                <c:pt idx="1144">
                  <c:v>2057.2969309999999</c:v>
                </c:pt>
                <c:pt idx="1145">
                  <c:v>1985.517701</c:v>
                </c:pt>
                <c:pt idx="1146">
                  <c:v>1910.0146609999999</c:v>
                </c:pt>
                <c:pt idx="1147">
                  <c:v>1827.7367079999999</c:v>
                </c:pt>
                <c:pt idx="1148">
                  <c:v>1744.0523209999999</c:v>
                </c:pt>
                <c:pt idx="1149">
                  <c:v>1660.413423</c:v>
                </c:pt>
                <c:pt idx="1150">
                  <c:v>1577.1340270000001</c:v>
                </c:pt>
                <c:pt idx="1151">
                  <c:v>1491.5659969999999</c:v>
                </c:pt>
                <c:pt idx="1152">
                  <c:v>1407.3286760000001</c:v>
                </c:pt>
                <c:pt idx="1153">
                  <c:v>1328.8299629999999</c:v>
                </c:pt>
                <c:pt idx="1154">
                  <c:v>1259.6072429999999</c:v>
                </c:pt>
                <c:pt idx="1155">
                  <c:v>1183.9209679999999</c:v>
                </c:pt>
                <c:pt idx="1156">
                  <c:v>1111.4348890000001</c:v>
                </c:pt>
                <c:pt idx="1157">
                  <c:v>1045.720677</c:v>
                </c:pt>
                <c:pt idx="1158">
                  <c:v>993.88272570000004</c:v>
                </c:pt>
                <c:pt idx="1159">
                  <c:v>948.73218259999999</c:v>
                </c:pt>
                <c:pt idx="1160">
                  <c:v>908.67008940000005</c:v>
                </c:pt>
                <c:pt idx="1161">
                  <c:v>878.40902989999995</c:v>
                </c:pt>
                <c:pt idx="1162">
                  <c:v>856.82577679999997</c:v>
                </c:pt>
                <c:pt idx="1163">
                  <c:v>842.00323790000004</c:v>
                </c:pt>
                <c:pt idx="1164">
                  <c:v>833.90694550000001</c:v>
                </c:pt>
                <c:pt idx="1165">
                  <c:v>840.8151944</c:v>
                </c:pt>
                <c:pt idx="1166">
                  <c:v>849.46828029999995</c:v>
                </c:pt>
                <c:pt idx="1167">
                  <c:v>866.21912989999998</c:v>
                </c:pt>
                <c:pt idx="1168">
                  <c:v>891.09739509999997</c:v>
                </c:pt>
                <c:pt idx="1169">
                  <c:v>923.9827464</c:v>
                </c:pt>
                <c:pt idx="1170">
                  <c:v>962.94422640000005</c:v>
                </c:pt>
                <c:pt idx="1171">
                  <c:v>1006.560519</c:v>
                </c:pt>
                <c:pt idx="1172">
                  <c:v>1051.8161660000001</c:v>
                </c:pt>
                <c:pt idx="1173">
                  <c:v>1104.2597370000001</c:v>
                </c:pt>
                <c:pt idx="1174">
                  <c:v>1157.3319770000001</c:v>
                </c:pt>
                <c:pt idx="1175">
                  <c:v>1216.5781629999999</c:v>
                </c:pt>
                <c:pt idx="1176">
                  <c:v>1276.7483360000001</c:v>
                </c:pt>
                <c:pt idx="1177">
                  <c:v>1333.28945</c:v>
                </c:pt>
                <c:pt idx="1178">
                  <c:v>1394.865147</c:v>
                </c:pt>
                <c:pt idx="1179">
                  <c:v>1457.5022369999999</c:v>
                </c:pt>
                <c:pt idx="1180">
                  <c:v>1520.5515399999999</c:v>
                </c:pt>
                <c:pt idx="1181">
                  <c:v>1581.4421950000001</c:v>
                </c:pt>
                <c:pt idx="1182">
                  <c:v>1642.440413</c:v>
                </c:pt>
                <c:pt idx="1183">
                  <c:v>1707.664309</c:v>
                </c:pt>
                <c:pt idx="1184">
                  <c:v>1772.910611</c:v>
                </c:pt>
                <c:pt idx="1185">
                  <c:v>1841.8062640000001</c:v>
                </c:pt>
                <c:pt idx="1186">
                  <c:v>1914.1736189999999</c:v>
                </c:pt>
                <c:pt idx="1187">
                  <c:v>1982.3710599999999</c:v>
                </c:pt>
                <c:pt idx="1188">
                  <c:v>2058.7819359999999</c:v>
                </c:pt>
                <c:pt idx="1189">
                  <c:v>2141.8940109999999</c:v>
                </c:pt>
                <c:pt idx="1190">
                  <c:v>2225.1282470000001</c:v>
                </c:pt>
                <c:pt idx="1191">
                  <c:v>2315.5643850000001</c:v>
                </c:pt>
                <c:pt idx="1192">
                  <c:v>2405.612165</c:v>
                </c:pt>
                <c:pt idx="1193">
                  <c:v>2500.7320719999998</c:v>
                </c:pt>
                <c:pt idx="1194">
                  <c:v>2603.674027</c:v>
                </c:pt>
                <c:pt idx="1195">
                  <c:v>2710.502704</c:v>
                </c:pt>
                <c:pt idx="1196">
                  <c:v>2820.374057</c:v>
                </c:pt>
                <c:pt idx="1197">
                  <c:v>2930.297333</c:v>
                </c:pt>
                <c:pt idx="1198">
                  <c:v>3043.2135950000002</c:v>
                </c:pt>
                <c:pt idx="1199">
                  <c:v>3156.4349609999999</c:v>
                </c:pt>
                <c:pt idx="1200">
                  <c:v>3277.3355379999998</c:v>
                </c:pt>
                <c:pt idx="1201">
                  <c:v>3395.5259809999998</c:v>
                </c:pt>
                <c:pt idx="1202">
                  <c:v>3505.3988880000002</c:v>
                </c:pt>
                <c:pt idx="1203">
                  <c:v>3620.79684</c:v>
                </c:pt>
                <c:pt idx="1204">
                  <c:v>3732.7709089999998</c:v>
                </c:pt>
                <c:pt idx="1205">
                  <c:v>3836.7855209999998</c:v>
                </c:pt>
                <c:pt idx="1206">
                  <c:v>3942.1713730000001</c:v>
                </c:pt>
                <c:pt idx="1207">
                  <c:v>4040.6585020000002</c:v>
                </c:pt>
                <c:pt idx="1208">
                  <c:v>4138.2199730000002</c:v>
                </c:pt>
                <c:pt idx="1209">
                  <c:v>4231.372284</c:v>
                </c:pt>
                <c:pt idx="1210">
                  <c:v>4318.8815569999997</c:v>
                </c:pt>
                <c:pt idx="1211">
                  <c:v>4406.8362649999999</c:v>
                </c:pt>
                <c:pt idx="1212">
                  <c:v>4496.3459640000001</c:v>
                </c:pt>
                <c:pt idx="1213">
                  <c:v>4578.2081070000004</c:v>
                </c:pt>
                <c:pt idx="1214">
                  <c:v>4670.8164939999997</c:v>
                </c:pt>
                <c:pt idx="1215">
                  <c:v>4763.5054929999997</c:v>
                </c:pt>
                <c:pt idx="1216">
                  <c:v>4854.3811539999997</c:v>
                </c:pt>
                <c:pt idx="1217">
                  <c:v>4943.0101000000004</c:v>
                </c:pt>
                <c:pt idx="1218">
                  <c:v>5034.0656520000002</c:v>
                </c:pt>
                <c:pt idx="1219">
                  <c:v>5138.7725739999996</c:v>
                </c:pt>
                <c:pt idx="1220">
                  <c:v>5242.9751109999997</c:v>
                </c:pt>
                <c:pt idx="1221">
                  <c:v>5335.3535199999997</c:v>
                </c:pt>
                <c:pt idx="1222">
                  <c:v>5422.5657019999999</c:v>
                </c:pt>
                <c:pt idx="1223">
                  <c:v>5515.8306000000002</c:v>
                </c:pt>
                <c:pt idx="1224">
                  <c:v>5605.7836980000002</c:v>
                </c:pt>
                <c:pt idx="1225">
                  <c:v>5694.6015610000004</c:v>
                </c:pt>
                <c:pt idx="1226">
                  <c:v>5775.0658549999998</c:v>
                </c:pt>
                <c:pt idx="1227">
                  <c:v>5848.7274799999996</c:v>
                </c:pt>
                <c:pt idx="1228">
                  <c:v>5913.8232390000003</c:v>
                </c:pt>
                <c:pt idx="1229">
                  <c:v>5983.1081899999999</c:v>
                </c:pt>
                <c:pt idx="1230">
                  <c:v>6046.3070150000003</c:v>
                </c:pt>
                <c:pt idx="1231">
                  <c:v>6104.3871580000005</c:v>
                </c:pt>
                <c:pt idx="1232">
                  <c:v>6152.6746780000003</c:v>
                </c:pt>
                <c:pt idx="1233">
                  <c:v>6198.3387460000004</c:v>
                </c:pt>
                <c:pt idx="1234">
                  <c:v>6234.4079430000002</c:v>
                </c:pt>
                <c:pt idx="1235">
                  <c:v>6267.9918379999999</c:v>
                </c:pt>
                <c:pt idx="1236">
                  <c:v>6297.3551010000001</c:v>
                </c:pt>
                <c:pt idx="1237">
                  <c:v>6305.8088740000003</c:v>
                </c:pt>
                <c:pt idx="1238">
                  <c:v>6319.155608</c:v>
                </c:pt>
                <c:pt idx="1239">
                  <c:v>6313.5890740000004</c:v>
                </c:pt>
                <c:pt idx="1240">
                  <c:v>6297.7650649999996</c:v>
                </c:pt>
                <c:pt idx="1241">
                  <c:v>6285.4493279999997</c:v>
                </c:pt>
                <c:pt idx="1242">
                  <c:v>6255.1894229999998</c:v>
                </c:pt>
                <c:pt idx="1243">
                  <c:v>6221.9797289999997</c:v>
                </c:pt>
                <c:pt idx="1244">
                  <c:v>6177.7114609999999</c:v>
                </c:pt>
                <c:pt idx="1245">
                  <c:v>6121.6389600000002</c:v>
                </c:pt>
                <c:pt idx="1246">
                  <c:v>6063.2644829999999</c:v>
                </c:pt>
                <c:pt idx="1247">
                  <c:v>5999.1262059999999</c:v>
                </c:pt>
                <c:pt idx="1248">
                  <c:v>5937.4241110000003</c:v>
                </c:pt>
                <c:pt idx="1249">
                  <c:v>5877.6361180000004</c:v>
                </c:pt>
                <c:pt idx="1250">
                  <c:v>5815.7142670000003</c:v>
                </c:pt>
                <c:pt idx="1251">
                  <c:v>5749.3805949999996</c:v>
                </c:pt>
                <c:pt idx="1252">
                  <c:v>5683.258581</c:v>
                </c:pt>
                <c:pt idx="1253">
                  <c:v>5619.574509</c:v>
                </c:pt>
                <c:pt idx="1254">
                  <c:v>5564.278816</c:v>
                </c:pt>
                <c:pt idx="1255">
                  <c:v>5507.2873339999996</c:v>
                </c:pt>
                <c:pt idx="1256">
                  <c:v>5453.8316779999996</c:v>
                </c:pt>
                <c:pt idx="1257">
                  <c:v>5402.6074259999996</c:v>
                </c:pt>
                <c:pt idx="1258">
                  <c:v>5359.1374779999996</c:v>
                </c:pt>
                <c:pt idx="1259">
                  <c:v>5322.1354090000004</c:v>
                </c:pt>
                <c:pt idx="1260">
                  <c:v>5288.8235109999996</c:v>
                </c:pt>
                <c:pt idx="1261">
                  <c:v>5260.321148</c:v>
                </c:pt>
                <c:pt idx="1262">
                  <c:v>5234.9541829999998</c:v>
                </c:pt>
                <c:pt idx="1263">
                  <c:v>5220.8174060000001</c:v>
                </c:pt>
                <c:pt idx="1264">
                  <c:v>5209.1639349999996</c:v>
                </c:pt>
                <c:pt idx="1265">
                  <c:v>5196.2653540000001</c:v>
                </c:pt>
                <c:pt idx="1266">
                  <c:v>5189.9359969999996</c:v>
                </c:pt>
                <c:pt idx="1267">
                  <c:v>5194.125626</c:v>
                </c:pt>
                <c:pt idx="1268">
                  <c:v>5201.7062749999996</c:v>
                </c:pt>
                <c:pt idx="1269">
                  <c:v>5214.1423349999995</c:v>
                </c:pt>
                <c:pt idx="1270">
                  <c:v>5227.1786959999999</c:v>
                </c:pt>
                <c:pt idx="1271">
                  <c:v>5242.4132650000001</c:v>
                </c:pt>
                <c:pt idx="1272">
                  <c:v>5265.0328319999999</c:v>
                </c:pt>
                <c:pt idx="1273">
                  <c:v>5293.8294640000004</c:v>
                </c:pt>
                <c:pt idx="1274">
                  <c:v>5322.37158</c:v>
                </c:pt>
                <c:pt idx="1275">
                  <c:v>5355.153249</c:v>
                </c:pt>
                <c:pt idx="1276">
                  <c:v>5397.2597859999996</c:v>
                </c:pt>
                <c:pt idx="1277">
                  <c:v>5434.9640099999997</c:v>
                </c:pt>
                <c:pt idx="1278">
                  <c:v>5482.0765170000004</c:v>
                </c:pt>
                <c:pt idx="1279">
                  <c:v>5552.9208850000005</c:v>
                </c:pt>
                <c:pt idx="1280">
                  <c:v>5612.1228959999999</c:v>
                </c:pt>
                <c:pt idx="1281">
                  <c:v>5678.354824</c:v>
                </c:pt>
                <c:pt idx="1282">
                  <c:v>5747.5888910000003</c:v>
                </c:pt>
                <c:pt idx="1283">
                  <c:v>5822.9780190000001</c:v>
                </c:pt>
                <c:pt idx="1284">
                  <c:v>5909.1703159999997</c:v>
                </c:pt>
                <c:pt idx="1285">
                  <c:v>5994.6297670000004</c:v>
                </c:pt>
                <c:pt idx="1286">
                  <c:v>6090.3118549999999</c:v>
                </c:pt>
                <c:pt idx="1287">
                  <c:v>6184.4653509999998</c:v>
                </c:pt>
                <c:pt idx="1288">
                  <c:v>6278.3715039999997</c:v>
                </c:pt>
                <c:pt idx="1289">
                  <c:v>6372.2124229999999</c:v>
                </c:pt>
                <c:pt idx="1290">
                  <c:v>6469.603169</c:v>
                </c:pt>
                <c:pt idx="1291">
                  <c:v>6558.9026320000003</c:v>
                </c:pt>
                <c:pt idx="1292">
                  <c:v>6653.3406839999998</c:v>
                </c:pt>
                <c:pt idx="1293">
                  <c:v>6748.3326729999999</c:v>
                </c:pt>
                <c:pt idx="1294">
                  <c:v>6846.3332769999997</c:v>
                </c:pt>
                <c:pt idx="1295">
                  <c:v>6942.3590059999997</c:v>
                </c:pt>
                <c:pt idx="1296">
                  <c:v>7042.7203600000003</c:v>
                </c:pt>
                <c:pt idx="1297">
                  <c:v>7133.8004209999999</c:v>
                </c:pt>
                <c:pt idx="1298">
                  <c:v>7227.6265979999998</c:v>
                </c:pt>
                <c:pt idx="1299">
                  <c:v>7326.8560120000002</c:v>
                </c:pt>
                <c:pt idx="1300">
                  <c:v>7420.5642429999998</c:v>
                </c:pt>
                <c:pt idx="1301">
                  <c:v>7520.4670109999997</c:v>
                </c:pt>
                <c:pt idx="1302">
                  <c:v>7616.6957179999999</c:v>
                </c:pt>
                <c:pt idx="1303">
                  <c:v>7713.4644529999996</c:v>
                </c:pt>
                <c:pt idx="1304">
                  <c:v>7799.8173370000004</c:v>
                </c:pt>
                <c:pt idx="1305">
                  <c:v>7878.1019020000003</c:v>
                </c:pt>
                <c:pt idx="1306">
                  <c:v>7952.5742799999998</c:v>
                </c:pt>
                <c:pt idx="1307">
                  <c:v>8015.8480890000001</c:v>
                </c:pt>
                <c:pt idx="1308">
                  <c:v>8068.936404</c:v>
                </c:pt>
                <c:pt idx="1309">
                  <c:v>8114.4720100000004</c:v>
                </c:pt>
                <c:pt idx="1310">
                  <c:v>8144.3423409999996</c:v>
                </c:pt>
                <c:pt idx="1311">
                  <c:v>8169.6880579999997</c:v>
                </c:pt>
                <c:pt idx="1312">
                  <c:v>8174.5695640000004</c:v>
                </c:pt>
                <c:pt idx="1313">
                  <c:v>8162.4566949999999</c:v>
                </c:pt>
                <c:pt idx="1314">
                  <c:v>8142.814695</c:v>
                </c:pt>
                <c:pt idx="1315">
                  <c:v>8119.6333770000001</c:v>
                </c:pt>
                <c:pt idx="1316">
                  <c:v>8079.3600889999998</c:v>
                </c:pt>
                <c:pt idx="1317">
                  <c:v>8024.5376249999999</c:v>
                </c:pt>
                <c:pt idx="1318">
                  <c:v>7967.4826839999996</c:v>
                </c:pt>
                <c:pt idx="1319">
                  <c:v>7905.8541059999998</c:v>
                </c:pt>
                <c:pt idx="1320">
                  <c:v>7832.7916329999998</c:v>
                </c:pt>
                <c:pt idx="1321">
                  <c:v>7748.0251660000004</c:v>
                </c:pt>
                <c:pt idx="1322">
                  <c:v>7653.2668910000002</c:v>
                </c:pt>
                <c:pt idx="1323">
                  <c:v>7549.4428699999999</c:v>
                </c:pt>
                <c:pt idx="1324">
                  <c:v>7449.6211679999997</c:v>
                </c:pt>
                <c:pt idx="1325">
                  <c:v>7337.5578779999996</c:v>
                </c:pt>
                <c:pt idx="1326">
                  <c:v>7222.2501979999997</c:v>
                </c:pt>
                <c:pt idx="1327">
                  <c:v>7099.2278589999996</c:v>
                </c:pt>
                <c:pt idx="1328">
                  <c:v>6971.4668250000004</c:v>
                </c:pt>
                <c:pt idx="1329">
                  <c:v>6845.1813840000004</c:v>
                </c:pt>
                <c:pt idx="1330">
                  <c:v>6714.2076809999999</c:v>
                </c:pt>
                <c:pt idx="1331">
                  <c:v>6577.1791249999997</c:v>
                </c:pt>
                <c:pt idx="1332">
                  <c:v>6437.0154220000004</c:v>
                </c:pt>
                <c:pt idx="1333">
                  <c:v>6306.1042779999998</c:v>
                </c:pt>
                <c:pt idx="1334">
                  <c:v>6174.2729630000003</c:v>
                </c:pt>
                <c:pt idx="1335">
                  <c:v>6043.7269100000003</c:v>
                </c:pt>
                <c:pt idx="1336">
                  <c:v>5909.5765730000003</c:v>
                </c:pt>
                <c:pt idx="1337">
                  <c:v>5775.6089359999996</c:v>
                </c:pt>
                <c:pt idx="1338">
                  <c:v>5647.1479060000001</c:v>
                </c:pt>
                <c:pt idx="1339">
                  <c:v>5512.40589</c:v>
                </c:pt>
                <c:pt idx="1340">
                  <c:v>5381.1588670000001</c:v>
                </c:pt>
                <c:pt idx="1341">
                  <c:v>5254.1031679999996</c:v>
                </c:pt>
                <c:pt idx="1342">
                  <c:v>5121.0193079999999</c:v>
                </c:pt>
                <c:pt idx="1343">
                  <c:v>4989.1300279999996</c:v>
                </c:pt>
                <c:pt idx="1344">
                  <c:v>4864.324979</c:v>
                </c:pt>
                <c:pt idx="1345">
                  <c:v>4736.8802640000004</c:v>
                </c:pt>
                <c:pt idx="1346">
                  <c:v>4609.1400970000004</c:v>
                </c:pt>
                <c:pt idx="1347">
                  <c:v>4484.3088959999995</c:v>
                </c:pt>
                <c:pt idx="1348">
                  <c:v>4365.4641860000002</c:v>
                </c:pt>
                <c:pt idx="1349">
                  <c:v>4249.0908980000004</c:v>
                </c:pt>
                <c:pt idx="1350">
                  <c:v>4131.9085139999997</c:v>
                </c:pt>
                <c:pt idx="1351">
                  <c:v>4025.3705759999998</c:v>
                </c:pt>
                <c:pt idx="1352">
                  <c:v>3917.4813079999999</c:v>
                </c:pt>
                <c:pt idx="1353">
                  <c:v>3819.235741</c:v>
                </c:pt>
                <c:pt idx="1354">
                  <c:v>3724.3071300000001</c:v>
                </c:pt>
                <c:pt idx="1355">
                  <c:v>3630.6800840000001</c:v>
                </c:pt>
                <c:pt idx="1356">
                  <c:v>3547.802772</c:v>
                </c:pt>
                <c:pt idx="1357">
                  <c:v>3466.5113660000002</c:v>
                </c:pt>
                <c:pt idx="1358">
                  <c:v>3395.3539129999999</c:v>
                </c:pt>
                <c:pt idx="1359">
                  <c:v>3326.5792689999998</c:v>
                </c:pt>
                <c:pt idx="1360">
                  <c:v>3262.8464690000001</c:v>
                </c:pt>
                <c:pt idx="1361">
                  <c:v>3209.9544559999999</c:v>
                </c:pt>
                <c:pt idx="1362">
                  <c:v>3159.1866009999999</c:v>
                </c:pt>
                <c:pt idx="1363">
                  <c:v>3121.3087959999998</c:v>
                </c:pt>
                <c:pt idx="1364">
                  <c:v>3097.4716210000001</c:v>
                </c:pt>
                <c:pt idx="1365">
                  <c:v>3075.222859</c:v>
                </c:pt>
                <c:pt idx="1366">
                  <c:v>3057.5325360000002</c:v>
                </c:pt>
                <c:pt idx="1367">
                  <c:v>3053.5684329999999</c:v>
                </c:pt>
                <c:pt idx="1368">
                  <c:v>3058.724604</c:v>
                </c:pt>
                <c:pt idx="1369">
                  <c:v>3073.1513220000002</c:v>
                </c:pt>
                <c:pt idx="1370">
                  <c:v>3091.422595</c:v>
                </c:pt>
                <c:pt idx="1371">
                  <c:v>3118.8734279999999</c:v>
                </c:pt>
                <c:pt idx="1372">
                  <c:v>3151.628749</c:v>
                </c:pt>
                <c:pt idx="1373">
                  <c:v>3195.442532</c:v>
                </c:pt>
                <c:pt idx="1374">
                  <c:v>3242.7776140000001</c:v>
                </c:pt>
                <c:pt idx="1375">
                  <c:v>3291.2567779999999</c:v>
                </c:pt>
                <c:pt idx="1376">
                  <c:v>3340.829334</c:v>
                </c:pt>
                <c:pt idx="1377">
                  <c:v>3400.2501860000002</c:v>
                </c:pt>
                <c:pt idx="1378">
                  <c:v>3463.736895</c:v>
                </c:pt>
                <c:pt idx="1379">
                  <c:v>3530.620496</c:v>
                </c:pt>
                <c:pt idx="1380">
                  <c:v>3601.5189300000002</c:v>
                </c:pt>
                <c:pt idx="1381">
                  <c:v>3673.858663</c:v>
                </c:pt>
                <c:pt idx="1382">
                  <c:v>3740.9992069999998</c:v>
                </c:pt>
                <c:pt idx="1383">
                  <c:v>3817.3871439999998</c:v>
                </c:pt>
                <c:pt idx="1384">
                  <c:v>3894.1988970000002</c:v>
                </c:pt>
                <c:pt idx="1385">
                  <c:v>3970.9449129999998</c:v>
                </c:pt>
                <c:pt idx="1386">
                  <c:v>4052.3034240000002</c:v>
                </c:pt>
                <c:pt idx="1387">
                  <c:v>4128.2410110000001</c:v>
                </c:pt>
                <c:pt idx="1388">
                  <c:v>4202.7584399999996</c:v>
                </c:pt>
                <c:pt idx="1389">
                  <c:v>4276.4335380000002</c:v>
                </c:pt>
                <c:pt idx="1390">
                  <c:v>4350.0369739999996</c:v>
                </c:pt>
                <c:pt idx="1391">
                  <c:v>4416.5693240000001</c:v>
                </c:pt>
                <c:pt idx="1392">
                  <c:v>4479.0728859999999</c:v>
                </c:pt>
                <c:pt idx="1393">
                  <c:v>4535.0467740000004</c:v>
                </c:pt>
                <c:pt idx="1394">
                  <c:v>4591.6644630000001</c:v>
                </c:pt>
                <c:pt idx="1395">
                  <c:v>4638.4333070000002</c:v>
                </c:pt>
                <c:pt idx="1396">
                  <c:v>4679.8460670000004</c:v>
                </c:pt>
                <c:pt idx="1397">
                  <c:v>4716.4324569999999</c:v>
                </c:pt>
                <c:pt idx="1398">
                  <c:v>4749.4714430000004</c:v>
                </c:pt>
                <c:pt idx="1399">
                  <c:v>4773.2962989999996</c:v>
                </c:pt>
                <c:pt idx="1400">
                  <c:v>4791.7890909999996</c:v>
                </c:pt>
                <c:pt idx="1401">
                  <c:v>4797.4360230000002</c:v>
                </c:pt>
                <c:pt idx="1402">
                  <c:v>4798.9608589999998</c:v>
                </c:pt>
                <c:pt idx="1403">
                  <c:v>4795.8386790000004</c:v>
                </c:pt>
                <c:pt idx="1404">
                  <c:v>4785.3005800000001</c:v>
                </c:pt>
                <c:pt idx="1405">
                  <c:v>4766.3840890000001</c:v>
                </c:pt>
                <c:pt idx="1406">
                  <c:v>4737.5377099999996</c:v>
                </c:pt>
                <c:pt idx="1407">
                  <c:v>4702.810845</c:v>
                </c:pt>
                <c:pt idx="1408">
                  <c:v>4668.9956199999997</c:v>
                </c:pt>
                <c:pt idx="1409">
                  <c:v>4621.7781450000002</c:v>
                </c:pt>
                <c:pt idx="1410">
                  <c:v>4568.8322340000004</c:v>
                </c:pt>
                <c:pt idx="1411">
                  <c:v>4512.3528660000002</c:v>
                </c:pt>
                <c:pt idx="1412">
                  <c:v>4453.3051400000004</c:v>
                </c:pt>
                <c:pt idx="1413">
                  <c:v>4386.059878</c:v>
                </c:pt>
                <c:pt idx="1414">
                  <c:v>4322.2846609999997</c:v>
                </c:pt>
                <c:pt idx="1415">
                  <c:v>4251.3831479999999</c:v>
                </c:pt>
                <c:pt idx="1416">
                  <c:v>4180.1947030000001</c:v>
                </c:pt>
                <c:pt idx="1417">
                  <c:v>4101.9688489999999</c:v>
                </c:pt>
                <c:pt idx="1418">
                  <c:v>4027.9474150000001</c:v>
                </c:pt>
                <c:pt idx="1419">
                  <c:v>3957.3201079999999</c:v>
                </c:pt>
                <c:pt idx="1420">
                  <c:v>3881.9854190000001</c:v>
                </c:pt>
                <c:pt idx="1421">
                  <c:v>3803.0041609999998</c:v>
                </c:pt>
                <c:pt idx="1422">
                  <c:v>3725.2612509999999</c:v>
                </c:pt>
                <c:pt idx="1423">
                  <c:v>3647.5947700000002</c:v>
                </c:pt>
                <c:pt idx="1424">
                  <c:v>3575.8049080000001</c:v>
                </c:pt>
                <c:pt idx="1425">
                  <c:v>3502.0368410000001</c:v>
                </c:pt>
                <c:pt idx="1426">
                  <c:v>3421.5964909999998</c:v>
                </c:pt>
                <c:pt idx="1427">
                  <c:v>3337.6115359999999</c:v>
                </c:pt>
                <c:pt idx="1428">
                  <c:v>3257.119721</c:v>
                </c:pt>
                <c:pt idx="1429">
                  <c:v>3173.2922199999998</c:v>
                </c:pt>
                <c:pt idx="1430">
                  <c:v>3088.6332870000001</c:v>
                </c:pt>
                <c:pt idx="1431">
                  <c:v>3009.6126220000001</c:v>
                </c:pt>
                <c:pt idx="1432">
                  <c:v>2919.1506020000002</c:v>
                </c:pt>
                <c:pt idx="1433">
                  <c:v>2826.7182240000002</c:v>
                </c:pt>
                <c:pt idx="1434">
                  <c:v>2742.9178649999999</c:v>
                </c:pt>
                <c:pt idx="1435">
                  <c:v>2659.3030130000002</c:v>
                </c:pt>
                <c:pt idx="1436">
                  <c:v>2573.3071409999998</c:v>
                </c:pt>
                <c:pt idx="1437">
                  <c:v>2488.5674640000002</c:v>
                </c:pt>
                <c:pt idx="1438">
                  <c:v>2411.8653509999999</c:v>
                </c:pt>
                <c:pt idx="1439">
                  <c:v>2342.5688770000002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96640"/>
        <c:axId val="96098560"/>
      </c:lineChart>
      <c:catAx>
        <c:axId val="96096640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2">
                        <a:lumMod val="25000"/>
                      </a:schemeClr>
                    </a:solidFill>
                  </a:rPr>
                  <a:t>Time of the day</a:t>
                </a:r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96098560"/>
        <c:crossesAt val="0"/>
        <c:auto val="1"/>
        <c:lblAlgn val="ctr"/>
        <c:lblOffset val="100"/>
        <c:tickLblSkip val="60"/>
        <c:tickMarkSkip val="720"/>
        <c:noMultiLvlLbl val="0"/>
      </c:catAx>
      <c:valAx>
        <c:axId val="96098560"/>
        <c:scaling>
          <c:orientation val="minMax"/>
          <c:max val="10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2">
                        <a:lumMod val="25000"/>
                      </a:schemeClr>
                    </a:solidFill>
                  </a:rPr>
                  <a:t>Expected</a:t>
                </a:r>
                <a:r>
                  <a:rPr lang="en-US" baseline="0" dirty="0" smtClean="0">
                    <a:solidFill>
                      <a:schemeClr val="bg2">
                        <a:lumMod val="25000"/>
                      </a:schemeClr>
                    </a:solidFill>
                  </a:rPr>
                  <a:t> route quality</a:t>
                </a:r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9664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'plaatje mostprom update'!$C$1</c:f>
              <c:strCache>
                <c:ptCount val="1"/>
                <c:pt idx="0">
                  <c:v>before flight 2</c:v>
                </c:pt>
              </c:strCache>
            </c:strRef>
          </c:tx>
          <c:spPr>
            <a:ln w="19050" cap="rnd" cmpd="sng" algn="ctr">
              <a:solidFill>
                <a:schemeClr val="accent1">
                  <a:tint val="77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'plaatje mostprom update'!$A$2:$A$1441</c:f>
              <c:numCache>
                <c:formatCode>General</c:formatCode>
                <c:ptCount val="144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</c:numCache>
            </c:numRef>
          </c:cat>
          <c:val>
            <c:numRef>
              <c:f>'plaatje mostprom update'!$C$2:$C$1441</c:f>
              <c:numCache>
                <c:formatCode>General</c:formatCode>
                <c:ptCount val="1440"/>
                <c:pt idx="0">
                  <c:v>3484.4319949999999</c:v>
                </c:pt>
                <c:pt idx="1">
                  <c:v>3447.821989</c:v>
                </c:pt>
                <c:pt idx="2">
                  <c:v>3406.262107</c:v>
                </c:pt>
                <c:pt idx="3">
                  <c:v>3373.4855980000002</c:v>
                </c:pt>
                <c:pt idx="4">
                  <c:v>3335.963632</c:v>
                </c:pt>
                <c:pt idx="5">
                  <c:v>3304.7859509999998</c:v>
                </c:pt>
                <c:pt idx="6">
                  <c:v>3275.6009039999999</c:v>
                </c:pt>
                <c:pt idx="7">
                  <c:v>3250.1242499999998</c:v>
                </c:pt>
                <c:pt idx="8">
                  <c:v>3227.213902</c:v>
                </c:pt>
                <c:pt idx="9">
                  <c:v>3212.5856560000002</c:v>
                </c:pt>
                <c:pt idx="10">
                  <c:v>3191.596387</c:v>
                </c:pt>
                <c:pt idx="11">
                  <c:v>3172.7640849999998</c:v>
                </c:pt>
                <c:pt idx="12">
                  <c:v>3154.7441370000001</c:v>
                </c:pt>
                <c:pt idx="13">
                  <c:v>3140.374883</c:v>
                </c:pt>
                <c:pt idx="14">
                  <c:v>3124.0645079999999</c:v>
                </c:pt>
                <c:pt idx="15">
                  <c:v>3110.4353099999998</c:v>
                </c:pt>
                <c:pt idx="16">
                  <c:v>3097.3014090000001</c:v>
                </c:pt>
                <c:pt idx="17">
                  <c:v>3085.0570429999998</c:v>
                </c:pt>
                <c:pt idx="18">
                  <c:v>3077.2779650000002</c:v>
                </c:pt>
                <c:pt idx="19">
                  <c:v>3064.5517129999998</c:v>
                </c:pt>
                <c:pt idx="20">
                  <c:v>3053.1659770000001</c:v>
                </c:pt>
                <c:pt idx="21">
                  <c:v>3037.40184</c:v>
                </c:pt>
                <c:pt idx="22">
                  <c:v>3013.1461899999999</c:v>
                </c:pt>
                <c:pt idx="23">
                  <c:v>2991.22237</c:v>
                </c:pt>
                <c:pt idx="24">
                  <c:v>2965.7871799999998</c:v>
                </c:pt>
                <c:pt idx="25">
                  <c:v>2940.7197409999999</c:v>
                </c:pt>
                <c:pt idx="26">
                  <c:v>2911.3358069999999</c:v>
                </c:pt>
                <c:pt idx="27">
                  <c:v>2877.5428609999999</c:v>
                </c:pt>
                <c:pt idx="28">
                  <c:v>2841.3514100000002</c:v>
                </c:pt>
                <c:pt idx="29">
                  <c:v>2805.3494919999998</c:v>
                </c:pt>
                <c:pt idx="30">
                  <c:v>2761.0436909999999</c:v>
                </c:pt>
                <c:pt idx="31">
                  <c:v>2710.774578</c:v>
                </c:pt>
                <c:pt idx="32">
                  <c:v>2657.3301820000001</c:v>
                </c:pt>
                <c:pt idx="33">
                  <c:v>2601.2457119999999</c:v>
                </c:pt>
                <c:pt idx="34">
                  <c:v>2544.4463340000002</c:v>
                </c:pt>
                <c:pt idx="35">
                  <c:v>2483.9168030000001</c:v>
                </c:pt>
                <c:pt idx="36">
                  <c:v>2425.869721</c:v>
                </c:pt>
                <c:pt idx="37">
                  <c:v>2361.0128370000002</c:v>
                </c:pt>
                <c:pt idx="38">
                  <c:v>2297.999609</c:v>
                </c:pt>
                <c:pt idx="39">
                  <c:v>2228.8605050000001</c:v>
                </c:pt>
                <c:pt idx="40">
                  <c:v>2159.69515</c:v>
                </c:pt>
                <c:pt idx="41">
                  <c:v>2092.6780899999999</c:v>
                </c:pt>
                <c:pt idx="42">
                  <c:v>2027.1184229999999</c:v>
                </c:pt>
                <c:pt idx="43">
                  <c:v>1968.717087</c:v>
                </c:pt>
                <c:pt idx="44">
                  <c:v>1923.8864590000001</c:v>
                </c:pt>
                <c:pt idx="45">
                  <c:v>1883.830796</c:v>
                </c:pt>
                <c:pt idx="46">
                  <c:v>1842.5877559999999</c:v>
                </c:pt>
                <c:pt idx="47">
                  <c:v>1804.950918</c:v>
                </c:pt>
                <c:pt idx="48">
                  <c:v>1779.6121479999999</c:v>
                </c:pt>
                <c:pt idx="49">
                  <c:v>1765.0378069999999</c:v>
                </c:pt>
                <c:pt idx="50">
                  <c:v>1753.692787</c:v>
                </c:pt>
                <c:pt idx="51">
                  <c:v>1753.0080539999999</c:v>
                </c:pt>
                <c:pt idx="52">
                  <c:v>1760.7905860000001</c:v>
                </c:pt>
                <c:pt idx="53">
                  <c:v>1772.7983879999999</c:v>
                </c:pt>
                <c:pt idx="54">
                  <c:v>1788.5296069999999</c:v>
                </c:pt>
                <c:pt idx="55">
                  <c:v>1808.774451</c:v>
                </c:pt>
                <c:pt idx="56">
                  <c:v>1826.7685839999999</c:v>
                </c:pt>
                <c:pt idx="57">
                  <c:v>1848.295157</c:v>
                </c:pt>
                <c:pt idx="58">
                  <c:v>1870.574826</c:v>
                </c:pt>
                <c:pt idx="59">
                  <c:v>1893.9177749999999</c:v>
                </c:pt>
                <c:pt idx="60">
                  <c:v>1916.855843</c:v>
                </c:pt>
                <c:pt idx="61">
                  <c:v>1939.201358</c:v>
                </c:pt>
                <c:pt idx="62">
                  <c:v>1952.787738</c:v>
                </c:pt>
                <c:pt idx="63">
                  <c:v>1966.157457</c:v>
                </c:pt>
                <c:pt idx="64">
                  <c:v>1982.1369360000001</c:v>
                </c:pt>
                <c:pt idx="65">
                  <c:v>1996.060538</c:v>
                </c:pt>
                <c:pt idx="66">
                  <c:v>2007.8090709999999</c:v>
                </c:pt>
                <c:pt idx="67">
                  <c:v>2018.542451</c:v>
                </c:pt>
                <c:pt idx="68">
                  <c:v>2028.968846</c:v>
                </c:pt>
                <c:pt idx="69">
                  <c:v>2041.4075949999999</c:v>
                </c:pt>
                <c:pt idx="70">
                  <c:v>2055.8957989999999</c:v>
                </c:pt>
                <c:pt idx="71">
                  <c:v>2073.217584</c:v>
                </c:pt>
                <c:pt idx="72">
                  <c:v>2095.016803</c:v>
                </c:pt>
                <c:pt idx="73">
                  <c:v>2127.4639560000001</c:v>
                </c:pt>
                <c:pt idx="74">
                  <c:v>2171.8329220000001</c:v>
                </c:pt>
                <c:pt idx="75">
                  <c:v>2222.910245</c:v>
                </c:pt>
                <c:pt idx="76">
                  <c:v>2274.9696610000001</c:v>
                </c:pt>
                <c:pt idx="77">
                  <c:v>2318.6584779999998</c:v>
                </c:pt>
                <c:pt idx="78">
                  <c:v>2388.006245</c:v>
                </c:pt>
                <c:pt idx="79">
                  <c:v>2459.787421</c:v>
                </c:pt>
                <c:pt idx="80">
                  <c:v>2539.4478439999998</c:v>
                </c:pt>
                <c:pt idx="81">
                  <c:v>2619.5684550000001</c:v>
                </c:pt>
                <c:pt idx="82">
                  <c:v>2699.69065</c:v>
                </c:pt>
                <c:pt idx="83">
                  <c:v>2787.8128609999999</c:v>
                </c:pt>
                <c:pt idx="84">
                  <c:v>2877.0880189999998</c:v>
                </c:pt>
                <c:pt idx="85">
                  <c:v>2961.2779690000002</c:v>
                </c:pt>
                <c:pt idx="86">
                  <c:v>3043.7923329999999</c:v>
                </c:pt>
                <c:pt idx="87">
                  <c:v>3128.6110170000002</c:v>
                </c:pt>
                <c:pt idx="88">
                  <c:v>3218.9058329999998</c:v>
                </c:pt>
                <c:pt idx="89">
                  <c:v>3313.2990770000001</c:v>
                </c:pt>
                <c:pt idx="90">
                  <c:v>3398.537914</c:v>
                </c:pt>
                <c:pt idx="91">
                  <c:v>3485.930809</c:v>
                </c:pt>
                <c:pt idx="92">
                  <c:v>3567.5135150000001</c:v>
                </c:pt>
                <c:pt idx="93">
                  <c:v>3659.8579180000002</c:v>
                </c:pt>
                <c:pt idx="94">
                  <c:v>3747.7553280000002</c:v>
                </c:pt>
                <c:pt idx="95">
                  <c:v>3838.4190939999999</c:v>
                </c:pt>
                <c:pt idx="96">
                  <c:v>3930.7261480000002</c:v>
                </c:pt>
                <c:pt idx="97">
                  <c:v>4023.893568</c:v>
                </c:pt>
                <c:pt idx="98">
                  <c:v>4122.1474859999998</c:v>
                </c:pt>
                <c:pt idx="99">
                  <c:v>4220.0391330000002</c:v>
                </c:pt>
                <c:pt idx="100">
                  <c:v>4323.7618169999996</c:v>
                </c:pt>
                <c:pt idx="101">
                  <c:v>4431.4496179999996</c:v>
                </c:pt>
                <c:pt idx="102">
                  <c:v>4547.4166990000003</c:v>
                </c:pt>
                <c:pt idx="103">
                  <c:v>4653.5000760000003</c:v>
                </c:pt>
                <c:pt idx="104">
                  <c:v>4771.6564900000003</c:v>
                </c:pt>
                <c:pt idx="105">
                  <c:v>4885.0149520000004</c:v>
                </c:pt>
                <c:pt idx="106">
                  <c:v>4998.1094510000003</c:v>
                </c:pt>
                <c:pt idx="107">
                  <c:v>5093.2416750000002</c:v>
                </c:pt>
                <c:pt idx="108">
                  <c:v>5197.5865889999995</c:v>
                </c:pt>
                <c:pt idx="109">
                  <c:v>5296.4081900000001</c:v>
                </c:pt>
                <c:pt idx="110">
                  <c:v>5388.7655219999997</c:v>
                </c:pt>
                <c:pt idx="111">
                  <c:v>5463.6515040000004</c:v>
                </c:pt>
                <c:pt idx="112">
                  <c:v>5512.003471</c:v>
                </c:pt>
                <c:pt idx="113">
                  <c:v>5507.488832</c:v>
                </c:pt>
                <c:pt idx="114">
                  <c:v>5483.6397450000004</c:v>
                </c:pt>
                <c:pt idx="115">
                  <c:v>5445.5525449999996</c:v>
                </c:pt>
                <c:pt idx="116">
                  <c:v>5383.2027950000002</c:v>
                </c:pt>
                <c:pt idx="117">
                  <c:v>5296.2041980000004</c:v>
                </c:pt>
                <c:pt idx="118">
                  <c:v>5176.5083350000004</c:v>
                </c:pt>
                <c:pt idx="119">
                  <c:v>5084.9365790000002</c:v>
                </c:pt>
                <c:pt idx="120">
                  <c:v>4937.7133569999996</c:v>
                </c:pt>
                <c:pt idx="121">
                  <c:v>4758.3974529999996</c:v>
                </c:pt>
                <c:pt idx="122">
                  <c:v>4574.8804190000001</c:v>
                </c:pt>
                <c:pt idx="123">
                  <c:v>4408.5459780000001</c:v>
                </c:pt>
                <c:pt idx="124">
                  <c:v>4224.3172880000002</c:v>
                </c:pt>
                <c:pt idx="125">
                  <c:v>4050.1473230000001</c:v>
                </c:pt>
                <c:pt idx="126">
                  <c:v>3885.3473220000001</c:v>
                </c:pt>
                <c:pt idx="127">
                  <c:v>3729.9841409999999</c:v>
                </c:pt>
                <c:pt idx="128">
                  <c:v>3577.042132</c:v>
                </c:pt>
                <c:pt idx="129">
                  <c:v>3443.3844570000001</c:v>
                </c:pt>
                <c:pt idx="130">
                  <c:v>3299.0267990000002</c:v>
                </c:pt>
                <c:pt idx="131">
                  <c:v>3157.110377</c:v>
                </c:pt>
                <c:pt idx="132">
                  <c:v>3022.9450080000001</c:v>
                </c:pt>
                <c:pt idx="133">
                  <c:v>2896.3906950000001</c:v>
                </c:pt>
                <c:pt idx="134">
                  <c:v>2782.21695</c:v>
                </c:pt>
                <c:pt idx="135">
                  <c:v>2669.79862</c:v>
                </c:pt>
                <c:pt idx="136">
                  <c:v>2565.2729709999999</c:v>
                </c:pt>
                <c:pt idx="137">
                  <c:v>2465.6250190000001</c:v>
                </c:pt>
                <c:pt idx="138">
                  <c:v>2394.4922710000001</c:v>
                </c:pt>
                <c:pt idx="139">
                  <c:v>2314.3244650000001</c:v>
                </c:pt>
                <c:pt idx="140">
                  <c:v>2235.1387070000001</c:v>
                </c:pt>
                <c:pt idx="141">
                  <c:v>2173.6476010000001</c:v>
                </c:pt>
                <c:pt idx="142">
                  <c:v>2122.7892820000002</c:v>
                </c:pt>
                <c:pt idx="143">
                  <c:v>2083.8024209999999</c:v>
                </c:pt>
                <c:pt idx="144">
                  <c:v>2057.712869</c:v>
                </c:pt>
                <c:pt idx="145">
                  <c:v>2041.4163289999999</c:v>
                </c:pt>
                <c:pt idx="146">
                  <c:v>2038.6510740000001</c:v>
                </c:pt>
                <c:pt idx="147">
                  <c:v>2042.639889</c:v>
                </c:pt>
                <c:pt idx="148">
                  <c:v>2048.7919910000001</c:v>
                </c:pt>
                <c:pt idx="149">
                  <c:v>2070.555386</c:v>
                </c:pt>
                <c:pt idx="150">
                  <c:v>2098.0492279999999</c:v>
                </c:pt>
                <c:pt idx="151">
                  <c:v>2131.517789</c:v>
                </c:pt>
                <c:pt idx="152">
                  <c:v>2161.7099520000002</c:v>
                </c:pt>
                <c:pt idx="153">
                  <c:v>2198.9315820000002</c:v>
                </c:pt>
                <c:pt idx="154">
                  <c:v>2242.4695609999999</c:v>
                </c:pt>
                <c:pt idx="155">
                  <c:v>2274.5305910000002</c:v>
                </c:pt>
                <c:pt idx="156">
                  <c:v>2314.3537459999998</c:v>
                </c:pt>
                <c:pt idx="157">
                  <c:v>2345.8893480000002</c:v>
                </c:pt>
                <c:pt idx="158">
                  <c:v>2376.187257</c:v>
                </c:pt>
                <c:pt idx="159">
                  <c:v>2400.610001</c:v>
                </c:pt>
                <c:pt idx="160">
                  <c:v>2423.0718099999999</c:v>
                </c:pt>
                <c:pt idx="161">
                  <c:v>2446.3709469999999</c:v>
                </c:pt>
                <c:pt idx="162">
                  <c:v>2456.9937300000001</c:v>
                </c:pt>
                <c:pt idx="163">
                  <c:v>2456.6159299999999</c:v>
                </c:pt>
                <c:pt idx="164">
                  <c:v>2458.0376080000001</c:v>
                </c:pt>
                <c:pt idx="165">
                  <c:v>2450.1757750000002</c:v>
                </c:pt>
                <c:pt idx="166">
                  <c:v>2439.325315</c:v>
                </c:pt>
                <c:pt idx="167">
                  <c:v>2423.9641839999999</c:v>
                </c:pt>
                <c:pt idx="168">
                  <c:v>2400.6635099999999</c:v>
                </c:pt>
                <c:pt idx="169">
                  <c:v>2371.0009490000002</c:v>
                </c:pt>
                <c:pt idx="170">
                  <c:v>2333.913333</c:v>
                </c:pt>
                <c:pt idx="171">
                  <c:v>2289.9002829999999</c:v>
                </c:pt>
                <c:pt idx="172">
                  <c:v>2243.32447</c:v>
                </c:pt>
                <c:pt idx="173">
                  <c:v>2198.0909959999999</c:v>
                </c:pt>
                <c:pt idx="174">
                  <c:v>2141.0533650000002</c:v>
                </c:pt>
                <c:pt idx="175">
                  <c:v>2079.2019439999999</c:v>
                </c:pt>
                <c:pt idx="176">
                  <c:v>2017.260888</c:v>
                </c:pt>
                <c:pt idx="177">
                  <c:v>1949.810538</c:v>
                </c:pt>
                <c:pt idx="178">
                  <c:v>1879.883024</c:v>
                </c:pt>
                <c:pt idx="179">
                  <c:v>1811.4524670000001</c:v>
                </c:pt>
                <c:pt idx="180">
                  <c:v>1750.691086</c:v>
                </c:pt>
                <c:pt idx="181">
                  <c:v>1679.795249</c:v>
                </c:pt>
                <c:pt idx="182">
                  <c:v>1608.368035</c:v>
                </c:pt>
                <c:pt idx="183">
                  <c:v>1539.085855</c:v>
                </c:pt>
                <c:pt idx="184">
                  <c:v>1470.1866990000001</c:v>
                </c:pt>
                <c:pt idx="185">
                  <c:v>1401.669817</c:v>
                </c:pt>
                <c:pt idx="186">
                  <c:v>1333.904974</c:v>
                </c:pt>
                <c:pt idx="187">
                  <c:v>1263.798882</c:v>
                </c:pt>
                <c:pt idx="188">
                  <c:v>1192.900204</c:v>
                </c:pt>
                <c:pt idx="189">
                  <c:v>1124.313654</c:v>
                </c:pt>
                <c:pt idx="190">
                  <c:v>1052.7359309999999</c:v>
                </c:pt>
                <c:pt idx="191">
                  <c:v>982.82816560000003</c:v>
                </c:pt>
                <c:pt idx="192">
                  <c:v>909.79029509999998</c:v>
                </c:pt>
                <c:pt idx="193">
                  <c:v>841.71130489999996</c:v>
                </c:pt>
                <c:pt idx="194">
                  <c:v>780.61438539999995</c:v>
                </c:pt>
                <c:pt idx="195">
                  <c:v>715.07255469999996</c:v>
                </c:pt>
                <c:pt idx="196">
                  <c:v>651.19466339999997</c:v>
                </c:pt>
                <c:pt idx="197">
                  <c:v>593.74824279999996</c:v>
                </c:pt>
                <c:pt idx="198">
                  <c:v>538.94873470000005</c:v>
                </c:pt>
                <c:pt idx="199">
                  <c:v>492.66176439999998</c:v>
                </c:pt>
                <c:pt idx="200">
                  <c:v>452.8419791</c:v>
                </c:pt>
                <c:pt idx="201">
                  <c:v>419.23829799999999</c:v>
                </c:pt>
                <c:pt idx="202">
                  <c:v>390.08277880000003</c:v>
                </c:pt>
                <c:pt idx="203">
                  <c:v>369.38017530000002</c:v>
                </c:pt>
                <c:pt idx="204">
                  <c:v>354.14746220000001</c:v>
                </c:pt>
                <c:pt idx="205">
                  <c:v>345.3530394</c:v>
                </c:pt>
                <c:pt idx="206">
                  <c:v>343.68351869999998</c:v>
                </c:pt>
                <c:pt idx="207">
                  <c:v>348.21290149999999</c:v>
                </c:pt>
                <c:pt idx="208">
                  <c:v>361.88252979999999</c:v>
                </c:pt>
                <c:pt idx="209">
                  <c:v>379.46191390000001</c:v>
                </c:pt>
                <c:pt idx="210">
                  <c:v>402.79806409999998</c:v>
                </c:pt>
                <c:pt idx="211">
                  <c:v>432.11631369999998</c:v>
                </c:pt>
                <c:pt idx="212">
                  <c:v>465.52524260000001</c:v>
                </c:pt>
                <c:pt idx="213">
                  <c:v>502.25562719999999</c:v>
                </c:pt>
                <c:pt idx="214">
                  <c:v>541.49048300000004</c:v>
                </c:pt>
                <c:pt idx="215">
                  <c:v>582.76236100000006</c:v>
                </c:pt>
                <c:pt idx="216">
                  <c:v>629.98646510000003</c:v>
                </c:pt>
                <c:pt idx="217">
                  <c:v>679.11063019999995</c:v>
                </c:pt>
                <c:pt idx="218">
                  <c:v>728.28094199999998</c:v>
                </c:pt>
                <c:pt idx="219">
                  <c:v>780.90067190000002</c:v>
                </c:pt>
                <c:pt idx="220">
                  <c:v>836.47427270000003</c:v>
                </c:pt>
                <c:pt idx="221">
                  <c:v>893.07819310000002</c:v>
                </c:pt>
                <c:pt idx="222">
                  <c:v>953.60685369999999</c:v>
                </c:pt>
                <c:pt idx="223">
                  <c:v>1015.698609</c:v>
                </c:pt>
                <c:pt idx="224">
                  <c:v>1081.2437930000001</c:v>
                </c:pt>
                <c:pt idx="225">
                  <c:v>1152.4310419999999</c:v>
                </c:pt>
                <c:pt idx="226">
                  <c:v>1226.810673</c:v>
                </c:pt>
                <c:pt idx="227">
                  <c:v>1296.363769</c:v>
                </c:pt>
                <c:pt idx="228">
                  <c:v>1372.8393040000001</c:v>
                </c:pt>
                <c:pt idx="229">
                  <c:v>1453.377215</c:v>
                </c:pt>
                <c:pt idx="230">
                  <c:v>1530.10131</c:v>
                </c:pt>
                <c:pt idx="231">
                  <c:v>1608.6094109999999</c:v>
                </c:pt>
                <c:pt idx="232">
                  <c:v>1682.8692040000001</c:v>
                </c:pt>
                <c:pt idx="233">
                  <c:v>1754.5232559999999</c:v>
                </c:pt>
                <c:pt idx="234">
                  <c:v>1826.7962889999999</c:v>
                </c:pt>
                <c:pt idx="235">
                  <c:v>1893.452845</c:v>
                </c:pt>
                <c:pt idx="236">
                  <c:v>1957.0373059999999</c:v>
                </c:pt>
                <c:pt idx="237">
                  <c:v>2017.334061</c:v>
                </c:pt>
                <c:pt idx="238">
                  <c:v>2071.570901</c:v>
                </c:pt>
                <c:pt idx="239">
                  <c:v>2119.5616530000002</c:v>
                </c:pt>
                <c:pt idx="240">
                  <c:v>2165.819109</c:v>
                </c:pt>
                <c:pt idx="241">
                  <c:v>2208.3458730000002</c:v>
                </c:pt>
                <c:pt idx="242">
                  <c:v>2245.0183320000001</c:v>
                </c:pt>
                <c:pt idx="243">
                  <c:v>2278.288943</c:v>
                </c:pt>
                <c:pt idx="244">
                  <c:v>2312.271557</c:v>
                </c:pt>
                <c:pt idx="245">
                  <c:v>2348.203559</c:v>
                </c:pt>
                <c:pt idx="246">
                  <c:v>2377.7658280000001</c:v>
                </c:pt>
                <c:pt idx="247">
                  <c:v>2404.9154709999998</c:v>
                </c:pt>
                <c:pt idx="248">
                  <c:v>2434.763187</c:v>
                </c:pt>
                <c:pt idx="249">
                  <c:v>2459.3747440000002</c:v>
                </c:pt>
                <c:pt idx="250">
                  <c:v>2484.3553809999999</c:v>
                </c:pt>
                <c:pt idx="251">
                  <c:v>2512.0023219999998</c:v>
                </c:pt>
                <c:pt idx="252">
                  <c:v>2538.9393329999998</c:v>
                </c:pt>
                <c:pt idx="253">
                  <c:v>2567.103192</c:v>
                </c:pt>
                <c:pt idx="254">
                  <c:v>2591.0016890000002</c:v>
                </c:pt>
                <c:pt idx="255">
                  <c:v>2607.688584</c:v>
                </c:pt>
                <c:pt idx="256">
                  <c:v>2622.2766900000001</c:v>
                </c:pt>
                <c:pt idx="257">
                  <c:v>2635.701669</c:v>
                </c:pt>
                <c:pt idx="258">
                  <c:v>2646.4861759999999</c:v>
                </c:pt>
                <c:pt idx="259">
                  <c:v>2648.2081250000001</c:v>
                </c:pt>
                <c:pt idx="260">
                  <c:v>2643.9984129999998</c:v>
                </c:pt>
                <c:pt idx="261">
                  <c:v>2634.694618</c:v>
                </c:pt>
                <c:pt idx="262">
                  <c:v>2612.341864</c:v>
                </c:pt>
                <c:pt idx="263">
                  <c:v>2588.869342</c:v>
                </c:pt>
                <c:pt idx="264">
                  <c:v>2551.7134660000002</c:v>
                </c:pt>
                <c:pt idx="265">
                  <c:v>2505.771123</c:v>
                </c:pt>
                <c:pt idx="266">
                  <c:v>2453.4864680000001</c:v>
                </c:pt>
                <c:pt idx="267">
                  <c:v>2394.9782329999998</c:v>
                </c:pt>
                <c:pt idx="268">
                  <c:v>2334.445275</c:v>
                </c:pt>
                <c:pt idx="269">
                  <c:v>2268.4342000000001</c:v>
                </c:pt>
                <c:pt idx="270">
                  <c:v>2194.2705689999998</c:v>
                </c:pt>
                <c:pt idx="271">
                  <c:v>2115.983412</c:v>
                </c:pt>
                <c:pt idx="272">
                  <c:v>2032.9759449999999</c:v>
                </c:pt>
                <c:pt idx="273">
                  <c:v>1949.0620289999999</c:v>
                </c:pt>
                <c:pt idx="274">
                  <c:v>1865.469429</c:v>
                </c:pt>
                <c:pt idx="275">
                  <c:v>1781.4221170000001</c:v>
                </c:pt>
                <c:pt idx="276">
                  <c:v>1694.767276</c:v>
                </c:pt>
                <c:pt idx="277">
                  <c:v>1610.0856719999999</c:v>
                </c:pt>
                <c:pt idx="278">
                  <c:v>1527.9847990000001</c:v>
                </c:pt>
                <c:pt idx="279">
                  <c:v>1445.7363339999999</c:v>
                </c:pt>
                <c:pt idx="280">
                  <c:v>1360.903339</c:v>
                </c:pt>
                <c:pt idx="281">
                  <c:v>1276.3725059999999</c:v>
                </c:pt>
                <c:pt idx="282">
                  <c:v>1194.260655</c:v>
                </c:pt>
                <c:pt idx="283">
                  <c:v>1113.134031</c:v>
                </c:pt>
                <c:pt idx="284">
                  <c:v>1038.490517</c:v>
                </c:pt>
                <c:pt idx="285">
                  <c:v>966.35720549999996</c:v>
                </c:pt>
                <c:pt idx="286">
                  <c:v>894.09093580000001</c:v>
                </c:pt>
                <c:pt idx="287">
                  <c:v>824.83257079999998</c:v>
                </c:pt>
                <c:pt idx="288">
                  <c:v>759.57935429999998</c:v>
                </c:pt>
                <c:pt idx="289">
                  <c:v>698.75889830000006</c:v>
                </c:pt>
                <c:pt idx="290">
                  <c:v>641.73691470000006</c:v>
                </c:pt>
                <c:pt idx="291">
                  <c:v>591.11806330000002</c:v>
                </c:pt>
                <c:pt idx="292">
                  <c:v>547.23878079999997</c:v>
                </c:pt>
                <c:pt idx="293">
                  <c:v>506.1929154</c:v>
                </c:pt>
                <c:pt idx="294">
                  <c:v>471.21118799999999</c:v>
                </c:pt>
                <c:pt idx="295">
                  <c:v>442.83713490000002</c:v>
                </c:pt>
                <c:pt idx="296">
                  <c:v>423.80183490000002</c:v>
                </c:pt>
                <c:pt idx="297">
                  <c:v>408.99677600000001</c:v>
                </c:pt>
                <c:pt idx="298">
                  <c:v>398.50352179999999</c:v>
                </c:pt>
                <c:pt idx="299">
                  <c:v>394.0053188</c:v>
                </c:pt>
                <c:pt idx="300">
                  <c:v>395.36913770000001</c:v>
                </c:pt>
                <c:pt idx="301">
                  <c:v>400.65766439999999</c:v>
                </c:pt>
                <c:pt idx="302">
                  <c:v>409.01796610000002</c:v>
                </c:pt>
                <c:pt idx="303">
                  <c:v>421.28797759999998</c:v>
                </c:pt>
                <c:pt idx="304">
                  <c:v>436.28134340000003</c:v>
                </c:pt>
                <c:pt idx="305">
                  <c:v>452.91959200000002</c:v>
                </c:pt>
                <c:pt idx="306">
                  <c:v>469.6583339</c:v>
                </c:pt>
                <c:pt idx="307">
                  <c:v>487.29704909999998</c:v>
                </c:pt>
                <c:pt idx="308">
                  <c:v>505.58113980000002</c:v>
                </c:pt>
                <c:pt idx="309">
                  <c:v>521.94388890000005</c:v>
                </c:pt>
                <c:pt idx="310">
                  <c:v>538.10741540000004</c:v>
                </c:pt>
                <c:pt idx="311">
                  <c:v>553.80817890000003</c:v>
                </c:pt>
                <c:pt idx="312">
                  <c:v>567.98666109999999</c:v>
                </c:pt>
                <c:pt idx="313">
                  <c:v>581.35290629999997</c:v>
                </c:pt>
                <c:pt idx="314">
                  <c:v>592.90644139999995</c:v>
                </c:pt>
                <c:pt idx="315">
                  <c:v>603.08692399999995</c:v>
                </c:pt>
                <c:pt idx="316">
                  <c:v>610.96191529999999</c:v>
                </c:pt>
                <c:pt idx="317">
                  <c:v>618.05881880000004</c:v>
                </c:pt>
                <c:pt idx="318">
                  <c:v>624.81188039999995</c:v>
                </c:pt>
                <c:pt idx="319">
                  <c:v>630.44040270000005</c:v>
                </c:pt>
                <c:pt idx="320">
                  <c:v>634.37715679999997</c:v>
                </c:pt>
                <c:pt idx="321">
                  <c:v>636.81688069999996</c:v>
                </c:pt>
                <c:pt idx="322">
                  <c:v>637.89321570000004</c:v>
                </c:pt>
                <c:pt idx="323">
                  <c:v>638.14796290000004</c:v>
                </c:pt>
                <c:pt idx="324">
                  <c:v>636.56487649999997</c:v>
                </c:pt>
                <c:pt idx="325">
                  <c:v>634.05269639999995</c:v>
                </c:pt>
                <c:pt idx="326">
                  <c:v>629.82747949999998</c:v>
                </c:pt>
                <c:pt idx="327">
                  <c:v>624.15813560000004</c:v>
                </c:pt>
                <c:pt idx="328">
                  <c:v>617.46228040000005</c:v>
                </c:pt>
                <c:pt idx="329">
                  <c:v>609.92017859999999</c:v>
                </c:pt>
                <c:pt idx="330">
                  <c:v>599.97670000000005</c:v>
                </c:pt>
                <c:pt idx="331">
                  <c:v>589.69839469999999</c:v>
                </c:pt>
                <c:pt idx="332">
                  <c:v>577.09957410000004</c:v>
                </c:pt>
                <c:pt idx="333">
                  <c:v>566.846677</c:v>
                </c:pt>
                <c:pt idx="334">
                  <c:v>556.06939669999997</c:v>
                </c:pt>
                <c:pt idx="335">
                  <c:v>543.86293409999996</c:v>
                </c:pt>
                <c:pt idx="336">
                  <c:v>531.90840160000005</c:v>
                </c:pt>
                <c:pt idx="337">
                  <c:v>519.59828870000001</c:v>
                </c:pt>
                <c:pt idx="338">
                  <c:v>507.64567219999998</c:v>
                </c:pt>
                <c:pt idx="339">
                  <c:v>497.39721450000002</c:v>
                </c:pt>
                <c:pt idx="340">
                  <c:v>488.5285523</c:v>
                </c:pt>
                <c:pt idx="341">
                  <c:v>478.90699330000001</c:v>
                </c:pt>
                <c:pt idx="342">
                  <c:v>470.59166679999998</c:v>
                </c:pt>
                <c:pt idx="343">
                  <c:v>461.89627289999999</c:v>
                </c:pt>
                <c:pt idx="344">
                  <c:v>456.04658110000003</c:v>
                </c:pt>
                <c:pt idx="345">
                  <c:v>449.13365299999998</c:v>
                </c:pt>
                <c:pt idx="346">
                  <c:v>442.78242760000001</c:v>
                </c:pt>
                <c:pt idx="347">
                  <c:v>434.8717934</c:v>
                </c:pt>
                <c:pt idx="348">
                  <c:v>428.55650350000002</c:v>
                </c:pt>
                <c:pt idx="349">
                  <c:v>422.77514939999998</c:v>
                </c:pt>
                <c:pt idx="350">
                  <c:v>416.66458649999998</c:v>
                </c:pt>
                <c:pt idx="351">
                  <c:v>411.16332840000001</c:v>
                </c:pt>
                <c:pt idx="352">
                  <c:v>405.04595260000002</c:v>
                </c:pt>
                <c:pt idx="353">
                  <c:v>397.56750690000001</c:v>
                </c:pt>
                <c:pt idx="354">
                  <c:v>391.00000929999999</c:v>
                </c:pt>
                <c:pt idx="355">
                  <c:v>385.27396959999999</c:v>
                </c:pt>
                <c:pt idx="356">
                  <c:v>379.40967060000003</c:v>
                </c:pt>
                <c:pt idx="357">
                  <c:v>373.94178740000001</c:v>
                </c:pt>
                <c:pt idx="358">
                  <c:v>369.43487210000001</c:v>
                </c:pt>
                <c:pt idx="359">
                  <c:v>365.32773320000001</c:v>
                </c:pt>
                <c:pt idx="360">
                  <c:v>362.15022299999998</c:v>
                </c:pt>
                <c:pt idx="361">
                  <c:v>359.72185009999998</c:v>
                </c:pt>
                <c:pt idx="362">
                  <c:v>358.28729870000001</c:v>
                </c:pt>
                <c:pt idx="363">
                  <c:v>357.997322</c:v>
                </c:pt>
                <c:pt idx="364">
                  <c:v>358.55499120000002</c:v>
                </c:pt>
                <c:pt idx="365">
                  <c:v>359.51627409999998</c:v>
                </c:pt>
                <c:pt idx="366">
                  <c:v>361.04572560000003</c:v>
                </c:pt>
                <c:pt idx="367">
                  <c:v>361.88399320000002</c:v>
                </c:pt>
                <c:pt idx="368">
                  <c:v>364.14139599999999</c:v>
                </c:pt>
                <c:pt idx="369">
                  <c:v>366.20656250000002</c:v>
                </c:pt>
                <c:pt idx="370">
                  <c:v>368.17686179999998</c:v>
                </c:pt>
                <c:pt idx="371">
                  <c:v>369.65186790000001</c:v>
                </c:pt>
                <c:pt idx="372">
                  <c:v>370.74636900000002</c:v>
                </c:pt>
                <c:pt idx="373">
                  <c:v>371.4571244</c:v>
                </c:pt>
                <c:pt idx="374">
                  <c:v>373.00092540000003</c:v>
                </c:pt>
                <c:pt idx="375">
                  <c:v>373.413297</c:v>
                </c:pt>
                <c:pt idx="376">
                  <c:v>372.30147210000001</c:v>
                </c:pt>
                <c:pt idx="377">
                  <c:v>371.81465020000002</c:v>
                </c:pt>
                <c:pt idx="378">
                  <c:v>370.88228479999998</c:v>
                </c:pt>
                <c:pt idx="379">
                  <c:v>369.47537770000002</c:v>
                </c:pt>
                <c:pt idx="380">
                  <c:v>368.75066420000002</c:v>
                </c:pt>
                <c:pt idx="381">
                  <c:v>367.52254310000001</c:v>
                </c:pt>
                <c:pt idx="382">
                  <c:v>366.44441929999999</c:v>
                </c:pt>
                <c:pt idx="383">
                  <c:v>365.03070500000001</c:v>
                </c:pt>
                <c:pt idx="384">
                  <c:v>364.047167</c:v>
                </c:pt>
                <c:pt idx="385">
                  <c:v>364.3960348</c:v>
                </c:pt>
                <c:pt idx="386">
                  <c:v>364.96239919999999</c:v>
                </c:pt>
                <c:pt idx="387">
                  <c:v>366.54515190000001</c:v>
                </c:pt>
                <c:pt idx="388">
                  <c:v>369.24907949999999</c:v>
                </c:pt>
                <c:pt idx="389">
                  <c:v>375.27546539999997</c:v>
                </c:pt>
                <c:pt idx="390">
                  <c:v>381.76152100000002</c:v>
                </c:pt>
                <c:pt idx="391">
                  <c:v>388.94433309999999</c:v>
                </c:pt>
                <c:pt idx="392">
                  <c:v>395.87780090000001</c:v>
                </c:pt>
                <c:pt idx="393">
                  <c:v>405.96412889999999</c:v>
                </c:pt>
                <c:pt idx="394">
                  <c:v>417.7394511</c:v>
                </c:pt>
                <c:pt idx="395">
                  <c:v>430.82181550000001</c:v>
                </c:pt>
                <c:pt idx="396">
                  <c:v>445.05232810000001</c:v>
                </c:pt>
                <c:pt idx="397">
                  <c:v>460.0463823</c:v>
                </c:pt>
                <c:pt idx="398">
                  <c:v>474.9309015</c:v>
                </c:pt>
                <c:pt idx="399">
                  <c:v>490.31465050000003</c:v>
                </c:pt>
                <c:pt idx="400">
                  <c:v>504.32956890000003</c:v>
                </c:pt>
                <c:pt idx="401">
                  <c:v>520.89037770000004</c:v>
                </c:pt>
                <c:pt idx="402">
                  <c:v>536.09316720000004</c:v>
                </c:pt>
                <c:pt idx="403">
                  <c:v>549.31141279999997</c:v>
                </c:pt>
                <c:pt idx="404">
                  <c:v>563.26404000000002</c:v>
                </c:pt>
                <c:pt idx="405">
                  <c:v>576.85444689999997</c:v>
                </c:pt>
                <c:pt idx="406">
                  <c:v>589.45958180000002</c:v>
                </c:pt>
                <c:pt idx="407">
                  <c:v>598.41278450000004</c:v>
                </c:pt>
                <c:pt idx="408">
                  <c:v>606.53146530000004</c:v>
                </c:pt>
                <c:pt idx="409">
                  <c:v>615.48204459999999</c:v>
                </c:pt>
                <c:pt idx="410">
                  <c:v>621.94371369999999</c:v>
                </c:pt>
                <c:pt idx="411">
                  <c:v>626.40925500000003</c:v>
                </c:pt>
                <c:pt idx="412">
                  <c:v>629.56130470000005</c:v>
                </c:pt>
                <c:pt idx="413">
                  <c:v>631.14326659999995</c:v>
                </c:pt>
                <c:pt idx="414">
                  <c:v>631.63447429999997</c:v>
                </c:pt>
                <c:pt idx="415">
                  <c:v>631.05238759999997</c:v>
                </c:pt>
                <c:pt idx="416">
                  <c:v>629.34349239999995</c:v>
                </c:pt>
                <c:pt idx="417">
                  <c:v>626.43756069999995</c:v>
                </c:pt>
                <c:pt idx="418">
                  <c:v>622.58451030000003</c:v>
                </c:pt>
                <c:pt idx="419">
                  <c:v>617.81958910000003</c:v>
                </c:pt>
                <c:pt idx="420">
                  <c:v>612.10344009999994</c:v>
                </c:pt>
                <c:pt idx="421">
                  <c:v>605.44349590000002</c:v>
                </c:pt>
                <c:pt idx="422">
                  <c:v>597.89149550000002</c:v>
                </c:pt>
                <c:pt idx="423">
                  <c:v>590.25905899999998</c:v>
                </c:pt>
                <c:pt idx="424">
                  <c:v>581.54161880000004</c:v>
                </c:pt>
                <c:pt idx="425">
                  <c:v>573.03428689999998</c:v>
                </c:pt>
                <c:pt idx="426">
                  <c:v>563.89733899999999</c:v>
                </c:pt>
                <c:pt idx="427">
                  <c:v>552.84016810000003</c:v>
                </c:pt>
                <c:pt idx="428">
                  <c:v>541.64768649999996</c:v>
                </c:pt>
                <c:pt idx="429">
                  <c:v>530.32516629999998</c:v>
                </c:pt>
                <c:pt idx="430">
                  <c:v>518.90093990000003</c:v>
                </c:pt>
                <c:pt idx="431">
                  <c:v>506.56536770000002</c:v>
                </c:pt>
                <c:pt idx="432">
                  <c:v>494.75966570000003</c:v>
                </c:pt>
                <c:pt idx="433">
                  <c:v>483.79952170000001</c:v>
                </c:pt>
                <c:pt idx="434">
                  <c:v>474.37786139999997</c:v>
                </c:pt>
                <c:pt idx="435">
                  <c:v>462.1067769</c:v>
                </c:pt>
                <c:pt idx="436">
                  <c:v>450.43890620000002</c:v>
                </c:pt>
                <c:pt idx="437">
                  <c:v>440.16153170000001</c:v>
                </c:pt>
                <c:pt idx="438">
                  <c:v>432.40670130000001</c:v>
                </c:pt>
                <c:pt idx="439">
                  <c:v>425.0450712</c:v>
                </c:pt>
                <c:pt idx="440">
                  <c:v>417.72735</c:v>
                </c:pt>
                <c:pt idx="441">
                  <c:v>411.871081</c:v>
                </c:pt>
                <c:pt idx="442">
                  <c:v>407.14572049999998</c:v>
                </c:pt>
                <c:pt idx="443">
                  <c:v>402.44744830000002</c:v>
                </c:pt>
                <c:pt idx="444">
                  <c:v>398.93920150000002</c:v>
                </c:pt>
                <c:pt idx="445">
                  <c:v>397.75373560000003</c:v>
                </c:pt>
                <c:pt idx="446">
                  <c:v>395.53475559999998</c:v>
                </c:pt>
                <c:pt idx="447">
                  <c:v>394.31386980000002</c:v>
                </c:pt>
                <c:pt idx="448">
                  <c:v>394.02824529999998</c:v>
                </c:pt>
                <c:pt idx="449">
                  <c:v>395.16479809999998</c:v>
                </c:pt>
                <c:pt idx="450">
                  <c:v>396.36974270000002</c:v>
                </c:pt>
                <c:pt idx="451">
                  <c:v>397.94509920000002</c:v>
                </c:pt>
                <c:pt idx="452">
                  <c:v>399.45972399999999</c:v>
                </c:pt>
                <c:pt idx="453">
                  <c:v>403.32768709999999</c:v>
                </c:pt>
                <c:pt idx="454">
                  <c:v>407.20791300000002</c:v>
                </c:pt>
                <c:pt idx="455">
                  <c:v>412.31076810000002</c:v>
                </c:pt>
                <c:pt idx="456">
                  <c:v>418.34881080000002</c:v>
                </c:pt>
                <c:pt idx="457">
                  <c:v>424.757902</c:v>
                </c:pt>
                <c:pt idx="458">
                  <c:v>433.84148290000002</c:v>
                </c:pt>
                <c:pt idx="459">
                  <c:v>445.15837349999998</c:v>
                </c:pt>
                <c:pt idx="460">
                  <c:v>459.10685510000002</c:v>
                </c:pt>
                <c:pt idx="461">
                  <c:v>475.711344</c:v>
                </c:pt>
                <c:pt idx="462">
                  <c:v>495.65374639999999</c:v>
                </c:pt>
                <c:pt idx="463">
                  <c:v>521.2646178</c:v>
                </c:pt>
                <c:pt idx="464">
                  <c:v>552.10609109999996</c:v>
                </c:pt>
                <c:pt idx="465">
                  <c:v>589.84210929999995</c:v>
                </c:pt>
                <c:pt idx="466">
                  <c:v>634.03734880000002</c:v>
                </c:pt>
                <c:pt idx="467">
                  <c:v>678.50608990000001</c:v>
                </c:pt>
                <c:pt idx="468">
                  <c:v>736.34867199999997</c:v>
                </c:pt>
                <c:pt idx="469">
                  <c:v>803.45660750000002</c:v>
                </c:pt>
                <c:pt idx="470">
                  <c:v>875.93804250000005</c:v>
                </c:pt>
                <c:pt idx="471">
                  <c:v>959.51358619999996</c:v>
                </c:pt>
                <c:pt idx="472">
                  <c:v>1046.0234310000001</c:v>
                </c:pt>
                <c:pt idx="473">
                  <c:v>1143.1385379999999</c:v>
                </c:pt>
                <c:pt idx="474">
                  <c:v>1250.605822</c:v>
                </c:pt>
                <c:pt idx="475">
                  <c:v>1366.6141500000001</c:v>
                </c:pt>
                <c:pt idx="476">
                  <c:v>1488.71496</c:v>
                </c:pt>
                <c:pt idx="477">
                  <c:v>1615.1933730000001</c:v>
                </c:pt>
                <c:pt idx="478">
                  <c:v>1749.111486</c:v>
                </c:pt>
                <c:pt idx="479">
                  <c:v>1886.1589980000001</c:v>
                </c:pt>
                <c:pt idx="480">
                  <c:v>2032.748801</c:v>
                </c:pt>
                <c:pt idx="481">
                  <c:v>2180.1238480000002</c:v>
                </c:pt>
                <c:pt idx="482">
                  <c:v>2322.9970779999999</c:v>
                </c:pt>
                <c:pt idx="483">
                  <c:v>2470.7910189999998</c:v>
                </c:pt>
                <c:pt idx="484">
                  <c:v>2618.9527929999999</c:v>
                </c:pt>
                <c:pt idx="485">
                  <c:v>2761.9948549999999</c:v>
                </c:pt>
                <c:pt idx="486">
                  <c:v>2904.831999</c:v>
                </c:pt>
                <c:pt idx="487">
                  <c:v>3042.9211359999999</c:v>
                </c:pt>
                <c:pt idx="488">
                  <c:v>3179.385593</c:v>
                </c:pt>
                <c:pt idx="489">
                  <c:v>3309.1244529999999</c:v>
                </c:pt>
                <c:pt idx="490">
                  <c:v>3433.5184469999999</c:v>
                </c:pt>
                <c:pt idx="491">
                  <c:v>3555.5499949999999</c:v>
                </c:pt>
                <c:pt idx="492">
                  <c:v>3674.0224539999999</c:v>
                </c:pt>
                <c:pt idx="493">
                  <c:v>3783.520861</c:v>
                </c:pt>
                <c:pt idx="494">
                  <c:v>3896.8261109999999</c:v>
                </c:pt>
                <c:pt idx="495">
                  <c:v>4004.4717820000001</c:v>
                </c:pt>
                <c:pt idx="496">
                  <c:v>4104.4220560000003</c:v>
                </c:pt>
                <c:pt idx="497">
                  <c:v>4198.481984</c:v>
                </c:pt>
                <c:pt idx="498">
                  <c:v>4286.0400550000004</c:v>
                </c:pt>
                <c:pt idx="499">
                  <c:v>4378.1916460000002</c:v>
                </c:pt>
                <c:pt idx="500">
                  <c:v>4462.5047539999996</c:v>
                </c:pt>
                <c:pt idx="501">
                  <c:v>4532.0239879999999</c:v>
                </c:pt>
                <c:pt idx="502">
                  <c:v>4591.8347599999997</c:v>
                </c:pt>
                <c:pt idx="503">
                  <c:v>4647.8683010000004</c:v>
                </c:pt>
                <c:pt idx="504">
                  <c:v>4696.2256980000002</c:v>
                </c:pt>
                <c:pt idx="505">
                  <c:v>4736.83439</c:v>
                </c:pt>
                <c:pt idx="506">
                  <c:v>4765.2518620000001</c:v>
                </c:pt>
                <c:pt idx="507">
                  <c:v>4782.4654380000002</c:v>
                </c:pt>
                <c:pt idx="508">
                  <c:v>4788.6463329999997</c:v>
                </c:pt>
                <c:pt idx="509">
                  <c:v>4793.8084559999998</c:v>
                </c:pt>
                <c:pt idx="510">
                  <c:v>4789.2264210000003</c:v>
                </c:pt>
                <c:pt idx="511">
                  <c:v>4777.0610029999998</c:v>
                </c:pt>
                <c:pt idx="512">
                  <c:v>4754.1556419999997</c:v>
                </c:pt>
                <c:pt idx="513">
                  <c:v>4726.1625910000002</c:v>
                </c:pt>
                <c:pt idx="514">
                  <c:v>4690.7909639999998</c:v>
                </c:pt>
                <c:pt idx="515">
                  <c:v>4649.0662119999997</c:v>
                </c:pt>
                <c:pt idx="516">
                  <c:v>4604.3210259999996</c:v>
                </c:pt>
                <c:pt idx="517">
                  <c:v>4545.1874509999998</c:v>
                </c:pt>
                <c:pt idx="518">
                  <c:v>4490.1250550000004</c:v>
                </c:pt>
                <c:pt idx="519">
                  <c:v>4422.7075020000002</c:v>
                </c:pt>
                <c:pt idx="520">
                  <c:v>4349.026159</c:v>
                </c:pt>
                <c:pt idx="521">
                  <c:v>4280.5249780000004</c:v>
                </c:pt>
                <c:pt idx="522">
                  <c:v>4200.8682719999997</c:v>
                </c:pt>
                <c:pt idx="523">
                  <c:v>4124.0713450000003</c:v>
                </c:pt>
                <c:pt idx="524">
                  <c:v>4044.0059449999999</c:v>
                </c:pt>
                <c:pt idx="525">
                  <c:v>3961.624104</c:v>
                </c:pt>
                <c:pt idx="526">
                  <c:v>3880.0634279999999</c:v>
                </c:pt>
                <c:pt idx="527">
                  <c:v>3801.3677050000001</c:v>
                </c:pt>
                <c:pt idx="528">
                  <c:v>3730.1843560000002</c:v>
                </c:pt>
                <c:pt idx="529">
                  <c:v>3667.4763549999998</c:v>
                </c:pt>
                <c:pt idx="530">
                  <c:v>3610.4433880000001</c:v>
                </c:pt>
                <c:pt idx="531">
                  <c:v>3557.2025229999999</c:v>
                </c:pt>
                <c:pt idx="532">
                  <c:v>3508.0757060000001</c:v>
                </c:pt>
                <c:pt idx="533">
                  <c:v>3468.9766850000001</c:v>
                </c:pt>
                <c:pt idx="534">
                  <c:v>3440.1605420000001</c:v>
                </c:pt>
                <c:pt idx="535">
                  <c:v>3417.2571459999999</c:v>
                </c:pt>
                <c:pt idx="536">
                  <c:v>3402.973759</c:v>
                </c:pt>
                <c:pt idx="537">
                  <c:v>3395.604726</c:v>
                </c:pt>
                <c:pt idx="538">
                  <c:v>3397.6264660000002</c:v>
                </c:pt>
                <c:pt idx="539">
                  <c:v>3407.9780049999999</c:v>
                </c:pt>
                <c:pt idx="540">
                  <c:v>3424.967838</c:v>
                </c:pt>
                <c:pt idx="541">
                  <c:v>3449.4022530000002</c:v>
                </c:pt>
                <c:pt idx="542">
                  <c:v>3478.4343429999999</c:v>
                </c:pt>
                <c:pt idx="543">
                  <c:v>3518.4838460000001</c:v>
                </c:pt>
                <c:pt idx="544">
                  <c:v>3563.7607309999999</c:v>
                </c:pt>
                <c:pt idx="545">
                  <c:v>3610.1857110000001</c:v>
                </c:pt>
                <c:pt idx="546">
                  <c:v>3662.754555</c:v>
                </c:pt>
                <c:pt idx="547">
                  <c:v>3716.1029960000001</c:v>
                </c:pt>
                <c:pt idx="548">
                  <c:v>3753.3114730000002</c:v>
                </c:pt>
                <c:pt idx="549">
                  <c:v>3782.50297</c:v>
                </c:pt>
                <c:pt idx="550">
                  <c:v>3798.7947730000001</c:v>
                </c:pt>
                <c:pt idx="551">
                  <c:v>3801.5118689999999</c:v>
                </c:pt>
                <c:pt idx="552">
                  <c:v>3792.2508990000001</c:v>
                </c:pt>
                <c:pt idx="553">
                  <c:v>3769.7230330000002</c:v>
                </c:pt>
                <c:pt idx="554">
                  <c:v>3742.919425</c:v>
                </c:pt>
                <c:pt idx="555">
                  <c:v>3711.9453640000002</c:v>
                </c:pt>
                <c:pt idx="556">
                  <c:v>3677.1470549999999</c:v>
                </c:pt>
                <c:pt idx="557">
                  <c:v>3634.8671859999999</c:v>
                </c:pt>
                <c:pt idx="558">
                  <c:v>3593.7692080000002</c:v>
                </c:pt>
                <c:pt idx="559">
                  <c:v>3563.8257709999998</c:v>
                </c:pt>
                <c:pt idx="560">
                  <c:v>3527.7000039999998</c:v>
                </c:pt>
                <c:pt idx="561">
                  <c:v>3497.8214419999999</c:v>
                </c:pt>
                <c:pt idx="562">
                  <c:v>3471.5831210000001</c:v>
                </c:pt>
                <c:pt idx="563">
                  <c:v>3441.3709880000001</c:v>
                </c:pt>
                <c:pt idx="564">
                  <c:v>3415.2710360000001</c:v>
                </c:pt>
                <c:pt idx="565">
                  <c:v>3385.7446340000001</c:v>
                </c:pt>
                <c:pt idx="566">
                  <c:v>3368.673507</c:v>
                </c:pt>
                <c:pt idx="567">
                  <c:v>3362.182781</c:v>
                </c:pt>
                <c:pt idx="568">
                  <c:v>3364.452401</c:v>
                </c:pt>
                <c:pt idx="569">
                  <c:v>3365.8038099999999</c:v>
                </c:pt>
                <c:pt idx="570">
                  <c:v>3371.9488409999999</c:v>
                </c:pt>
                <c:pt idx="571">
                  <c:v>3375.6142519999999</c:v>
                </c:pt>
                <c:pt idx="572">
                  <c:v>3386.2963049999998</c:v>
                </c:pt>
                <c:pt idx="573">
                  <c:v>3390.8675720000001</c:v>
                </c:pt>
                <c:pt idx="574">
                  <c:v>3388.7787830000002</c:v>
                </c:pt>
                <c:pt idx="575">
                  <c:v>3375.871423</c:v>
                </c:pt>
                <c:pt idx="576">
                  <c:v>3359.948887</c:v>
                </c:pt>
                <c:pt idx="577">
                  <c:v>3338.4169820000002</c:v>
                </c:pt>
                <c:pt idx="578">
                  <c:v>3311.905925</c:v>
                </c:pt>
                <c:pt idx="579">
                  <c:v>3288.5808750000001</c:v>
                </c:pt>
                <c:pt idx="580">
                  <c:v>3268.737153</c:v>
                </c:pt>
                <c:pt idx="581">
                  <c:v>3259.6891949999999</c:v>
                </c:pt>
                <c:pt idx="582">
                  <c:v>3241.5632209999999</c:v>
                </c:pt>
                <c:pt idx="583">
                  <c:v>3217.1172299999998</c:v>
                </c:pt>
                <c:pt idx="584">
                  <c:v>3190.360968</c:v>
                </c:pt>
                <c:pt idx="585">
                  <c:v>3176.1087240000002</c:v>
                </c:pt>
                <c:pt idx="586">
                  <c:v>3176.784013</c:v>
                </c:pt>
                <c:pt idx="587">
                  <c:v>3177.6158890000002</c:v>
                </c:pt>
                <c:pt idx="588">
                  <c:v>3166.0338270000002</c:v>
                </c:pt>
                <c:pt idx="589">
                  <c:v>3153.6445560000002</c:v>
                </c:pt>
                <c:pt idx="590">
                  <c:v>3139.0988579999998</c:v>
                </c:pt>
                <c:pt idx="591">
                  <c:v>3129.8839779999998</c:v>
                </c:pt>
                <c:pt idx="592">
                  <c:v>3124.7215110000002</c:v>
                </c:pt>
                <c:pt idx="593">
                  <c:v>3132.4834230000001</c:v>
                </c:pt>
                <c:pt idx="594">
                  <c:v>3141.6280200000001</c:v>
                </c:pt>
                <c:pt idx="595">
                  <c:v>3159.3008530000002</c:v>
                </c:pt>
                <c:pt idx="596">
                  <c:v>3187.5604800000001</c:v>
                </c:pt>
                <c:pt idx="597">
                  <c:v>3226.7174279999999</c:v>
                </c:pt>
                <c:pt idx="598">
                  <c:v>3301.8526280000001</c:v>
                </c:pt>
                <c:pt idx="599">
                  <c:v>3379.348125</c:v>
                </c:pt>
                <c:pt idx="600">
                  <c:v>3448.275431</c:v>
                </c:pt>
                <c:pt idx="601">
                  <c:v>3509.8091680000002</c:v>
                </c:pt>
                <c:pt idx="602">
                  <c:v>3562.1555320000002</c:v>
                </c:pt>
                <c:pt idx="603">
                  <c:v>3603.4226880000001</c:v>
                </c:pt>
                <c:pt idx="604">
                  <c:v>3642.8793380000002</c:v>
                </c:pt>
                <c:pt idx="605">
                  <c:v>3661.4490099999998</c:v>
                </c:pt>
                <c:pt idx="606">
                  <c:v>3669.2811190000002</c:v>
                </c:pt>
                <c:pt idx="607">
                  <c:v>3668.0185230000002</c:v>
                </c:pt>
                <c:pt idx="608">
                  <c:v>3650.9375089999999</c:v>
                </c:pt>
                <c:pt idx="609">
                  <c:v>3624.915841</c:v>
                </c:pt>
                <c:pt idx="610">
                  <c:v>3597.6618159999998</c:v>
                </c:pt>
                <c:pt idx="611">
                  <c:v>3577.0948680000001</c:v>
                </c:pt>
                <c:pt idx="612">
                  <c:v>3560.830649</c:v>
                </c:pt>
                <c:pt idx="613">
                  <c:v>3555.1486110000001</c:v>
                </c:pt>
                <c:pt idx="614">
                  <c:v>3545.832504</c:v>
                </c:pt>
                <c:pt idx="615">
                  <c:v>3539.1749629999999</c:v>
                </c:pt>
                <c:pt idx="616">
                  <c:v>3538.088569</c:v>
                </c:pt>
                <c:pt idx="617">
                  <c:v>3542.3341030000001</c:v>
                </c:pt>
                <c:pt idx="618">
                  <c:v>3555.8146019999999</c:v>
                </c:pt>
                <c:pt idx="619">
                  <c:v>3564.4125220000001</c:v>
                </c:pt>
                <c:pt idx="620">
                  <c:v>3574.410926</c:v>
                </c:pt>
                <c:pt idx="621">
                  <c:v>3584.7687230000001</c:v>
                </c:pt>
                <c:pt idx="622">
                  <c:v>3587.6517279999998</c:v>
                </c:pt>
                <c:pt idx="623">
                  <c:v>3587.483311</c:v>
                </c:pt>
                <c:pt idx="624">
                  <c:v>3586.0419790000001</c:v>
                </c:pt>
                <c:pt idx="625">
                  <c:v>3590.1500860000001</c:v>
                </c:pt>
                <c:pt idx="626">
                  <c:v>3604.9652230000002</c:v>
                </c:pt>
                <c:pt idx="627">
                  <c:v>3629.2030909999999</c:v>
                </c:pt>
                <c:pt idx="628">
                  <c:v>3657.9267220000002</c:v>
                </c:pt>
                <c:pt idx="629">
                  <c:v>3683.3446479999998</c:v>
                </c:pt>
                <c:pt idx="630">
                  <c:v>3698.48531</c:v>
                </c:pt>
                <c:pt idx="631">
                  <c:v>3707.6764450000001</c:v>
                </c:pt>
                <c:pt idx="632">
                  <c:v>3695.3917489999999</c:v>
                </c:pt>
                <c:pt idx="633">
                  <c:v>3682.0291940000002</c:v>
                </c:pt>
                <c:pt idx="634">
                  <c:v>3660.6036370000002</c:v>
                </c:pt>
                <c:pt idx="635">
                  <c:v>3623.8131440000002</c:v>
                </c:pt>
                <c:pt idx="636">
                  <c:v>3586.8770749999999</c:v>
                </c:pt>
                <c:pt idx="637">
                  <c:v>3551.8638209999999</c:v>
                </c:pt>
                <c:pt idx="638">
                  <c:v>3527.311596</c:v>
                </c:pt>
                <c:pt idx="639">
                  <c:v>3505.9847009999999</c:v>
                </c:pt>
                <c:pt idx="640">
                  <c:v>3488.3679590000002</c:v>
                </c:pt>
                <c:pt idx="641">
                  <c:v>3478.69454</c:v>
                </c:pt>
                <c:pt idx="642">
                  <c:v>3469.85014</c:v>
                </c:pt>
                <c:pt idx="643">
                  <c:v>3472.6706250000002</c:v>
                </c:pt>
                <c:pt idx="644">
                  <c:v>3485.3483080000001</c:v>
                </c:pt>
                <c:pt idx="645">
                  <c:v>3497.9383990000001</c:v>
                </c:pt>
                <c:pt idx="646">
                  <c:v>3508.9979210000001</c:v>
                </c:pt>
                <c:pt idx="647">
                  <c:v>3530.8123730000002</c:v>
                </c:pt>
                <c:pt idx="648">
                  <c:v>3557.540747</c:v>
                </c:pt>
                <c:pt idx="649">
                  <c:v>3587.6909999999998</c:v>
                </c:pt>
                <c:pt idx="650">
                  <c:v>3616.8917289999999</c:v>
                </c:pt>
                <c:pt idx="651">
                  <c:v>3649.8649949999999</c:v>
                </c:pt>
                <c:pt idx="652">
                  <c:v>3682.3714730000002</c:v>
                </c:pt>
                <c:pt idx="653">
                  <c:v>3721.160061</c:v>
                </c:pt>
                <c:pt idx="654">
                  <c:v>3759.4659799999999</c:v>
                </c:pt>
                <c:pt idx="655">
                  <c:v>3793.5145900000002</c:v>
                </c:pt>
                <c:pt idx="656">
                  <c:v>3825.589993</c:v>
                </c:pt>
                <c:pt idx="657">
                  <c:v>3861.9337070000001</c:v>
                </c:pt>
                <c:pt idx="658">
                  <c:v>3899.3529090000002</c:v>
                </c:pt>
                <c:pt idx="659">
                  <c:v>3937.717431</c:v>
                </c:pt>
                <c:pt idx="660">
                  <c:v>3977.7946010000001</c:v>
                </c:pt>
                <c:pt idx="661">
                  <c:v>4017.380674</c:v>
                </c:pt>
                <c:pt idx="662">
                  <c:v>4051.1758030000001</c:v>
                </c:pt>
                <c:pt idx="663">
                  <c:v>4092.6907879999999</c:v>
                </c:pt>
                <c:pt idx="664">
                  <c:v>4134.6936800000003</c:v>
                </c:pt>
                <c:pt idx="665">
                  <c:v>4176.0849740000003</c:v>
                </c:pt>
                <c:pt idx="666">
                  <c:v>4222.7093269999996</c:v>
                </c:pt>
                <c:pt idx="667">
                  <c:v>4264.7215200000001</c:v>
                </c:pt>
                <c:pt idx="668">
                  <c:v>4305.8327380000001</c:v>
                </c:pt>
                <c:pt idx="669">
                  <c:v>4348.0262469999998</c:v>
                </c:pt>
                <c:pt idx="670">
                  <c:v>4391.448445</c:v>
                </c:pt>
                <c:pt idx="671">
                  <c:v>4429.15744</c:v>
                </c:pt>
                <c:pt idx="672">
                  <c:v>4464.2059980000004</c:v>
                </c:pt>
                <c:pt idx="673">
                  <c:v>4495.1533879999997</c:v>
                </c:pt>
                <c:pt idx="674">
                  <c:v>4529.60088</c:v>
                </c:pt>
                <c:pt idx="675">
                  <c:v>4556.350351</c:v>
                </c:pt>
                <c:pt idx="676">
                  <c:v>4579.9695359999996</c:v>
                </c:pt>
                <c:pt idx="677">
                  <c:v>4601.9453450000001</c:v>
                </c:pt>
                <c:pt idx="678">
                  <c:v>4623.8540780000003</c:v>
                </c:pt>
                <c:pt idx="679">
                  <c:v>4638.8577649999997</c:v>
                </c:pt>
                <c:pt idx="680">
                  <c:v>4651.94787</c:v>
                </c:pt>
                <c:pt idx="681">
                  <c:v>4656.0023279999996</c:v>
                </c:pt>
                <c:pt idx="682">
                  <c:v>4658.1113729999997</c:v>
                </c:pt>
                <c:pt idx="683">
                  <c:v>4659.9029360000004</c:v>
                </c:pt>
                <c:pt idx="684">
                  <c:v>4658.0215129999997</c:v>
                </c:pt>
                <c:pt idx="685">
                  <c:v>4650.0635320000001</c:v>
                </c:pt>
                <c:pt idx="686">
                  <c:v>4634.5836849999996</c:v>
                </c:pt>
                <c:pt idx="687">
                  <c:v>4615.9700279999997</c:v>
                </c:pt>
                <c:pt idx="688">
                  <c:v>4599.2574279999999</c:v>
                </c:pt>
                <c:pt idx="689">
                  <c:v>4571.3005300000004</c:v>
                </c:pt>
                <c:pt idx="690">
                  <c:v>4539.4409930000002</c:v>
                </c:pt>
                <c:pt idx="691">
                  <c:v>4505.1152080000002</c:v>
                </c:pt>
                <c:pt idx="692">
                  <c:v>4469.3141390000001</c:v>
                </c:pt>
                <c:pt idx="693">
                  <c:v>4425.1279329999998</c:v>
                </c:pt>
                <c:pt idx="694">
                  <c:v>4384.6188330000004</c:v>
                </c:pt>
                <c:pt idx="695">
                  <c:v>4336.3607730000003</c:v>
                </c:pt>
                <c:pt idx="696">
                  <c:v>4288.0496009999997</c:v>
                </c:pt>
                <c:pt idx="697">
                  <c:v>4231.6319649999996</c:v>
                </c:pt>
                <c:pt idx="698">
                  <c:v>4179.371005</c:v>
                </c:pt>
                <c:pt idx="699">
                  <c:v>4129.3558220000004</c:v>
                </c:pt>
                <c:pt idx="700">
                  <c:v>4072.8524849999999</c:v>
                </c:pt>
                <c:pt idx="701">
                  <c:v>4012.5967679999999</c:v>
                </c:pt>
                <c:pt idx="702">
                  <c:v>3952.0591800000002</c:v>
                </c:pt>
                <c:pt idx="703">
                  <c:v>3889.7914179999998</c:v>
                </c:pt>
                <c:pt idx="704">
                  <c:v>3832.0715989999999</c:v>
                </c:pt>
                <c:pt idx="705">
                  <c:v>3770.5844059999999</c:v>
                </c:pt>
                <c:pt idx="706">
                  <c:v>3700.3500079999999</c:v>
                </c:pt>
                <c:pt idx="707">
                  <c:v>3623.969842</c:v>
                </c:pt>
                <c:pt idx="708">
                  <c:v>3550.3116340000001</c:v>
                </c:pt>
                <c:pt idx="709">
                  <c:v>3470.1510509999998</c:v>
                </c:pt>
                <c:pt idx="710">
                  <c:v>3387.639142</c:v>
                </c:pt>
                <c:pt idx="711">
                  <c:v>3308.4446560000001</c:v>
                </c:pt>
                <c:pt idx="712">
                  <c:v>3215.640813</c:v>
                </c:pt>
                <c:pt idx="713">
                  <c:v>3118.6005260000002</c:v>
                </c:pt>
                <c:pt idx="714">
                  <c:v>3029.4372010000002</c:v>
                </c:pt>
                <c:pt idx="715">
                  <c:v>2937.4444060000001</c:v>
                </c:pt>
                <c:pt idx="716">
                  <c:v>2842.0003630000001</c:v>
                </c:pt>
                <c:pt idx="717">
                  <c:v>2746.2972140000002</c:v>
                </c:pt>
                <c:pt idx="718">
                  <c:v>2658.6866049999999</c:v>
                </c:pt>
                <c:pt idx="719">
                  <c:v>2577.3042300000002</c:v>
                </c:pt>
                <c:pt idx="720">
                  <c:v>2497.2340640000002</c:v>
                </c:pt>
                <c:pt idx="721">
                  <c:v>2423.7296430000001</c:v>
                </c:pt>
                <c:pt idx="722">
                  <c:v>2350.959429</c:v>
                </c:pt>
                <c:pt idx="723">
                  <c:v>2285.426258</c:v>
                </c:pt>
                <c:pt idx="724">
                  <c:v>2219.9163389999999</c:v>
                </c:pt>
                <c:pt idx="725">
                  <c:v>2158.634986</c:v>
                </c:pt>
                <c:pt idx="726">
                  <c:v>2099.8394600000001</c:v>
                </c:pt>
                <c:pt idx="727">
                  <c:v>2045.536173</c:v>
                </c:pt>
                <c:pt idx="728">
                  <c:v>1993.230791</c:v>
                </c:pt>
                <c:pt idx="729">
                  <c:v>1947.6666769999999</c:v>
                </c:pt>
                <c:pt idx="730">
                  <c:v>1896.992444</c:v>
                </c:pt>
                <c:pt idx="731">
                  <c:v>1847.8565140000001</c:v>
                </c:pt>
                <c:pt idx="732">
                  <c:v>1799.5419830000001</c:v>
                </c:pt>
                <c:pt idx="733">
                  <c:v>1755.5121180000001</c:v>
                </c:pt>
                <c:pt idx="734">
                  <c:v>1709.199249</c:v>
                </c:pt>
                <c:pt idx="735">
                  <c:v>1665.1852309999999</c:v>
                </c:pt>
                <c:pt idx="736">
                  <c:v>1621.383836</c:v>
                </c:pt>
                <c:pt idx="737">
                  <c:v>1579.552897</c:v>
                </c:pt>
                <c:pt idx="738">
                  <c:v>1541.2259160000001</c:v>
                </c:pt>
                <c:pt idx="739">
                  <c:v>1502.703501</c:v>
                </c:pt>
                <c:pt idx="740">
                  <c:v>1465.370189</c:v>
                </c:pt>
                <c:pt idx="741">
                  <c:v>1430.102932</c:v>
                </c:pt>
                <c:pt idx="742">
                  <c:v>1392.883934</c:v>
                </c:pt>
                <c:pt idx="743">
                  <c:v>1358.420562</c:v>
                </c:pt>
                <c:pt idx="744">
                  <c:v>1324.612924</c:v>
                </c:pt>
                <c:pt idx="745">
                  <c:v>1294.694747</c:v>
                </c:pt>
                <c:pt idx="746">
                  <c:v>1266.175986</c:v>
                </c:pt>
                <c:pt idx="747">
                  <c:v>1238.0544460000001</c:v>
                </c:pt>
                <c:pt idx="748">
                  <c:v>1211.504735</c:v>
                </c:pt>
                <c:pt idx="749">
                  <c:v>1187.566765</c:v>
                </c:pt>
                <c:pt idx="750">
                  <c:v>1162.40482</c:v>
                </c:pt>
                <c:pt idx="751">
                  <c:v>1136.4826800000001</c:v>
                </c:pt>
                <c:pt idx="752">
                  <c:v>1110.710806</c:v>
                </c:pt>
                <c:pt idx="753">
                  <c:v>1085.182362</c:v>
                </c:pt>
                <c:pt idx="754">
                  <c:v>1060.326004</c:v>
                </c:pt>
                <c:pt idx="755">
                  <c:v>1034.8040699999999</c:v>
                </c:pt>
                <c:pt idx="756">
                  <c:v>1010.839896</c:v>
                </c:pt>
                <c:pt idx="757">
                  <c:v>984.53795230000003</c:v>
                </c:pt>
                <c:pt idx="758">
                  <c:v>959.2679273</c:v>
                </c:pt>
                <c:pt idx="759">
                  <c:v>931.5887391</c:v>
                </c:pt>
                <c:pt idx="760">
                  <c:v>903.84848580000005</c:v>
                </c:pt>
                <c:pt idx="761">
                  <c:v>876.82125880000001</c:v>
                </c:pt>
                <c:pt idx="762">
                  <c:v>850.15850049999995</c:v>
                </c:pt>
                <c:pt idx="763">
                  <c:v>826.09391819999996</c:v>
                </c:pt>
                <c:pt idx="764">
                  <c:v>807.13782819999994</c:v>
                </c:pt>
                <c:pt idx="765">
                  <c:v>789.71961729999998</c:v>
                </c:pt>
                <c:pt idx="766">
                  <c:v>771.49489240000003</c:v>
                </c:pt>
                <c:pt idx="767">
                  <c:v>754.2600506</c:v>
                </c:pt>
                <c:pt idx="768">
                  <c:v>741.25893770000005</c:v>
                </c:pt>
                <c:pt idx="769">
                  <c:v>731.90708810000001</c:v>
                </c:pt>
                <c:pt idx="770">
                  <c:v>723.44380820000003</c:v>
                </c:pt>
                <c:pt idx="771">
                  <c:v>718.40114689999996</c:v>
                </c:pt>
                <c:pt idx="772">
                  <c:v>716.07080800000006</c:v>
                </c:pt>
                <c:pt idx="773">
                  <c:v>715.11480370000004</c:v>
                </c:pt>
                <c:pt idx="774">
                  <c:v>714.88232730000004</c:v>
                </c:pt>
                <c:pt idx="775">
                  <c:v>715.69274029999997</c:v>
                </c:pt>
                <c:pt idx="776">
                  <c:v>715.56197859999997</c:v>
                </c:pt>
                <c:pt idx="777">
                  <c:v>716.2213898</c:v>
                </c:pt>
                <c:pt idx="778">
                  <c:v>716.70853269999998</c:v>
                </c:pt>
                <c:pt idx="779">
                  <c:v>717.45767990000002</c:v>
                </c:pt>
                <c:pt idx="780">
                  <c:v>717.51156430000003</c:v>
                </c:pt>
                <c:pt idx="781">
                  <c:v>717.61036469999999</c:v>
                </c:pt>
                <c:pt idx="782">
                  <c:v>714.58030189999999</c:v>
                </c:pt>
                <c:pt idx="783">
                  <c:v>711.26321259999997</c:v>
                </c:pt>
                <c:pt idx="784">
                  <c:v>708.97493459999998</c:v>
                </c:pt>
                <c:pt idx="785">
                  <c:v>706.08962550000001</c:v>
                </c:pt>
                <c:pt idx="786">
                  <c:v>702.27824599999997</c:v>
                </c:pt>
                <c:pt idx="787">
                  <c:v>698.36198409999997</c:v>
                </c:pt>
                <c:pt idx="788">
                  <c:v>694.23007289999998</c:v>
                </c:pt>
                <c:pt idx="789">
                  <c:v>691.03871430000004</c:v>
                </c:pt>
                <c:pt idx="790">
                  <c:v>688.65118189999998</c:v>
                </c:pt>
                <c:pt idx="791">
                  <c:v>687.10332719999997</c:v>
                </c:pt>
                <c:pt idx="792">
                  <c:v>687.545706</c:v>
                </c:pt>
                <c:pt idx="793">
                  <c:v>691.62665400000003</c:v>
                </c:pt>
                <c:pt idx="794">
                  <c:v>699.63144150000005</c:v>
                </c:pt>
                <c:pt idx="795">
                  <c:v>710.08959449999998</c:v>
                </c:pt>
                <c:pt idx="796">
                  <c:v>721.07858069999997</c:v>
                </c:pt>
                <c:pt idx="797">
                  <c:v>729.85500139999999</c:v>
                </c:pt>
                <c:pt idx="798">
                  <c:v>746.98619459999998</c:v>
                </c:pt>
                <c:pt idx="799">
                  <c:v>765.46148489999996</c:v>
                </c:pt>
                <c:pt idx="800">
                  <c:v>786.74608639999997</c:v>
                </c:pt>
                <c:pt idx="801">
                  <c:v>808.58578079999995</c:v>
                </c:pt>
                <c:pt idx="802">
                  <c:v>831.03283339999996</c:v>
                </c:pt>
                <c:pt idx="803">
                  <c:v>856.40512839999997</c:v>
                </c:pt>
                <c:pt idx="804">
                  <c:v>882.34296830000005</c:v>
                </c:pt>
                <c:pt idx="805">
                  <c:v>906.99132710000003</c:v>
                </c:pt>
                <c:pt idx="806">
                  <c:v>931.4785852</c:v>
                </c:pt>
                <c:pt idx="807">
                  <c:v>957.00573710000003</c:v>
                </c:pt>
                <c:pt idx="808">
                  <c:v>984.55167310000002</c:v>
                </c:pt>
                <c:pt idx="809">
                  <c:v>1013.608518</c:v>
                </c:pt>
                <c:pt idx="810">
                  <c:v>1040.1409149999999</c:v>
                </c:pt>
                <c:pt idx="811">
                  <c:v>1067.599136</c:v>
                </c:pt>
                <c:pt idx="812">
                  <c:v>1093.462364</c:v>
                </c:pt>
                <c:pt idx="813">
                  <c:v>1122.890582</c:v>
                </c:pt>
                <c:pt idx="814">
                  <c:v>1151.2585240000001</c:v>
                </c:pt>
                <c:pt idx="815">
                  <c:v>1180.818634</c:v>
                </c:pt>
                <c:pt idx="816">
                  <c:v>1211.278251</c:v>
                </c:pt>
                <c:pt idx="817">
                  <c:v>1242.696048</c:v>
                </c:pt>
                <c:pt idx="818">
                  <c:v>1276.40578</c:v>
                </c:pt>
                <c:pt idx="819">
                  <c:v>1310.841111</c:v>
                </c:pt>
                <c:pt idx="820">
                  <c:v>1348.104435</c:v>
                </c:pt>
                <c:pt idx="821">
                  <c:v>1387.7445749999999</c:v>
                </c:pt>
                <c:pt idx="822">
                  <c:v>1431.330575</c:v>
                </c:pt>
                <c:pt idx="823">
                  <c:v>1473.5426689999999</c:v>
                </c:pt>
                <c:pt idx="824">
                  <c:v>1521.5986929999999</c:v>
                </c:pt>
                <c:pt idx="825">
                  <c:v>1570.527407</c:v>
                </c:pt>
                <c:pt idx="826">
                  <c:v>1621.6256289999999</c:v>
                </c:pt>
                <c:pt idx="827">
                  <c:v>1668.716093</c:v>
                </c:pt>
                <c:pt idx="828">
                  <c:v>1722.314889</c:v>
                </c:pt>
                <c:pt idx="829">
                  <c:v>1776.687715</c:v>
                </c:pt>
                <c:pt idx="830">
                  <c:v>1831.8718630000001</c:v>
                </c:pt>
                <c:pt idx="831">
                  <c:v>1885.1683740000001</c:v>
                </c:pt>
                <c:pt idx="832">
                  <c:v>1929.4998399999999</c:v>
                </c:pt>
                <c:pt idx="833">
                  <c:v>1962.319829</c:v>
                </c:pt>
                <c:pt idx="834">
                  <c:v>1990.6274289999999</c:v>
                </c:pt>
                <c:pt idx="835">
                  <c:v>2018.316642</c:v>
                </c:pt>
                <c:pt idx="836">
                  <c:v>2040.8365060000001</c:v>
                </c:pt>
                <c:pt idx="837">
                  <c:v>2056.5446689999999</c:v>
                </c:pt>
                <c:pt idx="838">
                  <c:v>2062.3160979999998</c:v>
                </c:pt>
                <c:pt idx="839">
                  <c:v>2076.6696809999999</c:v>
                </c:pt>
                <c:pt idx="840">
                  <c:v>2078.123556</c:v>
                </c:pt>
                <c:pt idx="841">
                  <c:v>2070.5580319999999</c:v>
                </c:pt>
                <c:pt idx="842">
                  <c:v>2060.4084899999998</c:v>
                </c:pt>
                <c:pt idx="843">
                  <c:v>2053.4858129999998</c:v>
                </c:pt>
                <c:pt idx="844">
                  <c:v>2036.6350090000001</c:v>
                </c:pt>
                <c:pt idx="845">
                  <c:v>2024.241113</c:v>
                </c:pt>
                <c:pt idx="846">
                  <c:v>2013.859543</c:v>
                </c:pt>
                <c:pt idx="847">
                  <c:v>2003.837777</c:v>
                </c:pt>
                <c:pt idx="848">
                  <c:v>1991.3549860000001</c:v>
                </c:pt>
                <c:pt idx="849">
                  <c:v>1981.2563210000001</c:v>
                </c:pt>
                <c:pt idx="850">
                  <c:v>1962.837951</c:v>
                </c:pt>
                <c:pt idx="851">
                  <c:v>1942.5763609999999</c:v>
                </c:pt>
                <c:pt idx="852">
                  <c:v>1922.273494</c:v>
                </c:pt>
                <c:pt idx="853">
                  <c:v>1900.9735539999999</c:v>
                </c:pt>
                <c:pt idx="854">
                  <c:v>1880.6153710000001</c:v>
                </c:pt>
                <c:pt idx="855">
                  <c:v>1858.003708</c:v>
                </c:pt>
                <c:pt idx="856">
                  <c:v>1834.50873</c:v>
                </c:pt>
                <c:pt idx="857">
                  <c:v>1810.1194579999999</c:v>
                </c:pt>
                <c:pt idx="858">
                  <c:v>1792.932315</c:v>
                </c:pt>
                <c:pt idx="859">
                  <c:v>1770.866303</c:v>
                </c:pt>
                <c:pt idx="860">
                  <c:v>1745.5378920000001</c:v>
                </c:pt>
                <c:pt idx="861">
                  <c:v>1724.6358230000001</c:v>
                </c:pt>
                <c:pt idx="862">
                  <c:v>1705.9402829999999</c:v>
                </c:pt>
                <c:pt idx="863">
                  <c:v>1689.2719979999999</c:v>
                </c:pt>
                <c:pt idx="864">
                  <c:v>1676.93697</c:v>
                </c:pt>
                <c:pt idx="865">
                  <c:v>1665.1543879999999</c:v>
                </c:pt>
                <c:pt idx="866">
                  <c:v>1658.434669</c:v>
                </c:pt>
                <c:pt idx="867">
                  <c:v>1651.7145949999999</c:v>
                </c:pt>
                <c:pt idx="868">
                  <c:v>1644.267261</c:v>
                </c:pt>
                <c:pt idx="869">
                  <c:v>1644.1885319999999</c:v>
                </c:pt>
                <c:pt idx="870">
                  <c:v>1645.170488</c:v>
                </c:pt>
                <c:pt idx="871">
                  <c:v>1648.5344769999999</c:v>
                </c:pt>
                <c:pt idx="872">
                  <c:v>1647.8139289999999</c:v>
                </c:pt>
                <c:pt idx="873">
                  <c:v>1650.3209830000001</c:v>
                </c:pt>
                <c:pt idx="874">
                  <c:v>1657.1529800000001</c:v>
                </c:pt>
                <c:pt idx="875">
                  <c:v>1655.197253</c:v>
                </c:pt>
                <c:pt idx="876">
                  <c:v>1657.6193800000001</c:v>
                </c:pt>
                <c:pt idx="877">
                  <c:v>1654.249335</c:v>
                </c:pt>
                <c:pt idx="878">
                  <c:v>1650.045719</c:v>
                </c:pt>
                <c:pt idx="879">
                  <c:v>1642.0443740000001</c:v>
                </c:pt>
                <c:pt idx="880">
                  <c:v>1633.072629</c:v>
                </c:pt>
                <c:pt idx="881">
                  <c:v>1626.9446889999999</c:v>
                </c:pt>
                <c:pt idx="882">
                  <c:v>1612.086155</c:v>
                </c:pt>
                <c:pt idx="883">
                  <c:v>1590.494338</c:v>
                </c:pt>
                <c:pt idx="884">
                  <c:v>1571.173605</c:v>
                </c:pt>
                <c:pt idx="885">
                  <c:v>1547.2499499999999</c:v>
                </c:pt>
                <c:pt idx="886">
                  <c:v>1523.3744859999999</c:v>
                </c:pt>
                <c:pt idx="887">
                  <c:v>1498.3670219999999</c:v>
                </c:pt>
                <c:pt idx="888">
                  <c:v>1469.473968</c:v>
                </c:pt>
                <c:pt idx="889">
                  <c:v>1438.3935100000001</c:v>
                </c:pt>
                <c:pt idx="890">
                  <c:v>1404.3806380000001</c:v>
                </c:pt>
                <c:pt idx="891">
                  <c:v>1368.055807</c:v>
                </c:pt>
                <c:pt idx="892">
                  <c:v>1332.404415</c:v>
                </c:pt>
                <c:pt idx="893">
                  <c:v>1298.3405849999999</c:v>
                </c:pt>
                <c:pt idx="894">
                  <c:v>1258.72298</c:v>
                </c:pt>
                <c:pt idx="895">
                  <c:v>1217.509908</c:v>
                </c:pt>
                <c:pt idx="896">
                  <c:v>1177.3079190000001</c:v>
                </c:pt>
                <c:pt idx="897">
                  <c:v>1134.934604</c:v>
                </c:pt>
                <c:pt idx="898">
                  <c:v>1091.9034380000001</c:v>
                </c:pt>
                <c:pt idx="899">
                  <c:v>1050.3519799999999</c:v>
                </c:pt>
                <c:pt idx="900">
                  <c:v>1013.748802</c:v>
                </c:pt>
                <c:pt idx="901">
                  <c:v>971.71781510000005</c:v>
                </c:pt>
                <c:pt idx="902">
                  <c:v>929.77253629999996</c:v>
                </c:pt>
                <c:pt idx="903">
                  <c:v>889.41147820000003</c:v>
                </c:pt>
                <c:pt idx="904">
                  <c:v>849.51636819999999</c:v>
                </c:pt>
                <c:pt idx="905">
                  <c:v>810.05601239999999</c:v>
                </c:pt>
                <c:pt idx="906">
                  <c:v>771.24852720000001</c:v>
                </c:pt>
                <c:pt idx="907">
                  <c:v>731.33993829999997</c:v>
                </c:pt>
                <c:pt idx="908">
                  <c:v>691.25246689999994</c:v>
                </c:pt>
                <c:pt idx="909">
                  <c:v>652.7790344</c:v>
                </c:pt>
                <c:pt idx="910">
                  <c:v>612.89905690000001</c:v>
                </c:pt>
                <c:pt idx="911">
                  <c:v>574.36084819999996</c:v>
                </c:pt>
                <c:pt idx="912">
                  <c:v>534.49351460000003</c:v>
                </c:pt>
                <c:pt idx="913">
                  <c:v>498.03060809999999</c:v>
                </c:pt>
                <c:pt idx="914">
                  <c:v>466.26916940000001</c:v>
                </c:pt>
                <c:pt idx="915">
                  <c:v>432.69521500000002</c:v>
                </c:pt>
                <c:pt idx="916">
                  <c:v>400.73714139999998</c:v>
                </c:pt>
                <c:pt idx="917">
                  <c:v>372.77227119999998</c:v>
                </c:pt>
                <c:pt idx="918">
                  <c:v>346.99212999999997</c:v>
                </c:pt>
                <c:pt idx="919">
                  <c:v>327.70280020000001</c:v>
                </c:pt>
                <c:pt idx="920">
                  <c:v>313.1707237</c:v>
                </c:pt>
                <c:pt idx="921">
                  <c:v>302.68610089999999</c:v>
                </c:pt>
                <c:pt idx="922">
                  <c:v>295.56616109999999</c:v>
                </c:pt>
                <c:pt idx="923">
                  <c:v>294.9430754</c:v>
                </c:pt>
                <c:pt idx="924">
                  <c:v>298.76463280000002</c:v>
                </c:pt>
                <c:pt idx="925">
                  <c:v>307.64035730000001</c:v>
                </c:pt>
                <c:pt idx="926">
                  <c:v>322.04246540000003</c:v>
                </c:pt>
                <c:pt idx="927">
                  <c:v>340.90403739999999</c:v>
                </c:pt>
                <c:pt idx="928">
                  <c:v>367.16398020000003</c:v>
                </c:pt>
                <c:pt idx="929">
                  <c:v>396.54507810000001</c:v>
                </c:pt>
                <c:pt idx="930">
                  <c:v>430.6426194</c:v>
                </c:pt>
                <c:pt idx="931">
                  <c:v>469.98363819999997</c:v>
                </c:pt>
                <c:pt idx="932">
                  <c:v>512.69113879999998</c:v>
                </c:pt>
                <c:pt idx="933">
                  <c:v>558.05407449999996</c:v>
                </c:pt>
                <c:pt idx="934">
                  <c:v>605.3791526</c:v>
                </c:pt>
                <c:pt idx="935">
                  <c:v>654.24731159999999</c:v>
                </c:pt>
                <c:pt idx="936">
                  <c:v>709.21249660000001</c:v>
                </c:pt>
                <c:pt idx="937">
                  <c:v>765.7840109</c:v>
                </c:pt>
                <c:pt idx="938">
                  <c:v>822.00282100000004</c:v>
                </c:pt>
                <c:pt idx="939">
                  <c:v>881.78326679999998</c:v>
                </c:pt>
                <c:pt idx="940">
                  <c:v>944.66196449999995</c:v>
                </c:pt>
                <c:pt idx="941">
                  <c:v>1008.519088</c:v>
                </c:pt>
                <c:pt idx="942">
                  <c:v>1076.6501069999999</c:v>
                </c:pt>
                <c:pt idx="943">
                  <c:v>1146.385387</c:v>
                </c:pt>
                <c:pt idx="944">
                  <c:v>1219.8364790000001</c:v>
                </c:pt>
                <c:pt idx="945">
                  <c:v>1299.5223639999999</c:v>
                </c:pt>
                <c:pt idx="946">
                  <c:v>1382.711951</c:v>
                </c:pt>
                <c:pt idx="947">
                  <c:v>1460.462945</c:v>
                </c:pt>
                <c:pt idx="948">
                  <c:v>1545.812983</c:v>
                </c:pt>
                <c:pt idx="949">
                  <c:v>1635.6361460000001</c:v>
                </c:pt>
                <c:pt idx="950">
                  <c:v>1721.0956630000001</c:v>
                </c:pt>
                <c:pt idx="951">
                  <c:v>1808.442708</c:v>
                </c:pt>
                <c:pt idx="952">
                  <c:v>1891.0151519999999</c:v>
                </c:pt>
                <c:pt idx="953">
                  <c:v>1970.545576</c:v>
                </c:pt>
                <c:pt idx="954">
                  <c:v>2050.693049</c:v>
                </c:pt>
                <c:pt idx="955">
                  <c:v>2124.5134010000002</c:v>
                </c:pt>
                <c:pt idx="956">
                  <c:v>2194.8384420000002</c:v>
                </c:pt>
                <c:pt idx="957">
                  <c:v>2261.3919059999998</c:v>
                </c:pt>
                <c:pt idx="958">
                  <c:v>2321.1220029999999</c:v>
                </c:pt>
                <c:pt idx="959">
                  <c:v>2373.8180189999998</c:v>
                </c:pt>
                <c:pt idx="960">
                  <c:v>2424.4771919999998</c:v>
                </c:pt>
                <c:pt idx="961">
                  <c:v>2470.9392560000001</c:v>
                </c:pt>
                <c:pt idx="962">
                  <c:v>2510.8660089999998</c:v>
                </c:pt>
                <c:pt idx="963">
                  <c:v>2546.998756</c:v>
                </c:pt>
                <c:pt idx="964">
                  <c:v>2583.9507960000001</c:v>
                </c:pt>
                <c:pt idx="965">
                  <c:v>2623.2078660000002</c:v>
                </c:pt>
                <c:pt idx="966">
                  <c:v>2655.4333339999998</c:v>
                </c:pt>
                <c:pt idx="967">
                  <c:v>2685.1699309999999</c:v>
                </c:pt>
                <c:pt idx="968">
                  <c:v>2718.2097199999998</c:v>
                </c:pt>
                <c:pt idx="969">
                  <c:v>2745.7365799999998</c:v>
                </c:pt>
                <c:pt idx="970">
                  <c:v>2774.1096160000002</c:v>
                </c:pt>
                <c:pt idx="971">
                  <c:v>2805.9804089999998</c:v>
                </c:pt>
                <c:pt idx="972">
                  <c:v>2837.6021040000001</c:v>
                </c:pt>
                <c:pt idx="973">
                  <c:v>2871.3223859999998</c:v>
                </c:pt>
                <c:pt idx="974">
                  <c:v>2901.027932</c:v>
                </c:pt>
                <c:pt idx="975">
                  <c:v>2923.590944</c:v>
                </c:pt>
                <c:pt idx="976">
                  <c:v>2944.6551720000002</c:v>
                </c:pt>
                <c:pt idx="977">
                  <c:v>2965.3920600000001</c:v>
                </c:pt>
                <c:pt idx="978">
                  <c:v>2984.1356479999999</c:v>
                </c:pt>
                <c:pt idx="979">
                  <c:v>2993.1664089999999</c:v>
                </c:pt>
                <c:pt idx="980">
                  <c:v>2996.7617660000001</c:v>
                </c:pt>
                <c:pt idx="981">
                  <c:v>2995.1471670000001</c:v>
                </c:pt>
                <c:pt idx="982">
                  <c:v>2979.2725249999999</c:v>
                </c:pt>
                <c:pt idx="983">
                  <c:v>2962.871157</c:v>
                </c:pt>
                <c:pt idx="984">
                  <c:v>2930.3436900000002</c:v>
                </c:pt>
                <c:pt idx="985">
                  <c:v>2888.9898020000001</c:v>
                </c:pt>
                <c:pt idx="986">
                  <c:v>2840.6033729999999</c:v>
                </c:pt>
                <c:pt idx="987">
                  <c:v>2785.0152539999999</c:v>
                </c:pt>
                <c:pt idx="988">
                  <c:v>2726.904673</c:v>
                </c:pt>
                <c:pt idx="989">
                  <c:v>2662.3683169999999</c:v>
                </c:pt>
                <c:pt idx="990">
                  <c:v>2588.2477520000002</c:v>
                </c:pt>
                <c:pt idx="991">
                  <c:v>2508.454197</c:v>
                </c:pt>
                <c:pt idx="992">
                  <c:v>2423.715373</c:v>
                </c:pt>
                <c:pt idx="993">
                  <c:v>2337.7779780000001</c:v>
                </c:pt>
                <c:pt idx="994">
                  <c:v>2251.741344</c:v>
                </c:pt>
                <c:pt idx="995">
                  <c:v>2165.041205</c:v>
                </c:pt>
                <c:pt idx="996">
                  <c:v>2075.2444810000002</c:v>
                </c:pt>
                <c:pt idx="997">
                  <c:v>1987.46254</c:v>
                </c:pt>
                <c:pt idx="998">
                  <c:v>1902.3935759999999</c:v>
                </c:pt>
                <c:pt idx="999">
                  <c:v>1817.0661</c:v>
                </c:pt>
                <c:pt idx="1000">
                  <c:v>1728.9405059999999</c:v>
                </c:pt>
                <c:pt idx="1001">
                  <c:v>1641.2332739999999</c:v>
                </c:pt>
                <c:pt idx="1002">
                  <c:v>1556.3034399999999</c:v>
                </c:pt>
                <c:pt idx="1003">
                  <c:v>1472.6409289999999</c:v>
                </c:pt>
                <c:pt idx="1004">
                  <c:v>1396.7788660000001</c:v>
                </c:pt>
                <c:pt idx="1005">
                  <c:v>1324.1932959999999</c:v>
                </c:pt>
                <c:pt idx="1006">
                  <c:v>1250.9781170000001</c:v>
                </c:pt>
                <c:pt idx="1007">
                  <c:v>1181.156291</c:v>
                </c:pt>
                <c:pt idx="1008">
                  <c:v>1118.8281850000001</c:v>
                </c:pt>
                <c:pt idx="1009">
                  <c:v>1061.2590279999999</c:v>
                </c:pt>
                <c:pt idx="1010">
                  <c:v>1008.687407</c:v>
                </c:pt>
                <c:pt idx="1011">
                  <c:v>964.03188420000004</c:v>
                </c:pt>
                <c:pt idx="1012">
                  <c:v>927.08357980000005</c:v>
                </c:pt>
                <c:pt idx="1013">
                  <c:v>896.37966659999995</c:v>
                </c:pt>
                <c:pt idx="1014">
                  <c:v>875.06783689999997</c:v>
                </c:pt>
                <c:pt idx="1015">
                  <c:v>862.00381030000005</c:v>
                </c:pt>
                <c:pt idx="1016">
                  <c:v>861.01820280000004</c:v>
                </c:pt>
                <c:pt idx="1017">
                  <c:v>863.81593869999995</c:v>
                </c:pt>
                <c:pt idx="1018">
                  <c:v>874.21726369999999</c:v>
                </c:pt>
                <c:pt idx="1019">
                  <c:v>893.88516419999996</c:v>
                </c:pt>
                <c:pt idx="1020">
                  <c:v>921.94998620000001</c:v>
                </c:pt>
                <c:pt idx="1021">
                  <c:v>954.34891049999999</c:v>
                </c:pt>
                <c:pt idx="1022">
                  <c:v>989.47434920000001</c:v>
                </c:pt>
                <c:pt idx="1023">
                  <c:v>1030.332251</c:v>
                </c:pt>
                <c:pt idx="1024">
                  <c:v>1074.6529399999999</c:v>
                </c:pt>
                <c:pt idx="1025">
                  <c:v>1120.3630639999999</c:v>
                </c:pt>
                <c:pt idx="1026">
                  <c:v>1164.2233550000001</c:v>
                </c:pt>
                <c:pt idx="1027">
                  <c:v>1208.4240460000001</c:v>
                </c:pt>
                <c:pt idx="1028">
                  <c:v>1252.5593719999999</c:v>
                </c:pt>
                <c:pt idx="1029">
                  <c:v>1290.9718479999999</c:v>
                </c:pt>
                <c:pt idx="1030">
                  <c:v>1328.1371200000001</c:v>
                </c:pt>
                <c:pt idx="1031">
                  <c:v>1363.582897</c:v>
                </c:pt>
                <c:pt idx="1032">
                  <c:v>1394.284238</c:v>
                </c:pt>
                <c:pt idx="1033">
                  <c:v>1422.338166</c:v>
                </c:pt>
                <c:pt idx="1034">
                  <c:v>1445.3155650000001</c:v>
                </c:pt>
                <c:pt idx="1035">
                  <c:v>1464.3716440000001</c:v>
                </c:pt>
                <c:pt idx="1036">
                  <c:v>1477.252825</c:v>
                </c:pt>
                <c:pt idx="1037">
                  <c:v>1487.641576</c:v>
                </c:pt>
                <c:pt idx="1038">
                  <c:v>1496.4842599999999</c:v>
                </c:pt>
                <c:pt idx="1039">
                  <c:v>1501.7458469999999</c:v>
                </c:pt>
                <c:pt idx="1040">
                  <c:v>1502.0636199999999</c:v>
                </c:pt>
                <c:pt idx="1041">
                  <c:v>1499.024124</c:v>
                </c:pt>
                <c:pt idx="1042">
                  <c:v>1491.4924189999999</c:v>
                </c:pt>
                <c:pt idx="1043">
                  <c:v>1480.9709130000001</c:v>
                </c:pt>
                <c:pt idx="1044">
                  <c:v>1466.1748230000001</c:v>
                </c:pt>
                <c:pt idx="1045">
                  <c:v>1448.1071280000001</c:v>
                </c:pt>
                <c:pt idx="1046">
                  <c:v>1425.721963</c:v>
                </c:pt>
                <c:pt idx="1047">
                  <c:v>1399.356264</c:v>
                </c:pt>
                <c:pt idx="1048">
                  <c:v>1370.5180379999999</c:v>
                </c:pt>
                <c:pt idx="1049">
                  <c:v>1338.9084350000001</c:v>
                </c:pt>
                <c:pt idx="1050">
                  <c:v>1301.6741979999999</c:v>
                </c:pt>
                <c:pt idx="1051">
                  <c:v>1263.174266</c:v>
                </c:pt>
                <c:pt idx="1052">
                  <c:v>1220.2180920000001</c:v>
                </c:pt>
                <c:pt idx="1053">
                  <c:v>1182.1191309999999</c:v>
                </c:pt>
                <c:pt idx="1054">
                  <c:v>1142.328111</c:v>
                </c:pt>
                <c:pt idx="1055">
                  <c:v>1099.2039420000001</c:v>
                </c:pt>
                <c:pt idx="1056">
                  <c:v>1057.05609</c:v>
                </c:pt>
                <c:pt idx="1057">
                  <c:v>1014.738941</c:v>
                </c:pt>
                <c:pt idx="1058">
                  <c:v>973.87957879999999</c:v>
                </c:pt>
                <c:pt idx="1059">
                  <c:v>937.06058169999994</c:v>
                </c:pt>
                <c:pt idx="1060">
                  <c:v>903.95676619999995</c:v>
                </c:pt>
                <c:pt idx="1061">
                  <c:v>869.79546879999998</c:v>
                </c:pt>
                <c:pt idx="1062">
                  <c:v>839.55196560000002</c:v>
                </c:pt>
                <c:pt idx="1063">
                  <c:v>810.316912</c:v>
                </c:pt>
                <c:pt idx="1064">
                  <c:v>788.7408782</c:v>
                </c:pt>
                <c:pt idx="1065">
                  <c:v>766.54702159999999</c:v>
                </c:pt>
                <c:pt idx="1066">
                  <c:v>746.62522980000006</c:v>
                </c:pt>
                <c:pt idx="1067">
                  <c:v>725.28017790000001</c:v>
                </c:pt>
                <c:pt idx="1068">
                  <c:v>709.2671947</c:v>
                </c:pt>
                <c:pt idx="1069">
                  <c:v>696.58538109999995</c:v>
                </c:pt>
                <c:pt idx="1070">
                  <c:v>685.49131880000004</c:v>
                </c:pt>
                <c:pt idx="1071">
                  <c:v>677.96583999999996</c:v>
                </c:pt>
                <c:pt idx="1072">
                  <c:v>670.1403851</c:v>
                </c:pt>
                <c:pt idx="1073">
                  <c:v>661.14734520000002</c:v>
                </c:pt>
                <c:pt idx="1074">
                  <c:v>655.94564439999999</c:v>
                </c:pt>
                <c:pt idx="1075">
                  <c:v>653.51179000000002</c:v>
                </c:pt>
                <c:pt idx="1076">
                  <c:v>652.41691749999995</c:v>
                </c:pt>
                <c:pt idx="1077">
                  <c:v>653.07733440000004</c:v>
                </c:pt>
                <c:pt idx="1078">
                  <c:v>656.26458679999996</c:v>
                </c:pt>
                <c:pt idx="1079">
                  <c:v>660.00313689999996</c:v>
                </c:pt>
                <c:pt idx="1080">
                  <c:v>667.03152690000002</c:v>
                </c:pt>
                <c:pt idx="1081">
                  <c:v>676.2951468</c:v>
                </c:pt>
                <c:pt idx="1082">
                  <c:v>688.14566730000001</c:v>
                </c:pt>
                <c:pt idx="1083">
                  <c:v>702.82954740000002</c:v>
                </c:pt>
                <c:pt idx="1084">
                  <c:v>719.76967839999998</c:v>
                </c:pt>
                <c:pt idx="1085">
                  <c:v>737.76961100000005</c:v>
                </c:pt>
                <c:pt idx="1086">
                  <c:v>756.78199219999999</c:v>
                </c:pt>
                <c:pt idx="1087">
                  <c:v>774.36740459999999</c:v>
                </c:pt>
                <c:pt idx="1088">
                  <c:v>796.65436669999997</c:v>
                </c:pt>
                <c:pt idx="1089">
                  <c:v>819.32702310000002</c:v>
                </c:pt>
                <c:pt idx="1090">
                  <c:v>842.24958179999999</c:v>
                </c:pt>
                <c:pt idx="1091">
                  <c:v>864.89395869999998</c:v>
                </c:pt>
                <c:pt idx="1092">
                  <c:v>887.57825779999996</c:v>
                </c:pt>
                <c:pt idx="1093">
                  <c:v>910.20759769999995</c:v>
                </c:pt>
                <c:pt idx="1094">
                  <c:v>934.85874000000001</c:v>
                </c:pt>
                <c:pt idx="1095">
                  <c:v>958.4896215</c:v>
                </c:pt>
                <c:pt idx="1096">
                  <c:v>977.63455329999999</c:v>
                </c:pt>
                <c:pt idx="1097">
                  <c:v>998.07177549999994</c:v>
                </c:pt>
                <c:pt idx="1098">
                  <c:v>1020.311195</c:v>
                </c:pt>
                <c:pt idx="1099">
                  <c:v>1041.5037930000001</c:v>
                </c:pt>
                <c:pt idx="1100">
                  <c:v>1063.6763209999999</c:v>
                </c:pt>
                <c:pt idx="1101">
                  <c:v>1084.223845</c:v>
                </c:pt>
                <c:pt idx="1102">
                  <c:v>1106.360737</c:v>
                </c:pt>
                <c:pt idx="1103">
                  <c:v>1127.7274150000001</c:v>
                </c:pt>
                <c:pt idx="1104">
                  <c:v>1150.5477760000001</c:v>
                </c:pt>
                <c:pt idx="1105">
                  <c:v>1177.9849300000001</c:v>
                </c:pt>
                <c:pt idx="1106">
                  <c:v>1207.2806390000001</c:v>
                </c:pt>
                <c:pt idx="1107">
                  <c:v>1240.3994580000001</c:v>
                </c:pt>
                <c:pt idx="1108">
                  <c:v>1278.6325830000001</c:v>
                </c:pt>
                <c:pt idx="1109">
                  <c:v>1328.868475</c:v>
                </c:pt>
                <c:pt idx="1110">
                  <c:v>1382.660302</c:v>
                </c:pt>
                <c:pt idx="1111">
                  <c:v>1437.974453</c:v>
                </c:pt>
                <c:pt idx="1112">
                  <c:v>1491.4764279999999</c:v>
                </c:pt>
                <c:pt idx="1113">
                  <c:v>1558.5450430000001</c:v>
                </c:pt>
                <c:pt idx="1114">
                  <c:v>1631.9712910000001</c:v>
                </c:pt>
                <c:pt idx="1115">
                  <c:v>1710.0049079999999</c:v>
                </c:pt>
                <c:pt idx="1116">
                  <c:v>1792.414863</c:v>
                </c:pt>
                <c:pt idx="1117">
                  <c:v>1876.2141610000001</c:v>
                </c:pt>
                <c:pt idx="1118">
                  <c:v>1959.2045519999999</c:v>
                </c:pt>
                <c:pt idx="1119">
                  <c:v>2042.7603570000001</c:v>
                </c:pt>
                <c:pt idx="1120">
                  <c:v>2118.610956</c:v>
                </c:pt>
                <c:pt idx="1121">
                  <c:v>2202.806904</c:v>
                </c:pt>
                <c:pt idx="1122">
                  <c:v>2280.3471909999998</c:v>
                </c:pt>
                <c:pt idx="1123">
                  <c:v>2346.700069</c:v>
                </c:pt>
                <c:pt idx="1124">
                  <c:v>2413.770297</c:v>
                </c:pt>
                <c:pt idx="1125">
                  <c:v>2476.0560310000001</c:v>
                </c:pt>
                <c:pt idx="1126">
                  <c:v>2531.7796109999999</c:v>
                </c:pt>
                <c:pt idx="1127">
                  <c:v>2570.106925</c:v>
                </c:pt>
                <c:pt idx="1128">
                  <c:v>2599.4820920000002</c:v>
                </c:pt>
                <c:pt idx="1129">
                  <c:v>2626.9349609999999</c:v>
                </c:pt>
                <c:pt idx="1130">
                  <c:v>2642.4318229999999</c:v>
                </c:pt>
                <c:pt idx="1131">
                  <c:v>2645.9048809999999</c:v>
                </c:pt>
                <c:pt idx="1132">
                  <c:v>2642.1141229999998</c:v>
                </c:pt>
                <c:pt idx="1133">
                  <c:v>2627.061999</c:v>
                </c:pt>
                <c:pt idx="1134">
                  <c:v>2604.0734539999999</c:v>
                </c:pt>
                <c:pt idx="1135">
                  <c:v>2574.7908170000001</c:v>
                </c:pt>
                <c:pt idx="1136">
                  <c:v>2538.1539819999998</c:v>
                </c:pt>
                <c:pt idx="1137">
                  <c:v>2493.5401980000001</c:v>
                </c:pt>
                <c:pt idx="1138">
                  <c:v>2443.3393620000002</c:v>
                </c:pt>
                <c:pt idx="1139">
                  <c:v>2390.685931</c:v>
                </c:pt>
                <c:pt idx="1140">
                  <c:v>2332.3729530000001</c:v>
                </c:pt>
                <c:pt idx="1141">
                  <c:v>2267.949564</c:v>
                </c:pt>
                <c:pt idx="1142">
                  <c:v>2199.9458410000002</c:v>
                </c:pt>
                <c:pt idx="1143">
                  <c:v>2130.922176</c:v>
                </c:pt>
                <c:pt idx="1144">
                  <c:v>2057.2969309999999</c:v>
                </c:pt>
                <c:pt idx="1145">
                  <c:v>1985.517701</c:v>
                </c:pt>
                <c:pt idx="1146">
                  <c:v>1910.0146609999999</c:v>
                </c:pt>
                <c:pt idx="1147">
                  <c:v>1827.7367079999999</c:v>
                </c:pt>
                <c:pt idx="1148">
                  <c:v>1744.0523209999999</c:v>
                </c:pt>
                <c:pt idx="1149">
                  <c:v>1660.413423</c:v>
                </c:pt>
                <c:pt idx="1150">
                  <c:v>1577.1340270000001</c:v>
                </c:pt>
                <c:pt idx="1151">
                  <c:v>1491.5659969999999</c:v>
                </c:pt>
                <c:pt idx="1152">
                  <c:v>1407.3286760000001</c:v>
                </c:pt>
                <c:pt idx="1153">
                  <c:v>1328.8299629999999</c:v>
                </c:pt>
                <c:pt idx="1154">
                  <c:v>1259.6072429999999</c:v>
                </c:pt>
                <c:pt idx="1155">
                  <c:v>1183.9209679999999</c:v>
                </c:pt>
                <c:pt idx="1156">
                  <c:v>1111.4348890000001</c:v>
                </c:pt>
                <c:pt idx="1157">
                  <c:v>1045.720677</c:v>
                </c:pt>
                <c:pt idx="1158">
                  <c:v>993.88272570000004</c:v>
                </c:pt>
                <c:pt idx="1159">
                  <c:v>948.73218259999999</c:v>
                </c:pt>
                <c:pt idx="1160">
                  <c:v>908.67008940000005</c:v>
                </c:pt>
                <c:pt idx="1161">
                  <c:v>878.40902989999995</c:v>
                </c:pt>
                <c:pt idx="1162">
                  <c:v>856.82577679999997</c:v>
                </c:pt>
                <c:pt idx="1163">
                  <c:v>842.00323790000004</c:v>
                </c:pt>
                <c:pt idx="1164">
                  <c:v>833.90694550000001</c:v>
                </c:pt>
                <c:pt idx="1165">
                  <c:v>840.8151944</c:v>
                </c:pt>
                <c:pt idx="1166">
                  <c:v>849.46828029999995</c:v>
                </c:pt>
                <c:pt idx="1167">
                  <c:v>866.21912989999998</c:v>
                </c:pt>
                <c:pt idx="1168">
                  <c:v>891.09739509999997</c:v>
                </c:pt>
                <c:pt idx="1169">
                  <c:v>923.9827464</c:v>
                </c:pt>
                <c:pt idx="1170">
                  <c:v>962.94422640000005</c:v>
                </c:pt>
                <c:pt idx="1171">
                  <c:v>1006.560519</c:v>
                </c:pt>
                <c:pt idx="1172">
                  <c:v>1051.8161660000001</c:v>
                </c:pt>
                <c:pt idx="1173">
                  <c:v>1104.2597370000001</c:v>
                </c:pt>
                <c:pt idx="1174">
                  <c:v>1157.3319770000001</c:v>
                </c:pt>
                <c:pt idx="1175">
                  <c:v>1216.5781629999999</c:v>
                </c:pt>
                <c:pt idx="1176">
                  <c:v>1276.7483360000001</c:v>
                </c:pt>
                <c:pt idx="1177">
                  <c:v>1333.28945</c:v>
                </c:pt>
                <c:pt idx="1178">
                  <c:v>1394.865147</c:v>
                </c:pt>
                <c:pt idx="1179">
                  <c:v>1457.5022369999999</c:v>
                </c:pt>
                <c:pt idx="1180">
                  <c:v>1520.5515399999999</c:v>
                </c:pt>
                <c:pt idx="1181">
                  <c:v>1581.4421950000001</c:v>
                </c:pt>
                <c:pt idx="1182">
                  <c:v>1642.440413</c:v>
                </c:pt>
                <c:pt idx="1183">
                  <c:v>1707.664309</c:v>
                </c:pt>
                <c:pt idx="1184">
                  <c:v>1772.910611</c:v>
                </c:pt>
                <c:pt idx="1185">
                  <c:v>1841.8062640000001</c:v>
                </c:pt>
                <c:pt idx="1186">
                  <c:v>1914.1736189999999</c:v>
                </c:pt>
                <c:pt idx="1187">
                  <c:v>1982.3710599999999</c:v>
                </c:pt>
                <c:pt idx="1188">
                  <c:v>2058.7819359999999</c:v>
                </c:pt>
                <c:pt idx="1189">
                  <c:v>2141.8940109999999</c:v>
                </c:pt>
                <c:pt idx="1190">
                  <c:v>2225.1282470000001</c:v>
                </c:pt>
                <c:pt idx="1191">
                  <c:v>2315.5643850000001</c:v>
                </c:pt>
                <c:pt idx="1192">
                  <c:v>2405.612165</c:v>
                </c:pt>
                <c:pt idx="1193">
                  <c:v>2500.7320719999998</c:v>
                </c:pt>
                <c:pt idx="1194">
                  <c:v>2603.674027</c:v>
                </c:pt>
                <c:pt idx="1195">
                  <c:v>2710.502704</c:v>
                </c:pt>
                <c:pt idx="1196">
                  <c:v>2820.374057</c:v>
                </c:pt>
                <c:pt idx="1197">
                  <c:v>2930.297333</c:v>
                </c:pt>
                <c:pt idx="1198">
                  <c:v>3043.2135950000002</c:v>
                </c:pt>
                <c:pt idx="1199">
                  <c:v>3156.4349609999999</c:v>
                </c:pt>
                <c:pt idx="1200">
                  <c:v>3277.3355379999998</c:v>
                </c:pt>
                <c:pt idx="1201">
                  <c:v>3395.5259809999998</c:v>
                </c:pt>
                <c:pt idx="1202">
                  <c:v>3505.3988880000002</c:v>
                </c:pt>
                <c:pt idx="1203">
                  <c:v>3620.79684</c:v>
                </c:pt>
                <c:pt idx="1204">
                  <c:v>3732.7709089999998</c:v>
                </c:pt>
                <c:pt idx="1205">
                  <c:v>3836.7855209999998</c:v>
                </c:pt>
                <c:pt idx="1206">
                  <c:v>3942.1713730000001</c:v>
                </c:pt>
                <c:pt idx="1207">
                  <c:v>4040.6585020000002</c:v>
                </c:pt>
                <c:pt idx="1208">
                  <c:v>4138.2199730000002</c:v>
                </c:pt>
                <c:pt idx="1209">
                  <c:v>4231.372284</c:v>
                </c:pt>
                <c:pt idx="1210">
                  <c:v>4318.8815569999997</c:v>
                </c:pt>
                <c:pt idx="1211">
                  <c:v>4406.8362649999999</c:v>
                </c:pt>
                <c:pt idx="1212">
                  <c:v>4496.3459640000001</c:v>
                </c:pt>
                <c:pt idx="1213">
                  <c:v>4578.2081070000004</c:v>
                </c:pt>
                <c:pt idx="1214">
                  <c:v>4670.8164939999997</c:v>
                </c:pt>
                <c:pt idx="1215">
                  <c:v>4763.5054929999997</c:v>
                </c:pt>
                <c:pt idx="1216">
                  <c:v>4854.3811539999997</c:v>
                </c:pt>
                <c:pt idx="1217">
                  <c:v>4943.0101000000004</c:v>
                </c:pt>
                <c:pt idx="1218">
                  <c:v>5034.0656520000002</c:v>
                </c:pt>
                <c:pt idx="1219">
                  <c:v>5138.7725739999996</c:v>
                </c:pt>
                <c:pt idx="1220">
                  <c:v>5242.9751109999997</c:v>
                </c:pt>
                <c:pt idx="1221">
                  <c:v>5335.3535199999997</c:v>
                </c:pt>
                <c:pt idx="1222">
                  <c:v>5422.5657019999999</c:v>
                </c:pt>
                <c:pt idx="1223">
                  <c:v>5515.8306000000002</c:v>
                </c:pt>
                <c:pt idx="1224">
                  <c:v>5605.7836980000002</c:v>
                </c:pt>
                <c:pt idx="1225">
                  <c:v>5694.6015610000004</c:v>
                </c:pt>
                <c:pt idx="1226">
                  <c:v>5775.0658549999998</c:v>
                </c:pt>
                <c:pt idx="1227">
                  <c:v>5848.7274799999996</c:v>
                </c:pt>
                <c:pt idx="1228">
                  <c:v>5913.8232390000003</c:v>
                </c:pt>
                <c:pt idx="1229">
                  <c:v>5983.1081899999999</c:v>
                </c:pt>
                <c:pt idx="1230">
                  <c:v>6046.3070150000003</c:v>
                </c:pt>
                <c:pt idx="1231">
                  <c:v>6104.3871580000005</c:v>
                </c:pt>
                <c:pt idx="1232">
                  <c:v>6152.6746780000003</c:v>
                </c:pt>
                <c:pt idx="1233">
                  <c:v>6198.3387460000004</c:v>
                </c:pt>
                <c:pt idx="1234">
                  <c:v>6234.4079430000002</c:v>
                </c:pt>
                <c:pt idx="1235">
                  <c:v>6267.9918379999999</c:v>
                </c:pt>
                <c:pt idx="1236">
                  <c:v>6297.3551010000001</c:v>
                </c:pt>
                <c:pt idx="1237">
                  <c:v>6305.8088740000003</c:v>
                </c:pt>
                <c:pt idx="1238">
                  <c:v>6319.155608</c:v>
                </c:pt>
                <c:pt idx="1239">
                  <c:v>6313.5890740000004</c:v>
                </c:pt>
                <c:pt idx="1240">
                  <c:v>6297.7650649999996</c:v>
                </c:pt>
                <c:pt idx="1241">
                  <c:v>6285.4493279999997</c:v>
                </c:pt>
                <c:pt idx="1242">
                  <c:v>6255.1894229999998</c:v>
                </c:pt>
                <c:pt idx="1243">
                  <c:v>6221.9797289999997</c:v>
                </c:pt>
                <c:pt idx="1244">
                  <c:v>6177.7114609999999</c:v>
                </c:pt>
                <c:pt idx="1245">
                  <c:v>6121.6389600000002</c:v>
                </c:pt>
                <c:pt idx="1246">
                  <c:v>6063.2644829999999</c:v>
                </c:pt>
                <c:pt idx="1247">
                  <c:v>5999.1262059999999</c:v>
                </c:pt>
                <c:pt idx="1248">
                  <c:v>5937.4241110000003</c:v>
                </c:pt>
                <c:pt idx="1249">
                  <c:v>5877.6361180000004</c:v>
                </c:pt>
                <c:pt idx="1250">
                  <c:v>5815.7142670000003</c:v>
                </c:pt>
                <c:pt idx="1251">
                  <c:v>5749.3805949999996</c:v>
                </c:pt>
                <c:pt idx="1252">
                  <c:v>5683.258581</c:v>
                </c:pt>
                <c:pt idx="1253">
                  <c:v>5619.574509</c:v>
                </c:pt>
                <c:pt idx="1254">
                  <c:v>5564.278816</c:v>
                </c:pt>
                <c:pt idx="1255">
                  <c:v>5507.2873339999996</c:v>
                </c:pt>
                <c:pt idx="1256">
                  <c:v>5453.8316779999996</c:v>
                </c:pt>
                <c:pt idx="1257">
                  <c:v>5402.6074259999996</c:v>
                </c:pt>
                <c:pt idx="1258">
                  <c:v>5359.1374779999996</c:v>
                </c:pt>
                <c:pt idx="1259">
                  <c:v>5322.1354090000004</c:v>
                </c:pt>
                <c:pt idx="1260">
                  <c:v>5288.8235109999996</c:v>
                </c:pt>
                <c:pt idx="1261">
                  <c:v>5260.321148</c:v>
                </c:pt>
                <c:pt idx="1262">
                  <c:v>5234.9541829999998</c:v>
                </c:pt>
                <c:pt idx="1263">
                  <c:v>5220.8174060000001</c:v>
                </c:pt>
                <c:pt idx="1264">
                  <c:v>5209.1639349999996</c:v>
                </c:pt>
                <c:pt idx="1265">
                  <c:v>5196.2653540000001</c:v>
                </c:pt>
                <c:pt idx="1266">
                  <c:v>5189.9359969999996</c:v>
                </c:pt>
                <c:pt idx="1267">
                  <c:v>5194.125626</c:v>
                </c:pt>
                <c:pt idx="1268">
                  <c:v>5201.7062749999996</c:v>
                </c:pt>
                <c:pt idx="1269">
                  <c:v>5214.1423349999995</c:v>
                </c:pt>
                <c:pt idx="1270">
                  <c:v>5227.1786959999999</c:v>
                </c:pt>
                <c:pt idx="1271">
                  <c:v>5242.4132650000001</c:v>
                </c:pt>
                <c:pt idx="1272">
                  <c:v>5265.0328319999999</c:v>
                </c:pt>
                <c:pt idx="1273">
                  <c:v>5293.8294640000004</c:v>
                </c:pt>
                <c:pt idx="1274">
                  <c:v>5322.37158</c:v>
                </c:pt>
                <c:pt idx="1275">
                  <c:v>5355.153249</c:v>
                </c:pt>
                <c:pt idx="1276">
                  <c:v>5397.2597859999996</c:v>
                </c:pt>
                <c:pt idx="1277">
                  <c:v>5434.9640099999997</c:v>
                </c:pt>
                <c:pt idx="1278">
                  <c:v>5482.0765170000004</c:v>
                </c:pt>
                <c:pt idx="1279">
                  <c:v>5552.9208850000005</c:v>
                </c:pt>
                <c:pt idx="1280">
                  <c:v>5612.1228959999999</c:v>
                </c:pt>
                <c:pt idx="1281">
                  <c:v>5678.354824</c:v>
                </c:pt>
                <c:pt idx="1282">
                  <c:v>5747.5888910000003</c:v>
                </c:pt>
                <c:pt idx="1283">
                  <c:v>5822.9780190000001</c:v>
                </c:pt>
                <c:pt idx="1284">
                  <c:v>5909.1703159999997</c:v>
                </c:pt>
                <c:pt idx="1285">
                  <c:v>5994.6297670000004</c:v>
                </c:pt>
                <c:pt idx="1286">
                  <c:v>6090.3118549999999</c:v>
                </c:pt>
                <c:pt idx="1287">
                  <c:v>6184.4653509999998</c:v>
                </c:pt>
                <c:pt idx="1288">
                  <c:v>6278.3715039999997</c:v>
                </c:pt>
                <c:pt idx="1289">
                  <c:v>6372.2124229999999</c:v>
                </c:pt>
                <c:pt idx="1290">
                  <c:v>6469.603169</c:v>
                </c:pt>
                <c:pt idx="1291">
                  <c:v>6558.9026320000003</c:v>
                </c:pt>
                <c:pt idx="1292">
                  <c:v>6653.3406839999998</c:v>
                </c:pt>
                <c:pt idx="1293">
                  <c:v>6748.3326729999999</c:v>
                </c:pt>
                <c:pt idx="1294">
                  <c:v>6846.3332769999997</c:v>
                </c:pt>
                <c:pt idx="1295">
                  <c:v>6942.3590059999997</c:v>
                </c:pt>
                <c:pt idx="1296">
                  <c:v>7042.7203600000003</c:v>
                </c:pt>
                <c:pt idx="1297">
                  <c:v>7133.8004209999999</c:v>
                </c:pt>
                <c:pt idx="1298">
                  <c:v>7227.6265979999998</c:v>
                </c:pt>
                <c:pt idx="1299">
                  <c:v>7326.8560120000002</c:v>
                </c:pt>
                <c:pt idx="1300">
                  <c:v>7420.5642429999998</c:v>
                </c:pt>
                <c:pt idx="1301">
                  <c:v>7520.4670109999997</c:v>
                </c:pt>
                <c:pt idx="1302">
                  <c:v>7616.6957179999999</c:v>
                </c:pt>
                <c:pt idx="1303">
                  <c:v>7713.4644529999996</c:v>
                </c:pt>
                <c:pt idx="1304">
                  <c:v>7799.8173370000004</c:v>
                </c:pt>
                <c:pt idx="1305">
                  <c:v>7878.1019020000003</c:v>
                </c:pt>
                <c:pt idx="1306">
                  <c:v>7952.5742799999998</c:v>
                </c:pt>
                <c:pt idx="1307">
                  <c:v>8015.8480890000001</c:v>
                </c:pt>
                <c:pt idx="1308">
                  <c:v>8068.936404</c:v>
                </c:pt>
                <c:pt idx="1309">
                  <c:v>8114.4720100000004</c:v>
                </c:pt>
                <c:pt idx="1310">
                  <c:v>8144.3423409999996</c:v>
                </c:pt>
                <c:pt idx="1311">
                  <c:v>8169.6880579999997</c:v>
                </c:pt>
                <c:pt idx="1312">
                  <c:v>8174.5695640000004</c:v>
                </c:pt>
                <c:pt idx="1313">
                  <c:v>8162.4566949999999</c:v>
                </c:pt>
                <c:pt idx="1314">
                  <c:v>8142.814695</c:v>
                </c:pt>
                <c:pt idx="1315">
                  <c:v>8119.6333770000001</c:v>
                </c:pt>
                <c:pt idx="1316">
                  <c:v>8079.3600889999998</c:v>
                </c:pt>
                <c:pt idx="1317">
                  <c:v>8024.5376249999999</c:v>
                </c:pt>
                <c:pt idx="1318">
                  <c:v>7967.4826839999996</c:v>
                </c:pt>
                <c:pt idx="1319">
                  <c:v>7905.8541059999998</c:v>
                </c:pt>
                <c:pt idx="1320">
                  <c:v>7832.7916329999998</c:v>
                </c:pt>
                <c:pt idx="1321">
                  <c:v>7748.0251660000004</c:v>
                </c:pt>
                <c:pt idx="1322">
                  <c:v>7653.2668910000002</c:v>
                </c:pt>
                <c:pt idx="1323">
                  <c:v>7549.4428699999999</c:v>
                </c:pt>
                <c:pt idx="1324">
                  <c:v>7449.6211679999997</c:v>
                </c:pt>
                <c:pt idx="1325">
                  <c:v>7337.5578779999996</c:v>
                </c:pt>
                <c:pt idx="1326">
                  <c:v>7222.2501979999997</c:v>
                </c:pt>
                <c:pt idx="1327">
                  <c:v>7099.2278589999996</c:v>
                </c:pt>
                <c:pt idx="1328">
                  <c:v>6971.4668250000004</c:v>
                </c:pt>
                <c:pt idx="1329">
                  <c:v>6845.1813840000004</c:v>
                </c:pt>
                <c:pt idx="1330">
                  <c:v>6714.2076809999999</c:v>
                </c:pt>
                <c:pt idx="1331">
                  <c:v>6577.1791249999997</c:v>
                </c:pt>
                <c:pt idx="1332">
                  <c:v>6437.0154220000004</c:v>
                </c:pt>
                <c:pt idx="1333">
                  <c:v>6306.1042779999998</c:v>
                </c:pt>
                <c:pt idx="1334">
                  <c:v>6174.2729630000003</c:v>
                </c:pt>
                <c:pt idx="1335">
                  <c:v>6043.7269100000003</c:v>
                </c:pt>
                <c:pt idx="1336">
                  <c:v>5909.5765730000003</c:v>
                </c:pt>
                <c:pt idx="1337">
                  <c:v>5775.6089359999996</c:v>
                </c:pt>
                <c:pt idx="1338">
                  <c:v>5647.1479060000001</c:v>
                </c:pt>
                <c:pt idx="1339">
                  <c:v>5512.40589</c:v>
                </c:pt>
                <c:pt idx="1340">
                  <c:v>5381.1588670000001</c:v>
                </c:pt>
                <c:pt idx="1341">
                  <c:v>5254.1031679999996</c:v>
                </c:pt>
                <c:pt idx="1342">
                  <c:v>5121.0193079999999</c:v>
                </c:pt>
                <c:pt idx="1343">
                  <c:v>4989.1300279999996</c:v>
                </c:pt>
                <c:pt idx="1344">
                  <c:v>4864.324979</c:v>
                </c:pt>
                <c:pt idx="1345">
                  <c:v>4736.8802640000004</c:v>
                </c:pt>
                <c:pt idx="1346">
                  <c:v>4609.1400970000004</c:v>
                </c:pt>
                <c:pt idx="1347">
                  <c:v>4484.3088959999995</c:v>
                </c:pt>
                <c:pt idx="1348">
                  <c:v>4365.4641860000002</c:v>
                </c:pt>
                <c:pt idx="1349">
                  <c:v>4249.0908980000004</c:v>
                </c:pt>
                <c:pt idx="1350">
                  <c:v>4131.9085139999997</c:v>
                </c:pt>
                <c:pt idx="1351">
                  <c:v>4025.3705759999998</c:v>
                </c:pt>
                <c:pt idx="1352">
                  <c:v>3917.4813079999999</c:v>
                </c:pt>
                <c:pt idx="1353">
                  <c:v>3819.235741</c:v>
                </c:pt>
                <c:pt idx="1354">
                  <c:v>3724.3071300000001</c:v>
                </c:pt>
                <c:pt idx="1355">
                  <c:v>3630.6800840000001</c:v>
                </c:pt>
                <c:pt idx="1356">
                  <c:v>3547.802772</c:v>
                </c:pt>
                <c:pt idx="1357">
                  <c:v>3466.5113660000002</c:v>
                </c:pt>
                <c:pt idx="1358">
                  <c:v>3395.3539129999999</c:v>
                </c:pt>
                <c:pt idx="1359">
                  <c:v>3326.5792689999998</c:v>
                </c:pt>
                <c:pt idx="1360">
                  <c:v>3262.8464690000001</c:v>
                </c:pt>
                <c:pt idx="1361">
                  <c:v>3209.9544559999999</c:v>
                </c:pt>
                <c:pt idx="1362">
                  <c:v>3159.1866009999999</c:v>
                </c:pt>
                <c:pt idx="1363">
                  <c:v>3121.3087959999998</c:v>
                </c:pt>
                <c:pt idx="1364">
                  <c:v>3097.4716210000001</c:v>
                </c:pt>
                <c:pt idx="1365">
                  <c:v>3075.222859</c:v>
                </c:pt>
                <c:pt idx="1366">
                  <c:v>3057.5325360000002</c:v>
                </c:pt>
                <c:pt idx="1367">
                  <c:v>3053.5684329999999</c:v>
                </c:pt>
                <c:pt idx="1368">
                  <c:v>3058.724604</c:v>
                </c:pt>
                <c:pt idx="1369">
                  <c:v>3073.1513220000002</c:v>
                </c:pt>
                <c:pt idx="1370">
                  <c:v>3091.422595</c:v>
                </c:pt>
                <c:pt idx="1371">
                  <c:v>3118.8734279999999</c:v>
                </c:pt>
                <c:pt idx="1372">
                  <c:v>3151.628749</c:v>
                </c:pt>
                <c:pt idx="1373">
                  <c:v>3195.442532</c:v>
                </c:pt>
                <c:pt idx="1374">
                  <c:v>3242.7776140000001</c:v>
                </c:pt>
                <c:pt idx="1375">
                  <c:v>3291.2567779999999</c:v>
                </c:pt>
                <c:pt idx="1376">
                  <c:v>3340.829334</c:v>
                </c:pt>
                <c:pt idx="1377">
                  <c:v>3400.2501860000002</c:v>
                </c:pt>
                <c:pt idx="1378">
                  <c:v>3463.736895</c:v>
                </c:pt>
                <c:pt idx="1379">
                  <c:v>3530.620496</c:v>
                </c:pt>
                <c:pt idx="1380">
                  <c:v>3601.5189300000002</c:v>
                </c:pt>
                <c:pt idx="1381">
                  <c:v>3673.858663</c:v>
                </c:pt>
                <c:pt idx="1382">
                  <c:v>3740.9992069999998</c:v>
                </c:pt>
                <c:pt idx="1383">
                  <c:v>3817.3871439999998</c:v>
                </c:pt>
                <c:pt idx="1384">
                  <c:v>3894.1988970000002</c:v>
                </c:pt>
                <c:pt idx="1385">
                  <c:v>3970.9449129999998</c:v>
                </c:pt>
                <c:pt idx="1386">
                  <c:v>4052.3034240000002</c:v>
                </c:pt>
                <c:pt idx="1387">
                  <c:v>4128.2410110000001</c:v>
                </c:pt>
                <c:pt idx="1388">
                  <c:v>4202.7584399999996</c:v>
                </c:pt>
                <c:pt idx="1389">
                  <c:v>4276.4335380000002</c:v>
                </c:pt>
                <c:pt idx="1390">
                  <c:v>4350.0369739999996</c:v>
                </c:pt>
                <c:pt idx="1391">
                  <c:v>4416.5693240000001</c:v>
                </c:pt>
                <c:pt idx="1392">
                  <c:v>4479.0728859999999</c:v>
                </c:pt>
                <c:pt idx="1393">
                  <c:v>4535.0467740000004</c:v>
                </c:pt>
                <c:pt idx="1394">
                  <c:v>4591.6644630000001</c:v>
                </c:pt>
                <c:pt idx="1395">
                  <c:v>4638.4333070000002</c:v>
                </c:pt>
                <c:pt idx="1396">
                  <c:v>4679.8460670000004</c:v>
                </c:pt>
                <c:pt idx="1397">
                  <c:v>4716.4324569999999</c:v>
                </c:pt>
                <c:pt idx="1398">
                  <c:v>4749.4714430000004</c:v>
                </c:pt>
                <c:pt idx="1399">
                  <c:v>4773.2962989999996</c:v>
                </c:pt>
                <c:pt idx="1400">
                  <c:v>4791.7890909999996</c:v>
                </c:pt>
                <c:pt idx="1401">
                  <c:v>4797.4360230000002</c:v>
                </c:pt>
                <c:pt idx="1402">
                  <c:v>4798.9608589999998</c:v>
                </c:pt>
                <c:pt idx="1403">
                  <c:v>4795.8386790000004</c:v>
                </c:pt>
                <c:pt idx="1404">
                  <c:v>4785.3005800000001</c:v>
                </c:pt>
                <c:pt idx="1405">
                  <c:v>4766.3840890000001</c:v>
                </c:pt>
                <c:pt idx="1406">
                  <c:v>4737.5377099999996</c:v>
                </c:pt>
                <c:pt idx="1407">
                  <c:v>4702.810845</c:v>
                </c:pt>
                <c:pt idx="1408">
                  <c:v>4668.9956199999997</c:v>
                </c:pt>
                <c:pt idx="1409">
                  <c:v>4621.7781450000002</c:v>
                </c:pt>
                <c:pt idx="1410">
                  <c:v>4568.8322340000004</c:v>
                </c:pt>
                <c:pt idx="1411">
                  <c:v>4512.3528660000002</c:v>
                </c:pt>
                <c:pt idx="1412">
                  <c:v>4453.3051400000004</c:v>
                </c:pt>
                <c:pt idx="1413">
                  <c:v>4386.059878</c:v>
                </c:pt>
                <c:pt idx="1414">
                  <c:v>4322.2846609999997</c:v>
                </c:pt>
                <c:pt idx="1415">
                  <c:v>4251.3831479999999</c:v>
                </c:pt>
                <c:pt idx="1416">
                  <c:v>4180.1947030000001</c:v>
                </c:pt>
                <c:pt idx="1417">
                  <c:v>4101.9688489999999</c:v>
                </c:pt>
                <c:pt idx="1418">
                  <c:v>4027.9474150000001</c:v>
                </c:pt>
                <c:pt idx="1419">
                  <c:v>3957.3201079999999</c:v>
                </c:pt>
                <c:pt idx="1420">
                  <c:v>3881.9854190000001</c:v>
                </c:pt>
                <c:pt idx="1421">
                  <c:v>3803.0041609999998</c:v>
                </c:pt>
                <c:pt idx="1422">
                  <c:v>3725.2612509999999</c:v>
                </c:pt>
                <c:pt idx="1423">
                  <c:v>3647.5947700000002</c:v>
                </c:pt>
                <c:pt idx="1424">
                  <c:v>3575.8049080000001</c:v>
                </c:pt>
                <c:pt idx="1425">
                  <c:v>3502.0368410000001</c:v>
                </c:pt>
                <c:pt idx="1426">
                  <c:v>3421.5964909999998</c:v>
                </c:pt>
                <c:pt idx="1427">
                  <c:v>3337.6115359999999</c:v>
                </c:pt>
                <c:pt idx="1428">
                  <c:v>3257.119721</c:v>
                </c:pt>
                <c:pt idx="1429">
                  <c:v>3173.2922199999998</c:v>
                </c:pt>
                <c:pt idx="1430">
                  <c:v>3088.6332870000001</c:v>
                </c:pt>
                <c:pt idx="1431">
                  <c:v>3009.6126220000001</c:v>
                </c:pt>
                <c:pt idx="1432">
                  <c:v>2919.1506020000002</c:v>
                </c:pt>
                <c:pt idx="1433">
                  <c:v>2826.7182240000002</c:v>
                </c:pt>
                <c:pt idx="1434">
                  <c:v>2742.9178649999999</c:v>
                </c:pt>
                <c:pt idx="1435">
                  <c:v>2659.3030130000002</c:v>
                </c:pt>
                <c:pt idx="1436">
                  <c:v>2573.3071409999998</c:v>
                </c:pt>
                <c:pt idx="1437">
                  <c:v>2488.5674640000002</c:v>
                </c:pt>
                <c:pt idx="1438">
                  <c:v>2411.8653509999999</c:v>
                </c:pt>
                <c:pt idx="1439">
                  <c:v>2342.5688770000002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13792"/>
        <c:axId val="96118656"/>
      </c:lineChart>
      <c:catAx>
        <c:axId val="96113792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2">
                        <a:lumMod val="25000"/>
                      </a:schemeClr>
                    </a:solidFill>
                  </a:rPr>
                  <a:t>Time of the day</a:t>
                </a:r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96118656"/>
        <c:crossesAt val="0"/>
        <c:auto val="1"/>
        <c:lblAlgn val="ctr"/>
        <c:lblOffset val="100"/>
        <c:tickLblSkip val="60"/>
        <c:tickMarkSkip val="720"/>
        <c:noMultiLvlLbl val="0"/>
      </c:catAx>
      <c:valAx>
        <c:axId val="96118656"/>
        <c:scaling>
          <c:orientation val="minMax"/>
          <c:max val="10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2">
                        <a:lumMod val="25000"/>
                      </a:schemeClr>
                    </a:solidFill>
                  </a:rPr>
                  <a:t>Expected</a:t>
                </a:r>
                <a:r>
                  <a:rPr lang="en-US" baseline="0" dirty="0" smtClean="0">
                    <a:solidFill>
                      <a:schemeClr val="bg2">
                        <a:lumMod val="25000"/>
                      </a:schemeClr>
                    </a:solidFill>
                  </a:rPr>
                  <a:t> route quality</a:t>
                </a:r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1379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'plaatje mostprom update'!$D$1</c:f>
              <c:strCache>
                <c:ptCount val="1"/>
                <c:pt idx="0">
                  <c:v>before flight 3</c:v>
                </c:pt>
              </c:strCache>
            </c:strRef>
          </c:tx>
          <c:spPr>
            <a:ln w="19050" cap="rnd" cmpd="sng" algn="ctr">
              <a:solidFill>
                <a:schemeClr val="accent1">
                  <a:tint val="6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'plaatje mostprom update'!$A$2:$A$1441</c:f>
              <c:numCache>
                <c:formatCode>General</c:formatCode>
                <c:ptCount val="144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</c:numCache>
            </c:numRef>
          </c:cat>
          <c:val>
            <c:numRef>
              <c:f>'plaatje mostprom update'!$D$2:$D$1441</c:f>
              <c:numCache>
                <c:formatCode>General</c:formatCode>
                <c:ptCount val="1440"/>
                <c:pt idx="0">
                  <c:v>3484.4319949999999</c:v>
                </c:pt>
                <c:pt idx="1">
                  <c:v>3447.821989</c:v>
                </c:pt>
                <c:pt idx="2">
                  <c:v>3406.262107</c:v>
                </c:pt>
                <c:pt idx="3">
                  <c:v>3373.4855980000002</c:v>
                </c:pt>
                <c:pt idx="4">
                  <c:v>3335.963632</c:v>
                </c:pt>
                <c:pt idx="5">
                  <c:v>3304.7859509999998</c:v>
                </c:pt>
                <c:pt idx="6">
                  <c:v>3275.6009039999999</c:v>
                </c:pt>
                <c:pt idx="7">
                  <c:v>3250.1242499999998</c:v>
                </c:pt>
                <c:pt idx="8">
                  <c:v>3227.213902</c:v>
                </c:pt>
                <c:pt idx="9">
                  <c:v>3212.5856560000002</c:v>
                </c:pt>
                <c:pt idx="10">
                  <c:v>3191.596387</c:v>
                </c:pt>
                <c:pt idx="11">
                  <c:v>3172.7640849999998</c:v>
                </c:pt>
                <c:pt idx="12">
                  <c:v>3154.7441370000001</c:v>
                </c:pt>
                <c:pt idx="13">
                  <c:v>3140.374883</c:v>
                </c:pt>
                <c:pt idx="14">
                  <c:v>3124.0645079999999</c:v>
                </c:pt>
                <c:pt idx="15">
                  <c:v>3110.4353099999998</c:v>
                </c:pt>
                <c:pt idx="16">
                  <c:v>3097.3014090000001</c:v>
                </c:pt>
                <c:pt idx="17">
                  <c:v>3085.0570429999998</c:v>
                </c:pt>
                <c:pt idx="18">
                  <c:v>3077.2779650000002</c:v>
                </c:pt>
                <c:pt idx="19">
                  <c:v>3064.5517129999998</c:v>
                </c:pt>
                <c:pt idx="20">
                  <c:v>3053.1659770000001</c:v>
                </c:pt>
                <c:pt idx="21">
                  <c:v>3037.40184</c:v>
                </c:pt>
                <c:pt idx="22">
                  <c:v>3013.1461899999999</c:v>
                </c:pt>
                <c:pt idx="23">
                  <c:v>2991.22237</c:v>
                </c:pt>
                <c:pt idx="24">
                  <c:v>2965.7871799999998</c:v>
                </c:pt>
                <c:pt idx="25">
                  <c:v>2940.7197409999999</c:v>
                </c:pt>
                <c:pt idx="26">
                  <c:v>2911.3358069999999</c:v>
                </c:pt>
                <c:pt idx="27">
                  <c:v>2877.5428609999999</c:v>
                </c:pt>
                <c:pt idx="28">
                  <c:v>2841.3514100000002</c:v>
                </c:pt>
                <c:pt idx="29">
                  <c:v>2805.3494919999998</c:v>
                </c:pt>
                <c:pt idx="30">
                  <c:v>2761.0436909999999</c:v>
                </c:pt>
                <c:pt idx="31">
                  <c:v>2710.774578</c:v>
                </c:pt>
                <c:pt idx="32">
                  <c:v>2657.3301820000001</c:v>
                </c:pt>
                <c:pt idx="33">
                  <c:v>2601.2457119999999</c:v>
                </c:pt>
                <c:pt idx="34">
                  <c:v>2544.4463340000002</c:v>
                </c:pt>
                <c:pt idx="35">
                  <c:v>2483.9168030000001</c:v>
                </c:pt>
                <c:pt idx="36">
                  <c:v>2425.869721</c:v>
                </c:pt>
                <c:pt idx="37">
                  <c:v>2361.0128370000002</c:v>
                </c:pt>
                <c:pt idx="38">
                  <c:v>2297.999609</c:v>
                </c:pt>
                <c:pt idx="39">
                  <c:v>2228.8605050000001</c:v>
                </c:pt>
                <c:pt idx="40">
                  <c:v>2159.69515</c:v>
                </c:pt>
                <c:pt idx="41">
                  <c:v>2092.6780899999999</c:v>
                </c:pt>
                <c:pt idx="42">
                  <c:v>2027.1184229999999</c:v>
                </c:pt>
                <c:pt idx="43">
                  <c:v>1968.717087</c:v>
                </c:pt>
                <c:pt idx="44">
                  <c:v>1923.8864590000001</c:v>
                </c:pt>
                <c:pt idx="45">
                  <c:v>1883.830796</c:v>
                </c:pt>
                <c:pt idx="46">
                  <c:v>1842.5877559999999</c:v>
                </c:pt>
                <c:pt idx="47">
                  <c:v>1804.950918</c:v>
                </c:pt>
                <c:pt idx="48">
                  <c:v>1779.6121479999999</c:v>
                </c:pt>
                <c:pt idx="49">
                  <c:v>1765.0378069999999</c:v>
                </c:pt>
                <c:pt idx="50">
                  <c:v>1753.692787</c:v>
                </c:pt>
                <c:pt idx="51">
                  <c:v>1753.0080539999999</c:v>
                </c:pt>
                <c:pt idx="52">
                  <c:v>1760.7905860000001</c:v>
                </c:pt>
                <c:pt idx="53">
                  <c:v>1772.7983879999999</c:v>
                </c:pt>
                <c:pt idx="54">
                  <c:v>1788.5296069999999</c:v>
                </c:pt>
                <c:pt idx="55">
                  <c:v>1808.774451</c:v>
                </c:pt>
                <c:pt idx="56">
                  <c:v>1826.7685839999999</c:v>
                </c:pt>
                <c:pt idx="57">
                  <c:v>1848.295157</c:v>
                </c:pt>
                <c:pt idx="58">
                  <c:v>1870.574826</c:v>
                </c:pt>
                <c:pt idx="59">
                  <c:v>1893.9177749999999</c:v>
                </c:pt>
                <c:pt idx="60">
                  <c:v>1916.855843</c:v>
                </c:pt>
                <c:pt idx="61">
                  <c:v>1939.201358</c:v>
                </c:pt>
                <c:pt idx="62">
                  <c:v>1952.787738</c:v>
                </c:pt>
                <c:pt idx="63">
                  <c:v>1966.157457</c:v>
                </c:pt>
                <c:pt idx="64">
                  <c:v>1982.1369360000001</c:v>
                </c:pt>
                <c:pt idx="65">
                  <c:v>1996.060538</c:v>
                </c:pt>
                <c:pt idx="66">
                  <c:v>2007.8090709999999</c:v>
                </c:pt>
                <c:pt idx="67">
                  <c:v>2018.542451</c:v>
                </c:pt>
                <c:pt idx="68">
                  <c:v>2028.968846</c:v>
                </c:pt>
                <c:pt idx="69">
                  <c:v>2041.4075949999999</c:v>
                </c:pt>
                <c:pt idx="70">
                  <c:v>2055.8957989999999</c:v>
                </c:pt>
                <c:pt idx="71">
                  <c:v>2073.217584</c:v>
                </c:pt>
                <c:pt idx="72">
                  <c:v>2095.016803</c:v>
                </c:pt>
                <c:pt idx="73">
                  <c:v>2127.4639560000001</c:v>
                </c:pt>
                <c:pt idx="74">
                  <c:v>2171.8329220000001</c:v>
                </c:pt>
                <c:pt idx="75">
                  <c:v>2222.910245</c:v>
                </c:pt>
                <c:pt idx="76">
                  <c:v>2274.9696610000001</c:v>
                </c:pt>
                <c:pt idx="77">
                  <c:v>2318.6584779999998</c:v>
                </c:pt>
                <c:pt idx="78">
                  <c:v>2388.006245</c:v>
                </c:pt>
                <c:pt idx="79">
                  <c:v>2459.787421</c:v>
                </c:pt>
                <c:pt idx="80">
                  <c:v>2539.4478439999998</c:v>
                </c:pt>
                <c:pt idx="81">
                  <c:v>2619.5684550000001</c:v>
                </c:pt>
                <c:pt idx="82">
                  <c:v>2699.69065</c:v>
                </c:pt>
                <c:pt idx="83">
                  <c:v>2787.8128609999999</c:v>
                </c:pt>
                <c:pt idx="84">
                  <c:v>2877.0880189999998</c:v>
                </c:pt>
                <c:pt idx="85">
                  <c:v>2961.2779690000002</c:v>
                </c:pt>
                <c:pt idx="86">
                  <c:v>3043.7923329999999</c:v>
                </c:pt>
                <c:pt idx="87">
                  <c:v>3128.6110170000002</c:v>
                </c:pt>
                <c:pt idx="88">
                  <c:v>3218.9058329999998</c:v>
                </c:pt>
                <c:pt idx="89">
                  <c:v>3313.2990770000001</c:v>
                </c:pt>
                <c:pt idx="90">
                  <c:v>3398.537914</c:v>
                </c:pt>
                <c:pt idx="91">
                  <c:v>3485.930809</c:v>
                </c:pt>
                <c:pt idx="92">
                  <c:v>3567.5135150000001</c:v>
                </c:pt>
                <c:pt idx="93">
                  <c:v>3659.8579180000002</c:v>
                </c:pt>
                <c:pt idx="94">
                  <c:v>3747.7553280000002</c:v>
                </c:pt>
                <c:pt idx="95">
                  <c:v>3838.4190939999999</c:v>
                </c:pt>
                <c:pt idx="96">
                  <c:v>3930.7261480000002</c:v>
                </c:pt>
                <c:pt idx="97">
                  <c:v>4023.893568</c:v>
                </c:pt>
                <c:pt idx="98">
                  <c:v>4122.1474859999998</c:v>
                </c:pt>
                <c:pt idx="99">
                  <c:v>4220.0391330000002</c:v>
                </c:pt>
                <c:pt idx="100">
                  <c:v>4323.7618169999996</c:v>
                </c:pt>
                <c:pt idx="101">
                  <c:v>4431.4496179999996</c:v>
                </c:pt>
                <c:pt idx="102">
                  <c:v>4547.4166990000003</c:v>
                </c:pt>
                <c:pt idx="103">
                  <c:v>4653.5000760000003</c:v>
                </c:pt>
                <c:pt idx="104">
                  <c:v>4771.6564900000003</c:v>
                </c:pt>
                <c:pt idx="105">
                  <c:v>4885.0149520000004</c:v>
                </c:pt>
                <c:pt idx="106">
                  <c:v>4998.1094510000003</c:v>
                </c:pt>
                <c:pt idx="107">
                  <c:v>5093.2416750000002</c:v>
                </c:pt>
                <c:pt idx="108">
                  <c:v>5197.5865889999995</c:v>
                </c:pt>
                <c:pt idx="109">
                  <c:v>5296.4081900000001</c:v>
                </c:pt>
                <c:pt idx="110">
                  <c:v>5388.7655219999997</c:v>
                </c:pt>
                <c:pt idx="111">
                  <c:v>5463.6515040000004</c:v>
                </c:pt>
                <c:pt idx="112">
                  <c:v>5512.003471</c:v>
                </c:pt>
                <c:pt idx="113">
                  <c:v>5507.488832</c:v>
                </c:pt>
                <c:pt idx="114">
                  <c:v>5483.6397450000004</c:v>
                </c:pt>
                <c:pt idx="115">
                  <c:v>5445.5525449999996</c:v>
                </c:pt>
                <c:pt idx="116">
                  <c:v>5383.2027950000002</c:v>
                </c:pt>
                <c:pt idx="117">
                  <c:v>5296.2041980000004</c:v>
                </c:pt>
                <c:pt idx="118">
                  <c:v>5176.5083350000004</c:v>
                </c:pt>
                <c:pt idx="119">
                  <c:v>5084.9365790000002</c:v>
                </c:pt>
                <c:pt idx="120">
                  <c:v>4937.7133569999996</c:v>
                </c:pt>
                <c:pt idx="121">
                  <c:v>4758.3974529999996</c:v>
                </c:pt>
                <c:pt idx="122">
                  <c:v>4574.8804190000001</c:v>
                </c:pt>
                <c:pt idx="123">
                  <c:v>4408.5459780000001</c:v>
                </c:pt>
                <c:pt idx="124">
                  <c:v>4224.3172880000002</c:v>
                </c:pt>
                <c:pt idx="125">
                  <c:v>4050.1473230000001</c:v>
                </c:pt>
                <c:pt idx="126">
                  <c:v>3885.3473220000001</c:v>
                </c:pt>
                <c:pt idx="127">
                  <c:v>3729.9841409999999</c:v>
                </c:pt>
                <c:pt idx="128">
                  <c:v>3577.042132</c:v>
                </c:pt>
                <c:pt idx="129">
                  <c:v>3443.3844570000001</c:v>
                </c:pt>
                <c:pt idx="130">
                  <c:v>3299.0267990000002</c:v>
                </c:pt>
                <c:pt idx="131">
                  <c:v>3157.110377</c:v>
                </c:pt>
                <c:pt idx="132">
                  <c:v>3022.9450080000001</c:v>
                </c:pt>
                <c:pt idx="133">
                  <c:v>2896.3906950000001</c:v>
                </c:pt>
                <c:pt idx="134">
                  <c:v>2782.21695</c:v>
                </c:pt>
                <c:pt idx="135">
                  <c:v>2669.79862</c:v>
                </c:pt>
                <c:pt idx="136">
                  <c:v>2565.2729709999999</c:v>
                </c:pt>
                <c:pt idx="137">
                  <c:v>2465.6250190000001</c:v>
                </c:pt>
                <c:pt idx="138">
                  <c:v>2394.4922710000001</c:v>
                </c:pt>
                <c:pt idx="139">
                  <c:v>2314.3244650000001</c:v>
                </c:pt>
                <c:pt idx="140">
                  <c:v>2235.1387070000001</c:v>
                </c:pt>
                <c:pt idx="141">
                  <c:v>2173.6476010000001</c:v>
                </c:pt>
                <c:pt idx="142">
                  <c:v>2122.7892820000002</c:v>
                </c:pt>
                <c:pt idx="143">
                  <c:v>2083.8024209999999</c:v>
                </c:pt>
                <c:pt idx="144">
                  <c:v>2057.712869</c:v>
                </c:pt>
                <c:pt idx="145">
                  <c:v>2041.4163289999999</c:v>
                </c:pt>
                <c:pt idx="146">
                  <c:v>2038.6510740000001</c:v>
                </c:pt>
                <c:pt idx="147">
                  <c:v>2042.639889</c:v>
                </c:pt>
                <c:pt idx="148">
                  <c:v>2048.7919910000001</c:v>
                </c:pt>
                <c:pt idx="149">
                  <c:v>2070.555386</c:v>
                </c:pt>
                <c:pt idx="150">
                  <c:v>2098.0492279999999</c:v>
                </c:pt>
                <c:pt idx="151">
                  <c:v>2131.517789</c:v>
                </c:pt>
                <c:pt idx="152">
                  <c:v>2161.7099520000002</c:v>
                </c:pt>
                <c:pt idx="153">
                  <c:v>2198.9315820000002</c:v>
                </c:pt>
                <c:pt idx="154">
                  <c:v>2242.4695609999999</c:v>
                </c:pt>
                <c:pt idx="155">
                  <c:v>2274.5305910000002</c:v>
                </c:pt>
                <c:pt idx="156">
                  <c:v>2314.3537459999998</c:v>
                </c:pt>
                <c:pt idx="157">
                  <c:v>2345.8893480000002</c:v>
                </c:pt>
                <c:pt idx="158">
                  <c:v>2376.187257</c:v>
                </c:pt>
                <c:pt idx="159">
                  <c:v>2400.610001</c:v>
                </c:pt>
                <c:pt idx="160">
                  <c:v>2423.0718099999999</c:v>
                </c:pt>
                <c:pt idx="161">
                  <c:v>2446.3709469999999</c:v>
                </c:pt>
                <c:pt idx="162">
                  <c:v>2456.9937300000001</c:v>
                </c:pt>
                <c:pt idx="163">
                  <c:v>2456.6159299999999</c:v>
                </c:pt>
                <c:pt idx="164">
                  <c:v>2458.0376080000001</c:v>
                </c:pt>
                <c:pt idx="165">
                  <c:v>2450.1757750000002</c:v>
                </c:pt>
                <c:pt idx="166">
                  <c:v>2439.325315</c:v>
                </c:pt>
                <c:pt idx="167">
                  <c:v>2423.9641839999999</c:v>
                </c:pt>
                <c:pt idx="168">
                  <c:v>2400.6635099999999</c:v>
                </c:pt>
                <c:pt idx="169">
                  <c:v>2371.0009490000002</c:v>
                </c:pt>
                <c:pt idx="170">
                  <c:v>2333.913333</c:v>
                </c:pt>
                <c:pt idx="171">
                  <c:v>2289.9002829999999</c:v>
                </c:pt>
                <c:pt idx="172">
                  <c:v>2243.32447</c:v>
                </c:pt>
                <c:pt idx="173">
                  <c:v>2198.0909959999999</c:v>
                </c:pt>
                <c:pt idx="174">
                  <c:v>2141.0533650000002</c:v>
                </c:pt>
                <c:pt idx="175">
                  <c:v>2079.2019439999999</c:v>
                </c:pt>
                <c:pt idx="176">
                  <c:v>2017.260888</c:v>
                </c:pt>
                <c:pt idx="177">
                  <c:v>1949.810538</c:v>
                </c:pt>
                <c:pt idx="178">
                  <c:v>1879.883024</c:v>
                </c:pt>
                <c:pt idx="179">
                  <c:v>1811.4524670000001</c:v>
                </c:pt>
                <c:pt idx="180">
                  <c:v>1750.691086</c:v>
                </c:pt>
                <c:pt idx="181">
                  <c:v>1679.795249</c:v>
                </c:pt>
                <c:pt idx="182">
                  <c:v>1608.368035</c:v>
                </c:pt>
                <c:pt idx="183">
                  <c:v>1539.085855</c:v>
                </c:pt>
                <c:pt idx="184">
                  <c:v>1470.1866990000001</c:v>
                </c:pt>
                <c:pt idx="185">
                  <c:v>1401.669817</c:v>
                </c:pt>
                <c:pt idx="186">
                  <c:v>1333.904974</c:v>
                </c:pt>
                <c:pt idx="187">
                  <c:v>1263.798882</c:v>
                </c:pt>
                <c:pt idx="188">
                  <c:v>1192.900204</c:v>
                </c:pt>
                <c:pt idx="189">
                  <c:v>1124.313654</c:v>
                </c:pt>
                <c:pt idx="190">
                  <c:v>1052.7359309999999</c:v>
                </c:pt>
                <c:pt idx="191">
                  <c:v>982.82816560000003</c:v>
                </c:pt>
                <c:pt idx="192">
                  <c:v>909.79029509999998</c:v>
                </c:pt>
                <c:pt idx="193">
                  <c:v>841.71130489999996</c:v>
                </c:pt>
                <c:pt idx="194">
                  <c:v>780.61438539999995</c:v>
                </c:pt>
                <c:pt idx="195">
                  <c:v>715.07255469999996</c:v>
                </c:pt>
                <c:pt idx="196">
                  <c:v>651.19466339999997</c:v>
                </c:pt>
                <c:pt idx="197">
                  <c:v>593.74824279999996</c:v>
                </c:pt>
                <c:pt idx="198">
                  <c:v>538.94873470000005</c:v>
                </c:pt>
                <c:pt idx="199">
                  <c:v>492.66176439999998</c:v>
                </c:pt>
                <c:pt idx="200">
                  <c:v>452.8419791</c:v>
                </c:pt>
                <c:pt idx="201">
                  <c:v>419.23829799999999</c:v>
                </c:pt>
                <c:pt idx="202">
                  <c:v>390.08277880000003</c:v>
                </c:pt>
                <c:pt idx="203">
                  <c:v>369.38017530000002</c:v>
                </c:pt>
                <c:pt idx="204">
                  <c:v>354.14746220000001</c:v>
                </c:pt>
                <c:pt idx="205">
                  <c:v>345.3530394</c:v>
                </c:pt>
                <c:pt idx="206">
                  <c:v>343.68351869999998</c:v>
                </c:pt>
                <c:pt idx="207">
                  <c:v>348.21290149999999</c:v>
                </c:pt>
                <c:pt idx="208">
                  <c:v>361.88252979999999</c:v>
                </c:pt>
                <c:pt idx="209">
                  <c:v>379.46191390000001</c:v>
                </c:pt>
                <c:pt idx="210">
                  <c:v>402.79806409999998</c:v>
                </c:pt>
                <c:pt idx="211">
                  <c:v>432.11631369999998</c:v>
                </c:pt>
                <c:pt idx="212">
                  <c:v>465.52524260000001</c:v>
                </c:pt>
                <c:pt idx="213">
                  <c:v>502.25562719999999</c:v>
                </c:pt>
                <c:pt idx="214">
                  <c:v>541.49048300000004</c:v>
                </c:pt>
                <c:pt idx="215">
                  <c:v>582.76236100000006</c:v>
                </c:pt>
                <c:pt idx="216">
                  <c:v>629.98646510000003</c:v>
                </c:pt>
                <c:pt idx="217">
                  <c:v>679.11063019999995</c:v>
                </c:pt>
                <c:pt idx="218">
                  <c:v>728.28094199999998</c:v>
                </c:pt>
                <c:pt idx="219">
                  <c:v>780.90067190000002</c:v>
                </c:pt>
                <c:pt idx="220">
                  <c:v>836.47427270000003</c:v>
                </c:pt>
                <c:pt idx="221">
                  <c:v>893.07819310000002</c:v>
                </c:pt>
                <c:pt idx="222">
                  <c:v>953.60685369999999</c:v>
                </c:pt>
                <c:pt idx="223">
                  <c:v>1015.698609</c:v>
                </c:pt>
                <c:pt idx="224">
                  <c:v>1081.2437930000001</c:v>
                </c:pt>
                <c:pt idx="225">
                  <c:v>1152.4310419999999</c:v>
                </c:pt>
                <c:pt idx="226">
                  <c:v>1226.810673</c:v>
                </c:pt>
                <c:pt idx="227">
                  <c:v>1296.363769</c:v>
                </c:pt>
                <c:pt idx="228">
                  <c:v>1372.8393040000001</c:v>
                </c:pt>
                <c:pt idx="229">
                  <c:v>1453.377215</c:v>
                </c:pt>
                <c:pt idx="230">
                  <c:v>1530.10131</c:v>
                </c:pt>
                <c:pt idx="231">
                  <c:v>1608.6094109999999</c:v>
                </c:pt>
                <c:pt idx="232">
                  <c:v>1682.8692040000001</c:v>
                </c:pt>
                <c:pt idx="233">
                  <c:v>1754.5232559999999</c:v>
                </c:pt>
                <c:pt idx="234">
                  <c:v>1826.7962889999999</c:v>
                </c:pt>
                <c:pt idx="235">
                  <c:v>1893.452845</c:v>
                </c:pt>
                <c:pt idx="236">
                  <c:v>1957.0373059999999</c:v>
                </c:pt>
                <c:pt idx="237">
                  <c:v>2017.334061</c:v>
                </c:pt>
                <c:pt idx="238">
                  <c:v>2071.570901</c:v>
                </c:pt>
                <c:pt idx="239">
                  <c:v>2119.5616530000002</c:v>
                </c:pt>
                <c:pt idx="240">
                  <c:v>2165.819109</c:v>
                </c:pt>
                <c:pt idx="241">
                  <c:v>2208.3458730000002</c:v>
                </c:pt>
                <c:pt idx="242">
                  <c:v>2245.0183320000001</c:v>
                </c:pt>
                <c:pt idx="243">
                  <c:v>2278.288943</c:v>
                </c:pt>
                <c:pt idx="244">
                  <c:v>2312.271557</c:v>
                </c:pt>
                <c:pt idx="245">
                  <c:v>2348.203559</c:v>
                </c:pt>
                <c:pt idx="246">
                  <c:v>2377.7658280000001</c:v>
                </c:pt>
                <c:pt idx="247">
                  <c:v>2404.9154709999998</c:v>
                </c:pt>
                <c:pt idx="248">
                  <c:v>2434.763187</c:v>
                </c:pt>
                <c:pt idx="249">
                  <c:v>2459.3747440000002</c:v>
                </c:pt>
                <c:pt idx="250">
                  <c:v>2484.3553809999999</c:v>
                </c:pt>
                <c:pt idx="251">
                  <c:v>2512.0023219999998</c:v>
                </c:pt>
                <c:pt idx="252">
                  <c:v>2538.9393329999998</c:v>
                </c:pt>
                <c:pt idx="253">
                  <c:v>2567.103192</c:v>
                </c:pt>
                <c:pt idx="254">
                  <c:v>2591.0016890000002</c:v>
                </c:pt>
                <c:pt idx="255">
                  <c:v>2607.688584</c:v>
                </c:pt>
                <c:pt idx="256">
                  <c:v>2622.2766900000001</c:v>
                </c:pt>
                <c:pt idx="257">
                  <c:v>2635.701669</c:v>
                </c:pt>
                <c:pt idx="258">
                  <c:v>2646.4861759999999</c:v>
                </c:pt>
                <c:pt idx="259">
                  <c:v>2648.2081250000001</c:v>
                </c:pt>
                <c:pt idx="260">
                  <c:v>2643.9984129999998</c:v>
                </c:pt>
                <c:pt idx="261">
                  <c:v>2634.694618</c:v>
                </c:pt>
                <c:pt idx="262">
                  <c:v>2612.341864</c:v>
                </c:pt>
                <c:pt idx="263">
                  <c:v>2588.869342</c:v>
                </c:pt>
                <c:pt idx="264">
                  <c:v>2551.7134660000002</c:v>
                </c:pt>
                <c:pt idx="265">
                  <c:v>2505.771123</c:v>
                </c:pt>
                <c:pt idx="266">
                  <c:v>2453.4864680000001</c:v>
                </c:pt>
                <c:pt idx="267">
                  <c:v>2394.9782329999998</c:v>
                </c:pt>
                <c:pt idx="268">
                  <c:v>2334.445275</c:v>
                </c:pt>
                <c:pt idx="269">
                  <c:v>2268.4342000000001</c:v>
                </c:pt>
                <c:pt idx="270">
                  <c:v>2194.2705689999998</c:v>
                </c:pt>
                <c:pt idx="271">
                  <c:v>2115.983412</c:v>
                </c:pt>
                <c:pt idx="272">
                  <c:v>2032.9759449999999</c:v>
                </c:pt>
                <c:pt idx="273">
                  <c:v>1949.0620289999999</c:v>
                </c:pt>
                <c:pt idx="274">
                  <c:v>1865.469429</c:v>
                </c:pt>
                <c:pt idx="275">
                  <c:v>1781.4221170000001</c:v>
                </c:pt>
                <c:pt idx="276">
                  <c:v>1694.767276</c:v>
                </c:pt>
                <c:pt idx="277">
                  <c:v>1610.0856719999999</c:v>
                </c:pt>
                <c:pt idx="278">
                  <c:v>1527.9847990000001</c:v>
                </c:pt>
                <c:pt idx="279">
                  <c:v>1445.7363339999999</c:v>
                </c:pt>
                <c:pt idx="280">
                  <c:v>1360.903339</c:v>
                </c:pt>
                <c:pt idx="281">
                  <c:v>1276.3725059999999</c:v>
                </c:pt>
                <c:pt idx="282">
                  <c:v>1194.260655</c:v>
                </c:pt>
                <c:pt idx="283">
                  <c:v>1113.134031</c:v>
                </c:pt>
                <c:pt idx="284">
                  <c:v>1038.490517</c:v>
                </c:pt>
                <c:pt idx="285">
                  <c:v>966.35720549999996</c:v>
                </c:pt>
                <c:pt idx="286">
                  <c:v>894.09093580000001</c:v>
                </c:pt>
                <c:pt idx="287">
                  <c:v>824.83257079999998</c:v>
                </c:pt>
                <c:pt idx="288">
                  <c:v>759.57935429999998</c:v>
                </c:pt>
                <c:pt idx="289">
                  <c:v>698.75889830000006</c:v>
                </c:pt>
                <c:pt idx="290">
                  <c:v>641.73691470000006</c:v>
                </c:pt>
                <c:pt idx="291">
                  <c:v>591.11806330000002</c:v>
                </c:pt>
                <c:pt idx="292">
                  <c:v>547.23878079999997</c:v>
                </c:pt>
                <c:pt idx="293">
                  <c:v>506.1929154</c:v>
                </c:pt>
                <c:pt idx="294">
                  <c:v>471.21118799999999</c:v>
                </c:pt>
                <c:pt idx="295">
                  <c:v>442.83713490000002</c:v>
                </c:pt>
                <c:pt idx="296">
                  <c:v>423.80183490000002</c:v>
                </c:pt>
                <c:pt idx="297">
                  <c:v>408.99677600000001</c:v>
                </c:pt>
                <c:pt idx="298">
                  <c:v>398.50352179999999</c:v>
                </c:pt>
                <c:pt idx="299">
                  <c:v>394.0053188</c:v>
                </c:pt>
                <c:pt idx="300">
                  <c:v>395.36913770000001</c:v>
                </c:pt>
                <c:pt idx="301">
                  <c:v>400.65766439999999</c:v>
                </c:pt>
                <c:pt idx="302">
                  <c:v>409.01796610000002</c:v>
                </c:pt>
                <c:pt idx="303">
                  <c:v>421.28797759999998</c:v>
                </c:pt>
                <c:pt idx="304">
                  <c:v>436.28134340000003</c:v>
                </c:pt>
                <c:pt idx="305">
                  <c:v>452.91959200000002</c:v>
                </c:pt>
                <c:pt idx="306">
                  <c:v>469.6583339</c:v>
                </c:pt>
                <c:pt idx="307">
                  <c:v>487.29704909999998</c:v>
                </c:pt>
                <c:pt idx="308">
                  <c:v>505.58113980000002</c:v>
                </c:pt>
                <c:pt idx="309">
                  <c:v>521.94388890000005</c:v>
                </c:pt>
                <c:pt idx="310">
                  <c:v>538.10741540000004</c:v>
                </c:pt>
                <c:pt idx="311">
                  <c:v>553.80817890000003</c:v>
                </c:pt>
                <c:pt idx="312">
                  <c:v>567.98666109999999</c:v>
                </c:pt>
                <c:pt idx="313">
                  <c:v>581.35290629999997</c:v>
                </c:pt>
                <c:pt idx="314">
                  <c:v>592.90644139999995</c:v>
                </c:pt>
                <c:pt idx="315">
                  <c:v>603.08692399999995</c:v>
                </c:pt>
                <c:pt idx="316">
                  <c:v>610.96191529999999</c:v>
                </c:pt>
                <c:pt idx="317">
                  <c:v>618.05881880000004</c:v>
                </c:pt>
                <c:pt idx="318">
                  <c:v>624.81188039999995</c:v>
                </c:pt>
                <c:pt idx="319">
                  <c:v>630.44040270000005</c:v>
                </c:pt>
                <c:pt idx="320">
                  <c:v>634.37715679999997</c:v>
                </c:pt>
                <c:pt idx="321">
                  <c:v>636.81688069999996</c:v>
                </c:pt>
                <c:pt idx="322">
                  <c:v>637.89321570000004</c:v>
                </c:pt>
                <c:pt idx="323">
                  <c:v>638.14796290000004</c:v>
                </c:pt>
                <c:pt idx="324">
                  <c:v>636.56487649999997</c:v>
                </c:pt>
                <c:pt idx="325">
                  <c:v>634.05269639999995</c:v>
                </c:pt>
                <c:pt idx="326">
                  <c:v>629.82747949999998</c:v>
                </c:pt>
                <c:pt idx="327">
                  <c:v>624.15813560000004</c:v>
                </c:pt>
                <c:pt idx="328">
                  <c:v>617.46228040000005</c:v>
                </c:pt>
                <c:pt idx="329">
                  <c:v>609.92017859999999</c:v>
                </c:pt>
                <c:pt idx="330">
                  <c:v>599.97670000000005</c:v>
                </c:pt>
                <c:pt idx="331">
                  <c:v>589.69839469999999</c:v>
                </c:pt>
                <c:pt idx="332">
                  <c:v>577.09957410000004</c:v>
                </c:pt>
                <c:pt idx="333">
                  <c:v>566.846677</c:v>
                </c:pt>
                <c:pt idx="334">
                  <c:v>556.06939669999997</c:v>
                </c:pt>
                <c:pt idx="335">
                  <c:v>543.86293409999996</c:v>
                </c:pt>
                <c:pt idx="336">
                  <c:v>531.90840160000005</c:v>
                </c:pt>
                <c:pt idx="337">
                  <c:v>519.59828870000001</c:v>
                </c:pt>
                <c:pt idx="338">
                  <c:v>507.64567219999998</c:v>
                </c:pt>
                <c:pt idx="339">
                  <c:v>497.39721450000002</c:v>
                </c:pt>
                <c:pt idx="340">
                  <c:v>488.5285523</c:v>
                </c:pt>
                <c:pt idx="341">
                  <c:v>478.90699330000001</c:v>
                </c:pt>
                <c:pt idx="342">
                  <c:v>470.59166679999998</c:v>
                </c:pt>
                <c:pt idx="343">
                  <c:v>461.89627289999999</c:v>
                </c:pt>
                <c:pt idx="344">
                  <c:v>456.04658110000003</c:v>
                </c:pt>
                <c:pt idx="345">
                  <c:v>449.13365299999998</c:v>
                </c:pt>
                <c:pt idx="346">
                  <c:v>442.78242760000001</c:v>
                </c:pt>
                <c:pt idx="347">
                  <c:v>434.8717934</c:v>
                </c:pt>
                <c:pt idx="348">
                  <c:v>428.55650350000002</c:v>
                </c:pt>
                <c:pt idx="349">
                  <c:v>422.77514939999998</c:v>
                </c:pt>
                <c:pt idx="350">
                  <c:v>416.66458649999998</c:v>
                </c:pt>
                <c:pt idx="351">
                  <c:v>411.16332840000001</c:v>
                </c:pt>
                <c:pt idx="352">
                  <c:v>405.04595260000002</c:v>
                </c:pt>
                <c:pt idx="353">
                  <c:v>397.56750690000001</c:v>
                </c:pt>
                <c:pt idx="354">
                  <c:v>391.00000929999999</c:v>
                </c:pt>
                <c:pt idx="355">
                  <c:v>385.27396959999999</c:v>
                </c:pt>
                <c:pt idx="356">
                  <c:v>379.40967060000003</c:v>
                </c:pt>
                <c:pt idx="357">
                  <c:v>373.94178740000001</c:v>
                </c:pt>
                <c:pt idx="358">
                  <c:v>369.43487210000001</c:v>
                </c:pt>
                <c:pt idx="359">
                  <c:v>365.32773320000001</c:v>
                </c:pt>
                <c:pt idx="360">
                  <c:v>362.15022299999998</c:v>
                </c:pt>
                <c:pt idx="361">
                  <c:v>359.72185009999998</c:v>
                </c:pt>
                <c:pt idx="362">
                  <c:v>358.28729870000001</c:v>
                </c:pt>
                <c:pt idx="363">
                  <c:v>357.997322</c:v>
                </c:pt>
                <c:pt idx="364">
                  <c:v>358.55499120000002</c:v>
                </c:pt>
                <c:pt idx="365">
                  <c:v>359.51627409999998</c:v>
                </c:pt>
                <c:pt idx="366">
                  <c:v>361.04572560000003</c:v>
                </c:pt>
                <c:pt idx="367">
                  <c:v>361.88399320000002</c:v>
                </c:pt>
                <c:pt idx="368">
                  <c:v>364.14139599999999</c:v>
                </c:pt>
                <c:pt idx="369">
                  <c:v>366.20656250000002</c:v>
                </c:pt>
                <c:pt idx="370">
                  <c:v>368.17686179999998</c:v>
                </c:pt>
                <c:pt idx="371">
                  <c:v>369.65186790000001</c:v>
                </c:pt>
                <c:pt idx="372">
                  <c:v>370.74636900000002</c:v>
                </c:pt>
                <c:pt idx="373">
                  <c:v>371.4571244</c:v>
                </c:pt>
                <c:pt idx="374">
                  <c:v>373.00092540000003</c:v>
                </c:pt>
                <c:pt idx="375">
                  <c:v>373.413297</c:v>
                </c:pt>
                <c:pt idx="376">
                  <c:v>372.30147210000001</c:v>
                </c:pt>
                <c:pt idx="377">
                  <c:v>371.81465020000002</c:v>
                </c:pt>
                <c:pt idx="378">
                  <c:v>370.88228479999998</c:v>
                </c:pt>
                <c:pt idx="379">
                  <c:v>369.47537770000002</c:v>
                </c:pt>
                <c:pt idx="380">
                  <c:v>368.75066420000002</c:v>
                </c:pt>
                <c:pt idx="381">
                  <c:v>367.52254310000001</c:v>
                </c:pt>
                <c:pt idx="382">
                  <c:v>366.44441929999999</c:v>
                </c:pt>
                <c:pt idx="383">
                  <c:v>365.03070500000001</c:v>
                </c:pt>
                <c:pt idx="384">
                  <c:v>364.047167</c:v>
                </c:pt>
                <c:pt idx="385">
                  <c:v>364.3960348</c:v>
                </c:pt>
                <c:pt idx="386">
                  <c:v>364.96239919999999</c:v>
                </c:pt>
                <c:pt idx="387">
                  <c:v>366.54515190000001</c:v>
                </c:pt>
                <c:pt idx="388">
                  <c:v>369.24907949999999</c:v>
                </c:pt>
                <c:pt idx="389">
                  <c:v>375.27546539999997</c:v>
                </c:pt>
                <c:pt idx="390">
                  <c:v>381.76152100000002</c:v>
                </c:pt>
                <c:pt idx="391">
                  <c:v>388.94433309999999</c:v>
                </c:pt>
                <c:pt idx="392">
                  <c:v>395.87780090000001</c:v>
                </c:pt>
                <c:pt idx="393">
                  <c:v>405.96412889999999</c:v>
                </c:pt>
                <c:pt idx="394">
                  <c:v>417.7394511</c:v>
                </c:pt>
                <c:pt idx="395">
                  <c:v>430.82181550000001</c:v>
                </c:pt>
                <c:pt idx="396">
                  <c:v>445.05232810000001</c:v>
                </c:pt>
                <c:pt idx="397">
                  <c:v>460.0463823</c:v>
                </c:pt>
                <c:pt idx="398">
                  <c:v>474.9309015</c:v>
                </c:pt>
                <c:pt idx="399">
                  <c:v>490.31465050000003</c:v>
                </c:pt>
                <c:pt idx="400">
                  <c:v>504.32956890000003</c:v>
                </c:pt>
                <c:pt idx="401">
                  <c:v>520.89037770000004</c:v>
                </c:pt>
                <c:pt idx="402">
                  <c:v>536.09316720000004</c:v>
                </c:pt>
                <c:pt idx="403">
                  <c:v>549.31141279999997</c:v>
                </c:pt>
                <c:pt idx="404">
                  <c:v>563.26404000000002</c:v>
                </c:pt>
                <c:pt idx="405">
                  <c:v>576.85444689999997</c:v>
                </c:pt>
                <c:pt idx="406">
                  <c:v>589.45958180000002</c:v>
                </c:pt>
                <c:pt idx="407">
                  <c:v>598.41278450000004</c:v>
                </c:pt>
                <c:pt idx="408">
                  <c:v>606.53146530000004</c:v>
                </c:pt>
                <c:pt idx="409">
                  <c:v>615.48204459999999</c:v>
                </c:pt>
                <c:pt idx="410">
                  <c:v>621.94371369999999</c:v>
                </c:pt>
                <c:pt idx="411">
                  <c:v>626.40925500000003</c:v>
                </c:pt>
                <c:pt idx="412">
                  <c:v>629.56130470000005</c:v>
                </c:pt>
                <c:pt idx="413">
                  <c:v>631.14326659999995</c:v>
                </c:pt>
                <c:pt idx="414">
                  <c:v>631.63447429999997</c:v>
                </c:pt>
                <c:pt idx="415">
                  <c:v>631.05238759999997</c:v>
                </c:pt>
                <c:pt idx="416">
                  <c:v>629.34349239999995</c:v>
                </c:pt>
                <c:pt idx="417">
                  <c:v>626.43756069999995</c:v>
                </c:pt>
                <c:pt idx="418">
                  <c:v>622.58451030000003</c:v>
                </c:pt>
                <c:pt idx="419">
                  <c:v>617.81958910000003</c:v>
                </c:pt>
                <c:pt idx="420">
                  <c:v>612.10344009999994</c:v>
                </c:pt>
                <c:pt idx="421">
                  <c:v>605.44349590000002</c:v>
                </c:pt>
                <c:pt idx="422">
                  <c:v>597.89149550000002</c:v>
                </c:pt>
                <c:pt idx="423">
                  <c:v>590.25905899999998</c:v>
                </c:pt>
                <c:pt idx="424">
                  <c:v>581.54161880000004</c:v>
                </c:pt>
                <c:pt idx="425">
                  <c:v>573.03428689999998</c:v>
                </c:pt>
                <c:pt idx="426">
                  <c:v>563.89733899999999</c:v>
                </c:pt>
                <c:pt idx="427">
                  <c:v>552.84016810000003</c:v>
                </c:pt>
                <c:pt idx="428">
                  <c:v>541.64768649999996</c:v>
                </c:pt>
                <c:pt idx="429">
                  <c:v>530.32516629999998</c:v>
                </c:pt>
                <c:pt idx="430">
                  <c:v>518.90093990000003</c:v>
                </c:pt>
                <c:pt idx="431">
                  <c:v>506.56536770000002</c:v>
                </c:pt>
                <c:pt idx="432">
                  <c:v>494.75966570000003</c:v>
                </c:pt>
                <c:pt idx="433">
                  <c:v>483.79952170000001</c:v>
                </c:pt>
                <c:pt idx="434">
                  <c:v>474.37786139999997</c:v>
                </c:pt>
                <c:pt idx="435">
                  <c:v>462.1067769</c:v>
                </c:pt>
                <c:pt idx="436">
                  <c:v>450.43890620000002</c:v>
                </c:pt>
                <c:pt idx="437">
                  <c:v>440.16153170000001</c:v>
                </c:pt>
                <c:pt idx="438">
                  <c:v>432.40670130000001</c:v>
                </c:pt>
                <c:pt idx="439">
                  <c:v>425.0450712</c:v>
                </c:pt>
                <c:pt idx="440">
                  <c:v>417.72735</c:v>
                </c:pt>
                <c:pt idx="441">
                  <c:v>411.871081</c:v>
                </c:pt>
                <c:pt idx="442">
                  <c:v>407.14572049999998</c:v>
                </c:pt>
                <c:pt idx="443">
                  <c:v>402.44744830000002</c:v>
                </c:pt>
                <c:pt idx="444">
                  <c:v>398.93920150000002</c:v>
                </c:pt>
                <c:pt idx="445">
                  <c:v>397.75373560000003</c:v>
                </c:pt>
                <c:pt idx="446">
                  <c:v>395.53475559999998</c:v>
                </c:pt>
                <c:pt idx="447">
                  <c:v>394.31386980000002</c:v>
                </c:pt>
                <c:pt idx="448">
                  <c:v>394.02824529999998</c:v>
                </c:pt>
                <c:pt idx="449">
                  <c:v>395.16479809999998</c:v>
                </c:pt>
                <c:pt idx="450">
                  <c:v>396.36974270000002</c:v>
                </c:pt>
                <c:pt idx="451">
                  <c:v>397.94509920000002</c:v>
                </c:pt>
                <c:pt idx="452">
                  <c:v>399.45972399999999</c:v>
                </c:pt>
                <c:pt idx="453">
                  <c:v>403.32768709999999</c:v>
                </c:pt>
                <c:pt idx="454">
                  <c:v>407.20791300000002</c:v>
                </c:pt>
                <c:pt idx="455">
                  <c:v>412.31076810000002</c:v>
                </c:pt>
                <c:pt idx="456">
                  <c:v>418.34881080000002</c:v>
                </c:pt>
                <c:pt idx="457">
                  <c:v>424.757902</c:v>
                </c:pt>
                <c:pt idx="458">
                  <c:v>433.84148290000002</c:v>
                </c:pt>
                <c:pt idx="459">
                  <c:v>445.15837349999998</c:v>
                </c:pt>
                <c:pt idx="460">
                  <c:v>459.10685510000002</c:v>
                </c:pt>
                <c:pt idx="461">
                  <c:v>475.711344</c:v>
                </c:pt>
                <c:pt idx="462">
                  <c:v>495.65374639999999</c:v>
                </c:pt>
                <c:pt idx="463">
                  <c:v>521.2646178</c:v>
                </c:pt>
                <c:pt idx="464">
                  <c:v>552.10609109999996</c:v>
                </c:pt>
                <c:pt idx="465">
                  <c:v>589.84210929999995</c:v>
                </c:pt>
                <c:pt idx="466">
                  <c:v>634.03734880000002</c:v>
                </c:pt>
                <c:pt idx="467">
                  <c:v>678.50608990000001</c:v>
                </c:pt>
                <c:pt idx="468">
                  <c:v>736.34867199999997</c:v>
                </c:pt>
                <c:pt idx="469">
                  <c:v>803.45660750000002</c:v>
                </c:pt>
                <c:pt idx="470">
                  <c:v>875.93804250000005</c:v>
                </c:pt>
                <c:pt idx="471">
                  <c:v>959.51358619999996</c:v>
                </c:pt>
                <c:pt idx="472">
                  <c:v>1046.0234310000001</c:v>
                </c:pt>
                <c:pt idx="473">
                  <c:v>1143.1385379999999</c:v>
                </c:pt>
                <c:pt idx="474">
                  <c:v>1250.605822</c:v>
                </c:pt>
                <c:pt idx="475">
                  <c:v>1366.6141500000001</c:v>
                </c:pt>
                <c:pt idx="476">
                  <c:v>1488.71496</c:v>
                </c:pt>
                <c:pt idx="477">
                  <c:v>1615.1933730000001</c:v>
                </c:pt>
                <c:pt idx="478">
                  <c:v>1749.111486</c:v>
                </c:pt>
                <c:pt idx="479">
                  <c:v>1886.1589980000001</c:v>
                </c:pt>
                <c:pt idx="480">
                  <c:v>2032.748801</c:v>
                </c:pt>
                <c:pt idx="481">
                  <c:v>2180.1238480000002</c:v>
                </c:pt>
                <c:pt idx="482">
                  <c:v>2322.9970779999999</c:v>
                </c:pt>
                <c:pt idx="483">
                  <c:v>2470.7910189999998</c:v>
                </c:pt>
                <c:pt idx="484">
                  <c:v>2618.9527929999999</c:v>
                </c:pt>
                <c:pt idx="485">
                  <c:v>2761.9948549999999</c:v>
                </c:pt>
                <c:pt idx="486">
                  <c:v>2904.831999</c:v>
                </c:pt>
                <c:pt idx="487">
                  <c:v>3042.9211359999999</c:v>
                </c:pt>
                <c:pt idx="488">
                  <c:v>3179.385593</c:v>
                </c:pt>
                <c:pt idx="489">
                  <c:v>3309.1244529999999</c:v>
                </c:pt>
                <c:pt idx="490">
                  <c:v>3433.5184469999999</c:v>
                </c:pt>
                <c:pt idx="491">
                  <c:v>3555.5499949999999</c:v>
                </c:pt>
                <c:pt idx="492">
                  <c:v>3674.0224539999999</c:v>
                </c:pt>
                <c:pt idx="493">
                  <c:v>3783.520861</c:v>
                </c:pt>
                <c:pt idx="494">
                  <c:v>3896.8261109999999</c:v>
                </c:pt>
                <c:pt idx="495">
                  <c:v>4004.4717820000001</c:v>
                </c:pt>
                <c:pt idx="496">
                  <c:v>4104.4220560000003</c:v>
                </c:pt>
                <c:pt idx="497">
                  <c:v>4198.481984</c:v>
                </c:pt>
                <c:pt idx="498">
                  <c:v>4286.0400550000004</c:v>
                </c:pt>
                <c:pt idx="499">
                  <c:v>4378.1916460000002</c:v>
                </c:pt>
                <c:pt idx="500">
                  <c:v>4462.5047539999996</c:v>
                </c:pt>
                <c:pt idx="501">
                  <c:v>4532.0239879999999</c:v>
                </c:pt>
                <c:pt idx="502">
                  <c:v>4591.8347599999997</c:v>
                </c:pt>
                <c:pt idx="503">
                  <c:v>4647.8683010000004</c:v>
                </c:pt>
                <c:pt idx="504">
                  <c:v>4696.2256980000002</c:v>
                </c:pt>
                <c:pt idx="505">
                  <c:v>4736.83439</c:v>
                </c:pt>
                <c:pt idx="506">
                  <c:v>4765.2518620000001</c:v>
                </c:pt>
                <c:pt idx="507">
                  <c:v>4782.4654380000002</c:v>
                </c:pt>
                <c:pt idx="508">
                  <c:v>4788.6463329999997</c:v>
                </c:pt>
                <c:pt idx="509">
                  <c:v>4793.8084559999998</c:v>
                </c:pt>
                <c:pt idx="510">
                  <c:v>4789.2264210000003</c:v>
                </c:pt>
                <c:pt idx="511">
                  <c:v>4777.0610029999998</c:v>
                </c:pt>
                <c:pt idx="512">
                  <c:v>4754.1556419999997</c:v>
                </c:pt>
                <c:pt idx="513">
                  <c:v>4726.1625910000002</c:v>
                </c:pt>
                <c:pt idx="514">
                  <c:v>4690.7909639999998</c:v>
                </c:pt>
                <c:pt idx="515">
                  <c:v>4649.0662119999997</c:v>
                </c:pt>
                <c:pt idx="516">
                  <c:v>4604.3210259999996</c:v>
                </c:pt>
                <c:pt idx="517">
                  <c:v>4545.1874509999998</c:v>
                </c:pt>
                <c:pt idx="518">
                  <c:v>4490.1250550000004</c:v>
                </c:pt>
                <c:pt idx="519">
                  <c:v>4422.7075020000002</c:v>
                </c:pt>
                <c:pt idx="520">
                  <c:v>4349.026159</c:v>
                </c:pt>
                <c:pt idx="521">
                  <c:v>4280.5249780000004</c:v>
                </c:pt>
                <c:pt idx="522">
                  <c:v>4200.8682719999997</c:v>
                </c:pt>
                <c:pt idx="523">
                  <c:v>4124.0713450000003</c:v>
                </c:pt>
                <c:pt idx="524">
                  <c:v>4044.0059449999999</c:v>
                </c:pt>
                <c:pt idx="525">
                  <c:v>3961.624104</c:v>
                </c:pt>
                <c:pt idx="526">
                  <c:v>3880.0634279999999</c:v>
                </c:pt>
                <c:pt idx="527">
                  <c:v>3801.3677050000001</c:v>
                </c:pt>
                <c:pt idx="528">
                  <c:v>3730.1843560000002</c:v>
                </c:pt>
                <c:pt idx="529">
                  <c:v>3667.4763549999998</c:v>
                </c:pt>
                <c:pt idx="530">
                  <c:v>3610.4433880000001</c:v>
                </c:pt>
                <c:pt idx="531">
                  <c:v>3557.2025229999999</c:v>
                </c:pt>
                <c:pt idx="532">
                  <c:v>3508.0757060000001</c:v>
                </c:pt>
                <c:pt idx="533">
                  <c:v>3468.9766850000001</c:v>
                </c:pt>
                <c:pt idx="534">
                  <c:v>3440.1605420000001</c:v>
                </c:pt>
                <c:pt idx="535">
                  <c:v>3417.2571459999999</c:v>
                </c:pt>
                <c:pt idx="536">
                  <c:v>3402.973759</c:v>
                </c:pt>
                <c:pt idx="537">
                  <c:v>3395.604726</c:v>
                </c:pt>
                <c:pt idx="538">
                  <c:v>3397.6264660000002</c:v>
                </c:pt>
                <c:pt idx="539">
                  <c:v>3407.9780049999999</c:v>
                </c:pt>
                <c:pt idx="540">
                  <c:v>3424.967838</c:v>
                </c:pt>
                <c:pt idx="541">
                  <c:v>3449.4022530000002</c:v>
                </c:pt>
                <c:pt idx="542">
                  <c:v>3478.4343429999999</c:v>
                </c:pt>
                <c:pt idx="543">
                  <c:v>3518.4838460000001</c:v>
                </c:pt>
                <c:pt idx="544">
                  <c:v>3563.7607309999999</c:v>
                </c:pt>
                <c:pt idx="545">
                  <c:v>3610.1857110000001</c:v>
                </c:pt>
                <c:pt idx="546">
                  <c:v>3662.754555</c:v>
                </c:pt>
                <c:pt idx="547">
                  <c:v>3716.1029960000001</c:v>
                </c:pt>
                <c:pt idx="548">
                  <c:v>3753.3114730000002</c:v>
                </c:pt>
                <c:pt idx="549">
                  <c:v>3782.50297</c:v>
                </c:pt>
                <c:pt idx="550">
                  <c:v>3798.7947730000001</c:v>
                </c:pt>
                <c:pt idx="551">
                  <c:v>3801.5118689999999</c:v>
                </c:pt>
                <c:pt idx="552">
                  <c:v>3792.2508990000001</c:v>
                </c:pt>
                <c:pt idx="553">
                  <c:v>3769.7230330000002</c:v>
                </c:pt>
                <c:pt idx="554">
                  <c:v>3742.919425</c:v>
                </c:pt>
                <c:pt idx="555">
                  <c:v>3711.9453640000002</c:v>
                </c:pt>
                <c:pt idx="556">
                  <c:v>3677.1470549999999</c:v>
                </c:pt>
                <c:pt idx="557">
                  <c:v>3634.8671859999999</c:v>
                </c:pt>
                <c:pt idx="558">
                  <c:v>3593.7692080000002</c:v>
                </c:pt>
                <c:pt idx="559">
                  <c:v>3563.8257709999998</c:v>
                </c:pt>
                <c:pt idx="560">
                  <c:v>3527.7000039999998</c:v>
                </c:pt>
                <c:pt idx="561">
                  <c:v>3497.8214419999999</c:v>
                </c:pt>
                <c:pt idx="562">
                  <c:v>3471.5831210000001</c:v>
                </c:pt>
                <c:pt idx="563">
                  <c:v>3441.3709880000001</c:v>
                </c:pt>
                <c:pt idx="564">
                  <c:v>3415.2710360000001</c:v>
                </c:pt>
                <c:pt idx="565">
                  <c:v>3385.7446340000001</c:v>
                </c:pt>
                <c:pt idx="566">
                  <c:v>3368.673507</c:v>
                </c:pt>
                <c:pt idx="567">
                  <c:v>3362.182781</c:v>
                </c:pt>
                <c:pt idx="568">
                  <c:v>3364.452401</c:v>
                </c:pt>
                <c:pt idx="569">
                  <c:v>3365.8038099999999</c:v>
                </c:pt>
                <c:pt idx="570">
                  <c:v>3371.9488409999999</c:v>
                </c:pt>
                <c:pt idx="571">
                  <c:v>3375.6142519999999</c:v>
                </c:pt>
                <c:pt idx="572">
                  <c:v>3386.2963049999998</c:v>
                </c:pt>
                <c:pt idx="573">
                  <c:v>3390.8675720000001</c:v>
                </c:pt>
                <c:pt idx="574">
                  <c:v>3388.7787830000002</c:v>
                </c:pt>
                <c:pt idx="575">
                  <c:v>3375.871423</c:v>
                </c:pt>
                <c:pt idx="576">
                  <c:v>3359.948887</c:v>
                </c:pt>
                <c:pt idx="577">
                  <c:v>3338.4169820000002</c:v>
                </c:pt>
                <c:pt idx="578">
                  <c:v>3311.905925</c:v>
                </c:pt>
                <c:pt idx="579">
                  <c:v>3288.5808750000001</c:v>
                </c:pt>
                <c:pt idx="580">
                  <c:v>3268.737153</c:v>
                </c:pt>
                <c:pt idx="581">
                  <c:v>3259.6891949999999</c:v>
                </c:pt>
                <c:pt idx="582">
                  <c:v>3241.5632209999999</c:v>
                </c:pt>
                <c:pt idx="583">
                  <c:v>3217.1172299999998</c:v>
                </c:pt>
                <c:pt idx="584">
                  <c:v>3190.360968</c:v>
                </c:pt>
                <c:pt idx="585">
                  <c:v>3176.1087240000002</c:v>
                </c:pt>
                <c:pt idx="586">
                  <c:v>3176.784013</c:v>
                </c:pt>
                <c:pt idx="587">
                  <c:v>3177.6158890000002</c:v>
                </c:pt>
                <c:pt idx="588">
                  <c:v>3166.0338270000002</c:v>
                </c:pt>
                <c:pt idx="589">
                  <c:v>3153.6445560000002</c:v>
                </c:pt>
                <c:pt idx="590">
                  <c:v>3139.0988579999998</c:v>
                </c:pt>
                <c:pt idx="591">
                  <c:v>3129.8839779999998</c:v>
                </c:pt>
                <c:pt idx="592">
                  <c:v>3124.7215110000002</c:v>
                </c:pt>
                <c:pt idx="593">
                  <c:v>3132.4834230000001</c:v>
                </c:pt>
                <c:pt idx="594">
                  <c:v>3141.6280200000001</c:v>
                </c:pt>
                <c:pt idx="595">
                  <c:v>3159.3008530000002</c:v>
                </c:pt>
                <c:pt idx="596">
                  <c:v>3187.5604800000001</c:v>
                </c:pt>
                <c:pt idx="597">
                  <c:v>3226.7174279999999</c:v>
                </c:pt>
                <c:pt idx="598">
                  <c:v>3301.8526280000001</c:v>
                </c:pt>
                <c:pt idx="599">
                  <c:v>3379.348125</c:v>
                </c:pt>
                <c:pt idx="600">
                  <c:v>3448.275431</c:v>
                </c:pt>
                <c:pt idx="601">
                  <c:v>3509.8091680000002</c:v>
                </c:pt>
                <c:pt idx="602">
                  <c:v>3562.1555320000002</c:v>
                </c:pt>
                <c:pt idx="603">
                  <c:v>3603.4226880000001</c:v>
                </c:pt>
                <c:pt idx="604">
                  <c:v>3642.8793380000002</c:v>
                </c:pt>
                <c:pt idx="605">
                  <c:v>3661.4490099999998</c:v>
                </c:pt>
                <c:pt idx="606">
                  <c:v>3669.2811190000002</c:v>
                </c:pt>
                <c:pt idx="607">
                  <c:v>3668.0185230000002</c:v>
                </c:pt>
                <c:pt idx="608">
                  <c:v>3650.9375089999999</c:v>
                </c:pt>
                <c:pt idx="609">
                  <c:v>3624.915841</c:v>
                </c:pt>
                <c:pt idx="610">
                  <c:v>3597.6618159999998</c:v>
                </c:pt>
                <c:pt idx="611">
                  <c:v>3577.0948680000001</c:v>
                </c:pt>
                <c:pt idx="612">
                  <c:v>3560.830649</c:v>
                </c:pt>
                <c:pt idx="613">
                  <c:v>3555.1486110000001</c:v>
                </c:pt>
                <c:pt idx="614">
                  <c:v>3545.832504</c:v>
                </c:pt>
                <c:pt idx="615">
                  <c:v>3539.1749629999999</c:v>
                </c:pt>
                <c:pt idx="616">
                  <c:v>3538.088569</c:v>
                </c:pt>
                <c:pt idx="617">
                  <c:v>3542.3341030000001</c:v>
                </c:pt>
                <c:pt idx="618">
                  <c:v>3555.8146019999999</c:v>
                </c:pt>
                <c:pt idx="619">
                  <c:v>3564.4125220000001</c:v>
                </c:pt>
                <c:pt idx="620">
                  <c:v>3574.410926</c:v>
                </c:pt>
                <c:pt idx="621">
                  <c:v>3584.7687230000001</c:v>
                </c:pt>
                <c:pt idx="622">
                  <c:v>3587.6517279999998</c:v>
                </c:pt>
                <c:pt idx="623">
                  <c:v>3587.483311</c:v>
                </c:pt>
                <c:pt idx="624">
                  <c:v>3586.0419790000001</c:v>
                </c:pt>
                <c:pt idx="625">
                  <c:v>3590.1500860000001</c:v>
                </c:pt>
                <c:pt idx="626">
                  <c:v>3604.9652230000002</c:v>
                </c:pt>
                <c:pt idx="627">
                  <c:v>3629.2030909999999</c:v>
                </c:pt>
                <c:pt idx="628">
                  <c:v>3657.9267220000002</c:v>
                </c:pt>
                <c:pt idx="629">
                  <c:v>3683.3446479999998</c:v>
                </c:pt>
                <c:pt idx="630">
                  <c:v>3698.48531</c:v>
                </c:pt>
                <c:pt idx="631">
                  <c:v>3707.6764450000001</c:v>
                </c:pt>
                <c:pt idx="632">
                  <c:v>3695.3917489999999</c:v>
                </c:pt>
                <c:pt idx="633">
                  <c:v>3682.0291940000002</c:v>
                </c:pt>
                <c:pt idx="634">
                  <c:v>3660.6036370000002</c:v>
                </c:pt>
                <c:pt idx="635">
                  <c:v>3623.8131440000002</c:v>
                </c:pt>
                <c:pt idx="636">
                  <c:v>3586.8770749999999</c:v>
                </c:pt>
                <c:pt idx="637">
                  <c:v>3551.8638209999999</c:v>
                </c:pt>
                <c:pt idx="638">
                  <c:v>3527.311596</c:v>
                </c:pt>
                <c:pt idx="639">
                  <c:v>3505.9847009999999</c:v>
                </c:pt>
                <c:pt idx="640">
                  <c:v>3488.3679590000002</c:v>
                </c:pt>
                <c:pt idx="641">
                  <c:v>3478.69454</c:v>
                </c:pt>
                <c:pt idx="642">
                  <c:v>3469.85014</c:v>
                </c:pt>
                <c:pt idx="643">
                  <c:v>3472.6706250000002</c:v>
                </c:pt>
                <c:pt idx="644">
                  <c:v>3485.3483080000001</c:v>
                </c:pt>
                <c:pt idx="645">
                  <c:v>3497.9383990000001</c:v>
                </c:pt>
                <c:pt idx="646">
                  <c:v>3508.9979210000001</c:v>
                </c:pt>
                <c:pt idx="647">
                  <c:v>3530.8123730000002</c:v>
                </c:pt>
                <c:pt idx="648">
                  <c:v>3557.540747</c:v>
                </c:pt>
                <c:pt idx="649">
                  <c:v>3587.6909999999998</c:v>
                </c:pt>
                <c:pt idx="650">
                  <c:v>3616.8917289999999</c:v>
                </c:pt>
                <c:pt idx="651">
                  <c:v>3649.8649949999999</c:v>
                </c:pt>
                <c:pt idx="652">
                  <c:v>3682.3714730000002</c:v>
                </c:pt>
                <c:pt idx="653">
                  <c:v>3721.160061</c:v>
                </c:pt>
                <c:pt idx="654">
                  <c:v>3759.4659799999999</c:v>
                </c:pt>
                <c:pt idx="655">
                  <c:v>3793.5145900000002</c:v>
                </c:pt>
                <c:pt idx="656">
                  <c:v>3825.589993</c:v>
                </c:pt>
                <c:pt idx="657">
                  <c:v>3861.9337070000001</c:v>
                </c:pt>
                <c:pt idx="658">
                  <c:v>3899.3529090000002</c:v>
                </c:pt>
                <c:pt idx="659">
                  <c:v>3937.717431</c:v>
                </c:pt>
                <c:pt idx="660">
                  <c:v>3977.7946010000001</c:v>
                </c:pt>
                <c:pt idx="661">
                  <c:v>4017.380674</c:v>
                </c:pt>
                <c:pt idx="662">
                  <c:v>4051.1758030000001</c:v>
                </c:pt>
                <c:pt idx="663">
                  <c:v>4092.6907879999999</c:v>
                </c:pt>
                <c:pt idx="664">
                  <c:v>4134.6936800000003</c:v>
                </c:pt>
                <c:pt idx="665">
                  <c:v>4176.0849740000003</c:v>
                </c:pt>
                <c:pt idx="666">
                  <c:v>4222.7093269999996</c:v>
                </c:pt>
                <c:pt idx="667">
                  <c:v>4264.7215200000001</c:v>
                </c:pt>
                <c:pt idx="668">
                  <c:v>4305.8327380000001</c:v>
                </c:pt>
                <c:pt idx="669">
                  <c:v>4348.0262469999998</c:v>
                </c:pt>
                <c:pt idx="670">
                  <c:v>4391.448445</c:v>
                </c:pt>
                <c:pt idx="671">
                  <c:v>4429.15744</c:v>
                </c:pt>
                <c:pt idx="672">
                  <c:v>4464.2059980000004</c:v>
                </c:pt>
                <c:pt idx="673">
                  <c:v>4495.1533879999997</c:v>
                </c:pt>
                <c:pt idx="674">
                  <c:v>4529.60088</c:v>
                </c:pt>
                <c:pt idx="675">
                  <c:v>4556.350351</c:v>
                </c:pt>
                <c:pt idx="676">
                  <c:v>4579.9695359999996</c:v>
                </c:pt>
                <c:pt idx="677">
                  <c:v>4601.9453450000001</c:v>
                </c:pt>
                <c:pt idx="678">
                  <c:v>4623.8540780000003</c:v>
                </c:pt>
                <c:pt idx="679">
                  <c:v>4638.8577649999997</c:v>
                </c:pt>
                <c:pt idx="680">
                  <c:v>4651.94787</c:v>
                </c:pt>
                <c:pt idx="681">
                  <c:v>4656.0023279999996</c:v>
                </c:pt>
                <c:pt idx="682">
                  <c:v>4658.1113729999997</c:v>
                </c:pt>
                <c:pt idx="683">
                  <c:v>4659.9029360000004</c:v>
                </c:pt>
                <c:pt idx="684">
                  <c:v>4658.0215129999997</c:v>
                </c:pt>
                <c:pt idx="685">
                  <c:v>4650.0635320000001</c:v>
                </c:pt>
                <c:pt idx="686">
                  <c:v>4634.5836849999996</c:v>
                </c:pt>
                <c:pt idx="687">
                  <c:v>4615.9700279999997</c:v>
                </c:pt>
                <c:pt idx="688">
                  <c:v>4599.2574279999999</c:v>
                </c:pt>
                <c:pt idx="689">
                  <c:v>4571.3005300000004</c:v>
                </c:pt>
                <c:pt idx="690">
                  <c:v>4539.4409930000002</c:v>
                </c:pt>
                <c:pt idx="691">
                  <c:v>4505.1152080000002</c:v>
                </c:pt>
                <c:pt idx="692">
                  <c:v>4469.3141390000001</c:v>
                </c:pt>
                <c:pt idx="693">
                  <c:v>4425.1279329999998</c:v>
                </c:pt>
                <c:pt idx="694">
                  <c:v>4384.6188330000004</c:v>
                </c:pt>
                <c:pt idx="695">
                  <c:v>4336.3607730000003</c:v>
                </c:pt>
                <c:pt idx="696">
                  <c:v>4288.0496009999997</c:v>
                </c:pt>
                <c:pt idx="697">
                  <c:v>4231.6319649999996</c:v>
                </c:pt>
                <c:pt idx="698">
                  <c:v>4179.371005</c:v>
                </c:pt>
                <c:pt idx="699">
                  <c:v>4129.3558220000004</c:v>
                </c:pt>
                <c:pt idx="700">
                  <c:v>4072.8524849999999</c:v>
                </c:pt>
                <c:pt idx="701">
                  <c:v>4012.5967679999999</c:v>
                </c:pt>
                <c:pt idx="702">
                  <c:v>3952.0591800000002</c:v>
                </c:pt>
                <c:pt idx="703">
                  <c:v>3889.7914179999998</c:v>
                </c:pt>
                <c:pt idx="704">
                  <c:v>3832.0715989999999</c:v>
                </c:pt>
                <c:pt idx="705">
                  <c:v>3770.5844059999999</c:v>
                </c:pt>
                <c:pt idx="706">
                  <c:v>3700.3500079999999</c:v>
                </c:pt>
                <c:pt idx="707">
                  <c:v>3623.969842</c:v>
                </c:pt>
                <c:pt idx="708">
                  <c:v>3550.3116340000001</c:v>
                </c:pt>
                <c:pt idx="709">
                  <c:v>3470.1510509999998</c:v>
                </c:pt>
                <c:pt idx="710">
                  <c:v>3387.639142</c:v>
                </c:pt>
                <c:pt idx="711">
                  <c:v>3308.4446560000001</c:v>
                </c:pt>
                <c:pt idx="712">
                  <c:v>3215.640813</c:v>
                </c:pt>
                <c:pt idx="713">
                  <c:v>3118.6005260000002</c:v>
                </c:pt>
                <c:pt idx="714">
                  <c:v>3029.4372010000002</c:v>
                </c:pt>
                <c:pt idx="715">
                  <c:v>2937.4444060000001</c:v>
                </c:pt>
                <c:pt idx="716">
                  <c:v>2842.0003630000001</c:v>
                </c:pt>
                <c:pt idx="717">
                  <c:v>2746.2972140000002</c:v>
                </c:pt>
                <c:pt idx="718">
                  <c:v>2658.6866049999999</c:v>
                </c:pt>
                <c:pt idx="719">
                  <c:v>2577.3042300000002</c:v>
                </c:pt>
                <c:pt idx="720">
                  <c:v>2497.2340640000002</c:v>
                </c:pt>
                <c:pt idx="721">
                  <c:v>2423.7296430000001</c:v>
                </c:pt>
                <c:pt idx="722">
                  <c:v>2350.959429</c:v>
                </c:pt>
                <c:pt idx="723">
                  <c:v>2285.426258</c:v>
                </c:pt>
                <c:pt idx="724">
                  <c:v>2219.9163389999999</c:v>
                </c:pt>
                <c:pt idx="725">
                  <c:v>2158.634986</c:v>
                </c:pt>
                <c:pt idx="726">
                  <c:v>2099.8394600000001</c:v>
                </c:pt>
                <c:pt idx="727">
                  <c:v>2045.536173</c:v>
                </c:pt>
                <c:pt idx="728">
                  <c:v>1993.230791</c:v>
                </c:pt>
                <c:pt idx="729">
                  <c:v>1947.6666769999999</c:v>
                </c:pt>
                <c:pt idx="730">
                  <c:v>1896.992444</c:v>
                </c:pt>
                <c:pt idx="731">
                  <c:v>1847.8565140000001</c:v>
                </c:pt>
                <c:pt idx="732">
                  <c:v>1799.5419830000001</c:v>
                </c:pt>
                <c:pt idx="733">
                  <c:v>1755.5121180000001</c:v>
                </c:pt>
                <c:pt idx="734">
                  <c:v>1709.199249</c:v>
                </c:pt>
                <c:pt idx="735">
                  <c:v>1665.1852309999999</c:v>
                </c:pt>
                <c:pt idx="736">
                  <c:v>1621.383836</c:v>
                </c:pt>
                <c:pt idx="737">
                  <c:v>1579.552897</c:v>
                </c:pt>
                <c:pt idx="738">
                  <c:v>1541.2259160000001</c:v>
                </c:pt>
                <c:pt idx="739">
                  <c:v>1502.703501</c:v>
                </c:pt>
                <c:pt idx="740">
                  <c:v>1465.370189</c:v>
                </c:pt>
                <c:pt idx="741">
                  <c:v>1430.102932</c:v>
                </c:pt>
                <c:pt idx="742">
                  <c:v>1392.883934</c:v>
                </c:pt>
                <c:pt idx="743">
                  <c:v>1358.420562</c:v>
                </c:pt>
                <c:pt idx="744">
                  <c:v>1324.612924</c:v>
                </c:pt>
                <c:pt idx="745">
                  <c:v>1294.694747</c:v>
                </c:pt>
                <c:pt idx="746">
                  <c:v>1266.175986</c:v>
                </c:pt>
                <c:pt idx="747">
                  <c:v>1238.0544460000001</c:v>
                </c:pt>
                <c:pt idx="748">
                  <c:v>1211.504735</c:v>
                </c:pt>
                <c:pt idx="749">
                  <c:v>1187.566765</c:v>
                </c:pt>
                <c:pt idx="750">
                  <c:v>1162.40482</c:v>
                </c:pt>
                <c:pt idx="751">
                  <c:v>1136.4826800000001</c:v>
                </c:pt>
                <c:pt idx="752">
                  <c:v>1110.710806</c:v>
                </c:pt>
                <c:pt idx="753">
                  <c:v>1085.182362</c:v>
                </c:pt>
                <c:pt idx="754">
                  <c:v>1060.326004</c:v>
                </c:pt>
                <c:pt idx="755">
                  <c:v>1034.8040699999999</c:v>
                </c:pt>
                <c:pt idx="756">
                  <c:v>1010.839896</c:v>
                </c:pt>
                <c:pt idx="757">
                  <c:v>984.53795230000003</c:v>
                </c:pt>
                <c:pt idx="758">
                  <c:v>959.2679273</c:v>
                </c:pt>
                <c:pt idx="759">
                  <c:v>931.5887391</c:v>
                </c:pt>
                <c:pt idx="760">
                  <c:v>903.84848580000005</c:v>
                </c:pt>
                <c:pt idx="761">
                  <c:v>876.82125880000001</c:v>
                </c:pt>
                <c:pt idx="762">
                  <c:v>850.15850049999995</c:v>
                </c:pt>
                <c:pt idx="763">
                  <c:v>826.09391819999996</c:v>
                </c:pt>
                <c:pt idx="764">
                  <c:v>807.13782819999994</c:v>
                </c:pt>
                <c:pt idx="765">
                  <c:v>789.71961729999998</c:v>
                </c:pt>
                <c:pt idx="766">
                  <c:v>771.49489240000003</c:v>
                </c:pt>
                <c:pt idx="767">
                  <c:v>754.2600506</c:v>
                </c:pt>
                <c:pt idx="768">
                  <c:v>741.25893770000005</c:v>
                </c:pt>
                <c:pt idx="769">
                  <c:v>731.90708810000001</c:v>
                </c:pt>
                <c:pt idx="770">
                  <c:v>723.44380820000003</c:v>
                </c:pt>
                <c:pt idx="771">
                  <c:v>718.40114689999996</c:v>
                </c:pt>
                <c:pt idx="772">
                  <c:v>716.07080800000006</c:v>
                </c:pt>
                <c:pt idx="773">
                  <c:v>715.11480370000004</c:v>
                </c:pt>
                <c:pt idx="774">
                  <c:v>714.88232730000004</c:v>
                </c:pt>
                <c:pt idx="775">
                  <c:v>715.69274029999997</c:v>
                </c:pt>
                <c:pt idx="776">
                  <c:v>715.56197859999997</c:v>
                </c:pt>
                <c:pt idx="777">
                  <c:v>716.2213898</c:v>
                </c:pt>
                <c:pt idx="778">
                  <c:v>716.70853269999998</c:v>
                </c:pt>
                <c:pt idx="779">
                  <c:v>717.45767990000002</c:v>
                </c:pt>
                <c:pt idx="780">
                  <c:v>717.51156430000003</c:v>
                </c:pt>
                <c:pt idx="781">
                  <c:v>717.61036469999999</c:v>
                </c:pt>
                <c:pt idx="782">
                  <c:v>714.58030189999999</c:v>
                </c:pt>
                <c:pt idx="783">
                  <c:v>711.26321259999997</c:v>
                </c:pt>
                <c:pt idx="784">
                  <c:v>708.97493459999998</c:v>
                </c:pt>
                <c:pt idx="785">
                  <c:v>706.08962550000001</c:v>
                </c:pt>
                <c:pt idx="786">
                  <c:v>702.27824599999997</c:v>
                </c:pt>
                <c:pt idx="787">
                  <c:v>698.36198409999997</c:v>
                </c:pt>
                <c:pt idx="788">
                  <c:v>694.23007289999998</c:v>
                </c:pt>
                <c:pt idx="789">
                  <c:v>691.03871430000004</c:v>
                </c:pt>
                <c:pt idx="790">
                  <c:v>688.65118189999998</c:v>
                </c:pt>
                <c:pt idx="791">
                  <c:v>687.10332719999997</c:v>
                </c:pt>
                <c:pt idx="792">
                  <c:v>687.545706</c:v>
                </c:pt>
                <c:pt idx="793">
                  <c:v>691.62665400000003</c:v>
                </c:pt>
                <c:pt idx="794">
                  <c:v>699.63144150000005</c:v>
                </c:pt>
                <c:pt idx="795">
                  <c:v>710.08959449999998</c:v>
                </c:pt>
                <c:pt idx="796">
                  <c:v>721.07858069999997</c:v>
                </c:pt>
                <c:pt idx="797">
                  <c:v>729.85500139999999</c:v>
                </c:pt>
                <c:pt idx="798">
                  <c:v>746.98619459999998</c:v>
                </c:pt>
                <c:pt idx="799">
                  <c:v>765.46148489999996</c:v>
                </c:pt>
                <c:pt idx="800">
                  <c:v>786.74608639999997</c:v>
                </c:pt>
                <c:pt idx="801">
                  <c:v>808.58578079999995</c:v>
                </c:pt>
                <c:pt idx="802">
                  <c:v>831.03283339999996</c:v>
                </c:pt>
                <c:pt idx="803">
                  <c:v>856.40512839999997</c:v>
                </c:pt>
                <c:pt idx="804">
                  <c:v>882.34296830000005</c:v>
                </c:pt>
                <c:pt idx="805">
                  <c:v>906.99132710000003</c:v>
                </c:pt>
                <c:pt idx="806">
                  <c:v>931.4785852</c:v>
                </c:pt>
                <c:pt idx="807">
                  <c:v>957.00573710000003</c:v>
                </c:pt>
                <c:pt idx="808">
                  <c:v>984.55167310000002</c:v>
                </c:pt>
                <c:pt idx="809">
                  <c:v>1013.608518</c:v>
                </c:pt>
                <c:pt idx="810">
                  <c:v>1040.1409149999999</c:v>
                </c:pt>
                <c:pt idx="811">
                  <c:v>1067.599136</c:v>
                </c:pt>
                <c:pt idx="812">
                  <c:v>1093.462364</c:v>
                </c:pt>
                <c:pt idx="813">
                  <c:v>1122.890582</c:v>
                </c:pt>
                <c:pt idx="814">
                  <c:v>1151.2585240000001</c:v>
                </c:pt>
                <c:pt idx="815">
                  <c:v>1180.818634</c:v>
                </c:pt>
                <c:pt idx="816">
                  <c:v>1211.278251</c:v>
                </c:pt>
                <c:pt idx="817">
                  <c:v>1242.696048</c:v>
                </c:pt>
                <c:pt idx="818">
                  <c:v>1276.40578</c:v>
                </c:pt>
                <c:pt idx="819">
                  <c:v>1310.841111</c:v>
                </c:pt>
                <c:pt idx="820">
                  <c:v>1348.104435</c:v>
                </c:pt>
                <c:pt idx="821">
                  <c:v>1387.7445749999999</c:v>
                </c:pt>
                <c:pt idx="822">
                  <c:v>1431.330575</c:v>
                </c:pt>
                <c:pt idx="823">
                  <c:v>1473.5426689999999</c:v>
                </c:pt>
                <c:pt idx="824">
                  <c:v>1521.5986929999999</c:v>
                </c:pt>
                <c:pt idx="825">
                  <c:v>1570.527407</c:v>
                </c:pt>
                <c:pt idx="826">
                  <c:v>1621.6256289999999</c:v>
                </c:pt>
                <c:pt idx="827">
                  <c:v>1668.716093</c:v>
                </c:pt>
                <c:pt idx="828">
                  <c:v>1722.314889</c:v>
                </c:pt>
                <c:pt idx="829">
                  <c:v>1776.687715</c:v>
                </c:pt>
                <c:pt idx="830">
                  <c:v>1831.8718630000001</c:v>
                </c:pt>
                <c:pt idx="831">
                  <c:v>1885.1683740000001</c:v>
                </c:pt>
                <c:pt idx="832">
                  <c:v>1929.4998399999999</c:v>
                </c:pt>
                <c:pt idx="833">
                  <c:v>1962.319829</c:v>
                </c:pt>
                <c:pt idx="834">
                  <c:v>1990.6274289999999</c:v>
                </c:pt>
                <c:pt idx="835">
                  <c:v>2018.316642</c:v>
                </c:pt>
                <c:pt idx="836">
                  <c:v>2040.8365060000001</c:v>
                </c:pt>
                <c:pt idx="837">
                  <c:v>2056.5446689999999</c:v>
                </c:pt>
                <c:pt idx="838">
                  <c:v>2062.3160979999998</c:v>
                </c:pt>
                <c:pt idx="839">
                  <c:v>2076.6696809999999</c:v>
                </c:pt>
                <c:pt idx="840">
                  <c:v>2078.123556</c:v>
                </c:pt>
                <c:pt idx="841">
                  <c:v>2070.5580319999999</c:v>
                </c:pt>
                <c:pt idx="842">
                  <c:v>2060.4084899999998</c:v>
                </c:pt>
                <c:pt idx="843">
                  <c:v>2053.4858129999998</c:v>
                </c:pt>
                <c:pt idx="844">
                  <c:v>2036.6350090000001</c:v>
                </c:pt>
                <c:pt idx="845">
                  <c:v>2024.241113</c:v>
                </c:pt>
                <c:pt idx="846">
                  <c:v>2013.859543</c:v>
                </c:pt>
                <c:pt idx="847">
                  <c:v>2003.837777</c:v>
                </c:pt>
                <c:pt idx="848">
                  <c:v>1991.3549860000001</c:v>
                </c:pt>
                <c:pt idx="849">
                  <c:v>1981.2563210000001</c:v>
                </c:pt>
                <c:pt idx="850">
                  <c:v>1962.837951</c:v>
                </c:pt>
                <c:pt idx="851">
                  <c:v>1942.5763609999999</c:v>
                </c:pt>
                <c:pt idx="852">
                  <c:v>1922.273494</c:v>
                </c:pt>
                <c:pt idx="853">
                  <c:v>1900.9735539999999</c:v>
                </c:pt>
                <c:pt idx="854">
                  <c:v>1880.6153710000001</c:v>
                </c:pt>
                <c:pt idx="855">
                  <c:v>1858.003708</c:v>
                </c:pt>
                <c:pt idx="856">
                  <c:v>1834.50873</c:v>
                </c:pt>
                <c:pt idx="857">
                  <c:v>1810.1194579999999</c:v>
                </c:pt>
                <c:pt idx="858">
                  <c:v>1792.932315</c:v>
                </c:pt>
                <c:pt idx="859">
                  <c:v>1770.866303</c:v>
                </c:pt>
                <c:pt idx="860">
                  <c:v>1745.5378920000001</c:v>
                </c:pt>
                <c:pt idx="861">
                  <c:v>1724.6358230000001</c:v>
                </c:pt>
                <c:pt idx="862">
                  <c:v>1705.9402829999999</c:v>
                </c:pt>
                <c:pt idx="863">
                  <c:v>1689.2719979999999</c:v>
                </c:pt>
                <c:pt idx="864">
                  <c:v>1676.93697</c:v>
                </c:pt>
                <c:pt idx="865">
                  <c:v>1665.1543879999999</c:v>
                </c:pt>
                <c:pt idx="866">
                  <c:v>1658.434669</c:v>
                </c:pt>
                <c:pt idx="867">
                  <c:v>1651.7145949999999</c:v>
                </c:pt>
                <c:pt idx="868">
                  <c:v>1644.267261</c:v>
                </c:pt>
                <c:pt idx="869">
                  <c:v>1644.1885319999999</c:v>
                </c:pt>
                <c:pt idx="870">
                  <c:v>1645.170488</c:v>
                </c:pt>
                <c:pt idx="871">
                  <c:v>1648.5344769999999</c:v>
                </c:pt>
                <c:pt idx="872">
                  <c:v>1647.8139289999999</c:v>
                </c:pt>
                <c:pt idx="873">
                  <c:v>1650.3209830000001</c:v>
                </c:pt>
                <c:pt idx="874">
                  <c:v>1657.1529800000001</c:v>
                </c:pt>
                <c:pt idx="875">
                  <c:v>1655.197253</c:v>
                </c:pt>
                <c:pt idx="876">
                  <c:v>1657.6193800000001</c:v>
                </c:pt>
                <c:pt idx="877">
                  <c:v>1654.249335</c:v>
                </c:pt>
                <c:pt idx="878">
                  <c:v>1650.045719</c:v>
                </c:pt>
                <c:pt idx="879">
                  <c:v>1642.0443740000001</c:v>
                </c:pt>
                <c:pt idx="880">
                  <c:v>1633.072629</c:v>
                </c:pt>
                <c:pt idx="881">
                  <c:v>1626.9446889999999</c:v>
                </c:pt>
                <c:pt idx="882">
                  <c:v>1612.086155</c:v>
                </c:pt>
                <c:pt idx="883">
                  <c:v>1590.494338</c:v>
                </c:pt>
                <c:pt idx="884">
                  <c:v>1571.173605</c:v>
                </c:pt>
                <c:pt idx="885">
                  <c:v>1547.2499499999999</c:v>
                </c:pt>
                <c:pt idx="886">
                  <c:v>1523.3744859999999</c:v>
                </c:pt>
                <c:pt idx="887">
                  <c:v>1498.3670219999999</c:v>
                </c:pt>
                <c:pt idx="888">
                  <c:v>1469.473968</c:v>
                </c:pt>
                <c:pt idx="889">
                  <c:v>1438.3935100000001</c:v>
                </c:pt>
                <c:pt idx="890">
                  <c:v>1404.3806380000001</c:v>
                </c:pt>
                <c:pt idx="891">
                  <c:v>1368.055807</c:v>
                </c:pt>
                <c:pt idx="892">
                  <c:v>1332.404415</c:v>
                </c:pt>
                <c:pt idx="893">
                  <c:v>1298.3405849999999</c:v>
                </c:pt>
                <c:pt idx="894">
                  <c:v>1258.72298</c:v>
                </c:pt>
                <c:pt idx="895">
                  <c:v>1217.509908</c:v>
                </c:pt>
                <c:pt idx="896">
                  <c:v>1177.3079190000001</c:v>
                </c:pt>
                <c:pt idx="897">
                  <c:v>1134.934604</c:v>
                </c:pt>
                <c:pt idx="898">
                  <c:v>1091.9034380000001</c:v>
                </c:pt>
                <c:pt idx="899">
                  <c:v>1050.3519799999999</c:v>
                </c:pt>
                <c:pt idx="900">
                  <c:v>1013.748802</c:v>
                </c:pt>
                <c:pt idx="901">
                  <c:v>971.71781510000005</c:v>
                </c:pt>
                <c:pt idx="902">
                  <c:v>929.77253629999996</c:v>
                </c:pt>
                <c:pt idx="903">
                  <c:v>889.41147820000003</c:v>
                </c:pt>
                <c:pt idx="904">
                  <c:v>849.51636819999999</c:v>
                </c:pt>
                <c:pt idx="905">
                  <c:v>810.05601239999999</c:v>
                </c:pt>
                <c:pt idx="906">
                  <c:v>771.24852720000001</c:v>
                </c:pt>
                <c:pt idx="907">
                  <c:v>731.33993829999997</c:v>
                </c:pt>
                <c:pt idx="908">
                  <c:v>691.25246689999994</c:v>
                </c:pt>
                <c:pt idx="909">
                  <c:v>652.7790344</c:v>
                </c:pt>
                <c:pt idx="910">
                  <c:v>612.89905690000001</c:v>
                </c:pt>
                <c:pt idx="911">
                  <c:v>574.36084819999996</c:v>
                </c:pt>
                <c:pt idx="912">
                  <c:v>534.49351460000003</c:v>
                </c:pt>
                <c:pt idx="913">
                  <c:v>498.03060809999999</c:v>
                </c:pt>
                <c:pt idx="914">
                  <c:v>466.26916940000001</c:v>
                </c:pt>
                <c:pt idx="915">
                  <c:v>432.69521500000002</c:v>
                </c:pt>
                <c:pt idx="916">
                  <c:v>400.73714139999998</c:v>
                </c:pt>
                <c:pt idx="917">
                  <c:v>372.77227119999998</c:v>
                </c:pt>
                <c:pt idx="918">
                  <c:v>346.99212999999997</c:v>
                </c:pt>
                <c:pt idx="919">
                  <c:v>327.70280020000001</c:v>
                </c:pt>
                <c:pt idx="920">
                  <c:v>313.1707237</c:v>
                </c:pt>
                <c:pt idx="921">
                  <c:v>302.68610089999999</c:v>
                </c:pt>
                <c:pt idx="922">
                  <c:v>295.56616109999999</c:v>
                </c:pt>
                <c:pt idx="923">
                  <c:v>294.9430754</c:v>
                </c:pt>
                <c:pt idx="924">
                  <c:v>298.76463280000002</c:v>
                </c:pt>
                <c:pt idx="925">
                  <c:v>307.64035730000001</c:v>
                </c:pt>
                <c:pt idx="926">
                  <c:v>322.04246540000003</c:v>
                </c:pt>
                <c:pt idx="927">
                  <c:v>340.90403739999999</c:v>
                </c:pt>
                <c:pt idx="928">
                  <c:v>367.16398020000003</c:v>
                </c:pt>
                <c:pt idx="929">
                  <c:v>396.54507810000001</c:v>
                </c:pt>
                <c:pt idx="930">
                  <c:v>430.6426194</c:v>
                </c:pt>
                <c:pt idx="931">
                  <c:v>469.98363819999997</c:v>
                </c:pt>
                <c:pt idx="932">
                  <c:v>512.69113879999998</c:v>
                </c:pt>
                <c:pt idx="933">
                  <c:v>558.05407449999996</c:v>
                </c:pt>
                <c:pt idx="934">
                  <c:v>605.3791526</c:v>
                </c:pt>
                <c:pt idx="935">
                  <c:v>654.24731159999999</c:v>
                </c:pt>
                <c:pt idx="936">
                  <c:v>709.21249660000001</c:v>
                </c:pt>
                <c:pt idx="937">
                  <c:v>765.7840109</c:v>
                </c:pt>
                <c:pt idx="938">
                  <c:v>822.00282100000004</c:v>
                </c:pt>
                <c:pt idx="939">
                  <c:v>881.78326679999998</c:v>
                </c:pt>
                <c:pt idx="940">
                  <c:v>944.66196449999995</c:v>
                </c:pt>
                <c:pt idx="941">
                  <c:v>1008.519088</c:v>
                </c:pt>
                <c:pt idx="942">
                  <c:v>1076.6501069999999</c:v>
                </c:pt>
                <c:pt idx="943">
                  <c:v>1146.385387</c:v>
                </c:pt>
                <c:pt idx="944">
                  <c:v>1219.8364790000001</c:v>
                </c:pt>
                <c:pt idx="945">
                  <c:v>1299.5223639999999</c:v>
                </c:pt>
                <c:pt idx="946">
                  <c:v>1382.711951</c:v>
                </c:pt>
                <c:pt idx="947">
                  <c:v>1460.462945</c:v>
                </c:pt>
                <c:pt idx="948">
                  <c:v>1545.812983</c:v>
                </c:pt>
                <c:pt idx="949">
                  <c:v>1635.6361460000001</c:v>
                </c:pt>
                <c:pt idx="950">
                  <c:v>1721.0956630000001</c:v>
                </c:pt>
                <c:pt idx="951">
                  <c:v>1808.442708</c:v>
                </c:pt>
                <c:pt idx="952">
                  <c:v>1891.0151519999999</c:v>
                </c:pt>
                <c:pt idx="953">
                  <c:v>1970.545576</c:v>
                </c:pt>
                <c:pt idx="954">
                  <c:v>2050.693049</c:v>
                </c:pt>
                <c:pt idx="955">
                  <c:v>2124.5134010000002</c:v>
                </c:pt>
                <c:pt idx="956">
                  <c:v>2194.8384420000002</c:v>
                </c:pt>
                <c:pt idx="957">
                  <c:v>2261.3919059999998</c:v>
                </c:pt>
                <c:pt idx="958">
                  <c:v>2321.1220029999999</c:v>
                </c:pt>
                <c:pt idx="959">
                  <c:v>2373.8180189999998</c:v>
                </c:pt>
                <c:pt idx="960">
                  <c:v>2424.4771919999998</c:v>
                </c:pt>
                <c:pt idx="961">
                  <c:v>2470.9392560000001</c:v>
                </c:pt>
                <c:pt idx="962">
                  <c:v>2510.8660089999998</c:v>
                </c:pt>
                <c:pt idx="963">
                  <c:v>2546.998756</c:v>
                </c:pt>
                <c:pt idx="964">
                  <c:v>2583.9507960000001</c:v>
                </c:pt>
                <c:pt idx="965">
                  <c:v>2623.2078660000002</c:v>
                </c:pt>
                <c:pt idx="966">
                  <c:v>2655.4333339999998</c:v>
                </c:pt>
                <c:pt idx="967">
                  <c:v>2685.1699309999999</c:v>
                </c:pt>
                <c:pt idx="968">
                  <c:v>2718.2097199999998</c:v>
                </c:pt>
                <c:pt idx="969">
                  <c:v>2745.7365799999998</c:v>
                </c:pt>
                <c:pt idx="970">
                  <c:v>2774.1096160000002</c:v>
                </c:pt>
                <c:pt idx="971">
                  <c:v>2805.9804089999998</c:v>
                </c:pt>
                <c:pt idx="972">
                  <c:v>2837.6021040000001</c:v>
                </c:pt>
                <c:pt idx="973">
                  <c:v>2871.3223859999998</c:v>
                </c:pt>
                <c:pt idx="974">
                  <c:v>2901.027932</c:v>
                </c:pt>
                <c:pt idx="975">
                  <c:v>2923.590944</c:v>
                </c:pt>
                <c:pt idx="976">
                  <c:v>2944.6551720000002</c:v>
                </c:pt>
                <c:pt idx="977">
                  <c:v>2965.3920600000001</c:v>
                </c:pt>
                <c:pt idx="978">
                  <c:v>2984.1356479999999</c:v>
                </c:pt>
                <c:pt idx="979">
                  <c:v>2993.1664089999999</c:v>
                </c:pt>
                <c:pt idx="980">
                  <c:v>2996.7617660000001</c:v>
                </c:pt>
                <c:pt idx="981">
                  <c:v>2995.1471670000001</c:v>
                </c:pt>
                <c:pt idx="982">
                  <c:v>2979.2725249999999</c:v>
                </c:pt>
                <c:pt idx="983">
                  <c:v>2962.871157</c:v>
                </c:pt>
                <c:pt idx="984">
                  <c:v>2930.3436900000002</c:v>
                </c:pt>
                <c:pt idx="985">
                  <c:v>2888.9898020000001</c:v>
                </c:pt>
                <c:pt idx="986">
                  <c:v>2840.6033729999999</c:v>
                </c:pt>
                <c:pt idx="987">
                  <c:v>2785.0152539999999</c:v>
                </c:pt>
                <c:pt idx="988">
                  <c:v>2726.904673</c:v>
                </c:pt>
                <c:pt idx="989">
                  <c:v>2662.3683169999999</c:v>
                </c:pt>
                <c:pt idx="990">
                  <c:v>2588.2477520000002</c:v>
                </c:pt>
                <c:pt idx="991">
                  <c:v>2508.454197</c:v>
                </c:pt>
                <c:pt idx="992">
                  <c:v>2423.715373</c:v>
                </c:pt>
                <c:pt idx="993">
                  <c:v>2337.7779780000001</c:v>
                </c:pt>
                <c:pt idx="994">
                  <c:v>2251.741344</c:v>
                </c:pt>
                <c:pt idx="995">
                  <c:v>2165.041205</c:v>
                </c:pt>
                <c:pt idx="996">
                  <c:v>2075.2444810000002</c:v>
                </c:pt>
                <c:pt idx="997">
                  <c:v>1987.46254</c:v>
                </c:pt>
                <c:pt idx="998">
                  <c:v>1902.3935759999999</c:v>
                </c:pt>
                <c:pt idx="999">
                  <c:v>1817.0661</c:v>
                </c:pt>
                <c:pt idx="1000">
                  <c:v>1728.9405059999999</c:v>
                </c:pt>
                <c:pt idx="1001">
                  <c:v>1641.2332739999999</c:v>
                </c:pt>
                <c:pt idx="1002">
                  <c:v>1556.3034399999999</c:v>
                </c:pt>
                <c:pt idx="1003">
                  <c:v>1472.6409289999999</c:v>
                </c:pt>
                <c:pt idx="1004">
                  <c:v>1396.7788660000001</c:v>
                </c:pt>
                <c:pt idx="1005">
                  <c:v>1324.1932959999999</c:v>
                </c:pt>
                <c:pt idx="1006">
                  <c:v>1250.9781170000001</c:v>
                </c:pt>
                <c:pt idx="1007">
                  <c:v>1181.156291</c:v>
                </c:pt>
                <c:pt idx="1008">
                  <c:v>1118.8281850000001</c:v>
                </c:pt>
                <c:pt idx="1009">
                  <c:v>1061.2590279999999</c:v>
                </c:pt>
                <c:pt idx="1010">
                  <c:v>1008.687407</c:v>
                </c:pt>
                <c:pt idx="1011">
                  <c:v>964.03188420000004</c:v>
                </c:pt>
                <c:pt idx="1012">
                  <c:v>927.08357980000005</c:v>
                </c:pt>
                <c:pt idx="1013">
                  <c:v>896.37966659999995</c:v>
                </c:pt>
                <c:pt idx="1014">
                  <c:v>875.06783689999997</c:v>
                </c:pt>
                <c:pt idx="1015">
                  <c:v>862.00381030000005</c:v>
                </c:pt>
                <c:pt idx="1016">
                  <c:v>861.01820280000004</c:v>
                </c:pt>
                <c:pt idx="1017">
                  <c:v>863.81593869999995</c:v>
                </c:pt>
                <c:pt idx="1018">
                  <c:v>874.21726369999999</c:v>
                </c:pt>
                <c:pt idx="1019">
                  <c:v>893.88516419999996</c:v>
                </c:pt>
                <c:pt idx="1020">
                  <c:v>921.94998620000001</c:v>
                </c:pt>
                <c:pt idx="1021">
                  <c:v>954.34891049999999</c:v>
                </c:pt>
                <c:pt idx="1022">
                  <c:v>989.47434920000001</c:v>
                </c:pt>
                <c:pt idx="1023">
                  <c:v>1030.332251</c:v>
                </c:pt>
                <c:pt idx="1024">
                  <c:v>1074.6529399999999</c:v>
                </c:pt>
                <c:pt idx="1025">
                  <c:v>1120.3630639999999</c:v>
                </c:pt>
                <c:pt idx="1026">
                  <c:v>1164.2233550000001</c:v>
                </c:pt>
                <c:pt idx="1027">
                  <c:v>1208.4240460000001</c:v>
                </c:pt>
                <c:pt idx="1028">
                  <c:v>1252.5593719999999</c:v>
                </c:pt>
                <c:pt idx="1029">
                  <c:v>1290.9718479999999</c:v>
                </c:pt>
                <c:pt idx="1030">
                  <c:v>1328.1371200000001</c:v>
                </c:pt>
                <c:pt idx="1031">
                  <c:v>1363.582897</c:v>
                </c:pt>
                <c:pt idx="1032">
                  <c:v>1394.284238</c:v>
                </c:pt>
                <c:pt idx="1033">
                  <c:v>1422.338166</c:v>
                </c:pt>
                <c:pt idx="1034">
                  <c:v>1445.3155650000001</c:v>
                </c:pt>
                <c:pt idx="1035">
                  <c:v>1464.3716440000001</c:v>
                </c:pt>
                <c:pt idx="1036">
                  <c:v>1477.252825</c:v>
                </c:pt>
                <c:pt idx="1037">
                  <c:v>1487.641576</c:v>
                </c:pt>
                <c:pt idx="1038">
                  <c:v>1496.4842599999999</c:v>
                </c:pt>
                <c:pt idx="1039">
                  <c:v>1501.7458469999999</c:v>
                </c:pt>
                <c:pt idx="1040">
                  <c:v>1502.0636199999999</c:v>
                </c:pt>
                <c:pt idx="1041">
                  <c:v>1499.024124</c:v>
                </c:pt>
                <c:pt idx="1042">
                  <c:v>1491.4924189999999</c:v>
                </c:pt>
                <c:pt idx="1043">
                  <c:v>1480.9709130000001</c:v>
                </c:pt>
                <c:pt idx="1044">
                  <c:v>1466.1748230000001</c:v>
                </c:pt>
                <c:pt idx="1045">
                  <c:v>1448.1071280000001</c:v>
                </c:pt>
                <c:pt idx="1046">
                  <c:v>1425.721963</c:v>
                </c:pt>
                <c:pt idx="1047">
                  <c:v>1399.356264</c:v>
                </c:pt>
                <c:pt idx="1048">
                  <c:v>1370.5180379999999</c:v>
                </c:pt>
                <c:pt idx="1049">
                  <c:v>1338.9084350000001</c:v>
                </c:pt>
                <c:pt idx="1050">
                  <c:v>1301.6741979999999</c:v>
                </c:pt>
                <c:pt idx="1051">
                  <c:v>1263.174266</c:v>
                </c:pt>
                <c:pt idx="1052">
                  <c:v>1220.2180920000001</c:v>
                </c:pt>
                <c:pt idx="1053">
                  <c:v>1182.1191309999999</c:v>
                </c:pt>
                <c:pt idx="1054">
                  <c:v>1142.328111</c:v>
                </c:pt>
                <c:pt idx="1055">
                  <c:v>1099.2039420000001</c:v>
                </c:pt>
                <c:pt idx="1056">
                  <c:v>1057.05609</c:v>
                </c:pt>
                <c:pt idx="1057">
                  <c:v>1014.738941</c:v>
                </c:pt>
                <c:pt idx="1058">
                  <c:v>973.87957879999999</c:v>
                </c:pt>
                <c:pt idx="1059">
                  <c:v>937.06058169999994</c:v>
                </c:pt>
                <c:pt idx="1060">
                  <c:v>903.95676619999995</c:v>
                </c:pt>
                <c:pt idx="1061">
                  <c:v>869.79546879999998</c:v>
                </c:pt>
                <c:pt idx="1062">
                  <c:v>839.55196560000002</c:v>
                </c:pt>
                <c:pt idx="1063">
                  <c:v>810.316912</c:v>
                </c:pt>
                <c:pt idx="1064">
                  <c:v>788.7408782</c:v>
                </c:pt>
                <c:pt idx="1065">
                  <c:v>766.54702159999999</c:v>
                </c:pt>
                <c:pt idx="1066">
                  <c:v>746.62522980000006</c:v>
                </c:pt>
                <c:pt idx="1067">
                  <c:v>725.28017790000001</c:v>
                </c:pt>
                <c:pt idx="1068">
                  <c:v>709.2671947</c:v>
                </c:pt>
                <c:pt idx="1069">
                  <c:v>696.58538109999995</c:v>
                </c:pt>
                <c:pt idx="1070">
                  <c:v>685.49131880000004</c:v>
                </c:pt>
                <c:pt idx="1071">
                  <c:v>677.96583999999996</c:v>
                </c:pt>
                <c:pt idx="1072">
                  <c:v>670.1403851</c:v>
                </c:pt>
                <c:pt idx="1073">
                  <c:v>661.14734520000002</c:v>
                </c:pt>
                <c:pt idx="1074">
                  <c:v>655.94564439999999</c:v>
                </c:pt>
                <c:pt idx="1075">
                  <c:v>653.51179000000002</c:v>
                </c:pt>
                <c:pt idx="1076">
                  <c:v>652.41691749999995</c:v>
                </c:pt>
                <c:pt idx="1077">
                  <c:v>653.07733440000004</c:v>
                </c:pt>
                <c:pt idx="1078">
                  <c:v>656.26458679999996</c:v>
                </c:pt>
                <c:pt idx="1079">
                  <c:v>660.00313689999996</c:v>
                </c:pt>
                <c:pt idx="1080">
                  <c:v>667.03152690000002</c:v>
                </c:pt>
                <c:pt idx="1081">
                  <c:v>676.2951468</c:v>
                </c:pt>
                <c:pt idx="1082">
                  <c:v>688.14566730000001</c:v>
                </c:pt>
                <c:pt idx="1083">
                  <c:v>702.82954740000002</c:v>
                </c:pt>
                <c:pt idx="1084">
                  <c:v>719.76967839999998</c:v>
                </c:pt>
                <c:pt idx="1085">
                  <c:v>737.76961100000005</c:v>
                </c:pt>
                <c:pt idx="1086">
                  <c:v>756.78199219999999</c:v>
                </c:pt>
                <c:pt idx="1087">
                  <c:v>774.36740459999999</c:v>
                </c:pt>
                <c:pt idx="1088">
                  <c:v>796.65436669999997</c:v>
                </c:pt>
                <c:pt idx="1089">
                  <c:v>819.32702310000002</c:v>
                </c:pt>
                <c:pt idx="1090">
                  <c:v>842.24958179999999</c:v>
                </c:pt>
                <c:pt idx="1091">
                  <c:v>864.89395869999998</c:v>
                </c:pt>
                <c:pt idx="1092">
                  <c:v>887.57825779999996</c:v>
                </c:pt>
                <c:pt idx="1093">
                  <c:v>910.20759769999995</c:v>
                </c:pt>
                <c:pt idx="1094">
                  <c:v>934.85874000000001</c:v>
                </c:pt>
                <c:pt idx="1095">
                  <c:v>958.4896215</c:v>
                </c:pt>
                <c:pt idx="1096">
                  <c:v>977.63455329999999</c:v>
                </c:pt>
                <c:pt idx="1097">
                  <c:v>998.07177549999994</c:v>
                </c:pt>
                <c:pt idx="1098">
                  <c:v>1020.311195</c:v>
                </c:pt>
                <c:pt idx="1099">
                  <c:v>1041.5037930000001</c:v>
                </c:pt>
                <c:pt idx="1100">
                  <c:v>1063.6763209999999</c:v>
                </c:pt>
                <c:pt idx="1101">
                  <c:v>1084.223845</c:v>
                </c:pt>
                <c:pt idx="1102">
                  <c:v>1106.360737</c:v>
                </c:pt>
                <c:pt idx="1103">
                  <c:v>1127.7274150000001</c:v>
                </c:pt>
                <c:pt idx="1104">
                  <c:v>1150.5477760000001</c:v>
                </c:pt>
                <c:pt idx="1105">
                  <c:v>1177.9849300000001</c:v>
                </c:pt>
                <c:pt idx="1106">
                  <c:v>1207.2806390000001</c:v>
                </c:pt>
                <c:pt idx="1107">
                  <c:v>1240.3994580000001</c:v>
                </c:pt>
                <c:pt idx="1108">
                  <c:v>1278.6325830000001</c:v>
                </c:pt>
                <c:pt idx="1109">
                  <c:v>1328.868475</c:v>
                </c:pt>
                <c:pt idx="1110">
                  <c:v>1382.660302</c:v>
                </c:pt>
                <c:pt idx="1111">
                  <c:v>1437.974453</c:v>
                </c:pt>
                <c:pt idx="1112">
                  <c:v>1491.4764279999999</c:v>
                </c:pt>
                <c:pt idx="1113">
                  <c:v>1558.5450430000001</c:v>
                </c:pt>
                <c:pt idx="1114">
                  <c:v>1631.9712910000001</c:v>
                </c:pt>
                <c:pt idx="1115">
                  <c:v>1710.0049079999999</c:v>
                </c:pt>
                <c:pt idx="1116">
                  <c:v>1792.414863</c:v>
                </c:pt>
                <c:pt idx="1117">
                  <c:v>1876.2141610000001</c:v>
                </c:pt>
                <c:pt idx="1118">
                  <c:v>1959.2045519999999</c:v>
                </c:pt>
                <c:pt idx="1119">
                  <c:v>2042.7603570000001</c:v>
                </c:pt>
                <c:pt idx="1120">
                  <c:v>2118.610956</c:v>
                </c:pt>
                <c:pt idx="1121">
                  <c:v>2202.806904</c:v>
                </c:pt>
                <c:pt idx="1122">
                  <c:v>2280.3471909999998</c:v>
                </c:pt>
                <c:pt idx="1123">
                  <c:v>2346.700069</c:v>
                </c:pt>
                <c:pt idx="1124">
                  <c:v>2413.770297</c:v>
                </c:pt>
                <c:pt idx="1125">
                  <c:v>2476.0560310000001</c:v>
                </c:pt>
                <c:pt idx="1126">
                  <c:v>2531.7796109999999</c:v>
                </c:pt>
                <c:pt idx="1127">
                  <c:v>2570.106925</c:v>
                </c:pt>
                <c:pt idx="1128">
                  <c:v>2599.4820920000002</c:v>
                </c:pt>
                <c:pt idx="1129">
                  <c:v>2626.9349609999999</c:v>
                </c:pt>
                <c:pt idx="1130">
                  <c:v>2642.4318229999999</c:v>
                </c:pt>
                <c:pt idx="1131">
                  <c:v>2645.9048809999999</c:v>
                </c:pt>
                <c:pt idx="1132">
                  <c:v>2642.1141229999998</c:v>
                </c:pt>
                <c:pt idx="1133">
                  <c:v>2627.061999</c:v>
                </c:pt>
                <c:pt idx="1134">
                  <c:v>2604.0734539999999</c:v>
                </c:pt>
                <c:pt idx="1135">
                  <c:v>2574.7908170000001</c:v>
                </c:pt>
                <c:pt idx="1136">
                  <c:v>2538.1539819999998</c:v>
                </c:pt>
                <c:pt idx="1137">
                  <c:v>2493.5401980000001</c:v>
                </c:pt>
                <c:pt idx="1138">
                  <c:v>2443.3393620000002</c:v>
                </c:pt>
                <c:pt idx="1139">
                  <c:v>2390.685931</c:v>
                </c:pt>
                <c:pt idx="1140">
                  <c:v>2332.3729530000001</c:v>
                </c:pt>
                <c:pt idx="1141">
                  <c:v>2267.949564</c:v>
                </c:pt>
                <c:pt idx="1142">
                  <c:v>2199.9458410000002</c:v>
                </c:pt>
                <c:pt idx="1143">
                  <c:v>2130.922176</c:v>
                </c:pt>
                <c:pt idx="1144">
                  <c:v>2057.2969309999999</c:v>
                </c:pt>
                <c:pt idx="1145">
                  <c:v>1985.517701</c:v>
                </c:pt>
                <c:pt idx="1146">
                  <c:v>1910.0146609999999</c:v>
                </c:pt>
                <c:pt idx="1147">
                  <c:v>1827.7367079999999</c:v>
                </c:pt>
                <c:pt idx="1148">
                  <c:v>1744.0523209999999</c:v>
                </c:pt>
                <c:pt idx="1149">
                  <c:v>1660.413423</c:v>
                </c:pt>
                <c:pt idx="1150">
                  <c:v>1577.1340270000001</c:v>
                </c:pt>
                <c:pt idx="1151">
                  <c:v>1491.5659969999999</c:v>
                </c:pt>
                <c:pt idx="1152">
                  <c:v>1407.3286760000001</c:v>
                </c:pt>
                <c:pt idx="1153">
                  <c:v>1328.8299629999999</c:v>
                </c:pt>
                <c:pt idx="1154">
                  <c:v>1259.6072429999999</c:v>
                </c:pt>
                <c:pt idx="1155">
                  <c:v>1183.9209679999999</c:v>
                </c:pt>
                <c:pt idx="1156">
                  <c:v>1111.4348890000001</c:v>
                </c:pt>
                <c:pt idx="1157">
                  <c:v>1045.720677</c:v>
                </c:pt>
                <c:pt idx="1158">
                  <c:v>993.88272570000004</c:v>
                </c:pt>
                <c:pt idx="1159">
                  <c:v>948.73218259999999</c:v>
                </c:pt>
                <c:pt idx="1160">
                  <c:v>908.67008940000005</c:v>
                </c:pt>
                <c:pt idx="1161">
                  <c:v>878.40902989999995</c:v>
                </c:pt>
                <c:pt idx="1162">
                  <c:v>856.82577679999997</c:v>
                </c:pt>
                <c:pt idx="1163">
                  <c:v>842.00323790000004</c:v>
                </c:pt>
                <c:pt idx="1164">
                  <c:v>833.90694550000001</c:v>
                </c:pt>
                <c:pt idx="1165">
                  <c:v>840.8151944</c:v>
                </c:pt>
                <c:pt idx="1166">
                  <c:v>849.46828029999995</c:v>
                </c:pt>
                <c:pt idx="1167">
                  <c:v>866.21912989999998</c:v>
                </c:pt>
                <c:pt idx="1168">
                  <c:v>891.09739509999997</c:v>
                </c:pt>
                <c:pt idx="1169">
                  <c:v>923.9827464</c:v>
                </c:pt>
                <c:pt idx="1170">
                  <c:v>962.94422640000005</c:v>
                </c:pt>
                <c:pt idx="1171">
                  <c:v>1006.560519</c:v>
                </c:pt>
                <c:pt idx="1172">
                  <c:v>1051.8161660000001</c:v>
                </c:pt>
                <c:pt idx="1173">
                  <c:v>1104.2597370000001</c:v>
                </c:pt>
                <c:pt idx="1174">
                  <c:v>1157.3319770000001</c:v>
                </c:pt>
                <c:pt idx="1175">
                  <c:v>1216.5781629999999</c:v>
                </c:pt>
                <c:pt idx="1176">
                  <c:v>1276.7483360000001</c:v>
                </c:pt>
                <c:pt idx="1177">
                  <c:v>1333.28945</c:v>
                </c:pt>
                <c:pt idx="1178">
                  <c:v>1394.865147</c:v>
                </c:pt>
                <c:pt idx="1179">
                  <c:v>1457.5022369999999</c:v>
                </c:pt>
                <c:pt idx="1180">
                  <c:v>1520.5515399999999</c:v>
                </c:pt>
                <c:pt idx="1181">
                  <c:v>1581.4421950000001</c:v>
                </c:pt>
                <c:pt idx="1182">
                  <c:v>1642.440413</c:v>
                </c:pt>
                <c:pt idx="1183">
                  <c:v>1707.664309</c:v>
                </c:pt>
                <c:pt idx="1184">
                  <c:v>1772.910611</c:v>
                </c:pt>
                <c:pt idx="1185">
                  <c:v>1841.8062640000001</c:v>
                </c:pt>
                <c:pt idx="1186">
                  <c:v>1914.1736189999999</c:v>
                </c:pt>
                <c:pt idx="1187">
                  <c:v>1982.3710599999999</c:v>
                </c:pt>
                <c:pt idx="1188">
                  <c:v>2058.7819359999999</c:v>
                </c:pt>
                <c:pt idx="1189">
                  <c:v>2141.8940109999999</c:v>
                </c:pt>
                <c:pt idx="1190">
                  <c:v>2225.1282470000001</c:v>
                </c:pt>
                <c:pt idx="1191">
                  <c:v>2315.5643850000001</c:v>
                </c:pt>
                <c:pt idx="1192">
                  <c:v>2405.612165</c:v>
                </c:pt>
                <c:pt idx="1193">
                  <c:v>2500.7320719999998</c:v>
                </c:pt>
                <c:pt idx="1194">
                  <c:v>2603.674027</c:v>
                </c:pt>
                <c:pt idx="1195">
                  <c:v>2710.502704</c:v>
                </c:pt>
                <c:pt idx="1196">
                  <c:v>2820.374057</c:v>
                </c:pt>
                <c:pt idx="1197">
                  <c:v>2930.297333</c:v>
                </c:pt>
                <c:pt idx="1198">
                  <c:v>3043.2135950000002</c:v>
                </c:pt>
                <c:pt idx="1199">
                  <c:v>3156.4349609999999</c:v>
                </c:pt>
                <c:pt idx="1200">
                  <c:v>3277.3355379999998</c:v>
                </c:pt>
                <c:pt idx="1201">
                  <c:v>3395.5259809999998</c:v>
                </c:pt>
                <c:pt idx="1202">
                  <c:v>3505.3988880000002</c:v>
                </c:pt>
                <c:pt idx="1203">
                  <c:v>3620.79684</c:v>
                </c:pt>
                <c:pt idx="1204">
                  <c:v>3732.7709089999998</c:v>
                </c:pt>
                <c:pt idx="1205">
                  <c:v>3836.7855209999998</c:v>
                </c:pt>
                <c:pt idx="1206">
                  <c:v>3942.1713730000001</c:v>
                </c:pt>
                <c:pt idx="1207">
                  <c:v>4040.6585020000002</c:v>
                </c:pt>
                <c:pt idx="1208">
                  <c:v>4138.2199730000002</c:v>
                </c:pt>
                <c:pt idx="1209">
                  <c:v>4231.372284</c:v>
                </c:pt>
                <c:pt idx="1210">
                  <c:v>4318.8815569999997</c:v>
                </c:pt>
                <c:pt idx="1211">
                  <c:v>4406.8362649999999</c:v>
                </c:pt>
                <c:pt idx="1212">
                  <c:v>4496.3459640000001</c:v>
                </c:pt>
                <c:pt idx="1213">
                  <c:v>4578.2081070000004</c:v>
                </c:pt>
                <c:pt idx="1214">
                  <c:v>4670.8164939999997</c:v>
                </c:pt>
                <c:pt idx="1215">
                  <c:v>4763.5054929999997</c:v>
                </c:pt>
                <c:pt idx="1216">
                  <c:v>4854.3811539999997</c:v>
                </c:pt>
                <c:pt idx="1217">
                  <c:v>4943.0101000000004</c:v>
                </c:pt>
                <c:pt idx="1218">
                  <c:v>5034.0656520000002</c:v>
                </c:pt>
                <c:pt idx="1219">
                  <c:v>5138.7725739999996</c:v>
                </c:pt>
                <c:pt idx="1220">
                  <c:v>5242.9751109999997</c:v>
                </c:pt>
                <c:pt idx="1221">
                  <c:v>5335.3535199999997</c:v>
                </c:pt>
                <c:pt idx="1222">
                  <c:v>5422.5657019999999</c:v>
                </c:pt>
                <c:pt idx="1223">
                  <c:v>5515.8306000000002</c:v>
                </c:pt>
                <c:pt idx="1224">
                  <c:v>5605.7836980000002</c:v>
                </c:pt>
                <c:pt idx="1225">
                  <c:v>5694.6015610000004</c:v>
                </c:pt>
                <c:pt idx="1226">
                  <c:v>5775.0658549999998</c:v>
                </c:pt>
                <c:pt idx="1227">
                  <c:v>5848.7274799999996</c:v>
                </c:pt>
                <c:pt idx="1228">
                  <c:v>5913.8232390000003</c:v>
                </c:pt>
                <c:pt idx="1229">
                  <c:v>5983.1081899999999</c:v>
                </c:pt>
                <c:pt idx="1230">
                  <c:v>6046.3070150000003</c:v>
                </c:pt>
                <c:pt idx="1231">
                  <c:v>6104.3871580000005</c:v>
                </c:pt>
                <c:pt idx="1232">
                  <c:v>6152.6746780000003</c:v>
                </c:pt>
                <c:pt idx="1233">
                  <c:v>6198.3387460000004</c:v>
                </c:pt>
                <c:pt idx="1234">
                  <c:v>6234.4079430000002</c:v>
                </c:pt>
                <c:pt idx="1235">
                  <c:v>6267.9918379999999</c:v>
                </c:pt>
                <c:pt idx="1236">
                  <c:v>6297.3551010000001</c:v>
                </c:pt>
                <c:pt idx="1237">
                  <c:v>6305.8088740000003</c:v>
                </c:pt>
                <c:pt idx="1238">
                  <c:v>6319.155608</c:v>
                </c:pt>
                <c:pt idx="1239">
                  <c:v>6313.5890740000004</c:v>
                </c:pt>
                <c:pt idx="1240">
                  <c:v>6297.7650649999996</c:v>
                </c:pt>
                <c:pt idx="1241">
                  <c:v>6285.4493279999997</c:v>
                </c:pt>
                <c:pt idx="1242">
                  <c:v>6255.1894229999998</c:v>
                </c:pt>
                <c:pt idx="1243">
                  <c:v>6221.9797289999997</c:v>
                </c:pt>
                <c:pt idx="1244">
                  <c:v>6177.7114609999999</c:v>
                </c:pt>
                <c:pt idx="1245">
                  <c:v>6121.6389600000002</c:v>
                </c:pt>
                <c:pt idx="1246">
                  <c:v>6063.2644829999999</c:v>
                </c:pt>
                <c:pt idx="1247">
                  <c:v>5999.1262059999999</c:v>
                </c:pt>
                <c:pt idx="1248">
                  <c:v>5937.4241110000003</c:v>
                </c:pt>
                <c:pt idx="1249">
                  <c:v>5877.6361180000004</c:v>
                </c:pt>
                <c:pt idx="1250">
                  <c:v>5815.7142670000003</c:v>
                </c:pt>
                <c:pt idx="1251">
                  <c:v>5749.3805949999996</c:v>
                </c:pt>
                <c:pt idx="1252">
                  <c:v>5683.258581</c:v>
                </c:pt>
                <c:pt idx="1253">
                  <c:v>5619.574509</c:v>
                </c:pt>
                <c:pt idx="1254">
                  <c:v>5564.278816</c:v>
                </c:pt>
                <c:pt idx="1255">
                  <c:v>5507.2873339999996</c:v>
                </c:pt>
                <c:pt idx="1256">
                  <c:v>5453.8316779999996</c:v>
                </c:pt>
                <c:pt idx="1257">
                  <c:v>5402.6074259999996</c:v>
                </c:pt>
                <c:pt idx="1258">
                  <c:v>5359.1374779999996</c:v>
                </c:pt>
                <c:pt idx="1259">
                  <c:v>5322.1354090000004</c:v>
                </c:pt>
                <c:pt idx="1260">
                  <c:v>5288.8235109999996</c:v>
                </c:pt>
                <c:pt idx="1261">
                  <c:v>5260.321148</c:v>
                </c:pt>
                <c:pt idx="1262">
                  <c:v>5234.9541829999998</c:v>
                </c:pt>
                <c:pt idx="1263">
                  <c:v>5220.8174060000001</c:v>
                </c:pt>
                <c:pt idx="1264">
                  <c:v>5209.1639349999996</c:v>
                </c:pt>
                <c:pt idx="1265">
                  <c:v>5196.2653540000001</c:v>
                </c:pt>
                <c:pt idx="1266">
                  <c:v>5189.9359969999996</c:v>
                </c:pt>
                <c:pt idx="1267">
                  <c:v>5193.1596470000004</c:v>
                </c:pt>
                <c:pt idx="1268">
                  <c:v>5191.6370290000004</c:v>
                </c:pt>
                <c:pt idx="1269">
                  <c:v>5171.5574029999998</c:v>
                </c:pt>
                <c:pt idx="1270">
                  <c:v>5134.1612670000004</c:v>
                </c:pt>
                <c:pt idx="1271">
                  <c:v>5088.0875990000004</c:v>
                </c:pt>
                <c:pt idx="1272">
                  <c:v>5030.1943119999996</c:v>
                </c:pt>
                <c:pt idx="1273">
                  <c:v>4953.9612059999999</c:v>
                </c:pt>
                <c:pt idx="1274">
                  <c:v>4859.6614550000004</c:v>
                </c:pt>
                <c:pt idx="1275">
                  <c:v>4759.989697</c:v>
                </c:pt>
                <c:pt idx="1276">
                  <c:v>4663.4008910000002</c:v>
                </c:pt>
                <c:pt idx="1277">
                  <c:v>4564.4587940000001</c:v>
                </c:pt>
                <c:pt idx="1278">
                  <c:v>4469.5728939999999</c:v>
                </c:pt>
                <c:pt idx="1279">
                  <c:v>4386.0741589999998</c:v>
                </c:pt>
                <c:pt idx="1280">
                  <c:v>4290.4605780000002</c:v>
                </c:pt>
                <c:pt idx="1281">
                  <c:v>4197.2677190000004</c:v>
                </c:pt>
                <c:pt idx="1282">
                  <c:v>4104.7372070000001</c:v>
                </c:pt>
                <c:pt idx="1283">
                  <c:v>4016.587579</c:v>
                </c:pt>
                <c:pt idx="1284">
                  <c:v>3937.9169099999999</c:v>
                </c:pt>
                <c:pt idx="1285">
                  <c:v>3859.098524</c:v>
                </c:pt>
                <c:pt idx="1286">
                  <c:v>3790.413513</c:v>
                </c:pt>
                <c:pt idx="1287">
                  <c:v>3721.5515409999998</c:v>
                </c:pt>
                <c:pt idx="1288">
                  <c:v>3653.2650309999999</c:v>
                </c:pt>
                <c:pt idx="1289">
                  <c:v>3588.260311</c:v>
                </c:pt>
                <c:pt idx="1290">
                  <c:v>3540.7396319999998</c:v>
                </c:pt>
                <c:pt idx="1291">
                  <c:v>3495.9330519999999</c:v>
                </c:pt>
                <c:pt idx="1292">
                  <c:v>3462.2101250000001</c:v>
                </c:pt>
                <c:pt idx="1293">
                  <c:v>3427.4949059999999</c:v>
                </c:pt>
                <c:pt idx="1294">
                  <c:v>3387.8223309999998</c:v>
                </c:pt>
                <c:pt idx="1295">
                  <c:v>3337.422298</c:v>
                </c:pt>
                <c:pt idx="1296">
                  <c:v>3285.264518</c:v>
                </c:pt>
                <c:pt idx="1297">
                  <c:v>3225.7870149999999</c:v>
                </c:pt>
                <c:pt idx="1298">
                  <c:v>3164.305914</c:v>
                </c:pt>
                <c:pt idx="1299">
                  <c:v>3103.9860520000002</c:v>
                </c:pt>
                <c:pt idx="1300">
                  <c:v>3031.594188</c:v>
                </c:pt>
                <c:pt idx="1301">
                  <c:v>2954.7537790000001</c:v>
                </c:pt>
                <c:pt idx="1302">
                  <c:v>2868.4139530000002</c:v>
                </c:pt>
                <c:pt idx="1303">
                  <c:v>2779.4963080000002</c:v>
                </c:pt>
                <c:pt idx="1304">
                  <c:v>2686.1621</c:v>
                </c:pt>
                <c:pt idx="1305">
                  <c:v>2598.8606380000001</c:v>
                </c:pt>
                <c:pt idx="1306">
                  <c:v>2534.3300429999999</c:v>
                </c:pt>
                <c:pt idx="1307">
                  <c:v>2489.869659</c:v>
                </c:pt>
                <c:pt idx="1308">
                  <c:v>2460.305746</c:v>
                </c:pt>
                <c:pt idx="1309">
                  <c:v>2448.798076</c:v>
                </c:pt>
                <c:pt idx="1310">
                  <c:v>2437.870242</c:v>
                </c:pt>
                <c:pt idx="1311">
                  <c:v>2444.5090329999998</c:v>
                </c:pt>
                <c:pt idx="1312">
                  <c:v>2449.8450979999998</c:v>
                </c:pt>
                <c:pt idx="1313">
                  <c:v>2461.2663200000002</c:v>
                </c:pt>
                <c:pt idx="1314">
                  <c:v>2486.9292390000001</c:v>
                </c:pt>
                <c:pt idx="1315">
                  <c:v>2526.747965</c:v>
                </c:pt>
                <c:pt idx="1316">
                  <c:v>2568.1030310000001</c:v>
                </c:pt>
                <c:pt idx="1317">
                  <c:v>2616.167696</c:v>
                </c:pt>
                <c:pt idx="1318">
                  <c:v>2686.820561</c:v>
                </c:pt>
                <c:pt idx="1319">
                  <c:v>2778.251315</c:v>
                </c:pt>
                <c:pt idx="1320">
                  <c:v>2872.3394659999999</c:v>
                </c:pt>
                <c:pt idx="1321">
                  <c:v>2964.906798</c:v>
                </c:pt>
                <c:pt idx="1322">
                  <c:v>3056.189327</c:v>
                </c:pt>
                <c:pt idx="1323">
                  <c:v>3145.6671470000001</c:v>
                </c:pt>
                <c:pt idx="1324">
                  <c:v>3239.1336759999999</c:v>
                </c:pt>
                <c:pt idx="1325">
                  <c:v>3316.9407299999998</c:v>
                </c:pt>
                <c:pt idx="1326">
                  <c:v>3384.7341769999998</c:v>
                </c:pt>
                <c:pt idx="1327">
                  <c:v>3443.4079390000002</c:v>
                </c:pt>
                <c:pt idx="1328">
                  <c:v>3488.6186760000001</c:v>
                </c:pt>
                <c:pt idx="1329">
                  <c:v>3526.3563690000001</c:v>
                </c:pt>
                <c:pt idx="1330">
                  <c:v>3560.5698179999999</c:v>
                </c:pt>
                <c:pt idx="1331">
                  <c:v>3583.2532219999998</c:v>
                </c:pt>
                <c:pt idx="1332">
                  <c:v>3595.8832600000001</c:v>
                </c:pt>
                <c:pt idx="1333">
                  <c:v>3612.4046750000002</c:v>
                </c:pt>
                <c:pt idx="1334">
                  <c:v>3620.83347</c:v>
                </c:pt>
                <c:pt idx="1335">
                  <c:v>3626.482728</c:v>
                </c:pt>
                <c:pt idx="1336">
                  <c:v>3636.5382380000001</c:v>
                </c:pt>
                <c:pt idx="1337">
                  <c:v>3653.0931690000002</c:v>
                </c:pt>
                <c:pt idx="1338">
                  <c:v>3677.3059960000001</c:v>
                </c:pt>
                <c:pt idx="1339">
                  <c:v>3694.4844199999998</c:v>
                </c:pt>
                <c:pt idx="1340">
                  <c:v>3712.5933890000001</c:v>
                </c:pt>
                <c:pt idx="1341">
                  <c:v>3739.2908040000002</c:v>
                </c:pt>
                <c:pt idx="1342">
                  <c:v>3766.7994079999999</c:v>
                </c:pt>
                <c:pt idx="1343">
                  <c:v>3790.2604409999999</c:v>
                </c:pt>
                <c:pt idx="1344">
                  <c:v>3807.1753650000001</c:v>
                </c:pt>
                <c:pt idx="1345">
                  <c:v>3812.7917010000001</c:v>
                </c:pt>
                <c:pt idx="1346">
                  <c:v>3807.6862040000001</c:v>
                </c:pt>
                <c:pt idx="1347">
                  <c:v>3805.7661539999999</c:v>
                </c:pt>
                <c:pt idx="1348">
                  <c:v>3809.7339099999999</c:v>
                </c:pt>
                <c:pt idx="1349">
                  <c:v>3812.0219780000002</c:v>
                </c:pt>
                <c:pt idx="1350">
                  <c:v>3810.6764269999999</c:v>
                </c:pt>
                <c:pt idx="1351">
                  <c:v>3799.2517029999999</c:v>
                </c:pt>
                <c:pt idx="1352">
                  <c:v>3769.8810840000001</c:v>
                </c:pt>
                <c:pt idx="1353">
                  <c:v>3729.4664469999998</c:v>
                </c:pt>
                <c:pt idx="1354">
                  <c:v>3678.2500070000001</c:v>
                </c:pt>
                <c:pt idx="1355">
                  <c:v>3616.4448990000001</c:v>
                </c:pt>
                <c:pt idx="1356">
                  <c:v>3546.5836770000001</c:v>
                </c:pt>
                <c:pt idx="1357">
                  <c:v>3466.5113660000002</c:v>
                </c:pt>
                <c:pt idx="1358">
                  <c:v>3395.3539129999999</c:v>
                </c:pt>
                <c:pt idx="1359">
                  <c:v>3326.5792689999998</c:v>
                </c:pt>
                <c:pt idx="1360">
                  <c:v>3262.8464690000001</c:v>
                </c:pt>
                <c:pt idx="1361">
                  <c:v>3209.9544559999999</c:v>
                </c:pt>
                <c:pt idx="1362">
                  <c:v>3159.1866009999999</c:v>
                </c:pt>
                <c:pt idx="1363">
                  <c:v>3121.3087959999998</c:v>
                </c:pt>
                <c:pt idx="1364">
                  <c:v>3097.4716210000001</c:v>
                </c:pt>
                <c:pt idx="1365">
                  <c:v>3075.222859</c:v>
                </c:pt>
                <c:pt idx="1366">
                  <c:v>3057.5325360000002</c:v>
                </c:pt>
                <c:pt idx="1367">
                  <c:v>3053.5684329999999</c:v>
                </c:pt>
                <c:pt idx="1368">
                  <c:v>3058.724604</c:v>
                </c:pt>
                <c:pt idx="1369">
                  <c:v>3073.1513220000002</c:v>
                </c:pt>
                <c:pt idx="1370">
                  <c:v>3091.422595</c:v>
                </c:pt>
                <c:pt idx="1371">
                  <c:v>3118.8734279999999</c:v>
                </c:pt>
                <c:pt idx="1372">
                  <c:v>3151.628749</c:v>
                </c:pt>
                <c:pt idx="1373">
                  <c:v>3195.442532</c:v>
                </c:pt>
                <c:pt idx="1374">
                  <c:v>3242.7776140000001</c:v>
                </c:pt>
                <c:pt idx="1375">
                  <c:v>3291.2567779999999</c:v>
                </c:pt>
                <c:pt idx="1376">
                  <c:v>3340.829334</c:v>
                </c:pt>
                <c:pt idx="1377">
                  <c:v>3400.2501860000002</c:v>
                </c:pt>
                <c:pt idx="1378">
                  <c:v>3463.736895</c:v>
                </c:pt>
                <c:pt idx="1379">
                  <c:v>3530.620496</c:v>
                </c:pt>
                <c:pt idx="1380">
                  <c:v>3601.5189300000002</c:v>
                </c:pt>
                <c:pt idx="1381">
                  <c:v>3673.858663</c:v>
                </c:pt>
                <c:pt idx="1382">
                  <c:v>3740.9992069999998</c:v>
                </c:pt>
                <c:pt idx="1383">
                  <c:v>3817.3871439999998</c:v>
                </c:pt>
                <c:pt idx="1384">
                  <c:v>3894.1988970000002</c:v>
                </c:pt>
                <c:pt idx="1385">
                  <c:v>3970.9449129999998</c:v>
                </c:pt>
                <c:pt idx="1386">
                  <c:v>4052.3034240000002</c:v>
                </c:pt>
                <c:pt idx="1387">
                  <c:v>4128.2410110000001</c:v>
                </c:pt>
                <c:pt idx="1388">
                  <c:v>4202.7584399999996</c:v>
                </c:pt>
                <c:pt idx="1389">
                  <c:v>4276.4335380000002</c:v>
                </c:pt>
                <c:pt idx="1390">
                  <c:v>4350.0369739999996</c:v>
                </c:pt>
                <c:pt idx="1391">
                  <c:v>4416.5693240000001</c:v>
                </c:pt>
                <c:pt idx="1392">
                  <c:v>4479.0728859999999</c:v>
                </c:pt>
                <c:pt idx="1393">
                  <c:v>4535.0467740000004</c:v>
                </c:pt>
                <c:pt idx="1394">
                  <c:v>4591.6644630000001</c:v>
                </c:pt>
                <c:pt idx="1395">
                  <c:v>4638.4333070000002</c:v>
                </c:pt>
                <c:pt idx="1396">
                  <c:v>4679.8460670000004</c:v>
                </c:pt>
                <c:pt idx="1397">
                  <c:v>4716.4324569999999</c:v>
                </c:pt>
                <c:pt idx="1398">
                  <c:v>4749.4714430000004</c:v>
                </c:pt>
                <c:pt idx="1399">
                  <c:v>4773.2962989999996</c:v>
                </c:pt>
                <c:pt idx="1400">
                  <c:v>4791.7890909999996</c:v>
                </c:pt>
                <c:pt idx="1401">
                  <c:v>4797.4360230000002</c:v>
                </c:pt>
                <c:pt idx="1402">
                  <c:v>4798.9608589999998</c:v>
                </c:pt>
                <c:pt idx="1403">
                  <c:v>4795.8386790000004</c:v>
                </c:pt>
                <c:pt idx="1404">
                  <c:v>4785.3005800000001</c:v>
                </c:pt>
                <c:pt idx="1405">
                  <c:v>4766.3840890000001</c:v>
                </c:pt>
                <c:pt idx="1406">
                  <c:v>4737.5377099999996</c:v>
                </c:pt>
                <c:pt idx="1407">
                  <c:v>4702.810845</c:v>
                </c:pt>
                <c:pt idx="1408">
                  <c:v>4668.9956199999997</c:v>
                </c:pt>
                <c:pt idx="1409">
                  <c:v>4621.7781450000002</c:v>
                </c:pt>
                <c:pt idx="1410">
                  <c:v>4568.8322340000004</c:v>
                </c:pt>
                <c:pt idx="1411">
                  <c:v>4512.3528660000002</c:v>
                </c:pt>
                <c:pt idx="1412">
                  <c:v>4453.3051400000004</c:v>
                </c:pt>
                <c:pt idx="1413">
                  <c:v>4386.059878</c:v>
                </c:pt>
                <c:pt idx="1414">
                  <c:v>4322.2846609999997</c:v>
                </c:pt>
                <c:pt idx="1415">
                  <c:v>4251.3831479999999</c:v>
                </c:pt>
                <c:pt idx="1416">
                  <c:v>4180.1947030000001</c:v>
                </c:pt>
                <c:pt idx="1417">
                  <c:v>4101.9688489999999</c:v>
                </c:pt>
                <c:pt idx="1418">
                  <c:v>4027.9474150000001</c:v>
                </c:pt>
                <c:pt idx="1419">
                  <c:v>3957.3201079999999</c:v>
                </c:pt>
                <c:pt idx="1420">
                  <c:v>3881.9854190000001</c:v>
                </c:pt>
                <c:pt idx="1421">
                  <c:v>3803.0041609999998</c:v>
                </c:pt>
                <c:pt idx="1422">
                  <c:v>3725.2612509999999</c:v>
                </c:pt>
                <c:pt idx="1423">
                  <c:v>3647.5947700000002</c:v>
                </c:pt>
                <c:pt idx="1424">
                  <c:v>3575.8049080000001</c:v>
                </c:pt>
                <c:pt idx="1425">
                  <c:v>3502.0368410000001</c:v>
                </c:pt>
                <c:pt idx="1426">
                  <c:v>3421.5964909999998</c:v>
                </c:pt>
                <c:pt idx="1427">
                  <c:v>3337.6115359999999</c:v>
                </c:pt>
                <c:pt idx="1428">
                  <c:v>3257.119721</c:v>
                </c:pt>
                <c:pt idx="1429">
                  <c:v>3173.2922199999998</c:v>
                </c:pt>
                <c:pt idx="1430">
                  <c:v>3088.6332870000001</c:v>
                </c:pt>
                <c:pt idx="1431">
                  <c:v>3009.6126220000001</c:v>
                </c:pt>
                <c:pt idx="1432">
                  <c:v>2919.1506020000002</c:v>
                </c:pt>
                <c:pt idx="1433">
                  <c:v>2826.7182240000002</c:v>
                </c:pt>
                <c:pt idx="1434">
                  <c:v>2742.9178649999999</c:v>
                </c:pt>
                <c:pt idx="1435">
                  <c:v>2659.3030130000002</c:v>
                </c:pt>
                <c:pt idx="1436">
                  <c:v>2573.3071409999998</c:v>
                </c:pt>
                <c:pt idx="1437">
                  <c:v>2488.5674640000002</c:v>
                </c:pt>
                <c:pt idx="1438">
                  <c:v>2411.8653509999999</c:v>
                </c:pt>
                <c:pt idx="1439">
                  <c:v>2342.5688770000002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75232"/>
        <c:axId val="96177152"/>
      </c:lineChart>
      <c:catAx>
        <c:axId val="96175232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2">
                        <a:lumMod val="25000"/>
                      </a:schemeClr>
                    </a:solidFill>
                  </a:rPr>
                  <a:t>Time of the day</a:t>
                </a:r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96177152"/>
        <c:crossesAt val="0"/>
        <c:auto val="1"/>
        <c:lblAlgn val="ctr"/>
        <c:lblOffset val="100"/>
        <c:tickLblSkip val="60"/>
        <c:tickMarkSkip val="720"/>
        <c:noMultiLvlLbl val="0"/>
      </c:catAx>
      <c:valAx>
        <c:axId val="96177152"/>
        <c:scaling>
          <c:orientation val="minMax"/>
          <c:max val="10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2">
                        <a:lumMod val="25000"/>
                      </a:schemeClr>
                    </a:solidFill>
                  </a:rPr>
                  <a:t>Expected</a:t>
                </a:r>
                <a:r>
                  <a:rPr lang="en-US" baseline="0" dirty="0" smtClean="0">
                    <a:solidFill>
                      <a:schemeClr val="bg2">
                        <a:lumMod val="25000"/>
                      </a:schemeClr>
                    </a:solidFill>
                  </a:rPr>
                  <a:t> route quality</a:t>
                </a:r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7523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'plaatje mostprom update'!$E$1</c:f>
              <c:strCache>
                <c:ptCount val="1"/>
                <c:pt idx="0">
                  <c:v>before flight 4</c:v>
                </c:pt>
              </c:strCache>
            </c:strRef>
          </c:tx>
          <c:spPr>
            <a:ln w="19050" cap="rnd" cmpd="sng" algn="ctr">
              <a:solidFill>
                <a:schemeClr val="accent1">
                  <a:tint val="58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'plaatje mostprom update'!$A$2:$A$1441</c:f>
              <c:numCache>
                <c:formatCode>General</c:formatCode>
                <c:ptCount val="144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</c:numCache>
            </c:numRef>
          </c:cat>
          <c:val>
            <c:numRef>
              <c:f>'plaatje mostprom update'!$E$2:$E$1441</c:f>
              <c:numCache>
                <c:formatCode>General</c:formatCode>
                <c:ptCount val="1440"/>
                <c:pt idx="0">
                  <c:v>3484.4319949999999</c:v>
                </c:pt>
                <c:pt idx="1">
                  <c:v>3447.821989</c:v>
                </c:pt>
                <c:pt idx="2">
                  <c:v>3406.262107</c:v>
                </c:pt>
                <c:pt idx="3">
                  <c:v>3373.4855980000002</c:v>
                </c:pt>
                <c:pt idx="4">
                  <c:v>3335.963632</c:v>
                </c:pt>
                <c:pt idx="5">
                  <c:v>3304.7859509999998</c:v>
                </c:pt>
                <c:pt idx="6">
                  <c:v>3275.6009039999999</c:v>
                </c:pt>
                <c:pt idx="7">
                  <c:v>3250.1242499999998</c:v>
                </c:pt>
                <c:pt idx="8">
                  <c:v>3227.213902</c:v>
                </c:pt>
                <c:pt idx="9">
                  <c:v>3212.5856560000002</c:v>
                </c:pt>
                <c:pt idx="10">
                  <c:v>3191.596387</c:v>
                </c:pt>
                <c:pt idx="11">
                  <c:v>3172.7640849999998</c:v>
                </c:pt>
                <c:pt idx="12">
                  <c:v>3154.7441370000001</c:v>
                </c:pt>
                <c:pt idx="13">
                  <c:v>3140.374883</c:v>
                </c:pt>
                <c:pt idx="14">
                  <c:v>3124.0645079999999</c:v>
                </c:pt>
                <c:pt idx="15">
                  <c:v>3110.4353099999998</c:v>
                </c:pt>
                <c:pt idx="16">
                  <c:v>3097.3014090000001</c:v>
                </c:pt>
                <c:pt idx="17">
                  <c:v>3085.0570429999998</c:v>
                </c:pt>
                <c:pt idx="18">
                  <c:v>3077.2779650000002</c:v>
                </c:pt>
                <c:pt idx="19">
                  <c:v>3064.5517129999998</c:v>
                </c:pt>
                <c:pt idx="20">
                  <c:v>3053.1659770000001</c:v>
                </c:pt>
                <c:pt idx="21">
                  <c:v>3037.40184</c:v>
                </c:pt>
                <c:pt idx="22">
                  <c:v>3013.1461899999999</c:v>
                </c:pt>
                <c:pt idx="23">
                  <c:v>2991.22237</c:v>
                </c:pt>
                <c:pt idx="24">
                  <c:v>2965.7871799999998</c:v>
                </c:pt>
                <c:pt idx="25">
                  <c:v>2940.7197409999999</c:v>
                </c:pt>
                <c:pt idx="26">
                  <c:v>2911.3358069999999</c:v>
                </c:pt>
                <c:pt idx="27">
                  <c:v>2877.5428609999999</c:v>
                </c:pt>
                <c:pt idx="28">
                  <c:v>2841.3514100000002</c:v>
                </c:pt>
                <c:pt idx="29">
                  <c:v>2805.3494919999998</c:v>
                </c:pt>
                <c:pt idx="30">
                  <c:v>2761.0436909999999</c:v>
                </c:pt>
                <c:pt idx="31">
                  <c:v>2710.774578</c:v>
                </c:pt>
                <c:pt idx="32">
                  <c:v>2657.3301820000001</c:v>
                </c:pt>
                <c:pt idx="33">
                  <c:v>2601.2457119999999</c:v>
                </c:pt>
                <c:pt idx="34">
                  <c:v>2544.4463340000002</c:v>
                </c:pt>
                <c:pt idx="35">
                  <c:v>2483.9168030000001</c:v>
                </c:pt>
                <c:pt idx="36">
                  <c:v>2425.869721</c:v>
                </c:pt>
                <c:pt idx="37">
                  <c:v>2361.0128370000002</c:v>
                </c:pt>
                <c:pt idx="38">
                  <c:v>2297.999609</c:v>
                </c:pt>
                <c:pt idx="39">
                  <c:v>2228.8605050000001</c:v>
                </c:pt>
                <c:pt idx="40">
                  <c:v>2159.69515</c:v>
                </c:pt>
                <c:pt idx="41">
                  <c:v>2092.6780899999999</c:v>
                </c:pt>
                <c:pt idx="42">
                  <c:v>2027.1184229999999</c:v>
                </c:pt>
                <c:pt idx="43">
                  <c:v>1968.717087</c:v>
                </c:pt>
                <c:pt idx="44">
                  <c:v>1923.8864590000001</c:v>
                </c:pt>
                <c:pt idx="45">
                  <c:v>1883.830796</c:v>
                </c:pt>
                <c:pt idx="46">
                  <c:v>1842.5877559999999</c:v>
                </c:pt>
                <c:pt idx="47">
                  <c:v>1804.950918</c:v>
                </c:pt>
                <c:pt idx="48">
                  <c:v>1779.6121479999999</c:v>
                </c:pt>
                <c:pt idx="49">
                  <c:v>1765.0378069999999</c:v>
                </c:pt>
                <c:pt idx="50">
                  <c:v>1753.692787</c:v>
                </c:pt>
                <c:pt idx="51">
                  <c:v>1753.0080539999999</c:v>
                </c:pt>
                <c:pt idx="52">
                  <c:v>1760.7905860000001</c:v>
                </c:pt>
                <c:pt idx="53">
                  <c:v>1772.7983879999999</c:v>
                </c:pt>
                <c:pt idx="54">
                  <c:v>1788.5296069999999</c:v>
                </c:pt>
                <c:pt idx="55">
                  <c:v>1808.774451</c:v>
                </c:pt>
                <c:pt idx="56">
                  <c:v>1826.7685839999999</c:v>
                </c:pt>
                <c:pt idx="57">
                  <c:v>1848.295157</c:v>
                </c:pt>
                <c:pt idx="58">
                  <c:v>1870.574826</c:v>
                </c:pt>
                <c:pt idx="59">
                  <c:v>1893.9177749999999</c:v>
                </c:pt>
                <c:pt idx="60">
                  <c:v>1916.855843</c:v>
                </c:pt>
                <c:pt idx="61">
                  <c:v>1939.201358</c:v>
                </c:pt>
                <c:pt idx="62">
                  <c:v>1952.787738</c:v>
                </c:pt>
                <c:pt idx="63">
                  <c:v>1966.157457</c:v>
                </c:pt>
                <c:pt idx="64">
                  <c:v>1982.1369360000001</c:v>
                </c:pt>
                <c:pt idx="65">
                  <c:v>1996.060538</c:v>
                </c:pt>
                <c:pt idx="66">
                  <c:v>2007.8090709999999</c:v>
                </c:pt>
                <c:pt idx="67">
                  <c:v>2018.542451</c:v>
                </c:pt>
                <c:pt idx="68">
                  <c:v>2028.968846</c:v>
                </c:pt>
                <c:pt idx="69">
                  <c:v>2041.4075949999999</c:v>
                </c:pt>
                <c:pt idx="70">
                  <c:v>2055.8957989999999</c:v>
                </c:pt>
                <c:pt idx="71">
                  <c:v>2073.217584</c:v>
                </c:pt>
                <c:pt idx="72">
                  <c:v>2095.016803</c:v>
                </c:pt>
                <c:pt idx="73">
                  <c:v>2127.4639560000001</c:v>
                </c:pt>
                <c:pt idx="74">
                  <c:v>2171.8329220000001</c:v>
                </c:pt>
                <c:pt idx="75">
                  <c:v>2222.910245</c:v>
                </c:pt>
                <c:pt idx="76">
                  <c:v>2274.9696610000001</c:v>
                </c:pt>
                <c:pt idx="77">
                  <c:v>2318.6584779999998</c:v>
                </c:pt>
                <c:pt idx="78">
                  <c:v>2388.006245</c:v>
                </c:pt>
                <c:pt idx="79">
                  <c:v>2459.787421</c:v>
                </c:pt>
                <c:pt idx="80">
                  <c:v>2539.4478439999998</c:v>
                </c:pt>
                <c:pt idx="81">
                  <c:v>2619.5684550000001</c:v>
                </c:pt>
                <c:pt idx="82">
                  <c:v>2699.69065</c:v>
                </c:pt>
                <c:pt idx="83">
                  <c:v>2787.8128609999999</c:v>
                </c:pt>
                <c:pt idx="84">
                  <c:v>2877.0880189999998</c:v>
                </c:pt>
                <c:pt idx="85">
                  <c:v>2961.2779690000002</c:v>
                </c:pt>
                <c:pt idx="86">
                  <c:v>3043.7923329999999</c:v>
                </c:pt>
                <c:pt idx="87">
                  <c:v>3128.6110170000002</c:v>
                </c:pt>
                <c:pt idx="88">
                  <c:v>3218.9058329999998</c:v>
                </c:pt>
                <c:pt idx="89">
                  <c:v>3313.2990770000001</c:v>
                </c:pt>
                <c:pt idx="90">
                  <c:v>3398.537914</c:v>
                </c:pt>
                <c:pt idx="91">
                  <c:v>3485.930809</c:v>
                </c:pt>
                <c:pt idx="92">
                  <c:v>3567.5135150000001</c:v>
                </c:pt>
                <c:pt idx="93">
                  <c:v>3659.8579180000002</c:v>
                </c:pt>
                <c:pt idx="94">
                  <c:v>3747.7553280000002</c:v>
                </c:pt>
                <c:pt idx="95">
                  <c:v>3838.4190939999999</c:v>
                </c:pt>
                <c:pt idx="96">
                  <c:v>3930.7261480000002</c:v>
                </c:pt>
                <c:pt idx="97">
                  <c:v>4023.893568</c:v>
                </c:pt>
                <c:pt idx="98">
                  <c:v>4122.1474859999998</c:v>
                </c:pt>
                <c:pt idx="99">
                  <c:v>4220.0391330000002</c:v>
                </c:pt>
                <c:pt idx="100">
                  <c:v>4323.7618169999996</c:v>
                </c:pt>
                <c:pt idx="101">
                  <c:v>4431.4496179999996</c:v>
                </c:pt>
                <c:pt idx="102">
                  <c:v>4547.4166990000003</c:v>
                </c:pt>
                <c:pt idx="103">
                  <c:v>4653.5000760000003</c:v>
                </c:pt>
                <c:pt idx="104">
                  <c:v>4771.6564900000003</c:v>
                </c:pt>
                <c:pt idx="105">
                  <c:v>4885.0149520000004</c:v>
                </c:pt>
                <c:pt idx="106">
                  <c:v>4998.1094510000003</c:v>
                </c:pt>
                <c:pt idx="107">
                  <c:v>5093.2416750000002</c:v>
                </c:pt>
                <c:pt idx="108">
                  <c:v>5197.5865889999995</c:v>
                </c:pt>
                <c:pt idx="109">
                  <c:v>5296.4081900000001</c:v>
                </c:pt>
                <c:pt idx="110">
                  <c:v>5388.7655219999997</c:v>
                </c:pt>
                <c:pt idx="111">
                  <c:v>5463.6515040000004</c:v>
                </c:pt>
                <c:pt idx="112">
                  <c:v>5512.003471</c:v>
                </c:pt>
                <c:pt idx="113">
                  <c:v>5507.488832</c:v>
                </c:pt>
                <c:pt idx="114">
                  <c:v>5483.6397450000004</c:v>
                </c:pt>
                <c:pt idx="115">
                  <c:v>5445.5525449999996</c:v>
                </c:pt>
                <c:pt idx="116">
                  <c:v>5383.2027950000002</c:v>
                </c:pt>
                <c:pt idx="117">
                  <c:v>5296.2041980000004</c:v>
                </c:pt>
                <c:pt idx="118">
                  <c:v>5176.5083350000004</c:v>
                </c:pt>
                <c:pt idx="119">
                  <c:v>5084.9365790000002</c:v>
                </c:pt>
                <c:pt idx="120">
                  <c:v>4937.7133569999996</c:v>
                </c:pt>
                <c:pt idx="121">
                  <c:v>4758.3974529999996</c:v>
                </c:pt>
                <c:pt idx="122">
                  <c:v>4574.8804190000001</c:v>
                </c:pt>
                <c:pt idx="123">
                  <c:v>4408.5459780000001</c:v>
                </c:pt>
                <c:pt idx="124">
                  <c:v>4224.3172880000002</c:v>
                </c:pt>
                <c:pt idx="125">
                  <c:v>4050.1473230000001</c:v>
                </c:pt>
                <c:pt idx="126">
                  <c:v>3885.3473220000001</c:v>
                </c:pt>
                <c:pt idx="127">
                  <c:v>3729.9841409999999</c:v>
                </c:pt>
                <c:pt idx="128">
                  <c:v>3577.042132</c:v>
                </c:pt>
                <c:pt idx="129">
                  <c:v>3443.3844570000001</c:v>
                </c:pt>
                <c:pt idx="130">
                  <c:v>3299.0267990000002</c:v>
                </c:pt>
                <c:pt idx="131">
                  <c:v>3157.110377</c:v>
                </c:pt>
                <c:pt idx="132">
                  <c:v>3022.9450080000001</c:v>
                </c:pt>
                <c:pt idx="133">
                  <c:v>2896.3906950000001</c:v>
                </c:pt>
                <c:pt idx="134">
                  <c:v>2782.21695</c:v>
                </c:pt>
                <c:pt idx="135">
                  <c:v>2669.79862</c:v>
                </c:pt>
                <c:pt idx="136">
                  <c:v>2565.2729709999999</c:v>
                </c:pt>
                <c:pt idx="137">
                  <c:v>2465.6250190000001</c:v>
                </c:pt>
                <c:pt idx="138">
                  <c:v>2394.4922710000001</c:v>
                </c:pt>
                <c:pt idx="139">
                  <c:v>2314.3244650000001</c:v>
                </c:pt>
                <c:pt idx="140">
                  <c:v>2235.1387070000001</c:v>
                </c:pt>
                <c:pt idx="141">
                  <c:v>2173.6476010000001</c:v>
                </c:pt>
                <c:pt idx="142">
                  <c:v>2122.7892820000002</c:v>
                </c:pt>
                <c:pt idx="143">
                  <c:v>2083.8024209999999</c:v>
                </c:pt>
                <c:pt idx="144">
                  <c:v>2057.712869</c:v>
                </c:pt>
                <c:pt idx="145">
                  <c:v>2041.4163289999999</c:v>
                </c:pt>
                <c:pt idx="146">
                  <c:v>2038.6510740000001</c:v>
                </c:pt>
                <c:pt idx="147">
                  <c:v>2042.639889</c:v>
                </c:pt>
                <c:pt idx="148">
                  <c:v>2048.7919910000001</c:v>
                </c:pt>
                <c:pt idx="149">
                  <c:v>2070.555386</c:v>
                </c:pt>
                <c:pt idx="150">
                  <c:v>2098.0492279999999</c:v>
                </c:pt>
                <c:pt idx="151">
                  <c:v>2131.517789</c:v>
                </c:pt>
                <c:pt idx="152">
                  <c:v>2161.7099520000002</c:v>
                </c:pt>
                <c:pt idx="153">
                  <c:v>2198.9315820000002</c:v>
                </c:pt>
                <c:pt idx="154">
                  <c:v>2242.4695609999999</c:v>
                </c:pt>
                <c:pt idx="155">
                  <c:v>2274.5305910000002</c:v>
                </c:pt>
                <c:pt idx="156">
                  <c:v>2314.3537459999998</c:v>
                </c:pt>
                <c:pt idx="157">
                  <c:v>2345.8893480000002</c:v>
                </c:pt>
                <c:pt idx="158">
                  <c:v>2376.187257</c:v>
                </c:pt>
                <c:pt idx="159">
                  <c:v>2400.610001</c:v>
                </c:pt>
                <c:pt idx="160">
                  <c:v>2423.0718099999999</c:v>
                </c:pt>
                <c:pt idx="161">
                  <c:v>2446.3709469999999</c:v>
                </c:pt>
                <c:pt idx="162">
                  <c:v>2456.9937300000001</c:v>
                </c:pt>
                <c:pt idx="163">
                  <c:v>2456.6159299999999</c:v>
                </c:pt>
                <c:pt idx="164">
                  <c:v>2458.0376080000001</c:v>
                </c:pt>
                <c:pt idx="165">
                  <c:v>2450.1757750000002</c:v>
                </c:pt>
                <c:pt idx="166">
                  <c:v>2439.325315</c:v>
                </c:pt>
                <c:pt idx="167">
                  <c:v>2423.9641839999999</c:v>
                </c:pt>
                <c:pt idx="168">
                  <c:v>2400.6635099999999</c:v>
                </c:pt>
                <c:pt idx="169">
                  <c:v>2371.0009490000002</c:v>
                </c:pt>
                <c:pt idx="170">
                  <c:v>2333.913333</c:v>
                </c:pt>
                <c:pt idx="171">
                  <c:v>2289.9002829999999</c:v>
                </c:pt>
                <c:pt idx="172">
                  <c:v>2243.32447</c:v>
                </c:pt>
                <c:pt idx="173">
                  <c:v>2198.0909959999999</c:v>
                </c:pt>
                <c:pt idx="174">
                  <c:v>2141.0533650000002</c:v>
                </c:pt>
                <c:pt idx="175">
                  <c:v>2079.2019439999999</c:v>
                </c:pt>
                <c:pt idx="176">
                  <c:v>2017.260888</c:v>
                </c:pt>
                <c:pt idx="177">
                  <c:v>1949.810538</c:v>
                </c:pt>
                <c:pt idx="178">
                  <c:v>1879.883024</c:v>
                </c:pt>
                <c:pt idx="179">
                  <c:v>1811.4524670000001</c:v>
                </c:pt>
                <c:pt idx="180">
                  <c:v>1750.691086</c:v>
                </c:pt>
                <c:pt idx="181">
                  <c:v>1679.795249</c:v>
                </c:pt>
                <c:pt idx="182">
                  <c:v>1608.368035</c:v>
                </c:pt>
                <c:pt idx="183">
                  <c:v>1539.085855</c:v>
                </c:pt>
                <c:pt idx="184">
                  <c:v>1470.1866990000001</c:v>
                </c:pt>
                <c:pt idx="185">
                  <c:v>1401.669817</c:v>
                </c:pt>
                <c:pt idx="186">
                  <c:v>1333.904974</c:v>
                </c:pt>
                <c:pt idx="187">
                  <c:v>1263.798882</c:v>
                </c:pt>
                <c:pt idx="188">
                  <c:v>1192.900204</c:v>
                </c:pt>
                <c:pt idx="189">
                  <c:v>1124.313654</c:v>
                </c:pt>
                <c:pt idx="190">
                  <c:v>1052.7359309999999</c:v>
                </c:pt>
                <c:pt idx="191">
                  <c:v>982.82816560000003</c:v>
                </c:pt>
                <c:pt idx="192">
                  <c:v>909.79029509999998</c:v>
                </c:pt>
                <c:pt idx="193">
                  <c:v>841.71130489999996</c:v>
                </c:pt>
                <c:pt idx="194">
                  <c:v>780.61438539999995</c:v>
                </c:pt>
                <c:pt idx="195">
                  <c:v>715.07255469999996</c:v>
                </c:pt>
                <c:pt idx="196">
                  <c:v>651.19466339999997</c:v>
                </c:pt>
                <c:pt idx="197">
                  <c:v>593.74824279999996</c:v>
                </c:pt>
                <c:pt idx="198">
                  <c:v>538.94873470000005</c:v>
                </c:pt>
                <c:pt idx="199">
                  <c:v>492.66176439999998</c:v>
                </c:pt>
                <c:pt idx="200">
                  <c:v>452.8419791</c:v>
                </c:pt>
                <c:pt idx="201">
                  <c:v>419.23829799999999</c:v>
                </c:pt>
                <c:pt idx="202">
                  <c:v>390.08277880000003</c:v>
                </c:pt>
                <c:pt idx="203">
                  <c:v>369.38017530000002</c:v>
                </c:pt>
                <c:pt idx="204">
                  <c:v>354.14746220000001</c:v>
                </c:pt>
                <c:pt idx="205">
                  <c:v>345.3530394</c:v>
                </c:pt>
                <c:pt idx="206">
                  <c:v>343.68351869999998</c:v>
                </c:pt>
                <c:pt idx="207">
                  <c:v>348.21290149999999</c:v>
                </c:pt>
                <c:pt idx="208">
                  <c:v>361.88252979999999</c:v>
                </c:pt>
                <c:pt idx="209">
                  <c:v>379.46191390000001</c:v>
                </c:pt>
                <c:pt idx="210">
                  <c:v>402.79806409999998</c:v>
                </c:pt>
                <c:pt idx="211">
                  <c:v>432.11631369999998</c:v>
                </c:pt>
                <c:pt idx="212">
                  <c:v>465.52524260000001</c:v>
                </c:pt>
                <c:pt idx="213">
                  <c:v>502.25562719999999</c:v>
                </c:pt>
                <c:pt idx="214">
                  <c:v>541.49048300000004</c:v>
                </c:pt>
                <c:pt idx="215">
                  <c:v>582.76236100000006</c:v>
                </c:pt>
                <c:pt idx="216">
                  <c:v>629.98646510000003</c:v>
                </c:pt>
                <c:pt idx="217">
                  <c:v>679.11063019999995</c:v>
                </c:pt>
                <c:pt idx="218">
                  <c:v>728.28094199999998</c:v>
                </c:pt>
                <c:pt idx="219">
                  <c:v>780.90067190000002</c:v>
                </c:pt>
                <c:pt idx="220">
                  <c:v>836.47427270000003</c:v>
                </c:pt>
                <c:pt idx="221">
                  <c:v>893.07819310000002</c:v>
                </c:pt>
                <c:pt idx="222">
                  <c:v>953.60685369999999</c:v>
                </c:pt>
                <c:pt idx="223">
                  <c:v>1015.698609</c:v>
                </c:pt>
                <c:pt idx="224">
                  <c:v>1081.2437930000001</c:v>
                </c:pt>
                <c:pt idx="225">
                  <c:v>1152.4310419999999</c:v>
                </c:pt>
                <c:pt idx="226">
                  <c:v>1226.810673</c:v>
                </c:pt>
                <c:pt idx="227">
                  <c:v>1296.363769</c:v>
                </c:pt>
                <c:pt idx="228">
                  <c:v>1372.8393040000001</c:v>
                </c:pt>
                <c:pt idx="229">
                  <c:v>1453.377215</c:v>
                </c:pt>
                <c:pt idx="230">
                  <c:v>1530.10131</c:v>
                </c:pt>
                <c:pt idx="231">
                  <c:v>1608.6094109999999</c:v>
                </c:pt>
                <c:pt idx="232">
                  <c:v>1682.8692040000001</c:v>
                </c:pt>
                <c:pt idx="233">
                  <c:v>1754.5232559999999</c:v>
                </c:pt>
                <c:pt idx="234">
                  <c:v>1826.7962889999999</c:v>
                </c:pt>
                <c:pt idx="235">
                  <c:v>1893.452845</c:v>
                </c:pt>
                <c:pt idx="236">
                  <c:v>1957.0373059999999</c:v>
                </c:pt>
                <c:pt idx="237">
                  <c:v>2017.334061</c:v>
                </c:pt>
                <c:pt idx="238">
                  <c:v>2071.570901</c:v>
                </c:pt>
                <c:pt idx="239">
                  <c:v>2119.5616530000002</c:v>
                </c:pt>
                <c:pt idx="240">
                  <c:v>2165.819109</c:v>
                </c:pt>
                <c:pt idx="241">
                  <c:v>2208.3458730000002</c:v>
                </c:pt>
                <c:pt idx="242">
                  <c:v>2245.0183320000001</c:v>
                </c:pt>
                <c:pt idx="243">
                  <c:v>2278.288943</c:v>
                </c:pt>
                <c:pt idx="244">
                  <c:v>2312.271557</c:v>
                </c:pt>
                <c:pt idx="245">
                  <c:v>2348.203559</c:v>
                </c:pt>
                <c:pt idx="246">
                  <c:v>2377.7658280000001</c:v>
                </c:pt>
                <c:pt idx="247">
                  <c:v>2404.9154709999998</c:v>
                </c:pt>
                <c:pt idx="248">
                  <c:v>2434.763187</c:v>
                </c:pt>
                <c:pt idx="249">
                  <c:v>2459.3747440000002</c:v>
                </c:pt>
                <c:pt idx="250">
                  <c:v>2484.3553809999999</c:v>
                </c:pt>
                <c:pt idx="251">
                  <c:v>2512.0023219999998</c:v>
                </c:pt>
                <c:pt idx="252">
                  <c:v>2538.9393329999998</c:v>
                </c:pt>
                <c:pt idx="253">
                  <c:v>2567.103192</c:v>
                </c:pt>
                <c:pt idx="254">
                  <c:v>2591.0016890000002</c:v>
                </c:pt>
                <c:pt idx="255">
                  <c:v>2607.688584</c:v>
                </c:pt>
                <c:pt idx="256">
                  <c:v>2622.2766900000001</c:v>
                </c:pt>
                <c:pt idx="257">
                  <c:v>2635.701669</c:v>
                </c:pt>
                <c:pt idx="258">
                  <c:v>2646.4861759999999</c:v>
                </c:pt>
                <c:pt idx="259">
                  <c:v>2648.2081250000001</c:v>
                </c:pt>
                <c:pt idx="260">
                  <c:v>2643.9984129999998</c:v>
                </c:pt>
                <c:pt idx="261">
                  <c:v>2634.694618</c:v>
                </c:pt>
                <c:pt idx="262">
                  <c:v>2612.341864</c:v>
                </c:pt>
                <c:pt idx="263">
                  <c:v>2588.869342</c:v>
                </c:pt>
                <c:pt idx="264">
                  <c:v>2551.7134660000002</c:v>
                </c:pt>
                <c:pt idx="265">
                  <c:v>2505.771123</c:v>
                </c:pt>
                <c:pt idx="266">
                  <c:v>2453.4864680000001</c:v>
                </c:pt>
                <c:pt idx="267">
                  <c:v>2394.9782329999998</c:v>
                </c:pt>
                <c:pt idx="268">
                  <c:v>2334.445275</c:v>
                </c:pt>
                <c:pt idx="269">
                  <c:v>2268.4342000000001</c:v>
                </c:pt>
                <c:pt idx="270">
                  <c:v>2194.2705689999998</c:v>
                </c:pt>
                <c:pt idx="271">
                  <c:v>2115.983412</c:v>
                </c:pt>
                <c:pt idx="272">
                  <c:v>2032.9759449999999</c:v>
                </c:pt>
                <c:pt idx="273">
                  <c:v>1949.0620289999999</c:v>
                </c:pt>
                <c:pt idx="274">
                  <c:v>1865.469429</c:v>
                </c:pt>
                <c:pt idx="275">
                  <c:v>1781.4221170000001</c:v>
                </c:pt>
                <c:pt idx="276">
                  <c:v>1694.767276</c:v>
                </c:pt>
                <c:pt idx="277">
                  <c:v>1610.0856719999999</c:v>
                </c:pt>
                <c:pt idx="278">
                  <c:v>1527.9847990000001</c:v>
                </c:pt>
                <c:pt idx="279">
                  <c:v>1445.7363339999999</c:v>
                </c:pt>
                <c:pt idx="280">
                  <c:v>1360.903339</c:v>
                </c:pt>
                <c:pt idx="281">
                  <c:v>1276.3725059999999</c:v>
                </c:pt>
                <c:pt idx="282">
                  <c:v>1194.260655</c:v>
                </c:pt>
                <c:pt idx="283">
                  <c:v>1113.134031</c:v>
                </c:pt>
                <c:pt idx="284">
                  <c:v>1038.490517</c:v>
                </c:pt>
                <c:pt idx="285">
                  <c:v>966.35720549999996</c:v>
                </c:pt>
                <c:pt idx="286">
                  <c:v>894.09093580000001</c:v>
                </c:pt>
                <c:pt idx="287">
                  <c:v>824.83257079999998</c:v>
                </c:pt>
                <c:pt idx="288">
                  <c:v>759.57935429999998</c:v>
                </c:pt>
                <c:pt idx="289">
                  <c:v>698.75889830000006</c:v>
                </c:pt>
                <c:pt idx="290">
                  <c:v>641.73691470000006</c:v>
                </c:pt>
                <c:pt idx="291">
                  <c:v>591.11806330000002</c:v>
                </c:pt>
                <c:pt idx="292">
                  <c:v>547.23878079999997</c:v>
                </c:pt>
                <c:pt idx="293">
                  <c:v>506.1929154</c:v>
                </c:pt>
                <c:pt idx="294">
                  <c:v>471.21118799999999</c:v>
                </c:pt>
                <c:pt idx="295">
                  <c:v>442.83713490000002</c:v>
                </c:pt>
                <c:pt idx="296">
                  <c:v>423.80183490000002</c:v>
                </c:pt>
                <c:pt idx="297">
                  <c:v>408.99677600000001</c:v>
                </c:pt>
                <c:pt idx="298">
                  <c:v>398.50352179999999</c:v>
                </c:pt>
                <c:pt idx="299">
                  <c:v>394.0053188</c:v>
                </c:pt>
                <c:pt idx="300">
                  <c:v>395.36913770000001</c:v>
                </c:pt>
                <c:pt idx="301">
                  <c:v>400.65766439999999</c:v>
                </c:pt>
                <c:pt idx="302">
                  <c:v>409.01796610000002</c:v>
                </c:pt>
                <c:pt idx="303">
                  <c:v>421.28797759999998</c:v>
                </c:pt>
                <c:pt idx="304">
                  <c:v>436.28134340000003</c:v>
                </c:pt>
                <c:pt idx="305">
                  <c:v>452.91959200000002</c:v>
                </c:pt>
                <c:pt idx="306">
                  <c:v>469.6583339</c:v>
                </c:pt>
                <c:pt idx="307">
                  <c:v>487.29704909999998</c:v>
                </c:pt>
                <c:pt idx="308">
                  <c:v>505.58113980000002</c:v>
                </c:pt>
                <c:pt idx="309">
                  <c:v>521.94388890000005</c:v>
                </c:pt>
                <c:pt idx="310">
                  <c:v>538.10741540000004</c:v>
                </c:pt>
                <c:pt idx="311">
                  <c:v>553.80817890000003</c:v>
                </c:pt>
                <c:pt idx="312">
                  <c:v>567.98666109999999</c:v>
                </c:pt>
                <c:pt idx="313">
                  <c:v>581.35290629999997</c:v>
                </c:pt>
                <c:pt idx="314">
                  <c:v>592.90644139999995</c:v>
                </c:pt>
                <c:pt idx="315">
                  <c:v>603.08692399999995</c:v>
                </c:pt>
                <c:pt idx="316">
                  <c:v>610.96191529999999</c:v>
                </c:pt>
                <c:pt idx="317">
                  <c:v>618.05881880000004</c:v>
                </c:pt>
                <c:pt idx="318">
                  <c:v>624.81188039999995</c:v>
                </c:pt>
                <c:pt idx="319">
                  <c:v>630.44040270000005</c:v>
                </c:pt>
                <c:pt idx="320">
                  <c:v>634.37715679999997</c:v>
                </c:pt>
                <c:pt idx="321">
                  <c:v>636.81688069999996</c:v>
                </c:pt>
                <c:pt idx="322">
                  <c:v>637.89321570000004</c:v>
                </c:pt>
                <c:pt idx="323">
                  <c:v>638.14796290000004</c:v>
                </c:pt>
                <c:pt idx="324">
                  <c:v>636.56487649999997</c:v>
                </c:pt>
                <c:pt idx="325">
                  <c:v>634.05269639999995</c:v>
                </c:pt>
                <c:pt idx="326">
                  <c:v>629.82747949999998</c:v>
                </c:pt>
                <c:pt idx="327">
                  <c:v>624.15813560000004</c:v>
                </c:pt>
                <c:pt idx="328">
                  <c:v>617.46228040000005</c:v>
                </c:pt>
                <c:pt idx="329">
                  <c:v>609.92017859999999</c:v>
                </c:pt>
                <c:pt idx="330">
                  <c:v>599.97670000000005</c:v>
                </c:pt>
                <c:pt idx="331">
                  <c:v>589.69839469999999</c:v>
                </c:pt>
                <c:pt idx="332">
                  <c:v>577.09957410000004</c:v>
                </c:pt>
                <c:pt idx="333">
                  <c:v>566.846677</c:v>
                </c:pt>
                <c:pt idx="334">
                  <c:v>556.06939669999997</c:v>
                </c:pt>
                <c:pt idx="335">
                  <c:v>543.86293409999996</c:v>
                </c:pt>
                <c:pt idx="336">
                  <c:v>531.90840160000005</c:v>
                </c:pt>
                <c:pt idx="337">
                  <c:v>519.59828870000001</c:v>
                </c:pt>
                <c:pt idx="338">
                  <c:v>507.64567219999998</c:v>
                </c:pt>
                <c:pt idx="339">
                  <c:v>497.39721450000002</c:v>
                </c:pt>
                <c:pt idx="340">
                  <c:v>488.5285523</c:v>
                </c:pt>
                <c:pt idx="341">
                  <c:v>478.90699330000001</c:v>
                </c:pt>
                <c:pt idx="342">
                  <c:v>470.59166679999998</c:v>
                </c:pt>
                <c:pt idx="343">
                  <c:v>461.89627289999999</c:v>
                </c:pt>
                <c:pt idx="344">
                  <c:v>456.04658110000003</c:v>
                </c:pt>
                <c:pt idx="345">
                  <c:v>449.13365299999998</c:v>
                </c:pt>
                <c:pt idx="346">
                  <c:v>442.78242760000001</c:v>
                </c:pt>
                <c:pt idx="347">
                  <c:v>434.8717934</c:v>
                </c:pt>
                <c:pt idx="348">
                  <c:v>428.55650350000002</c:v>
                </c:pt>
                <c:pt idx="349">
                  <c:v>422.77514939999998</c:v>
                </c:pt>
                <c:pt idx="350">
                  <c:v>416.66458649999998</c:v>
                </c:pt>
                <c:pt idx="351">
                  <c:v>411.16332840000001</c:v>
                </c:pt>
                <c:pt idx="352">
                  <c:v>405.04595260000002</c:v>
                </c:pt>
                <c:pt idx="353">
                  <c:v>397.56750690000001</c:v>
                </c:pt>
                <c:pt idx="354">
                  <c:v>391.00000929999999</c:v>
                </c:pt>
                <c:pt idx="355">
                  <c:v>385.27396959999999</c:v>
                </c:pt>
                <c:pt idx="356">
                  <c:v>379.40967060000003</c:v>
                </c:pt>
                <c:pt idx="357">
                  <c:v>373.94178740000001</c:v>
                </c:pt>
                <c:pt idx="358">
                  <c:v>369.43487210000001</c:v>
                </c:pt>
                <c:pt idx="359">
                  <c:v>365.32773320000001</c:v>
                </c:pt>
                <c:pt idx="360">
                  <c:v>362.15022299999998</c:v>
                </c:pt>
                <c:pt idx="361">
                  <c:v>359.72185009999998</c:v>
                </c:pt>
                <c:pt idx="362">
                  <c:v>358.28729870000001</c:v>
                </c:pt>
                <c:pt idx="363">
                  <c:v>357.997322</c:v>
                </c:pt>
                <c:pt idx="364">
                  <c:v>358.55499120000002</c:v>
                </c:pt>
                <c:pt idx="365">
                  <c:v>359.51627409999998</c:v>
                </c:pt>
                <c:pt idx="366">
                  <c:v>361.04572560000003</c:v>
                </c:pt>
                <c:pt idx="367">
                  <c:v>361.88399320000002</c:v>
                </c:pt>
                <c:pt idx="368">
                  <c:v>364.14139599999999</c:v>
                </c:pt>
                <c:pt idx="369">
                  <c:v>366.20656250000002</c:v>
                </c:pt>
                <c:pt idx="370">
                  <c:v>368.17686179999998</c:v>
                </c:pt>
                <c:pt idx="371">
                  <c:v>369.65186790000001</c:v>
                </c:pt>
                <c:pt idx="372">
                  <c:v>370.74636900000002</c:v>
                </c:pt>
                <c:pt idx="373">
                  <c:v>371.4571244</c:v>
                </c:pt>
                <c:pt idx="374">
                  <c:v>373.00092540000003</c:v>
                </c:pt>
                <c:pt idx="375">
                  <c:v>373.413297</c:v>
                </c:pt>
                <c:pt idx="376">
                  <c:v>372.30147210000001</c:v>
                </c:pt>
                <c:pt idx="377">
                  <c:v>371.81465020000002</c:v>
                </c:pt>
                <c:pt idx="378">
                  <c:v>370.88228479999998</c:v>
                </c:pt>
                <c:pt idx="379">
                  <c:v>369.47537770000002</c:v>
                </c:pt>
                <c:pt idx="380">
                  <c:v>368.75066420000002</c:v>
                </c:pt>
                <c:pt idx="381">
                  <c:v>367.52254310000001</c:v>
                </c:pt>
                <c:pt idx="382">
                  <c:v>366.44441929999999</c:v>
                </c:pt>
                <c:pt idx="383">
                  <c:v>365.03070500000001</c:v>
                </c:pt>
                <c:pt idx="384">
                  <c:v>364.047167</c:v>
                </c:pt>
                <c:pt idx="385">
                  <c:v>364.3960348</c:v>
                </c:pt>
                <c:pt idx="386">
                  <c:v>364.96239919999999</c:v>
                </c:pt>
                <c:pt idx="387">
                  <c:v>366.54515190000001</c:v>
                </c:pt>
                <c:pt idx="388">
                  <c:v>369.24907949999999</c:v>
                </c:pt>
                <c:pt idx="389">
                  <c:v>375.27546539999997</c:v>
                </c:pt>
                <c:pt idx="390">
                  <c:v>381.76152100000002</c:v>
                </c:pt>
                <c:pt idx="391">
                  <c:v>388.94433309999999</c:v>
                </c:pt>
                <c:pt idx="392">
                  <c:v>395.87780090000001</c:v>
                </c:pt>
                <c:pt idx="393">
                  <c:v>405.96412889999999</c:v>
                </c:pt>
                <c:pt idx="394">
                  <c:v>417.7394511</c:v>
                </c:pt>
                <c:pt idx="395">
                  <c:v>430.82181550000001</c:v>
                </c:pt>
                <c:pt idx="396">
                  <c:v>445.05232810000001</c:v>
                </c:pt>
                <c:pt idx="397">
                  <c:v>460.0463823</c:v>
                </c:pt>
                <c:pt idx="398">
                  <c:v>474.9309015</c:v>
                </c:pt>
                <c:pt idx="399">
                  <c:v>490.31465050000003</c:v>
                </c:pt>
                <c:pt idx="400">
                  <c:v>504.32956890000003</c:v>
                </c:pt>
                <c:pt idx="401">
                  <c:v>520.89037770000004</c:v>
                </c:pt>
                <c:pt idx="402">
                  <c:v>536.09316720000004</c:v>
                </c:pt>
                <c:pt idx="403">
                  <c:v>549.31141279999997</c:v>
                </c:pt>
                <c:pt idx="404">
                  <c:v>563.26404000000002</c:v>
                </c:pt>
                <c:pt idx="405">
                  <c:v>576.85444689999997</c:v>
                </c:pt>
                <c:pt idx="406">
                  <c:v>589.45958180000002</c:v>
                </c:pt>
                <c:pt idx="407">
                  <c:v>598.41278450000004</c:v>
                </c:pt>
                <c:pt idx="408">
                  <c:v>606.53146530000004</c:v>
                </c:pt>
                <c:pt idx="409">
                  <c:v>615.48204459999999</c:v>
                </c:pt>
                <c:pt idx="410">
                  <c:v>621.94371369999999</c:v>
                </c:pt>
                <c:pt idx="411">
                  <c:v>626.40925500000003</c:v>
                </c:pt>
                <c:pt idx="412">
                  <c:v>629.56130470000005</c:v>
                </c:pt>
                <c:pt idx="413">
                  <c:v>631.14326659999995</c:v>
                </c:pt>
                <c:pt idx="414">
                  <c:v>631.63447429999997</c:v>
                </c:pt>
                <c:pt idx="415">
                  <c:v>631.05238759999997</c:v>
                </c:pt>
                <c:pt idx="416">
                  <c:v>629.34349239999995</c:v>
                </c:pt>
                <c:pt idx="417">
                  <c:v>626.43756069999995</c:v>
                </c:pt>
                <c:pt idx="418">
                  <c:v>622.58451030000003</c:v>
                </c:pt>
                <c:pt idx="419">
                  <c:v>617.81958910000003</c:v>
                </c:pt>
                <c:pt idx="420">
                  <c:v>612.10344009999994</c:v>
                </c:pt>
                <c:pt idx="421">
                  <c:v>605.44349590000002</c:v>
                </c:pt>
                <c:pt idx="422">
                  <c:v>597.89149550000002</c:v>
                </c:pt>
                <c:pt idx="423">
                  <c:v>590.25905899999998</c:v>
                </c:pt>
                <c:pt idx="424">
                  <c:v>581.54161880000004</c:v>
                </c:pt>
                <c:pt idx="425">
                  <c:v>573.03428689999998</c:v>
                </c:pt>
                <c:pt idx="426">
                  <c:v>563.89733899999999</c:v>
                </c:pt>
                <c:pt idx="427">
                  <c:v>552.84016810000003</c:v>
                </c:pt>
                <c:pt idx="428">
                  <c:v>541.64768649999996</c:v>
                </c:pt>
                <c:pt idx="429">
                  <c:v>530.32516629999998</c:v>
                </c:pt>
                <c:pt idx="430">
                  <c:v>518.90093990000003</c:v>
                </c:pt>
                <c:pt idx="431">
                  <c:v>506.56536770000002</c:v>
                </c:pt>
                <c:pt idx="432">
                  <c:v>494.75966570000003</c:v>
                </c:pt>
                <c:pt idx="433">
                  <c:v>483.79952170000001</c:v>
                </c:pt>
                <c:pt idx="434">
                  <c:v>474.37786139999997</c:v>
                </c:pt>
                <c:pt idx="435">
                  <c:v>462.1067769</c:v>
                </c:pt>
                <c:pt idx="436">
                  <c:v>450.43890620000002</c:v>
                </c:pt>
                <c:pt idx="437">
                  <c:v>440.16153170000001</c:v>
                </c:pt>
                <c:pt idx="438">
                  <c:v>432.40670130000001</c:v>
                </c:pt>
                <c:pt idx="439">
                  <c:v>425.0450712</c:v>
                </c:pt>
                <c:pt idx="440">
                  <c:v>417.72735</c:v>
                </c:pt>
                <c:pt idx="441">
                  <c:v>411.871081</c:v>
                </c:pt>
                <c:pt idx="442">
                  <c:v>407.14572049999998</c:v>
                </c:pt>
                <c:pt idx="443">
                  <c:v>402.44744830000002</c:v>
                </c:pt>
                <c:pt idx="444">
                  <c:v>398.93920150000002</c:v>
                </c:pt>
                <c:pt idx="445">
                  <c:v>397.75373560000003</c:v>
                </c:pt>
                <c:pt idx="446">
                  <c:v>395.53475559999998</c:v>
                </c:pt>
                <c:pt idx="447">
                  <c:v>394.31386980000002</c:v>
                </c:pt>
                <c:pt idx="448">
                  <c:v>394.02824529999998</c:v>
                </c:pt>
                <c:pt idx="449">
                  <c:v>395.16479809999998</c:v>
                </c:pt>
                <c:pt idx="450">
                  <c:v>396.36974270000002</c:v>
                </c:pt>
                <c:pt idx="451">
                  <c:v>397.94509920000002</c:v>
                </c:pt>
                <c:pt idx="452">
                  <c:v>399.45972399999999</c:v>
                </c:pt>
                <c:pt idx="453">
                  <c:v>403.32768709999999</c:v>
                </c:pt>
                <c:pt idx="454">
                  <c:v>407.20791300000002</c:v>
                </c:pt>
                <c:pt idx="455">
                  <c:v>412.31076810000002</c:v>
                </c:pt>
                <c:pt idx="456">
                  <c:v>418.34881080000002</c:v>
                </c:pt>
                <c:pt idx="457">
                  <c:v>424.757902</c:v>
                </c:pt>
                <c:pt idx="458">
                  <c:v>433.84148290000002</c:v>
                </c:pt>
                <c:pt idx="459">
                  <c:v>445.15837349999998</c:v>
                </c:pt>
                <c:pt idx="460">
                  <c:v>459.10685510000002</c:v>
                </c:pt>
                <c:pt idx="461">
                  <c:v>475.711344</c:v>
                </c:pt>
                <c:pt idx="462">
                  <c:v>495.65374639999999</c:v>
                </c:pt>
                <c:pt idx="463">
                  <c:v>521.2646178</c:v>
                </c:pt>
                <c:pt idx="464">
                  <c:v>552.10609109999996</c:v>
                </c:pt>
                <c:pt idx="465">
                  <c:v>589.84210929999995</c:v>
                </c:pt>
                <c:pt idx="466">
                  <c:v>634.03734880000002</c:v>
                </c:pt>
                <c:pt idx="467">
                  <c:v>678.50608990000001</c:v>
                </c:pt>
                <c:pt idx="468">
                  <c:v>736.34867199999997</c:v>
                </c:pt>
                <c:pt idx="469">
                  <c:v>803.45660750000002</c:v>
                </c:pt>
                <c:pt idx="470">
                  <c:v>875.93804250000005</c:v>
                </c:pt>
                <c:pt idx="471">
                  <c:v>959.51358619999996</c:v>
                </c:pt>
                <c:pt idx="472">
                  <c:v>1046.0234310000001</c:v>
                </c:pt>
                <c:pt idx="473">
                  <c:v>1143.1385379999999</c:v>
                </c:pt>
                <c:pt idx="474">
                  <c:v>1250.605822</c:v>
                </c:pt>
                <c:pt idx="475">
                  <c:v>1366.6141500000001</c:v>
                </c:pt>
                <c:pt idx="476">
                  <c:v>1488.71496</c:v>
                </c:pt>
                <c:pt idx="477">
                  <c:v>1615.1933730000001</c:v>
                </c:pt>
                <c:pt idx="478">
                  <c:v>1749.111486</c:v>
                </c:pt>
                <c:pt idx="479">
                  <c:v>1886.1589980000001</c:v>
                </c:pt>
                <c:pt idx="480">
                  <c:v>2032.748801</c:v>
                </c:pt>
                <c:pt idx="481">
                  <c:v>2180.1238480000002</c:v>
                </c:pt>
                <c:pt idx="482">
                  <c:v>2322.9970779999999</c:v>
                </c:pt>
                <c:pt idx="483">
                  <c:v>2470.7910189999998</c:v>
                </c:pt>
                <c:pt idx="484">
                  <c:v>2618.9527929999999</c:v>
                </c:pt>
                <c:pt idx="485">
                  <c:v>2761.9948549999999</c:v>
                </c:pt>
                <c:pt idx="486">
                  <c:v>2904.831999</c:v>
                </c:pt>
                <c:pt idx="487">
                  <c:v>3042.9211359999999</c:v>
                </c:pt>
                <c:pt idx="488">
                  <c:v>3179.385593</c:v>
                </c:pt>
                <c:pt idx="489">
                  <c:v>3309.1244529999999</c:v>
                </c:pt>
                <c:pt idx="490">
                  <c:v>3433.5184469999999</c:v>
                </c:pt>
                <c:pt idx="491">
                  <c:v>3555.5499949999999</c:v>
                </c:pt>
                <c:pt idx="492">
                  <c:v>3674.0224539999999</c:v>
                </c:pt>
                <c:pt idx="493">
                  <c:v>3783.520861</c:v>
                </c:pt>
                <c:pt idx="494">
                  <c:v>3896.8261109999999</c:v>
                </c:pt>
                <c:pt idx="495">
                  <c:v>4004.4717820000001</c:v>
                </c:pt>
                <c:pt idx="496">
                  <c:v>4104.4220560000003</c:v>
                </c:pt>
                <c:pt idx="497">
                  <c:v>4198.481984</c:v>
                </c:pt>
                <c:pt idx="498">
                  <c:v>4286.0400550000004</c:v>
                </c:pt>
                <c:pt idx="499">
                  <c:v>4378.1916460000002</c:v>
                </c:pt>
                <c:pt idx="500">
                  <c:v>4462.5047539999996</c:v>
                </c:pt>
                <c:pt idx="501">
                  <c:v>4532.0239879999999</c:v>
                </c:pt>
                <c:pt idx="502">
                  <c:v>4591.8347599999997</c:v>
                </c:pt>
                <c:pt idx="503">
                  <c:v>4647.8683010000004</c:v>
                </c:pt>
                <c:pt idx="504">
                  <c:v>4696.2256980000002</c:v>
                </c:pt>
                <c:pt idx="505">
                  <c:v>4736.83439</c:v>
                </c:pt>
                <c:pt idx="506">
                  <c:v>4765.2518620000001</c:v>
                </c:pt>
                <c:pt idx="507">
                  <c:v>4782.4654380000002</c:v>
                </c:pt>
                <c:pt idx="508">
                  <c:v>4788.6463329999997</c:v>
                </c:pt>
                <c:pt idx="509">
                  <c:v>4793.8084559999998</c:v>
                </c:pt>
                <c:pt idx="510">
                  <c:v>4789.2264210000003</c:v>
                </c:pt>
                <c:pt idx="511">
                  <c:v>4777.0610029999998</c:v>
                </c:pt>
                <c:pt idx="512">
                  <c:v>4754.1556419999997</c:v>
                </c:pt>
                <c:pt idx="513">
                  <c:v>4726.1625910000002</c:v>
                </c:pt>
                <c:pt idx="514">
                  <c:v>4690.7909639999998</c:v>
                </c:pt>
                <c:pt idx="515">
                  <c:v>4649.0662119999997</c:v>
                </c:pt>
                <c:pt idx="516">
                  <c:v>4604.3210259999996</c:v>
                </c:pt>
                <c:pt idx="517">
                  <c:v>4545.1874509999998</c:v>
                </c:pt>
                <c:pt idx="518">
                  <c:v>4490.1250550000004</c:v>
                </c:pt>
                <c:pt idx="519">
                  <c:v>4422.7075020000002</c:v>
                </c:pt>
                <c:pt idx="520">
                  <c:v>4349.026159</c:v>
                </c:pt>
                <c:pt idx="521">
                  <c:v>4280.5249780000004</c:v>
                </c:pt>
                <c:pt idx="522">
                  <c:v>4200.8682719999997</c:v>
                </c:pt>
                <c:pt idx="523">
                  <c:v>4124.0713450000003</c:v>
                </c:pt>
                <c:pt idx="524">
                  <c:v>4044.0059449999999</c:v>
                </c:pt>
                <c:pt idx="525">
                  <c:v>3961.624104</c:v>
                </c:pt>
                <c:pt idx="526">
                  <c:v>3880.0634279999999</c:v>
                </c:pt>
                <c:pt idx="527">
                  <c:v>3801.3677050000001</c:v>
                </c:pt>
                <c:pt idx="528">
                  <c:v>3730.1843560000002</c:v>
                </c:pt>
                <c:pt idx="529">
                  <c:v>3667.4763549999998</c:v>
                </c:pt>
                <c:pt idx="530">
                  <c:v>3610.4433880000001</c:v>
                </c:pt>
                <c:pt idx="531">
                  <c:v>3557.2025229999999</c:v>
                </c:pt>
                <c:pt idx="532">
                  <c:v>3508.0757060000001</c:v>
                </c:pt>
                <c:pt idx="533">
                  <c:v>3468.9766850000001</c:v>
                </c:pt>
                <c:pt idx="534">
                  <c:v>3440.1605420000001</c:v>
                </c:pt>
                <c:pt idx="535">
                  <c:v>3417.2571459999999</c:v>
                </c:pt>
                <c:pt idx="536">
                  <c:v>3402.973759</c:v>
                </c:pt>
                <c:pt idx="537">
                  <c:v>3395.604726</c:v>
                </c:pt>
                <c:pt idx="538">
                  <c:v>3397.6264660000002</c:v>
                </c:pt>
                <c:pt idx="539">
                  <c:v>3407.9780049999999</c:v>
                </c:pt>
                <c:pt idx="540">
                  <c:v>3424.967838</c:v>
                </c:pt>
                <c:pt idx="541">
                  <c:v>3449.4022530000002</c:v>
                </c:pt>
                <c:pt idx="542">
                  <c:v>3478.4343429999999</c:v>
                </c:pt>
                <c:pt idx="543">
                  <c:v>3518.4838460000001</c:v>
                </c:pt>
                <c:pt idx="544">
                  <c:v>3563.7607309999999</c:v>
                </c:pt>
                <c:pt idx="545">
                  <c:v>3610.1857110000001</c:v>
                </c:pt>
                <c:pt idx="546">
                  <c:v>3662.754555</c:v>
                </c:pt>
                <c:pt idx="547">
                  <c:v>3716.1029960000001</c:v>
                </c:pt>
                <c:pt idx="548">
                  <c:v>3753.3114730000002</c:v>
                </c:pt>
                <c:pt idx="549">
                  <c:v>3782.50297</c:v>
                </c:pt>
                <c:pt idx="550">
                  <c:v>3798.7947730000001</c:v>
                </c:pt>
                <c:pt idx="551">
                  <c:v>3801.5118689999999</c:v>
                </c:pt>
                <c:pt idx="552">
                  <c:v>3792.2508990000001</c:v>
                </c:pt>
                <c:pt idx="553">
                  <c:v>3769.7230330000002</c:v>
                </c:pt>
                <c:pt idx="554">
                  <c:v>3742.919425</c:v>
                </c:pt>
                <c:pt idx="555">
                  <c:v>3711.9453640000002</c:v>
                </c:pt>
                <c:pt idx="556">
                  <c:v>3677.1470549999999</c:v>
                </c:pt>
                <c:pt idx="557">
                  <c:v>3634.8671859999999</c:v>
                </c:pt>
                <c:pt idx="558">
                  <c:v>3593.7692080000002</c:v>
                </c:pt>
                <c:pt idx="559">
                  <c:v>3563.8257709999998</c:v>
                </c:pt>
                <c:pt idx="560">
                  <c:v>3527.7000039999998</c:v>
                </c:pt>
                <c:pt idx="561">
                  <c:v>3497.8214419999999</c:v>
                </c:pt>
                <c:pt idx="562">
                  <c:v>3471.5831210000001</c:v>
                </c:pt>
                <c:pt idx="563">
                  <c:v>3441.3709880000001</c:v>
                </c:pt>
                <c:pt idx="564">
                  <c:v>3415.2710360000001</c:v>
                </c:pt>
                <c:pt idx="565">
                  <c:v>3385.7446340000001</c:v>
                </c:pt>
                <c:pt idx="566">
                  <c:v>3368.673507</c:v>
                </c:pt>
                <c:pt idx="567">
                  <c:v>3362.182781</c:v>
                </c:pt>
                <c:pt idx="568">
                  <c:v>3364.452401</c:v>
                </c:pt>
                <c:pt idx="569">
                  <c:v>3365.8038099999999</c:v>
                </c:pt>
                <c:pt idx="570">
                  <c:v>3371.9488409999999</c:v>
                </c:pt>
                <c:pt idx="571">
                  <c:v>3375.6142519999999</c:v>
                </c:pt>
                <c:pt idx="572">
                  <c:v>3386.2963049999998</c:v>
                </c:pt>
                <c:pt idx="573">
                  <c:v>3390.8675720000001</c:v>
                </c:pt>
                <c:pt idx="574">
                  <c:v>3388.7787830000002</c:v>
                </c:pt>
                <c:pt idx="575">
                  <c:v>3375.871423</c:v>
                </c:pt>
                <c:pt idx="576">
                  <c:v>3359.948887</c:v>
                </c:pt>
                <c:pt idx="577">
                  <c:v>3338.4169820000002</c:v>
                </c:pt>
                <c:pt idx="578">
                  <c:v>3311.905925</c:v>
                </c:pt>
                <c:pt idx="579">
                  <c:v>3288.5808750000001</c:v>
                </c:pt>
                <c:pt idx="580">
                  <c:v>3268.737153</c:v>
                </c:pt>
                <c:pt idx="581">
                  <c:v>3259.6891949999999</c:v>
                </c:pt>
                <c:pt idx="582">
                  <c:v>3241.5632209999999</c:v>
                </c:pt>
                <c:pt idx="583">
                  <c:v>3217.1172299999998</c:v>
                </c:pt>
                <c:pt idx="584">
                  <c:v>3190.360968</c:v>
                </c:pt>
                <c:pt idx="585">
                  <c:v>3176.1087240000002</c:v>
                </c:pt>
                <c:pt idx="586">
                  <c:v>3176.784013</c:v>
                </c:pt>
                <c:pt idx="587">
                  <c:v>3177.6158890000002</c:v>
                </c:pt>
                <c:pt idx="588">
                  <c:v>3166.0338270000002</c:v>
                </c:pt>
                <c:pt idx="589">
                  <c:v>3153.6445560000002</c:v>
                </c:pt>
                <c:pt idx="590">
                  <c:v>3139.0988579999998</c:v>
                </c:pt>
                <c:pt idx="591">
                  <c:v>3129.8839779999998</c:v>
                </c:pt>
                <c:pt idx="592">
                  <c:v>3124.7215110000002</c:v>
                </c:pt>
                <c:pt idx="593">
                  <c:v>3132.4834230000001</c:v>
                </c:pt>
                <c:pt idx="594">
                  <c:v>3141.6280200000001</c:v>
                </c:pt>
                <c:pt idx="595">
                  <c:v>3159.3008530000002</c:v>
                </c:pt>
                <c:pt idx="596">
                  <c:v>3187.5604800000001</c:v>
                </c:pt>
                <c:pt idx="597">
                  <c:v>3226.7174279999999</c:v>
                </c:pt>
                <c:pt idx="598">
                  <c:v>3301.8526280000001</c:v>
                </c:pt>
                <c:pt idx="599">
                  <c:v>3379.348125</c:v>
                </c:pt>
                <c:pt idx="600">
                  <c:v>3448.275431</c:v>
                </c:pt>
                <c:pt idx="601">
                  <c:v>3509.8091680000002</c:v>
                </c:pt>
                <c:pt idx="602">
                  <c:v>3562.1555320000002</c:v>
                </c:pt>
                <c:pt idx="603">
                  <c:v>3603.4226880000001</c:v>
                </c:pt>
                <c:pt idx="604">
                  <c:v>3642.8793380000002</c:v>
                </c:pt>
                <c:pt idx="605">
                  <c:v>3661.4490099999998</c:v>
                </c:pt>
                <c:pt idx="606">
                  <c:v>3669.2811190000002</c:v>
                </c:pt>
                <c:pt idx="607">
                  <c:v>3668.0185230000002</c:v>
                </c:pt>
                <c:pt idx="608">
                  <c:v>3650.9375089999999</c:v>
                </c:pt>
                <c:pt idx="609">
                  <c:v>3624.915841</c:v>
                </c:pt>
                <c:pt idx="610">
                  <c:v>3597.6618159999998</c:v>
                </c:pt>
                <c:pt idx="611">
                  <c:v>3577.0948680000001</c:v>
                </c:pt>
                <c:pt idx="612">
                  <c:v>3560.830649</c:v>
                </c:pt>
                <c:pt idx="613">
                  <c:v>3555.1486110000001</c:v>
                </c:pt>
                <c:pt idx="614">
                  <c:v>3545.832504</c:v>
                </c:pt>
                <c:pt idx="615">
                  <c:v>3539.1749629999999</c:v>
                </c:pt>
                <c:pt idx="616">
                  <c:v>3538.088569</c:v>
                </c:pt>
                <c:pt idx="617">
                  <c:v>3542.3341030000001</c:v>
                </c:pt>
                <c:pt idx="618">
                  <c:v>3555.8146019999999</c:v>
                </c:pt>
                <c:pt idx="619">
                  <c:v>3564.4125220000001</c:v>
                </c:pt>
                <c:pt idx="620">
                  <c:v>3574.410926</c:v>
                </c:pt>
                <c:pt idx="621">
                  <c:v>3584.7687230000001</c:v>
                </c:pt>
                <c:pt idx="622">
                  <c:v>3587.6517279999998</c:v>
                </c:pt>
                <c:pt idx="623">
                  <c:v>3587.483311</c:v>
                </c:pt>
                <c:pt idx="624">
                  <c:v>3586.0419790000001</c:v>
                </c:pt>
                <c:pt idx="625">
                  <c:v>3590.1500860000001</c:v>
                </c:pt>
                <c:pt idx="626">
                  <c:v>3604.9652230000002</c:v>
                </c:pt>
                <c:pt idx="627">
                  <c:v>3629.2030909999999</c:v>
                </c:pt>
                <c:pt idx="628">
                  <c:v>3657.9267220000002</c:v>
                </c:pt>
                <c:pt idx="629">
                  <c:v>3683.3446479999998</c:v>
                </c:pt>
                <c:pt idx="630">
                  <c:v>3698.48531</c:v>
                </c:pt>
                <c:pt idx="631">
                  <c:v>3707.6764450000001</c:v>
                </c:pt>
                <c:pt idx="632">
                  <c:v>3695.3917489999999</c:v>
                </c:pt>
                <c:pt idx="633">
                  <c:v>3682.0291940000002</c:v>
                </c:pt>
                <c:pt idx="634">
                  <c:v>3660.6036370000002</c:v>
                </c:pt>
                <c:pt idx="635">
                  <c:v>3623.8131440000002</c:v>
                </c:pt>
                <c:pt idx="636">
                  <c:v>3586.8770749999999</c:v>
                </c:pt>
                <c:pt idx="637">
                  <c:v>3551.8638209999999</c:v>
                </c:pt>
                <c:pt idx="638">
                  <c:v>3527.311596</c:v>
                </c:pt>
                <c:pt idx="639">
                  <c:v>3505.9847009999999</c:v>
                </c:pt>
                <c:pt idx="640">
                  <c:v>3488.3679590000002</c:v>
                </c:pt>
                <c:pt idx="641">
                  <c:v>3478.69454</c:v>
                </c:pt>
                <c:pt idx="642">
                  <c:v>3469.85014</c:v>
                </c:pt>
                <c:pt idx="643">
                  <c:v>3472.6706250000002</c:v>
                </c:pt>
                <c:pt idx="644">
                  <c:v>3485.3483080000001</c:v>
                </c:pt>
                <c:pt idx="645">
                  <c:v>3497.9383990000001</c:v>
                </c:pt>
                <c:pt idx="646">
                  <c:v>3508.9979210000001</c:v>
                </c:pt>
                <c:pt idx="647">
                  <c:v>3530.8123730000002</c:v>
                </c:pt>
                <c:pt idx="648">
                  <c:v>3557.540747</c:v>
                </c:pt>
                <c:pt idx="649">
                  <c:v>3587.6909999999998</c:v>
                </c:pt>
                <c:pt idx="650">
                  <c:v>3616.8917289999999</c:v>
                </c:pt>
                <c:pt idx="651">
                  <c:v>3649.8649949999999</c:v>
                </c:pt>
                <c:pt idx="652">
                  <c:v>3682.3714730000002</c:v>
                </c:pt>
                <c:pt idx="653">
                  <c:v>3721.160061</c:v>
                </c:pt>
                <c:pt idx="654">
                  <c:v>3759.4659799999999</c:v>
                </c:pt>
                <c:pt idx="655">
                  <c:v>3793.5145900000002</c:v>
                </c:pt>
                <c:pt idx="656">
                  <c:v>3825.589993</c:v>
                </c:pt>
                <c:pt idx="657">
                  <c:v>3861.9337070000001</c:v>
                </c:pt>
                <c:pt idx="658">
                  <c:v>3899.3529090000002</c:v>
                </c:pt>
                <c:pt idx="659">
                  <c:v>3937.717431</c:v>
                </c:pt>
                <c:pt idx="660">
                  <c:v>3977.7946010000001</c:v>
                </c:pt>
                <c:pt idx="661">
                  <c:v>4017.380674</c:v>
                </c:pt>
                <c:pt idx="662">
                  <c:v>4051.1758030000001</c:v>
                </c:pt>
                <c:pt idx="663">
                  <c:v>4092.6907879999999</c:v>
                </c:pt>
                <c:pt idx="664">
                  <c:v>4134.6936800000003</c:v>
                </c:pt>
                <c:pt idx="665">
                  <c:v>4176.0849740000003</c:v>
                </c:pt>
                <c:pt idx="666">
                  <c:v>4222.7093269999996</c:v>
                </c:pt>
                <c:pt idx="667">
                  <c:v>4264.7215200000001</c:v>
                </c:pt>
                <c:pt idx="668">
                  <c:v>4305.8327380000001</c:v>
                </c:pt>
                <c:pt idx="669">
                  <c:v>4348.0262469999998</c:v>
                </c:pt>
                <c:pt idx="670">
                  <c:v>4391.448445</c:v>
                </c:pt>
                <c:pt idx="671">
                  <c:v>4429.15744</c:v>
                </c:pt>
                <c:pt idx="672">
                  <c:v>4464.2059980000004</c:v>
                </c:pt>
                <c:pt idx="673">
                  <c:v>4495.1533879999997</c:v>
                </c:pt>
                <c:pt idx="674">
                  <c:v>4529.60088</c:v>
                </c:pt>
                <c:pt idx="675">
                  <c:v>4556.350351</c:v>
                </c:pt>
                <c:pt idx="676">
                  <c:v>4579.9695359999996</c:v>
                </c:pt>
                <c:pt idx="677">
                  <c:v>4601.9453450000001</c:v>
                </c:pt>
                <c:pt idx="678">
                  <c:v>4623.8540780000003</c:v>
                </c:pt>
                <c:pt idx="679">
                  <c:v>4638.8577649999997</c:v>
                </c:pt>
                <c:pt idx="680">
                  <c:v>4651.94787</c:v>
                </c:pt>
                <c:pt idx="681">
                  <c:v>4656.0023279999996</c:v>
                </c:pt>
                <c:pt idx="682">
                  <c:v>4658.1113729999997</c:v>
                </c:pt>
                <c:pt idx="683">
                  <c:v>4659.9029360000004</c:v>
                </c:pt>
                <c:pt idx="684">
                  <c:v>4658.0215129999997</c:v>
                </c:pt>
                <c:pt idx="685">
                  <c:v>4650.0635320000001</c:v>
                </c:pt>
                <c:pt idx="686">
                  <c:v>4634.5836849999996</c:v>
                </c:pt>
                <c:pt idx="687">
                  <c:v>4615.9700279999997</c:v>
                </c:pt>
                <c:pt idx="688">
                  <c:v>4599.2574279999999</c:v>
                </c:pt>
                <c:pt idx="689">
                  <c:v>4571.3005300000004</c:v>
                </c:pt>
                <c:pt idx="690">
                  <c:v>4539.4409930000002</c:v>
                </c:pt>
                <c:pt idx="691">
                  <c:v>4505.1152080000002</c:v>
                </c:pt>
                <c:pt idx="692">
                  <c:v>4469.3141390000001</c:v>
                </c:pt>
                <c:pt idx="693">
                  <c:v>4425.1279329999998</c:v>
                </c:pt>
                <c:pt idx="694">
                  <c:v>4384.6188330000004</c:v>
                </c:pt>
                <c:pt idx="695">
                  <c:v>4336.3607730000003</c:v>
                </c:pt>
                <c:pt idx="696">
                  <c:v>4288.0496009999997</c:v>
                </c:pt>
                <c:pt idx="697">
                  <c:v>4231.6319649999996</c:v>
                </c:pt>
                <c:pt idx="698">
                  <c:v>4179.371005</c:v>
                </c:pt>
                <c:pt idx="699">
                  <c:v>4129.3558220000004</c:v>
                </c:pt>
                <c:pt idx="700">
                  <c:v>4072.8524849999999</c:v>
                </c:pt>
                <c:pt idx="701">
                  <c:v>4012.5967679999999</c:v>
                </c:pt>
                <c:pt idx="702">
                  <c:v>3952.0591800000002</c:v>
                </c:pt>
                <c:pt idx="703">
                  <c:v>3889.7914179999998</c:v>
                </c:pt>
                <c:pt idx="704">
                  <c:v>3832.0715989999999</c:v>
                </c:pt>
                <c:pt idx="705">
                  <c:v>3770.5844059999999</c:v>
                </c:pt>
                <c:pt idx="706">
                  <c:v>3700.3500079999999</c:v>
                </c:pt>
                <c:pt idx="707">
                  <c:v>3623.969842</c:v>
                </c:pt>
                <c:pt idx="708">
                  <c:v>3550.3116340000001</c:v>
                </c:pt>
                <c:pt idx="709">
                  <c:v>3470.1510509999998</c:v>
                </c:pt>
                <c:pt idx="710">
                  <c:v>3387.639142</c:v>
                </c:pt>
                <c:pt idx="711">
                  <c:v>3308.4446560000001</c:v>
                </c:pt>
                <c:pt idx="712">
                  <c:v>3215.640813</c:v>
                </c:pt>
                <c:pt idx="713">
                  <c:v>3118.6005260000002</c:v>
                </c:pt>
                <c:pt idx="714">
                  <c:v>3029.4372010000002</c:v>
                </c:pt>
                <c:pt idx="715">
                  <c:v>2937.4444060000001</c:v>
                </c:pt>
                <c:pt idx="716">
                  <c:v>2842.0003630000001</c:v>
                </c:pt>
                <c:pt idx="717">
                  <c:v>2746.2972140000002</c:v>
                </c:pt>
                <c:pt idx="718">
                  <c:v>2658.6866049999999</c:v>
                </c:pt>
                <c:pt idx="719">
                  <c:v>2577.3042300000002</c:v>
                </c:pt>
                <c:pt idx="720">
                  <c:v>2497.2340640000002</c:v>
                </c:pt>
                <c:pt idx="721">
                  <c:v>2423.7296430000001</c:v>
                </c:pt>
                <c:pt idx="722">
                  <c:v>2350.959429</c:v>
                </c:pt>
                <c:pt idx="723">
                  <c:v>2285.426258</c:v>
                </c:pt>
                <c:pt idx="724">
                  <c:v>2219.9163389999999</c:v>
                </c:pt>
                <c:pt idx="725">
                  <c:v>2158.634986</c:v>
                </c:pt>
                <c:pt idx="726">
                  <c:v>2099.8394600000001</c:v>
                </c:pt>
                <c:pt idx="727">
                  <c:v>2045.536173</c:v>
                </c:pt>
                <c:pt idx="728">
                  <c:v>1993.230791</c:v>
                </c:pt>
                <c:pt idx="729">
                  <c:v>1947.6666769999999</c:v>
                </c:pt>
                <c:pt idx="730">
                  <c:v>1896.992444</c:v>
                </c:pt>
                <c:pt idx="731">
                  <c:v>1847.8565140000001</c:v>
                </c:pt>
                <c:pt idx="732">
                  <c:v>1799.5419830000001</c:v>
                </c:pt>
                <c:pt idx="733">
                  <c:v>1755.5121180000001</c:v>
                </c:pt>
                <c:pt idx="734">
                  <c:v>1709.199249</c:v>
                </c:pt>
                <c:pt idx="735">
                  <c:v>1665.1852309999999</c:v>
                </c:pt>
                <c:pt idx="736">
                  <c:v>1621.383836</c:v>
                </c:pt>
                <c:pt idx="737">
                  <c:v>1579.552897</c:v>
                </c:pt>
                <c:pt idx="738">
                  <c:v>1541.2259160000001</c:v>
                </c:pt>
                <c:pt idx="739">
                  <c:v>1502.703501</c:v>
                </c:pt>
                <c:pt idx="740">
                  <c:v>1465.370189</c:v>
                </c:pt>
                <c:pt idx="741">
                  <c:v>1430.102932</c:v>
                </c:pt>
                <c:pt idx="742">
                  <c:v>1392.883934</c:v>
                </c:pt>
                <c:pt idx="743">
                  <c:v>1358.420562</c:v>
                </c:pt>
                <c:pt idx="744">
                  <c:v>1324.612924</c:v>
                </c:pt>
                <c:pt idx="745">
                  <c:v>1294.694747</c:v>
                </c:pt>
                <c:pt idx="746">
                  <c:v>1266.175986</c:v>
                </c:pt>
                <c:pt idx="747">
                  <c:v>1238.0544460000001</c:v>
                </c:pt>
                <c:pt idx="748">
                  <c:v>1211.504735</c:v>
                </c:pt>
                <c:pt idx="749">
                  <c:v>1187.566765</c:v>
                </c:pt>
                <c:pt idx="750">
                  <c:v>1162.40482</c:v>
                </c:pt>
                <c:pt idx="751">
                  <c:v>1136.4826800000001</c:v>
                </c:pt>
                <c:pt idx="752">
                  <c:v>1110.710806</c:v>
                </c:pt>
                <c:pt idx="753">
                  <c:v>1085.182362</c:v>
                </c:pt>
                <c:pt idx="754">
                  <c:v>1060.326004</c:v>
                </c:pt>
                <c:pt idx="755">
                  <c:v>1034.8040699999999</c:v>
                </c:pt>
                <c:pt idx="756">
                  <c:v>1010.839896</c:v>
                </c:pt>
                <c:pt idx="757">
                  <c:v>984.53795230000003</c:v>
                </c:pt>
                <c:pt idx="758">
                  <c:v>959.2679273</c:v>
                </c:pt>
                <c:pt idx="759">
                  <c:v>931.5887391</c:v>
                </c:pt>
                <c:pt idx="760">
                  <c:v>903.84848580000005</c:v>
                </c:pt>
                <c:pt idx="761">
                  <c:v>876.82125880000001</c:v>
                </c:pt>
                <c:pt idx="762">
                  <c:v>850.15850049999995</c:v>
                </c:pt>
                <c:pt idx="763">
                  <c:v>826.09391819999996</c:v>
                </c:pt>
                <c:pt idx="764">
                  <c:v>807.13782819999994</c:v>
                </c:pt>
                <c:pt idx="765">
                  <c:v>789.71961729999998</c:v>
                </c:pt>
                <c:pt idx="766">
                  <c:v>771.49489240000003</c:v>
                </c:pt>
                <c:pt idx="767">
                  <c:v>754.2600506</c:v>
                </c:pt>
                <c:pt idx="768">
                  <c:v>741.25893770000005</c:v>
                </c:pt>
                <c:pt idx="769">
                  <c:v>731.90708810000001</c:v>
                </c:pt>
                <c:pt idx="770">
                  <c:v>723.44380820000003</c:v>
                </c:pt>
                <c:pt idx="771">
                  <c:v>718.40114689999996</c:v>
                </c:pt>
                <c:pt idx="772">
                  <c:v>716.07080800000006</c:v>
                </c:pt>
                <c:pt idx="773">
                  <c:v>715.11480370000004</c:v>
                </c:pt>
                <c:pt idx="774">
                  <c:v>714.88232730000004</c:v>
                </c:pt>
                <c:pt idx="775">
                  <c:v>715.69274029999997</c:v>
                </c:pt>
                <c:pt idx="776">
                  <c:v>715.56197859999997</c:v>
                </c:pt>
                <c:pt idx="777">
                  <c:v>716.2213898</c:v>
                </c:pt>
                <c:pt idx="778">
                  <c:v>716.70853269999998</c:v>
                </c:pt>
                <c:pt idx="779">
                  <c:v>717.45767990000002</c:v>
                </c:pt>
                <c:pt idx="780">
                  <c:v>717.51156430000003</c:v>
                </c:pt>
                <c:pt idx="781">
                  <c:v>717.61036469999999</c:v>
                </c:pt>
                <c:pt idx="782">
                  <c:v>714.58030189999999</c:v>
                </c:pt>
                <c:pt idx="783">
                  <c:v>711.26321259999997</c:v>
                </c:pt>
                <c:pt idx="784">
                  <c:v>708.97493459999998</c:v>
                </c:pt>
                <c:pt idx="785">
                  <c:v>706.08962550000001</c:v>
                </c:pt>
                <c:pt idx="786">
                  <c:v>702.27824599999997</c:v>
                </c:pt>
                <c:pt idx="787">
                  <c:v>698.36198409999997</c:v>
                </c:pt>
                <c:pt idx="788">
                  <c:v>694.23007289999998</c:v>
                </c:pt>
                <c:pt idx="789">
                  <c:v>691.03871430000004</c:v>
                </c:pt>
                <c:pt idx="790">
                  <c:v>688.65118189999998</c:v>
                </c:pt>
                <c:pt idx="791">
                  <c:v>687.10332719999997</c:v>
                </c:pt>
                <c:pt idx="792">
                  <c:v>687.545706</c:v>
                </c:pt>
                <c:pt idx="793">
                  <c:v>691.62665400000003</c:v>
                </c:pt>
                <c:pt idx="794">
                  <c:v>699.63144150000005</c:v>
                </c:pt>
                <c:pt idx="795">
                  <c:v>710.08959449999998</c:v>
                </c:pt>
                <c:pt idx="796">
                  <c:v>721.07858069999997</c:v>
                </c:pt>
                <c:pt idx="797">
                  <c:v>729.85500139999999</c:v>
                </c:pt>
                <c:pt idx="798">
                  <c:v>746.98619459999998</c:v>
                </c:pt>
                <c:pt idx="799">
                  <c:v>765.46148489999996</c:v>
                </c:pt>
                <c:pt idx="800">
                  <c:v>786.74608639999997</c:v>
                </c:pt>
                <c:pt idx="801">
                  <c:v>808.58578079999995</c:v>
                </c:pt>
                <c:pt idx="802">
                  <c:v>831.03283339999996</c:v>
                </c:pt>
                <c:pt idx="803">
                  <c:v>856.40512839999997</c:v>
                </c:pt>
                <c:pt idx="804">
                  <c:v>882.34296830000005</c:v>
                </c:pt>
                <c:pt idx="805">
                  <c:v>906.99132710000003</c:v>
                </c:pt>
                <c:pt idx="806">
                  <c:v>931.4785852</c:v>
                </c:pt>
                <c:pt idx="807">
                  <c:v>957.00573710000003</c:v>
                </c:pt>
                <c:pt idx="808">
                  <c:v>984.55167310000002</c:v>
                </c:pt>
                <c:pt idx="809">
                  <c:v>1013.608518</c:v>
                </c:pt>
                <c:pt idx="810">
                  <c:v>1040.1409149999999</c:v>
                </c:pt>
                <c:pt idx="811">
                  <c:v>1067.599136</c:v>
                </c:pt>
                <c:pt idx="812">
                  <c:v>1093.462364</c:v>
                </c:pt>
                <c:pt idx="813">
                  <c:v>1122.890582</c:v>
                </c:pt>
                <c:pt idx="814">
                  <c:v>1151.2585240000001</c:v>
                </c:pt>
                <c:pt idx="815">
                  <c:v>1180.818634</c:v>
                </c:pt>
                <c:pt idx="816">
                  <c:v>1211.278251</c:v>
                </c:pt>
                <c:pt idx="817">
                  <c:v>1242.696048</c:v>
                </c:pt>
                <c:pt idx="818">
                  <c:v>1276.40578</c:v>
                </c:pt>
                <c:pt idx="819">
                  <c:v>1310.841111</c:v>
                </c:pt>
                <c:pt idx="820">
                  <c:v>1348.104435</c:v>
                </c:pt>
                <c:pt idx="821">
                  <c:v>1387.7445749999999</c:v>
                </c:pt>
                <c:pt idx="822">
                  <c:v>1431.330575</c:v>
                </c:pt>
                <c:pt idx="823">
                  <c:v>1473.5426689999999</c:v>
                </c:pt>
                <c:pt idx="824">
                  <c:v>1521.5986929999999</c:v>
                </c:pt>
                <c:pt idx="825">
                  <c:v>1570.527407</c:v>
                </c:pt>
                <c:pt idx="826">
                  <c:v>1621.6256289999999</c:v>
                </c:pt>
                <c:pt idx="827">
                  <c:v>1668.716093</c:v>
                </c:pt>
                <c:pt idx="828">
                  <c:v>1722.314889</c:v>
                </c:pt>
                <c:pt idx="829">
                  <c:v>1776.687715</c:v>
                </c:pt>
                <c:pt idx="830">
                  <c:v>1831.8718630000001</c:v>
                </c:pt>
                <c:pt idx="831">
                  <c:v>1885.1683740000001</c:v>
                </c:pt>
                <c:pt idx="832">
                  <c:v>1929.4998399999999</c:v>
                </c:pt>
                <c:pt idx="833">
                  <c:v>1962.319829</c:v>
                </c:pt>
                <c:pt idx="834">
                  <c:v>1990.6274289999999</c:v>
                </c:pt>
                <c:pt idx="835">
                  <c:v>2018.316642</c:v>
                </c:pt>
                <c:pt idx="836">
                  <c:v>2040.8365060000001</c:v>
                </c:pt>
                <c:pt idx="837">
                  <c:v>2056.5446689999999</c:v>
                </c:pt>
                <c:pt idx="838">
                  <c:v>2062.3160979999998</c:v>
                </c:pt>
                <c:pt idx="839">
                  <c:v>2076.6696809999999</c:v>
                </c:pt>
                <c:pt idx="840">
                  <c:v>2078.123556</c:v>
                </c:pt>
                <c:pt idx="841">
                  <c:v>2070.5580319999999</c:v>
                </c:pt>
                <c:pt idx="842">
                  <c:v>2060.4084899999998</c:v>
                </c:pt>
                <c:pt idx="843">
                  <c:v>2053.4858129999998</c:v>
                </c:pt>
                <c:pt idx="844">
                  <c:v>2036.6350090000001</c:v>
                </c:pt>
                <c:pt idx="845">
                  <c:v>2024.241113</c:v>
                </c:pt>
                <c:pt idx="846">
                  <c:v>2013.859543</c:v>
                </c:pt>
                <c:pt idx="847">
                  <c:v>2003.837777</c:v>
                </c:pt>
                <c:pt idx="848">
                  <c:v>1991.3549860000001</c:v>
                </c:pt>
                <c:pt idx="849">
                  <c:v>1981.2563210000001</c:v>
                </c:pt>
                <c:pt idx="850">
                  <c:v>1962.837951</c:v>
                </c:pt>
                <c:pt idx="851">
                  <c:v>1942.5763609999999</c:v>
                </c:pt>
                <c:pt idx="852">
                  <c:v>1922.273494</c:v>
                </c:pt>
                <c:pt idx="853">
                  <c:v>1900.9735539999999</c:v>
                </c:pt>
                <c:pt idx="854">
                  <c:v>1880.6153710000001</c:v>
                </c:pt>
                <c:pt idx="855">
                  <c:v>1858.003708</c:v>
                </c:pt>
                <c:pt idx="856">
                  <c:v>1834.50873</c:v>
                </c:pt>
                <c:pt idx="857">
                  <c:v>1810.1194579999999</c:v>
                </c:pt>
                <c:pt idx="858">
                  <c:v>1792.932315</c:v>
                </c:pt>
                <c:pt idx="859">
                  <c:v>1770.866303</c:v>
                </c:pt>
                <c:pt idx="860">
                  <c:v>1745.5378920000001</c:v>
                </c:pt>
                <c:pt idx="861">
                  <c:v>1724.6358230000001</c:v>
                </c:pt>
                <c:pt idx="862">
                  <c:v>1705.9402829999999</c:v>
                </c:pt>
                <c:pt idx="863">
                  <c:v>1689.2719979999999</c:v>
                </c:pt>
                <c:pt idx="864">
                  <c:v>1676.93697</c:v>
                </c:pt>
                <c:pt idx="865">
                  <c:v>1665.1543879999999</c:v>
                </c:pt>
                <c:pt idx="866">
                  <c:v>1658.434669</c:v>
                </c:pt>
                <c:pt idx="867">
                  <c:v>1651.7145949999999</c:v>
                </c:pt>
                <c:pt idx="868">
                  <c:v>1644.267261</c:v>
                </c:pt>
                <c:pt idx="869">
                  <c:v>1644.1885319999999</c:v>
                </c:pt>
                <c:pt idx="870">
                  <c:v>1645.170488</c:v>
                </c:pt>
                <c:pt idx="871">
                  <c:v>1648.5344769999999</c:v>
                </c:pt>
                <c:pt idx="872">
                  <c:v>1647.8139289999999</c:v>
                </c:pt>
                <c:pt idx="873">
                  <c:v>1650.3209830000001</c:v>
                </c:pt>
                <c:pt idx="874">
                  <c:v>1657.1529800000001</c:v>
                </c:pt>
                <c:pt idx="875">
                  <c:v>1655.197253</c:v>
                </c:pt>
                <c:pt idx="876">
                  <c:v>1657.6193800000001</c:v>
                </c:pt>
                <c:pt idx="877">
                  <c:v>1654.249335</c:v>
                </c:pt>
                <c:pt idx="878">
                  <c:v>1650.045719</c:v>
                </c:pt>
                <c:pt idx="879">
                  <c:v>1642.0443740000001</c:v>
                </c:pt>
                <c:pt idx="880">
                  <c:v>1633.072629</c:v>
                </c:pt>
                <c:pt idx="881">
                  <c:v>1626.9446889999999</c:v>
                </c:pt>
                <c:pt idx="882">
                  <c:v>1612.086155</c:v>
                </c:pt>
                <c:pt idx="883">
                  <c:v>1590.494338</c:v>
                </c:pt>
                <c:pt idx="884">
                  <c:v>1571.173605</c:v>
                </c:pt>
                <c:pt idx="885">
                  <c:v>1547.2499499999999</c:v>
                </c:pt>
                <c:pt idx="886">
                  <c:v>1523.3744859999999</c:v>
                </c:pt>
                <c:pt idx="887">
                  <c:v>1498.3670219999999</c:v>
                </c:pt>
                <c:pt idx="888">
                  <c:v>1469.473968</c:v>
                </c:pt>
                <c:pt idx="889">
                  <c:v>1438.3935100000001</c:v>
                </c:pt>
                <c:pt idx="890">
                  <c:v>1404.3806380000001</c:v>
                </c:pt>
                <c:pt idx="891">
                  <c:v>1368.055807</c:v>
                </c:pt>
                <c:pt idx="892">
                  <c:v>1332.404415</c:v>
                </c:pt>
                <c:pt idx="893">
                  <c:v>1298.3405849999999</c:v>
                </c:pt>
                <c:pt idx="894">
                  <c:v>1258.72298</c:v>
                </c:pt>
                <c:pt idx="895">
                  <c:v>1217.509908</c:v>
                </c:pt>
                <c:pt idx="896">
                  <c:v>1177.3079190000001</c:v>
                </c:pt>
                <c:pt idx="897">
                  <c:v>1134.934604</c:v>
                </c:pt>
                <c:pt idx="898">
                  <c:v>1091.9034380000001</c:v>
                </c:pt>
                <c:pt idx="899">
                  <c:v>1050.3519799999999</c:v>
                </c:pt>
                <c:pt idx="900">
                  <c:v>1013.748802</c:v>
                </c:pt>
                <c:pt idx="901">
                  <c:v>971.71781510000005</c:v>
                </c:pt>
                <c:pt idx="902">
                  <c:v>929.77253629999996</c:v>
                </c:pt>
                <c:pt idx="903">
                  <c:v>889.41147820000003</c:v>
                </c:pt>
                <c:pt idx="904">
                  <c:v>849.51636819999999</c:v>
                </c:pt>
                <c:pt idx="905">
                  <c:v>810.05601239999999</c:v>
                </c:pt>
                <c:pt idx="906">
                  <c:v>771.24852720000001</c:v>
                </c:pt>
                <c:pt idx="907">
                  <c:v>731.33993829999997</c:v>
                </c:pt>
                <c:pt idx="908">
                  <c:v>691.25246689999994</c:v>
                </c:pt>
                <c:pt idx="909">
                  <c:v>652.7790344</c:v>
                </c:pt>
                <c:pt idx="910">
                  <c:v>612.89905690000001</c:v>
                </c:pt>
                <c:pt idx="911">
                  <c:v>574.36084819999996</c:v>
                </c:pt>
                <c:pt idx="912">
                  <c:v>534.49351460000003</c:v>
                </c:pt>
                <c:pt idx="913">
                  <c:v>498.03060809999999</c:v>
                </c:pt>
                <c:pt idx="914">
                  <c:v>466.26916940000001</c:v>
                </c:pt>
                <c:pt idx="915">
                  <c:v>432.69521500000002</c:v>
                </c:pt>
                <c:pt idx="916">
                  <c:v>400.73714139999998</c:v>
                </c:pt>
                <c:pt idx="917">
                  <c:v>372.77227119999998</c:v>
                </c:pt>
                <c:pt idx="918">
                  <c:v>346.99212999999997</c:v>
                </c:pt>
                <c:pt idx="919">
                  <c:v>327.70280020000001</c:v>
                </c:pt>
                <c:pt idx="920">
                  <c:v>313.1707237</c:v>
                </c:pt>
                <c:pt idx="921">
                  <c:v>302.68610089999999</c:v>
                </c:pt>
                <c:pt idx="922">
                  <c:v>295.56616109999999</c:v>
                </c:pt>
                <c:pt idx="923">
                  <c:v>294.9430754</c:v>
                </c:pt>
                <c:pt idx="924">
                  <c:v>298.76463280000002</c:v>
                </c:pt>
                <c:pt idx="925">
                  <c:v>307.64035730000001</c:v>
                </c:pt>
                <c:pt idx="926">
                  <c:v>322.04246540000003</c:v>
                </c:pt>
                <c:pt idx="927">
                  <c:v>340.90403739999999</c:v>
                </c:pt>
                <c:pt idx="928">
                  <c:v>367.16398020000003</c:v>
                </c:pt>
                <c:pt idx="929">
                  <c:v>396.54507810000001</c:v>
                </c:pt>
                <c:pt idx="930">
                  <c:v>430.6426194</c:v>
                </c:pt>
                <c:pt idx="931">
                  <c:v>469.98363819999997</c:v>
                </c:pt>
                <c:pt idx="932">
                  <c:v>512.69113879999998</c:v>
                </c:pt>
                <c:pt idx="933">
                  <c:v>558.05407449999996</c:v>
                </c:pt>
                <c:pt idx="934">
                  <c:v>605.3791526</c:v>
                </c:pt>
                <c:pt idx="935">
                  <c:v>654.24731159999999</c:v>
                </c:pt>
                <c:pt idx="936">
                  <c:v>709.21249660000001</c:v>
                </c:pt>
                <c:pt idx="937">
                  <c:v>765.7840109</c:v>
                </c:pt>
                <c:pt idx="938">
                  <c:v>822.00282100000004</c:v>
                </c:pt>
                <c:pt idx="939">
                  <c:v>881.78326679999998</c:v>
                </c:pt>
                <c:pt idx="940">
                  <c:v>944.66196449999995</c:v>
                </c:pt>
                <c:pt idx="941">
                  <c:v>1008.519088</c:v>
                </c:pt>
                <c:pt idx="942">
                  <c:v>1076.6501069999999</c:v>
                </c:pt>
                <c:pt idx="943">
                  <c:v>1146.385387</c:v>
                </c:pt>
                <c:pt idx="944">
                  <c:v>1219.8364790000001</c:v>
                </c:pt>
                <c:pt idx="945">
                  <c:v>1299.5223639999999</c:v>
                </c:pt>
                <c:pt idx="946">
                  <c:v>1382.711951</c:v>
                </c:pt>
                <c:pt idx="947">
                  <c:v>1460.462945</c:v>
                </c:pt>
                <c:pt idx="948">
                  <c:v>1545.812983</c:v>
                </c:pt>
                <c:pt idx="949">
                  <c:v>1635.6361460000001</c:v>
                </c:pt>
                <c:pt idx="950">
                  <c:v>1721.0956630000001</c:v>
                </c:pt>
                <c:pt idx="951">
                  <c:v>1808.442708</c:v>
                </c:pt>
                <c:pt idx="952">
                  <c:v>1891.0151519999999</c:v>
                </c:pt>
                <c:pt idx="953">
                  <c:v>1970.545576</c:v>
                </c:pt>
                <c:pt idx="954">
                  <c:v>2050.693049</c:v>
                </c:pt>
                <c:pt idx="955">
                  <c:v>2124.5134010000002</c:v>
                </c:pt>
                <c:pt idx="956">
                  <c:v>2194.8384420000002</c:v>
                </c:pt>
                <c:pt idx="957">
                  <c:v>2261.3919059999998</c:v>
                </c:pt>
                <c:pt idx="958">
                  <c:v>2321.1220029999999</c:v>
                </c:pt>
                <c:pt idx="959">
                  <c:v>2373.8180189999998</c:v>
                </c:pt>
                <c:pt idx="960">
                  <c:v>2424.4771919999998</c:v>
                </c:pt>
                <c:pt idx="961">
                  <c:v>2470.9392560000001</c:v>
                </c:pt>
                <c:pt idx="962">
                  <c:v>2510.8660089999998</c:v>
                </c:pt>
                <c:pt idx="963">
                  <c:v>2546.998756</c:v>
                </c:pt>
                <c:pt idx="964">
                  <c:v>2583.9507960000001</c:v>
                </c:pt>
                <c:pt idx="965">
                  <c:v>2623.2078660000002</c:v>
                </c:pt>
                <c:pt idx="966">
                  <c:v>2655.4333339999998</c:v>
                </c:pt>
                <c:pt idx="967">
                  <c:v>2685.1699309999999</c:v>
                </c:pt>
                <c:pt idx="968">
                  <c:v>2718.2097199999998</c:v>
                </c:pt>
                <c:pt idx="969">
                  <c:v>2745.7365799999998</c:v>
                </c:pt>
                <c:pt idx="970">
                  <c:v>2774.1096160000002</c:v>
                </c:pt>
                <c:pt idx="971">
                  <c:v>2805.9804089999998</c:v>
                </c:pt>
                <c:pt idx="972">
                  <c:v>2837.6021040000001</c:v>
                </c:pt>
                <c:pt idx="973">
                  <c:v>2871.3223859999998</c:v>
                </c:pt>
                <c:pt idx="974">
                  <c:v>2901.027932</c:v>
                </c:pt>
                <c:pt idx="975">
                  <c:v>2923.590944</c:v>
                </c:pt>
                <c:pt idx="976">
                  <c:v>2944.6551720000002</c:v>
                </c:pt>
                <c:pt idx="977">
                  <c:v>2965.3920600000001</c:v>
                </c:pt>
                <c:pt idx="978">
                  <c:v>2984.1356479999999</c:v>
                </c:pt>
                <c:pt idx="979">
                  <c:v>2993.1664089999999</c:v>
                </c:pt>
                <c:pt idx="980">
                  <c:v>2996.7617660000001</c:v>
                </c:pt>
                <c:pt idx="981">
                  <c:v>2995.1471670000001</c:v>
                </c:pt>
                <c:pt idx="982">
                  <c:v>2979.2725249999999</c:v>
                </c:pt>
                <c:pt idx="983">
                  <c:v>2962.871157</c:v>
                </c:pt>
                <c:pt idx="984">
                  <c:v>2930.3436900000002</c:v>
                </c:pt>
                <c:pt idx="985">
                  <c:v>2888.9898020000001</c:v>
                </c:pt>
                <c:pt idx="986">
                  <c:v>2840.6033729999999</c:v>
                </c:pt>
                <c:pt idx="987">
                  <c:v>2785.0152539999999</c:v>
                </c:pt>
                <c:pt idx="988">
                  <c:v>2726.904673</c:v>
                </c:pt>
                <c:pt idx="989">
                  <c:v>2662.3683169999999</c:v>
                </c:pt>
                <c:pt idx="990">
                  <c:v>2588.2477520000002</c:v>
                </c:pt>
                <c:pt idx="991">
                  <c:v>2508.454197</c:v>
                </c:pt>
                <c:pt idx="992">
                  <c:v>2423.715373</c:v>
                </c:pt>
                <c:pt idx="993">
                  <c:v>2337.7779780000001</c:v>
                </c:pt>
                <c:pt idx="994">
                  <c:v>2251.741344</c:v>
                </c:pt>
                <c:pt idx="995">
                  <c:v>2165.041205</c:v>
                </c:pt>
                <c:pt idx="996">
                  <c:v>2075.2444810000002</c:v>
                </c:pt>
                <c:pt idx="997">
                  <c:v>1987.46254</c:v>
                </c:pt>
                <c:pt idx="998">
                  <c:v>1902.3935759999999</c:v>
                </c:pt>
                <c:pt idx="999">
                  <c:v>1817.0661</c:v>
                </c:pt>
                <c:pt idx="1000">
                  <c:v>1728.9405059999999</c:v>
                </c:pt>
                <c:pt idx="1001">
                  <c:v>1641.2332739999999</c:v>
                </c:pt>
                <c:pt idx="1002">
                  <c:v>1556.3034399999999</c:v>
                </c:pt>
                <c:pt idx="1003">
                  <c:v>1472.6409289999999</c:v>
                </c:pt>
                <c:pt idx="1004">
                  <c:v>1396.7788660000001</c:v>
                </c:pt>
                <c:pt idx="1005">
                  <c:v>1324.1932959999999</c:v>
                </c:pt>
                <c:pt idx="1006">
                  <c:v>1250.9781170000001</c:v>
                </c:pt>
                <c:pt idx="1007">
                  <c:v>1181.156291</c:v>
                </c:pt>
                <c:pt idx="1008">
                  <c:v>1118.8281850000001</c:v>
                </c:pt>
                <c:pt idx="1009">
                  <c:v>1061.2590279999999</c:v>
                </c:pt>
                <c:pt idx="1010">
                  <c:v>1008.687407</c:v>
                </c:pt>
                <c:pt idx="1011">
                  <c:v>964.03188420000004</c:v>
                </c:pt>
                <c:pt idx="1012">
                  <c:v>927.08357980000005</c:v>
                </c:pt>
                <c:pt idx="1013">
                  <c:v>896.37966659999995</c:v>
                </c:pt>
                <c:pt idx="1014">
                  <c:v>875.06783689999997</c:v>
                </c:pt>
                <c:pt idx="1015">
                  <c:v>862.00381030000005</c:v>
                </c:pt>
                <c:pt idx="1016">
                  <c:v>861.01820280000004</c:v>
                </c:pt>
                <c:pt idx="1017">
                  <c:v>863.81593869999995</c:v>
                </c:pt>
                <c:pt idx="1018">
                  <c:v>874.21726369999999</c:v>
                </c:pt>
                <c:pt idx="1019">
                  <c:v>893.88516419999996</c:v>
                </c:pt>
                <c:pt idx="1020">
                  <c:v>921.94998620000001</c:v>
                </c:pt>
                <c:pt idx="1021">
                  <c:v>954.34891049999999</c:v>
                </c:pt>
                <c:pt idx="1022">
                  <c:v>989.47434920000001</c:v>
                </c:pt>
                <c:pt idx="1023">
                  <c:v>1030.332251</c:v>
                </c:pt>
                <c:pt idx="1024">
                  <c:v>1074.6529399999999</c:v>
                </c:pt>
                <c:pt idx="1025">
                  <c:v>1120.3630639999999</c:v>
                </c:pt>
                <c:pt idx="1026">
                  <c:v>1164.2233550000001</c:v>
                </c:pt>
                <c:pt idx="1027">
                  <c:v>1208.4240460000001</c:v>
                </c:pt>
                <c:pt idx="1028">
                  <c:v>1252.5593719999999</c:v>
                </c:pt>
                <c:pt idx="1029">
                  <c:v>1290.9718479999999</c:v>
                </c:pt>
                <c:pt idx="1030">
                  <c:v>1328.1371200000001</c:v>
                </c:pt>
                <c:pt idx="1031">
                  <c:v>1363.582897</c:v>
                </c:pt>
                <c:pt idx="1032">
                  <c:v>1394.284238</c:v>
                </c:pt>
                <c:pt idx="1033">
                  <c:v>1422.338166</c:v>
                </c:pt>
                <c:pt idx="1034">
                  <c:v>1445.3155650000001</c:v>
                </c:pt>
                <c:pt idx="1035">
                  <c:v>1464.3716440000001</c:v>
                </c:pt>
                <c:pt idx="1036">
                  <c:v>1477.252825</c:v>
                </c:pt>
                <c:pt idx="1037">
                  <c:v>1487.641576</c:v>
                </c:pt>
                <c:pt idx="1038">
                  <c:v>1496.4842599999999</c:v>
                </c:pt>
                <c:pt idx="1039">
                  <c:v>1501.7458469999999</c:v>
                </c:pt>
                <c:pt idx="1040">
                  <c:v>1502.0636199999999</c:v>
                </c:pt>
                <c:pt idx="1041">
                  <c:v>1499.024124</c:v>
                </c:pt>
                <c:pt idx="1042">
                  <c:v>1491.4924189999999</c:v>
                </c:pt>
                <c:pt idx="1043">
                  <c:v>1480.9709130000001</c:v>
                </c:pt>
                <c:pt idx="1044">
                  <c:v>1466.1748230000001</c:v>
                </c:pt>
                <c:pt idx="1045">
                  <c:v>1448.1071280000001</c:v>
                </c:pt>
                <c:pt idx="1046">
                  <c:v>1425.721963</c:v>
                </c:pt>
                <c:pt idx="1047">
                  <c:v>1399.356264</c:v>
                </c:pt>
                <c:pt idx="1048">
                  <c:v>1370.5180379999999</c:v>
                </c:pt>
                <c:pt idx="1049">
                  <c:v>1338.9084350000001</c:v>
                </c:pt>
                <c:pt idx="1050">
                  <c:v>1301.6741979999999</c:v>
                </c:pt>
                <c:pt idx="1051">
                  <c:v>1263.174266</c:v>
                </c:pt>
                <c:pt idx="1052">
                  <c:v>1220.2180920000001</c:v>
                </c:pt>
                <c:pt idx="1053">
                  <c:v>1182.1191309999999</c:v>
                </c:pt>
                <c:pt idx="1054">
                  <c:v>1142.328111</c:v>
                </c:pt>
                <c:pt idx="1055">
                  <c:v>1099.2039420000001</c:v>
                </c:pt>
                <c:pt idx="1056">
                  <c:v>1057.05609</c:v>
                </c:pt>
                <c:pt idx="1057">
                  <c:v>1014.738941</c:v>
                </c:pt>
                <c:pt idx="1058">
                  <c:v>973.87957879999999</c:v>
                </c:pt>
                <c:pt idx="1059">
                  <c:v>937.06058169999994</c:v>
                </c:pt>
                <c:pt idx="1060">
                  <c:v>903.95676619999995</c:v>
                </c:pt>
                <c:pt idx="1061">
                  <c:v>869.79546879999998</c:v>
                </c:pt>
                <c:pt idx="1062">
                  <c:v>839.55196560000002</c:v>
                </c:pt>
                <c:pt idx="1063">
                  <c:v>810.316912</c:v>
                </c:pt>
                <c:pt idx="1064">
                  <c:v>788.7408782</c:v>
                </c:pt>
                <c:pt idx="1065">
                  <c:v>766.54702159999999</c:v>
                </c:pt>
                <c:pt idx="1066">
                  <c:v>746.62522980000006</c:v>
                </c:pt>
                <c:pt idx="1067">
                  <c:v>725.28017790000001</c:v>
                </c:pt>
                <c:pt idx="1068">
                  <c:v>709.2671947</c:v>
                </c:pt>
                <c:pt idx="1069">
                  <c:v>696.58538109999995</c:v>
                </c:pt>
                <c:pt idx="1070">
                  <c:v>685.49131880000004</c:v>
                </c:pt>
                <c:pt idx="1071">
                  <c:v>677.96583999999996</c:v>
                </c:pt>
                <c:pt idx="1072">
                  <c:v>670.1403851</c:v>
                </c:pt>
                <c:pt idx="1073">
                  <c:v>661.14734520000002</c:v>
                </c:pt>
                <c:pt idx="1074">
                  <c:v>655.94564439999999</c:v>
                </c:pt>
                <c:pt idx="1075">
                  <c:v>653.51179000000002</c:v>
                </c:pt>
                <c:pt idx="1076">
                  <c:v>652.41691749999995</c:v>
                </c:pt>
                <c:pt idx="1077">
                  <c:v>653.07733440000004</c:v>
                </c:pt>
                <c:pt idx="1078">
                  <c:v>656.26458679999996</c:v>
                </c:pt>
                <c:pt idx="1079">
                  <c:v>660.00313689999996</c:v>
                </c:pt>
                <c:pt idx="1080">
                  <c:v>667.03152690000002</c:v>
                </c:pt>
                <c:pt idx="1081">
                  <c:v>676.2951468</c:v>
                </c:pt>
                <c:pt idx="1082">
                  <c:v>688.14566730000001</c:v>
                </c:pt>
                <c:pt idx="1083">
                  <c:v>702.82954740000002</c:v>
                </c:pt>
                <c:pt idx="1084">
                  <c:v>719.76967839999998</c:v>
                </c:pt>
                <c:pt idx="1085">
                  <c:v>737.76961100000005</c:v>
                </c:pt>
                <c:pt idx="1086">
                  <c:v>756.78199219999999</c:v>
                </c:pt>
                <c:pt idx="1087">
                  <c:v>774.36740459999999</c:v>
                </c:pt>
                <c:pt idx="1088">
                  <c:v>796.65436669999997</c:v>
                </c:pt>
                <c:pt idx="1089">
                  <c:v>819.32702310000002</c:v>
                </c:pt>
                <c:pt idx="1090">
                  <c:v>842.24958179999999</c:v>
                </c:pt>
                <c:pt idx="1091">
                  <c:v>864.89395869999998</c:v>
                </c:pt>
                <c:pt idx="1092">
                  <c:v>887.57825779999996</c:v>
                </c:pt>
                <c:pt idx="1093">
                  <c:v>910.20759769999995</c:v>
                </c:pt>
                <c:pt idx="1094">
                  <c:v>934.85874000000001</c:v>
                </c:pt>
                <c:pt idx="1095">
                  <c:v>958.4896215</c:v>
                </c:pt>
                <c:pt idx="1096">
                  <c:v>977.63455329999999</c:v>
                </c:pt>
                <c:pt idx="1097">
                  <c:v>998.07177549999994</c:v>
                </c:pt>
                <c:pt idx="1098">
                  <c:v>1020.311195</c:v>
                </c:pt>
                <c:pt idx="1099">
                  <c:v>1041.5037930000001</c:v>
                </c:pt>
                <c:pt idx="1100">
                  <c:v>1063.6763209999999</c:v>
                </c:pt>
                <c:pt idx="1101">
                  <c:v>1084.223845</c:v>
                </c:pt>
                <c:pt idx="1102">
                  <c:v>1106.360737</c:v>
                </c:pt>
                <c:pt idx="1103">
                  <c:v>1127.7274150000001</c:v>
                </c:pt>
                <c:pt idx="1104">
                  <c:v>1150.5477760000001</c:v>
                </c:pt>
                <c:pt idx="1105">
                  <c:v>1177.9849300000001</c:v>
                </c:pt>
                <c:pt idx="1106">
                  <c:v>1207.2806390000001</c:v>
                </c:pt>
                <c:pt idx="1107">
                  <c:v>1240.3994580000001</c:v>
                </c:pt>
                <c:pt idx="1108">
                  <c:v>1278.6325830000001</c:v>
                </c:pt>
                <c:pt idx="1109">
                  <c:v>1328.868475</c:v>
                </c:pt>
                <c:pt idx="1110">
                  <c:v>1382.660302</c:v>
                </c:pt>
                <c:pt idx="1111">
                  <c:v>1437.974453</c:v>
                </c:pt>
                <c:pt idx="1112">
                  <c:v>1491.4764279999999</c:v>
                </c:pt>
                <c:pt idx="1113">
                  <c:v>1558.5450430000001</c:v>
                </c:pt>
                <c:pt idx="1114">
                  <c:v>1631.9712910000001</c:v>
                </c:pt>
                <c:pt idx="1115">
                  <c:v>1710.0049079999999</c:v>
                </c:pt>
                <c:pt idx="1116">
                  <c:v>1792.414863</c:v>
                </c:pt>
                <c:pt idx="1117">
                  <c:v>1876.2141610000001</c:v>
                </c:pt>
                <c:pt idx="1118">
                  <c:v>1959.2045519999999</c:v>
                </c:pt>
                <c:pt idx="1119">
                  <c:v>2042.7603570000001</c:v>
                </c:pt>
                <c:pt idx="1120">
                  <c:v>2118.610956</c:v>
                </c:pt>
                <c:pt idx="1121">
                  <c:v>2202.806904</c:v>
                </c:pt>
                <c:pt idx="1122">
                  <c:v>2280.3471909999998</c:v>
                </c:pt>
                <c:pt idx="1123">
                  <c:v>2346.700069</c:v>
                </c:pt>
                <c:pt idx="1124">
                  <c:v>2413.770297</c:v>
                </c:pt>
                <c:pt idx="1125">
                  <c:v>2476.0560310000001</c:v>
                </c:pt>
                <c:pt idx="1126">
                  <c:v>2531.7796109999999</c:v>
                </c:pt>
                <c:pt idx="1127">
                  <c:v>2570.106925</c:v>
                </c:pt>
                <c:pt idx="1128">
                  <c:v>2599.4820920000002</c:v>
                </c:pt>
                <c:pt idx="1129">
                  <c:v>2626.9349609999999</c:v>
                </c:pt>
                <c:pt idx="1130">
                  <c:v>2642.4318229999999</c:v>
                </c:pt>
                <c:pt idx="1131">
                  <c:v>2645.9048809999999</c:v>
                </c:pt>
                <c:pt idx="1132">
                  <c:v>2642.1141229999998</c:v>
                </c:pt>
                <c:pt idx="1133">
                  <c:v>2627.061999</c:v>
                </c:pt>
                <c:pt idx="1134">
                  <c:v>2604.0734539999999</c:v>
                </c:pt>
                <c:pt idx="1135">
                  <c:v>2574.7908170000001</c:v>
                </c:pt>
                <c:pt idx="1136">
                  <c:v>2538.1539819999998</c:v>
                </c:pt>
                <c:pt idx="1137">
                  <c:v>2493.5401980000001</c:v>
                </c:pt>
                <c:pt idx="1138">
                  <c:v>2443.3393620000002</c:v>
                </c:pt>
                <c:pt idx="1139">
                  <c:v>2390.685931</c:v>
                </c:pt>
                <c:pt idx="1140">
                  <c:v>2332.3729530000001</c:v>
                </c:pt>
                <c:pt idx="1141">
                  <c:v>2267.949564</c:v>
                </c:pt>
                <c:pt idx="1142">
                  <c:v>2199.9458410000002</c:v>
                </c:pt>
                <c:pt idx="1143">
                  <c:v>2130.922176</c:v>
                </c:pt>
                <c:pt idx="1144">
                  <c:v>2057.2969309999999</c:v>
                </c:pt>
                <c:pt idx="1145">
                  <c:v>1985.517701</c:v>
                </c:pt>
                <c:pt idx="1146">
                  <c:v>1910.0146609999999</c:v>
                </c:pt>
                <c:pt idx="1147">
                  <c:v>1827.7367079999999</c:v>
                </c:pt>
                <c:pt idx="1148">
                  <c:v>1744.0523209999999</c:v>
                </c:pt>
                <c:pt idx="1149">
                  <c:v>1660.413423</c:v>
                </c:pt>
                <c:pt idx="1150">
                  <c:v>1577.1340270000001</c:v>
                </c:pt>
                <c:pt idx="1151">
                  <c:v>1491.5659969999999</c:v>
                </c:pt>
                <c:pt idx="1152">
                  <c:v>1407.3286760000001</c:v>
                </c:pt>
                <c:pt idx="1153">
                  <c:v>1328.8299629999999</c:v>
                </c:pt>
                <c:pt idx="1154">
                  <c:v>1259.6072429999999</c:v>
                </c:pt>
                <c:pt idx="1155">
                  <c:v>1183.9209679999999</c:v>
                </c:pt>
                <c:pt idx="1156">
                  <c:v>1111.4348890000001</c:v>
                </c:pt>
                <c:pt idx="1157">
                  <c:v>1045.720677</c:v>
                </c:pt>
                <c:pt idx="1158">
                  <c:v>993.88272570000004</c:v>
                </c:pt>
                <c:pt idx="1159">
                  <c:v>948.73218259999999</c:v>
                </c:pt>
                <c:pt idx="1160">
                  <c:v>908.67008940000005</c:v>
                </c:pt>
                <c:pt idx="1161">
                  <c:v>878.40902989999995</c:v>
                </c:pt>
                <c:pt idx="1162">
                  <c:v>856.82577679999997</c:v>
                </c:pt>
                <c:pt idx="1163">
                  <c:v>842.00323790000004</c:v>
                </c:pt>
                <c:pt idx="1164">
                  <c:v>833.90694550000001</c:v>
                </c:pt>
                <c:pt idx="1165">
                  <c:v>840.8151944</c:v>
                </c:pt>
                <c:pt idx="1166">
                  <c:v>849.46828029999995</c:v>
                </c:pt>
                <c:pt idx="1167">
                  <c:v>866.21912989999998</c:v>
                </c:pt>
                <c:pt idx="1168">
                  <c:v>891.09739509999997</c:v>
                </c:pt>
                <c:pt idx="1169">
                  <c:v>923.9827464</c:v>
                </c:pt>
                <c:pt idx="1170">
                  <c:v>962.94422640000005</c:v>
                </c:pt>
                <c:pt idx="1171">
                  <c:v>1006.560519</c:v>
                </c:pt>
                <c:pt idx="1172">
                  <c:v>1051.8161660000001</c:v>
                </c:pt>
                <c:pt idx="1173">
                  <c:v>1104.2597370000001</c:v>
                </c:pt>
                <c:pt idx="1174">
                  <c:v>1157.3319770000001</c:v>
                </c:pt>
                <c:pt idx="1175">
                  <c:v>1216.5781629999999</c:v>
                </c:pt>
                <c:pt idx="1176">
                  <c:v>1276.7483360000001</c:v>
                </c:pt>
                <c:pt idx="1177">
                  <c:v>1333.28945</c:v>
                </c:pt>
                <c:pt idx="1178">
                  <c:v>1394.865147</c:v>
                </c:pt>
                <c:pt idx="1179">
                  <c:v>1457.5022369999999</c:v>
                </c:pt>
                <c:pt idx="1180">
                  <c:v>1520.5515399999999</c:v>
                </c:pt>
                <c:pt idx="1181">
                  <c:v>1581.4421950000001</c:v>
                </c:pt>
                <c:pt idx="1182">
                  <c:v>1642.440413</c:v>
                </c:pt>
                <c:pt idx="1183">
                  <c:v>1707.664309</c:v>
                </c:pt>
                <c:pt idx="1184">
                  <c:v>1772.910611</c:v>
                </c:pt>
                <c:pt idx="1185">
                  <c:v>1841.8062640000001</c:v>
                </c:pt>
                <c:pt idx="1186">
                  <c:v>1914.1736189999999</c:v>
                </c:pt>
                <c:pt idx="1187">
                  <c:v>1982.3710599999999</c:v>
                </c:pt>
                <c:pt idx="1188">
                  <c:v>2058.7819359999999</c:v>
                </c:pt>
                <c:pt idx="1189">
                  <c:v>2141.8940109999999</c:v>
                </c:pt>
                <c:pt idx="1190">
                  <c:v>2225.1282470000001</c:v>
                </c:pt>
                <c:pt idx="1191">
                  <c:v>2315.5643850000001</c:v>
                </c:pt>
                <c:pt idx="1192">
                  <c:v>2405.612165</c:v>
                </c:pt>
                <c:pt idx="1193">
                  <c:v>2499.9149539999999</c:v>
                </c:pt>
                <c:pt idx="1194">
                  <c:v>2594.7607760000001</c:v>
                </c:pt>
                <c:pt idx="1195">
                  <c:v>2678.132196</c:v>
                </c:pt>
                <c:pt idx="1196">
                  <c:v>2753.5653900000002</c:v>
                </c:pt>
                <c:pt idx="1197">
                  <c:v>2821.2324400000002</c:v>
                </c:pt>
                <c:pt idx="1198">
                  <c:v>2878.8956020000001</c:v>
                </c:pt>
                <c:pt idx="1199">
                  <c:v>2924.8879900000002</c:v>
                </c:pt>
                <c:pt idx="1200">
                  <c:v>2963.2333359999998</c:v>
                </c:pt>
                <c:pt idx="1201">
                  <c:v>2993.8940360000001</c:v>
                </c:pt>
                <c:pt idx="1202">
                  <c:v>3013.7110630000002</c:v>
                </c:pt>
                <c:pt idx="1203">
                  <c:v>3035.6091379999998</c:v>
                </c:pt>
                <c:pt idx="1204">
                  <c:v>3051.9619090000001</c:v>
                </c:pt>
                <c:pt idx="1205">
                  <c:v>3059.5942369999998</c:v>
                </c:pt>
                <c:pt idx="1206">
                  <c:v>3068.458122</c:v>
                </c:pt>
                <c:pt idx="1207">
                  <c:v>3067.2636779999998</c:v>
                </c:pt>
                <c:pt idx="1208">
                  <c:v>3066.7678230000001</c:v>
                </c:pt>
                <c:pt idx="1209">
                  <c:v>3062.797364</c:v>
                </c:pt>
                <c:pt idx="1210">
                  <c:v>3049.797188</c:v>
                </c:pt>
                <c:pt idx="1211">
                  <c:v>3037.7156399999999</c:v>
                </c:pt>
                <c:pt idx="1212">
                  <c:v>3028.869432</c:v>
                </c:pt>
                <c:pt idx="1213">
                  <c:v>3012.6599620000002</c:v>
                </c:pt>
                <c:pt idx="1214">
                  <c:v>2993.6955170000001</c:v>
                </c:pt>
                <c:pt idx="1215">
                  <c:v>2971.5668639999999</c:v>
                </c:pt>
                <c:pt idx="1216">
                  <c:v>2949.0246550000002</c:v>
                </c:pt>
                <c:pt idx="1217">
                  <c:v>2923.2177539999998</c:v>
                </c:pt>
                <c:pt idx="1218">
                  <c:v>2888.89824</c:v>
                </c:pt>
                <c:pt idx="1219">
                  <c:v>2852.5807030000001</c:v>
                </c:pt>
                <c:pt idx="1220">
                  <c:v>2818.0770619999998</c:v>
                </c:pt>
                <c:pt idx="1221">
                  <c:v>2785.8326980000002</c:v>
                </c:pt>
                <c:pt idx="1222">
                  <c:v>2751.454866</c:v>
                </c:pt>
                <c:pt idx="1223">
                  <c:v>2723.1279810000001</c:v>
                </c:pt>
                <c:pt idx="1224">
                  <c:v>2700.643795</c:v>
                </c:pt>
                <c:pt idx="1225">
                  <c:v>2672.1132429999998</c:v>
                </c:pt>
                <c:pt idx="1226">
                  <c:v>2630.5526559999998</c:v>
                </c:pt>
                <c:pt idx="1227">
                  <c:v>2580.1029680000001</c:v>
                </c:pt>
                <c:pt idx="1228">
                  <c:v>2518.5180839999998</c:v>
                </c:pt>
                <c:pt idx="1229">
                  <c:v>2458.6826449999999</c:v>
                </c:pt>
                <c:pt idx="1230">
                  <c:v>2396.528155</c:v>
                </c:pt>
                <c:pt idx="1231">
                  <c:v>2341.3099189999998</c:v>
                </c:pt>
                <c:pt idx="1232">
                  <c:v>2297.1849999999999</c:v>
                </c:pt>
                <c:pt idx="1233">
                  <c:v>2261.2955750000001</c:v>
                </c:pt>
                <c:pt idx="1234">
                  <c:v>2224.9197859999999</c:v>
                </c:pt>
                <c:pt idx="1235">
                  <c:v>2190.614</c:v>
                </c:pt>
                <c:pt idx="1236">
                  <c:v>2165.1263100000001</c:v>
                </c:pt>
                <c:pt idx="1237">
                  <c:v>2146.115245</c:v>
                </c:pt>
                <c:pt idx="1238">
                  <c:v>2142.0618639999998</c:v>
                </c:pt>
                <c:pt idx="1239">
                  <c:v>2140.0212240000001</c:v>
                </c:pt>
                <c:pt idx="1240">
                  <c:v>2142.1178359999999</c:v>
                </c:pt>
                <c:pt idx="1241">
                  <c:v>2149.3203880000001</c:v>
                </c:pt>
                <c:pt idx="1242">
                  <c:v>2156.525091</c:v>
                </c:pt>
                <c:pt idx="1243">
                  <c:v>2171.2883969999998</c:v>
                </c:pt>
                <c:pt idx="1244">
                  <c:v>2205.561021</c:v>
                </c:pt>
                <c:pt idx="1245">
                  <c:v>2255.448187</c:v>
                </c:pt>
                <c:pt idx="1246">
                  <c:v>2326.2005300000001</c:v>
                </c:pt>
                <c:pt idx="1247">
                  <c:v>2402.0139129999998</c:v>
                </c:pt>
                <c:pt idx="1248">
                  <c:v>2480.8527880000001</c:v>
                </c:pt>
                <c:pt idx="1249">
                  <c:v>2554.6488319999999</c:v>
                </c:pt>
                <c:pt idx="1250">
                  <c:v>2626.70651</c:v>
                </c:pt>
                <c:pt idx="1251">
                  <c:v>2703.1649750000001</c:v>
                </c:pt>
                <c:pt idx="1252">
                  <c:v>2785.624746</c:v>
                </c:pt>
                <c:pt idx="1253">
                  <c:v>2872.164679</c:v>
                </c:pt>
                <c:pt idx="1254">
                  <c:v>2958.8999520000002</c:v>
                </c:pt>
                <c:pt idx="1255">
                  <c:v>3044.5388079999998</c:v>
                </c:pt>
                <c:pt idx="1256">
                  <c:v>3128.5935720000002</c:v>
                </c:pt>
                <c:pt idx="1257">
                  <c:v>3208.2157109999998</c:v>
                </c:pt>
                <c:pt idx="1258">
                  <c:v>3284.7011189999998</c:v>
                </c:pt>
                <c:pt idx="1259">
                  <c:v>3356.565877</c:v>
                </c:pt>
                <c:pt idx="1260">
                  <c:v>3423.259849</c:v>
                </c:pt>
                <c:pt idx="1261">
                  <c:v>3494.8121930000002</c:v>
                </c:pt>
                <c:pt idx="1262">
                  <c:v>3570.1401350000001</c:v>
                </c:pt>
                <c:pt idx="1263">
                  <c:v>3652.5413429999999</c:v>
                </c:pt>
                <c:pt idx="1264">
                  <c:v>3741.9901380000001</c:v>
                </c:pt>
                <c:pt idx="1265">
                  <c:v>3829.2298019999998</c:v>
                </c:pt>
                <c:pt idx="1266">
                  <c:v>3923.0766629999998</c:v>
                </c:pt>
                <c:pt idx="1267">
                  <c:v>4022.6806040000001</c:v>
                </c:pt>
                <c:pt idx="1268">
                  <c:v>4125.6283139999996</c:v>
                </c:pt>
                <c:pt idx="1269">
                  <c:v>4214.5435790000001</c:v>
                </c:pt>
                <c:pt idx="1270">
                  <c:v>4286.1393619999999</c:v>
                </c:pt>
                <c:pt idx="1271">
                  <c:v>4346.2086149999996</c:v>
                </c:pt>
                <c:pt idx="1272">
                  <c:v>4385.945694</c:v>
                </c:pt>
                <c:pt idx="1273">
                  <c:v>4409.5270950000004</c:v>
                </c:pt>
                <c:pt idx="1274">
                  <c:v>4413.1020630000003</c:v>
                </c:pt>
                <c:pt idx="1275">
                  <c:v>4410.9400699999997</c:v>
                </c:pt>
                <c:pt idx="1276">
                  <c:v>4407.4774440000001</c:v>
                </c:pt>
                <c:pt idx="1277">
                  <c:v>4391.744436</c:v>
                </c:pt>
                <c:pt idx="1278">
                  <c:v>4358.5874370000001</c:v>
                </c:pt>
                <c:pt idx="1279">
                  <c:v>4321.3546969999998</c:v>
                </c:pt>
                <c:pt idx="1280">
                  <c:v>4261.8824960000002</c:v>
                </c:pt>
                <c:pt idx="1281">
                  <c:v>4190.3316850000001</c:v>
                </c:pt>
                <c:pt idx="1282">
                  <c:v>4103.9371739999997</c:v>
                </c:pt>
                <c:pt idx="1283">
                  <c:v>4016.587579</c:v>
                </c:pt>
                <c:pt idx="1284">
                  <c:v>3937.9169099999999</c:v>
                </c:pt>
                <c:pt idx="1285">
                  <c:v>3859.098524</c:v>
                </c:pt>
                <c:pt idx="1286">
                  <c:v>3790.413513</c:v>
                </c:pt>
                <c:pt idx="1287">
                  <c:v>3721.5515409999998</c:v>
                </c:pt>
                <c:pt idx="1288">
                  <c:v>3653.2650309999999</c:v>
                </c:pt>
                <c:pt idx="1289">
                  <c:v>3588.260311</c:v>
                </c:pt>
                <c:pt idx="1290">
                  <c:v>3540.7396319999998</c:v>
                </c:pt>
                <c:pt idx="1291">
                  <c:v>3495.9330519999999</c:v>
                </c:pt>
                <c:pt idx="1292">
                  <c:v>3462.2101250000001</c:v>
                </c:pt>
                <c:pt idx="1293">
                  <c:v>3427.4949059999999</c:v>
                </c:pt>
                <c:pt idx="1294">
                  <c:v>3387.8223309999998</c:v>
                </c:pt>
                <c:pt idx="1295">
                  <c:v>3337.422298</c:v>
                </c:pt>
                <c:pt idx="1296">
                  <c:v>3285.264518</c:v>
                </c:pt>
                <c:pt idx="1297">
                  <c:v>3225.7870149999999</c:v>
                </c:pt>
                <c:pt idx="1298">
                  <c:v>3164.305914</c:v>
                </c:pt>
                <c:pt idx="1299">
                  <c:v>3103.9860520000002</c:v>
                </c:pt>
                <c:pt idx="1300">
                  <c:v>3031.594188</c:v>
                </c:pt>
                <c:pt idx="1301">
                  <c:v>2954.7537790000001</c:v>
                </c:pt>
                <c:pt idx="1302">
                  <c:v>2868.4139530000002</c:v>
                </c:pt>
                <c:pt idx="1303">
                  <c:v>2779.4963080000002</c:v>
                </c:pt>
                <c:pt idx="1304">
                  <c:v>2686.1621</c:v>
                </c:pt>
                <c:pt idx="1305">
                  <c:v>2598.8606380000001</c:v>
                </c:pt>
                <c:pt idx="1306">
                  <c:v>2534.3300429999999</c:v>
                </c:pt>
                <c:pt idx="1307">
                  <c:v>2489.869659</c:v>
                </c:pt>
                <c:pt idx="1308">
                  <c:v>2460.305746</c:v>
                </c:pt>
                <c:pt idx="1309">
                  <c:v>2448.798076</c:v>
                </c:pt>
                <c:pt idx="1310">
                  <c:v>2437.870242</c:v>
                </c:pt>
                <c:pt idx="1311">
                  <c:v>2444.5090329999998</c:v>
                </c:pt>
                <c:pt idx="1312">
                  <c:v>2449.8450979999998</c:v>
                </c:pt>
                <c:pt idx="1313">
                  <c:v>2461.2663200000002</c:v>
                </c:pt>
                <c:pt idx="1314">
                  <c:v>2486.9292390000001</c:v>
                </c:pt>
                <c:pt idx="1315">
                  <c:v>2526.747965</c:v>
                </c:pt>
                <c:pt idx="1316">
                  <c:v>2568.1030310000001</c:v>
                </c:pt>
                <c:pt idx="1317">
                  <c:v>2616.167696</c:v>
                </c:pt>
                <c:pt idx="1318">
                  <c:v>2686.820561</c:v>
                </c:pt>
                <c:pt idx="1319">
                  <c:v>2778.251315</c:v>
                </c:pt>
                <c:pt idx="1320">
                  <c:v>2872.3394659999999</c:v>
                </c:pt>
                <c:pt idx="1321">
                  <c:v>2964.906798</c:v>
                </c:pt>
                <c:pt idx="1322">
                  <c:v>3056.189327</c:v>
                </c:pt>
                <c:pt idx="1323">
                  <c:v>3145.6671470000001</c:v>
                </c:pt>
                <c:pt idx="1324">
                  <c:v>3239.1336759999999</c:v>
                </c:pt>
                <c:pt idx="1325">
                  <c:v>3316.9407299999998</c:v>
                </c:pt>
                <c:pt idx="1326">
                  <c:v>3384.7341769999998</c:v>
                </c:pt>
                <c:pt idx="1327">
                  <c:v>3443.4079390000002</c:v>
                </c:pt>
                <c:pt idx="1328">
                  <c:v>3488.6186760000001</c:v>
                </c:pt>
                <c:pt idx="1329">
                  <c:v>3526.3563690000001</c:v>
                </c:pt>
                <c:pt idx="1330">
                  <c:v>3560.5698179999999</c:v>
                </c:pt>
                <c:pt idx="1331">
                  <c:v>3583.2532219999998</c:v>
                </c:pt>
                <c:pt idx="1332">
                  <c:v>3595.8832600000001</c:v>
                </c:pt>
                <c:pt idx="1333">
                  <c:v>3612.4046750000002</c:v>
                </c:pt>
                <c:pt idx="1334">
                  <c:v>3620.83347</c:v>
                </c:pt>
                <c:pt idx="1335">
                  <c:v>3626.482728</c:v>
                </c:pt>
                <c:pt idx="1336">
                  <c:v>3636.5382380000001</c:v>
                </c:pt>
                <c:pt idx="1337">
                  <c:v>3653.0931690000002</c:v>
                </c:pt>
                <c:pt idx="1338">
                  <c:v>3677.3059960000001</c:v>
                </c:pt>
                <c:pt idx="1339">
                  <c:v>3694.4844199999998</c:v>
                </c:pt>
                <c:pt idx="1340">
                  <c:v>3712.5933890000001</c:v>
                </c:pt>
                <c:pt idx="1341">
                  <c:v>3739.2908040000002</c:v>
                </c:pt>
                <c:pt idx="1342">
                  <c:v>3766.7994079999999</c:v>
                </c:pt>
                <c:pt idx="1343">
                  <c:v>3790.2604409999999</c:v>
                </c:pt>
                <c:pt idx="1344">
                  <c:v>3807.1753650000001</c:v>
                </c:pt>
                <c:pt idx="1345">
                  <c:v>3812.7917010000001</c:v>
                </c:pt>
                <c:pt idx="1346">
                  <c:v>3807.6862040000001</c:v>
                </c:pt>
                <c:pt idx="1347">
                  <c:v>3805.7661539999999</c:v>
                </c:pt>
                <c:pt idx="1348">
                  <c:v>3809.7339099999999</c:v>
                </c:pt>
                <c:pt idx="1349">
                  <c:v>3812.0219780000002</c:v>
                </c:pt>
                <c:pt idx="1350">
                  <c:v>3810.6764269999999</c:v>
                </c:pt>
                <c:pt idx="1351">
                  <c:v>3799.2517029999999</c:v>
                </c:pt>
                <c:pt idx="1352">
                  <c:v>3769.8810840000001</c:v>
                </c:pt>
                <c:pt idx="1353">
                  <c:v>3729.4664469999998</c:v>
                </c:pt>
                <c:pt idx="1354">
                  <c:v>3678.2500070000001</c:v>
                </c:pt>
                <c:pt idx="1355">
                  <c:v>3616.4448990000001</c:v>
                </c:pt>
                <c:pt idx="1356">
                  <c:v>3546.5836770000001</c:v>
                </c:pt>
                <c:pt idx="1357">
                  <c:v>3466.5113660000002</c:v>
                </c:pt>
                <c:pt idx="1358">
                  <c:v>3395.3539129999999</c:v>
                </c:pt>
                <c:pt idx="1359">
                  <c:v>3326.5792689999998</c:v>
                </c:pt>
                <c:pt idx="1360">
                  <c:v>3262.8464690000001</c:v>
                </c:pt>
                <c:pt idx="1361">
                  <c:v>3209.9544559999999</c:v>
                </c:pt>
                <c:pt idx="1362">
                  <c:v>3159.1866009999999</c:v>
                </c:pt>
                <c:pt idx="1363">
                  <c:v>3121.3087959999998</c:v>
                </c:pt>
                <c:pt idx="1364">
                  <c:v>3097.4716210000001</c:v>
                </c:pt>
                <c:pt idx="1365">
                  <c:v>3075.222859</c:v>
                </c:pt>
                <c:pt idx="1366">
                  <c:v>3057.5325360000002</c:v>
                </c:pt>
                <c:pt idx="1367">
                  <c:v>3053.5684329999999</c:v>
                </c:pt>
                <c:pt idx="1368">
                  <c:v>3058.724604</c:v>
                </c:pt>
                <c:pt idx="1369">
                  <c:v>3073.1513220000002</c:v>
                </c:pt>
                <c:pt idx="1370">
                  <c:v>3091.422595</c:v>
                </c:pt>
                <c:pt idx="1371">
                  <c:v>3118.8734279999999</c:v>
                </c:pt>
                <c:pt idx="1372">
                  <c:v>3151.628749</c:v>
                </c:pt>
                <c:pt idx="1373">
                  <c:v>3195.442532</c:v>
                </c:pt>
                <c:pt idx="1374">
                  <c:v>3242.7776140000001</c:v>
                </c:pt>
                <c:pt idx="1375">
                  <c:v>3291.2567779999999</c:v>
                </c:pt>
                <c:pt idx="1376">
                  <c:v>3340.829334</c:v>
                </c:pt>
                <c:pt idx="1377">
                  <c:v>3400.2501860000002</c:v>
                </c:pt>
                <c:pt idx="1378">
                  <c:v>3463.736895</c:v>
                </c:pt>
                <c:pt idx="1379">
                  <c:v>3530.620496</c:v>
                </c:pt>
                <c:pt idx="1380">
                  <c:v>3601.5189300000002</c:v>
                </c:pt>
                <c:pt idx="1381">
                  <c:v>3673.858663</c:v>
                </c:pt>
                <c:pt idx="1382">
                  <c:v>3740.9992069999998</c:v>
                </c:pt>
                <c:pt idx="1383">
                  <c:v>3817.3871439999998</c:v>
                </c:pt>
                <c:pt idx="1384">
                  <c:v>3894.1988970000002</c:v>
                </c:pt>
                <c:pt idx="1385">
                  <c:v>3970.9449129999998</c:v>
                </c:pt>
                <c:pt idx="1386">
                  <c:v>4052.3034240000002</c:v>
                </c:pt>
                <c:pt idx="1387">
                  <c:v>4128.2410110000001</c:v>
                </c:pt>
                <c:pt idx="1388">
                  <c:v>4202.7584399999996</c:v>
                </c:pt>
                <c:pt idx="1389">
                  <c:v>4276.4335380000002</c:v>
                </c:pt>
                <c:pt idx="1390">
                  <c:v>4350.0369739999996</c:v>
                </c:pt>
                <c:pt idx="1391">
                  <c:v>4416.5693240000001</c:v>
                </c:pt>
                <c:pt idx="1392">
                  <c:v>4479.0728859999999</c:v>
                </c:pt>
                <c:pt idx="1393">
                  <c:v>4535.0467740000004</c:v>
                </c:pt>
                <c:pt idx="1394">
                  <c:v>4591.6644630000001</c:v>
                </c:pt>
                <c:pt idx="1395">
                  <c:v>4638.4333070000002</c:v>
                </c:pt>
                <c:pt idx="1396">
                  <c:v>4679.8460670000004</c:v>
                </c:pt>
                <c:pt idx="1397">
                  <c:v>4716.4324569999999</c:v>
                </c:pt>
                <c:pt idx="1398">
                  <c:v>4749.4714430000004</c:v>
                </c:pt>
                <c:pt idx="1399">
                  <c:v>4773.2962989999996</c:v>
                </c:pt>
                <c:pt idx="1400">
                  <c:v>4791.7890909999996</c:v>
                </c:pt>
                <c:pt idx="1401">
                  <c:v>4797.4360230000002</c:v>
                </c:pt>
                <c:pt idx="1402">
                  <c:v>4798.9608589999998</c:v>
                </c:pt>
                <c:pt idx="1403">
                  <c:v>4795.8386790000004</c:v>
                </c:pt>
                <c:pt idx="1404">
                  <c:v>4785.3005800000001</c:v>
                </c:pt>
                <c:pt idx="1405">
                  <c:v>4766.3840890000001</c:v>
                </c:pt>
                <c:pt idx="1406">
                  <c:v>4737.5377099999996</c:v>
                </c:pt>
                <c:pt idx="1407">
                  <c:v>4702.810845</c:v>
                </c:pt>
                <c:pt idx="1408">
                  <c:v>4668.9956199999997</c:v>
                </c:pt>
                <c:pt idx="1409">
                  <c:v>4621.7781450000002</c:v>
                </c:pt>
                <c:pt idx="1410">
                  <c:v>4568.8322340000004</c:v>
                </c:pt>
                <c:pt idx="1411">
                  <c:v>4512.3528660000002</c:v>
                </c:pt>
                <c:pt idx="1412">
                  <c:v>4453.3051400000004</c:v>
                </c:pt>
                <c:pt idx="1413">
                  <c:v>4386.059878</c:v>
                </c:pt>
                <c:pt idx="1414">
                  <c:v>4322.2846609999997</c:v>
                </c:pt>
                <c:pt idx="1415">
                  <c:v>4251.3831479999999</c:v>
                </c:pt>
                <c:pt idx="1416">
                  <c:v>4180.1947030000001</c:v>
                </c:pt>
                <c:pt idx="1417">
                  <c:v>4101.9688489999999</c:v>
                </c:pt>
                <c:pt idx="1418">
                  <c:v>4027.9474150000001</c:v>
                </c:pt>
                <c:pt idx="1419">
                  <c:v>3957.3201079999999</c:v>
                </c:pt>
                <c:pt idx="1420">
                  <c:v>3881.9854190000001</c:v>
                </c:pt>
                <c:pt idx="1421">
                  <c:v>3803.0041609999998</c:v>
                </c:pt>
                <c:pt idx="1422">
                  <c:v>3725.2612509999999</c:v>
                </c:pt>
                <c:pt idx="1423">
                  <c:v>3647.5947700000002</c:v>
                </c:pt>
                <c:pt idx="1424">
                  <c:v>3575.8049080000001</c:v>
                </c:pt>
                <c:pt idx="1425">
                  <c:v>3502.0368410000001</c:v>
                </c:pt>
                <c:pt idx="1426">
                  <c:v>3421.5964909999998</c:v>
                </c:pt>
                <c:pt idx="1427">
                  <c:v>3337.6115359999999</c:v>
                </c:pt>
                <c:pt idx="1428">
                  <c:v>3257.119721</c:v>
                </c:pt>
                <c:pt idx="1429">
                  <c:v>3173.2922199999998</c:v>
                </c:pt>
                <c:pt idx="1430">
                  <c:v>3088.6332870000001</c:v>
                </c:pt>
                <c:pt idx="1431">
                  <c:v>3009.6126220000001</c:v>
                </c:pt>
                <c:pt idx="1432">
                  <c:v>2919.1506020000002</c:v>
                </c:pt>
                <c:pt idx="1433">
                  <c:v>2826.7182240000002</c:v>
                </c:pt>
                <c:pt idx="1434">
                  <c:v>2742.9178649999999</c:v>
                </c:pt>
                <c:pt idx="1435">
                  <c:v>2659.3030130000002</c:v>
                </c:pt>
                <c:pt idx="1436">
                  <c:v>2573.3071409999998</c:v>
                </c:pt>
                <c:pt idx="1437">
                  <c:v>2488.5674640000002</c:v>
                </c:pt>
                <c:pt idx="1438">
                  <c:v>2411.8653509999999</c:v>
                </c:pt>
                <c:pt idx="1439">
                  <c:v>2342.5688770000002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93152"/>
        <c:axId val="96670464"/>
      </c:lineChart>
      <c:catAx>
        <c:axId val="96193152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2">
                        <a:lumMod val="25000"/>
                      </a:schemeClr>
                    </a:solidFill>
                  </a:rPr>
                  <a:t>Time of the day</a:t>
                </a:r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96670464"/>
        <c:crossesAt val="0"/>
        <c:auto val="1"/>
        <c:lblAlgn val="ctr"/>
        <c:lblOffset val="100"/>
        <c:tickLblSkip val="60"/>
        <c:tickMarkSkip val="720"/>
        <c:noMultiLvlLbl val="0"/>
      </c:catAx>
      <c:valAx>
        <c:axId val="96670464"/>
        <c:scaling>
          <c:orientation val="minMax"/>
          <c:max val="10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2">
                        <a:lumMod val="25000"/>
                      </a:schemeClr>
                    </a:solidFill>
                  </a:rPr>
                  <a:t>Expected</a:t>
                </a:r>
                <a:r>
                  <a:rPr lang="en-US" baseline="0" dirty="0" smtClean="0">
                    <a:solidFill>
                      <a:schemeClr val="bg2">
                        <a:lumMod val="25000"/>
                      </a:schemeClr>
                    </a:solidFill>
                  </a:rPr>
                  <a:t> route quality</a:t>
                </a:r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9315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27539-D758-4A7A-AD98-15442AECD30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3B324CE-B43A-4993-BCA5-C3FCB1A286BD}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Strategic planning</a:t>
          </a:r>
          <a:endParaRPr lang="en-US" dirty="0"/>
        </a:p>
      </dgm:t>
    </dgm:pt>
    <dgm:pt modelId="{BECC7F40-3784-4D9B-9EE6-267C35C1B67C}" type="parTrans" cxnId="{3011A278-365F-4D63-99EB-E863BE7B946E}">
      <dgm:prSet/>
      <dgm:spPr/>
      <dgm:t>
        <a:bodyPr/>
        <a:lstStyle/>
        <a:p>
          <a:endParaRPr lang="en-US"/>
        </a:p>
      </dgm:t>
    </dgm:pt>
    <dgm:pt modelId="{6C4D435F-C18E-4B07-A99D-2CE25D30D2DD}" type="sibTrans" cxnId="{3011A278-365F-4D63-99EB-E863BE7B946E}">
      <dgm:prSet/>
      <dgm:spPr/>
      <dgm:t>
        <a:bodyPr/>
        <a:lstStyle/>
        <a:p>
          <a:endParaRPr lang="en-US"/>
        </a:p>
      </dgm:t>
    </dgm:pt>
    <dgm:pt modelId="{8C645B1C-CA71-4FBA-B94C-B22972937A2F}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Tactical planning</a:t>
          </a:r>
          <a:endParaRPr lang="en-US" dirty="0"/>
        </a:p>
      </dgm:t>
    </dgm:pt>
    <dgm:pt modelId="{3525DE80-3DA6-4DEC-A58D-CCC0326C26D2}" type="parTrans" cxnId="{88AD0DDF-75D0-490A-99BD-8CC626D505DC}">
      <dgm:prSet/>
      <dgm:spPr/>
      <dgm:t>
        <a:bodyPr/>
        <a:lstStyle/>
        <a:p>
          <a:endParaRPr lang="en-US"/>
        </a:p>
      </dgm:t>
    </dgm:pt>
    <dgm:pt modelId="{1E562EDD-3CAB-4E9A-9CF3-6D7C97BDC7C2}" type="sibTrans" cxnId="{88AD0DDF-75D0-490A-99BD-8CC626D505DC}">
      <dgm:prSet/>
      <dgm:spPr/>
      <dgm:t>
        <a:bodyPr/>
        <a:lstStyle/>
        <a:p>
          <a:endParaRPr lang="en-US" dirty="0"/>
        </a:p>
      </dgm:t>
    </dgm:pt>
    <dgm:pt modelId="{9F54EEBA-A8D2-4FB1-8F71-818E37173591}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Operational scheduling</a:t>
          </a:r>
          <a:endParaRPr lang="en-US" dirty="0"/>
        </a:p>
      </dgm:t>
    </dgm:pt>
    <dgm:pt modelId="{FDB6265E-F838-4AA1-9479-C5F18628A495}" type="parTrans" cxnId="{4B68D3DF-5F58-4DAA-B2F6-9C6BBFCF642B}">
      <dgm:prSet/>
      <dgm:spPr/>
      <dgm:t>
        <a:bodyPr/>
        <a:lstStyle/>
        <a:p>
          <a:endParaRPr lang="en-US"/>
        </a:p>
      </dgm:t>
    </dgm:pt>
    <dgm:pt modelId="{7DC4D7A4-B3A2-425A-BBA0-639E517B3B01}" type="sibTrans" cxnId="{4B68D3DF-5F58-4DAA-B2F6-9C6BBFCF642B}">
      <dgm:prSet/>
      <dgm:spPr/>
      <dgm:t>
        <a:bodyPr/>
        <a:lstStyle/>
        <a:p>
          <a:endParaRPr lang="en-US"/>
        </a:p>
      </dgm:t>
    </dgm:pt>
    <dgm:pt modelId="{CA945AD5-F1FD-43FB-8517-03C650F34D96}" type="pres">
      <dgm:prSet presAssocID="{CB027539-D758-4A7A-AD98-15442AECD307}" presName="linearFlow" presStyleCnt="0">
        <dgm:presLayoutVars>
          <dgm:resizeHandles val="exact"/>
        </dgm:presLayoutVars>
      </dgm:prSet>
      <dgm:spPr/>
    </dgm:pt>
    <dgm:pt modelId="{9597EE44-AE01-475B-9423-26BDEDA7E96D}" type="pres">
      <dgm:prSet presAssocID="{B3B324CE-B43A-4993-BCA5-C3FCB1A286BD}" presName="node" presStyleLbl="node1" presStyleIdx="0" presStyleCnt="3" custScaleX="135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87F09-9B94-4B19-BBB5-86E928777E3E}" type="pres">
      <dgm:prSet presAssocID="{6C4D435F-C18E-4B07-A99D-2CE25D30D2D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85F65A3-F44A-4B06-BEA7-5AA628D3108B}" type="pres">
      <dgm:prSet presAssocID="{6C4D435F-C18E-4B07-A99D-2CE25D30D2D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B53BD6B-DA19-4627-9402-C81E9109B479}" type="pres">
      <dgm:prSet presAssocID="{8C645B1C-CA71-4FBA-B94C-B22972937A2F}" presName="node" presStyleLbl="node1" presStyleIdx="1" presStyleCnt="3" custScaleX="134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7A1E5-C0B5-4A17-B3B0-7E1979F3AB37}" type="pres">
      <dgm:prSet presAssocID="{1E562EDD-3CAB-4E9A-9CF3-6D7C97BDC7C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487506C-1824-47A2-95F7-ABF3BDE68D16}" type="pres">
      <dgm:prSet presAssocID="{1E562EDD-3CAB-4E9A-9CF3-6D7C97BDC7C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F8F117A-A7C6-47EC-BC36-A2F98B456162}" type="pres">
      <dgm:prSet presAssocID="{9F54EEBA-A8D2-4FB1-8F71-818E37173591}" presName="node" presStyleLbl="node1" presStyleIdx="2" presStyleCnt="3" custScaleX="136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8D3DF-5F58-4DAA-B2F6-9C6BBFCF642B}" srcId="{CB027539-D758-4A7A-AD98-15442AECD307}" destId="{9F54EEBA-A8D2-4FB1-8F71-818E37173591}" srcOrd="2" destOrd="0" parTransId="{FDB6265E-F838-4AA1-9479-C5F18628A495}" sibTransId="{7DC4D7A4-B3A2-425A-BBA0-639E517B3B01}"/>
    <dgm:cxn modelId="{2AB81BD9-9CA0-41A1-A21A-FB56FC5C16DE}" type="presOf" srcId="{B3B324CE-B43A-4993-BCA5-C3FCB1A286BD}" destId="{9597EE44-AE01-475B-9423-26BDEDA7E96D}" srcOrd="0" destOrd="0" presId="urn:microsoft.com/office/officeart/2005/8/layout/process2"/>
    <dgm:cxn modelId="{D8174F23-AD0A-44A3-B087-F3AEB1EB5E6E}" type="presOf" srcId="{1E562EDD-3CAB-4E9A-9CF3-6D7C97BDC7C2}" destId="{6487506C-1824-47A2-95F7-ABF3BDE68D16}" srcOrd="1" destOrd="0" presId="urn:microsoft.com/office/officeart/2005/8/layout/process2"/>
    <dgm:cxn modelId="{6FA33431-63D4-45FE-96DE-97982F72EBFD}" type="presOf" srcId="{CB027539-D758-4A7A-AD98-15442AECD307}" destId="{CA945AD5-F1FD-43FB-8517-03C650F34D96}" srcOrd="0" destOrd="0" presId="urn:microsoft.com/office/officeart/2005/8/layout/process2"/>
    <dgm:cxn modelId="{88AD0DDF-75D0-490A-99BD-8CC626D505DC}" srcId="{CB027539-D758-4A7A-AD98-15442AECD307}" destId="{8C645B1C-CA71-4FBA-B94C-B22972937A2F}" srcOrd="1" destOrd="0" parTransId="{3525DE80-3DA6-4DEC-A58D-CCC0326C26D2}" sibTransId="{1E562EDD-3CAB-4E9A-9CF3-6D7C97BDC7C2}"/>
    <dgm:cxn modelId="{4DAEB5B2-8BCB-49A7-B047-B3094394C79B}" type="presOf" srcId="{1E562EDD-3CAB-4E9A-9CF3-6D7C97BDC7C2}" destId="{CEA7A1E5-C0B5-4A17-B3B0-7E1979F3AB37}" srcOrd="0" destOrd="0" presId="urn:microsoft.com/office/officeart/2005/8/layout/process2"/>
    <dgm:cxn modelId="{7118C08F-4751-4BC4-B6FD-1B4AFD7200F9}" type="presOf" srcId="{8C645B1C-CA71-4FBA-B94C-B22972937A2F}" destId="{7B53BD6B-DA19-4627-9402-C81E9109B479}" srcOrd="0" destOrd="0" presId="urn:microsoft.com/office/officeart/2005/8/layout/process2"/>
    <dgm:cxn modelId="{6CC4B8DD-9A8A-4405-A7A8-F3392506EE5D}" type="presOf" srcId="{9F54EEBA-A8D2-4FB1-8F71-818E37173591}" destId="{4F8F117A-A7C6-47EC-BC36-A2F98B456162}" srcOrd="0" destOrd="0" presId="urn:microsoft.com/office/officeart/2005/8/layout/process2"/>
    <dgm:cxn modelId="{04EEE4AD-5770-4A7C-A27D-16E2BED031A6}" type="presOf" srcId="{6C4D435F-C18E-4B07-A99D-2CE25D30D2DD}" destId="{885F65A3-F44A-4B06-BEA7-5AA628D3108B}" srcOrd="1" destOrd="0" presId="urn:microsoft.com/office/officeart/2005/8/layout/process2"/>
    <dgm:cxn modelId="{3011A278-365F-4D63-99EB-E863BE7B946E}" srcId="{CB027539-D758-4A7A-AD98-15442AECD307}" destId="{B3B324CE-B43A-4993-BCA5-C3FCB1A286BD}" srcOrd="0" destOrd="0" parTransId="{BECC7F40-3784-4D9B-9EE6-267C35C1B67C}" sibTransId="{6C4D435F-C18E-4B07-A99D-2CE25D30D2DD}"/>
    <dgm:cxn modelId="{89B7084C-EFC2-4799-AC5C-BA9165D6A8B6}" type="presOf" srcId="{6C4D435F-C18E-4B07-A99D-2CE25D30D2DD}" destId="{72B87F09-9B94-4B19-BBB5-86E928777E3E}" srcOrd="0" destOrd="0" presId="urn:microsoft.com/office/officeart/2005/8/layout/process2"/>
    <dgm:cxn modelId="{D30B8776-6480-4949-91AE-687FE71054D8}" type="presParOf" srcId="{CA945AD5-F1FD-43FB-8517-03C650F34D96}" destId="{9597EE44-AE01-475B-9423-26BDEDA7E96D}" srcOrd="0" destOrd="0" presId="urn:microsoft.com/office/officeart/2005/8/layout/process2"/>
    <dgm:cxn modelId="{93189705-65CF-4FDD-9DBE-E56400E51436}" type="presParOf" srcId="{CA945AD5-F1FD-43FB-8517-03C650F34D96}" destId="{72B87F09-9B94-4B19-BBB5-86E928777E3E}" srcOrd="1" destOrd="0" presId="urn:microsoft.com/office/officeart/2005/8/layout/process2"/>
    <dgm:cxn modelId="{53CDD53B-DB14-4F67-B9B9-35F30CFBD84F}" type="presParOf" srcId="{72B87F09-9B94-4B19-BBB5-86E928777E3E}" destId="{885F65A3-F44A-4B06-BEA7-5AA628D3108B}" srcOrd="0" destOrd="0" presId="urn:microsoft.com/office/officeart/2005/8/layout/process2"/>
    <dgm:cxn modelId="{804E4FE8-DA54-433A-B44E-3B753256C1C8}" type="presParOf" srcId="{CA945AD5-F1FD-43FB-8517-03C650F34D96}" destId="{7B53BD6B-DA19-4627-9402-C81E9109B479}" srcOrd="2" destOrd="0" presId="urn:microsoft.com/office/officeart/2005/8/layout/process2"/>
    <dgm:cxn modelId="{488EC064-DA62-4490-AB81-A8F4A98C86CF}" type="presParOf" srcId="{CA945AD5-F1FD-43FB-8517-03C650F34D96}" destId="{CEA7A1E5-C0B5-4A17-B3B0-7E1979F3AB37}" srcOrd="3" destOrd="0" presId="urn:microsoft.com/office/officeart/2005/8/layout/process2"/>
    <dgm:cxn modelId="{8015A8C5-3FA0-4AA9-80A5-624E392FBC28}" type="presParOf" srcId="{CEA7A1E5-C0B5-4A17-B3B0-7E1979F3AB37}" destId="{6487506C-1824-47A2-95F7-ABF3BDE68D16}" srcOrd="0" destOrd="0" presId="urn:microsoft.com/office/officeart/2005/8/layout/process2"/>
    <dgm:cxn modelId="{31CED83B-ED05-4DC2-AF0C-D24E8BECE28F}" type="presParOf" srcId="{CA945AD5-F1FD-43FB-8517-03C650F34D96}" destId="{4F8F117A-A7C6-47EC-BC36-A2F98B45616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7EE44-AE01-475B-9423-26BDEDA7E96D}">
      <dsp:nvSpPr>
        <dsp:cNvPr id="0" name=""/>
        <dsp:cNvSpPr/>
      </dsp:nvSpPr>
      <dsp:spPr>
        <a:xfrm>
          <a:off x="346391" y="0"/>
          <a:ext cx="2043521" cy="83931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Strategic planning</a:t>
          </a:r>
          <a:endParaRPr lang="en-US" sz="2100" kern="1200" dirty="0"/>
        </a:p>
      </dsp:txBody>
      <dsp:txXfrm>
        <a:off x="370974" y="24583"/>
        <a:ext cx="1994355" cy="790148"/>
      </dsp:txXfrm>
    </dsp:sp>
    <dsp:sp modelId="{72B87F09-9B94-4B19-BBB5-86E928777E3E}">
      <dsp:nvSpPr>
        <dsp:cNvPr id="0" name=""/>
        <dsp:cNvSpPr/>
      </dsp:nvSpPr>
      <dsp:spPr>
        <a:xfrm rot="5400000">
          <a:off x="1210780" y="860296"/>
          <a:ext cx="314742" cy="377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254844" y="891771"/>
        <a:ext cx="226615" cy="220319"/>
      </dsp:txXfrm>
    </dsp:sp>
    <dsp:sp modelId="{7B53BD6B-DA19-4627-9402-C81E9109B479}">
      <dsp:nvSpPr>
        <dsp:cNvPr id="0" name=""/>
        <dsp:cNvSpPr/>
      </dsp:nvSpPr>
      <dsp:spPr>
        <a:xfrm>
          <a:off x="354496" y="1258971"/>
          <a:ext cx="2027310" cy="83931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Tactical planning</a:t>
          </a:r>
          <a:endParaRPr lang="en-US" sz="2100" kern="1200" dirty="0"/>
        </a:p>
      </dsp:txBody>
      <dsp:txXfrm>
        <a:off x="379079" y="1283554"/>
        <a:ext cx="1978144" cy="790148"/>
      </dsp:txXfrm>
    </dsp:sp>
    <dsp:sp modelId="{CEA7A1E5-C0B5-4A17-B3B0-7E1979F3AB37}">
      <dsp:nvSpPr>
        <dsp:cNvPr id="0" name=""/>
        <dsp:cNvSpPr/>
      </dsp:nvSpPr>
      <dsp:spPr>
        <a:xfrm rot="5400000">
          <a:off x="1210780" y="2119267"/>
          <a:ext cx="314742" cy="377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1254844" y="2150742"/>
        <a:ext cx="226615" cy="220319"/>
      </dsp:txXfrm>
    </dsp:sp>
    <dsp:sp modelId="{4F8F117A-A7C6-47EC-BC36-A2F98B456162}">
      <dsp:nvSpPr>
        <dsp:cNvPr id="0" name=""/>
        <dsp:cNvSpPr/>
      </dsp:nvSpPr>
      <dsp:spPr>
        <a:xfrm>
          <a:off x="338278" y="2517942"/>
          <a:ext cx="2059747" cy="83931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Operational scheduling</a:t>
          </a:r>
          <a:endParaRPr lang="en-US" sz="2100" kern="1200" dirty="0"/>
        </a:p>
      </dsp:txBody>
      <dsp:txXfrm>
        <a:off x="362861" y="2542525"/>
        <a:ext cx="2010581" cy="790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B4D5393C-F00F-4987-95E0-C675F15B26AE}" type="datetimeFigureOut">
              <a:rPr lang="en-GB"/>
              <a:pPr>
                <a:defRPr/>
              </a:pPr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pPr>
              <a:defRPr/>
            </a:pPr>
            <a:fld id="{EEF38273-87F1-4D2B-A8B7-2D0375D61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3637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60707-4447-423D-B1B5-5432D43669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19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11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4E06C7-0E4A-409C-AA98-069672B2CE5B}" type="slidenum">
              <a:rPr lang="nl-NL" altLang="nl-NL" smtClean="0"/>
              <a:pPr eaLnBrk="1" hangingPunct="1"/>
              <a:t>12</a:t>
            </a:fld>
            <a:endParaRPr lang="nl-NL" altLang="nl-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13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14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Telefoon, fax, email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Alle partijen communiceren dus onderling en dat leidt tot problemen</a:t>
            </a:r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15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Telefoon, fax, email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Alle partijen communiceren dus onderling en dat leidt tot problemen</a:t>
            </a:r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16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17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18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Telefoon, fax, email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Alle partijen communiceren dus onderling en dat leidt tot problemen</a:t>
            </a:r>
            <a:endParaRPr 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19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3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4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5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6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7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D68B0-32C1-4E6F-8431-6B985A25F24D}" type="slidenum">
              <a:rPr lang="nl-NL" smtClean="0"/>
              <a:pPr eaLnBrk="1" hangingPunct="1"/>
              <a:t>8</a:t>
            </a:fld>
            <a:endParaRPr lang="nl-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9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Telefoon, fax, email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Alle partijen communiceren dus onderling en dat leidt tot problemen</a:t>
            </a:r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10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RUIMTE VOOR DE TITEL, ARIAL NARROW BOLD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nl-NL" dirty="0" smtClean="0"/>
              <a:t>INFORMS </a:t>
            </a:r>
            <a:r>
              <a:rPr lang="nl-NL" dirty="0" err="1" smtClean="0"/>
              <a:t>Annual</a:t>
            </a:r>
            <a:r>
              <a:rPr lang="nl-NL" dirty="0" smtClean="0"/>
              <a:t> Meeting 2014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1046B4DA-ECD5-4632-8C95-977399B3A8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INFORMS Annual Meeting 2014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8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363538"/>
            <a:ext cx="7121525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8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INFORMS Annual Meeting 2014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9827-C7A1-4F5F-8BBD-CF6E9D4F67A8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341438"/>
            <a:ext cx="711835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762125" y="1125538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9" name="Picture 8" descr="UT_Logo_Black_E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775" y="6332538"/>
            <a:ext cx="20986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475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INFORMS Annual Meeting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00800"/>
            <a:ext cx="49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52E09520-4186-48EE-AA5B-5DEAECE95CDD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/20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2064" y="1609173"/>
            <a:ext cx="3300136" cy="59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UT_Titel zwart_2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49488" y="1844824"/>
            <a:ext cx="5491162" cy="115212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Integrated Tactical and Operational Planning of Police Helicopters</a:t>
            </a:r>
            <a:endParaRPr lang="en-US" sz="360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47900" y="3284538"/>
            <a:ext cx="6788150" cy="2160587"/>
          </a:xfrm>
        </p:spPr>
        <p:txBody>
          <a:bodyPr/>
          <a:lstStyle/>
          <a:p>
            <a:pPr eaLnBrk="1" hangingPunct="1"/>
            <a:r>
              <a:rPr lang="en-US" sz="1700" b="1" dirty="0" smtClean="0"/>
              <a:t>Martijn Mes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>
                <a:solidFill>
                  <a:srgbClr val="66CCFF"/>
                </a:solidFill>
              </a:rPr>
              <a:t>Department of Industrial Engineering and Business Information Systems</a:t>
            </a:r>
            <a:br>
              <a:rPr lang="en-US" sz="1700" dirty="0" smtClean="0">
                <a:solidFill>
                  <a:srgbClr val="66CCFF"/>
                </a:solidFill>
              </a:rPr>
            </a:br>
            <a:r>
              <a:rPr lang="en-US" sz="1700" dirty="0" smtClean="0">
                <a:solidFill>
                  <a:srgbClr val="66CCFF"/>
                </a:solidFill>
              </a:rPr>
              <a:t>University of </a:t>
            </a:r>
            <a:r>
              <a:rPr lang="en-US" sz="1700" dirty="0" err="1" smtClean="0">
                <a:solidFill>
                  <a:srgbClr val="66CCFF"/>
                </a:solidFill>
              </a:rPr>
              <a:t>Twente</a:t>
            </a:r>
            <a:r>
              <a:rPr lang="en-US" sz="1700" dirty="0" smtClean="0">
                <a:solidFill>
                  <a:srgbClr val="66CCFF"/>
                </a:solidFill>
              </a:rPr>
              <a:t/>
            </a:r>
            <a:br>
              <a:rPr lang="en-US" sz="1700" dirty="0" smtClean="0">
                <a:solidFill>
                  <a:srgbClr val="66CCFF"/>
                </a:solidFill>
              </a:rPr>
            </a:br>
            <a:r>
              <a:rPr lang="en-US" sz="1700" dirty="0" smtClean="0">
                <a:solidFill>
                  <a:srgbClr val="66CCFF"/>
                </a:solidFill>
              </a:rPr>
              <a:t>The Netherlands</a:t>
            </a:r>
          </a:p>
          <a:p>
            <a:pPr eaLnBrk="1" hangingPunct="1"/>
            <a:r>
              <a:rPr lang="en-US" sz="1700" dirty="0" smtClean="0"/>
              <a:t>Joint work with: R. van Urk, R. </a:t>
            </a:r>
            <a:r>
              <a:rPr lang="en-US" sz="1700" dirty="0" err="1" smtClean="0"/>
              <a:t>Vromans</a:t>
            </a:r>
            <a:r>
              <a:rPr lang="en-US" sz="1700" dirty="0" smtClean="0"/>
              <a:t>, K. van Hal, E. Hans, M. </a:t>
            </a:r>
            <a:r>
              <a:rPr lang="en-US" sz="1700" dirty="0" err="1" smtClean="0"/>
              <a:t>Schutten</a:t>
            </a:r>
            <a:r>
              <a:rPr lang="en-US" sz="1700" dirty="0" smtClean="0"/>
              <a:t>.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135438" y="6227763"/>
            <a:ext cx="5005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Sunday, November 9th, 2014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17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GB" sz="1700" dirty="0" smtClean="0">
                <a:solidFill>
                  <a:schemeClr val="bg1"/>
                </a:solidFill>
                <a:latin typeface="Arial Narrow" pitchFamily="34" charset="0"/>
              </a:rPr>
              <a:t>INFORMS Annual Meeting 2014, San Francisco, USA</a:t>
            </a: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10</a:t>
            </a:fld>
            <a:r>
              <a:rPr lang="en-GB" dirty="0" smtClean="0"/>
              <a:t>/20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9483">
            <a:off x="1763688" y="1066858"/>
            <a:ext cx="4665523" cy="28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0019">
            <a:off x="4347546" y="1464887"/>
            <a:ext cx="4594563" cy="2828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416980"/>
            <a:ext cx="3096344" cy="271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2085">
            <a:off x="3730098" y="3096896"/>
            <a:ext cx="5210934" cy="3179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RESULTS</a:t>
            </a:r>
            <a:endParaRPr lang="en-US" dirty="0" smtClean="0"/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11</a:t>
            </a:fld>
            <a:r>
              <a:rPr lang="en-GB" dirty="0" smtClean="0"/>
              <a:t>/20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 data set of incidents for 2 </a:t>
            </a:r>
            <a:r>
              <a:rPr lang="en-US" dirty="0" smtClean="0"/>
              <a:t>years</a:t>
            </a:r>
            <a:endParaRPr lang="en-US" dirty="0"/>
          </a:p>
          <a:p>
            <a:r>
              <a:rPr lang="en-US" dirty="0"/>
              <a:t>Use year 1 for learning </a:t>
            </a:r>
            <a:r>
              <a:rPr lang="en-US" dirty="0" smtClean="0"/>
              <a:t>only</a:t>
            </a:r>
            <a:endParaRPr lang="en-US" dirty="0"/>
          </a:p>
          <a:p>
            <a:r>
              <a:rPr lang="en-US" dirty="0"/>
              <a:t>Use year 2 to simulate and </a:t>
            </a:r>
            <a:r>
              <a:rPr lang="en-US" dirty="0" smtClean="0"/>
              <a:t>learn</a:t>
            </a:r>
            <a:endParaRPr lang="en-US" dirty="0"/>
          </a:p>
          <a:p>
            <a:r>
              <a:rPr lang="en-US" dirty="0"/>
              <a:t>Results: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Normalized such that the number of successful assist of the Dutch Aviation Police &amp; Air Support </a:t>
            </a:r>
            <a:r>
              <a:rPr lang="en-US" dirty="0" smtClean="0"/>
              <a:t>(in year 2) equals 1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104964"/>
            <a:ext cx="7200800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www.telematch.nl/uploads/images/logos/logo-klp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335077"/>
            <a:ext cx="1218431" cy="4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MEDIA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2438" y="6381750"/>
            <a:ext cx="2128837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608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 smtClean="0">
                <a:cs typeface="Arial" charset="0"/>
              </a:rPr>
              <a:t>University of Maryland 2013</a:t>
            </a:r>
            <a:endParaRPr lang="en-US" altLang="nl-NL" dirty="0" smtClean="0">
              <a:cs typeface="Arial" charset="0"/>
            </a:endParaRP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07A7A-52B6-4F90-BBE1-7513F0101454}" type="slidenum">
              <a:rPr lang="en-GB" altLang="nl-NL" smtClean="0"/>
              <a:pPr eaLnBrk="1" hangingPunct="1"/>
              <a:t>12</a:t>
            </a:fld>
            <a:r>
              <a:rPr lang="en-GB" altLang="nl-NL" dirty="0" smtClean="0"/>
              <a:t>/71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2316">
            <a:off x="366078" y="1227743"/>
            <a:ext cx="4841553" cy="4188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2515">
            <a:off x="3106486" y="332657"/>
            <a:ext cx="5868012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2064">
            <a:off x="323528" y="3861048"/>
            <a:ext cx="3804158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7841">
            <a:off x="4371037" y="3758349"/>
            <a:ext cx="3648128" cy="3202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9738">
            <a:off x="1113673" y="3650601"/>
            <a:ext cx="4975737" cy="2528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6439">
            <a:off x="6589610" y="1785829"/>
            <a:ext cx="2305654" cy="4549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1576">
            <a:off x="3519055" y="1583946"/>
            <a:ext cx="4330235" cy="243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9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HOWEVER…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13</a:t>
            </a:fld>
            <a:r>
              <a:rPr lang="en-GB" dirty="0" smtClean="0"/>
              <a:t>/20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9 times as good…</a:t>
            </a:r>
          </a:p>
          <a:p>
            <a:r>
              <a:rPr lang="en-US" dirty="0" smtClean="0"/>
              <a:t>Benefits could also have been achieved with relatively simple policies </a:t>
            </a:r>
          </a:p>
          <a:p>
            <a:r>
              <a:rPr lang="nl-NL" dirty="0" smtClean="0"/>
              <a:t>Effect of </a:t>
            </a:r>
            <a:r>
              <a:rPr lang="nl-NL" dirty="0" err="1" smtClean="0"/>
              <a:t>dynamic</a:t>
            </a:r>
            <a:r>
              <a:rPr lang="nl-NL" dirty="0" smtClean="0"/>
              <a:t> routing small </a:t>
            </a:r>
            <a:r>
              <a:rPr lang="nl-NL" dirty="0" err="1" smtClean="0"/>
              <a:t>compared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endParaRPr lang="nl-NL" dirty="0" smtClean="0"/>
          </a:p>
          <a:p>
            <a:pPr lvl="1"/>
            <a:r>
              <a:rPr lang="nl-NL" dirty="0" smtClean="0"/>
              <a:t>Setting the </a:t>
            </a:r>
            <a:r>
              <a:rPr lang="nl-NL" dirty="0" err="1" smtClean="0"/>
              <a:t>departure</a:t>
            </a:r>
            <a:r>
              <a:rPr lang="nl-NL" dirty="0" smtClean="0"/>
              <a:t> </a:t>
            </a:r>
            <a:r>
              <a:rPr lang="nl-NL" dirty="0" err="1" smtClean="0"/>
              <a:t>times</a:t>
            </a:r>
            <a:endParaRPr lang="nl-NL" dirty="0" smtClean="0"/>
          </a:p>
          <a:p>
            <a:pPr lvl="1"/>
            <a:r>
              <a:rPr lang="nl-NL" dirty="0" err="1" smtClean="0"/>
              <a:t>Division</a:t>
            </a:r>
            <a:r>
              <a:rPr lang="nl-NL" dirty="0" smtClean="0"/>
              <a:t> of flight </a:t>
            </a:r>
            <a:r>
              <a:rPr lang="nl-NL" dirty="0" err="1" smtClean="0"/>
              <a:t>hours</a:t>
            </a:r>
            <a:r>
              <a:rPr lang="nl-NL" dirty="0" smtClean="0"/>
              <a:t> over the </a:t>
            </a:r>
            <a:r>
              <a:rPr lang="nl-NL" dirty="0" err="1" smtClean="0"/>
              <a:t>year</a:t>
            </a:r>
            <a:endParaRPr lang="nl-NL" dirty="0" smtClean="0"/>
          </a:p>
          <a:p>
            <a:pPr lvl="1"/>
            <a:r>
              <a:rPr lang="nl-NL" dirty="0" err="1" smtClean="0"/>
              <a:t>Scheduling</a:t>
            </a:r>
            <a:r>
              <a:rPr lang="nl-NL" dirty="0" smtClean="0"/>
              <a:t> shift </a:t>
            </a:r>
            <a:r>
              <a:rPr lang="nl-NL" dirty="0" err="1" smtClean="0"/>
              <a:t>times</a:t>
            </a:r>
            <a:endParaRPr lang="nl-NL" dirty="0" smtClean="0"/>
          </a:p>
          <a:p>
            <a:pPr lvl="1"/>
            <a:r>
              <a:rPr lang="nl-NL" dirty="0" err="1" smtClean="0"/>
              <a:t>Allocation</a:t>
            </a:r>
            <a:r>
              <a:rPr lang="nl-NL" dirty="0" smtClean="0"/>
              <a:t> of </a:t>
            </a:r>
            <a:r>
              <a:rPr lang="nl-NL" dirty="0" err="1" smtClean="0"/>
              <a:t>standby</a:t>
            </a:r>
            <a:r>
              <a:rPr lang="nl-NL" dirty="0" smtClean="0"/>
              <a:t> </a:t>
            </a:r>
            <a:r>
              <a:rPr lang="nl-NL" dirty="0" err="1" smtClean="0"/>
              <a:t>helicopters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/>
              <a:t> </a:t>
            </a:r>
            <a:r>
              <a:rPr lang="nl-NL" dirty="0" err="1" smtClean="0"/>
              <a:t>various</a:t>
            </a:r>
            <a:r>
              <a:rPr lang="nl-NL" dirty="0" smtClean="0"/>
              <a:t> base stations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051720" y="479715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43808" y="4702641"/>
            <a:ext cx="396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 err="1" smtClean="0"/>
              <a:t>Tactical</a:t>
            </a:r>
            <a:r>
              <a:rPr lang="nl-NL" sz="2500" dirty="0" smtClean="0"/>
              <a:t> planning</a:t>
            </a:r>
            <a:endParaRPr lang="en-US" sz="25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TACTICAL PLANNING MODEL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14</a:t>
            </a:fld>
            <a:r>
              <a:rPr lang="en-GB" dirty="0" smtClean="0"/>
              <a:t>/20</a:t>
            </a:r>
          </a:p>
        </p:txBody>
      </p:sp>
      <p:pic>
        <p:nvPicPr>
          <p:cNvPr id="8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246" y="1263490"/>
            <a:ext cx="7067210" cy="5055989"/>
          </a:xfrm>
        </p:spPr>
      </p:pic>
    </p:spTree>
    <p:extLst>
      <p:ext uri="{BB962C8B-B14F-4D97-AF65-F5344CB8AC3E}">
        <p14:creationId xmlns:p14="http://schemas.microsoft.com/office/powerpoint/2010/main" val="32111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8" y="0"/>
            <a:ext cx="1722438" cy="21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Title 122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IDEA</a:t>
            </a:r>
            <a:endParaRPr lang="en-US" dirty="0"/>
          </a:p>
        </p:txBody>
      </p:sp>
      <p:sp>
        <p:nvSpPr>
          <p:cNvPr id="201" name="Rechthoek 161"/>
          <p:cNvSpPr/>
          <p:nvPr/>
        </p:nvSpPr>
        <p:spPr>
          <a:xfrm>
            <a:off x="3634988" y="1549699"/>
            <a:ext cx="988508" cy="212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hthoek 126"/>
          <p:cNvSpPr/>
          <p:nvPr/>
        </p:nvSpPr>
        <p:spPr>
          <a:xfrm>
            <a:off x="7824817" y="1537091"/>
            <a:ext cx="952658" cy="212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hthoek 4"/>
          <p:cNvSpPr/>
          <p:nvPr/>
        </p:nvSpPr>
        <p:spPr>
          <a:xfrm>
            <a:off x="6718854" y="260648"/>
            <a:ext cx="964734" cy="285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Crews</a:t>
            </a:r>
            <a:endParaRPr lang="en-US" dirty="0"/>
          </a:p>
        </p:txBody>
      </p:sp>
      <p:sp>
        <p:nvSpPr>
          <p:cNvPr id="204" name="Rechthoek 18"/>
          <p:cNvSpPr/>
          <p:nvPr/>
        </p:nvSpPr>
        <p:spPr>
          <a:xfrm>
            <a:off x="6718854" y="545874"/>
            <a:ext cx="964734" cy="285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5" name="Rechthoek 19"/>
          <p:cNvSpPr/>
          <p:nvPr/>
        </p:nvSpPr>
        <p:spPr>
          <a:xfrm>
            <a:off x="7855737" y="260648"/>
            <a:ext cx="964734" cy="285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Flights</a:t>
            </a:r>
            <a:endParaRPr lang="en-US" dirty="0"/>
          </a:p>
        </p:txBody>
      </p:sp>
      <p:sp>
        <p:nvSpPr>
          <p:cNvPr id="206" name="Rechthoek 20"/>
          <p:cNvSpPr/>
          <p:nvPr/>
        </p:nvSpPr>
        <p:spPr>
          <a:xfrm>
            <a:off x="7855738" y="543930"/>
            <a:ext cx="964734" cy="285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07" name="Rechte verbindingslijn 136"/>
          <p:cNvCxnSpPr/>
          <p:nvPr/>
        </p:nvCxnSpPr>
        <p:spPr>
          <a:xfrm>
            <a:off x="755576" y="3861048"/>
            <a:ext cx="8229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kstvak 15"/>
          <p:cNvSpPr txBox="1"/>
          <p:nvPr/>
        </p:nvSpPr>
        <p:spPr>
          <a:xfrm>
            <a:off x="755576" y="134127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Schiphol (Amsterdam)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9" name="Tekstvak 137"/>
          <p:cNvSpPr txBox="1"/>
          <p:nvPr/>
        </p:nvSpPr>
        <p:spPr>
          <a:xfrm>
            <a:off x="755576" y="2228927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Rotterdam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0" name="Tekstvak 138"/>
          <p:cNvSpPr txBox="1"/>
          <p:nvPr/>
        </p:nvSpPr>
        <p:spPr>
          <a:xfrm>
            <a:off x="755576" y="3113621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Volkel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1" name="Rechthoek 140"/>
          <p:cNvSpPr/>
          <p:nvPr/>
        </p:nvSpPr>
        <p:spPr>
          <a:xfrm>
            <a:off x="6718854" y="545874"/>
            <a:ext cx="964734" cy="285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2" name="PIJL-RECHTS 141"/>
          <p:cNvSpPr/>
          <p:nvPr/>
        </p:nvSpPr>
        <p:spPr>
          <a:xfrm rot="7292021">
            <a:off x="4006303" y="4247262"/>
            <a:ext cx="507911" cy="23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hthoek 147"/>
          <p:cNvSpPr/>
          <p:nvPr/>
        </p:nvSpPr>
        <p:spPr>
          <a:xfrm>
            <a:off x="6718854" y="545874"/>
            <a:ext cx="964734" cy="285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4" name="Rechthoek 152"/>
          <p:cNvSpPr/>
          <p:nvPr/>
        </p:nvSpPr>
        <p:spPr>
          <a:xfrm>
            <a:off x="7855738" y="543930"/>
            <a:ext cx="964734" cy="285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5" name="Rechthoek 153"/>
          <p:cNvSpPr/>
          <p:nvPr/>
        </p:nvSpPr>
        <p:spPr>
          <a:xfrm>
            <a:off x="7855738" y="543930"/>
            <a:ext cx="964734" cy="285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1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381277"/>
              </p:ext>
            </p:extLst>
          </p:nvPr>
        </p:nvGraphicFramePr>
        <p:xfrm>
          <a:off x="-77973" y="4452967"/>
          <a:ext cx="9209522" cy="188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682864"/>
              </p:ext>
            </p:extLst>
          </p:nvPr>
        </p:nvGraphicFramePr>
        <p:xfrm>
          <a:off x="-77973" y="4452967"/>
          <a:ext cx="9209522" cy="188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8" name="PIJL-RECHTS 95"/>
          <p:cNvSpPr/>
          <p:nvPr/>
        </p:nvSpPr>
        <p:spPr>
          <a:xfrm rot="7292021">
            <a:off x="8144430" y="4414558"/>
            <a:ext cx="507911" cy="23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PIJL-RECHTS 96"/>
          <p:cNvSpPr/>
          <p:nvPr/>
        </p:nvSpPr>
        <p:spPr>
          <a:xfrm rot="7292021">
            <a:off x="7717763" y="4692660"/>
            <a:ext cx="507911" cy="23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588710"/>
              </p:ext>
            </p:extLst>
          </p:nvPr>
        </p:nvGraphicFramePr>
        <p:xfrm>
          <a:off x="-77973" y="4452967"/>
          <a:ext cx="9209522" cy="188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765136"/>
              </p:ext>
            </p:extLst>
          </p:nvPr>
        </p:nvGraphicFramePr>
        <p:xfrm>
          <a:off x="-77973" y="4452967"/>
          <a:ext cx="9209522" cy="188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2" name="PIJL-RECHTS 102"/>
          <p:cNvSpPr/>
          <p:nvPr/>
        </p:nvSpPr>
        <p:spPr>
          <a:xfrm rot="7292021">
            <a:off x="1240165" y="4804463"/>
            <a:ext cx="507911" cy="23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Rechte verbindingslijn 110"/>
          <p:cNvCxnSpPr/>
          <p:nvPr/>
        </p:nvCxnSpPr>
        <p:spPr>
          <a:xfrm>
            <a:off x="755576" y="2972748"/>
            <a:ext cx="8229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Rechte verbindingslijn 111"/>
          <p:cNvCxnSpPr/>
          <p:nvPr/>
        </p:nvCxnSpPr>
        <p:spPr>
          <a:xfrm>
            <a:off x="755576" y="2094229"/>
            <a:ext cx="8229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oep 12"/>
          <p:cNvGrpSpPr/>
          <p:nvPr/>
        </p:nvGrpSpPr>
        <p:grpSpPr>
          <a:xfrm>
            <a:off x="738501" y="1809003"/>
            <a:ext cx="4094852" cy="218716"/>
            <a:chOff x="1435626" y="1809003"/>
            <a:chExt cx="4094852" cy="21871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6" name="Rechthoek 3"/>
            <p:cNvSpPr/>
            <p:nvPr/>
          </p:nvSpPr>
          <p:spPr>
            <a:xfrm>
              <a:off x="1435626" y="1809003"/>
              <a:ext cx="1350606" cy="2158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hthoek 112"/>
            <p:cNvSpPr/>
            <p:nvPr/>
          </p:nvSpPr>
          <p:spPr>
            <a:xfrm>
              <a:off x="2807749" y="1811842"/>
              <a:ext cx="1350606" cy="2158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hthoek 113"/>
            <p:cNvSpPr/>
            <p:nvPr/>
          </p:nvSpPr>
          <p:spPr>
            <a:xfrm>
              <a:off x="4179872" y="1812067"/>
              <a:ext cx="1350606" cy="2128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ep 114"/>
          <p:cNvGrpSpPr/>
          <p:nvPr/>
        </p:nvGrpSpPr>
        <p:grpSpPr>
          <a:xfrm>
            <a:off x="4852926" y="1809003"/>
            <a:ext cx="4094852" cy="218716"/>
            <a:chOff x="1435626" y="1809003"/>
            <a:chExt cx="4094852" cy="21871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30" name="Rechthoek 115"/>
            <p:cNvSpPr/>
            <p:nvPr/>
          </p:nvSpPr>
          <p:spPr>
            <a:xfrm>
              <a:off x="1435626" y="1809003"/>
              <a:ext cx="1350606" cy="2158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hthoek 116"/>
            <p:cNvSpPr/>
            <p:nvPr/>
          </p:nvSpPr>
          <p:spPr>
            <a:xfrm>
              <a:off x="2807749" y="1811842"/>
              <a:ext cx="1350606" cy="2158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hthoek 117"/>
            <p:cNvSpPr/>
            <p:nvPr/>
          </p:nvSpPr>
          <p:spPr>
            <a:xfrm>
              <a:off x="4179872" y="1812067"/>
              <a:ext cx="1350606" cy="2128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Rechthoek 118"/>
          <p:cNvSpPr/>
          <p:nvPr/>
        </p:nvSpPr>
        <p:spPr>
          <a:xfrm>
            <a:off x="6718854" y="545874"/>
            <a:ext cx="964734" cy="285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4" name="Rechthoek 120"/>
          <p:cNvSpPr/>
          <p:nvPr/>
        </p:nvSpPr>
        <p:spPr>
          <a:xfrm>
            <a:off x="4115017" y="1809003"/>
            <a:ext cx="508479" cy="213401"/>
          </a:xfrm>
          <a:prstGeom prst="rect">
            <a:avLst/>
          </a:prstGeom>
          <a:solidFill>
            <a:schemeClr val="accent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hthoek 124"/>
          <p:cNvSpPr/>
          <p:nvPr/>
        </p:nvSpPr>
        <p:spPr>
          <a:xfrm>
            <a:off x="8268996" y="1811843"/>
            <a:ext cx="508479" cy="213038"/>
          </a:xfrm>
          <a:prstGeom prst="rect">
            <a:avLst/>
          </a:prstGeom>
          <a:solidFill>
            <a:schemeClr val="accent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hthoek 125"/>
          <p:cNvSpPr/>
          <p:nvPr/>
        </p:nvSpPr>
        <p:spPr>
          <a:xfrm>
            <a:off x="7824817" y="1533741"/>
            <a:ext cx="508479" cy="216165"/>
          </a:xfrm>
          <a:prstGeom prst="rect">
            <a:avLst/>
          </a:prstGeom>
          <a:solidFill>
            <a:schemeClr val="accent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hthoek 127"/>
          <p:cNvSpPr/>
          <p:nvPr/>
        </p:nvSpPr>
        <p:spPr>
          <a:xfrm>
            <a:off x="4852863" y="2687786"/>
            <a:ext cx="1350606" cy="212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hthoek 128"/>
          <p:cNvSpPr/>
          <p:nvPr/>
        </p:nvSpPr>
        <p:spPr>
          <a:xfrm>
            <a:off x="2116697" y="3578885"/>
            <a:ext cx="1350606" cy="212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hthoek 129"/>
          <p:cNvSpPr/>
          <p:nvPr/>
        </p:nvSpPr>
        <p:spPr>
          <a:xfrm>
            <a:off x="7855738" y="543930"/>
            <a:ext cx="964734" cy="285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0" name="Rechthoek 130"/>
          <p:cNvSpPr/>
          <p:nvPr/>
        </p:nvSpPr>
        <p:spPr>
          <a:xfrm>
            <a:off x="1364049" y="1809003"/>
            <a:ext cx="508479" cy="218717"/>
          </a:xfrm>
          <a:prstGeom prst="rect">
            <a:avLst/>
          </a:prstGeom>
          <a:solidFill>
            <a:schemeClr val="accent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hthoek 131"/>
          <p:cNvSpPr/>
          <p:nvPr/>
        </p:nvSpPr>
        <p:spPr>
          <a:xfrm>
            <a:off x="7855738" y="543930"/>
            <a:ext cx="964734" cy="285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2" name="Rechthoek 132"/>
          <p:cNvSpPr/>
          <p:nvPr/>
        </p:nvSpPr>
        <p:spPr>
          <a:xfrm>
            <a:off x="3634988" y="1549709"/>
            <a:ext cx="508479" cy="215877"/>
          </a:xfrm>
          <a:prstGeom prst="rect">
            <a:avLst/>
          </a:prstGeom>
          <a:solidFill>
            <a:schemeClr val="accent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hthoek 133"/>
          <p:cNvSpPr/>
          <p:nvPr/>
        </p:nvSpPr>
        <p:spPr>
          <a:xfrm>
            <a:off x="3482747" y="1549699"/>
            <a:ext cx="1350606" cy="212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PIJL-RECHTS 134"/>
          <p:cNvSpPr/>
          <p:nvPr/>
        </p:nvSpPr>
        <p:spPr>
          <a:xfrm rot="7292021">
            <a:off x="3527988" y="4970762"/>
            <a:ext cx="507911" cy="23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hthoek 139"/>
          <p:cNvSpPr/>
          <p:nvPr/>
        </p:nvSpPr>
        <p:spPr>
          <a:xfrm>
            <a:off x="7855738" y="543930"/>
            <a:ext cx="964734" cy="285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6" name="Rechthoek 144"/>
          <p:cNvSpPr/>
          <p:nvPr/>
        </p:nvSpPr>
        <p:spPr>
          <a:xfrm>
            <a:off x="6718854" y="545874"/>
            <a:ext cx="964734" cy="285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7" name="Rechthoek 145"/>
          <p:cNvSpPr/>
          <p:nvPr/>
        </p:nvSpPr>
        <p:spPr>
          <a:xfrm>
            <a:off x="7593693" y="1537091"/>
            <a:ext cx="1350606" cy="212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ep 148"/>
          <p:cNvGrpSpPr/>
          <p:nvPr/>
        </p:nvGrpSpPr>
        <p:grpSpPr>
          <a:xfrm>
            <a:off x="738501" y="1809003"/>
            <a:ext cx="4094852" cy="218716"/>
            <a:chOff x="1435626" y="1809003"/>
            <a:chExt cx="4094852" cy="218716"/>
          </a:xfrm>
        </p:grpSpPr>
        <p:sp>
          <p:nvSpPr>
            <p:cNvPr id="249" name="Rechthoek 154"/>
            <p:cNvSpPr/>
            <p:nvPr/>
          </p:nvSpPr>
          <p:spPr>
            <a:xfrm>
              <a:off x="1435626" y="1809003"/>
              <a:ext cx="1350606" cy="2158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hthoek 155"/>
            <p:cNvSpPr/>
            <p:nvPr/>
          </p:nvSpPr>
          <p:spPr>
            <a:xfrm>
              <a:off x="2807749" y="1811842"/>
              <a:ext cx="1350606" cy="2158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hthoek 156"/>
            <p:cNvSpPr/>
            <p:nvPr/>
          </p:nvSpPr>
          <p:spPr>
            <a:xfrm>
              <a:off x="4179872" y="1812067"/>
              <a:ext cx="1350606" cy="2128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ep 157"/>
          <p:cNvGrpSpPr/>
          <p:nvPr/>
        </p:nvGrpSpPr>
        <p:grpSpPr>
          <a:xfrm>
            <a:off x="4854870" y="1809003"/>
            <a:ext cx="4094852" cy="218716"/>
            <a:chOff x="1435626" y="1809003"/>
            <a:chExt cx="4094852" cy="218716"/>
          </a:xfrm>
        </p:grpSpPr>
        <p:sp>
          <p:nvSpPr>
            <p:cNvPr id="253" name="Rechthoek 158"/>
            <p:cNvSpPr/>
            <p:nvPr/>
          </p:nvSpPr>
          <p:spPr>
            <a:xfrm>
              <a:off x="1435626" y="1809003"/>
              <a:ext cx="1350606" cy="2158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hthoek 159"/>
            <p:cNvSpPr/>
            <p:nvPr/>
          </p:nvSpPr>
          <p:spPr>
            <a:xfrm>
              <a:off x="2807749" y="1811842"/>
              <a:ext cx="1350606" cy="2158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hthoek 160"/>
            <p:cNvSpPr/>
            <p:nvPr/>
          </p:nvSpPr>
          <p:spPr>
            <a:xfrm>
              <a:off x="4179872" y="1812067"/>
              <a:ext cx="1350606" cy="2128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6" name="Rechthoek 162"/>
          <p:cNvSpPr/>
          <p:nvPr/>
        </p:nvSpPr>
        <p:spPr>
          <a:xfrm>
            <a:off x="4852863" y="2687786"/>
            <a:ext cx="1350606" cy="212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hthoek 163"/>
          <p:cNvSpPr/>
          <p:nvPr/>
        </p:nvSpPr>
        <p:spPr>
          <a:xfrm>
            <a:off x="2110624" y="3578885"/>
            <a:ext cx="1350606" cy="212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63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88350" y="6400800"/>
            <a:ext cx="4953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15</a:t>
            </a:fld>
            <a:r>
              <a:rPr lang="en-GB" dirty="0" smtClean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2111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211" grpId="0" animBg="1"/>
      <p:bldP spid="212" grpId="0" animBg="1"/>
      <p:bldP spid="212" grpId="1" animBg="1"/>
      <p:bldP spid="213" grpId="0" animBg="1"/>
      <p:bldP spid="214" grpId="0" animBg="1"/>
      <p:bldP spid="215" grpId="0" animBg="1"/>
      <p:bldGraphic spid="216" grpId="0">
        <p:bldAsOne/>
      </p:bldGraphic>
      <p:bldGraphic spid="216" grpId="1">
        <p:bldAsOne/>
      </p:bldGraphic>
      <p:bldGraphic spid="217" grpId="0">
        <p:bldAsOne/>
      </p:bldGraphic>
      <p:bldGraphic spid="217" grpId="1">
        <p:bldAsOne/>
      </p:bldGraphic>
      <p:bldP spid="218" grpId="0" animBg="1"/>
      <p:bldP spid="218" grpId="1" animBg="1"/>
      <p:bldP spid="219" grpId="0" animBg="1"/>
      <p:bldP spid="219" grpId="1" animBg="1"/>
      <p:bldGraphic spid="220" grpId="0">
        <p:bldAsOne/>
      </p:bldGraphic>
      <p:bldGraphic spid="220" grpId="1">
        <p:bldAsOne/>
      </p:bldGraphic>
      <p:bldGraphic spid="221" grpId="0">
        <p:bldAsOne/>
      </p:bldGraphic>
      <p:bldP spid="222" grpId="0" animBg="1"/>
      <p:bldP spid="222" grpId="1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4" grpId="1" animBg="1"/>
      <p:bldP spid="245" grpId="0" animBg="1"/>
      <p:bldP spid="246" grpId="0" animBg="1"/>
      <p:bldP spid="247" grpId="0" animBg="1"/>
      <p:bldP spid="256" grpId="0" animBg="1"/>
      <p:bldP spid="2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HOWEVER…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16</a:t>
            </a:fld>
            <a:r>
              <a:rPr lang="en-GB" dirty="0" smtClean="0"/>
              <a:t>/20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4% additional improvement</a:t>
            </a:r>
          </a:p>
          <a:p>
            <a:r>
              <a:rPr lang="en-US" dirty="0" smtClean="0"/>
              <a:t>Further improvement possible</a:t>
            </a:r>
          </a:p>
          <a:p>
            <a:pPr lvl="1"/>
            <a:r>
              <a:rPr lang="en-US" dirty="0" smtClean="0"/>
              <a:t>Impact of standby is relatively large, so why start the heuristic with planning the surveillance flights?</a:t>
            </a:r>
          </a:p>
          <a:p>
            <a:pPr lvl="1"/>
            <a:r>
              <a:rPr lang="en-US" dirty="0" smtClean="0"/>
              <a:t>Many options with different types of helicopters at different base stations unexplored</a:t>
            </a:r>
          </a:p>
          <a:p>
            <a:r>
              <a:rPr lang="en-US" dirty="0" smtClean="0"/>
              <a:t>Tactical model difficult to use by the police</a:t>
            </a:r>
          </a:p>
          <a:p>
            <a:r>
              <a:rPr lang="en-US" dirty="0" smtClean="0"/>
              <a:t>Unnecessary level of forecast and routing detail in tactical plan</a:t>
            </a:r>
          </a:p>
          <a:p>
            <a:pPr lvl="1"/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TACTICAL PLANNING MODEL – NEW FORECAST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17</a:t>
            </a:fld>
            <a:r>
              <a:rPr lang="en-GB" dirty="0" smtClean="0"/>
              <a:t>/20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Assumption: relative division of crime independent of time</a:t>
            </a:r>
          </a:p>
          <a:p>
            <a:pPr lvl="1"/>
            <a:r>
              <a:rPr lang="en-US" dirty="0" smtClean="0"/>
              <a:t>Time: 𝜆</a:t>
            </a:r>
            <a:r>
              <a:rPr lang="en-US" baseline="-25000" dirty="0" smtClean="0"/>
              <a:t>ℎ,𝑑,𝑤</a:t>
            </a:r>
            <a:r>
              <a:rPr lang="en-US" dirty="0" smtClean="0"/>
              <a:t>=𝛼</a:t>
            </a:r>
            <a:r>
              <a:rPr lang="en-US" baseline="-25000" dirty="0" smtClean="0"/>
              <a:t>ℎ,𝑑</a:t>
            </a:r>
            <a:r>
              <a:rPr lang="en-US" dirty="0" smtClean="0"/>
              <a:t>∗𝛾</a:t>
            </a:r>
            <a:r>
              <a:rPr lang="en-US" baseline="-25000" dirty="0" smtClean="0"/>
              <a:t>𝑤</a:t>
            </a:r>
            <a:r>
              <a:rPr lang="en-US" dirty="0" smtClean="0"/>
              <a:t> using datasets of last 4 years, with heavier weight on more recent years</a:t>
            </a:r>
          </a:p>
          <a:p>
            <a:pPr lvl="1"/>
            <a:r>
              <a:rPr lang="en-US" dirty="0" smtClean="0"/>
              <a:t>Location: kernel density estimation (Silverman, 1986) </a:t>
            </a:r>
          </a:p>
          <a:p>
            <a:r>
              <a:rPr lang="en-US" dirty="0" smtClean="0"/>
              <a:t>Automatically identify</a:t>
            </a:r>
            <a:br>
              <a:rPr lang="en-US" dirty="0" smtClean="0"/>
            </a:br>
            <a:r>
              <a:rPr lang="en-US" dirty="0" smtClean="0"/>
              <a:t>hotspots</a:t>
            </a:r>
          </a:p>
          <a:p>
            <a:r>
              <a:rPr lang="en-US" dirty="0" smtClean="0"/>
              <a:t>Formulate forecast in </a:t>
            </a:r>
            <a:br>
              <a:rPr lang="en-US" dirty="0" smtClean="0"/>
            </a:br>
            <a:r>
              <a:rPr lang="en-US" dirty="0" smtClean="0"/>
              <a:t>terms of hotspots </a:t>
            </a:r>
            <a:br>
              <a:rPr lang="en-US" dirty="0" smtClean="0"/>
            </a:br>
            <a:r>
              <a:rPr lang="en-US" dirty="0" smtClean="0"/>
              <a:t>(spots with intensity </a:t>
            </a:r>
            <a:br>
              <a:rPr lang="en-US" dirty="0" smtClean="0"/>
            </a:br>
            <a:r>
              <a:rPr lang="en-US" dirty="0" smtClean="0"/>
              <a:t>above some threshold)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315" y="2925481"/>
            <a:ext cx="4287173" cy="33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4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IMPROVED (?) TACTICAL </a:t>
            </a:r>
            <a:r>
              <a:rPr lang="en-US" dirty="0"/>
              <a:t>PLANNING </a:t>
            </a:r>
            <a:r>
              <a:rPr lang="en-US" dirty="0" smtClean="0"/>
              <a:t>MODEL</a:t>
            </a:r>
            <a:endParaRPr lang="nl-NL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341438"/>
            <a:ext cx="7380288" cy="4751387"/>
          </a:xfrm>
        </p:spPr>
        <p:txBody>
          <a:bodyPr/>
          <a:lstStyle/>
          <a:p>
            <a:r>
              <a:rPr lang="en-US" dirty="0" smtClean="0"/>
              <a:t>Define hourly configurations:</a:t>
            </a:r>
          </a:p>
          <a:p>
            <a:pPr lvl="1"/>
            <a:r>
              <a:rPr lang="en-US" dirty="0" smtClean="0"/>
              <a:t>Nr of helicopters of each type flying</a:t>
            </a:r>
          </a:p>
          <a:p>
            <a:pPr lvl="1"/>
            <a:r>
              <a:rPr lang="en-US" dirty="0" smtClean="0"/>
              <a:t>Nr of helicopters of each type on standby</a:t>
            </a:r>
          </a:p>
          <a:p>
            <a:pPr lvl="1"/>
            <a:r>
              <a:rPr lang="en-US" dirty="0" smtClean="0"/>
              <a:t>The base station of each standby helicopter</a:t>
            </a:r>
          </a:p>
          <a:p>
            <a:r>
              <a:rPr lang="en-US" dirty="0" smtClean="0"/>
              <a:t>Given various restrictions, we have a total of 55 possible configurations</a:t>
            </a:r>
          </a:p>
          <a:p>
            <a:r>
              <a:rPr lang="en-US" dirty="0" smtClean="0"/>
              <a:t>Configurations with flights have predetermined routes</a:t>
            </a:r>
          </a:p>
          <a:p>
            <a:r>
              <a:rPr lang="en-US" dirty="0" smtClean="0"/>
              <a:t>Calculate the expected coverage up front for each </a:t>
            </a:r>
            <a:r>
              <a:rPr lang="en-US" dirty="0" err="1" smtClean="0"/>
              <a:t>config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Approach: for each point in time (hours in a year) choose the best configuration, taking into account several restrictions on sequences of configurations</a:t>
            </a:r>
          </a:p>
          <a:p>
            <a:r>
              <a:rPr lang="en-US" dirty="0" smtClean="0"/>
              <a:t>Final results not yet available…</a:t>
            </a:r>
          </a:p>
          <a:p>
            <a:pPr lvl="1"/>
            <a:endParaRPr lang="en-US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18</a:t>
            </a:fld>
            <a:r>
              <a:rPr lang="en-GB" dirty="0" smtClean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2111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19</a:t>
            </a:fld>
            <a:r>
              <a:rPr lang="en-GB" dirty="0" smtClean="0"/>
              <a:t>/20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scheduling</a:t>
            </a:r>
          </a:p>
          <a:p>
            <a:pPr lvl="1"/>
            <a:r>
              <a:rPr lang="en-US" dirty="0" smtClean="0"/>
              <a:t>Combination of forecasting (generalization in time and space) and routing (MILP + heuristic)</a:t>
            </a:r>
          </a:p>
          <a:p>
            <a:r>
              <a:rPr lang="en-US" dirty="0" smtClean="0"/>
              <a:t>Tactical planning</a:t>
            </a:r>
          </a:p>
          <a:p>
            <a:pPr lvl="1"/>
            <a:r>
              <a:rPr lang="en-US" dirty="0" smtClean="0"/>
              <a:t>Simultaneous planning, on an hourly basis for a year in advance, of shifts, flight hours, and standby hours/locations</a:t>
            </a:r>
          </a:p>
          <a:p>
            <a:r>
              <a:rPr lang="en-US" dirty="0" smtClean="0"/>
              <a:t>Both models\applications:</a:t>
            </a:r>
          </a:p>
          <a:p>
            <a:pPr marL="519113" lvl="2" indent="-255588"/>
            <a:r>
              <a:rPr lang="en-US" sz="1900" dirty="0" smtClean="0"/>
              <a:t>Validated </a:t>
            </a:r>
            <a:r>
              <a:rPr lang="en-US" sz="1900" dirty="0"/>
              <a:t>with experts and a simulation </a:t>
            </a:r>
            <a:r>
              <a:rPr lang="en-US" sz="1900" dirty="0" smtClean="0"/>
              <a:t>study</a:t>
            </a:r>
            <a:endParaRPr lang="en-US" sz="1900" dirty="0"/>
          </a:p>
          <a:p>
            <a:pPr lvl="1"/>
            <a:r>
              <a:rPr lang="en-US" dirty="0" smtClean="0"/>
              <a:t>Currently used by the Dutch Aviation Police and Air Support</a:t>
            </a:r>
          </a:p>
          <a:p>
            <a:r>
              <a:rPr lang="en-US" dirty="0" smtClean="0"/>
              <a:t>Our research pitfalls</a:t>
            </a:r>
          </a:p>
          <a:p>
            <a:pPr lvl="1"/>
            <a:r>
              <a:rPr lang="en-US" dirty="0" smtClean="0"/>
              <a:t>Unfair </a:t>
            </a:r>
            <a:r>
              <a:rPr lang="en-US" dirty="0"/>
              <a:t>comparison with current </a:t>
            </a:r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Too </a:t>
            </a:r>
            <a:r>
              <a:rPr lang="en-US" dirty="0"/>
              <a:t>much focus on </a:t>
            </a:r>
            <a:r>
              <a:rPr lang="en-US" dirty="0" smtClean="0"/>
              <a:t>routing\flights </a:t>
            </a:r>
            <a:r>
              <a:rPr lang="en-US" dirty="0"/>
              <a:t>instead of shift </a:t>
            </a:r>
            <a:r>
              <a:rPr lang="en-US" dirty="0" smtClean="0"/>
              <a:t>planning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mesm\Dropbox\PolitieHeli\PhotosFromKLPD\DLVP-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244010"/>
            <a:ext cx="7380312" cy="49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</a:t>
            </a:fld>
            <a:r>
              <a:rPr lang="en-GB" dirty="0" smtClean="0"/>
              <a:t>/20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25" y="363538"/>
            <a:ext cx="7121525" cy="688975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1244010"/>
            <a:ext cx="7380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 reduce the file size, the original movie (used to give an idea on the activities of the </a:t>
            </a:r>
            <a:r>
              <a:rPr lang="en-US" altLang="nl-NL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Dutch Aviation Police and Air Support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has been replaced by this image.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5857527"/>
            <a:ext cx="738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i="1" dirty="0" smtClean="0">
                <a:solidFill>
                  <a:schemeClr val="bg1"/>
                </a:solidFill>
              </a:rPr>
              <a:t>Source: Dutch </a:t>
            </a:r>
            <a:r>
              <a:rPr lang="nl-NL" sz="1400" i="1" dirty="0" err="1" smtClean="0">
                <a:solidFill>
                  <a:schemeClr val="bg1"/>
                </a:solidFill>
              </a:rPr>
              <a:t>Aviation</a:t>
            </a:r>
            <a:r>
              <a:rPr lang="nl-NL" sz="1400" i="1" dirty="0" smtClean="0">
                <a:solidFill>
                  <a:schemeClr val="bg1"/>
                </a:solidFill>
              </a:rPr>
              <a:t> </a:t>
            </a:r>
            <a:r>
              <a:rPr lang="nl-NL" sz="1400" i="1" dirty="0" err="1" smtClean="0">
                <a:solidFill>
                  <a:schemeClr val="bg1"/>
                </a:solidFill>
              </a:rPr>
              <a:t>Police</a:t>
            </a:r>
            <a:r>
              <a:rPr lang="nl-NL" sz="1400" i="1" dirty="0" smtClean="0">
                <a:solidFill>
                  <a:schemeClr val="bg1"/>
                </a:solidFill>
              </a:rPr>
              <a:t> </a:t>
            </a:r>
            <a:r>
              <a:rPr lang="nl-NL" sz="1400" i="1" dirty="0" err="1" smtClean="0">
                <a:solidFill>
                  <a:schemeClr val="bg1"/>
                </a:solidFill>
              </a:rPr>
              <a:t>and</a:t>
            </a:r>
            <a:r>
              <a:rPr lang="nl-NL" sz="1400" i="1" dirty="0" smtClean="0">
                <a:solidFill>
                  <a:schemeClr val="bg1"/>
                </a:solidFill>
              </a:rPr>
              <a:t> Air Support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1644650"/>
            <a:ext cx="6618287" cy="704850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2852738"/>
            <a:ext cx="4860925" cy="3313112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Martijn Mes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Assistant professor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University of Twente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School of Management and Governance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Dept. </a:t>
            </a:r>
            <a:r>
              <a:rPr lang="en-GB" sz="1600" dirty="0">
                <a:solidFill>
                  <a:srgbClr val="66CCFF"/>
                </a:solidFill>
                <a:latin typeface="Arial" charset="0"/>
              </a:rPr>
              <a:t>Industrial Engineering and Business Information </a:t>
            </a:r>
            <a:r>
              <a:rPr lang="en-GB" sz="1600" dirty="0" smtClean="0">
                <a:solidFill>
                  <a:srgbClr val="66CCFF"/>
                </a:solidFill>
                <a:latin typeface="Arial" charset="0"/>
              </a:rPr>
              <a:t>Systems</a:t>
            </a:r>
          </a:p>
          <a:p>
            <a:pPr eaLnBrk="1" hangingPunct="1">
              <a:lnSpc>
                <a:spcPts val="1700"/>
              </a:lnSpc>
            </a:pPr>
            <a:endParaRPr lang="en-US" sz="1600" dirty="0" smtClean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Contact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Phone:	+31-534894062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Email: 	m.r.k.mes@utwente.nl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Web: 	http://www.utwente.nl/mb/iebis/staff/Mes/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Dutch Aviation Police and </a:t>
            </a:r>
            <a:r>
              <a:rPr lang="en-US" altLang="nl-NL" dirty="0" smtClean="0"/>
              <a:t>Air Support</a:t>
            </a:r>
            <a:endParaRPr lang="en-US" altLang="nl-NL" dirty="0"/>
          </a:p>
          <a:p>
            <a:pPr eaLnBrk="1" hangingPunct="1"/>
            <a:r>
              <a:rPr lang="en-US" altLang="nl-NL" dirty="0"/>
              <a:t>Renewed fleet of helicopters </a:t>
            </a:r>
            <a:r>
              <a:rPr lang="en-US" altLang="nl-NL" dirty="0" smtClean="0"/>
              <a:t>with </a:t>
            </a:r>
            <a:r>
              <a:rPr lang="en-US" altLang="nl-NL" dirty="0"/>
              <a:t>state-of-the-art </a:t>
            </a:r>
            <a:r>
              <a:rPr lang="en-US" altLang="nl-NL" dirty="0" smtClean="0"/>
              <a:t>equipment</a:t>
            </a:r>
            <a:endParaRPr lang="en-US" altLang="nl-NL" dirty="0"/>
          </a:p>
          <a:p>
            <a:pPr eaLnBrk="1" hangingPunct="1"/>
            <a:r>
              <a:rPr lang="nl-NL" altLang="nl-NL" dirty="0" smtClean="0"/>
              <a:t>Planning:</a:t>
            </a:r>
            <a:endParaRPr lang="en-US" altLang="nl-NL" dirty="0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3</a:t>
            </a:fld>
            <a:r>
              <a:rPr lang="en-GB" dirty="0" smtClean="0"/>
              <a:t>/20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2021817" y="2533268"/>
            <a:ext cx="2385328" cy="33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>
                <a:solidFill>
                  <a:schemeClr val="accent6"/>
                </a:solidFill>
              </a:rPr>
              <a:t>Decision support</a:t>
            </a:r>
          </a:p>
        </p:txBody>
      </p:sp>
      <p:graphicFrame>
        <p:nvGraphicFramePr>
          <p:cNvPr id="10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280809"/>
              </p:ext>
            </p:extLst>
          </p:nvPr>
        </p:nvGraphicFramePr>
        <p:xfrm>
          <a:off x="4394970" y="2512757"/>
          <a:ext cx="2736304" cy="33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Linkeraccolade 11"/>
          <p:cNvSpPr/>
          <p:nvPr/>
        </p:nvSpPr>
        <p:spPr>
          <a:xfrm>
            <a:off x="4067944" y="2533268"/>
            <a:ext cx="535528" cy="3316233"/>
          </a:xfrm>
          <a:prstGeom prst="lef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48264" y="2533267"/>
            <a:ext cx="2195736" cy="87716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Nr and type of helicopters, base stations, etc.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3729719"/>
            <a:ext cx="2195736" cy="87716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Division of flight budget to days, shift times, etc.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4988783"/>
            <a:ext cx="2016224" cy="87716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When and where to fly on a given day.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4105" y="3645288"/>
            <a:ext cx="2304000" cy="23760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sm\Dropbox\PolitieHeli\PhotosFromKLPD\DLVP-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780"/>
          <a:stretch/>
        </p:blipFill>
        <p:spPr bwMode="auto">
          <a:xfrm>
            <a:off x="0" y="0"/>
            <a:ext cx="5165704" cy="34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sm\Dropbox\PolitieHeli\PhotosFromKLPD\DLVP-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9739" y="2973"/>
            <a:ext cx="4626329" cy="344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sm\Dropbox\PolitieHeli\PhotosFromKLPD\DLVP-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429552"/>
            <a:ext cx="4540101" cy="34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sm\Dropbox\PolitieHeli\PhotosFromKLPD\DLVP-2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0101" y="3428449"/>
            <a:ext cx="4626330" cy="344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1" y="3429552"/>
            <a:ext cx="91664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40101" y="0"/>
            <a:ext cx="0" cy="6871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9738" y="6545430"/>
            <a:ext cx="4626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Source: Dutch Aviation Police and Air Support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63714"/>
            <a:ext cx="4539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Source: Dutch Aviation Police and Air Support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20672"/>
            <a:ext cx="4539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Source: Dutch Aviation Police and Air Support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6329" y="3119183"/>
            <a:ext cx="4539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Source: Dutch Aviation Police and Air Support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OPERATIONAL SCHEDULING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Decision </a:t>
            </a:r>
            <a:r>
              <a:rPr lang="en-US" altLang="nl-NL" dirty="0"/>
              <a:t>support system </a:t>
            </a:r>
            <a:r>
              <a:rPr lang="en-US" altLang="nl-NL" dirty="0" smtClean="0"/>
              <a:t>for</a:t>
            </a:r>
          </a:p>
          <a:p>
            <a:pPr lvl="1" eaLnBrk="1" hangingPunct="1"/>
            <a:r>
              <a:rPr lang="en-US" altLang="nl-NL" dirty="0" smtClean="0"/>
              <a:t>routing </a:t>
            </a:r>
            <a:r>
              <a:rPr lang="en-US" altLang="nl-NL" dirty="0"/>
              <a:t>of police </a:t>
            </a:r>
            <a:r>
              <a:rPr lang="en-US" altLang="nl-NL" dirty="0" smtClean="0"/>
              <a:t>helicopters</a:t>
            </a:r>
            <a:endParaRPr lang="en-US" altLang="nl-NL" dirty="0"/>
          </a:p>
          <a:p>
            <a:pPr lvl="1" eaLnBrk="1" hangingPunct="1"/>
            <a:r>
              <a:rPr lang="en-US" altLang="nl-NL" dirty="0"/>
              <a:t>in anticipation of unknown </a:t>
            </a:r>
            <a:r>
              <a:rPr lang="en-US" altLang="nl-NL" dirty="0" smtClean="0"/>
              <a:t>incidents</a:t>
            </a:r>
            <a:endParaRPr lang="en-US" altLang="nl-NL" dirty="0"/>
          </a:p>
          <a:p>
            <a:pPr lvl="1" eaLnBrk="1" hangingPunct="1"/>
            <a:r>
              <a:rPr lang="en-US" altLang="nl-NL" dirty="0"/>
              <a:t>to maximize the </a:t>
            </a:r>
            <a:r>
              <a:rPr lang="en-US" altLang="nl-NL" u="sng" dirty="0" smtClean="0"/>
              <a:t>weighted</a:t>
            </a:r>
            <a:r>
              <a:rPr lang="en-US" altLang="nl-NL" dirty="0" smtClean="0"/>
              <a:t> expected </a:t>
            </a:r>
            <a:r>
              <a:rPr lang="en-US" altLang="nl-NL" dirty="0"/>
              <a:t>number of </a:t>
            </a:r>
            <a:r>
              <a:rPr lang="en-US" altLang="nl-NL" u="sng" dirty="0"/>
              <a:t>covered</a:t>
            </a:r>
            <a:r>
              <a:rPr lang="en-US" altLang="nl-NL" dirty="0"/>
              <a:t> </a:t>
            </a:r>
            <a:r>
              <a:rPr lang="en-US" altLang="nl-NL" dirty="0" smtClean="0"/>
              <a:t>incidents</a:t>
            </a:r>
          </a:p>
          <a:p>
            <a:pPr eaLnBrk="1" hangingPunct="1"/>
            <a:r>
              <a:rPr lang="nl-NL" altLang="nl-NL" dirty="0" err="1" smtClean="0"/>
              <a:t>Fixed</a:t>
            </a:r>
            <a:r>
              <a:rPr lang="nl-NL" altLang="nl-NL" dirty="0" smtClean="0"/>
              <a:t> flight budget</a:t>
            </a:r>
          </a:p>
          <a:p>
            <a:pPr eaLnBrk="1" hangingPunct="1"/>
            <a:r>
              <a:rPr lang="en-US" altLang="nl-NL" dirty="0"/>
              <a:t>Combination of the research </a:t>
            </a:r>
            <a:r>
              <a:rPr lang="en-US" altLang="nl-NL" dirty="0" smtClean="0"/>
              <a:t>fields…</a:t>
            </a:r>
          </a:p>
          <a:p>
            <a:pPr lvl="1" eaLnBrk="1" hangingPunct="1"/>
            <a:r>
              <a:rPr lang="en-US" altLang="nl-NL" dirty="0" smtClean="0"/>
              <a:t>Dynamic </a:t>
            </a:r>
            <a:r>
              <a:rPr lang="en-US" altLang="nl-NL" dirty="0"/>
              <a:t>and Anticipatory Vehicle Routing </a:t>
            </a:r>
            <a:r>
              <a:rPr lang="en-US" altLang="nl-NL" dirty="0" smtClean="0"/>
              <a:t>Problem</a:t>
            </a:r>
          </a:p>
          <a:p>
            <a:pPr lvl="1" eaLnBrk="1" hangingPunct="1"/>
            <a:r>
              <a:rPr lang="en-US" altLang="nl-NL" dirty="0"/>
              <a:t>Location Covering </a:t>
            </a:r>
            <a:r>
              <a:rPr lang="en-US" altLang="nl-NL" dirty="0" smtClean="0"/>
              <a:t>Problem</a:t>
            </a:r>
          </a:p>
          <a:p>
            <a:pPr eaLnBrk="1" hangingPunct="1"/>
            <a:r>
              <a:rPr lang="en-US" altLang="nl-NL" dirty="0"/>
              <a:t>We split the problem in (i) forecasting and (ii) routing</a:t>
            </a:r>
            <a:endParaRPr lang="nl-NL" altLang="nl-NL" dirty="0" smtClean="0"/>
          </a:p>
          <a:p>
            <a:pPr lvl="1" eaLnBrk="1" hangingPunct="1"/>
            <a:endParaRPr lang="en-US" altLang="nl-NL" dirty="0" smtClean="0"/>
          </a:p>
          <a:p>
            <a:pPr lvl="1" eaLnBrk="1" hangingPunct="1"/>
            <a:endParaRPr lang="en-US" altLang="nl-NL" dirty="0"/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5</a:t>
            </a:fld>
            <a:r>
              <a:rPr lang="en-GB" dirty="0" smtClean="0"/>
              <a:t>/20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FORECASTING [1/2]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6</a:t>
            </a:fld>
            <a:r>
              <a:rPr lang="en-GB" dirty="0" smtClean="0"/>
              <a:t>/20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821" y="1343288"/>
            <a:ext cx="4820179" cy="233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685400" cy="21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337" y="3405872"/>
            <a:ext cx="2414985" cy="27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821" y="3852734"/>
            <a:ext cx="4558034" cy="23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FORECASTING [2/2]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7</a:t>
            </a:fld>
            <a:r>
              <a:rPr lang="en-GB" dirty="0" smtClean="0"/>
              <a:t>/20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 for today, </a:t>
            </a:r>
            <a:r>
              <a:rPr lang="en-US" dirty="0"/>
              <a:t>for each time unit (2 minute periods) and each forecast area (hexagonal tiling with hexagons having 2 nautical miles inner radius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Use all historic incidents to create this forecast for each time and place, but multiply them with a </a:t>
            </a:r>
            <a:r>
              <a:rPr lang="en-US" dirty="0"/>
              <a:t>weight depending on</a:t>
            </a:r>
          </a:p>
          <a:p>
            <a:pPr lvl="1"/>
            <a:r>
              <a:rPr lang="en-US" dirty="0"/>
              <a:t>Age (more weight on recent observations)</a:t>
            </a:r>
          </a:p>
          <a:p>
            <a:pPr lvl="1"/>
            <a:r>
              <a:rPr lang="en-US" dirty="0"/>
              <a:t>Month (high weight if the incident is within the same month as the forecast day)</a:t>
            </a:r>
          </a:p>
          <a:p>
            <a:pPr lvl="1"/>
            <a:r>
              <a:rPr lang="en-US" dirty="0"/>
              <a:t>Weekday (high weight if the incident is on a same weekday as the forecast day)</a:t>
            </a:r>
          </a:p>
          <a:p>
            <a:pPr lvl="1"/>
            <a:r>
              <a:rPr lang="en-US" dirty="0"/>
              <a:t>Space (more weight if the forecast area is close to the area the incident actually occurred, many weights equal to zero)</a:t>
            </a:r>
          </a:p>
          <a:p>
            <a:pPr lvl="1"/>
            <a:r>
              <a:rPr lang="en-US" dirty="0"/>
              <a:t>Time (more weight if the time-of-the-day is close to the time the incident actually occurred, many weights equal to zero)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99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4427887" cy="442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ROUTING CHALLENGE</a:t>
            </a:r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9C7F86-D748-49AB-BED2-6E1E70958E34}" type="slidenum">
              <a:rPr lang="en-GB" smtClean="0"/>
              <a:pPr eaLnBrk="1" hangingPunct="1"/>
              <a:t>8</a:t>
            </a:fld>
            <a:r>
              <a:rPr lang="en-GB" dirty="0" smtClean="0"/>
              <a:t>/20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at the right time at the right place</a:t>
            </a:r>
            <a:endParaRPr lang="en-US" dirty="0"/>
          </a:p>
          <a:p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2019612"/>
            <a:ext cx="7380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reduce the file size, the original 3D animation (used to illustrate the idea of being at the right time at the right place) has been replaced by this image.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882450"/>
            <a:ext cx="6768752" cy="32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5076056" y="289310"/>
            <a:ext cx="3928794" cy="2052000"/>
          </a:xfrm>
          <a:prstGeom prst="wedgeRectCallout">
            <a:avLst>
              <a:gd name="adj1" fmla="val 27069"/>
              <a:gd name="adj2" fmla="val 78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ROUTING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Exact </a:t>
            </a:r>
            <a:r>
              <a:rPr lang="nl-NL" dirty="0" err="1" smtClean="0"/>
              <a:t>method</a:t>
            </a:r>
            <a:r>
              <a:rPr lang="nl-NL" dirty="0" smtClean="0"/>
              <a:t> (MILP)</a:t>
            </a:r>
          </a:p>
          <a:p>
            <a:r>
              <a:rPr lang="nl-NL" dirty="0" err="1" smtClean="0"/>
              <a:t>Heuristic</a:t>
            </a:r>
            <a:r>
              <a:rPr lang="nl-NL" dirty="0" smtClean="0"/>
              <a:t> procedure: </a:t>
            </a:r>
            <a:br>
              <a:rPr lang="nl-NL" dirty="0" smtClean="0"/>
            </a:br>
            <a:r>
              <a:rPr lang="nl-NL" dirty="0" err="1" smtClean="0"/>
              <a:t>schedule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helicopter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at a time</a:t>
            </a:r>
            <a:endParaRPr lang="nl-NL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2014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9</a:t>
            </a:fld>
            <a:r>
              <a:rPr lang="en-GB" dirty="0" smtClean="0"/>
              <a:t>/20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53922"/>
            <a:ext cx="3784778" cy="191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67943" y="4057170"/>
            <a:ext cx="3260541" cy="936000"/>
            <a:chOff x="4067943" y="3877894"/>
            <a:chExt cx="3260541" cy="936000"/>
          </a:xfrm>
        </p:grpSpPr>
        <p:sp>
          <p:nvSpPr>
            <p:cNvPr id="12" name="Rectangular Callout 11"/>
            <p:cNvSpPr/>
            <p:nvPr/>
          </p:nvSpPr>
          <p:spPr>
            <a:xfrm>
              <a:off x="4067943" y="3877894"/>
              <a:ext cx="3260541" cy="936000"/>
            </a:xfrm>
            <a:prstGeom prst="wedgeRectCallout">
              <a:avLst>
                <a:gd name="adj1" fmla="val 25954"/>
                <a:gd name="adj2" fmla="val -843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18" y="3945274"/>
              <a:ext cx="3114512" cy="819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jabloon_wit">
  <a:themeElements>
    <a:clrScheme name="1_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1_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UT_wit_EN v1</Template>
  <TotalTime>0</TotalTime>
  <Words>1068</Words>
  <Application>Microsoft Office PowerPoint</Application>
  <PresentationFormat>On-screen Show (4:3)</PresentationFormat>
  <Paragraphs>217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1_sjabloon_wit</vt:lpstr>
      <vt:lpstr> Integrated Tactical and Operational Planning of Police Helicopters</vt:lpstr>
      <vt:lpstr>INTRODUCTION</vt:lpstr>
      <vt:lpstr>INTRODUCTION</vt:lpstr>
      <vt:lpstr>PowerPoint Presentation</vt:lpstr>
      <vt:lpstr>OPERATIONAL SCHEDULING</vt:lpstr>
      <vt:lpstr>FORECASTING [1/2]</vt:lpstr>
      <vt:lpstr>FORECASTING [2/2]</vt:lpstr>
      <vt:lpstr>ROUTING CHALLENGE</vt:lpstr>
      <vt:lpstr>ROUTING MODEL</vt:lpstr>
      <vt:lpstr>APPLICATION</vt:lpstr>
      <vt:lpstr>RESULTS</vt:lpstr>
      <vt:lpstr>MEDIA</vt:lpstr>
      <vt:lpstr>HOWEVER…</vt:lpstr>
      <vt:lpstr>TACTICAL PLANNING MODEL</vt:lpstr>
      <vt:lpstr>THE IDEA</vt:lpstr>
      <vt:lpstr>HOWEVER…</vt:lpstr>
      <vt:lpstr>TACTICAL PLANNING MODEL – NEW FORECAST</vt:lpstr>
      <vt:lpstr>IMPROVED (?) TACTICAL PLANNING MODEL</vt:lpstr>
      <vt:lpstr>CONCLUSIONS</vt:lpstr>
      <vt:lpstr>QUESTIONS?</vt:lpstr>
    </vt:vector>
  </TitlesOfParts>
  <Company>NykampNyboer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GRAFIEKDIA - TAARTGRAFIEK</dc:title>
  <dc:creator>Stephan Laarhuis</dc:creator>
  <cp:lastModifiedBy>Mes, M.R.K. (MB)</cp:lastModifiedBy>
  <cp:revision>1253</cp:revision>
  <cp:lastPrinted>2011-09-26T11:31:04Z</cp:lastPrinted>
  <dcterms:created xsi:type="dcterms:W3CDTF">2009-08-03T11:31:04Z</dcterms:created>
  <dcterms:modified xsi:type="dcterms:W3CDTF">2014-11-10T23:13:11Z</dcterms:modified>
</cp:coreProperties>
</file>