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9/18/10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616575" y="1378523"/>
            <a:ext cx="4038600" cy="2145727"/>
          </a:xfrm>
        </p:spPr>
        <p:txBody>
          <a:bodyPr/>
          <a:lstStyle/>
          <a:p>
            <a:r>
              <a:rPr lang="en-US" i="1" dirty="0" smtClean="0"/>
              <a:t>After</a:t>
            </a:r>
          </a:p>
          <a:p>
            <a:r>
              <a:rPr lang="en-US" dirty="0" smtClean="0"/>
              <a:t>Measurement 1</a:t>
            </a:r>
          </a:p>
          <a:p>
            <a:r>
              <a:rPr lang="en-US" dirty="0" smtClean="0"/>
              <a:t>Measurement 2</a:t>
            </a:r>
          </a:p>
          <a:p>
            <a:r>
              <a:rPr lang="en-US" dirty="0" smtClean="0"/>
              <a:t>Measurement 3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Four-Cycle Evaluation Tool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390841"/>
            <a:ext cx="4038600" cy="2133409"/>
          </a:xfrm>
        </p:spPr>
        <p:txBody>
          <a:bodyPr/>
          <a:lstStyle/>
          <a:p>
            <a:r>
              <a:rPr lang="en-US" i="1" dirty="0" smtClean="0"/>
              <a:t>Before</a:t>
            </a:r>
          </a:p>
          <a:p>
            <a:r>
              <a:rPr lang="en-US" dirty="0" smtClean="0"/>
              <a:t>Aspect 1</a:t>
            </a:r>
          </a:p>
          <a:p>
            <a:r>
              <a:rPr lang="en-US" dirty="0" smtClean="0"/>
              <a:t>Aspect 2</a:t>
            </a:r>
          </a:p>
          <a:p>
            <a:r>
              <a:rPr lang="en-US" dirty="0" smtClean="0"/>
              <a:t>Aspect 3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667000" y="1384683"/>
            <a:ext cx="4038600" cy="21395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i="1" dirty="0" smtClean="0"/>
              <a:t>Goal</a:t>
            </a:r>
          </a:p>
          <a:p>
            <a:r>
              <a:rPr lang="en-US" dirty="0" smtClean="0"/>
              <a:t>Objective 1</a:t>
            </a:r>
          </a:p>
          <a:p>
            <a:r>
              <a:rPr lang="en-US" dirty="0" smtClean="0"/>
              <a:t>Objective 2</a:t>
            </a:r>
          </a:p>
          <a:p>
            <a:r>
              <a:rPr lang="en-US" dirty="0" smtClean="0"/>
              <a:t>Objective 3</a:t>
            </a:r>
          </a:p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476500" y="3902458"/>
            <a:ext cx="4038600" cy="21395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i="1" dirty="0" smtClean="0"/>
              <a:t>Conclusion</a:t>
            </a:r>
          </a:p>
          <a:p>
            <a:r>
              <a:rPr lang="en-US" dirty="0" smtClean="0"/>
              <a:t>Bad/Good (1)</a:t>
            </a:r>
          </a:p>
          <a:p>
            <a:r>
              <a:rPr lang="en-US" dirty="0" smtClean="0"/>
              <a:t>Bad/Good (2)</a:t>
            </a:r>
          </a:p>
          <a:p>
            <a:r>
              <a:rPr lang="en-US" dirty="0" smtClean="0"/>
              <a:t>Bad</a:t>
            </a:r>
            <a:r>
              <a:rPr lang="en-US" smtClean="0"/>
              <a:t>/Good (3)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81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85</TotalTime>
  <Words>45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Four-Cycle Evaluation Tool</vt:lpstr>
    </vt:vector>
  </TitlesOfParts>
  <Company>Universiteit Twente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Roel Veneberg</dc:creator>
  <cp:lastModifiedBy>Roel Veneberg</cp:lastModifiedBy>
  <cp:revision>4</cp:revision>
  <dcterms:created xsi:type="dcterms:W3CDTF">2010-09-18T16:40:47Z</dcterms:created>
  <dcterms:modified xsi:type="dcterms:W3CDTF">2010-09-18T18:07:16Z</dcterms:modified>
</cp:coreProperties>
</file>