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91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956" y="-90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DAADFC-EC03-486D-889D-13B8C49E838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CFD635-B5F2-4685-8388-92F0979AE59A}">
      <dgm:prSet phldrT="[Text]" custT="1"/>
      <dgm:spPr/>
      <dgm:t>
        <a:bodyPr/>
        <a:lstStyle/>
        <a:p>
          <a:r>
            <a:rPr lang="en-US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IS/IT Portfolio</a:t>
          </a:r>
        </a:p>
      </dgm:t>
    </dgm:pt>
    <dgm:pt modelId="{E3DE09FD-B972-43EF-B40E-184DDAF28983}" type="parTrans" cxnId="{F944802B-9B9E-461B-BF30-9013FFB30E57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29D0B94-372E-4A59-B2CC-9994BE407CE2}" type="sibTrans" cxnId="{F944802B-9B9E-461B-BF30-9013FFB30E57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666C61B3-C2BA-4A75-AE19-BDE8517CBC04}">
      <dgm:prSet phldrT="[Text]"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Risk</a:t>
          </a:r>
          <a:r>
            <a:rPr lang="en-US" sz="1800" b="1" dirty="0">
              <a:solidFill>
                <a:schemeClr val="tx1"/>
              </a:solidFill>
            </a:rPr>
            <a:t> </a:t>
          </a:r>
          <a:r>
            <a:rPr lang="en-US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Mitigation</a:t>
          </a:r>
        </a:p>
      </dgm:t>
    </dgm:pt>
    <dgm:pt modelId="{52DBBCDD-FA75-4B3D-BA0B-268D098ADE1B}" type="parTrans" cxnId="{63F6F4E0-DECA-48F9-94B2-0D3E139F4AF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7F47A399-B901-43A8-B8B2-90EFCDFC2E50}" type="sibTrans" cxnId="{63F6F4E0-DECA-48F9-94B2-0D3E139F4AFE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F501D2CD-6CB9-443E-AC44-4CDF0669322A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Risk Assessment</a:t>
          </a:r>
          <a:endParaRPr lang="en-US" sz="16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570725B-A064-4806-BFE6-0387DAE09779}" type="parTrans" cxnId="{AC3262D1-6F67-48EB-84EC-87662A97D193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633F7760-2635-4C16-85B0-160A84785E07}" type="sibTrans" cxnId="{AC3262D1-6F67-48EB-84EC-87662A97D193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22684122-FB1A-4B9D-A6D3-083E737F4788}">
      <dgm:prSet phldrT="[Text]" custT="1"/>
      <dgm:spPr/>
      <dgm:t>
        <a:bodyPr/>
        <a:lstStyle/>
        <a:p>
          <a:r>
            <a:rPr lang="en-US" sz="1600" b="1" dirty="0">
              <a:solidFill>
                <a:schemeClr val="tx1"/>
              </a:solidFill>
            </a:rPr>
            <a:t>value Analysis</a:t>
          </a:r>
        </a:p>
      </dgm:t>
    </dgm:pt>
    <dgm:pt modelId="{B2494C3C-5672-46B0-9728-9C2B26FCDD0A}" type="parTrans" cxnId="{FE45EA00-4494-45E1-87EB-DEE1A0CBFBF3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C1F848DA-72C9-4F14-A0D2-91C058218166}" type="sibTrans" cxnId="{FE45EA00-4494-45E1-87EB-DEE1A0CBFBF3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1CC7DF39-F6B4-4F44-AF0F-06968484D47F}">
      <dgm:prSet phldrT="[Text]" custT="1"/>
      <dgm:spPr/>
      <dgm:t>
        <a:bodyPr/>
        <a:lstStyle/>
        <a:p>
          <a:r>
            <a: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 terms </a:t>
          </a:r>
          <a:r>
            <a: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of </a:t>
          </a:r>
        </a:p>
        <a:p>
          <a:r>
            <a: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*Money</a:t>
          </a:r>
        </a:p>
        <a:p>
          <a:r>
            <a: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*personal</a:t>
          </a:r>
          <a:endParaRPr lang="en-US" sz="1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r>
            <a:rPr lang="en-US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*</a:t>
          </a:r>
          <a:r>
            <a: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performance /  Efficiency</a:t>
          </a:r>
          <a:endParaRPr lang="en-US" sz="1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endParaRPr lang="en-US" sz="1000" dirty="0">
            <a:solidFill>
              <a:schemeClr val="tx1"/>
            </a:solidFill>
          </a:endParaRPr>
        </a:p>
      </dgm:t>
    </dgm:pt>
    <dgm:pt modelId="{FF846206-F60F-4D40-9A7A-3803EC874C51}" type="parTrans" cxnId="{505A64C7-E74E-4788-B47D-3E6B6CC1B1B0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68D31107-9496-4D3C-8D32-690F2B9D1C1F}" type="sibTrans" cxnId="{505A64C7-E74E-4788-B47D-3E6B6CC1B1B0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A95FE3F0-C8DB-4EBD-BA51-D0FF1CCD0305}">
      <dgm:prSet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*Identification of risk</a:t>
          </a:r>
        </a:p>
        <a:p>
          <a:r>
            <a: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*Likely  hood estimation</a:t>
          </a:r>
        </a:p>
        <a:p>
          <a:r>
            <a: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*Evaluation </a:t>
          </a:r>
          <a:r>
            <a:rPr lang="en-US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of total risk</a:t>
          </a:r>
        </a:p>
        <a:p>
          <a:endParaRPr lang="en-US" sz="1700" dirty="0">
            <a:solidFill>
              <a:schemeClr val="tx1"/>
            </a:solidFill>
          </a:endParaRPr>
        </a:p>
      </dgm:t>
    </dgm:pt>
    <dgm:pt modelId="{3F574013-7BF4-465D-BA0C-2F54D3C4BEE7}" type="parTrans" cxnId="{0D2F19A1-967E-4BC4-A6D0-8E3F3FC2741C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B7E489A9-FAB2-4A0D-A4F0-28C4A4F2B6A5}" type="sibTrans" cxnId="{0D2F19A1-967E-4BC4-A6D0-8E3F3FC2741C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F03B0296-6E20-462C-B9DC-4B21309FEF25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Risk</a:t>
          </a:r>
          <a:r>
            <a:rPr lang="en-US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management</a:t>
          </a:r>
          <a:endParaRPr lang="en-US" sz="1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00F9BFF-C7D1-4499-91B5-E57BD97D9629}" type="sibTrans" cxnId="{DC76EE53-3505-467F-9220-B86C526023DA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320AFB2C-01D1-439A-95F9-D08D6E033209}" type="parTrans" cxnId="{DC76EE53-3505-467F-9220-B86C526023DA}">
      <dgm:prSet/>
      <dgm:spPr/>
      <dgm:t>
        <a:bodyPr/>
        <a:lstStyle/>
        <a:p>
          <a:endParaRPr lang="en-US">
            <a:solidFill>
              <a:schemeClr val="tx2">
                <a:lumMod val="50000"/>
              </a:schemeClr>
            </a:solidFill>
          </a:endParaRPr>
        </a:p>
      </dgm:t>
    </dgm:pt>
    <dgm:pt modelId="{C497BFC7-1B38-4B8D-BA9A-49E12DBE11CD}" type="pres">
      <dgm:prSet presAssocID="{13DAADFC-EC03-486D-889D-13B8C49E838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A7FF89-B33E-47EE-832B-FFB02821D22B}" type="pres">
      <dgm:prSet presAssocID="{79CFD635-B5F2-4685-8388-92F0979AE59A}" presName="hierRoot1" presStyleCnt="0"/>
      <dgm:spPr/>
    </dgm:pt>
    <dgm:pt modelId="{B7BA8E11-1874-4972-AAB5-FB9B5622D832}" type="pres">
      <dgm:prSet presAssocID="{79CFD635-B5F2-4685-8388-92F0979AE59A}" presName="composite" presStyleCnt="0"/>
      <dgm:spPr/>
    </dgm:pt>
    <dgm:pt modelId="{BC7D03C3-D165-43CF-A51E-D838B95E637B}" type="pres">
      <dgm:prSet presAssocID="{79CFD635-B5F2-4685-8388-92F0979AE59A}" presName="background" presStyleLbl="node0" presStyleIdx="0" presStyleCnt="1"/>
      <dgm:spPr/>
    </dgm:pt>
    <dgm:pt modelId="{EC3F671F-8FEA-4F14-BCD9-25A5BC134E4E}" type="pres">
      <dgm:prSet presAssocID="{79CFD635-B5F2-4685-8388-92F0979AE59A}" presName="text" presStyleLbl="fgAcc0" presStyleIdx="0" presStyleCnt="1" custScaleX="124226" custScaleY="53870" custLinFactNeighborX="-354" custLinFactNeighborY="-522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641012-42FD-461D-B420-5B770C3973E0}" type="pres">
      <dgm:prSet presAssocID="{79CFD635-B5F2-4685-8388-92F0979AE59A}" presName="hierChild2" presStyleCnt="0"/>
      <dgm:spPr/>
    </dgm:pt>
    <dgm:pt modelId="{7690BA70-B91A-42F7-B895-B59F22915F7C}" type="pres">
      <dgm:prSet presAssocID="{320AFB2C-01D1-439A-95F9-D08D6E033209}" presName="Name10" presStyleLbl="parChTrans1D2" presStyleIdx="0" presStyleCnt="2"/>
      <dgm:spPr/>
      <dgm:t>
        <a:bodyPr/>
        <a:lstStyle/>
        <a:p>
          <a:endParaRPr lang="en-US"/>
        </a:p>
      </dgm:t>
    </dgm:pt>
    <dgm:pt modelId="{1B016980-2BD1-41C7-97F2-483BF981ADA6}" type="pres">
      <dgm:prSet presAssocID="{F03B0296-6E20-462C-B9DC-4B21309FEF25}" presName="hierRoot2" presStyleCnt="0"/>
      <dgm:spPr/>
    </dgm:pt>
    <dgm:pt modelId="{43AF21BF-4770-4D9A-8232-27FDA552E228}" type="pres">
      <dgm:prSet presAssocID="{F03B0296-6E20-462C-B9DC-4B21309FEF25}" presName="composite2" presStyleCnt="0"/>
      <dgm:spPr/>
    </dgm:pt>
    <dgm:pt modelId="{6297D131-3250-4C56-A2CC-4C32B8CAF9F4}" type="pres">
      <dgm:prSet presAssocID="{F03B0296-6E20-462C-B9DC-4B21309FEF25}" presName="background2" presStyleLbl="node2" presStyleIdx="0" presStyleCnt="2"/>
      <dgm:spPr/>
    </dgm:pt>
    <dgm:pt modelId="{1617AB61-96A6-490B-87AB-8ACF5EB596DC}" type="pres">
      <dgm:prSet presAssocID="{F03B0296-6E20-462C-B9DC-4B21309FEF25}" presName="text2" presStyleLbl="fgAcc2" presStyleIdx="0" presStyleCnt="2" custScaleX="106788" custScaleY="45637" custLinFactNeighborX="-13841" custLinFactNeighborY="-397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C5F758-1577-4EA6-9738-9607998410C0}" type="pres">
      <dgm:prSet presAssocID="{F03B0296-6E20-462C-B9DC-4B21309FEF25}" presName="hierChild3" presStyleCnt="0"/>
      <dgm:spPr/>
    </dgm:pt>
    <dgm:pt modelId="{2B48DBB8-AB5B-4780-A9E3-BF7D351B80D4}" type="pres">
      <dgm:prSet presAssocID="{52DBBCDD-FA75-4B3D-BA0B-268D098ADE1B}" presName="Name17" presStyleLbl="parChTrans1D3" presStyleIdx="0" presStyleCnt="3"/>
      <dgm:spPr/>
      <dgm:t>
        <a:bodyPr/>
        <a:lstStyle/>
        <a:p>
          <a:endParaRPr lang="en-US"/>
        </a:p>
      </dgm:t>
    </dgm:pt>
    <dgm:pt modelId="{53F66206-BFF8-4AD2-8ABA-39E8DF81A202}" type="pres">
      <dgm:prSet presAssocID="{666C61B3-C2BA-4A75-AE19-BDE8517CBC04}" presName="hierRoot3" presStyleCnt="0"/>
      <dgm:spPr/>
    </dgm:pt>
    <dgm:pt modelId="{92722E03-DB57-44F5-A1E8-F4CEDD23537A}" type="pres">
      <dgm:prSet presAssocID="{666C61B3-C2BA-4A75-AE19-BDE8517CBC04}" presName="composite3" presStyleCnt="0"/>
      <dgm:spPr/>
    </dgm:pt>
    <dgm:pt modelId="{9E6E2BBB-6704-44A8-9731-D711719A3C77}" type="pres">
      <dgm:prSet presAssocID="{666C61B3-C2BA-4A75-AE19-BDE8517CBC04}" presName="background3" presStyleLbl="node3" presStyleIdx="0" presStyleCnt="3"/>
      <dgm:spPr/>
    </dgm:pt>
    <dgm:pt modelId="{23C5D5EB-AFE5-419E-84BA-569CE678187E}" type="pres">
      <dgm:prSet presAssocID="{666C61B3-C2BA-4A75-AE19-BDE8517CBC04}" presName="text3" presStyleLbl="fgAcc3" presStyleIdx="0" presStyleCnt="3" custScaleY="51010" custLinFactNeighborX="-3165" custLinFactNeighborY="-316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74AC66-F84B-4652-B52A-2D86DE236D91}" type="pres">
      <dgm:prSet presAssocID="{666C61B3-C2BA-4A75-AE19-BDE8517CBC04}" presName="hierChild4" presStyleCnt="0"/>
      <dgm:spPr/>
    </dgm:pt>
    <dgm:pt modelId="{F55248EB-E93C-476D-B7A5-60ED5E361668}" type="pres">
      <dgm:prSet presAssocID="{B570725B-A064-4806-BFE6-0387DAE09779}" presName="Name17" presStyleLbl="parChTrans1D3" presStyleIdx="1" presStyleCnt="3"/>
      <dgm:spPr/>
      <dgm:t>
        <a:bodyPr/>
        <a:lstStyle/>
        <a:p>
          <a:endParaRPr lang="en-US"/>
        </a:p>
      </dgm:t>
    </dgm:pt>
    <dgm:pt modelId="{E7C5E013-2CC3-437A-8DC8-9BC02C5473DE}" type="pres">
      <dgm:prSet presAssocID="{F501D2CD-6CB9-443E-AC44-4CDF0669322A}" presName="hierRoot3" presStyleCnt="0"/>
      <dgm:spPr/>
    </dgm:pt>
    <dgm:pt modelId="{36E9EA21-85DC-4932-B178-94F4A01F11AD}" type="pres">
      <dgm:prSet presAssocID="{F501D2CD-6CB9-443E-AC44-4CDF0669322A}" presName="composite3" presStyleCnt="0"/>
      <dgm:spPr/>
    </dgm:pt>
    <dgm:pt modelId="{C69DD891-1D90-4969-AA9A-C85E1BDCF1EA}" type="pres">
      <dgm:prSet presAssocID="{F501D2CD-6CB9-443E-AC44-4CDF0669322A}" presName="background3" presStyleLbl="node3" presStyleIdx="1" presStyleCnt="3"/>
      <dgm:spPr/>
    </dgm:pt>
    <dgm:pt modelId="{DA79CE50-A81F-4C53-9980-B669FAE51883}" type="pres">
      <dgm:prSet presAssocID="{F501D2CD-6CB9-443E-AC44-4CDF0669322A}" presName="text3" presStyleLbl="fgAcc3" presStyleIdx="1" presStyleCnt="3" custScaleX="97189" custScaleY="71589" custLinFactNeighborX="-11128" custLinFactNeighborY="-357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F83FFF-1CDC-4124-AB1A-9D7AF2112E5C}" type="pres">
      <dgm:prSet presAssocID="{F501D2CD-6CB9-443E-AC44-4CDF0669322A}" presName="hierChild4" presStyleCnt="0"/>
      <dgm:spPr/>
    </dgm:pt>
    <dgm:pt modelId="{E465F6B8-0E89-41E0-B8B4-F397B4DB3532}" type="pres">
      <dgm:prSet presAssocID="{3F574013-7BF4-465D-BA0C-2F54D3C4BEE7}" presName="Name23" presStyleLbl="parChTrans1D4" presStyleIdx="0" presStyleCnt="1"/>
      <dgm:spPr/>
      <dgm:t>
        <a:bodyPr/>
        <a:lstStyle/>
        <a:p>
          <a:endParaRPr lang="en-US"/>
        </a:p>
      </dgm:t>
    </dgm:pt>
    <dgm:pt modelId="{5AE79EF1-3028-4B52-AF09-BF3284FFE134}" type="pres">
      <dgm:prSet presAssocID="{A95FE3F0-C8DB-4EBD-BA51-D0FF1CCD0305}" presName="hierRoot4" presStyleCnt="0"/>
      <dgm:spPr/>
    </dgm:pt>
    <dgm:pt modelId="{9B36EBF7-9ADB-488E-9931-9C389B0EAE6A}" type="pres">
      <dgm:prSet presAssocID="{A95FE3F0-C8DB-4EBD-BA51-D0FF1CCD0305}" presName="composite4" presStyleCnt="0"/>
      <dgm:spPr/>
    </dgm:pt>
    <dgm:pt modelId="{F3A14278-E7BC-49F1-AE53-417B28D72402}" type="pres">
      <dgm:prSet presAssocID="{A95FE3F0-C8DB-4EBD-BA51-D0FF1CCD0305}" presName="background4" presStyleLbl="node4" presStyleIdx="0" presStyleCnt="1"/>
      <dgm:spPr/>
    </dgm:pt>
    <dgm:pt modelId="{EAB85ADB-6D23-4F5D-B8B6-0953776F47E4}" type="pres">
      <dgm:prSet presAssocID="{A95FE3F0-C8DB-4EBD-BA51-D0FF1CCD0305}" presName="text4" presStyleLbl="fgAcc4" presStyleIdx="0" presStyleCnt="1" custScaleX="111183" custScaleY="87985" custLinFactNeighborX="-4131" custLinFactNeighborY="-199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EF93D1C-4EA4-492C-807C-9E22BC5AFF4D}" type="pres">
      <dgm:prSet presAssocID="{A95FE3F0-C8DB-4EBD-BA51-D0FF1CCD0305}" presName="hierChild5" presStyleCnt="0"/>
      <dgm:spPr/>
    </dgm:pt>
    <dgm:pt modelId="{40BAB622-BBBF-4066-8C2E-504DBB5C1268}" type="pres">
      <dgm:prSet presAssocID="{B2494C3C-5672-46B0-9728-9C2B26FCDD0A}" presName="Name10" presStyleLbl="parChTrans1D2" presStyleIdx="1" presStyleCnt="2"/>
      <dgm:spPr/>
      <dgm:t>
        <a:bodyPr/>
        <a:lstStyle/>
        <a:p>
          <a:endParaRPr lang="en-US"/>
        </a:p>
      </dgm:t>
    </dgm:pt>
    <dgm:pt modelId="{E226D156-F7CF-4FE5-84E6-52D21202E0D3}" type="pres">
      <dgm:prSet presAssocID="{22684122-FB1A-4B9D-A6D3-083E737F4788}" presName="hierRoot2" presStyleCnt="0"/>
      <dgm:spPr/>
    </dgm:pt>
    <dgm:pt modelId="{BEC9837B-BB1C-4A0C-852E-C9465D26B779}" type="pres">
      <dgm:prSet presAssocID="{22684122-FB1A-4B9D-A6D3-083E737F4788}" presName="composite2" presStyleCnt="0"/>
      <dgm:spPr/>
    </dgm:pt>
    <dgm:pt modelId="{E7C98F60-47AE-4B64-AD97-BCF584237C54}" type="pres">
      <dgm:prSet presAssocID="{22684122-FB1A-4B9D-A6D3-083E737F4788}" presName="background2" presStyleLbl="node2" presStyleIdx="1" presStyleCnt="2"/>
      <dgm:spPr/>
    </dgm:pt>
    <dgm:pt modelId="{1A96F96C-7723-49FC-9FE9-71FF4693662E}" type="pres">
      <dgm:prSet presAssocID="{22684122-FB1A-4B9D-A6D3-083E737F4788}" presName="text2" presStyleLbl="fgAcc2" presStyleIdx="1" presStyleCnt="2" custScaleY="35232" custLinFactNeighborX="-56377" custLinFactNeighborY="-429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980005-6012-4CD9-BD49-1AB98DC3461A}" type="pres">
      <dgm:prSet presAssocID="{22684122-FB1A-4B9D-A6D3-083E737F4788}" presName="hierChild3" presStyleCnt="0"/>
      <dgm:spPr/>
    </dgm:pt>
    <dgm:pt modelId="{FE893A38-0210-4F0F-8264-EB19EB45B4B5}" type="pres">
      <dgm:prSet presAssocID="{FF846206-F60F-4D40-9A7A-3803EC874C51}" presName="Name17" presStyleLbl="parChTrans1D3" presStyleIdx="2" presStyleCnt="3"/>
      <dgm:spPr/>
      <dgm:t>
        <a:bodyPr/>
        <a:lstStyle/>
        <a:p>
          <a:endParaRPr lang="en-US"/>
        </a:p>
      </dgm:t>
    </dgm:pt>
    <dgm:pt modelId="{2FFEE56A-3813-41E5-981D-2071F7CB6652}" type="pres">
      <dgm:prSet presAssocID="{1CC7DF39-F6B4-4F44-AF0F-06968484D47F}" presName="hierRoot3" presStyleCnt="0"/>
      <dgm:spPr/>
    </dgm:pt>
    <dgm:pt modelId="{7332C1DB-B37F-4319-BE5C-F7DFF2B2B803}" type="pres">
      <dgm:prSet presAssocID="{1CC7DF39-F6B4-4F44-AF0F-06968484D47F}" presName="composite3" presStyleCnt="0"/>
      <dgm:spPr/>
    </dgm:pt>
    <dgm:pt modelId="{2F91B866-FA59-48E5-B93F-50F8197AA7C1}" type="pres">
      <dgm:prSet presAssocID="{1CC7DF39-F6B4-4F44-AF0F-06968484D47F}" presName="background3" presStyleLbl="node3" presStyleIdx="2" presStyleCnt="3"/>
      <dgm:spPr/>
    </dgm:pt>
    <dgm:pt modelId="{187B4678-87E1-414E-BC41-B07448A2BE7A}" type="pres">
      <dgm:prSet presAssocID="{1CC7DF39-F6B4-4F44-AF0F-06968484D47F}" presName="text3" presStyleLbl="fgAcc3" presStyleIdx="2" presStyleCnt="3" custScaleX="88362" custScaleY="62683" custLinFactNeighborX="-5607" custLinFactNeighborY="-311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B1C477-0524-4663-9A7A-50F2C4A618E8}" type="pres">
      <dgm:prSet presAssocID="{1CC7DF39-F6B4-4F44-AF0F-06968484D47F}" presName="hierChild4" presStyleCnt="0"/>
      <dgm:spPr/>
    </dgm:pt>
  </dgm:ptLst>
  <dgm:cxnLst>
    <dgm:cxn modelId="{161899C9-1C07-48BB-A3EE-0B7087AAEC8E}" type="presOf" srcId="{13DAADFC-EC03-486D-889D-13B8C49E838E}" destId="{C497BFC7-1B38-4B8D-BA9A-49E12DBE11CD}" srcOrd="0" destOrd="0" presId="urn:microsoft.com/office/officeart/2005/8/layout/hierarchy1"/>
    <dgm:cxn modelId="{63F6F4E0-DECA-48F9-94B2-0D3E139F4AFE}" srcId="{F03B0296-6E20-462C-B9DC-4B21309FEF25}" destId="{666C61B3-C2BA-4A75-AE19-BDE8517CBC04}" srcOrd="0" destOrd="0" parTransId="{52DBBCDD-FA75-4B3D-BA0B-268D098ADE1B}" sibTransId="{7F47A399-B901-43A8-B8B2-90EFCDFC2E50}"/>
    <dgm:cxn modelId="{6C08E7DA-7854-4402-BC2E-7C4BFE8553AC}" type="presOf" srcId="{F03B0296-6E20-462C-B9DC-4B21309FEF25}" destId="{1617AB61-96A6-490B-87AB-8ACF5EB596DC}" srcOrd="0" destOrd="0" presId="urn:microsoft.com/office/officeart/2005/8/layout/hierarchy1"/>
    <dgm:cxn modelId="{79952E2D-F430-4449-90DC-358E8B825CE7}" type="presOf" srcId="{22684122-FB1A-4B9D-A6D3-083E737F4788}" destId="{1A96F96C-7723-49FC-9FE9-71FF4693662E}" srcOrd="0" destOrd="0" presId="urn:microsoft.com/office/officeart/2005/8/layout/hierarchy1"/>
    <dgm:cxn modelId="{F94D6E13-8463-4A02-9461-72106D838E54}" type="presOf" srcId="{666C61B3-C2BA-4A75-AE19-BDE8517CBC04}" destId="{23C5D5EB-AFE5-419E-84BA-569CE678187E}" srcOrd="0" destOrd="0" presId="urn:microsoft.com/office/officeart/2005/8/layout/hierarchy1"/>
    <dgm:cxn modelId="{9D1EC5F0-CA36-43A0-81C1-2B640288690A}" type="presOf" srcId="{79CFD635-B5F2-4685-8388-92F0979AE59A}" destId="{EC3F671F-8FEA-4F14-BCD9-25A5BC134E4E}" srcOrd="0" destOrd="0" presId="urn:microsoft.com/office/officeart/2005/8/layout/hierarchy1"/>
    <dgm:cxn modelId="{9A8266B6-E0DA-496E-941E-BCF71BED2294}" type="presOf" srcId="{FF846206-F60F-4D40-9A7A-3803EC874C51}" destId="{FE893A38-0210-4F0F-8264-EB19EB45B4B5}" srcOrd="0" destOrd="0" presId="urn:microsoft.com/office/officeart/2005/8/layout/hierarchy1"/>
    <dgm:cxn modelId="{99E771BF-F2B9-4304-8CE2-2C671386CD3C}" type="presOf" srcId="{F501D2CD-6CB9-443E-AC44-4CDF0669322A}" destId="{DA79CE50-A81F-4C53-9980-B669FAE51883}" srcOrd="0" destOrd="0" presId="urn:microsoft.com/office/officeart/2005/8/layout/hierarchy1"/>
    <dgm:cxn modelId="{0D2F19A1-967E-4BC4-A6D0-8E3F3FC2741C}" srcId="{F501D2CD-6CB9-443E-AC44-4CDF0669322A}" destId="{A95FE3F0-C8DB-4EBD-BA51-D0FF1CCD0305}" srcOrd="0" destOrd="0" parTransId="{3F574013-7BF4-465D-BA0C-2F54D3C4BEE7}" sibTransId="{B7E489A9-FAB2-4A0D-A4F0-28C4A4F2B6A5}"/>
    <dgm:cxn modelId="{DC76EE53-3505-467F-9220-B86C526023DA}" srcId="{79CFD635-B5F2-4685-8388-92F0979AE59A}" destId="{F03B0296-6E20-462C-B9DC-4B21309FEF25}" srcOrd="0" destOrd="0" parTransId="{320AFB2C-01D1-439A-95F9-D08D6E033209}" sibTransId="{600F9BFF-C7D1-4499-91B5-E57BD97D9629}"/>
    <dgm:cxn modelId="{D57BA72D-D6E0-4FC1-AB65-1B6C71797B57}" type="presOf" srcId="{B570725B-A064-4806-BFE6-0387DAE09779}" destId="{F55248EB-E93C-476D-B7A5-60ED5E361668}" srcOrd="0" destOrd="0" presId="urn:microsoft.com/office/officeart/2005/8/layout/hierarchy1"/>
    <dgm:cxn modelId="{EA7B79E8-2922-4AC3-81C9-F2275B17769C}" type="presOf" srcId="{320AFB2C-01D1-439A-95F9-D08D6E033209}" destId="{7690BA70-B91A-42F7-B895-B59F22915F7C}" srcOrd="0" destOrd="0" presId="urn:microsoft.com/office/officeart/2005/8/layout/hierarchy1"/>
    <dgm:cxn modelId="{01329A36-92CF-4DDD-B40D-28360EB4C35C}" type="presOf" srcId="{3F574013-7BF4-465D-BA0C-2F54D3C4BEE7}" destId="{E465F6B8-0E89-41E0-B8B4-F397B4DB3532}" srcOrd="0" destOrd="0" presId="urn:microsoft.com/office/officeart/2005/8/layout/hierarchy1"/>
    <dgm:cxn modelId="{AC3262D1-6F67-48EB-84EC-87662A97D193}" srcId="{F03B0296-6E20-462C-B9DC-4B21309FEF25}" destId="{F501D2CD-6CB9-443E-AC44-4CDF0669322A}" srcOrd="1" destOrd="0" parTransId="{B570725B-A064-4806-BFE6-0387DAE09779}" sibTransId="{633F7760-2635-4C16-85B0-160A84785E07}"/>
    <dgm:cxn modelId="{C8247D2A-2C6E-4302-88EB-31794FC66342}" type="presOf" srcId="{A95FE3F0-C8DB-4EBD-BA51-D0FF1CCD0305}" destId="{EAB85ADB-6D23-4F5D-B8B6-0953776F47E4}" srcOrd="0" destOrd="0" presId="urn:microsoft.com/office/officeart/2005/8/layout/hierarchy1"/>
    <dgm:cxn modelId="{FE45EA00-4494-45E1-87EB-DEE1A0CBFBF3}" srcId="{79CFD635-B5F2-4685-8388-92F0979AE59A}" destId="{22684122-FB1A-4B9D-A6D3-083E737F4788}" srcOrd="1" destOrd="0" parTransId="{B2494C3C-5672-46B0-9728-9C2B26FCDD0A}" sibTransId="{C1F848DA-72C9-4F14-A0D2-91C058218166}"/>
    <dgm:cxn modelId="{D0F50AB3-A4AC-4C8D-B37A-9680AB10404C}" type="presOf" srcId="{1CC7DF39-F6B4-4F44-AF0F-06968484D47F}" destId="{187B4678-87E1-414E-BC41-B07448A2BE7A}" srcOrd="0" destOrd="0" presId="urn:microsoft.com/office/officeart/2005/8/layout/hierarchy1"/>
    <dgm:cxn modelId="{F944802B-9B9E-461B-BF30-9013FFB30E57}" srcId="{13DAADFC-EC03-486D-889D-13B8C49E838E}" destId="{79CFD635-B5F2-4685-8388-92F0979AE59A}" srcOrd="0" destOrd="0" parTransId="{E3DE09FD-B972-43EF-B40E-184DDAF28983}" sibTransId="{A29D0B94-372E-4A59-B2CC-9994BE407CE2}"/>
    <dgm:cxn modelId="{505A64C7-E74E-4788-B47D-3E6B6CC1B1B0}" srcId="{22684122-FB1A-4B9D-A6D3-083E737F4788}" destId="{1CC7DF39-F6B4-4F44-AF0F-06968484D47F}" srcOrd="0" destOrd="0" parTransId="{FF846206-F60F-4D40-9A7A-3803EC874C51}" sibTransId="{68D31107-9496-4D3C-8D32-690F2B9D1C1F}"/>
    <dgm:cxn modelId="{22C5401C-EA61-4203-9E3B-2D87310B33DD}" type="presOf" srcId="{B2494C3C-5672-46B0-9728-9C2B26FCDD0A}" destId="{40BAB622-BBBF-4066-8C2E-504DBB5C1268}" srcOrd="0" destOrd="0" presId="urn:microsoft.com/office/officeart/2005/8/layout/hierarchy1"/>
    <dgm:cxn modelId="{768897DC-379F-48A2-A890-2575504B8116}" type="presOf" srcId="{52DBBCDD-FA75-4B3D-BA0B-268D098ADE1B}" destId="{2B48DBB8-AB5B-4780-A9E3-BF7D351B80D4}" srcOrd="0" destOrd="0" presId="urn:microsoft.com/office/officeart/2005/8/layout/hierarchy1"/>
    <dgm:cxn modelId="{D848B63E-AB1E-4299-A527-56109479BD4A}" type="presParOf" srcId="{C497BFC7-1B38-4B8D-BA9A-49E12DBE11CD}" destId="{C4A7FF89-B33E-47EE-832B-FFB02821D22B}" srcOrd="0" destOrd="0" presId="urn:microsoft.com/office/officeart/2005/8/layout/hierarchy1"/>
    <dgm:cxn modelId="{C6FD21C1-260E-42DE-836A-0A0E27BB2291}" type="presParOf" srcId="{C4A7FF89-B33E-47EE-832B-FFB02821D22B}" destId="{B7BA8E11-1874-4972-AAB5-FB9B5622D832}" srcOrd="0" destOrd="0" presId="urn:microsoft.com/office/officeart/2005/8/layout/hierarchy1"/>
    <dgm:cxn modelId="{DD6D93DC-E9E8-46E8-96B0-AFD693165BA0}" type="presParOf" srcId="{B7BA8E11-1874-4972-AAB5-FB9B5622D832}" destId="{BC7D03C3-D165-43CF-A51E-D838B95E637B}" srcOrd="0" destOrd="0" presId="urn:microsoft.com/office/officeart/2005/8/layout/hierarchy1"/>
    <dgm:cxn modelId="{EBC2F606-B848-40C9-97D1-EA3279C134A7}" type="presParOf" srcId="{B7BA8E11-1874-4972-AAB5-FB9B5622D832}" destId="{EC3F671F-8FEA-4F14-BCD9-25A5BC134E4E}" srcOrd="1" destOrd="0" presId="urn:microsoft.com/office/officeart/2005/8/layout/hierarchy1"/>
    <dgm:cxn modelId="{54C7CF53-8A2F-4F00-9703-71B5594331AD}" type="presParOf" srcId="{C4A7FF89-B33E-47EE-832B-FFB02821D22B}" destId="{01641012-42FD-461D-B420-5B770C3973E0}" srcOrd="1" destOrd="0" presId="urn:microsoft.com/office/officeart/2005/8/layout/hierarchy1"/>
    <dgm:cxn modelId="{FC27F4B7-1890-4772-8FF7-C2FE2380C469}" type="presParOf" srcId="{01641012-42FD-461D-B420-5B770C3973E0}" destId="{7690BA70-B91A-42F7-B895-B59F22915F7C}" srcOrd="0" destOrd="0" presId="urn:microsoft.com/office/officeart/2005/8/layout/hierarchy1"/>
    <dgm:cxn modelId="{21ACFCB6-4AC4-4374-9B6F-1CA3F4A491B1}" type="presParOf" srcId="{01641012-42FD-461D-B420-5B770C3973E0}" destId="{1B016980-2BD1-41C7-97F2-483BF981ADA6}" srcOrd="1" destOrd="0" presId="urn:microsoft.com/office/officeart/2005/8/layout/hierarchy1"/>
    <dgm:cxn modelId="{B4770863-3E64-4D01-8CE9-23DF7D8391CD}" type="presParOf" srcId="{1B016980-2BD1-41C7-97F2-483BF981ADA6}" destId="{43AF21BF-4770-4D9A-8232-27FDA552E228}" srcOrd="0" destOrd="0" presId="urn:microsoft.com/office/officeart/2005/8/layout/hierarchy1"/>
    <dgm:cxn modelId="{9F03783F-F15E-421C-804C-69E82C3D561C}" type="presParOf" srcId="{43AF21BF-4770-4D9A-8232-27FDA552E228}" destId="{6297D131-3250-4C56-A2CC-4C32B8CAF9F4}" srcOrd="0" destOrd="0" presId="urn:microsoft.com/office/officeart/2005/8/layout/hierarchy1"/>
    <dgm:cxn modelId="{EF854D29-559D-4B53-87E6-C7367CE3F89E}" type="presParOf" srcId="{43AF21BF-4770-4D9A-8232-27FDA552E228}" destId="{1617AB61-96A6-490B-87AB-8ACF5EB596DC}" srcOrd="1" destOrd="0" presId="urn:microsoft.com/office/officeart/2005/8/layout/hierarchy1"/>
    <dgm:cxn modelId="{D4FF46C3-1CC7-4C1A-A4EE-9397434B0CBD}" type="presParOf" srcId="{1B016980-2BD1-41C7-97F2-483BF981ADA6}" destId="{BEC5F758-1577-4EA6-9738-9607998410C0}" srcOrd="1" destOrd="0" presId="urn:microsoft.com/office/officeart/2005/8/layout/hierarchy1"/>
    <dgm:cxn modelId="{9B295C59-16D1-4CAE-9483-EA780132609A}" type="presParOf" srcId="{BEC5F758-1577-4EA6-9738-9607998410C0}" destId="{2B48DBB8-AB5B-4780-A9E3-BF7D351B80D4}" srcOrd="0" destOrd="0" presId="urn:microsoft.com/office/officeart/2005/8/layout/hierarchy1"/>
    <dgm:cxn modelId="{3FAF8D23-9AC7-402B-9C46-840F7E80F6A2}" type="presParOf" srcId="{BEC5F758-1577-4EA6-9738-9607998410C0}" destId="{53F66206-BFF8-4AD2-8ABA-39E8DF81A202}" srcOrd="1" destOrd="0" presId="urn:microsoft.com/office/officeart/2005/8/layout/hierarchy1"/>
    <dgm:cxn modelId="{034C4DC4-5D18-46C0-BBA4-C126FCCC1BE6}" type="presParOf" srcId="{53F66206-BFF8-4AD2-8ABA-39E8DF81A202}" destId="{92722E03-DB57-44F5-A1E8-F4CEDD23537A}" srcOrd="0" destOrd="0" presId="urn:microsoft.com/office/officeart/2005/8/layout/hierarchy1"/>
    <dgm:cxn modelId="{95D14F10-B452-4E54-973F-B559DC53DB2D}" type="presParOf" srcId="{92722E03-DB57-44F5-A1E8-F4CEDD23537A}" destId="{9E6E2BBB-6704-44A8-9731-D711719A3C77}" srcOrd="0" destOrd="0" presId="urn:microsoft.com/office/officeart/2005/8/layout/hierarchy1"/>
    <dgm:cxn modelId="{022612E3-AA66-4A23-AB3C-9C89989FB408}" type="presParOf" srcId="{92722E03-DB57-44F5-A1E8-F4CEDD23537A}" destId="{23C5D5EB-AFE5-419E-84BA-569CE678187E}" srcOrd="1" destOrd="0" presId="urn:microsoft.com/office/officeart/2005/8/layout/hierarchy1"/>
    <dgm:cxn modelId="{208B24EE-6F14-4874-AD26-C17DDC0B1658}" type="presParOf" srcId="{53F66206-BFF8-4AD2-8ABA-39E8DF81A202}" destId="{7A74AC66-F84B-4652-B52A-2D86DE236D91}" srcOrd="1" destOrd="0" presId="urn:microsoft.com/office/officeart/2005/8/layout/hierarchy1"/>
    <dgm:cxn modelId="{5356685F-C9F7-4CA5-8FF6-8D0110B3ED68}" type="presParOf" srcId="{BEC5F758-1577-4EA6-9738-9607998410C0}" destId="{F55248EB-E93C-476D-B7A5-60ED5E361668}" srcOrd="2" destOrd="0" presId="urn:microsoft.com/office/officeart/2005/8/layout/hierarchy1"/>
    <dgm:cxn modelId="{B71EDBC8-28B1-42D3-9705-1F57E695541F}" type="presParOf" srcId="{BEC5F758-1577-4EA6-9738-9607998410C0}" destId="{E7C5E013-2CC3-437A-8DC8-9BC02C5473DE}" srcOrd="3" destOrd="0" presId="urn:microsoft.com/office/officeart/2005/8/layout/hierarchy1"/>
    <dgm:cxn modelId="{AA201688-162D-4DED-8934-BD32E544556E}" type="presParOf" srcId="{E7C5E013-2CC3-437A-8DC8-9BC02C5473DE}" destId="{36E9EA21-85DC-4932-B178-94F4A01F11AD}" srcOrd="0" destOrd="0" presId="urn:microsoft.com/office/officeart/2005/8/layout/hierarchy1"/>
    <dgm:cxn modelId="{EFF8C3CC-622D-47A2-AA68-F896FCE8C5D7}" type="presParOf" srcId="{36E9EA21-85DC-4932-B178-94F4A01F11AD}" destId="{C69DD891-1D90-4969-AA9A-C85E1BDCF1EA}" srcOrd="0" destOrd="0" presId="urn:microsoft.com/office/officeart/2005/8/layout/hierarchy1"/>
    <dgm:cxn modelId="{C68FB3E6-3BA6-4BCB-91EE-BDB2C6F0235C}" type="presParOf" srcId="{36E9EA21-85DC-4932-B178-94F4A01F11AD}" destId="{DA79CE50-A81F-4C53-9980-B669FAE51883}" srcOrd="1" destOrd="0" presId="urn:microsoft.com/office/officeart/2005/8/layout/hierarchy1"/>
    <dgm:cxn modelId="{8EA828C6-928B-4448-81BB-4F1BCDDD1AA7}" type="presParOf" srcId="{E7C5E013-2CC3-437A-8DC8-9BC02C5473DE}" destId="{92F83FFF-1CDC-4124-AB1A-9D7AF2112E5C}" srcOrd="1" destOrd="0" presId="urn:microsoft.com/office/officeart/2005/8/layout/hierarchy1"/>
    <dgm:cxn modelId="{A2A9591C-3C59-4CD5-88DC-4622C85A39D2}" type="presParOf" srcId="{92F83FFF-1CDC-4124-AB1A-9D7AF2112E5C}" destId="{E465F6B8-0E89-41E0-B8B4-F397B4DB3532}" srcOrd="0" destOrd="0" presId="urn:microsoft.com/office/officeart/2005/8/layout/hierarchy1"/>
    <dgm:cxn modelId="{1141A19C-ACB1-4FCC-9E2C-6029F4B8E67C}" type="presParOf" srcId="{92F83FFF-1CDC-4124-AB1A-9D7AF2112E5C}" destId="{5AE79EF1-3028-4B52-AF09-BF3284FFE134}" srcOrd="1" destOrd="0" presId="urn:microsoft.com/office/officeart/2005/8/layout/hierarchy1"/>
    <dgm:cxn modelId="{142AB340-5D0E-435B-94F3-80BA2A75E7FB}" type="presParOf" srcId="{5AE79EF1-3028-4B52-AF09-BF3284FFE134}" destId="{9B36EBF7-9ADB-488E-9931-9C389B0EAE6A}" srcOrd="0" destOrd="0" presId="urn:microsoft.com/office/officeart/2005/8/layout/hierarchy1"/>
    <dgm:cxn modelId="{4C31BA4D-4444-4B52-B204-3855ECC5FB42}" type="presParOf" srcId="{9B36EBF7-9ADB-488E-9931-9C389B0EAE6A}" destId="{F3A14278-E7BC-49F1-AE53-417B28D72402}" srcOrd="0" destOrd="0" presId="urn:microsoft.com/office/officeart/2005/8/layout/hierarchy1"/>
    <dgm:cxn modelId="{A0F22809-4ACD-401E-AD0D-F19AAAD0C1D4}" type="presParOf" srcId="{9B36EBF7-9ADB-488E-9931-9C389B0EAE6A}" destId="{EAB85ADB-6D23-4F5D-B8B6-0953776F47E4}" srcOrd="1" destOrd="0" presId="urn:microsoft.com/office/officeart/2005/8/layout/hierarchy1"/>
    <dgm:cxn modelId="{5F66C46C-A9EE-4C75-B4F8-AD6BA0B86F19}" type="presParOf" srcId="{5AE79EF1-3028-4B52-AF09-BF3284FFE134}" destId="{5EF93D1C-4EA4-492C-807C-9E22BC5AFF4D}" srcOrd="1" destOrd="0" presId="urn:microsoft.com/office/officeart/2005/8/layout/hierarchy1"/>
    <dgm:cxn modelId="{93734EBF-DB25-42C3-922B-5AE4AEE1614E}" type="presParOf" srcId="{01641012-42FD-461D-B420-5B770C3973E0}" destId="{40BAB622-BBBF-4066-8C2E-504DBB5C1268}" srcOrd="2" destOrd="0" presId="urn:microsoft.com/office/officeart/2005/8/layout/hierarchy1"/>
    <dgm:cxn modelId="{8883D47A-17DB-49EB-A8F2-5DACCE336102}" type="presParOf" srcId="{01641012-42FD-461D-B420-5B770C3973E0}" destId="{E226D156-F7CF-4FE5-84E6-52D21202E0D3}" srcOrd="3" destOrd="0" presId="urn:microsoft.com/office/officeart/2005/8/layout/hierarchy1"/>
    <dgm:cxn modelId="{615EAC4A-5F72-44D3-910F-F670C5D2F876}" type="presParOf" srcId="{E226D156-F7CF-4FE5-84E6-52D21202E0D3}" destId="{BEC9837B-BB1C-4A0C-852E-C9465D26B779}" srcOrd="0" destOrd="0" presId="urn:microsoft.com/office/officeart/2005/8/layout/hierarchy1"/>
    <dgm:cxn modelId="{16BC4F4E-FEAC-4BC5-951F-FE5ED1CC170E}" type="presParOf" srcId="{BEC9837B-BB1C-4A0C-852E-C9465D26B779}" destId="{E7C98F60-47AE-4B64-AD97-BCF584237C54}" srcOrd="0" destOrd="0" presId="urn:microsoft.com/office/officeart/2005/8/layout/hierarchy1"/>
    <dgm:cxn modelId="{8779187E-FA6B-4808-9C57-A0DB6F5A51CE}" type="presParOf" srcId="{BEC9837B-BB1C-4A0C-852E-C9465D26B779}" destId="{1A96F96C-7723-49FC-9FE9-71FF4693662E}" srcOrd="1" destOrd="0" presId="urn:microsoft.com/office/officeart/2005/8/layout/hierarchy1"/>
    <dgm:cxn modelId="{0ED75A50-636A-4B71-AFA8-0CB3FAB95691}" type="presParOf" srcId="{E226D156-F7CF-4FE5-84E6-52D21202E0D3}" destId="{C1980005-6012-4CD9-BD49-1AB98DC3461A}" srcOrd="1" destOrd="0" presId="urn:microsoft.com/office/officeart/2005/8/layout/hierarchy1"/>
    <dgm:cxn modelId="{3FDFBB1F-1BEC-422B-9F5F-C249B4122177}" type="presParOf" srcId="{C1980005-6012-4CD9-BD49-1AB98DC3461A}" destId="{FE893A38-0210-4F0F-8264-EB19EB45B4B5}" srcOrd="0" destOrd="0" presId="urn:microsoft.com/office/officeart/2005/8/layout/hierarchy1"/>
    <dgm:cxn modelId="{4AD1E17B-B0D7-427B-9B71-6EC2EF7B64AA}" type="presParOf" srcId="{C1980005-6012-4CD9-BD49-1AB98DC3461A}" destId="{2FFEE56A-3813-41E5-981D-2071F7CB6652}" srcOrd="1" destOrd="0" presId="urn:microsoft.com/office/officeart/2005/8/layout/hierarchy1"/>
    <dgm:cxn modelId="{44182A72-FD4E-4D53-90E8-BBBA3F1F02C6}" type="presParOf" srcId="{2FFEE56A-3813-41E5-981D-2071F7CB6652}" destId="{7332C1DB-B37F-4319-BE5C-F7DFF2B2B803}" srcOrd="0" destOrd="0" presId="urn:microsoft.com/office/officeart/2005/8/layout/hierarchy1"/>
    <dgm:cxn modelId="{1A4F8520-6422-41ED-AB46-C4989773F2EA}" type="presParOf" srcId="{7332C1DB-B37F-4319-BE5C-F7DFF2B2B803}" destId="{2F91B866-FA59-48E5-B93F-50F8197AA7C1}" srcOrd="0" destOrd="0" presId="urn:microsoft.com/office/officeart/2005/8/layout/hierarchy1"/>
    <dgm:cxn modelId="{8D3B9D00-7075-446A-9135-4943A767AC5F}" type="presParOf" srcId="{7332C1DB-B37F-4319-BE5C-F7DFF2B2B803}" destId="{187B4678-87E1-414E-BC41-B07448A2BE7A}" srcOrd="1" destOrd="0" presId="urn:microsoft.com/office/officeart/2005/8/layout/hierarchy1"/>
    <dgm:cxn modelId="{2902419F-F163-4D10-B520-730C2B6310F2}" type="presParOf" srcId="{2FFEE56A-3813-41E5-981D-2071F7CB6652}" destId="{01B1C477-0524-4663-9A7A-50F2C4A618E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893A38-0210-4F0F-8264-EB19EB45B4B5}">
      <dsp:nvSpPr>
        <dsp:cNvPr id="0" name=""/>
        <dsp:cNvSpPr/>
      </dsp:nvSpPr>
      <dsp:spPr>
        <a:xfrm>
          <a:off x="6146021" y="2091152"/>
          <a:ext cx="1358550" cy="979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1293"/>
              </a:lnTo>
              <a:lnTo>
                <a:pt x="1358550" y="731293"/>
              </a:lnTo>
              <a:lnTo>
                <a:pt x="1358550" y="9791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BAB622-BBBF-4066-8C2E-504DBB5C1268}">
      <dsp:nvSpPr>
        <dsp:cNvPr id="0" name=""/>
        <dsp:cNvSpPr/>
      </dsp:nvSpPr>
      <dsp:spPr>
        <a:xfrm>
          <a:off x="5243485" y="632899"/>
          <a:ext cx="902536" cy="859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1702"/>
              </a:lnTo>
              <a:lnTo>
                <a:pt x="902536" y="611702"/>
              </a:lnTo>
              <a:lnTo>
                <a:pt x="902536" y="85959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65F6B8-0E89-41E0-B8B4-F397B4DB3532}">
      <dsp:nvSpPr>
        <dsp:cNvPr id="0" name=""/>
        <dsp:cNvSpPr/>
      </dsp:nvSpPr>
      <dsp:spPr>
        <a:xfrm>
          <a:off x="4279621" y="4385325"/>
          <a:ext cx="187232" cy="10472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9329"/>
              </a:lnTo>
              <a:lnTo>
                <a:pt x="187232" y="799329"/>
              </a:lnTo>
              <a:lnTo>
                <a:pt x="187232" y="10472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5248EB-E93C-476D-B7A5-60ED5E361668}">
      <dsp:nvSpPr>
        <dsp:cNvPr id="0" name=""/>
        <dsp:cNvSpPr/>
      </dsp:nvSpPr>
      <dsp:spPr>
        <a:xfrm>
          <a:off x="2571756" y="2321800"/>
          <a:ext cx="1707864" cy="8470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9198"/>
              </a:lnTo>
              <a:lnTo>
                <a:pt x="1707864" y="599198"/>
              </a:lnTo>
              <a:lnTo>
                <a:pt x="1707864" y="8470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8DBB8-AB5B-4780-A9E3-BF7D351B80D4}">
      <dsp:nvSpPr>
        <dsp:cNvPr id="0" name=""/>
        <dsp:cNvSpPr/>
      </dsp:nvSpPr>
      <dsp:spPr>
        <a:xfrm>
          <a:off x="1259776" y="2321800"/>
          <a:ext cx="1311979" cy="917164"/>
        </a:xfrm>
        <a:custGeom>
          <a:avLst/>
          <a:gdLst/>
          <a:ahLst/>
          <a:cxnLst/>
          <a:rect l="0" t="0" r="0" b="0"/>
          <a:pathLst>
            <a:path>
              <a:moveTo>
                <a:pt x="1311979" y="0"/>
              </a:moveTo>
              <a:lnTo>
                <a:pt x="1311979" y="669272"/>
              </a:lnTo>
              <a:lnTo>
                <a:pt x="0" y="669272"/>
              </a:lnTo>
              <a:lnTo>
                <a:pt x="0" y="9171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90BA70-B91A-42F7-B895-B59F22915F7C}">
      <dsp:nvSpPr>
        <dsp:cNvPr id="0" name=""/>
        <dsp:cNvSpPr/>
      </dsp:nvSpPr>
      <dsp:spPr>
        <a:xfrm>
          <a:off x="2571756" y="632899"/>
          <a:ext cx="2671729" cy="913441"/>
        </a:xfrm>
        <a:custGeom>
          <a:avLst/>
          <a:gdLst/>
          <a:ahLst/>
          <a:cxnLst/>
          <a:rect l="0" t="0" r="0" b="0"/>
          <a:pathLst>
            <a:path>
              <a:moveTo>
                <a:pt x="2671729" y="0"/>
              </a:moveTo>
              <a:lnTo>
                <a:pt x="2671729" y="665549"/>
              </a:lnTo>
              <a:lnTo>
                <a:pt x="0" y="665549"/>
              </a:lnTo>
              <a:lnTo>
                <a:pt x="0" y="913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D03C3-D165-43CF-A51E-D838B95E637B}">
      <dsp:nvSpPr>
        <dsp:cNvPr id="0" name=""/>
        <dsp:cNvSpPr/>
      </dsp:nvSpPr>
      <dsp:spPr>
        <a:xfrm>
          <a:off x="3581408" y="-282455"/>
          <a:ext cx="3324154" cy="9153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3F671F-8FEA-4F14-BCD9-25A5BC134E4E}">
      <dsp:nvSpPr>
        <dsp:cNvPr id="0" name=""/>
        <dsp:cNvSpPr/>
      </dsp:nvSpPr>
      <dsp:spPr>
        <a:xfrm>
          <a:off x="3878730" y="0"/>
          <a:ext cx="3324154" cy="9153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IS/IT Portfolio</a:t>
          </a:r>
        </a:p>
      </dsp:txBody>
      <dsp:txXfrm>
        <a:off x="3878730" y="0"/>
        <a:ext cx="3324154" cy="915354"/>
      </dsp:txXfrm>
    </dsp:sp>
    <dsp:sp modelId="{6297D131-3250-4C56-A2CC-4C32B8CAF9F4}">
      <dsp:nvSpPr>
        <dsp:cNvPr id="0" name=""/>
        <dsp:cNvSpPr/>
      </dsp:nvSpPr>
      <dsp:spPr>
        <a:xfrm>
          <a:off x="1142990" y="1546340"/>
          <a:ext cx="2857532" cy="7754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17AB61-96A6-490B-87AB-8ACF5EB596DC}">
      <dsp:nvSpPr>
        <dsp:cNvPr id="0" name=""/>
        <dsp:cNvSpPr/>
      </dsp:nvSpPr>
      <dsp:spPr>
        <a:xfrm>
          <a:off x="1440311" y="1828796"/>
          <a:ext cx="2857532" cy="7754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Risk</a:t>
          </a:r>
          <a:r>
            <a:rPr lang="en-US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management</a:t>
          </a:r>
          <a:endParaRPr lang="en-US" sz="1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440311" y="1828796"/>
        <a:ext cx="2857532" cy="775460"/>
      </dsp:txXfrm>
    </dsp:sp>
    <dsp:sp modelId="{9E6E2BBB-6704-44A8-9731-D711719A3C77}">
      <dsp:nvSpPr>
        <dsp:cNvPr id="0" name=""/>
        <dsp:cNvSpPr/>
      </dsp:nvSpPr>
      <dsp:spPr>
        <a:xfrm>
          <a:off x="-78169" y="3238965"/>
          <a:ext cx="2675892" cy="866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C5D5EB-AFE5-419E-84BA-569CE678187E}">
      <dsp:nvSpPr>
        <dsp:cNvPr id="0" name=""/>
        <dsp:cNvSpPr/>
      </dsp:nvSpPr>
      <dsp:spPr>
        <a:xfrm>
          <a:off x="219151" y="3521420"/>
          <a:ext cx="2675892" cy="8667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Risk</a:t>
          </a:r>
          <a:r>
            <a:rPr lang="en-US" sz="1800" b="1" kern="1200" dirty="0">
              <a:solidFill>
                <a:schemeClr val="tx1"/>
              </a:solidFill>
            </a:rPr>
            <a:t> </a:t>
          </a:r>
          <a:r>
            <a:rPr lang="en-US" sz="1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Mitigation</a:t>
          </a:r>
        </a:p>
      </dsp:txBody>
      <dsp:txXfrm>
        <a:off x="219151" y="3521420"/>
        <a:ext cx="2675892" cy="866757"/>
      </dsp:txXfrm>
    </dsp:sp>
    <dsp:sp modelId="{C69DD891-1D90-4969-AA9A-C85E1BDCF1EA}">
      <dsp:nvSpPr>
        <dsp:cNvPr id="0" name=""/>
        <dsp:cNvSpPr/>
      </dsp:nvSpPr>
      <dsp:spPr>
        <a:xfrm>
          <a:off x="2979284" y="3168890"/>
          <a:ext cx="2600673" cy="1216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79CE50-A81F-4C53-9980-B669FAE51883}">
      <dsp:nvSpPr>
        <dsp:cNvPr id="0" name=""/>
        <dsp:cNvSpPr/>
      </dsp:nvSpPr>
      <dsp:spPr>
        <a:xfrm>
          <a:off x="3276605" y="3451346"/>
          <a:ext cx="2600673" cy="12164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Risk Assessment</a:t>
          </a:r>
          <a:endParaRPr lang="en-US" sz="16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276605" y="3451346"/>
        <a:ext cx="2600673" cy="1216434"/>
      </dsp:txXfrm>
    </dsp:sp>
    <dsp:sp modelId="{F3A14278-E7BC-49F1-AE53-417B28D72402}">
      <dsp:nvSpPr>
        <dsp:cNvPr id="0" name=""/>
        <dsp:cNvSpPr/>
      </dsp:nvSpPr>
      <dsp:spPr>
        <a:xfrm>
          <a:off x="2979284" y="5432545"/>
          <a:ext cx="2975137" cy="14950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85ADB-6D23-4F5D-B8B6-0953776F47E4}">
      <dsp:nvSpPr>
        <dsp:cNvPr id="0" name=""/>
        <dsp:cNvSpPr/>
      </dsp:nvSpPr>
      <dsp:spPr>
        <a:xfrm>
          <a:off x="3276605" y="5715001"/>
          <a:ext cx="2975137" cy="14950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*Identification of risk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*Likely  hood estimation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*Evaluation </a:t>
          </a:r>
          <a:r>
            <a:rPr lang="en-US" sz="18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of total risk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>
            <a:solidFill>
              <a:schemeClr val="tx1"/>
            </a:solidFill>
          </a:endParaRPr>
        </a:p>
      </dsp:txBody>
      <dsp:txXfrm>
        <a:off x="3276605" y="5715001"/>
        <a:ext cx="2975137" cy="1495033"/>
      </dsp:txXfrm>
    </dsp:sp>
    <dsp:sp modelId="{E7C98F60-47AE-4B64-AD97-BCF584237C54}">
      <dsp:nvSpPr>
        <dsp:cNvPr id="0" name=""/>
        <dsp:cNvSpPr/>
      </dsp:nvSpPr>
      <dsp:spPr>
        <a:xfrm>
          <a:off x="4808075" y="1492493"/>
          <a:ext cx="2675892" cy="5986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6F96C-7723-49FC-9FE9-71FF4693662E}">
      <dsp:nvSpPr>
        <dsp:cNvPr id="0" name=""/>
        <dsp:cNvSpPr/>
      </dsp:nvSpPr>
      <dsp:spPr>
        <a:xfrm>
          <a:off x="5105397" y="1774948"/>
          <a:ext cx="2675892" cy="5986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chemeClr val="tx1"/>
              </a:solidFill>
            </a:rPr>
            <a:t>value Analysis</a:t>
          </a:r>
        </a:p>
      </dsp:txBody>
      <dsp:txXfrm>
        <a:off x="5105397" y="1774948"/>
        <a:ext cx="2675892" cy="598659"/>
      </dsp:txXfrm>
    </dsp:sp>
    <dsp:sp modelId="{2F91B866-FA59-48E5-B93F-50F8197AA7C1}">
      <dsp:nvSpPr>
        <dsp:cNvPr id="0" name=""/>
        <dsp:cNvSpPr/>
      </dsp:nvSpPr>
      <dsp:spPr>
        <a:xfrm>
          <a:off x="6322336" y="3070337"/>
          <a:ext cx="2364472" cy="10651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B4678-87E1-414E-BC41-B07448A2BE7A}">
      <dsp:nvSpPr>
        <dsp:cNvPr id="0" name=""/>
        <dsp:cNvSpPr/>
      </dsp:nvSpPr>
      <dsp:spPr>
        <a:xfrm>
          <a:off x="6619657" y="3352793"/>
          <a:ext cx="2364472" cy="10651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In terms </a:t>
          </a:r>
          <a:r>
            <a:rPr lang="en-US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of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*Money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*personal</a:t>
          </a:r>
          <a:endParaRPr lang="en-US" sz="1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*</a:t>
          </a:r>
          <a:r>
            <a:rPr lang="en-US" sz="1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performance /  Efficiency</a:t>
          </a:r>
          <a:endParaRPr lang="en-US" sz="1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solidFill>
              <a:schemeClr val="tx1"/>
            </a:solidFill>
          </a:endParaRPr>
        </a:p>
      </dsp:txBody>
      <dsp:txXfrm>
        <a:off x="6619657" y="3352793"/>
        <a:ext cx="2364472" cy="1065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By M.M. Teshome-s1022660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FD6F6-11C2-4C7C-9707-2B4E71BBB41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EC9BAC-1D7F-4F93-B816-F1C137A5EF1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By M.M. Teshome-s1022660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24DE5-69B8-4396-A69A-AC7F7A854DF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B2384-5E4F-45A2-88DE-8630892790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B2384-5E4F-45A2-88DE-863089279099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A1624DE5-69B8-4396-A69A-AC7F7A854DF5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By M.M. Teshome-s1022660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40568"/>
            <a:ext cx="77724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64008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6CF44-514F-4854-9B61-808EC70A92F1}" type="datetime1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0761-EDF4-428D-8D76-0E7686865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224CD-A7C2-4E34-BC64-7FC1216F007E}" type="datetime1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0761-EDF4-428D-8D76-0E7686865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66185"/>
            <a:ext cx="20574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66185"/>
            <a:ext cx="601980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D135-76BB-49DE-B109-EAD65611D072}" type="datetime1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0761-EDF4-428D-8D76-0E7686865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2DF4B-6691-4783-AFC0-DFBFFCA5BA44}" type="datetime1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0761-EDF4-428D-8D76-0E7686865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875867"/>
            <a:ext cx="77724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75618"/>
            <a:ext cx="77724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33EBE-C752-426C-9F22-790F663E7BDF}" type="datetime1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0761-EDF4-428D-8D76-0E7686865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403860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1"/>
            <a:ext cx="403860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83482-C007-46FA-9D65-BA3F896A1B17}" type="datetime1">
              <a:rPr lang="en-US" smtClean="0"/>
              <a:t>9/19/2010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0761-EDF4-428D-8D76-0E7686865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46817"/>
            <a:ext cx="404018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99833"/>
            <a:ext cx="404018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2046817"/>
            <a:ext cx="4041775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899833"/>
            <a:ext cx="4041775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5299-FCA1-4ABA-97A1-8C560B3ED87E}" type="datetime1">
              <a:rPr lang="en-US" smtClean="0"/>
              <a:t>9/19/2010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0761-EDF4-428D-8D76-0E7686865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D2E5B-7CCF-4B8A-ACD0-64651CD3F2E3}" type="datetime1">
              <a:rPr lang="en-US" smtClean="0"/>
              <a:t>9/19/2010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0761-EDF4-428D-8D76-0E7686865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C4034-7461-4F92-A28D-90DCC6F6D58E}" type="datetime1">
              <a:rPr lang="en-US" smtClean="0"/>
              <a:t>9/19/2010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0761-EDF4-428D-8D76-0E7686865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64067"/>
            <a:ext cx="3008313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64067"/>
            <a:ext cx="5111750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913467"/>
            <a:ext cx="3008313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67353-5264-46B5-94BA-4A5F11821669}" type="datetime1">
              <a:rPr lang="en-US" smtClean="0"/>
              <a:t>9/19/2010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0761-EDF4-428D-8D76-0E7686865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6400800"/>
            <a:ext cx="54864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17033"/>
            <a:ext cx="54864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7156451"/>
            <a:ext cx="54864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96609-0EF4-44B5-8CD2-B08F2B371BE1}" type="datetime1">
              <a:rPr lang="en-US" smtClean="0"/>
              <a:t>9/19/2010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0761-EDF4-428D-8D76-0E7686865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6184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1"/>
            <a:ext cx="82296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8475134"/>
            <a:ext cx="2133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FB6A6-3FA1-44A4-8A70-E143D59466D5}" type="datetime1">
              <a:rPr lang="en-US" smtClean="0"/>
              <a:t>9/19/2010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8475134"/>
            <a:ext cx="2895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8475134"/>
            <a:ext cx="2133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10761-EDF4-428D-8D76-0E7686865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762000"/>
          <a:ext cx="9296400" cy="807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5943600"/>
            <a:ext cx="1162050" cy="863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Risk controls</a:t>
            </a: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762000" y="6934200"/>
            <a:ext cx="2667000" cy="1778000"/>
          </a:xfrm>
          <a:prstGeom prst="horizontalScrol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Prioritization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Evaluating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Implementing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30" name="AutoShape 6"/>
          <p:cNvCxnSpPr>
            <a:cxnSpLocks noChangeShapeType="1"/>
          </p:cNvCxnSpPr>
          <p:nvPr/>
        </p:nvCxnSpPr>
        <p:spPr bwMode="auto">
          <a:xfrm rot="16200000" flipH="1">
            <a:off x="1643063" y="6967536"/>
            <a:ext cx="371475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031" name="AutoShape 7"/>
          <p:cNvCxnSpPr>
            <a:cxnSpLocks noChangeShapeType="1"/>
          </p:cNvCxnSpPr>
          <p:nvPr/>
        </p:nvCxnSpPr>
        <p:spPr bwMode="auto">
          <a:xfrm>
            <a:off x="4419600" y="4727575"/>
            <a:ext cx="0" cy="152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25" name="AutoShape 4"/>
          <p:cNvCxnSpPr>
            <a:cxnSpLocks noChangeShapeType="1"/>
          </p:cNvCxnSpPr>
          <p:nvPr/>
        </p:nvCxnSpPr>
        <p:spPr bwMode="auto">
          <a:xfrm rot="5400000">
            <a:off x="1451637" y="5558763"/>
            <a:ext cx="754326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7" name="Elbow Connector 36"/>
          <p:cNvCxnSpPr/>
          <p:nvPr/>
        </p:nvCxnSpPr>
        <p:spPr>
          <a:xfrm>
            <a:off x="5867400" y="5715000"/>
            <a:ext cx="1600200" cy="762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5400000">
            <a:off x="5715794" y="5561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 Diagonal Corner Rectangle 49"/>
          <p:cNvSpPr/>
          <p:nvPr/>
        </p:nvSpPr>
        <p:spPr>
          <a:xfrm>
            <a:off x="6248400" y="5715000"/>
            <a:ext cx="1066800" cy="45720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tools</a:t>
            </a:r>
            <a:endParaRPr lang="en-US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utoShape 5"/>
          <p:cNvSpPr>
            <a:spLocks noChangeArrowheads="1"/>
          </p:cNvSpPr>
          <p:nvPr/>
        </p:nvSpPr>
        <p:spPr bwMode="auto">
          <a:xfrm>
            <a:off x="7315200" y="6096000"/>
            <a:ext cx="1524000" cy="1397000"/>
          </a:xfrm>
          <a:prstGeom prst="horizontalScroll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FMEA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CBA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4114800" y="8458200"/>
            <a:ext cx="2133600" cy="486833"/>
          </a:xfrm>
        </p:spPr>
        <p:txBody>
          <a:bodyPr/>
          <a:lstStyle/>
          <a:p>
            <a:r>
              <a:rPr lang="en-US" sz="1800" dirty="0" smtClean="0">
                <a:solidFill>
                  <a:srgbClr val="FF0000"/>
                </a:solidFill>
              </a:rPr>
              <a:t>s1022660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51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Malik</dc:creator>
  <cp:lastModifiedBy>Malik</cp:lastModifiedBy>
  <cp:revision>6</cp:revision>
  <dcterms:created xsi:type="dcterms:W3CDTF">2010-09-19T17:05:02Z</dcterms:created>
  <dcterms:modified xsi:type="dcterms:W3CDTF">2010-09-19T18:05:18Z</dcterms:modified>
</cp:coreProperties>
</file>