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B9212-4BEA-4582-B47B-CA1A72DE6008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242B2-AB83-4196-8326-EC61CCBB11D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242B2-AB83-4196-8326-EC61CCBB11DD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8DD65-BE2A-40CB-8682-541FF13F9179}" type="datetimeFigureOut">
              <a:rPr lang="nl-NL" smtClean="0"/>
              <a:pPr/>
              <a:t>17-9-2010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93B5-8416-4AB7-B822-03A52E38981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kstvak 32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Way 40 – Weighting of </a:t>
            </a:r>
            <a:r>
              <a:rPr lang="en-US" sz="1200" dirty="0" smtClean="0"/>
              <a:t>criteria		</a:t>
            </a:r>
            <a:endParaRPr lang="en-US" sz="1200" dirty="0" smtClean="0"/>
          </a:p>
          <a:p>
            <a:r>
              <a:rPr lang="en-US" sz="1200" dirty="0" smtClean="0"/>
              <a:t>By Jose </a:t>
            </a:r>
            <a:r>
              <a:rPr lang="en-US" sz="1200" dirty="0" err="1" smtClean="0"/>
              <a:t>ter</a:t>
            </a:r>
            <a:r>
              <a:rPr lang="en-US" sz="1200" dirty="0" smtClean="0"/>
              <a:t> </a:t>
            </a:r>
            <a:r>
              <a:rPr lang="en-US" sz="1200" dirty="0" err="1" smtClean="0"/>
              <a:t>Steege</a:t>
            </a:r>
            <a:r>
              <a:rPr lang="en-US" sz="1200" dirty="0" smtClean="0"/>
              <a:t> (s1014005</a:t>
            </a:r>
            <a:r>
              <a:rPr lang="en-US" sz="1200" dirty="0" smtClean="0"/>
              <a:t>), E-strategizing (2010-2011)</a:t>
            </a:r>
            <a:endParaRPr lang="en-US" sz="1200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356992"/>
            <a:ext cx="4252241" cy="2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kstvak 11"/>
          <p:cNvSpPr txBox="1"/>
          <p:nvPr/>
        </p:nvSpPr>
        <p:spPr>
          <a:xfrm>
            <a:off x="2195736" y="2060849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Compare one attribute with other attributes from the most-preferred to the least-preferred. The most preferred attribute gets a weight of 100.  </a:t>
            </a:r>
            <a:r>
              <a:rPr lang="en-US" sz="1200" dirty="0" smtClean="0"/>
              <a:t>See the example.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4" name="Rechthoek 13"/>
          <p:cNvSpPr/>
          <p:nvPr/>
        </p:nvSpPr>
        <p:spPr>
          <a:xfrm>
            <a:off x="611560" y="476672"/>
            <a:ext cx="2695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nl-NL" sz="5400" b="1" cap="none" spc="0" dirty="0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1. </a:t>
            </a:r>
            <a:r>
              <a:rPr lang="nl-NL" sz="2000" b="1" cap="none" spc="0" dirty="0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Rank the criteria </a:t>
            </a:r>
            <a:endParaRPr lang="nl-NL" sz="2000" b="1" cap="none" spc="0" dirty="0">
              <a:ln/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1403648" y="1268760"/>
            <a:ext cx="3401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nl-NL" sz="5400" b="1" cap="none" spc="0" dirty="0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2. </a:t>
            </a:r>
            <a:r>
              <a:rPr lang="nl-NL" sz="2000" b="1" cap="none" spc="0" dirty="0" err="1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Compare</a:t>
            </a:r>
            <a:r>
              <a:rPr lang="nl-NL" sz="2000" b="1" cap="none" spc="0" dirty="0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 swing </a:t>
            </a:r>
            <a:r>
              <a:rPr lang="nl-NL" sz="2000" b="1" cap="none" spc="0" dirty="0" err="1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weights</a:t>
            </a:r>
            <a:endParaRPr lang="nl-NL" sz="2000" b="1" cap="none" spc="0" dirty="0">
              <a:ln/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3131840" y="306896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Divide each weight by the sum of the weights and  multiplying it by 100. </a:t>
            </a:r>
            <a:endParaRPr lang="nl-NL" sz="1200" dirty="0" smtClean="0"/>
          </a:p>
          <a:p>
            <a:endParaRPr lang="nl-NL" sz="1200" dirty="0"/>
          </a:p>
        </p:txBody>
      </p:sp>
      <p:sp>
        <p:nvSpPr>
          <p:cNvPr id="17" name="Rechthoek 16"/>
          <p:cNvSpPr/>
          <p:nvPr/>
        </p:nvSpPr>
        <p:spPr>
          <a:xfrm>
            <a:off x="2267744" y="2348880"/>
            <a:ext cx="23847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nl-NL" sz="5400" b="1" dirty="0" smtClean="0">
                <a:ln/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l-NL" sz="5400" b="1" cap="none" spc="0" dirty="0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. </a:t>
            </a:r>
            <a:r>
              <a:rPr lang="nl-NL" sz="2000" b="1" cap="none" spc="0" dirty="0" err="1" smtClean="0">
                <a:ln/>
                <a:solidFill>
                  <a:schemeClr val="accent1">
                    <a:lumMod val="75000"/>
                  </a:schemeClr>
                </a:solidFill>
                <a:effectLst/>
              </a:rPr>
              <a:t>Normalization</a:t>
            </a:r>
            <a:endParaRPr lang="nl-NL" sz="2000" b="1" cap="none" spc="0" dirty="0">
              <a:ln/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62</Words>
  <Application>Microsoft Office PowerPoint</Application>
  <PresentationFormat>Diavoorstelling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JoseterSteege</dc:creator>
  <cp:lastModifiedBy>JoseterSteege</cp:lastModifiedBy>
  <cp:revision>37</cp:revision>
  <dcterms:created xsi:type="dcterms:W3CDTF">2010-09-13T16:36:46Z</dcterms:created>
  <dcterms:modified xsi:type="dcterms:W3CDTF">2010-09-17T13:56:10Z</dcterms:modified>
</cp:coreProperties>
</file>