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77050" cy="10001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3DEF9-3B7A-45D1-9074-32F1AE021CE5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F642C7CD-19C3-4F92-847F-2DAF44AF7459}">
      <dgm:prSet phldrT="[Tekst]"/>
      <dgm:spPr/>
      <dgm:t>
        <a:bodyPr/>
        <a:lstStyle/>
        <a:p>
          <a:r>
            <a:rPr lang="nl-NL" dirty="0" err="1" smtClean="0"/>
            <a:t>Benefits</a:t>
          </a:r>
          <a:r>
            <a:rPr lang="nl-NL" dirty="0" smtClean="0"/>
            <a:t>:</a:t>
          </a:r>
          <a:endParaRPr lang="nl-NL" dirty="0"/>
        </a:p>
      </dgm:t>
    </dgm:pt>
    <dgm:pt modelId="{872AA68B-5349-4E78-90C6-883567204B01}" type="parTrans" cxnId="{26264C22-0F85-460B-905E-2CF4638A0C63}">
      <dgm:prSet/>
      <dgm:spPr/>
      <dgm:t>
        <a:bodyPr/>
        <a:lstStyle/>
        <a:p>
          <a:endParaRPr lang="nl-NL"/>
        </a:p>
      </dgm:t>
    </dgm:pt>
    <dgm:pt modelId="{EB31C10B-CA99-4EAA-AFDE-E640F0CADF92}" type="sibTrans" cxnId="{26264C22-0F85-460B-905E-2CF4638A0C63}">
      <dgm:prSet/>
      <dgm:spPr/>
      <dgm:t>
        <a:bodyPr/>
        <a:lstStyle/>
        <a:p>
          <a:endParaRPr lang="nl-NL"/>
        </a:p>
      </dgm:t>
    </dgm:pt>
    <dgm:pt modelId="{81F98E3A-6A8F-46E9-8C81-F95367B7D5CE}">
      <dgm:prSet phldrT="[Tekst]"/>
      <dgm:spPr/>
      <dgm:t>
        <a:bodyPr/>
        <a:lstStyle/>
        <a:p>
          <a:r>
            <a:rPr lang="nl-NL" dirty="0" err="1" smtClean="0"/>
            <a:t>Risks</a:t>
          </a:r>
          <a:r>
            <a:rPr lang="nl-NL" dirty="0" smtClean="0"/>
            <a:t>:</a:t>
          </a:r>
          <a:endParaRPr lang="nl-NL" dirty="0"/>
        </a:p>
      </dgm:t>
    </dgm:pt>
    <dgm:pt modelId="{3DE39033-FC3B-4346-9F1B-57B5236F0E30}" type="parTrans" cxnId="{593877F3-3247-471E-B906-872C3728FEDA}">
      <dgm:prSet/>
      <dgm:spPr/>
      <dgm:t>
        <a:bodyPr/>
        <a:lstStyle/>
        <a:p>
          <a:endParaRPr lang="nl-NL"/>
        </a:p>
      </dgm:t>
    </dgm:pt>
    <dgm:pt modelId="{7A115D55-E228-4EBC-886A-194DA1A425D8}" type="sibTrans" cxnId="{593877F3-3247-471E-B906-872C3728FEDA}">
      <dgm:prSet/>
      <dgm:spPr/>
      <dgm:t>
        <a:bodyPr/>
        <a:lstStyle/>
        <a:p>
          <a:endParaRPr lang="nl-NL"/>
        </a:p>
      </dgm:t>
    </dgm:pt>
    <dgm:pt modelId="{EB375251-38EE-4DE7-B082-B1910E8D439F}">
      <dgm:prSet phldrT="[Tekst]"/>
      <dgm:spPr/>
      <dgm:t>
        <a:bodyPr/>
        <a:lstStyle/>
        <a:p>
          <a:r>
            <a:rPr lang="nl-NL" dirty="0" smtClean="0"/>
            <a:t>&lt;Risk 2&gt;</a:t>
          </a:r>
          <a:endParaRPr lang="nl-NL" dirty="0"/>
        </a:p>
      </dgm:t>
    </dgm:pt>
    <dgm:pt modelId="{029E2925-96FA-4802-8ADE-AE7672EAD974}" type="parTrans" cxnId="{49F6AB31-6F9A-4455-8844-E03DAAC9F712}">
      <dgm:prSet/>
      <dgm:spPr/>
      <dgm:t>
        <a:bodyPr/>
        <a:lstStyle/>
        <a:p>
          <a:endParaRPr lang="nl-NL"/>
        </a:p>
      </dgm:t>
    </dgm:pt>
    <dgm:pt modelId="{9861DDCF-7254-400F-84A3-D34268C4D95A}" type="sibTrans" cxnId="{49F6AB31-6F9A-4455-8844-E03DAAC9F712}">
      <dgm:prSet/>
      <dgm:spPr/>
      <dgm:t>
        <a:bodyPr/>
        <a:lstStyle/>
        <a:p>
          <a:endParaRPr lang="nl-NL"/>
        </a:p>
      </dgm:t>
    </dgm:pt>
    <dgm:pt modelId="{42382158-1E2A-4156-BDB0-F21A2DD98686}">
      <dgm:prSet phldrT="[Tekst]"/>
      <dgm:spPr/>
      <dgm:t>
        <a:bodyPr/>
        <a:lstStyle/>
        <a:p>
          <a:r>
            <a:rPr lang="nl-NL" dirty="0" smtClean="0"/>
            <a:t>&lt;Risk 1&gt;</a:t>
          </a:r>
          <a:endParaRPr lang="nl-NL" dirty="0"/>
        </a:p>
      </dgm:t>
    </dgm:pt>
    <dgm:pt modelId="{47E3F067-D5C3-4124-8170-33BE6B86D203}" type="parTrans" cxnId="{6C50DE74-89A0-4DFB-B2E7-760C953E363F}">
      <dgm:prSet/>
      <dgm:spPr/>
      <dgm:t>
        <a:bodyPr/>
        <a:lstStyle/>
        <a:p>
          <a:endParaRPr lang="nl-NL"/>
        </a:p>
      </dgm:t>
    </dgm:pt>
    <dgm:pt modelId="{AC04CEEF-707C-4CBF-8AEC-51210E260F2E}" type="sibTrans" cxnId="{6C50DE74-89A0-4DFB-B2E7-760C953E363F}">
      <dgm:prSet/>
      <dgm:spPr/>
      <dgm:t>
        <a:bodyPr/>
        <a:lstStyle/>
        <a:p>
          <a:endParaRPr lang="nl-NL"/>
        </a:p>
      </dgm:t>
    </dgm:pt>
    <dgm:pt modelId="{581B31B8-4D87-4D6C-80F0-4A7E9019D0A9}">
      <dgm:prSet phldrT="[Tekst]"/>
      <dgm:spPr/>
      <dgm:t>
        <a:bodyPr/>
        <a:lstStyle/>
        <a:p>
          <a:r>
            <a:rPr lang="nl-NL" dirty="0" smtClean="0"/>
            <a:t>&lt;</a:t>
          </a:r>
          <a:r>
            <a:rPr lang="nl-NL" dirty="0" err="1" smtClean="0"/>
            <a:t>key</a:t>
          </a:r>
          <a:r>
            <a:rPr lang="nl-NL" dirty="0" smtClean="0"/>
            <a:t> business benefit 1&gt;</a:t>
          </a:r>
          <a:endParaRPr lang="nl-NL" dirty="0"/>
        </a:p>
      </dgm:t>
    </dgm:pt>
    <dgm:pt modelId="{3F6B73C3-C7D6-4523-8205-FC987BB23034}" type="parTrans" cxnId="{DF071903-2D22-4694-8365-717591EADA88}">
      <dgm:prSet/>
      <dgm:spPr/>
      <dgm:t>
        <a:bodyPr/>
        <a:lstStyle/>
        <a:p>
          <a:endParaRPr lang="nl-NL"/>
        </a:p>
      </dgm:t>
    </dgm:pt>
    <dgm:pt modelId="{A6ADF749-9577-4BDE-B66C-E777FD8FB104}" type="sibTrans" cxnId="{DF071903-2D22-4694-8365-717591EADA88}">
      <dgm:prSet/>
      <dgm:spPr/>
      <dgm:t>
        <a:bodyPr/>
        <a:lstStyle/>
        <a:p>
          <a:endParaRPr lang="nl-NL"/>
        </a:p>
      </dgm:t>
    </dgm:pt>
    <dgm:pt modelId="{4739F083-5315-47BB-B5BC-6688DBE8D996}">
      <dgm:prSet phldrT="[Tekst]"/>
      <dgm:spPr/>
      <dgm:t>
        <a:bodyPr/>
        <a:lstStyle/>
        <a:p>
          <a:r>
            <a:rPr lang="nl-NL" dirty="0" smtClean="0"/>
            <a:t>&lt;</a:t>
          </a:r>
          <a:r>
            <a:rPr lang="nl-NL" dirty="0" err="1" smtClean="0"/>
            <a:t>key</a:t>
          </a:r>
          <a:r>
            <a:rPr lang="nl-NL" dirty="0" smtClean="0"/>
            <a:t> business benefit 2&gt;</a:t>
          </a:r>
          <a:endParaRPr lang="nl-NL" dirty="0"/>
        </a:p>
      </dgm:t>
    </dgm:pt>
    <dgm:pt modelId="{C4A2FAAB-9355-42CC-96EF-D46C4719119A}" type="sibTrans" cxnId="{D7D92286-8292-4F11-B4D4-A71F50B9AD54}">
      <dgm:prSet/>
      <dgm:spPr/>
      <dgm:t>
        <a:bodyPr/>
        <a:lstStyle/>
        <a:p>
          <a:endParaRPr lang="nl-NL"/>
        </a:p>
      </dgm:t>
    </dgm:pt>
    <dgm:pt modelId="{AA071E9A-A2BB-49E8-B2BE-35C157535857}" type="parTrans" cxnId="{D7D92286-8292-4F11-B4D4-A71F50B9AD54}">
      <dgm:prSet/>
      <dgm:spPr/>
      <dgm:t>
        <a:bodyPr/>
        <a:lstStyle/>
        <a:p>
          <a:endParaRPr lang="nl-NL"/>
        </a:p>
      </dgm:t>
    </dgm:pt>
    <dgm:pt modelId="{62CE3DBC-2095-4B72-97AD-9496A0437145}">
      <dgm:prSet phldrT="[Tekst]"/>
      <dgm:spPr/>
      <dgm:t>
        <a:bodyPr/>
        <a:lstStyle/>
        <a:p>
          <a:r>
            <a:rPr lang="nl-NL" dirty="0" smtClean="0"/>
            <a:t>&lt;</a:t>
          </a:r>
          <a:r>
            <a:rPr lang="nl-NL" dirty="0" err="1" smtClean="0"/>
            <a:t>key</a:t>
          </a:r>
          <a:r>
            <a:rPr lang="nl-NL" dirty="0" smtClean="0"/>
            <a:t> business benefit 3&gt;</a:t>
          </a:r>
          <a:endParaRPr lang="nl-NL" dirty="0"/>
        </a:p>
      </dgm:t>
    </dgm:pt>
    <dgm:pt modelId="{6A175B96-C60A-4F06-8729-E1FEA4D69EE2}" type="sibTrans" cxnId="{1C75AE7C-56D7-4B51-8A6E-216FCD996A5C}">
      <dgm:prSet/>
      <dgm:spPr/>
      <dgm:t>
        <a:bodyPr/>
        <a:lstStyle/>
        <a:p>
          <a:endParaRPr lang="nl-NL"/>
        </a:p>
      </dgm:t>
    </dgm:pt>
    <dgm:pt modelId="{CEFF75C6-BC3C-450F-82A5-8EE11912E3E6}" type="parTrans" cxnId="{1C75AE7C-56D7-4B51-8A6E-216FCD996A5C}">
      <dgm:prSet/>
      <dgm:spPr/>
      <dgm:t>
        <a:bodyPr/>
        <a:lstStyle/>
        <a:p>
          <a:endParaRPr lang="nl-NL"/>
        </a:p>
      </dgm:t>
    </dgm:pt>
    <dgm:pt modelId="{863BA618-C5ED-49DE-A76D-1DAFCFA45BBF}">
      <dgm:prSet phldrT="[Tekst]"/>
      <dgm:spPr/>
      <dgm:t>
        <a:bodyPr/>
        <a:lstStyle/>
        <a:p>
          <a:r>
            <a:rPr lang="nl-NL" dirty="0" smtClean="0"/>
            <a:t>&lt;</a:t>
          </a:r>
          <a:r>
            <a:rPr lang="nl-NL" dirty="0" err="1" smtClean="0"/>
            <a:t>key</a:t>
          </a:r>
          <a:r>
            <a:rPr lang="nl-NL" dirty="0" smtClean="0"/>
            <a:t> business benefit 4&gt;</a:t>
          </a:r>
          <a:endParaRPr lang="nl-NL" dirty="0"/>
        </a:p>
      </dgm:t>
    </dgm:pt>
    <dgm:pt modelId="{D45DB3A9-C5B7-4766-98FC-C5EBD205C3DA}" type="sibTrans" cxnId="{32D02B18-7BB4-4DF8-9CFE-858AF748E12C}">
      <dgm:prSet/>
      <dgm:spPr/>
      <dgm:t>
        <a:bodyPr/>
        <a:lstStyle/>
        <a:p>
          <a:endParaRPr lang="nl-NL"/>
        </a:p>
      </dgm:t>
    </dgm:pt>
    <dgm:pt modelId="{1F22644A-1B5F-4A68-9043-C71328CEAB3C}" type="parTrans" cxnId="{32D02B18-7BB4-4DF8-9CFE-858AF748E12C}">
      <dgm:prSet/>
      <dgm:spPr/>
      <dgm:t>
        <a:bodyPr/>
        <a:lstStyle/>
        <a:p>
          <a:endParaRPr lang="nl-NL"/>
        </a:p>
      </dgm:t>
    </dgm:pt>
    <dgm:pt modelId="{40F6F6C7-A101-4DC0-B9C1-85E7D0A4021D}" type="pres">
      <dgm:prSet presAssocID="{DEF3DEF9-3B7A-45D1-9074-32F1AE021CE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EB4A033C-0829-478A-B2AA-8F4D2AB8F881}" type="pres">
      <dgm:prSet presAssocID="{DEF3DEF9-3B7A-45D1-9074-32F1AE021CE5}" presName="dummyMaxCanvas" presStyleCnt="0"/>
      <dgm:spPr/>
    </dgm:pt>
    <dgm:pt modelId="{05EF8666-21D5-4A11-BCAB-8FA736B8BD75}" type="pres">
      <dgm:prSet presAssocID="{DEF3DEF9-3B7A-45D1-9074-32F1AE021CE5}" presName="parentComposite" presStyleCnt="0"/>
      <dgm:spPr/>
    </dgm:pt>
    <dgm:pt modelId="{DD6BDA7B-031B-4037-91D3-D5ADFD355ECA}" type="pres">
      <dgm:prSet presAssocID="{DEF3DEF9-3B7A-45D1-9074-32F1AE021CE5}" presName="parent1" presStyleLbl="alignAccFollowNode1" presStyleIdx="0" presStyleCnt="4">
        <dgm:presLayoutVars>
          <dgm:chMax val="4"/>
        </dgm:presLayoutVars>
      </dgm:prSet>
      <dgm:spPr/>
    </dgm:pt>
    <dgm:pt modelId="{06CF2689-04F9-46ED-8A6B-27829E0258C4}" type="pres">
      <dgm:prSet presAssocID="{DEF3DEF9-3B7A-45D1-9074-32F1AE021CE5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nl-NL"/>
        </a:p>
      </dgm:t>
    </dgm:pt>
    <dgm:pt modelId="{410CE69C-CD0F-4421-BB54-A0BC461D738D}" type="pres">
      <dgm:prSet presAssocID="{DEF3DEF9-3B7A-45D1-9074-32F1AE021CE5}" presName="childrenComposite" presStyleCnt="0"/>
      <dgm:spPr/>
    </dgm:pt>
    <dgm:pt modelId="{FBCD9ADA-B35E-461F-9048-807B7F801AB2}" type="pres">
      <dgm:prSet presAssocID="{DEF3DEF9-3B7A-45D1-9074-32F1AE021CE5}" presName="dummyMaxCanvas_ChildArea" presStyleCnt="0"/>
      <dgm:spPr/>
    </dgm:pt>
    <dgm:pt modelId="{DAED90B9-24D5-44D1-B86D-5A101DCADA13}" type="pres">
      <dgm:prSet presAssocID="{DEF3DEF9-3B7A-45D1-9074-32F1AE021CE5}" presName="fulcrum" presStyleLbl="alignAccFollowNode1" presStyleIdx="2" presStyleCnt="4"/>
      <dgm:spPr/>
    </dgm:pt>
    <dgm:pt modelId="{9B468AD8-3771-4D9F-831E-B10C0452FD55}" type="pres">
      <dgm:prSet presAssocID="{DEF3DEF9-3B7A-45D1-9074-32F1AE021CE5}" presName="balance_42" presStyleLbl="alignAccFollowNode1" presStyleIdx="3" presStyleCnt="4">
        <dgm:presLayoutVars>
          <dgm:bulletEnabled val="1"/>
        </dgm:presLayoutVars>
      </dgm:prSet>
      <dgm:spPr/>
    </dgm:pt>
    <dgm:pt modelId="{C4E0F44D-6554-4B7D-915A-54D370728F3C}" type="pres">
      <dgm:prSet presAssocID="{DEF3DEF9-3B7A-45D1-9074-32F1AE021CE5}" presName="left_42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5852F8B-3059-42F9-AE2B-80E8A7288A44}" type="pres">
      <dgm:prSet presAssocID="{DEF3DEF9-3B7A-45D1-9074-32F1AE021CE5}" presName="left_42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2C7C9D0-FB10-4D5C-AB3C-65217F9DA865}" type="pres">
      <dgm:prSet presAssocID="{DEF3DEF9-3B7A-45D1-9074-32F1AE021CE5}" presName="left_42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6465687-9564-46CE-AD40-9F557D0E89B9}" type="pres">
      <dgm:prSet presAssocID="{DEF3DEF9-3B7A-45D1-9074-32F1AE021CE5}" presName="left_42_4" presStyleLbl="node1" presStyleIdx="3" presStyleCnt="6">
        <dgm:presLayoutVars>
          <dgm:bulletEnabled val="1"/>
        </dgm:presLayoutVars>
      </dgm:prSet>
      <dgm:spPr/>
    </dgm:pt>
    <dgm:pt modelId="{D1D99F39-3DE8-4657-8A7B-B606FDD4440A}" type="pres">
      <dgm:prSet presAssocID="{DEF3DEF9-3B7A-45D1-9074-32F1AE021CE5}" presName="right_42_1" presStyleLbl="node1" presStyleIdx="4" presStyleCnt="6">
        <dgm:presLayoutVars>
          <dgm:bulletEnabled val="1"/>
        </dgm:presLayoutVars>
      </dgm:prSet>
      <dgm:spPr/>
    </dgm:pt>
    <dgm:pt modelId="{030D25A6-55C2-4D46-957A-39EF2F0615AE}" type="pres">
      <dgm:prSet presAssocID="{DEF3DEF9-3B7A-45D1-9074-32F1AE021CE5}" presName="right_42_2" presStyleLbl="node1" presStyleIdx="5" presStyleCnt="6">
        <dgm:presLayoutVars>
          <dgm:bulletEnabled val="1"/>
        </dgm:presLayoutVars>
      </dgm:prSet>
      <dgm:spPr/>
    </dgm:pt>
  </dgm:ptLst>
  <dgm:cxnLst>
    <dgm:cxn modelId="{26264C22-0F85-460B-905E-2CF4638A0C63}" srcId="{DEF3DEF9-3B7A-45D1-9074-32F1AE021CE5}" destId="{F642C7CD-19C3-4F92-847F-2DAF44AF7459}" srcOrd="0" destOrd="0" parTransId="{872AA68B-5349-4E78-90C6-883567204B01}" sibTransId="{EB31C10B-CA99-4EAA-AFDE-E640F0CADF92}"/>
    <dgm:cxn modelId="{910C8E07-3FBD-4C81-81D9-1AF723FAA51D}" type="presOf" srcId="{F642C7CD-19C3-4F92-847F-2DAF44AF7459}" destId="{DD6BDA7B-031B-4037-91D3-D5ADFD355ECA}" srcOrd="0" destOrd="0" presId="urn:microsoft.com/office/officeart/2005/8/layout/balance1"/>
    <dgm:cxn modelId="{D7D92286-8292-4F11-B4D4-A71F50B9AD54}" srcId="{F642C7CD-19C3-4F92-847F-2DAF44AF7459}" destId="{4739F083-5315-47BB-B5BC-6688DBE8D996}" srcOrd="2" destOrd="0" parTransId="{AA071E9A-A2BB-49E8-B2BE-35C157535857}" sibTransId="{C4A2FAAB-9355-42CC-96EF-D46C4719119A}"/>
    <dgm:cxn modelId="{6C50DE74-89A0-4DFB-B2E7-760C953E363F}" srcId="{81F98E3A-6A8F-46E9-8C81-F95367B7D5CE}" destId="{42382158-1E2A-4156-BDB0-F21A2DD98686}" srcOrd="1" destOrd="0" parTransId="{47E3F067-D5C3-4124-8170-33BE6B86D203}" sibTransId="{AC04CEEF-707C-4CBF-8AEC-51210E260F2E}"/>
    <dgm:cxn modelId="{E0C76802-2385-4919-814B-2F872A57370A}" type="presOf" srcId="{62CE3DBC-2095-4B72-97AD-9496A0437145}" destId="{25852F8B-3059-42F9-AE2B-80E8A7288A44}" srcOrd="0" destOrd="0" presId="urn:microsoft.com/office/officeart/2005/8/layout/balance1"/>
    <dgm:cxn modelId="{251BB942-F8EB-4726-8913-4F23BCAA7792}" type="presOf" srcId="{4739F083-5315-47BB-B5BC-6688DBE8D996}" destId="{D2C7C9D0-FB10-4D5C-AB3C-65217F9DA865}" srcOrd="0" destOrd="0" presId="urn:microsoft.com/office/officeart/2005/8/layout/balance1"/>
    <dgm:cxn modelId="{32D02B18-7BB4-4DF8-9CFE-858AF748E12C}" srcId="{F642C7CD-19C3-4F92-847F-2DAF44AF7459}" destId="{863BA618-C5ED-49DE-A76D-1DAFCFA45BBF}" srcOrd="0" destOrd="0" parTransId="{1F22644A-1B5F-4A68-9043-C71328CEAB3C}" sibTransId="{D45DB3A9-C5B7-4766-98FC-C5EBD205C3DA}"/>
    <dgm:cxn modelId="{30A95EA9-F111-4591-87F9-5B4A1BE21B59}" type="presOf" srcId="{EB375251-38EE-4DE7-B082-B1910E8D439F}" destId="{D1D99F39-3DE8-4657-8A7B-B606FDD4440A}" srcOrd="0" destOrd="0" presId="urn:microsoft.com/office/officeart/2005/8/layout/balance1"/>
    <dgm:cxn modelId="{1C75AE7C-56D7-4B51-8A6E-216FCD996A5C}" srcId="{F642C7CD-19C3-4F92-847F-2DAF44AF7459}" destId="{62CE3DBC-2095-4B72-97AD-9496A0437145}" srcOrd="1" destOrd="0" parTransId="{CEFF75C6-BC3C-450F-82A5-8EE11912E3E6}" sibTransId="{6A175B96-C60A-4F06-8729-E1FEA4D69EE2}"/>
    <dgm:cxn modelId="{593877F3-3247-471E-B906-872C3728FEDA}" srcId="{DEF3DEF9-3B7A-45D1-9074-32F1AE021CE5}" destId="{81F98E3A-6A8F-46E9-8C81-F95367B7D5CE}" srcOrd="1" destOrd="0" parTransId="{3DE39033-FC3B-4346-9F1B-57B5236F0E30}" sibTransId="{7A115D55-E228-4EBC-886A-194DA1A425D8}"/>
    <dgm:cxn modelId="{206425DD-80C3-401D-806F-4C541A5D991C}" type="presOf" srcId="{581B31B8-4D87-4D6C-80F0-4A7E9019D0A9}" destId="{06465687-9564-46CE-AD40-9F557D0E89B9}" srcOrd="0" destOrd="0" presId="urn:microsoft.com/office/officeart/2005/8/layout/balance1"/>
    <dgm:cxn modelId="{DF071903-2D22-4694-8365-717591EADA88}" srcId="{F642C7CD-19C3-4F92-847F-2DAF44AF7459}" destId="{581B31B8-4D87-4D6C-80F0-4A7E9019D0A9}" srcOrd="3" destOrd="0" parTransId="{3F6B73C3-C7D6-4523-8205-FC987BB23034}" sibTransId="{A6ADF749-9577-4BDE-B66C-E777FD8FB104}"/>
    <dgm:cxn modelId="{49F6AB31-6F9A-4455-8844-E03DAAC9F712}" srcId="{81F98E3A-6A8F-46E9-8C81-F95367B7D5CE}" destId="{EB375251-38EE-4DE7-B082-B1910E8D439F}" srcOrd="0" destOrd="0" parTransId="{029E2925-96FA-4802-8ADE-AE7672EAD974}" sibTransId="{9861DDCF-7254-400F-84A3-D34268C4D95A}"/>
    <dgm:cxn modelId="{283A942E-FC99-4B5F-86A9-4123B7F86EBC}" type="presOf" srcId="{81F98E3A-6A8F-46E9-8C81-F95367B7D5CE}" destId="{06CF2689-04F9-46ED-8A6B-27829E0258C4}" srcOrd="0" destOrd="0" presId="urn:microsoft.com/office/officeart/2005/8/layout/balance1"/>
    <dgm:cxn modelId="{D7A3B1D6-9E72-433D-9BF5-489AD3395E61}" type="presOf" srcId="{DEF3DEF9-3B7A-45D1-9074-32F1AE021CE5}" destId="{40F6F6C7-A101-4DC0-B9C1-85E7D0A4021D}" srcOrd="0" destOrd="0" presId="urn:microsoft.com/office/officeart/2005/8/layout/balance1"/>
    <dgm:cxn modelId="{C11F214A-110C-4825-9E42-C7CCFF7EC49F}" type="presOf" srcId="{863BA618-C5ED-49DE-A76D-1DAFCFA45BBF}" destId="{C4E0F44D-6554-4B7D-915A-54D370728F3C}" srcOrd="0" destOrd="0" presId="urn:microsoft.com/office/officeart/2005/8/layout/balance1"/>
    <dgm:cxn modelId="{EC4AF631-23D3-4AFE-AD77-ACE920EB5A5B}" type="presOf" srcId="{42382158-1E2A-4156-BDB0-F21A2DD98686}" destId="{030D25A6-55C2-4D46-957A-39EF2F0615AE}" srcOrd="0" destOrd="0" presId="urn:microsoft.com/office/officeart/2005/8/layout/balance1"/>
    <dgm:cxn modelId="{15F20874-129C-48D1-8F42-6C2E1AFBCE78}" type="presParOf" srcId="{40F6F6C7-A101-4DC0-B9C1-85E7D0A4021D}" destId="{EB4A033C-0829-478A-B2AA-8F4D2AB8F881}" srcOrd="0" destOrd="0" presId="urn:microsoft.com/office/officeart/2005/8/layout/balance1"/>
    <dgm:cxn modelId="{D8FE4C96-AB23-496A-8255-C915EC2C3D63}" type="presParOf" srcId="{40F6F6C7-A101-4DC0-B9C1-85E7D0A4021D}" destId="{05EF8666-21D5-4A11-BCAB-8FA736B8BD75}" srcOrd="1" destOrd="0" presId="urn:microsoft.com/office/officeart/2005/8/layout/balance1"/>
    <dgm:cxn modelId="{E050121B-C4C9-4431-BDC5-17C5B8AAE426}" type="presParOf" srcId="{05EF8666-21D5-4A11-BCAB-8FA736B8BD75}" destId="{DD6BDA7B-031B-4037-91D3-D5ADFD355ECA}" srcOrd="0" destOrd="0" presId="urn:microsoft.com/office/officeart/2005/8/layout/balance1"/>
    <dgm:cxn modelId="{4F6B2C3E-AA02-4E0F-8387-A72998FF99CD}" type="presParOf" srcId="{05EF8666-21D5-4A11-BCAB-8FA736B8BD75}" destId="{06CF2689-04F9-46ED-8A6B-27829E0258C4}" srcOrd="1" destOrd="0" presId="urn:microsoft.com/office/officeart/2005/8/layout/balance1"/>
    <dgm:cxn modelId="{A305ACE5-C94E-4006-AAC1-EC18B5CFA2F4}" type="presParOf" srcId="{40F6F6C7-A101-4DC0-B9C1-85E7D0A4021D}" destId="{410CE69C-CD0F-4421-BB54-A0BC461D738D}" srcOrd="2" destOrd="0" presId="urn:microsoft.com/office/officeart/2005/8/layout/balance1"/>
    <dgm:cxn modelId="{3D476D90-F4B8-4855-B5BC-2677B6F2FC04}" type="presParOf" srcId="{410CE69C-CD0F-4421-BB54-A0BC461D738D}" destId="{FBCD9ADA-B35E-461F-9048-807B7F801AB2}" srcOrd="0" destOrd="0" presId="urn:microsoft.com/office/officeart/2005/8/layout/balance1"/>
    <dgm:cxn modelId="{F710B572-367D-40C4-8042-06951D547AA7}" type="presParOf" srcId="{410CE69C-CD0F-4421-BB54-A0BC461D738D}" destId="{DAED90B9-24D5-44D1-B86D-5A101DCADA13}" srcOrd="1" destOrd="0" presId="urn:microsoft.com/office/officeart/2005/8/layout/balance1"/>
    <dgm:cxn modelId="{91FE7B01-CC0C-49F9-99FA-D2D06BE163E4}" type="presParOf" srcId="{410CE69C-CD0F-4421-BB54-A0BC461D738D}" destId="{9B468AD8-3771-4D9F-831E-B10C0452FD55}" srcOrd="2" destOrd="0" presId="urn:microsoft.com/office/officeart/2005/8/layout/balance1"/>
    <dgm:cxn modelId="{199C834D-98F7-41C7-B83F-C8A79B27C6FA}" type="presParOf" srcId="{410CE69C-CD0F-4421-BB54-A0BC461D738D}" destId="{C4E0F44D-6554-4B7D-915A-54D370728F3C}" srcOrd="3" destOrd="0" presId="urn:microsoft.com/office/officeart/2005/8/layout/balance1"/>
    <dgm:cxn modelId="{2D487F68-B7BA-4767-8F29-73380A3C8889}" type="presParOf" srcId="{410CE69C-CD0F-4421-BB54-A0BC461D738D}" destId="{25852F8B-3059-42F9-AE2B-80E8A7288A44}" srcOrd="4" destOrd="0" presId="urn:microsoft.com/office/officeart/2005/8/layout/balance1"/>
    <dgm:cxn modelId="{2A973860-17A4-46CC-9AF4-F3D609E4C9FD}" type="presParOf" srcId="{410CE69C-CD0F-4421-BB54-A0BC461D738D}" destId="{D2C7C9D0-FB10-4D5C-AB3C-65217F9DA865}" srcOrd="5" destOrd="0" presId="urn:microsoft.com/office/officeart/2005/8/layout/balance1"/>
    <dgm:cxn modelId="{3C8EEE91-1DFE-4778-AD3D-880EAD40CF0A}" type="presParOf" srcId="{410CE69C-CD0F-4421-BB54-A0BC461D738D}" destId="{06465687-9564-46CE-AD40-9F557D0E89B9}" srcOrd="6" destOrd="0" presId="urn:microsoft.com/office/officeart/2005/8/layout/balance1"/>
    <dgm:cxn modelId="{6C499DCA-F398-4803-A159-8989730C6BA1}" type="presParOf" srcId="{410CE69C-CD0F-4421-BB54-A0BC461D738D}" destId="{D1D99F39-3DE8-4657-8A7B-B606FDD4440A}" srcOrd="7" destOrd="0" presId="urn:microsoft.com/office/officeart/2005/8/layout/balance1"/>
    <dgm:cxn modelId="{4A31EBC8-E3FE-4AFE-A659-A8312BF23810}" type="presParOf" srcId="{410CE69C-CD0F-4421-BB54-A0BC461D738D}" destId="{030D25A6-55C2-4D46-957A-39EF2F0615AE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6BDA7B-031B-4037-91D3-D5ADFD355ECA}">
      <dsp:nvSpPr>
        <dsp:cNvPr id="0" name=""/>
        <dsp:cNvSpPr/>
      </dsp:nvSpPr>
      <dsp:spPr>
        <a:xfrm>
          <a:off x="732067" y="0"/>
          <a:ext cx="1477604" cy="820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err="1" smtClean="0"/>
            <a:t>Benefits</a:t>
          </a:r>
          <a:r>
            <a:rPr lang="nl-NL" sz="2600" kern="1200" dirty="0" smtClean="0"/>
            <a:t>:</a:t>
          </a:r>
          <a:endParaRPr lang="nl-NL" sz="2600" kern="1200" dirty="0"/>
        </a:p>
      </dsp:txBody>
      <dsp:txXfrm>
        <a:off x="732067" y="0"/>
        <a:ext cx="1477604" cy="820891"/>
      </dsp:txXfrm>
    </dsp:sp>
    <dsp:sp modelId="{06CF2689-04F9-46ED-8A6B-27829E0258C4}">
      <dsp:nvSpPr>
        <dsp:cNvPr id="0" name=""/>
        <dsp:cNvSpPr/>
      </dsp:nvSpPr>
      <dsp:spPr>
        <a:xfrm>
          <a:off x="2866384" y="0"/>
          <a:ext cx="1477604" cy="82089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600" kern="1200" dirty="0" err="1" smtClean="0"/>
            <a:t>Risks</a:t>
          </a:r>
          <a:r>
            <a:rPr lang="nl-NL" sz="2600" kern="1200" dirty="0" smtClean="0"/>
            <a:t>:</a:t>
          </a:r>
          <a:endParaRPr lang="nl-NL" sz="2600" kern="1200" dirty="0"/>
        </a:p>
      </dsp:txBody>
      <dsp:txXfrm>
        <a:off x="2866384" y="0"/>
        <a:ext cx="1477604" cy="820891"/>
      </dsp:txXfrm>
    </dsp:sp>
    <dsp:sp modelId="{DAED90B9-24D5-44D1-B86D-5A101DCADA13}">
      <dsp:nvSpPr>
        <dsp:cNvPr id="0" name=""/>
        <dsp:cNvSpPr/>
      </dsp:nvSpPr>
      <dsp:spPr>
        <a:xfrm>
          <a:off x="2230193" y="3488787"/>
          <a:ext cx="615668" cy="615668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468AD8-3771-4D9F-831E-B10C0452FD55}">
      <dsp:nvSpPr>
        <dsp:cNvPr id="0" name=""/>
        <dsp:cNvSpPr/>
      </dsp:nvSpPr>
      <dsp:spPr>
        <a:xfrm rot="21360000">
          <a:off x="690458" y="3224966"/>
          <a:ext cx="3695138" cy="2583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0F44D-6554-4B7D-915A-54D370728F3C}">
      <dsp:nvSpPr>
        <dsp:cNvPr id="0" name=""/>
        <dsp:cNvSpPr/>
      </dsp:nvSpPr>
      <dsp:spPr>
        <a:xfrm rot="21360000">
          <a:off x="696638" y="2759468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</a:t>
          </a:r>
          <a:r>
            <a:rPr lang="nl-NL" sz="1200" kern="1200" dirty="0" err="1" smtClean="0"/>
            <a:t>key</a:t>
          </a:r>
          <a:r>
            <a:rPr lang="nl-NL" sz="1200" kern="1200" dirty="0" smtClean="0"/>
            <a:t> business benefit 4&gt;</a:t>
          </a:r>
          <a:endParaRPr lang="nl-NL" sz="1200" kern="1200" dirty="0"/>
        </a:p>
      </dsp:txBody>
      <dsp:txXfrm rot="21360000">
        <a:off x="696638" y="2759468"/>
        <a:ext cx="1466373" cy="506404"/>
      </dsp:txXfrm>
    </dsp:sp>
    <dsp:sp modelId="{25852F8B-3059-42F9-AE2B-80E8A7288A44}">
      <dsp:nvSpPr>
        <dsp:cNvPr id="0" name=""/>
        <dsp:cNvSpPr/>
      </dsp:nvSpPr>
      <dsp:spPr>
        <a:xfrm rot="21360000">
          <a:off x="655593" y="2217680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</a:t>
          </a:r>
          <a:r>
            <a:rPr lang="nl-NL" sz="1200" kern="1200" dirty="0" err="1" smtClean="0"/>
            <a:t>key</a:t>
          </a:r>
          <a:r>
            <a:rPr lang="nl-NL" sz="1200" kern="1200" dirty="0" smtClean="0"/>
            <a:t> business benefit 3&gt;</a:t>
          </a:r>
          <a:endParaRPr lang="nl-NL" sz="1200" kern="1200" dirty="0"/>
        </a:p>
      </dsp:txBody>
      <dsp:txXfrm rot="21360000">
        <a:off x="655593" y="2217680"/>
        <a:ext cx="1466373" cy="506404"/>
      </dsp:txXfrm>
    </dsp:sp>
    <dsp:sp modelId="{D2C7C9D0-FB10-4D5C-AB3C-65217F9DA865}">
      <dsp:nvSpPr>
        <dsp:cNvPr id="0" name=""/>
        <dsp:cNvSpPr/>
      </dsp:nvSpPr>
      <dsp:spPr>
        <a:xfrm rot="21360000">
          <a:off x="614549" y="1675892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</a:t>
          </a:r>
          <a:r>
            <a:rPr lang="nl-NL" sz="1200" kern="1200" dirty="0" err="1" smtClean="0"/>
            <a:t>key</a:t>
          </a:r>
          <a:r>
            <a:rPr lang="nl-NL" sz="1200" kern="1200" dirty="0" smtClean="0"/>
            <a:t> business benefit 2&gt;</a:t>
          </a:r>
          <a:endParaRPr lang="nl-NL" sz="1200" kern="1200" dirty="0"/>
        </a:p>
      </dsp:txBody>
      <dsp:txXfrm rot="21360000">
        <a:off x="614549" y="1675892"/>
        <a:ext cx="1466373" cy="506404"/>
      </dsp:txXfrm>
    </dsp:sp>
    <dsp:sp modelId="{06465687-9564-46CE-AD40-9F557D0E89B9}">
      <dsp:nvSpPr>
        <dsp:cNvPr id="0" name=""/>
        <dsp:cNvSpPr/>
      </dsp:nvSpPr>
      <dsp:spPr>
        <a:xfrm rot="21360000">
          <a:off x="573504" y="1134104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</a:t>
          </a:r>
          <a:r>
            <a:rPr lang="nl-NL" sz="1200" kern="1200" dirty="0" err="1" smtClean="0"/>
            <a:t>key</a:t>
          </a:r>
          <a:r>
            <a:rPr lang="nl-NL" sz="1200" kern="1200" dirty="0" smtClean="0"/>
            <a:t> business benefit 1&gt;</a:t>
          </a:r>
          <a:endParaRPr lang="nl-NL" sz="1200" kern="1200" dirty="0"/>
        </a:p>
      </dsp:txBody>
      <dsp:txXfrm rot="21360000">
        <a:off x="573504" y="1134104"/>
        <a:ext cx="1466373" cy="506404"/>
      </dsp:txXfrm>
    </dsp:sp>
    <dsp:sp modelId="{D1D99F39-3DE8-4657-8A7B-B606FDD4440A}">
      <dsp:nvSpPr>
        <dsp:cNvPr id="0" name=""/>
        <dsp:cNvSpPr/>
      </dsp:nvSpPr>
      <dsp:spPr>
        <a:xfrm rot="21360000">
          <a:off x="2830955" y="2611708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&lt;Risk 2&gt;</a:t>
          </a:r>
          <a:endParaRPr lang="nl-NL" sz="1200" kern="1200" dirty="0"/>
        </a:p>
      </dsp:txBody>
      <dsp:txXfrm rot="21360000">
        <a:off x="2830955" y="2611708"/>
        <a:ext cx="1466373" cy="506404"/>
      </dsp:txXfrm>
    </dsp:sp>
    <dsp:sp modelId="{030D25A6-55C2-4D46-957A-39EF2F0615AE}">
      <dsp:nvSpPr>
        <dsp:cNvPr id="0" name=""/>
        <dsp:cNvSpPr/>
      </dsp:nvSpPr>
      <dsp:spPr>
        <a:xfrm rot="21360000">
          <a:off x="2789910" y="2069920"/>
          <a:ext cx="1466373" cy="5064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smtClean="0"/>
            <a:t>&lt;Risk 1&gt;</a:t>
          </a:r>
          <a:endParaRPr lang="nl-NL" sz="1200" kern="1200" dirty="0"/>
        </a:p>
      </dsp:txBody>
      <dsp:txXfrm rot="21360000">
        <a:off x="2789910" y="2069920"/>
        <a:ext cx="1466373" cy="506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5CF07-8F36-4717-A12A-1A1CE3D5D122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7A40B-D152-4571-A4A8-247F96ACE3A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95736" y="0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i="1" dirty="0" smtClean="0"/>
              <a:t>Project </a:t>
            </a:r>
            <a:r>
              <a:rPr lang="nl-NL" sz="4000" b="1" i="1" dirty="0" err="1" smtClean="0"/>
              <a:t>Proposal</a:t>
            </a:r>
            <a:endParaRPr lang="nl-NL" sz="4000" b="1" i="1" dirty="0"/>
          </a:p>
        </p:txBody>
      </p:sp>
      <p:sp>
        <p:nvSpPr>
          <p:cNvPr id="5" name="Tekstvak 4"/>
          <p:cNvSpPr txBox="1"/>
          <p:nvPr/>
        </p:nvSpPr>
        <p:spPr>
          <a:xfrm>
            <a:off x="0" y="620688"/>
            <a:ext cx="2843808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u="sng" dirty="0" smtClean="0"/>
              <a:t>Project name:</a:t>
            </a:r>
            <a:endParaRPr lang="nl-NL" u="sng" dirty="0"/>
          </a:p>
        </p:txBody>
      </p:sp>
      <p:sp>
        <p:nvSpPr>
          <p:cNvPr id="6" name="Tekstvak 5"/>
          <p:cNvSpPr txBox="1"/>
          <p:nvPr/>
        </p:nvSpPr>
        <p:spPr>
          <a:xfrm>
            <a:off x="2843808" y="620688"/>
            <a:ext cx="630019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&lt;project&gt;</a:t>
            </a:r>
            <a:endParaRPr lang="nl-NL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 bwMode="auto">
          <a:xfrm>
            <a:off x="0" y="980728"/>
            <a:ext cx="9144000" cy="5677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dirty="0" smtClean="0"/>
              <a:t>         </a:t>
            </a:r>
            <a:r>
              <a:rPr lang="en-US" sz="2400" dirty="0" smtClean="0"/>
              <a:t>&lt;Objectives </a:t>
            </a:r>
            <a:r>
              <a:rPr lang="en-US" sz="2400" dirty="0"/>
              <a:t>statement&gt;</a:t>
            </a:r>
          </a:p>
        </p:txBody>
      </p:sp>
      <p:sp>
        <p:nvSpPr>
          <p:cNvPr id="9" name="Text Placeholder 6"/>
          <p:cNvSpPr txBox="1">
            <a:spLocks/>
          </p:cNvSpPr>
          <p:nvPr/>
        </p:nvSpPr>
        <p:spPr>
          <a:xfrm>
            <a:off x="5102225" y="2708920"/>
            <a:ext cx="4041775" cy="496888"/>
          </a:xfrm>
          <a:prstGeom prst="rect">
            <a:avLst/>
          </a:prstGeom>
        </p:spPr>
        <p:txBody>
          <a:bodyPr vert="horz" lIns="45720" tIns="0" rIns="45720" bIns="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Costs</a:t>
            </a:r>
          </a:p>
        </p:txBody>
      </p:sp>
      <p:sp>
        <p:nvSpPr>
          <p:cNvPr id="12" name="Text Placeholder 4"/>
          <p:cNvSpPr txBox="1">
            <a:spLocks/>
          </p:cNvSpPr>
          <p:nvPr/>
        </p:nvSpPr>
        <p:spPr bwMode="auto">
          <a:xfrm>
            <a:off x="0" y="1556792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400" dirty="0" smtClean="0"/>
              <a:t>&lt;</a:t>
            </a:r>
            <a:r>
              <a:rPr lang="en-US" sz="2400" dirty="0" err="1" smtClean="0"/>
              <a:t>Feasability</a:t>
            </a:r>
            <a:r>
              <a:rPr lang="en-US" sz="2400" dirty="0" smtClean="0"/>
              <a:t> statement; a high level description for why the project is being conducted&gt;</a:t>
            </a:r>
            <a:endParaRPr lang="en-US" sz="2400" dirty="0"/>
          </a:p>
        </p:txBody>
      </p:sp>
      <p:sp>
        <p:nvSpPr>
          <p:cNvPr id="14" name="Text Placeholder 6"/>
          <p:cNvSpPr txBox="1">
            <a:spLocks/>
          </p:cNvSpPr>
          <p:nvPr/>
        </p:nvSpPr>
        <p:spPr bwMode="auto">
          <a:xfrm>
            <a:off x="5148064" y="4797152"/>
            <a:ext cx="364623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800" b="1" dirty="0">
                <a:solidFill>
                  <a:schemeClr val="accent1"/>
                </a:solidFill>
              </a:rPr>
              <a:t>Schedule</a:t>
            </a:r>
          </a:p>
        </p:txBody>
      </p:sp>
      <p:sp>
        <p:nvSpPr>
          <p:cNvPr id="15" name="Content Placeholder 7"/>
          <p:cNvSpPr txBox="1">
            <a:spLocks/>
          </p:cNvSpPr>
          <p:nvPr/>
        </p:nvSpPr>
        <p:spPr bwMode="auto">
          <a:xfrm>
            <a:off x="5148064" y="5301208"/>
            <a:ext cx="3744416" cy="12961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 dirty="0"/>
              <a:t>&lt;show  rough schedule&gt;</a:t>
            </a:r>
          </a:p>
          <a:p>
            <a:pPr marL="342900" indent="-342900">
              <a:spcBef>
                <a:spcPct val="20000"/>
              </a:spcBef>
            </a:pPr>
            <a:endParaRPr lang="en-US" sz="1600" dirty="0"/>
          </a:p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en-US" sz="1600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5148064" y="3212976"/>
            <a:ext cx="3744416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1600" dirty="0"/>
              <a:t>&lt;list cost elements and total</a:t>
            </a:r>
            <a:r>
              <a:rPr lang="en-US" sz="1600" dirty="0" smtClean="0"/>
              <a:t>&gt;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1600" dirty="0" smtClean="0"/>
              <a:t>…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1600" dirty="0" smtClean="0"/>
              <a:t>…</a:t>
            </a:r>
            <a:endParaRPr lang="en-US" sz="16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sz="1600" dirty="0"/>
          </a:p>
        </p:txBody>
      </p:sp>
      <p:graphicFrame>
        <p:nvGraphicFramePr>
          <p:cNvPr id="19" name="Diagram 18"/>
          <p:cNvGraphicFramePr/>
          <p:nvPr/>
        </p:nvGraphicFramePr>
        <p:xfrm>
          <a:off x="0" y="2636912"/>
          <a:ext cx="507605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81</Words>
  <Application>Microsoft Office PowerPoint</Application>
  <PresentationFormat>Diavoorstelling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Joris van Soest</dc:creator>
  <cp:lastModifiedBy>Joris van Soest</cp:lastModifiedBy>
  <cp:revision>11</cp:revision>
  <dcterms:created xsi:type="dcterms:W3CDTF">2010-09-19T19:17:26Z</dcterms:created>
  <dcterms:modified xsi:type="dcterms:W3CDTF">2010-09-19T21:22:40Z</dcterms:modified>
</cp:coreProperties>
</file>