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332" r:id="rId2"/>
  </p:sldIdLst>
  <p:sldSz cx="9144000" cy="6858000" type="screen4x3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415" autoAdjust="0"/>
  </p:normalViewPr>
  <p:slideViewPr>
    <p:cSldViewPr>
      <p:cViewPr varScale="1">
        <p:scale>
          <a:sx n="90" d="100"/>
          <a:sy n="90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0247AC-FDA3-4C64-8135-1D82D1CAE1A7}" type="datetimeFigureOut">
              <a:rPr lang="nl-NL"/>
              <a:pPr>
                <a:defRPr/>
              </a:pPr>
              <a:t>19-9-2010</a:t>
            </a:fld>
            <a:endParaRPr lang="nl-NL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4A594A-ACD6-4A5E-ADDF-28AFCA06E6B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557690-C4F3-42F8-B12D-5694CC926F8F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1F2515-AF7D-4E2A-8A5B-F0F4976D3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0601"/>
            <a:ext cx="7772400" cy="1470025"/>
          </a:xfrm>
        </p:spPr>
        <p:txBody>
          <a:bodyPr/>
          <a:lstStyle>
            <a:lvl1pPr algn="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5908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994E-588E-4A2E-8065-B72113B2BEA3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154D-47F0-413B-8C37-655030ACA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1"/>
            <a:ext cx="7772400" cy="1362075"/>
          </a:xfrm>
        </p:spPr>
        <p:txBody>
          <a:bodyPr anchor="b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267201"/>
            <a:ext cx="7772400" cy="150018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>
              <a:buNone/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5D51-8314-4DF1-8546-82386BA82667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537C-2090-49EB-9846-3F186B04B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43898-AC7C-404C-B96D-7E995B016DE2}" type="datetimeFigureOut">
              <a:rPr lang="nl-NL"/>
              <a:pPr>
                <a:defRPr/>
              </a:pPr>
              <a:t>19-9-2010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8AB3-7264-44A7-95B6-F1BFD37ECF6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C0DE1D-87ED-4E12-B735-405B0C25260D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F08F6-AD08-494C-979F-033AF9D3A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itel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/>
          <a:lstStyle/>
          <a:p>
            <a:pPr eaLnBrk="1" hangingPunct="1"/>
            <a:r>
              <a:rPr lang="nl-NL" dirty="0" err="1" smtClean="0"/>
              <a:t>Way</a:t>
            </a:r>
            <a:r>
              <a:rPr lang="nl-NL" dirty="0" smtClean="0"/>
              <a:t> 34: Select the right project portfolio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1"/>
          </p:nvPr>
        </p:nvSpPr>
        <p:spPr>
          <a:xfrm>
            <a:off x="152400" y="1351309"/>
            <a:ext cx="4038600" cy="4525963"/>
          </a:xfrm>
        </p:spPr>
        <p:txBody>
          <a:bodyPr/>
          <a:lstStyle/>
          <a:p>
            <a:pPr eaLnBrk="1" hangingPunct="1"/>
            <a:r>
              <a:rPr lang="nl-NL" sz="2400" dirty="0" err="1" smtClean="0"/>
              <a:t>Calculate</a:t>
            </a:r>
            <a:r>
              <a:rPr lang="nl-NL" sz="2400" dirty="0" smtClean="0"/>
              <a:t> the </a:t>
            </a:r>
            <a:r>
              <a:rPr lang="nl-NL" sz="2400" dirty="0" err="1" smtClean="0"/>
              <a:t>value</a:t>
            </a:r>
            <a:r>
              <a:rPr lang="nl-NL" sz="2400" dirty="0" smtClean="0"/>
              <a:t> and risk of all </a:t>
            </a:r>
            <a:r>
              <a:rPr lang="nl-NL" sz="2400" dirty="0" err="1" smtClean="0"/>
              <a:t>projects</a:t>
            </a:r>
            <a:endParaRPr lang="nl-NL" sz="2400" dirty="0" smtClean="0"/>
          </a:p>
          <a:p>
            <a:pPr eaLnBrk="1" hangingPunct="1"/>
            <a:endParaRPr lang="nl-NL" sz="2400" dirty="0" smtClean="0"/>
          </a:p>
          <a:p>
            <a:pPr eaLnBrk="1" hangingPunct="1"/>
            <a:r>
              <a:rPr lang="nl-NL" sz="2400" dirty="0" err="1" smtClean="0"/>
              <a:t>Calculate</a:t>
            </a:r>
            <a:r>
              <a:rPr lang="nl-NL" sz="2400" dirty="0" smtClean="0"/>
              <a:t> and plot all </a:t>
            </a:r>
            <a:r>
              <a:rPr lang="nl-NL" sz="2400" dirty="0" err="1" smtClean="0"/>
              <a:t>possible</a:t>
            </a:r>
            <a:r>
              <a:rPr lang="nl-NL" sz="2400" dirty="0" smtClean="0"/>
              <a:t> </a:t>
            </a:r>
            <a:r>
              <a:rPr lang="nl-NL" sz="2400" dirty="0" err="1" smtClean="0"/>
              <a:t>portfolios</a:t>
            </a:r>
            <a:r>
              <a:rPr lang="nl-NL" sz="2400" dirty="0" smtClean="0"/>
              <a:t>, </a:t>
            </a:r>
            <a:r>
              <a:rPr lang="nl-NL" sz="2400" dirty="0" smtClean="0"/>
              <a:t> </a:t>
            </a:r>
            <a:r>
              <a:rPr lang="nl-NL" sz="2400" dirty="0" err="1" smtClean="0"/>
              <a:t>commonly</a:t>
            </a:r>
            <a:r>
              <a:rPr lang="nl-NL" sz="2400" dirty="0" smtClean="0"/>
              <a:t> </a:t>
            </a:r>
            <a:r>
              <a:rPr lang="nl-NL" sz="2400" dirty="0" err="1" smtClean="0"/>
              <a:t>used</a:t>
            </a:r>
            <a:r>
              <a:rPr lang="nl-NL" sz="2400" dirty="0" smtClean="0"/>
              <a:t> </a:t>
            </a:r>
            <a:r>
              <a:rPr lang="nl-NL" sz="2400" dirty="0" err="1" smtClean="0"/>
              <a:t>method</a:t>
            </a:r>
            <a:r>
              <a:rPr lang="nl-NL" sz="2400" dirty="0" smtClean="0"/>
              <a:t>: </a:t>
            </a:r>
            <a:r>
              <a:rPr lang="nl-NL" sz="2400" dirty="0" err="1" smtClean="0"/>
              <a:t>Monte</a:t>
            </a:r>
            <a:r>
              <a:rPr lang="nl-NL" sz="2400" dirty="0" smtClean="0"/>
              <a:t> Carlo </a:t>
            </a:r>
            <a:r>
              <a:rPr lang="nl-NL" sz="2400" dirty="0" err="1" smtClean="0"/>
              <a:t>simulation</a:t>
            </a:r>
            <a:endParaRPr lang="nl-NL" sz="2400" dirty="0" smtClean="0"/>
          </a:p>
          <a:p>
            <a:pPr eaLnBrk="1" hangingPunct="1"/>
            <a:endParaRPr lang="nl-NL" sz="2400" dirty="0" smtClean="0"/>
          </a:p>
          <a:p>
            <a:pPr eaLnBrk="1" hangingPunct="1"/>
            <a:r>
              <a:rPr lang="nl-NL" sz="2400" dirty="0" smtClean="0"/>
              <a:t>The plot shows </a:t>
            </a:r>
            <a:r>
              <a:rPr lang="nl-NL" sz="2400" dirty="0" err="1" smtClean="0"/>
              <a:t>an</a:t>
            </a:r>
            <a:r>
              <a:rPr lang="nl-NL" sz="2400" dirty="0" smtClean="0"/>
              <a:t> </a:t>
            </a:r>
            <a:r>
              <a:rPr lang="nl-NL" sz="2400" dirty="0" err="1" smtClean="0"/>
              <a:t>efficient</a:t>
            </a:r>
            <a:r>
              <a:rPr lang="nl-NL" sz="2400" dirty="0" smtClean="0"/>
              <a:t> </a:t>
            </a:r>
            <a:r>
              <a:rPr lang="nl-NL" sz="2400" dirty="0" err="1" smtClean="0"/>
              <a:t>frontier</a:t>
            </a:r>
            <a:r>
              <a:rPr lang="nl-NL" sz="2400" dirty="0" smtClean="0"/>
              <a:t>; </a:t>
            </a:r>
            <a:r>
              <a:rPr lang="nl-NL" sz="2400" dirty="0" err="1" smtClean="0"/>
              <a:t>choose</a:t>
            </a:r>
            <a:r>
              <a:rPr lang="nl-NL" sz="2400" dirty="0" smtClean="0"/>
              <a:t> the portfolio </a:t>
            </a:r>
            <a:r>
              <a:rPr lang="nl-NL" sz="2400" dirty="0" err="1" smtClean="0"/>
              <a:t>on</a:t>
            </a:r>
            <a:r>
              <a:rPr lang="nl-NL" sz="2400" dirty="0" smtClean="0"/>
              <a:t> </a:t>
            </a:r>
            <a:r>
              <a:rPr lang="nl-NL" sz="2400" dirty="0" err="1" smtClean="0"/>
              <a:t>or</a:t>
            </a:r>
            <a:r>
              <a:rPr lang="nl-NL" sz="2400" dirty="0" smtClean="0"/>
              <a:t> </a:t>
            </a:r>
            <a:r>
              <a:rPr lang="nl-NL" sz="2400" dirty="0" smtClean="0"/>
              <a:t>close </a:t>
            </a:r>
            <a:r>
              <a:rPr lang="nl-NL" sz="2400" dirty="0" smtClean="0"/>
              <a:t>to </a:t>
            </a:r>
            <a:r>
              <a:rPr lang="nl-NL" sz="2400" dirty="0" err="1" smtClean="0"/>
              <a:t>this</a:t>
            </a:r>
            <a:r>
              <a:rPr lang="nl-NL" sz="2400" dirty="0" smtClean="0"/>
              <a:t> </a:t>
            </a:r>
            <a:r>
              <a:rPr lang="nl-NL" sz="2400" dirty="0" err="1" smtClean="0"/>
              <a:t>line</a:t>
            </a:r>
            <a:endParaRPr lang="nl-NL" sz="2400" dirty="0" smtClean="0"/>
          </a:p>
          <a:p>
            <a:pPr eaLnBrk="1" hangingPunct="1"/>
            <a:endParaRPr lang="en-US" sz="1600" dirty="0"/>
          </a:p>
        </p:txBody>
      </p:sp>
      <p:sp>
        <p:nvSpPr>
          <p:cNvPr id="17" name="Tijdelijke aanduiding voor dianummer 16"/>
          <p:cNvSpPr txBox="1">
            <a:spLocks noGrp="1"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D6EF02-6040-42E9-80B3-409B37A3F05E}" type="slidenum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ijdelijke aanduiding voor voettekst 17"/>
          <p:cNvSpPr txBox="1">
            <a:spLocks noGrp="1"/>
          </p:cNvSpPr>
          <p:nvPr/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Way 34. Proposed IS/IT project portfolio</a:t>
            </a:r>
            <a:endParaRPr lang="nl-NL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quarter" idx="2"/>
          </p:nvPr>
        </p:nvGraphicFramePr>
        <p:xfrm>
          <a:off x="5181600" y="1086247"/>
          <a:ext cx="2413000" cy="1190625"/>
        </p:xfrm>
        <a:graphic>
          <a:graphicData uri="http://schemas.openxmlformats.org/drawingml/2006/table">
            <a:tbl>
              <a:tblPr/>
              <a:tblGrid>
                <a:gridCol w="608799"/>
                <a:gridCol w="903686"/>
                <a:gridCol w="900515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" name="Picture 25" descr="Efficient Fronti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807940"/>
            <a:ext cx="47244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credible information strategy the right side of the syllabus + mij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">
      <a:majorFont>
        <a:latin typeface="Century Gothic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Incredible information strategy the right side of the syllabus + mijn slide</Template>
  <TotalTime>3</TotalTime>
  <Words>61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Incredible information strategy the right side of the syllabus + mijn slide</vt:lpstr>
      <vt:lpstr>Way 34: Select the right project portfolio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 34: Select the right project portfolio</dc:title>
  <dc:creator>AP</dc:creator>
  <cp:lastModifiedBy>AP</cp:lastModifiedBy>
  <cp:revision>3</cp:revision>
  <dcterms:created xsi:type="dcterms:W3CDTF">2010-09-19T10:50:49Z</dcterms:created>
  <dcterms:modified xsi:type="dcterms:W3CDTF">2010-09-19T10:57:26Z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TC300002261033</vt:lpwstr>
  </property>
</Properties>
</file>