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27D4E-DB8B-4419-B6BF-9E24125FF56B}" type="datetimeFigureOut">
              <a:rPr lang="nl-NL" smtClean="0"/>
              <a:pPr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D6F00-53F9-4FE9-9C3B-1CB58EEA15E2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691680" y="1988840"/>
            <a:ext cx="5580112" cy="36724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Down Arrow 6"/>
          <p:cNvSpPr/>
          <p:nvPr/>
        </p:nvSpPr>
        <p:spPr>
          <a:xfrm rot="19352424">
            <a:off x="5574512" y="3407442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Down Arrow 9"/>
          <p:cNvSpPr/>
          <p:nvPr/>
        </p:nvSpPr>
        <p:spPr>
          <a:xfrm rot="12833628">
            <a:off x="2755607" y="3334219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Down Arrow 10"/>
          <p:cNvSpPr/>
          <p:nvPr/>
        </p:nvSpPr>
        <p:spPr>
          <a:xfrm rot="5400000">
            <a:off x="3959932" y="5193196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2555776" y="1340768"/>
            <a:ext cx="38884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latin typeface="Aharoni" pitchFamily="2" charset="-79"/>
                <a:cs typeface="Aharoni" pitchFamily="2" charset="-79"/>
              </a:rPr>
              <a:t>Information</a:t>
            </a:r>
            <a:r>
              <a:rPr lang="nl-NL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nl-NL" sz="2800" dirty="0" err="1" smtClean="0">
                <a:latin typeface="Aharoni" pitchFamily="2" charset="-79"/>
                <a:cs typeface="Aharoni" pitchFamily="2" charset="-79"/>
              </a:rPr>
              <a:t>Collection</a:t>
            </a:r>
            <a:endParaRPr lang="nl-NL" sz="2800" dirty="0" smtClean="0">
              <a:latin typeface="Aharoni" pitchFamily="2" charset="-79"/>
              <a:cs typeface="Aharoni" pitchFamily="2" charset="-79"/>
            </a:endParaRPr>
          </a:p>
          <a:p>
            <a:endParaRPr lang="nl-NL" dirty="0"/>
          </a:p>
        </p:txBody>
      </p:sp>
      <p:sp>
        <p:nvSpPr>
          <p:cNvPr id="13" name="TextBox 12"/>
          <p:cNvSpPr txBox="1"/>
          <p:nvPr/>
        </p:nvSpPr>
        <p:spPr>
          <a:xfrm>
            <a:off x="5327576" y="5805264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latin typeface="Aharoni" pitchFamily="2" charset="-79"/>
                <a:cs typeface="Aharoni" pitchFamily="2" charset="-79"/>
              </a:rPr>
              <a:t>Seeking</a:t>
            </a:r>
            <a:r>
              <a:rPr lang="nl-NL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nl-NL" sz="2800" dirty="0" err="1" smtClean="0">
                <a:latin typeface="Aharoni" pitchFamily="2" charset="-79"/>
                <a:cs typeface="Aharoni" pitchFamily="2" charset="-79"/>
              </a:rPr>
              <a:t>Alternativies</a:t>
            </a:r>
            <a:endParaRPr lang="nl-NL" sz="2800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573325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latin typeface="Aharoni" pitchFamily="2" charset="-79"/>
                <a:cs typeface="Aharoni" pitchFamily="2" charset="-79"/>
              </a:rPr>
              <a:t>Prioritizing</a:t>
            </a:r>
            <a:endParaRPr lang="nl-NL" sz="2800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Future</a:t>
            </a:r>
            <a:r>
              <a:rPr lang="nl-NL" dirty="0" smtClean="0"/>
              <a:t> </a:t>
            </a:r>
            <a:r>
              <a:rPr lang="nl-NL" dirty="0" err="1" smtClean="0"/>
              <a:t>Investment</a:t>
            </a:r>
            <a:r>
              <a:rPr lang="nl-NL" dirty="0" smtClean="0"/>
              <a:t> </a:t>
            </a:r>
            <a:r>
              <a:rPr lang="nl-NL" dirty="0" err="1" smtClean="0"/>
              <a:t>Possibilities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Future Investment Possibilities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</dc:creator>
  <cp:lastModifiedBy>Marcel</cp:lastModifiedBy>
  <cp:revision>5</cp:revision>
  <dcterms:created xsi:type="dcterms:W3CDTF">2010-09-18T07:43:58Z</dcterms:created>
  <dcterms:modified xsi:type="dcterms:W3CDTF">2010-09-19T20:56:52Z</dcterms:modified>
</cp:coreProperties>
</file>