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8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stable/2486755" TargetMode="External"/><Relationship Id="rId2" Type="http://schemas.openxmlformats.org/officeDocument/2006/relationships/hyperlink" Target="http://books.google.nl/books?id=FG2ZNPjdrnYC&amp;pg=PA290&amp;dq=Daft+OD+steps&amp;hl=nl&amp;ei=QfCRTKsTyOo4tcXdpwc&amp;sa=X&amp;oi=book_result&amp;ct=result&amp;resnum=2&amp;ved=0CDoQ6AEwAQ#v=onepage&amp;q&amp;f=false" TargetMode="External"/><Relationship Id="rId1" Type="http://schemas.openxmlformats.org/officeDocument/2006/relationships/hyperlink" Target="http://delivery.acm.org/10.1145/510000/506729/p51-gallivan.pdf?key1=506729&amp;key2=4421464821&amp;coll=GUIDE&amp;dl=GUIDE&amp;CFID=102058836&amp;CFTOKEN=40616867" TargetMode="External"/><Relationship Id="rId5" Type="http://schemas.openxmlformats.org/officeDocument/2006/relationships/hyperlink" Target="http://linux188.utsp.utwente.nl/V/5XFETYYMU7CMMQNQEPTGJXJ1B4E7NAI4E17TGYH37GEGP69S87-25943?func=meta-3&amp;short-format=002&amp;set_number=001475&amp;set_entry=000003&amp;format=999" TargetMode="External"/><Relationship Id="rId4" Type="http://schemas.openxmlformats.org/officeDocument/2006/relationships/hyperlink" Target="http://student-kmt.hku.nl/~wytze/RFID/learning_from_RFID_strategies_for_new_technology_adoption.pdf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nl/books?id=FG2ZNPjdrnYC&amp;pg=PA290&amp;dq=Daft+OD+steps&amp;hl=nl&amp;ei=QfCRTKsTyOo4tcXdpwc&amp;sa=X&amp;oi=book_result&amp;ct=result&amp;resnum=2&amp;ved=0CDoQ6AEwAQ#v=onepage&amp;q&amp;f=false" TargetMode="External"/><Relationship Id="rId2" Type="http://schemas.openxmlformats.org/officeDocument/2006/relationships/hyperlink" Target="http://linux188.utsp.utwente.nl/V/5XFETYYMU7CMMQNQEPTGJXJ1B4E7NAI4E17TGYH37GEGP69S87-25943?func=meta-3&amp;short-format=002&amp;set_number=001475&amp;set_entry=000003&amp;format=999" TargetMode="External"/><Relationship Id="rId1" Type="http://schemas.openxmlformats.org/officeDocument/2006/relationships/hyperlink" Target="http://delivery.acm.org/10.1145/510000/506729/p51-gallivan.pdf?key1=506729&amp;key2=4421464821&amp;coll=GUIDE&amp;dl=GUIDE&amp;CFID=102058836&amp;CFTOKEN=40616867" TargetMode="External"/><Relationship Id="rId5" Type="http://schemas.openxmlformats.org/officeDocument/2006/relationships/hyperlink" Target="http://student-kmt.hku.nl/~wytze/RFID/learning_from_RFID_strategies_for_new_technology_adoption.pdf" TargetMode="External"/><Relationship Id="rId4" Type="http://schemas.openxmlformats.org/officeDocument/2006/relationships/hyperlink" Target="http://www.jstor.org/stable/2486755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09A15B-EE8B-4D14-AB71-D711C305963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43B074E-46E3-480F-9D2F-69238D8D77A8}">
      <dgm:prSet phldrT="[Tekst]"/>
      <dgm:spPr/>
      <dgm:t>
        <a:bodyPr/>
        <a:lstStyle/>
        <a:p>
          <a:r>
            <a:rPr lang="en-GB" dirty="0" smtClean="0"/>
            <a:t>Determine influential </a:t>
          </a:r>
          <a:r>
            <a:rPr lang="en-GB" dirty="0" err="1" smtClean="0"/>
            <a:t>apects</a:t>
          </a:r>
          <a:endParaRPr lang="en-GB" dirty="0"/>
        </a:p>
      </dgm:t>
    </dgm:pt>
    <dgm:pt modelId="{8C4C6D21-28B6-4337-8207-D9631142A147}" type="parTrans" cxnId="{BC94132C-D9E8-409D-9239-5CCF7EF12246}">
      <dgm:prSet/>
      <dgm:spPr/>
      <dgm:t>
        <a:bodyPr/>
        <a:lstStyle/>
        <a:p>
          <a:endParaRPr lang="en-GB"/>
        </a:p>
      </dgm:t>
    </dgm:pt>
    <dgm:pt modelId="{3002E673-EBB1-4C3A-B8A4-151BBFA3E207}" type="sibTrans" cxnId="{BC94132C-D9E8-409D-9239-5CCF7EF12246}">
      <dgm:prSet/>
      <dgm:spPr/>
      <dgm:t>
        <a:bodyPr/>
        <a:lstStyle/>
        <a:p>
          <a:endParaRPr lang="en-GB"/>
        </a:p>
      </dgm:t>
    </dgm:pt>
    <dgm:pt modelId="{470A892A-1E78-494A-AADD-0AADCDC1355F}">
      <dgm:prSet phldrT="[Tekst]" custT="1"/>
      <dgm:spPr/>
      <dgm:t>
        <a:bodyPr/>
        <a:lstStyle/>
        <a:p>
          <a:r>
            <a:rPr lang="nl-NL" sz="2300" dirty="0" err="1" smtClean="0">
              <a:hlinkClick xmlns:r="http://schemas.openxmlformats.org/officeDocument/2006/relationships" r:id="rId1"/>
            </a:rPr>
            <a:t>Influential</a:t>
          </a:r>
          <a:r>
            <a:rPr lang="nl-NL" sz="2300" dirty="0" smtClean="0">
              <a:hlinkClick xmlns:r="http://schemas.openxmlformats.org/officeDocument/2006/relationships" r:id="rId1"/>
            </a:rPr>
            <a:t> </a:t>
          </a:r>
          <a:r>
            <a:rPr lang="nl-NL" sz="2300" dirty="0" err="1" smtClean="0">
              <a:hlinkClick xmlns:r="http://schemas.openxmlformats.org/officeDocument/2006/relationships" r:id="rId1"/>
            </a:rPr>
            <a:t>themes</a:t>
          </a:r>
          <a:r>
            <a:rPr lang="nl-NL" sz="2300" dirty="0" smtClean="0">
              <a:hlinkClick xmlns:r="http://schemas.openxmlformats.org/officeDocument/2006/relationships" r:id="rId1"/>
            </a:rPr>
            <a:t> (p.16</a:t>
          </a:r>
          <a:r>
            <a:rPr lang="nl-NL" sz="1600" dirty="0" smtClean="0">
              <a:hlinkClick xmlns:r="http://schemas.openxmlformats.org/officeDocument/2006/relationships" r:id="rId1"/>
            </a:rPr>
            <a:t>)</a:t>
          </a:r>
          <a:endParaRPr lang="en-GB" sz="1600" dirty="0"/>
        </a:p>
      </dgm:t>
    </dgm:pt>
    <dgm:pt modelId="{7B39D5C7-4747-4579-9B2F-5CE6F48AF30A}" type="parTrans" cxnId="{BF265781-148B-4740-A29D-4003F1904496}">
      <dgm:prSet/>
      <dgm:spPr/>
      <dgm:t>
        <a:bodyPr/>
        <a:lstStyle/>
        <a:p>
          <a:endParaRPr lang="en-GB"/>
        </a:p>
      </dgm:t>
    </dgm:pt>
    <dgm:pt modelId="{D246023B-5736-421B-A736-1AF909BCB5AA}" type="sibTrans" cxnId="{BF265781-148B-4740-A29D-4003F1904496}">
      <dgm:prSet/>
      <dgm:spPr/>
      <dgm:t>
        <a:bodyPr/>
        <a:lstStyle/>
        <a:p>
          <a:endParaRPr lang="en-GB"/>
        </a:p>
      </dgm:t>
    </dgm:pt>
    <dgm:pt modelId="{D4A86637-8E52-4C09-B15F-2AD9FF199AC4}">
      <dgm:prSet phldrT="[Tekst]"/>
      <dgm:spPr/>
      <dgm:t>
        <a:bodyPr/>
        <a:lstStyle/>
        <a:p>
          <a:r>
            <a:rPr lang="en-GB" dirty="0" smtClean="0"/>
            <a:t>Determine organizational culture</a:t>
          </a:r>
          <a:endParaRPr lang="en-GB" dirty="0"/>
        </a:p>
      </dgm:t>
    </dgm:pt>
    <dgm:pt modelId="{B64F714A-7E77-4C06-B6A8-D354A879F68F}" type="parTrans" cxnId="{8C04D1F1-5938-4D8B-B72C-93CCEFD54217}">
      <dgm:prSet/>
      <dgm:spPr/>
      <dgm:t>
        <a:bodyPr/>
        <a:lstStyle/>
        <a:p>
          <a:endParaRPr lang="en-GB"/>
        </a:p>
      </dgm:t>
    </dgm:pt>
    <dgm:pt modelId="{C20E9085-9770-493D-8CB2-D11397CD8CC7}" type="sibTrans" cxnId="{8C04D1F1-5938-4D8B-B72C-93CCEFD54217}">
      <dgm:prSet/>
      <dgm:spPr/>
      <dgm:t>
        <a:bodyPr/>
        <a:lstStyle/>
        <a:p>
          <a:endParaRPr lang="en-GB"/>
        </a:p>
      </dgm:t>
    </dgm:pt>
    <dgm:pt modelId="{B9849F65-3E8A-49CC-A29B-549CFB89B6F0}">
      <dgm:prSet phldrT="[Teks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/>
            </a:rPr>
            <a:t>Change process</a:t>
          </a:r>
          <a:endParaRPr lang="en-GB" dirty="0"/>
        </a:p>
      </dgm:t>
    </dgm:pt>
    <dgm:pt modelId="{2F3AC077-A519-4A04-A57C-6F397A68386E}" type="parTrans" cxnId="{1F1F52AE-54C2-47FD-941D-60AB3091213F}">
      <dgm:prSet/>
      <dgm:spPr/>
      <dgm:t>
        <a:bodyPr/>
        <a:lstStyle/>
        <a:p>
          <a:endParaRPr lang="en-GB"/>
        </a:p>
      </dgm:t>
    </dgm:pt>
    <dgm:pt modelId="{18EAA387-CA40-4F26-88DF-7B9113ADC25F}" type="sibTrans" cxnId="{1F1F52AE-54C2-47FD-941D-60AB3091213F}">
      <dgm:prSet/>
      <dgm:spPr/>
      <dgm:t>
        <a:bodyPr/>
        <a:lstStyle/>
        <a:p>
          <a:endParaRPr lang="en-GB"/>
        </a:p>
      </dgm:t>
    </dgm:pt>
    <dgm:pt modelId="{6C01D74D-797F-46B1-B89A-BA41C9808700}">
      <dgm:prSet phldrT="[Teks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/>
            </a:rPr>
            <a:t>Business strategy</a:t>
          </a:r>
          <a:endParaRPr lang="en-GB" dirty="0"/>
        </a:p>
      </dgm:t>
    </dgm:pt>
    <dgm:pt modelId="{5381DFAF-AD87-42A7-BAAF-E83FC4D3E7C4}" type="parTrans" cxnId="{3341757E-C9B1-446A-A8A9-CFF654B60667}">
      <dgm:prSet/>
      <dgm:spPr/>
      <dgm:t>
        <a:bodyPr/>
        <a:lstStyle/>
        <a:p>
          <a:endParaRPr lang="en-GB"/>
        </a:p>
      </dgm:t>
    </dgm:pt>
    <dgm:pt modelId="{B2526406-3ED3-44E8-9325-39746C3735E8}" type="sibTrans" cxnId="{3341757E-C9B1-446A-A8A9-CFF654B60667}">
      <dgm:prSet/>
      <dgm:spPr/>
      <dgm:t>
        <a:bodyPr/>
        <a:lstStyle/>
        <a:p>
          <a:endParaRPr lang="en-GB"/>
        </a:p>
      </dgm:t>
    </dgm:pt>
    <dgm:pt modelId="{2FE23F52-FF5F-48E1-A2EE-44083E4B0278}">
      <dgm:prSet phldrT="[Tekst]"/>
      <dgm:spPr/>
      <dgm:t>
        <a:bodyPr/>
        <a:lstStyle/>
        <a:p>
          <a:r>
            <a:rPr lang="en-GB" dirty="0" smtClean="0"/>
            <a:t>Planning</a:t>
          </a:r>
          <a:endParaRPr lang="en-GB" dirty="0"/>
        </a:p>
      </dgm:t>
    </dgm:pt>
    <dgm:pt modelId="{A9508921-AE90-4544-AAF5-D4018CAD54DA}" type="parTrans" cxnId="{2642932A-28DD-4CF2-8B17-A7450B6E414D}">
      <dgm:prSet/>
      <dgm:spPr/>
      <dgm:t>
        <a:bodyPr/>
        <a:lstStyle/>
        <a:p>
          <a:endParaRPr lang="en-GB"/>
        </a:p>
      </dgm:t>
    </dgm:pt>
    <dgm:pt modelId="{EAE93EE2-F9B2-4D33-9745-A0C86CC056DF}" type="sibTrans" cxnId="{2642932A-28DD-4CF2-8B17-A7450B6E414D}">
      <dgm:prSet/>
      <dgm:spPr/>
      <dgm:t>
        <a:bodyPr/>
        <a:lstStyle/>
        <a:p>
          <a:endParaRPr lang="en-GB"/>
        </a:p>
      </dgm:t>
    </dgm:pt>
    <dgm:pt modelId="{849E1DF6-8256-4FCB-B92B-501A78797377}">
      <dgm:prSet phldrT="[Tekst]"/>
      <dgm:spPr/>
      <dgm:t>
        <a:bodyPr/>
        <a:lstStyle/>
        <a:p>
          <a:r>
            <a:rPr lang="en-GB" dirty="0" smtClean="0">
              <a:hlinkClick xmlns:r="http://schemas.openxmlformats.org/officeDocument/2006/relationships" r:id="rId4"/>
            </a:rPr>
            <a:t>Key elements</a:t>
          </a:r>
          <a:r>
            <a:rPr lang="en-GB" dirty="0" smtClean="0"/>
            <a:t> </a:t>
          </a:r>
          <a:endParaRPr lang="en-GB" dirty="0"/>
        </a:p>
      </dgm:t>
    </dgm:pt>
    <dgm:pt modelId="{45E4EA9E-4A61-4F2B-AC7A-84944575F954}" type="parTrans" cxnId="{67ED015D-23A8-4515-983C-BCD43E05FB98}">
      <dgm:prSet/>
      <dgm:spPr/>
      <dgm:t>
        <a:bodyPr/>
        <a:lstStyle/>
        <a:p>
          <a:endParaRPr lang="en-GB"/>
        </a:p>
      </dgm:t>
    </dgm:pt>
    <dgm:pt modelId="{7042ACDD-9A93-4EBF-9879-D550C2922DCE}" type="sibTrans" cxnId="{67ED015D-23A8-4515-983C-BCD43E05FB98}">
      <dgm:prSet/>
      <dgm:spPr/>
      <dgm:t>
        <a:bodyPr/>
        <a:lstStyle/>
        <a:p>
          <a:endParaRPr lang="en-GB"/>
        </a:p>
      </dgm:t>
    </dgm:pt>
    <dgm:pt modelId="{624A524C-8110-4548-8134-96C36E797D71}">
      <dgm:prSet phldrT="[Teks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/>
            </a:rPr>
            <a:t>Organizational Development</a:t>
          </a:r>
          <a:endParaRPr lang="en-GB" dirty="0"/>
        </a:p>
      </dgm:t>
    </dgm:pt>
    <dgm:pt modelId="{BE2EE135-4AB6-4232-B6AC-85DD5D80EF01}" type="parTrans" cxnId="{5D8961C4-37DA-4C09-B5BE-7C6ABC3C3A4B}">
      <dgm:prSet/>
      <dgm:spPr/>
      <dgm:t>
        <a:bodyPr/>
        <a:lstStyle/>
        <a:p>
          <a:endParaRPr lang="en-GB"/>
        </a:p>
      </dgm:t>
    </dgm:pt>
    <dgm:pt modelId="{D3264E2A-E10B-4FFF-BE8C-7FAB0061DE84}" type="sibTrans" cxnId="{5D8961C4-37DA-4C09-B5BE-7C6ABC3C3A4B}">
      <dgm:prSet/>
      <dgm:spPr/>
      <dgm:t>
        <a:bodyPr/>
        <a:lstStyle/>
        <a:p>
          <a:endParaRPr lang="en-GB"/>
        </a:p>
      </dgm:t>
    </dgm:pt>
    <dgm:pt modelId="{B6353741-44B5-4BBF-A76C-FC09CAACFE0A}">
      <dgm:prSet phldrT="[Tekst]"/>
      <dgm:spPr/>
      <dgm:t>
        <a:bodyPr/>
        <a:lstStyle/>
        <a:p>
          <a:r>
            <a:rPr lang="nl-NL" smtClean="0">
              <a:hlinkClick xmlns:r="http://schemas.openxmlformats.org/officeDocument/2006/relationships" r:id="rId5"/>
            </a:rPr>
            <a:t>Top-down</a:t>
          </a:r>
          <a:endParaRPr lang="en-GB" dirty="0"/>
        </a:p>
      </dgm:t>
    </dgm:pt>
    <dgm:pt modelId="{9C49CB42-48DA-4745-9D16-07B4B544E313}" type="parTrans" cxnId="{449AA106-8C65-4E0A-85FB-1160DD9058CE}">
      <dgm:prSet/>
      <dgm:spPr/>
    </dgm:pt>
    <dgm:pt modelId="{2636433B-97FD-44C5-AA11-5F2637DB5A63}" type="sibTrans" cxnId="{449AA106-8C65-4E0A-85FB-1160DD9058CE}">
      <dgm:prSet/>
      <dgm:spPr/>
    </dgm:pt>
    <dgm:pt modelId="{FA1537B9-985A-447A-91B5-A2132D544DC6}" type="pres">
      <dgm:prSet presAssocID="{9609A15B-EE8B-4D14-AB71-D711C305963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65940EC-DE28-4537-BA66-2FDC2309B2D8}" type="pres">
      <dgm:prSet presAssocID="{543B074E-46E3-480F-9D2F-69238D8D77A8}" presName="composite" presStyleCnt="0"/>
      <dgm:spPr/>
    </dgm:pt>
    <dgm:pt modelId="{E0E55A21-E54F-450B-B887-3F3CF125ABD9}" type="pres">
      <dgm:prSet presAssocID="{543B074E-46E3-480F-9D2F-69238D8D77A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798B27-850D-4AB8-8BD5-565B8CD9F647}" type="pres">
      <dgm:prSet presAssocID="{543B074E-46E3-480F-9D2F-69238D8D77A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28917C-5CA7-47BD-B2CB-90C51A3E2A3D}" type="pres">
      <dgm:prSet presAssocID="{3002E673-EBB1-4C3A-B8A4-151BBFA3E207}" presName="sp" presStyleCnt="0"/>
      <dgm:spPr/>
    </dgm:pt>
    <dgm:pt modelId="{A36B8832-BA72-483D-B872-6BD4DD9E1AB4}" type="pres">
      <dgm:prSet presAssocID="{D4A86637-8E52-4C09-B15F-2AD9FF199AC4}" presName="composite" presStyleCnt="0"/>
      <dgm:spPr/>
    </dgm:pt>
    <dgm:pt modelId="{D1376ED0-1797-48D6-81BA-942942851A5F}" type="pres">
      <dgm:prSet presAssocID="{D4A86637-8E52-4C09-B15F-2AD9FF199AC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48011D-E357-439D-884A-3C20C33E46A6}" type="pres">
      <dgm:prSet presAssocID="{D4A86637-8E52-4C09-B15F-2AD9FF199AC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362CE7-A071-4C13-AC80-B703C0FFC81A}" type="pres">
      <dgm:prSet presAssocID="{C20E9085-9770-493D-8CB2-D11397CD8CC7}" presName="sp" presStyleCnt="0"/>
      <dgm:spPr/>
    </dgm:pt>
    <dgm:pt modelId="{7B12B519-3B99-4351-BC91-E6459138A269}" type="pres">
      <dgm:prSet presAssocID="{2FE23F52-FF5F-48E1-A2EE-44083E4B0278}" presName="composite" presStyleCnt="0"/>
      <dgm:spPr/>
    </dgm:pt>
    <dgm:pt modelId="{1931BD38-A3ED-4C52-912C-02DAC8CC04F4}" type="pres">
      <dgm:prSet presAssocID="{2FE23F52-FF5F-48E1-A2EE-44083E4B027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456D52-CDB4-4B5B-A00D-6EB269BB2E8A}" type="pres">
      <dgm:prSet presAssocID="{2FE23F52-FF5F-48E1-A2EE-44083E4B027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0F7514B-1F5B-4F3F-9941-86AF2E8ECCAA}" type="presOf" srcId="{D4A86637-8E52-4C09-B15F-2AD9FF199AC4}" destId="{D1376ED0-1797-48D6-81BA-942942851A5F}" srcOrd="0" destOrd="0" presId="urn:microsoft.com/office/officeart/2005/8/layout/chevron2"/>
    <dgm:cxn modelId="{BC94132C-D9E8-409D-9239-5CCF7EF12246}" srcId="{9609A15B-EE8B-4D14-AB71-D711C3059631}" destId="{543B074E-46E3-480F-9D2F-69238D8D77A8}" srcOrd="0" destOrd="0" parTransId="{8C4C6D21-28B6-4337-8207-D9631142A147}" sibTransId="{3002E673-EBB1-4C3A-B8A4-151BBFA3E207}"/>
    <dgm:cxn modelId="{3341757E-C9B1-446A-A8A9-CFF654B60667}" srcId="{D4A86637-8E52-4C09-B15F-2AD9FF199AC4}" destId="{6C01D74D-797F-46B1-B89A-BA41C9808700}" srcOrd="2" destOrd="0" parTransId="{5381DFAF-AD87-42A7-BAAF-E83FC4D3E7C4}" sibTransId="{B2526406-3ED3-44E8-9325-39746C3735E8}"/>
    <dgm:cxn modelId="{64C7454E-43FC-4F78-9026-C002EFD6CC3C}" type="presOf" srcId="{9609A15B-EE8B-4D14-AB71-D711C3059631}" destId="{FA1537B9-985A-447A-91B5-A2132D544DC6}" srcOrd="0" destOrd="0" presId="urn:microsoft.com/office/officeart/2005/8/layout/chevron2"/>
    <dgm:cxn modelId="{15F4AEB4-35A5-4A97-BF9A-AABB4E584251}" type="presOf" srcId="{B6353741-44B5-4BBF-A76C-FC09CAACFE0A}" destId="{C448011D-E357-439D-884A-3C20C33E46A6}" srcOrd="0" destOrd="0" presId="urn:microsoft.com/office/officeart/2005/8/layout/chevron2"/>
    <dgm:cxn modelId="{8C04D1F1-5938-4D8B-B72C-93CCEFD54217}" srcId="{9609A15B-EE8B-4D14-AB71-D711C3059631}" destId="{D4A86637-8E52-4C09-B15F-2AD9FF199AC4}" srcOrd="1" destOrd="0" parTransId="{B64F714A-7E77-4C06-B6A8-D354A879F68F}" sibTransId="{C20E9085-9770-493D-8CB2-D11397CD8CC7}"/>
    <dgm:cxn modelId="{B31ECBC4-F61D-44E2-946A-2EEF34746BE0}" type="presOf" srcId="{470A892A-1E78-494A-AADD-0AADCDC1355F}" destId="{A5798B27-850D-4AB8-8BD5-565B8CD9F647}" srcOrd="0" destOrd="0" presId="urn:microsoft.com/office/officeart/2005/8/layout/chevron2"/>
    <dgm:cxn modelId="{FC907186-8E64-42BA-A0E6-F7307E61DB82}" type="presOf" srcId="{849E1DF6-8256-4FCB-B92B-501A78797377}" destId="{62456D52-CDB4-4B5B-A00D-6EB269BB2E8A}" srcOrd="0" destOrd="0" presId="urn:microsoft.com/office/officeart/2005/8/layout/chevron2"/>
    <dgm:cxn modelId="{E5A63816-81ED-4332-80C7-0099093A0732}" type="presOf" srcId="{543B074E-46E3-480F-9D2F-69238D8D77A8}" destId="{E0E55A21-E54F-450B-B887-3F3CF125ABD9}" srcOrd="0" destOrd="0" presId="urn:microsoft.com/office/officeart/2005/8/layout/chevron2"/>
    <dgm:cxn modelId="{060D738C-BB4C-4013-9BB6-E3F5FB010EE6}" type="presOf" srcId="{6C01D74D-797F-46B1-B89A-BA41C9808700}" destId="{C448011D-E357-439D-884A-3C20C33E46A6}" srcOrd="0" destOrd="2" presId="urn:microsoft.com/office/officeart/2005/8/layout/chevron2"/>
    <dgm:cxn modelId="{9B12E39A-AC0F-486B-A3BC-535AEC3AB6DE}" type="presOf" srcId="{624A524C-8110-4548-8134-96C36E797D71}" destId="{62456D52-CDB4-4B5B-A00D-6EB269BB2E8A}" srcOrd="0" destOrd="1" presId="urn:microsoft.com/office/officeart/2005/8/layout/chevron2"/>
    <dgm:cxn modelId="{449AA106-8C65-4E0A-85FB-1160DD9058CE}" srcId="{D4A86637-8E52-4C09-B15F-2AD9FF199AC4}" destId="{B6353741-44B5-4BBF-A76C-FC09CAACFE0A}" srcOrd="0" destOrd="0" parTransId="{9C49CB42-48DA-4745-9D16-07B4B544E313}" sibTransId="{2636433B-97FD-44C5-AA11-5F2637DB5A63}"/>
    <dgm:cxn modelId="{BF265781-148B-4740-A29D-4003F1904496}" srcId="{543B074E-46E3-480F-9D2F-69238D8D77A8}" destId="{470A892A-1E78-494A-AADD-0AADCDC1355F}" srcOrd="0" destOrd="0" parTransId="{7B39D5C7-4747-4579-9B2F-5CE6F48AF30A}" sibTransId="{D246023B-5736-421B-A736-1AF909BCB5AA}"/>
    <dgm:cxn modelId="{2642932A-28DD-4CF2-8B17-A7450B6E414D}" srcId="{9609A15B-EE8B-4D14-AB71-D711C3059631}" destId="{2FE23F52-FF5F-48E1-A2EE-44083E4B0278}" srcOrd="2" destOrd="0" parTransId="{A9508921-AE90-4544-AAF5-D4018CAD54DA}" sibTransId="{EAE93EE2-F9B2-4D33-9745-A0C86CC056DF}"/>
    <dgm:cxn modelId="{67ED015D-23A8-4515-983C-BCD43E05FB98}" srcId="{2FE23F52-FF5F-48E1-A2EE-44083E4B0278}" destId="{849E1DF6-8256-4FCB-B92B-501A78797377}" srcOrd="0" destOrd="0" parTransId="{45E4EA9E-4A61-4F2B-AC7A-84944575F954}" sibTransId="{7042ACDD-9A93-4EBF-9879-D550C2922DCE}"/>
    <dgm:cxn modelId="{D36A832B-942E-4B41-907E-A7C033D86B0B}" type="presOf" srcId="{2FE23F52-FF5F-48E1-A2EE-44083E4B0278}" destId="{1931BD38-A3ED-4C52-912C-02DAC8CC04F4}" srcOrd="0" destOrd="0" presId="urn:microsoft.com/office/officeart/2005/8/layout/chevron2"/>
    <dgm:cxn modelId="{5D8961C4-37DA-4C09-B5BE-7C6ABC3C3A4B}" srcId="{2FE23F52-FF5F-48E1-A2EE-44083E4B0278}" destId="{624A524C-8110-4548-8134-96C36E797D71}" srcOrd="1" destOrd="0" parTransId="{BE2EE135-4AB6-4232-B6AC-85DD5D80EF01}" sibTransId="{D3264E2A-E10B-4FFF-BE8C-7FAB0061DE84}"/>
    <dgm:cxn modelId="{78FEBB27-F3B0-4E38-8EEC-2890341A7ED2}" type="presOf" srcId="{B9849F65-3E8A-49CC-A29B-549CFB89B6F0}" destId="{C448011D-E357-439D-884A-3C20C33E46A6}" srcOrd="0" destOrd="1" presId="urn:microsoft.com/office/officeart/2005/8/layout/chevron2"/>
    <dgm:cxn modelId="{1F1F52AE-54C2-47FD-941D-60AB3091213F}" srcId="{D4A86637-8E52-4C09-B15F-2AD9FF199AC4}" destId="{B9849F65-3E8A-49CC-A29B-549CFB89B6F0}" srcOrd="1" destOrd="0" parTransId="{2F3AC077-A519-4A04-A57C-6F397A68386E}" sibTransId="{18EAA387-CA40-4F26-88DF-7B9113ADC25F}"/>
    <dgm:cxn modelId="{D405EDBB-18B9-4C2D-9A5C-DF06435D17C8}" type="presParOf" srcId="{FA1537B9-985A-447A-91B5-A2132D544DC6}" destId="{065940EC-DE28-4537-BA66-2FDC2309B2D8}" srcOrd="0" destOrd="0" presId="urn:microsoft.com/office/officeart/2005/8/layout/chevron2"/>
    <dgm:cxn modelId="{D9146B94-11E5-4DE1-B31D-6675F21EFAD1}" type="presParOf" srcId="{065940EC-DE28-4537-BA66-2FDC2309B2D8}" destId="{E0E55A21-E54F-450B-B887-3F3CF125ABD9}" srcOrd="0" destOrd="0" presId="urn:microsoft.com/office/officeart/2005/8/layout/chevron2"/>
    <dgm:cxn modelId="{FA741814-6C80-40EA-A1DC-7BE37A4FE29E}" type="presParOf" srcId="{065940EC-DE28-4537-BA66-2FDC2309B2D8}" destId="{A5798B27-850D-4AB8-8BD5-565B8CD9F647}" srcOrd="1" destOrd="0" presId="urn:microsoft.com/office/officeart/2005/8/layout/chevron2"/>
    <dgm:cxn modelId="{0E425E6C-7040-4531-9206-FC0BD011CBF2}" type="presParOf" srcId="{FA1537B9-985A-447A-91B5-A2132D544DC6}" destId="{7E28917C-5CA7-47BD-B2CB-90C51A3E2A3D}" srcOrd="1" destOrd="0" presId="urn:microsoft.com/office/officeart/2005/8/layout/chevron2"/>
    <dgm:cxn modelId="{6A5EDE5B-924E-420F-A367-D2725EE390BE}" type="presParOf" srcId="{FA1537B9-985A-447A-91B5-A2132D544DC6}" destId="{A36B8832-BA72-483D-B872-6BD4DD9E1AB4}" srcOrd="2" destOrd="0" presId="urn:microsoft.com/office/officeart/2005/8/layout/chevron2"/>
    <dgm:cxn modelId="{8289C15D-C70B-4DE4-A05F-C4DE5F804E48}" type="presParOf" srcId="{A36B8832-BA72-483D-B872-6BD4DD9E1AB4}" destId="{D1376ED0-1797-48D6-81BA-942942851A5F}" srcOrd="0" destOrd="0" presId="urn:microsoft.com/office/officeart/2005/8/layout/chevron2"/>
    <dgm:cxn modelId="{485764E2-7AA1-4768-9C62-A7F79471B097}" type="presParOf" srcId="{A36B8832-BA72-483D-B872-6BD4DD9E1AB4}" destId="{C448011D-E357-439D-884A-3C20C33E46A6}" srcOrd="1" destOrd="0" presId="urn:microsoft.com/office/officeart/2005/8/layout/chevron2"/>
    <dgm:cxn modelId="{9C29FA4C-7730-4C53-B99B-61C242205C0A}" type="presParOf" srcId="{FA1537B9-985A-447A-91B5-A2132D544DC6}" destId="{B6362CE7-A071-4C13-AC80-B703C0FFC81A}" srcOrd="3" destOrd="0" presId="urn:microsoft.com/office/officeart/2005/8/layout/chevron2"/>
    <dgm:cxn modelId="{9CBECCEB-0E3C-43A1-B78A-71AF398D3A7F}" type="presParOf" srcId="{FA1537B9-985A-447A-91B5-A2132D544DC6}" destId="{7B12B519-3B99-4351-BC91-E6459138A269}" srcOrd="4" destOrd="0" presId="urn:microsoft.com/office/officeart/2005/8/layout/chevron2"/>
    <dgm:cxn modelId="{C87D874C-CB69-4289-B442-C63A18823189}" type="presParOf" srcId="{7B12B519-3B99-4351-BC91-E6459138A269}" destId="{1931BD38-A3ED-4C52-912C-02DAC8CC04F4}" srcOrd="0" destOrd="0" presId="urn:microsoft.com/office/officeart/2005/8/layout/chevron2"/>
    <dgm:cxn modelId="{D6BEC59A-3FBC-4EDB-ADC9-C49188984F3A}" type="presParOf" srcId="{7B12B519-3B99-4351-BC91-E6459138A269}" destId="{62456D52-CDB4-4B5B-A00D-6EB269BB2E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E55A21-E54F-450B-B887-3F3CF125ABD9}">
      <dsp:nvSpPr>
        <dsp:cNvPr id="0" name=""/>
        <dsp:cNvSpPr/>
      </dsp:nvSpPr>
      <dsp:spPr>
        <a:xfrm rot="5400000">
          <a:off x="-292602" y="293819"/>
          <a:ext cx="1950685" cy="13654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Determine influential </a:t>
          </a:r>
          <a:r>
            <a:rPr lang="en-GB" sz="1300" kern="1200" dirty="0" err="1" smtClean="0"/>
            <a:t>apects</a:t>
          </a:r>
          <a:endParaRPr lang="en-GB" sz="1300" kern="1200" dirty="0"/>
        </a:p>
      </dsp:txBody>
      <dsp:txXfrm rot="5400000">
        <a:off x="-292602" y="293819"/>
        <a:ext cx="1950685" cy="1365479"/>
      </dsp:txXfrm>
    </dsp:sp>
    <dsp:sp modelId="{A5798B27-850D-4AB8-8BD5-565B8CD9F647}">
      <dsp:nvSpPr>
        <dsp:cNvPr id="0" name=""/>
        <dsp:cNvSpPr/>
      </dsp:nvSpPr>
      <dsp:spPr>
        <a:xfrm rot="5400000">
          <a:off x="3865191" y="-2498494"/>
          <a:ext cx="1267945" cy="6267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2300" kern="1200" dirty="0" err="1" smtClean="0">
              <a:hlinkClick xmlns:r="http://schemas.openxmlformats.org/officeDocument/2006/relationships" r:id="rId1"/>
            </a:rPr>
            <a:t>Influential</a:t>
          </a:r>
          <a:r>
            <a:rPr lang="nl-NL" sz="2300" kern="1200" dirty="0" smtClean="0">
              <a:hlinkClick xmlns:r="http://schemas.openxmlformats.org/officeDocument/2006/relationships" r:id="rId1"/>
            </a:rPr>
            <a:t> </a:t>
          </a:r>
          <a:r>
            <a:rPr lang="nl-NL" sz="2300" kern="1200" dirty="0" err="1" smtClean="0">
              <a:hlinkClick xmlns:r="http://schemas.openxmlformats.org/officeDocument/2006/relationships" r:id="rId1"/>
            </a:rPr>
            <a:t>themes</a:t>
          </a:r>
          <a:r>
            <a:rPr lang="nl-NL" sz="2300" kern="1200" dirty="0" smtClean="0">
              <a:hlinkClick xmlns:r="http://schemas.openxmlformats.org/officeDocument/2006/relationships" r:id="rId1"/>
            </a:rPr>
            <a:t> (p.16</a:t>
          </a:r>
          <a:r>
            <a:rPr lang="nl-NL" sz="1600" kern="1200" dirty="0" smtClean="0">
              <a:hlinkClick xmlns:r="http://schemas.openxmlformats.org/officeDocument/2006/relationships" r:id="rId1"/>
            </a:rPr>
            <a:t>)</a:t>
          </a:r>
          <a:endParaRPr lang="en-GB" sz="1600" kern="1200" dirty="0"/>
        </a:p>
      </dsp:txBody>
      <dsp:txXfrm rot="5400000">
        <a:off x="3865191" y="-2498494"/>
        <a:ext cx="1267945" cy="6267368"/>
      </dsp:txXfrm>
    </dsp:sp>
    <dsp:sp modelId="{D1376ED0-1797-48D6-81BA-942942851A5F}">
      <dsp:nvSpPr>
        <dsp:cNvPr id="0" name=""/>
        <dsp:cNvSpPr/>
      </dsp:nvSpPr>
      <dsp:spPr>
        <a:xfrm rot="5400000">
          <a:off x="-292602" y="2053564"/>
          <a:ext cx="1950685" cy="13654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Determine organizational culture</a:t>
          </a:r>
          <a:endParaRPr lang="en-GB" sz="1300" kern="1200" dirty="0"/>
        </a:p>
      </dsp:txBody>
      <dsp:txXfrm rot="5400000">
        <a:off x="-292602" y="2053564"/>
        <a:ext cx="1950685" cy="1365479"/>
      </dsp:txXfrm>
    </dsp:sp>
    <dsp:sp modelId="{C448011D-E357-439D-884A-3C20C33E46A6}">
      <dsp:nvSpPr>
        <dsp:cNvPr id="0" name=""/>
        <dsp:cNvSpPr/>
      </dsp:nvSpPr>
      <dsp:spPr>
        <a:xfrm rot="5400000">
          <a:off x="3865191" y="-738750"/>
          <a:ext cx="1267945" cy="6267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2300" kern="1200" smtClean="0">
              <a:hlinkClick xmlns:r="http://schemas.openxmlformats.org/officeDocument/2006/relationships" r:id="rId2"/>
            </a:rPr>
            <a:t>Top-down</a:t>
          </a: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hlinkClick xmlns:r="http://schemas.openxmlformats.org/officeDocument/2006/relationships" r:id="rId3"/>
            </a:rPr>
            <a:t>Change process</a:t>
          </a: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hlinkClick xmlns:r="http://schemas.openxmlformats.org/officeDocument/2006/relationships" r:id="rId4"/>
            </a:rPr>
            <a:t>Business strategy</a:t>
          </a:r>
          <a:endParaRPr lang="en-GB" sz="2300" kern="1200" dirty="0"/>
        </a:p>
      </dsp:txBody>
      <dsp:txXfrm rot="5400000">
        <a:off x="3865191" y="-738750"/>
        <a:ext cx="1267945" cy="6267368"/>
      </dsp:txXfrm>
    </dsp:sp>
    <dsp:sp modelId="{1931BD38-A3ED-4C52-912C-02DAC8CC04F4}">
      <dsp:nvSpPr>
        <dsp:cNvPr id="0" name=""/>
        <dsp:cNvSpPr/>
      </dsp:nvSpPr>
      <dsp:spPr>
        <a:xfrm rot="5400000">
          <a:off x="-292602" y="3813308"/>
          <a:ext cx="1950685" cy="13654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Planning</a:t>
          </a:r>
          <a:endParaRPr lang="en-GB" sz="1300" kern="1200" dirty="0"/>
        </a:p>
      </dsp:txBody>
      <dsp:txXfrm rot="5400000">
        <a:off x="-292602" y="3813308"/>
        <a:ext cx="1950685" cy="1365479"/>
      </dsp:txXfrm>
    </dsp:sp>
    <dsp:sp modelId="{62456D52-CDB4-4B5B-A00D-6EB269BB2E8A}">
      <dsp:nvSpPr>
        <dsp:cNvPr id="0" name=""/>
        <dsp:cNvSpPr/>
      </dsp:nvSpPr>
      <dsp:spPr>
        <a:xfrm rot="5400000">
          <a:off x="3865191" y="1020994"/>
          <a:ext cx="1267945" cy="62673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>
              <a:hlinkClick xmlns:r="http://schemas.openxmlformats.org/officeDocument/2006/relationships" r:id="rId5"/>
            </a:rPr>
            <a:t>Key elements</a:t>
          </a:r>
          <a:r>
            <a:rPr lang="en-GB" sz="2300" kern="1200" dirty="0" smtClean="0"/>
            <a:t> </a:t>
          </a: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hlinkClick xmlns:r="http://schemas.openxmlformats.org/officeDocument/2006/relationships" r:id="rId3"/>
            </a:rPr>
            <a:t>Organizational Development</a:t>
          </a:r>
          <a:endParaRPr lang="en-GB" sz="2300" kern="1200" dirty="0"/>
        </a:p>
      </dsp:txBody>
      <dsp:txXfrm rot="5400000">
        <a:off x="3865191" y="1020994"/>
        <a:ext cx="1267945" cy="6267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59A30-41B0-4F21-9AAE-DBD6733B555F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53E68-D62F-4992-A4C4-5FB0FAD46E0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Affecting factors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tabel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laten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verwijzen</a:t>
            </a:r>
            <a:endParaRPr lang="en-GB" baseline="0" dirty="0" smtClean="0"/>
          </a:p>
          <a:p>
            <a:r>
              <a:rPr lang="en-GB" baseline="0" dirty="0" smtClean="0"/>
              <a:t>Organizational culture </a:t>
            </a:r>
            <a:r>
              <a:rPr lang="en-GB" baseline="0" dirty="0" err="1" smtClean="0"/>
              <a:t>naar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zahra&amp;covin</a:t>
            </a:r>
            <a:r>
              <a:rPr lang="en-GB" baseline="0" dirty="0" smtClean="0"/>
              <a:t> en daft</a:t>
            </a:r>
          </a:p>
          <a:p>
            <a:r>
              <a:rPr lang="en-GB" baseline="0" dirty="0" err="1" smtClean="0"/>
              <a:t>Plannig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naar</a:t>
            </a:r>
            <a:r>
              <a:rPr lang="en-GB" baseline="0" dirty="0" smtClean="0"/>
              <a:t> daft en </a:t>
            </a:r>
            <a:r>
              <a:rPr lang="en-GB" baseline="0" dirty="0" err="1" smtClean="0"/>
              <a:t>tabel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uit</a:t>
            </a:r>
            <a:r>
              <a:rPr lang="en-GB" baseline="0" dirty="0" smtClean="0"/>
              <a:t> syllabus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53E68-D62F-4992-A4C4-5FB0FAD46E0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7D219-5625-4076-ABFB-183515080BFA}" type="datetimeFigureOut">
              <a:rPr lang="en-GB" smtClean="0"/>
              <a:pPr/>
              <a:t>19/09/2010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F480-C42F-474A-B162-C0DF3A52470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://delivery.acm.org/10.1145/510000/506729/p51-gallivan.pdf?key1=506729&amp;key2=8204364821&amp;coll=GUIDE&amp;dl=GUIDE&amp;CFID=102058836&amp;CFTOKEN=40616867" TargetMode="Externa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hlinkClick r:id="rId3"/>
          </p:cNvPr>
          <p:cNvGraphicFramePr/>
          <p:nvPr/>
        </p:nvGraphicFramePr>
        <p:xfrm>
          <a:off x="1043608" y="1052736"/>
          <a:ext cx="763284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E55A21-E54F-450B-B887-3F3CF125A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E0E55A21-E54F-450B-B887-3F3CF125A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E0E55A21-E54F-450B-B887-3F3CF125A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798B27-850D-4AB8-8BD5-565B8CD9F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5798B27-850D-4AB8-8BD5-565B8CD9F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5798B27-850D-4AB8-8BD5-565B8CD9F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376ED0-1797-48D6-81BA-942942851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D1376ED0-1797-48D6-81BA-942942851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D1376ED0-1797-48D6-81BA-942942851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48011D-E357-439D-884A-3C20C33E46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C448011D-E357-439D-884A-3C20C33E46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C448011D-E357-439D-884A-3C20C33E46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31BD38-A3ED-4C52-912C-02DAC8CC0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1931BD38-A3ED-4C52-912C-02DAC8CC0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1931BD38-A3ED-4C52-912C-02DAC8CC0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456D52-CDB4-4B5B-A00D-6EB269BB2E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62456D52-CDB4-4B5B-A00D-6EB269BB2E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62456D52-CDB4-4B5B-A00D-6EB269BB2E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1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41</Words>
  <Application>Microsoft Office PowerPoint</Application>
  <PresentationFormat>Diavoorstelling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Susan</dc:creator>
  <cp:lastModifiedBy>Susan</cp:lastModifiedBy>
  <cp:revision>13</cp:revision>
  <dcterms:created xsi:type="dcterms:W3CDTF">2010-09-14T17:28:48Z</dcterms:created>
  <dcterms:modified xsi:type="dcterms:W3CDTF">2010-09-19T16:46:45Z</dcterms:modified>
</cp:coreProperties>
</file>