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0CA306-23DD-4C53-B872-21BDFD52CA8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12C5DB8-EA7B-4656-ACC8-6B6E29CEB18D}">
      <dgm:prSet phldrT="[Text]"/>
      <dgm:spPr/>
      <dgm:t>
        <a:bodyPr/>
        <a:lstStyle/>
        <a:p>
          <a:r>
            <a:rPr lang="en-CA" b="1" dirty="0" smtClean="0"/>
            <a:t>Value Proposition</a:t>
          </a:r>
          <a:endParaRPr lang="en-CA" b="1" dirty="0"/>
        </a:p>
      </dgm:t>
    </dgm:pt>
    <dgm:pt modelId="{7BF543C8-9B26-4C36-BE84-D4CED4DA61EA}" type="parTrans" cxnId="{0959736A-8291-46BF-A379-B6A90F4BCD88}">
      <dgm:prSet/>
      <dgm:spPr/>
      <dgm:t>
        <a:bodyPr/>
        <a:lstStyle/>
        <a:p>
          <a:endParaRPr lang="en-CA"/>
        </a:p>
      </dgm:t>
    </dgm:pt>
    <dgm:pt modelId="{ED39EC8C-8214-4F9A-9E27-31BCBA2F5426}" type="sibTrans" cxnId="{0959736A-8291-46BF-A379-B6A90F4BCD88}">
      <dgm:prSet/>
      <dgm:spPr/>
      <dgm:t>
        <a:bodyPr/>
        <a:lstStyle/>
        <a:p>
          <a:endParaRPr lang="en-CA"/>
        </a:p>
      </dgm:t>
    </dgm:pt>
    <dgm:pt modelId="{5850644D-9A19-44D2-A9DE-6709E6876509}">
      <dgm:prSet phldrT="[Text]"/>
      <dgm:spPr/>
      <dgm:t>
        <a:bodyPr/>
        <a:lstStyle/>
        <a:p>
          <a:r>
            <a:rPr lang="en-CA" i="1" dirty="0" smtClean="0"/>
            <a:t>Type here the supporting IS Functions</a:t>
          </a:r>
          <a:endParaRPr lang="en-CA" i="1" dirty="0"/>
        </a:p>
      </dgm:t>
    </dgm:pt>
    <dgm:pt modelId="{ADA90AE1-D70B-4E18-921D-B745C556A51C}" type="parTrans" cxnId="{3801FC18-5C21-4600-A96A-BD36A923CCFE}">
      <dgm:prSet/>
      <dgm:spPr/>
      <dgm:t>
        <a:bodyPr/>
        <a:lstStyle/>
        <a:p>
          <a:endParaRPr lang="en-CA"/>
        </a:p>
      </dgm:t>
    </dgm:pt>
    <dgm:pt modelId="{C35913D0-1D6F-4B3B-B605-B5C964B71495}" type="sibTrans" cxnId="{3801FC18-5C21-4600-A96A-BD36A923CCFE}">
      <dgm:prSet/>
      <dgm:spPr/>
      <dgm:t>
        <a:bodyPr/>
        <a:lstStyle/>
        <a:p>
          <a:endParaRPr lang="en-CA"/>
        </a:p>
      </dgm:t>
    </dgm:pt>
    <dgm:pt modelId="{68A9E61D-1F0A-4731-B11E-B8E260AA2607}">
      <dgm:prSet phldrT="[Text]"/>
      <dgm:spPr/>
      <dgm:t>
        <a:bodyPr/>
        <a:lstStyle/>
        <a:p>
          <a:r>
            <a:rPr lang="en-CA" b="1" dirty="0" smtClean="0"/>
            <a:t>Target Customers</a:t>
          </a:r>
          <a:endParaRPr lang="en-CA" b="1" dirty="0"/>
        </a:p>
      </dgm:t>
    </dgm:pt>
    <dgm:pt modelId="{AA8D7F84-91EE-4DC3-B114-E7614513F844}" type="sibTrans" cxnId="{27065990-1C28-4226-985B-0EB23E6C83B8}">
      <dgm:prSet/>
      <dgm:spPr/>
      <dgm:t>
        <a:bodyPr/>
        <a:lstStyle/>
        <a:p>
          <a:endParaRPr lang="en-CA"/>
        </a:p>
      </dgm:t>
    </dgm:pt>
    <dgm:pt modelId="{81693909-F60B-4CE0-91D2-0730F9732753}" type="parTrans" cxnId="{27065990-1C28-4226-985B-0EB23E6C83B8}">
      <dgm:prSet/>
      <dgm:spPr/>
      <dgm:t>
        <a:bodyPr/>
        <a:lstStyle/>
        <a:p>
          <a:endParaRPr lang="en-CA"/>
        </a:p>
      </dgm:t>
    </dgm:pt>
    <dgm:pt modelId="{A08B9A94-8ED4-4320-B658-6C23DBEB1CE0}">
      <dgm:prSet phldrT="[Text]"/>
      <dgm:spPr/>
      <dgm:t>
        <a:bodyPr/>
        <a:lstStyle/>
        <a:p>
          <a:r>
            <a:rPr lang="en-CA" i="1" dirty="0" smtClean="0"/>
            <a:t>Type here the supporting IS Functions</a:t>
          </a:r>
          <a:endParaRPr lang="en-CA" i="1" dirty="0"/>
        </a:p>
      </dgm:t>
    </dgm:pt>
    <dgm:pt modelId="{DD62E6C3-C616-4DC2-8B1A-F0291D298A7D}" type="parTrans" cxnId="{838896D9-9717-4A70-92F3-2DB5A2582AD9}">
      <dgm:prSet/>
      <dgm:spPr/>
      <dgm:t>
        <a:bodyPr/>
        <a:lstStyle/>
        <a:p>
          <a:endParaRPr lang="en-CA"/>
        </a:p>
      </dgm:t>
    </dgm:pt>
    <dgm:pt modelId="{BAF035C9-BD9B-42F2-A77B-0C523BA412D9}" type="sibTrans" cxnId="{838896D9-9717-4A70-92F3-2DB5A2582AD9}">
      <dgm:prSet/>
      <dgm:spPr/>
      <dgm:t>
        <a:bodyPr/>
        <a:lstStyle/>
        <a:p>
          <a:endParaRPr lang="en-CA"/>
        </a:p>
      </dgm:t>
    </dgm:pt>
    <dgm:pt modelId="{A334FDBD-A661-42F1-BC8B-BBBBE193E17D}">
      <dgm:prSet phldrT="[Text]"/>
      <dgm:spPr/>
      <dgm:t>
        <a:bodyPr/>
        <a:lstStyle/>
        <a:p>
          <a:r>
            <a:rPr lang="en-CA" b="1" dirty="0" smtClean="0"/>
            <a:t>Distribution Channel</a:t>
          </a:r>
          <a:endParaRPr lang="en-CA" b="1" dirty="0"/>
        </a:p>
      </dgm:t>
    </dgm:pt>
    <dgm:pt modelId="{857297BD-A4EF-4D58-8493-FE7866634BDD}" type="parTrans" cxnId="{4CDB7A46-470B-44C0-BE15-F6F26CFC494A}">
      <dgm:prSet/>
      <dgm:spPr/>
      <dgm:t>
        <a:bodyPr/>
        <a:lstStyle/>
        <a:p>
          <a:endParaRPr lang="en-CA"/>
        </a:p>
      </dgm:t>
    </dgm:pt>
    <dgm:pt modelId="{00ABE0E9-53E2-4910-92C2-DF77112659BA}" type="sibTrans" cxnId="{4CDB7A46-470B-44C0-BE15-F6F26CFC494A}">
      <dgm:prSet/>
      <dgm:spPr/>
      <dgm:t>
        <a:bodyPr/>
        <a:lstStyle/>
        <a:p>
          <a:endParaRPr lang="en-CA"/>
        </a:p>
      </dgm:t>
    </dgm:pt>
    <dgm:pt modelId="{D6075E0C-FC97-4983-A75A-1D4BCAF096E2}">
      <dgm:prSet phldrT="[Text]"/>
      <dgm:spPr/>
      <dgm:t>
        <a:bodyPr/>
        <a:lstStyle/>
        <a:p>
          <a:r>
            <a:rPr lang="en-CA" i="1" smtClean="0"/>
            <a:t>Type here the supporting IS Functions</a:t>
          </a:r>
          <a:endParaRPr lang="en-CA" i="1" dirty="0"/>
        </a:p>
      </dgm:t>
    </dgm:pt>
    <dgm:pt modelId="{06577F33-0377-489B-9408-9020302B9C30}" type="parTrans" cxnId="{EA96695F-F4AB-4786-9432-F0122B8E7F1D}">
      <dgm:prSet/>
      <dgm:spPr/>
      <dgm:t>
        <a:bodyPr/>
        <a:lstStyle/>
        <a:p>
          <a:endParaRPr lang="en-CA"/>
        </a:p>
      </dgm:t>
    </dgm:pt>
    <dgm:pt modelId="{A4F7D6EE-81A6-48E0-95FB-EA7AECEFFFA9}" type="sibTrans" cxnId="{EA96695F-F4AB-4786-9432-F0122B8E7F1D}">
      <dgm:prSet/>
      <dgm:spPr/>
      <dgm:t>
        <a:bodyPr/>
        <a:lstStyle/>
        <a:p>
          <a:endParaRPr lang="en-CA"/>
        </a:p>
      </dgm:t>
    </dgm:pt>
    <dgm:pt modelId="{0C94B0D0-0B48-4348-B109-3996CEB86EB9}" type="pres">
      <dgm:prSet presAssocID="{360CA306-23DD-4C53-B872-21BDFD52CA89}" presName="linearFlow" presStyleCnt="0">
        <dgm:presLayoutVars>
          <dgm:dir/>
          <dgm:animLvl val="lvl"/>
          <dgm:resizeHandles val="exact"/>
        </dgm:presLayoutVars>
      </dgm:prSet>
      <dgm:spPr/>
    </dgm:pt>
    <dgm:pt modelId="{C204FD31-84FE-4617-8737-B859CCA8EE30}" type="pres">
      <dgm:prSet presAssocID="{E12C5DB8-EA7B-4656-ACC8-6B6E29CEB18D}" presName="composite" presStyleCnt="0"/>
      <dgm:spPr/>
    </dgm:pt>
    <dgm:pt modelId="{9207A894-89C7-4D1F-9B80-39CA475AFB3C}" type="pres">
      <dgm:prSet presAssocID="{E12C5DB8-EA7B-4656-ACC8-6B6E29CEB18D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0350F26-464D-42F7-981B-C82EB237107E}" type="pres">
      <dgm:prSet presAssocID="{E12C5DB8-EA7B-4656-ACC8-6B6E29CEB18D}" presName="parSh" presStyleLbl="node1" presStyleIdx="0" presStyleCnt="3"/>
      <dgm:spPr/>
    </dgm:pt>
    <dgm:pt modelId="{55168044-7320-48FD-A640-C7A271034FEA}" type="pres">
      <dgm:prSet presAssocID="{E12C5DB8-EA7B-4656-ACC8-6B6E29CEB18D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C87C57D-5145-4EEE-A6FB-3A04E89A8069}" type="pres">
      <dgm:prSet presAssocID="{ED39EC8C-8214-4F9A-9E27-31BCBA2F5426}" presName="sibTrans" presStyleLbl="sibTrans2D1" presStyleIdx="0" presStyleCnt="2"/>
      <dgm:spPr>
        <a:prstGeom prst="leftRightArrow">
          <a:avLst/>
        </a:prstGeom>
      </dgm:spPr>
    </dgm:pt>
    <dgm:pt modelId="{21E9F145-0CE5-4EEE-BB77-B7FC37E5DF44}" type="pres">
      <dgm:prSet presAssocID="{ED39EC8C-8214-4F9A-9E27-31BCBA2F5426}" presName="connTx" presStyleLbl="sibTrans2D1" presStyleIdx="0" presStyleCnt="2"/>
      <dgm:spPr/>
    </dgm:pt>
    <dgm:pt modelId="{AC903C86-B41E-4766-9543-757FC51A76F0}" type="pres">
      <dgm:prSet presAssocID="{68A9E61D-1F0A-4731-B11E-B8E260AA2607}" presName="composite" presStyleCnt="0"/>
      <dgm:spPr/>
    </dgm:pt>
    <dgm:pt modelId="{9CA4F656-4E25-47F1-A9D6-6B804EA77950}" type="pres">
      <dgm:prSet presAssocID="{68A9E61D-1F0A-4731-B11E-B8E260AA260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F833820-C2A2-4268-92F6-3E8E1331346F}" type="pres">
      <dgm:prSet presAssocID="{68A9E61D-1F0A-4731-B11E-B8E260AA2607}" presName="parSh" presStyleLbl="node1" presStyleIdx="1" presStyleCnt="3"/>
      <dgm:spPr/>
    </dgm:pt>
    <dgm:pt modelId="{7EE98783-89C6-4E2D-9273-434860A56E44}" type="pres">
      <dgm:prSet presAssocID="{68A9E61D-1F0A-4731-B11E-B8E260AA2607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AC41B4E-EB1F-4BD3-AF51-288625689ABC}" type="pres">
      <dgm:prSet presAssocID="{AA8D7F84-91EE-4DC3-B114-E7614513F844}" presName="sibTrans" presStyleLbl="sibTrans2D1" presStyleIdx="1" presStyleCnt="2"/>
      <dgm:spPr>
        <a:prstGeom prst="leftRightArrow">
          <a:avLst/>
        </a:prstGeom>
      </dgm:spPr>
    </dgm:pt>
    <dgm:pt modelId="{AA211F80-E324-4CF5-A157-0EA812EC849D}" type="pres">
      <dgm:prSet presAssocID="{AA8D7F84-91EE-4DC3-B114-E7614513F844}" presName="connTx" presStyleLbl="sibTrans2D1" presStyleIdx="1" presStyleCnt="2"/>
      <dgm:spPr/>
    </dgm:pt>
    <dgm:pt modelId="{A8B18C55-73D7-4C5A-AE3C-2A2A325D1924}" type="pres">
      <dgm:prSet presAssocID="{A334FDBD-A661-42F1-BC8B-BBBBE193E17D}" presName="composite" presStyleCnt="0"/>
      <dgm:spPr/>
    </dgm:pt>
    <dgm:pt modelId="{37483FE7-73C0-4D0A-9A7C-77A19BF27412}" type="pres">
      <dgm:prSet presAssocID="{A334FDBD-A661-42F1-BC8B-BBBBE193E17D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63EFAAF-8703-4496-8E65-63FF9F65EF64}" type="pres">
      <dgm:prSet presAssocID="{A334FDBD-A661-42F1-BC8B-BBBBE193E17D}" presName="parSh" presStyleLbl="node1" presStyleIdx="2" presStyleCnt="3"/>
      <dgm:spPr/>
    </dgm:pt>
    <dgm:pt modelId="{2AD7C53F-48EA-4F77-B789-A3E566DFF3D9}" type="pres">
      <dgm:prSet presAssocID="{A334FDBD-A661-42F1-BC8B-BBBBE193E17D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0959736A-8291-46BF-A379-B6A90F4BCD88}" srcId="{360CA306-23DD-4C53-B872-21BDFD52CA89}" destId="{E12C5DB8-EA7B-4656-ACC8-6B6E29CEB18D}" srcOrd="0" destOrd="0" parTransId="{7BF543C8-9B26-4C36-BE84-D4CED4DA61EA}" sibTransId="{ED39EC8C-8214-4F9A-9E27-31BCBA2F5426}"/>
    <dgm:cxn modelId="{4CDB7A46-470B-44C0-BE15-F6F26CFC494A}" srcId="{360CA306-23DD-4C53-B872-21BDFD52CA89}" destId="{A334FDBD-A661-42F1-BC8B-BBBBE193E17D}" srcOrd="2" destOrd="0" parTransId="{857297BD-A4EF-4D58-8493-FE7866634BDD}" sibTransId="{00ABE0E9-53E2-4910-92C2-DF77112659BA}"/>
    <dgm:cxn modelId="{F20D6F0E-2ABC-4E1B-8AEE-31DBAF4B731C}" type="presOf" srcId="{A334FDBD-A661-42F1-BC8B-BBBBE193E17D}" destId="{37483FE7-73C0-4D0A-9A7C-77A19BF27412}" srcOrd="0" destOrd="0" presId="urn:microsoft.com/office/officeart/2005/8/layout/process3"/>
    <dgm:cxn modelId="{838896D9-9717-4A70-92F3-2DB5A2582AD9}" srcId="{68A9E61D-1F0A-4731-B11E-B8E260AA2607}" destId="{A08B9A94-8ED4-4320-B658-6C23DBEB1CE0}" srcOrd="0" destOrd="0" parTransId="{DD62E6C3-C616-4DC2-8B1A-F0291D298A7D}" sibTransId="{BAF035C9-BD9B-42F2-A77B-0C523BA412D9}"/>
    <dgm:cxn modelId="{EA96695F-F4AB-4786-9432-F0122B8E7F1D}" srcId="{A334FDBD-A661-42F1-BC8B-BBBBE193E17D}" destId="{D6075E0C-FC97-4983-A75A-1D4BCAF096E2}" srcOrd="0" destOrd="0" parTransId="{06577F33-0377-489B-9408-9020302B9C30}" sibTransId="{A4F7D6EE-81A6-48E0-95FB-EA7AECEFFFA9}"/>
    <dgm:cxn modelId="{D970530A-FC95-48AD-8256-CA9253B44777}" type="presOf" srcId="{360CA306-23DD-4C53-B872-21BDFD52CA89}" destId="{0C94B0D0-0B48-4348-B109-3996CEB86EB9}" srcOrd="0" destOrd="0" presId="urn:microsoft.com/office/officeart/2005/8/layout/process3"/>
    <dgm:cxn modelId="{17029B19-70E4-4FF6-B4BD-30C1A0D88FE8}" type="presOf" srcId="{ED39EC8C-8214-4F9A-9E27-31BCBA2F5426}" destId="{3C87C57D-5145-4EEE-A6FB-3A04E89A8069}" srcOrd="0" destOrd="0" presId="urn:microsoft.com/office/officeart/2005/8/layout/process3"/>
    <dgm:cxn modelId="{9831F17D-6C1C-42F0-BD08-A32595A87D8B}" type="presOf" srcId="{A08B9A94-8ED4-4320-B658-6C23DBEB1CE0}" destId="{7EE98783-89C6-4E2D-9273-434860A56E44}" srcOrd="0" destOrd="0" presId="urn:microsoft.com/office/officeart/2005/8/layout/process3"/>
    <dgm:cxn modelId="{DCA21A4B-837E-4606-A8F3-4724EC33A904}" type="presOf" srcId="{D6075E0C-FC97-4983-A75A-1D4BCAF096E2}" destId="{2AD7C53F-48EA-4F77-B789-A3E566DFF3D9}" srcOrd="0" destOrd="0" presId="urn:microsoft.com/office/officeart/2005/8/layout/process3"/>
    <dgm:cxn modelId="{1BCDF1FB-4A46-4A62-ACCC-D31BF38F36E2}" type="presOf" srcId="{5850644D-9A19-44D2-A9DE-6709E6876509}" destId="{55168044-7320-48FD-A640-C7A271034FEA}" srcOrd="0" destOrd="0" presId="urn:microsoft.com/office/officeart/2005/8/layout/process3"/>
    <dgm:cxn modelId="{ACDA080E-4F32-49F0-B248-E2844DADD106}" type="presOf" srcId="{ED39EC8C-8214-4F9A-9E27-31BCBA2F5426}" destId="{21E9F145-0CE5-4EEE-BB77-B7FC37E5DF44}" srcOrd="1" destOrd="0" presId="urn:microsoft.com/office/officeart/2005/8/layout/process3"/>
    <dgm:cxn modelId="{FDF2D35F-6AAF-4C33-AE8C-7D76D4EBE6E9}" type="presOf" srcId="{68A9E61D-1F0A-4731-B11E-B8E260AA2607}" destId="{9CA4F656-4E25-47F1-A9D6-6B804EA77950}" srcOrd="0" destOrd="0" presId="urn:microsoft.com/office/officeart/2005/8/layout/process3"/>
    <dgm:cxn modelId="{8B3A60DE-6E4F-4EED-AAD8-86357112A381}" type="presOf" srcId="{A334FDBD-A661-42F1-BC8B-BBBBE193E17D}" destId="{C63EFAAF-8703-4496-8E65-63FF9F65EF64}" srcOrd="1" destOrd="0" presId="urn:microsoft.com/office/officeart/2005/8/layout/process3"/>
    <dgm:cxn modelId="{A96A6F71-DAC6-423C-AB2E-F98DD3EF90C6}" type="presOf" srcId="{68A9E61D-1F0A-4731-B11E-B8E260AA2607}" destId="{8F833820-C2A2-4268-92F6-3E8E1331346F}" srcOrd="1" destOrd="0" presId="urn:microsoft.com/office/officeart/2005/8/layout/process3"/>
    <dgm:cxn modelId="{27065990-1C28-4226-985B-0EB23E6C83B8}" srcId="{360CA306-23DD-4C53-B872-21BDFD52CA89}" destId="{68A9E61D-1F0A-4731-B11E-B8E260AA2607}" srcOrd="1" destOrd="0" parTransId="{81693909-F60B-4CE0-91D2-0730F9732753}" sibTransId="{AA8D7F84-91EE-4DC3-B114-E7614513F844}"/>
    <dgm:cxn modelId="{6110FA86-53A8-45CD-88E1-8509C876E264}" type="presOf" srcId="{AA8D7F84-91EE-4DC3-B114-E7614513F844}" destId="{AA211F80-E324-4CF5-A157-0EA812EC849D}" srcOrd="1" destOrd="0" presId="urn:microsoft.com/office/officeart/2005/8/layout/process3"/>
    <dgm:cxn modelId="{E10CB37E-C13B-4A32-B124-FD413AE5F207}" type="presOf" srcId="{E12C5DB8-EA7B-4656-ACC8-6B6E29CEB18D}" destId="{70350F26-464D-42F7-981B-C82EB237107E}" srcOrd="1" destOrd="0" presId="urn:microsoft.com/office/officeart/2005/8/layout/process3"/>
    <dgm:cxn modelId="{3801FC18-5C21-4600-A96A-BD36A923CCFE}" srcId="{E12C5DB8-EA7B-4656-ACC8-6B6E29CEB18D}" destId="{5850644D-9A19-44D2-A9DE-6709E6876509}" srcOrd="0" destOrd="0" parTransId="{ADA90AE1-D70B-4E18-921D-B745C556A51C}" sibTransId="{C35913D0-1D6F-4B3B-B605-B5C964B71495}"/>
    <dgm:cxn modelId="{5D861EC6-0B32-4236-9EAF-D78639CAEBB3}" type="presOf" srcId="{E12C5DB8-EA7B-4656-ACC8-6B6E29CEB18D}" destId="{9207A894-89C7-4D1F-9B80-39CA475AFB3C}" srcOrd="0" destOrd="0" presId="urn:microsoft.com/office/officeart/2005/8/layout/process3"/>
    <dgm:cxn modelId="{19EFBE71-4224-4E72-93B0-033BF62840FC}" type="presOf" srcId="{AA8D7F84-91EE-4DC3-B114-E7614513F844}" destId="{7AC41B4E-EB1F-4BD3-AF51-288625689ABC}" srcOrd="0" destOrd="0" presId="urn:microsoft.com/office/officeart/2005/8/layout/process3"/>
    <dgm:cxn modelId="{91180CCF-F8C6-402C-9083-1D9C1CE6DCBE}" type="presParOf" srcId="{0C94B0D0-0B48-4348-B109-3996CEB86EB9}" destId="{C204FD31-84FE-4617-8737-B859CCA8EE30}" srcOrd="0" destOrd="0" presId="urn:microsoft.com/office/officeart/2005/8/layout/process3"/>
    <dgm:cxn modelId="{5328640D-9F66-40BC-9398-8F8D7B4E9CC3}" type="presParOf" srcId="{C204FD31-84FE-4617-8737-B859CCA8EE30}" destId="{9207A894-89C7-4D1F-9B80-39CA475AFB3C}" srcOrd="0" destOrd="0" presId="urn:microsoft.com/office/officeart/2005/8/layout/process3"/>
    <dgm:cxn modelId="{60FDDD8E-39C1-44B4-8851-92D015109F88}" type="presParOf" srcId="{C204FD31-84FE-4617-8737-B859CCA8EE30}" destId="{70350F26-464D-42F7-981B-C82EB237107E}" srcOrd="1" destOrd="0" presId="urn:microsoft.com/office/officeart/2005/8/layout/process3"/>
    <dgm:cxn modelId="{81BDCF7D-2237-42D5-8D1C-DBE135F0F354}" type="presParOf" srcId="{C204FD31-84FE-4617-8737-B859CCA8EE30}" destId="{55168044-7320-48FD-A640-C7A271034FEA}" srcOrd="2" destOrd="0" presId="urn:microsoft.com/office/officeart/2005/8/layout/process3"/>
    <dgm:cxn modelId="{AB5A938B-43C1-4446-A40C-21C5AFED3E10}" type="presParOf" srcId="{0C94B0D0-0B48-4348-B109-3996CEB86EB9}" destId="{3C87C57D-5145-4EEE-A6FB-3A04E89A8069}" srcOrd="1" destOrd="0" presId="urn:microsoft.com/office/officeart/2005/8/layout/process3"/>
    <dgm:cxn modelId="{E7F38D53-CE02-46E5-8C07-32F443E1961A}" type="presParOf" srcId="{3C87C57D-5145-4EEE-A6FB-3A04E89A8069}" destId="{21E9F145-0CE5-4EEE-BB77-B7FC37E5DF44}" srcOrd="0" destOrd="0" presId="urn:microsoft.com/office/officeart/2005/8/layout/process3"/>
    <dgm:cxn modelId="{D13C1E42-2DA3-4F86-8831-7D4C0234BA72}" type="presParOf" srcId="{0C94B0D0-0B48-4348-B109-3996CEB86EB9}" destId="{AC903C86-B41E-4766-9543-757FC51A76F0}" srcOrd="2" destOrd="0" presId="urn:microsoft.com/office/officeart/2005/8/layout/process3"/>
    <dgm:cxn modelId="{765E1D9D-30CC-4775-B744-F88A0B61F309}" type="presParOf" srcId="{AC903C86-B41E-4766-9543-757FC51A76F0}" destId="{9CA4F656-4E25-47F1-A9D6-6B804EA77950}" srcOrd="0" destOrd="0" presId="urn:microsoft.com/office/officeart/2005/8/layout/process3"/>
    <dgm:cxn modelId="{ACB9EE58-029F-43A8-A9F0-03421574F809}" type="presParOf" srcId="{AC903C86-B41E-4766-9543-757FC51A76F0}" destId="{8F833820-C2A2-4268-92F6-3E8E1331346F}" srcOrd="1" destOrd="0" presId="urn:microsoft.com/office/officeart/2005/8/layout/process3"/>
    <dgm:cxn modelId="{2333291E-395C-4C0F-B198-EFCD7A623760}" type="presParOf" srcId="{AC903C86-B41E-4766-9543-757FC51A76F0}" destId="{7EE98783-89C6-4E2D-9273-434860A56E44}" srcOrd="2" destOrd="0" presId="urn:microsoft.com/office/officeart/2005/8/layout/process3"/>
    <dgm:cxn modelId="{4D615ABB-F67E-4D15-9DF5-42B7CC787999}" type="presParOf" srcId="{0C94B0D0-0B48-4348-B109-3996CEB86EB9}" destId="{7AC41B4E-EB1F-4BD3-AF51-288625689ABC}" srcOrd="3" destOrd="0" presId="urn:microsoft.com/office/officeart/2005/8/layout/process3"/>
    <dgm:cxn modelId="{F866417A-C12B-4551-9922-2A473695130A}" type="presParOf" srcId="{7AC41B4E-EB1F-4BD3-AF51-288625689ABC}" destId="{AA211F80-E324-4CF5-A157-0EA812EC849D}" srcOrd="0" destOrd="0" presId="urn:microsoft.com/office/officeart/2005/8/layout/process3"/>
    <dgm:cxn modelId="{C3710C37-4614-4209-AB90-784CC0A0EA44}" type="presParOf" srcId="{0C94B0D0-0B48-4348-B109-3996CEB86EB9}" destId="{A8B18C55-73D7-4C5A-AE3C-2A2A325D1924}" srcOrd="4" destOrd="0" presId="urn:microsoft.com/office/officeart/2005/8/layout/process3"/>
    <dgm:cxn modelId="{53C0D40C-6ED6-4091-BCF4-4FD593FB06A8}" type="presParOf" srcId="{A8B18C55-73D7-4C5A-AE3C-2A2A325D1924}" destId="{37483FE7-73C0-4D0A-9A7C-77A19BF27412}" srcOrd="0" destOrd="0" presId="urn:microsoft.com/office/officeart/2005/8/layout/process3"/>
    <dgm:cxn modelId="{5BE3ABF4-ED1B-46B8-A2E9-ABE044938DBC}" type="presParOf" srcId="{A8B18C55-73D7-4C5A-AE3C-2A2A325D1924}" destId="{C63EFAAF-8703-4496-8E65-63FF9F65EF64}" srcOrd="1" destOrd="0" presId="urn:microsoft.com/office/officeart/2005/8/layout/process3"/>
    <dgm:cxn modelId="{89D8E74B-CC85-4D69-8FC8-A8DF9FD58E80}" type="presParOf" srcId="{A8B18C55-73D7-4C5A-AE3C-2A2A325D1924}" destId="{2AD7C53F-48EA-4F77-B789-A3E566DFF3D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33A297-AB41-45D2-AE46-1319D34BB2E4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A68EAC2-588D-4984-8014-B796ED07BA20}">
      <dgm:prSet phldrT="[Text]"/>
      <dgm:spPr/>
      <dgm:t>
        <a:bodyPr/>
        <a:lstStyle/>
        <a:p>
          <a:r>
            <a:rPr lang="en-CA" b="1" dirty="0" smtClean="0"/>
            <a:t>Relationship</a:t>
          </a:r>
          <a:endParaRPr lang="en-CA" b="1" dirty="0"/>
        </a:p>
      </dgm:t>
    </dgm:pt>
    <dgm:pt modelId="{EB47A8A8-686C-4E9C-8FCC-CED605207CE9}" type="parTrans" cxnId="{AD632DE0-D122-45CC-879A-539961AFB6C2}">
      <dgm:prSet/>
      <dgm:spPr/>
      <dgm:t>
        <a:bodyPr/>
        <a:lstStyle/>
        <a:p>
          <a:endParaRPr lang="en-CA"/>
        </a:p>
      </dgm:t>
    </dgm:pt>
    <dgm:pt modelId="{762EAB27-7B37-4BBE-82F6-2024000B2FD9}" type="sibTrans" cxnId="{AD632DE0-D122-45CC-879A-539961AFB6C2}">
      <dgm:prSet/>
      <dgm:spPr/>
      <dgm:t>
        <a:bodyPr/>
        <a:lstStyle/>
        <a:p>
          <a:endParaRPr lang="en-CA"/>
        </a:p>
      </dgm:t>
    </dgm:pt>
    <dgm:pt modelId="{D3A2479C-AAAA-4A52-B9AD-0A4313520DB9}">
      <dgm:prSet phldrT="[Text]"/>
      <dgm:spPr/>
      <dgm:t>
        <a:bodyPr/>
        <a:lstStyle/>
        <a:p>
          <a:r>
            <a:rPr lang="en-CA" i="1" dirty="0" smtClean="0"/>
            <a:t>Type here the supporting IS Functions</a:t>
          </a:r>
          <a:endParaRPr lang="en-CA" i="1" dirty="0"/>
        </a:p>
      </dgm:t>
    </dgm:pt>
    <dgm:pt modelId="{B445DCB7-651D-4BF5-86A2-1F75E41142AE}" type="parTrans" cxnId="{D624D072-9E94-43AB-A4AD-11ED79C308ED}">
      <dgm:prSet/>
      <dgm:spPr/>
      <dgm:t>
        <a:bodyPr/>
        <a:lstStyle/>
        <a:p>
          <a:endParaRPr lang="en-CA"/>
        </a:p>
      </dgm:t>
    </dgm:pt>
    <dgm:pt modelId="{0E6D8306-3569-4A7C-8532-6D65F475D7D5}" type="sibTrans" cxnId="{D624D072-9E94-43AB-A4AD-11ED79C308ED}">
      <dgm:prSet/>
      <dgm:spPr/>
      <dgm:t>
        <a:bodyPr/>
        <a:lstStyle/>
        <a:p>
          <a:endParaRPr lang="en-CA"/>
        </a:p>
      </dgm:t>
    </dgm:pt>
    <dgm:pt modelId="{06FCAA2B-DF14-4D01-A1D8-398C73EEC7D2}">
      <dgm:prSet phldrT="[Text]"/>
      <dgm:spPr/>
      <dgm:t>
        <a:bodyPr/>
        <a:lstStyle/>
        <a:p>
          <a:r>
            <a:rPr lang="en-CA" b="1" dirty="0" smtClean="0"/>
            <a:t>Capability</a:t>
          </a:r>
          <a:endParaRPr lang="en-CA" b="1" dirty="0"/>
        </a:p>
      </dgm:t>
    </dgm:pt>
    <dgm:pt modelId="{79C1A99C-FDB8-4F54-A8E8-55EC418E0AF6}" type="parTrans" cxnId="{3C7F7375-7476-423F-997B-A405F7844801}">
      <dgm:prSet/>
      <dgm:spPr/>
      <dgm:t>
        <a:bodyPr/>
        <a:lstStyle/>
        <a:p>
          <a:endParaRPr lang="en-CA"/>
        </a:p>
      </dgm:t>
    </dgm:pt>
    <dgm:pt modelId="{51A174C5-1801-48C8-A329-59E10A5D5DB8}" type="sibTrans" cxnId="{3C7F7375-7476-423F-997B-A405F7844801}">
      <dgm:prSet/>
      <dgm:spPr/>
      <dgm:t>
        <a:bodyPr/>
        <a:lstStyle/>
        <a:p>
          <a:endParaRPr lang="en-CA"/>
        </a:p>
      </dgm:t>
    </dgm:pt>
    <dgm:pt modelId="{EDA3C814-CFE5-4220-BF31-B8CF9CD6F118}">
      <dgm:prSet phldrT="[Text]"/>
      <dgm:spPr/>
      <dgm:t>
        <a:bodyPr/>
        <a:lstStyle/>
        <a:p>
          <a:r>
            <a:rPr lang="en-CA" i="1" smtClean="0"/>
            <a:t>Type here the supporting IS Functions</a:t>
          </a:r>
          <a:endParaRPr lang="en-CA" i="1" dirty="0"/>
        </a:p>
      </dgm:t>
    </dgm:pt>
    <dgm:pt modelId="{C09F9290-604E-405C-AA22-618C177C865A}" type="parTrans" cxnId="{146087DC-23B2-4719-9DFB-3AC64DA39738}">
      <dgm:prSet/>
      <dgm:spPr/>
      <dgm:t>
        <a:bodyPr/>
        <a:lstStyle/>
        <a:p>
          <a:endParaRPr lang="en-CA"/>
        </a:p>
      </dgm:t>
    </dgm:pt>
    <dgm:pt modelId="{1B165170-A407-4669-8C2E-46D6C6A9024F}" type="sibTrans" cxnId="{146087DC-23B2-4719-9DFB-3AC64DA39738}">
      <dgm:prSet/>
      <dgm:spPr/>
      <dgm:t>
        <a:bodyPr/>
        <a:lstStyle/>
        <a:p>
          <a:endParaRPr lang="en-CA"/>
        </a:p>
      </dgm:t>
    </dgm:pt>
    <dgm:pt modelId="{14431F4A-4408-44E2-8780-00ED0265416F}">
      <dgm:prSet phldrT="[Text]"/>
      <dgm:spPr/>
      <dgm:t>
        <a:bodyPr/>
        <a:lstStyle/>
        <a:p>
          <a:r>
            <a:rPr lang="en-CA" i="1" dirty="0" smtClean="0"/>
            <a:t>Type here the supporting IS Functions</a:t>
          </a:r>
          <a:endParaRPr lang="en-CA" i="1" dirty="0"/>
        </a:p>
      </dgm:t>
    </dgm:pt>
    <dgm:pt modelId="{12007A50-A5D8-467F-A2B0-332FCAF61D6B}" type="parTrans" cxnId="{C36688F3-AE60-4338-9433-1DCAA74B125D}">
      <dgm:prSet/>
      <dgm:spPr/>
      <dgm:t>
        <a:bodyPr/>
        <a:lstStyle/>
        <a:p>
          <a:endParaRPr lang="en-CA"/>
        </a:p>
      </dgm:t>
    </dgm:pt>
    <dgm:pt modelId="{D9D6B0B9-E14B-4662-BEB0-4E2D1BE95889}" type="sibTrans" cxnId="{C36688F3-AE60-4338-9433-1DCAA74B125D}">
      <dgm:prSet/>
      <dgm:spPr/>
      <dgm:t>
        <a:bodyPr/>
        <a:lstStyle/>
        <a:p>
          <a:endParaRPr lang="en-CA"/>
        </a:p>
      </dgm:t>
    </dgm:pt>
    <dgm:pt modelId="{B421FB60-19D9-40B3-94A7-3C6EAEFB67F3}">
      <dgm:prSet phldrT="[Text]"/>
      <dgm:spPr/>
      <dgm:t>
        <a:bodyPr/>
        <a:lstStyle/>
        <a:p>
          <a:r>
            <a:rPr lang="en-CA" b="1" dirty="0" smtClean="0"/>
            <a:t>Value Configuration</a:t>
          </a:r>
          <a:endParaRPr lang="en-CA" b="1" dirty="0"/>
        </a:p>
      </dgm:t>
    </dgm:pt>
    <dgm:pt modelId="{66224B0D-DE0B-4E16-AA23-7F889762EA31}" type="parTrans" cxnId="{B1974221-1F14-4B68-B2A2-BE8D6A0B4F67}">
      <dgm:prSet/>
      <dgm:spPr/>
      <dgm:t>
        <a:bodyPr/>
        <a:lstStyle/>
        <a:p>
          <a:endParaRPr lang="en-CA"/>
        </a:p>
      </dgm:t>
    </dgm:pt>
    <dgm:pt modelId="{90256AFF-B7EE-4B1C-9541-1CAEC0EF67B7}" type="sibTrans" cxnId="{B1974221-1F14-4B68-B2A2-BE8D6A0B4F67}">
      <dgm:prSet/>
      <dgm:spPr/>
      <dgm:t>
        <a:bodyPr/>
        <a:lstStyle/>
        <a:p>
          <a:endParaRPr lang="en-CA"/>
        </a:p>
      </dgm:t>
    </dgm:pt>
    <dgm:pt modelId="{57F93D62-A88B-4143-9DC9-FF789772EC6F}" type="pres">
      <dgm:prSet presAssocID="{F733A297-AB41-45D2-AE46-1319D34BB2E4}" presName="linearFlow" presStyleCnt="0">
        <dgm:presLayoutVars>
          <dgm:dir/>
          <dgm:animLvl val="lvl"/>
          <dgm:resizeHandles val="exact"/>
        </dgm:presLayoutVars>
      </dgm:prSet>
      <dgm:spPr/>
    </dgm:pt>
    <dgm:pt modelId="{EFD2E4BA-3272-43D2-874A-B6221D30D13A}" type="pres">
      <dgm:prSet presAssocID="{EA68EAC2-588D-4984-8014-B796ED07BA20}" presName="composite" presStyleCnt="0"/>
      <dgm:spPr/>
    </dgm:pt>
    <dgm:pt modelId="{1990352D-0E87-4C09-8C11-B47F4224BB7B}" type="pres">
      <dgm:prSet presAssocID="{EA68EAC2-588D-4984-8014-B796ED07BA2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0B33A79-5B54-4E19-AD5A-4EDCB09D8585}" type="pres">
      <dgm:prSet presAssocID="{EA68EAC2-588D-4984-8014-B796ED07BA20}" presName="parSh" presStyleLbl="node1" presStyleIdx="0" presStyleCnt="3"/>
      <dgm:spPr/>
      <dgm:t>
        <a:bodyPr/>
        <a:lstStyle/>
        <a:p>
          <a:endParaRPr lang="en-CA"/>
        </a:p>
      </dgm:t>
    </dgm:pt>
    <dgm:pt modelId="{82122B4F-D6E9-45A8-93F7-25CE300CAA41}" type="pres">
      <dgm:prSet presAssocID="{EA68EAC2-588D-4984-8014-B796ED07BA20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F43FBB8-BEAB-4494-897B-9B622F950775}" type="pres">
      <dgm:prSet presAssocID="{762EAB27-7B37-4BBE-82F6-2024000B2FD9}" presName="sibTrans" presStyleLbl="sibTrans2D1" presStyleIdx="0" presStyleCnt="2"/>
      <dgm:spPr>
        <a:prstGeom prst="leftRightArrow">
          <a:avLst/>
        </a:prstGeom>
      </dgm:spPr>
    </dgm:pt>
    <dgm:pt modelId="{A20F12D9-7C21-4BEA-8462-7CAE242E5336}" type="pres">
      <dgm:prSet presAssocID="{762EAB27-7B37-4BBE-82F6-2024000B2FD9}" presName="connTx" presStyleLbl="sibTrans2D1" presStyleIdx="0" presStyleCnt="2"/>
      <dgm:spPr/>
    </dgm:pt>
    <dgm:pt modelId="{C8385DF0-5104-4867-8044-C7EB8DC8FAFD}" type="pres">
      <dgm:prSet presAssocID="{B421FB60-19D9-40B3-94A7-3C6EAEFB67F3}" presName="composite" presStyleCnt="0"/>
      <dgm:spPr/>
    </dgm:pt>
    <dgm:pt modelId="{DA4A50FF-962E-4738-8E7C-67C70225872A}" type="pres">
      <dgm:prSet presAssocID="{B421FB60-19D9-40B3-94A7-3C6EAEFB67F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1E071E3-DB66-4B37-B4FE-B7E3F3487C05}" type="pres">
      <dgm:prSet presAssocID="{B421FB60-19D9-40B3-94A7-3C6EAEFB67F3}" presName="parSh" presStyleLbl="node1" presStyleIdx="1" presStyleCnt="3"/>
      <dgm:spPr/>
    </dgm:pt>
    <dgm:pt modelId="{CCC13689-9978-4D0F-8534-D3460BE001DF}" type="pres">
      <dgm:prSet presAssocID="{B421FB60-19D9-40B3-94A7-3C6EAEFB67F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3DECDFE-7C1A-47A4-B72F-4B667219D170}" type="pres">
      <dgm:prSet presAssocID="{90256AFF-B7EE-4B1C-9541-1CAEC0EF67B7}" presName="sibTrans" presStyleLbl="sibTrans2D1" presStyleIdx="1" presStyleCnt="2"/>
      <dgm:spPr>
        <a:prstGeom prst="leftRightArrow">
          <a:avLst/>
        </a:prstGeom>
      </dgm:spPr>
    </dgm:pt>
    <dgm:pt modelId="{9709492E-11B0-4E55-9FED-63F424C40D9E}" type="pres">
      <dgm:prSet presAssocID="{90256AFF-B7EE-4B1C-9541-1CAEC0EF67B7}" presName="connTx" presStyleLbl="sibTrans2D1" presStyleIdx="1" presStyleCnt="2"/>
      <dgm:spPr/>
    </dgm:pt>
    <dgm:pt modelId="{E5C85106-65F0-48FB-BFDB-66596184B8C7}" type="pres">
      <dgm:prSet presAssocID="{06FCAA2B-DF14-4D01-A1D8-398C73EEC7D2}" presName="composite" presStyleCnt="0"/>
      <dgm:spPr/>
    </dgm:pt>
    <dgm:pt modelId="{5FFEAD03-E627-4177-BEB7-0222F0539E0F}" type="pres">
      <dgm:prSet presAssocID="{06FCAA2B-DF14-4D01-A1D8-398C73EEC7D2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9905CF2-70A2-45A7-9FF6-120616BD4DCA}" type="pres">
      <dgm:prSet presAssocID="{06FCAA2B-DF14-4D01-A1D8-398C73EEC7D2}" presName="parSh" presStyleLbl="node1" presStyleIdx="2" presStyleCnt="3"/>
      <dgm:spPr/>
    </dgm:pt>
    <dgm:pt modelId="{20E2ADBE-F3D5-450F-BCD1-2924E43DD654}" type="pres">
      <dgm:prSet presAssocID="{06FCAA2B-DF14-4D01-A1D8-398C73EEC7D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0395AE71-1E66-4BF5-8844-A77ED52E442D}" type="presOf" srcId="{F733A297-AB41-45D2-AE46-1319D34BB2E4}" destId="{57F93D62-A88B-4143-9DC9-FF789772EC6F}" srcOrd="0" destOrd="0" presId="urn:microsoft.com/office/officeart/2005/8/layout/process3"/>
    <dgm:cxn modelId="{C36688F3-AE60-4338-9433-1DCAA74B125D}" srcId="{EA68EAC2-588D-4984-8014-B796ED07BA20}" destId="{14431F4A-4408-44E2-8780-00ED0265416F}" srcOrd="0" destOrd="0" parTransId="{12007A50-A5D8-467F-A2B0-332FCAF61D6B}" sibTransId="{D9D6B0B9-E14B-4662-BEB0-4E2D1BE95889}"/>
    <dgm:cxn modelId="{B1974221-1F14-4B68-B2A2-BE8D6A0B4F67}" srcId="{F733A297-AB41-45D2-AE46-1319D34BB2E4}" destId="{B421FB60-19D9-40B3-94A7-3C6EAEFB67F3}" srcOrd="1" destOrd="0" parTransId="{66224B0D-DE0B-4E16-AA23-7F889762EA31}" sibTransId="{90256AFF-B7EE-4B1C-9541-1CAEC0EF67B7}"/>
    <dgm:cxn modelId="{25F3C80A-CDA5-4367-AE47-E32DE2E660F2}" type="presOf" srcId="{06FCAA2B-DF14-4D01-A1D8-398C73EEC7D2}" destId="{69905CF2-70A2-45A7-9FF6-120616BD4DCA}" srcOrd="1" destOrd="0" presId="urn:microsoft.com/office/officeart/2005/8/layout/process3"/>
    <dgm:cxn modelId="{3ED6C9F6-CF5B-4E1C-8F34-19BB1CA1AE7E}" type="presOf" srcId="{D3A2479C-AAAA-4A52-B9AD-0A4313520DB9}" destId="{CCC13689-9978-4D0F-8534-D3460BE001DF}" srcOrd="0" destOrd="0" presId="urn:microsoft.com/office/officeart/2005/8/layout/process3"/>
    <dgm:cxn modelId="{99D6EC6C-753D-460A-A770-2F4B2963C041}" type="presOf" srcId="{90256AFF-B7EE-4B1C-9541-1CAEC0EF67B7}" destId="{9709492E-11B0-4E55-9FED-63F424C40D9E}" srcOrd="1" destOrd="0" presId="urn:microsoft.com/office/officeart/2005/8/layout/process3"/>
    <dgm:cxn modelId="{8E751243-108E-4A45-B69E-3D06F7122629}" type="presOf" srcId="{B421FB60-19D9-40B3-94A7-3C6EAEFB67F3}" destId="{11E071E3-DB66-4B37-B4FE-B7E3F3487C05}" srcOrd="1" destOrd="0" presId="urn:microsoft.com/office/officeart/2005/8/layout/process3"/>
    <dgm:cxn modelId="{DB142F49-32C3-4603-BA70-3A565A2A0FE5}" type="presOf" srcId="{EA68EAC2-588D-4984-8014-B796ED07BA20}" destId="{1990352D-0E87-4C09-8C11-B47F4224BB7B}" srcOrd="0" destOrd="0" presId="urn:microsoft.com/office/officeart/2005/8/layout/process3"/>
    <dgm:cxn modelId="{AD632DE0-D122-45CC-879A-539961AFB6C2}" srcId="{F733A297-AB41-45D2-AE46-1319D34BB2E4}" destId="{EA68EAC2-588D-4984-8014-B796ED07BA20}" srcOrd="0" destOrd="0" parTransId="{EB47A8A8-686C-4E9C-8FCC-CED605207CE9}" sibTransId="{762EAB27-7B37-4BBE-82F6-2024000B2FD9}"/>
    <dgm:cxn modelId="{0063ECA0-CF6E-40B6-8C5E-E6E57D5E163C}" type="presOf" srcId="{762EAB27-7B37-4BBE-82F6-2024000B2FD9}" destId="{5F43FBB8-BEAB-4494-897B-9B622F950775}" srcOrd="0" destOrd="0" presId="urn:microsoft.com/office/officeart/2005/8/layout/process3"/>
    <dgm:cxn modelId="{5302DCC2-4EF7-49E0-80BB-230C3917C129}" type="presOf" srcId="{14431F4A-4408-44E2-8780-00ED0265416F}" destId="{82122B4F-D6E9-45A8-93F7-25CE300CAA41}" srcOrd="0" destOrd="0" presId="urn:microsoft.com/office/officeart/2005/8/layout/process3"/>
    <dgm:cxn modelId="{DD74CB02-ED9C-417B-86F9-F756655D9A31}" type="presOf" srcId="{EA68EAC2-588D-4984-8014-B796ED07BA20}" destId="{80B33A79-5B54-4E19-AD5A-4EDCB09D8585}" srcOrd="1" destOrd="0" presId="urn:microsoft.com/office/officeart/2005/8/layout/process3"/>
    <dgm:cxn modelId="{C03F3DEA-0207-4829-A926-6F1B38F3059F}" type="presOf" srcId="{762EAB27-7B37-4BBE-82F6-2024000B2FD9}" destId="{A20F12D9-7C21-4BEA-8462-7CAE242E5336}" srcOrd="1" destOrd="0" presId="urn:microsoft.com/office/officeart/2005/8/layout/process3"/>
    <dgm:cxn modelId="{962C57A5-7328-4258-9A08-737411E69198}" type="presOf" srcId="{06FCAA2B-DF14-4D01-A1D8-398C73EEC7D2}" destId="{5FFEAD03-E627-4177-BEB7-0222F0539E0F}" srcOrd="0" destOrd="0" presId="urn:microsoft.com/office/officeart/2005/8/layout/process3"/>
    <dgm:cxn modelId="{40A3D72D-B3A1-474C-AEC7-3E28CC6145F3}" type="presOf" srcId="{EDA3C814-CFE5-4220-BF31-B8CF9CD6F118}" destId="{20E2ADBE-F3D5-450F-BCD1-2924E43DD654}" srcOrd="0" destOrd="0" presId="urn:microsoft.com/office/officeart/2005/8/layout/process3"/>
    <dgm:cxn modelId="{146087DC-23B2-4719-9DFB-3AC64DA39738}" srcId="{06FCAA2B-DF14-4D01-A1D8-398C73EEC7D2}" destId="{EDA3C814-CFE5-4220-BF31-B8CF9CD6F118}" srcOrd="0" destOrd="0" parTransId="{C09F9290-604E-405C-AA22-618C177C865A}" sibTransId="{1B165170-A407-4669-8C2E-46D6C6A9024F}"/>
    <dgm:cxn modelId="{D624D072-9E94-43AB-A4AD-11ED79C308ED}" srcId="{B421FB60-19D9-40B3-94A7-3C6EAEFB67F3}" destId="{D3A2479C-AAAA-4A52-B9AD-0A4313520DB9}" srcOrd="0" destOrd="0" parTransId="{B445DCB7-651D-4BF5-86A2-1F75E41142AE}" sibTransId="{0E6D8306-3569-4A7C-8532-6D65F475D7D5}"/>
    <dgm:cxn modelId="{1E3ED64B-16AA-4674-B452-1D83E2274936}" type="presOf" srcId="{B421FB60-19D9-40B3-94A7-3C6EAEFB67F3}" destId="{DA4A50FF-962E-4738-8E7C-67C70225872A}" srcOrd="0" destOrd="0" presId="urn:microsoft.com/office/officeart/2005/8/layout/process3"/>
    <dgm:cxn modelId="{FE4408A1-A410-4D09-9CD9-3E0DB584189E}" type="presOf" srcId="{90256AFF-B7EE-4B1C-9541-1CAEC0EF67B7}" destId="{C3DECDFE-7C1A-47A4-B72F-4B667219D170}" srcOrd="0" destOrd="0" presId="urn:microsoft.com/office/officeart/2005/8/layout/process3"/>
    <dgm:cxn modelId="{3C7F7375-7476-423F-997B-A405F7844801}" srcId="{F733A297-AB41-45D2-AE46-1319D34BB2E4}" destId="{06FCAA2B-DF14-4D01-A1D8-398C73EEC7D2}" srcOrd="2" destOrd="0" parTransId="{79C1A99C-FDB8-4F54-A8E8-55EC418E0AF6}" sibTransId="{51A174C5-1801-48C8-A329-59E10A5D5DB8}"/>
    <dgm:cxn modelId="{23015FDC-B8E9-422D-AAAA-73FFCEE6F284}" type="presParOf" srcId="{57F93D62-A88B-4143-9DC9-FF789772EC6F}" destId="{EFD2E4BA-3272-43D2-874A-B6221D30D13A}" srcOrd="0" destOrd="0" presId="urn:microsoft.com/office/officeart/2005/8/layout/process3"/>
    <dgm:cxn modelId="{6DBD22FC-3663-47B0-86C2-D3F29AECBDC7}" type="presParOf" srcId="{EFD2E4BA-3272-43D2-874A-B6221D30D13A}" destId="{1990352D-0E87-4C09-8C11-B47F4224BB7B}" srcOrd="0" destOrd="0" presId="urn:microsoft.com/office/officeart/2005/8/layout/process3"/>
    <dgm:cxn modelId="{57A5024C-47C7-4370-BF45-70CDC917703B}" type="presParOf" srcId="{EFD2E4BA-3272-43D2-874A-B6221D30D13A}" destId="{80B33A79-5B54-4E19-AD5A-4EDCB09D8585}" srcOrd="1" destOrd="0" presId="urn:microsoft.com/office/officeart/2005/8/layout/process3"/>
    <dgm:cxn modelId="{A4B4F5C0-C986-4027-B4C8-F723E5110FFA}" type="presParOf" srcId="{EFD2E4BA-3272-43D2-874A-B6221D30D13A}" destId="{82122B4F-D6E9-45A8-93F7-25CE300CAA41}" srcOrd="2" destOrd="0" presId="urn:microsoft.com/office/officeart/2005/8/layout/process3"/>
    <dgm:cxn modelId="{B39A46D8-C4D1-4271-BD98-B0DC451B791E}" type="presParOf" srcId="{57F93D62-A88B-4143-9DC9-FF789772EC6F}" destId="{5F43FBB8-BEAB-4494-897B-9B622F950775}" srcOrd="1" destOrd="0" presId="urn:microsoft.com/office/officeart/2005/8/layout/process3"/>
    <dgm:cxn modelId="{B7A85037-4DDF-4927-936D-41255C6BFBA4}" type="presParOf" srcId="{5F43FBB8-BEAB-4494-897B-9B622F950775}" destId="{A20F12D9-7C21-4BEA-8462-7CAE242E5336}" srcOrd="0" destOrd="0" presId="urn:microsoft.com/office/officeart/2005/8/layout/process3"/>
    <dgm:cxn modelId="{71A77A6A-D71E-4B70-9229-7D1C20F70A2F}" type="presParOf" srcId="{57F93D62-A88B-4143-9DC9-FF789772EC6F}" destId="{C8385DF0-5104-4867-8044-C7EB8DC8FAFD}" srcOrd="2" destOrd="0" presId="urn:microsoft.com/office/officeart/2005/8/layout/process3"/>
    <dgm:cxn modelId="{147474E4-A16E-49A6-AB0F-F5A73879CFDE}" type="presParOf" srcId="{C8385DF0-5104-4867-8044-C7EB8DC8FAFD}" destId="{DA4A50FF-962E-4738-8E7C-67C70225872A}" srcOrd="0" destOrd="0" presId="urn:microsoft.com/office/officeart/2005/8/layout/process3"/>
    <dgm:cxn modelId="{CA8FB805-3891-4D9D-9363-788E807FFAFF}" type="presParOf" srcId="{C8385DF0-5104-4867-8044-C7EB8DC8FAFD}" destId="{11E071E3-DB66-4B37-B4FE-B7E3F3487C05}" srcOrd="1" destOrd="0" presId="urn:microsoft.com/office/officeart/2005/8/layout/process3"/>
    <dgm:cxn modelId="{728C6305-C160-4172-BB5C-8542BEAA22A1}" type="presParOf" srcId="{C8385DF0-5104-4867-8044-C7EB8DC8FAFD}" destId="{CCC13689-9978-4D0F-8534-D3460BE001DF}" srcOrd="2" destOrd="0" presId="urn:microsoft.com/office/officeart/2005/8/layout/process3"/>
    <dgm:cxn modelId="{C380C591-7732-4D8D-8F6E-85E8E9D3CA2D}" type="presParOf" srcId="{57F93D62-A88B-4143-9DC9-FF789772EC6F}" destId="{C3DECDFE-7C1A-47A4-B72F-4B667219D170}" srcOrd="3" destOrd="0" presId="urn:microsoft.com/office/officeart/2005/8/layout/process3"/>
    <dgm:cxn modelId="{BB39BEFB-0959-4287-AC53-3FC1EDC5A1A6}" type="presParOf" srcId="{C3DECDFE-7C1A-47A4-B72F-4B667219D170}" destId="{9709492E-11B0-4E55-9FED-63F424C40D9E}" srcOrd="0" destOrd="0" presId="urn:microsoft.com/office/officeart/2005/8/layout/process3"/>
    <dgm:cxn modelId="{9BF61662-3E4C-43AF-B6AE-2058B10B39C8}" type="presParOf" srcId="{57F93D62-A88B-4143-9DC9-FF789772EC6F}" destId="{E5C85106-65F0-48FB-BFDB-66596184B8C7}" srcOrd="4" destOrd="0" presId="urn:microsoft.com/office/officeart/2005/8/layout/process3"/>
    <dgm:cxn modelId="{27935510-9AE1-43FD-BA0F-A9F80F2806A7}" type="presParOf" srcId="{E5C85106-65F0-48FB-BFDB-66596184B8C7}" destId="{5FFEAD03-E627-4177-BEB7-0222F0539E0F}" srcOrd="0" destOrd="0" presId="urn:microsoft.com/office/officeart/2005/8/layout/process3"/>
    <dgm:cxn modelId="{38DD5619-EE9F-4DB2-B5EB-B0F717FCF404}" type="presParOf" srcId="{E5C85106-65F0-48FB-BFDB-66596184B8C7}" destId="{69905CF2-70A2-45A7-9FF6-120616BD4DCA}" srcOrd="1" destOrd="0" presId="urn:microsoft.com/office/officeart/2005/8/layout/process3"/>
    <dgm:cxn modelId="{5407CA60-98A2-4447-A649-92A12152E13D}" type="presParOf" srcId="{E5C85106-65F0-48FB-BFDB-66596184B8C7}" destId="{20E2ADBE-F3D5-450F-BCD1-2924E43DD65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33A297-AB41-45D2-AE46-1319D34BB2E4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A68EAC2-588D-4984-8014-B796ED07BA20}">
      <dgm:prSet phldrT="[Text]"/>
      <dgm:spPr/>
      <dgm:t>
        <a:bodyPr/>
        <a:lstStyle/>
        <a:p>
          <a:r>
            <a:rPr lang="en-CA" b="1" dirty="0" smtClean="0"/>
            <a:t>Partnership</a:t>
          </a:r>
          <a:endParaRPr lang="en-CA" b="1" dirty="0"/>
        </a:p>
      </dgm:t>
    </dgm:pt>
    <dgm:pt modelId="{EB47A8A8-686C-4E9C-8FCC-CED605207CE9}" type="parTrans" cxnId="{AD632DE0-D122-45CC-879A-539961AFB6C2}">
      <dgm:prSet/>
      <dgm:spPr/>
      <dgm:t>
        <a:bodyPr/>
        <a:lstStyle/>
        <a:p>
          <a:endParaRPr lang="en-CA"/>
        </a:p>
      </dgm:t>
    </dgm:pt>
    <dgm:pt modelId="{762EAB27-7B37-4BBE-82F6-2024000B2FD9}" type="sibTrans" cxnId="{AD632DE0-D122-45CC-879A-539961AFB6C2}">
      <dgm:prSet/>
      <dgm:spPr/>
      <dgm:t>
        <a:bodyPr/>
        <a:lstStyle/>
        <a:p>
          <a:endParaRPr lang="en-CA"/>
        </a:p>
      </dgm:t>
    </dgm:pt>
    <dgm:pt modelId="{5BDE05E5-D652-470A-B1DC-A77EB52CF46E}">
      <dgm:prSet phldrT="[Text]"/>
      <dgm:spPr/>
      <dgm:t>
        <a:bodyPr/>
        <a:lstStyle/>
        <a:p>
          <a:r>
            <a:rPr lang="en-CA" i="1" dirty="0" smtClean="0"/>
            <a:t>Type here the supporting IS Functions</a:t>
          </a:r>
          <a:endParaRPr lang="en-CA" i="1" dirty="0"/>
        </a:p>
      </dgm:t>
    </dgm:pt>
    <dgm:pt modelId="{BBA3B27C-1E68-4FE8-A0DC-A89924C86A51}" type="parTrans" cxnId="{6490ADAB-2C6A-41D6-9E66-A01BC40A4691}">
      <dgm:prSet/>
      <dgm:spPr/>
      <dgm:t>
        <a:bodyPr/>
        <a:lstStyle/>
        <a:p>
          <a:endParaRPr lang="en-CA"/>
        </a:p>
      </dgm:t>
    </dgm:pt>
    <dgm:pt modelId="{2115B61C-92AE-43CC-9E11-BE95C173BA51}" type="sibTrans" cxnId="{6490ADAB-2C6A-41D6-9E66-A01BC40A4691}">
      <dgm:prSet/>
      <dgm:spPr/>
      <dgm:t>
        <a:bodyPr/>
        <a:lstStyle/>
        <a:p>
          <a:endParaRPr lang="en-CA"/>
        </a:p>
      </dgm:t>
    </dgm:pt>
    <dgm:pt modelId="{85DBEA71-145D-48BA-A7AC-7A13298B9685}">
      <dgm:prSet phldrT="[Text]"/>
      <dgm:spPr/>
      <dgm:t>
        <a:bodyPr/>
        <a:lstStyle/>
        <a:p>
          <a:r>
            <a:rPr lang="en-CA" b="1" dirty="0" smtClean="0"/>
            <a:t>Cost Model</a:t>
          </a:r>
          <a:endParaRPr lang="en-CA" b="1" dirty="0"/>
        </a:p>
      </dgm:t>
    </dgm:pt>
    <dgm:pt modelId="{4319D4A2-5E85-48F8-9909-0D6FFE4028DF}" type="parTrans" cxnId="{63F0817C-2C35-4198-B084-0406B2B7679F}">
      <dgm:prSet/>
      <dgm:spPr/>
      <dgm:t>
        <a:bodyPr/>
        <a:lstStyle/>
        <a:p>
          <a:endParaRPr lang="en-CA"/>
        </a:p>
      </dgm:t>
    </dgm:pt>
    <dgm:pt modelId="{A7DE727D-9745-4317-B587-2388ABBD47D2}" type="sibTrans" cxnId="{63F0817C-2C35-4198-B084-0406B2B7679F}">
      <dgm:prSet/>
      <dgm:spPr/>
      <dgm:t>
        <a:bodyPr/>
        <a:lstStyle/>
        <a:p>
          <a:endParaRPr lang="en-CA"/>
        </a:p>
      </dgm:t>
    </dgm:pt>
    <dgm:pt modelId="{796BDD36-B30F-4CA2-8251-2A6DADFFCB27}">
      <dgm:prSet phldrT="[Text]"/>
      <dgm:spPr/>
      <dgm:t>
        <a:bodyPr/>
        <a:lstStyle/>
        <a:p>
          <a:r>
            <a:rPr lang="en-CA" i="1" dirty="0" smtClean="0"/>
            <a:t>Type here the supporting IS Functions</a:t>
          </a:r>
          <a:endParaRPr lang="en-CA" dirty="0"/>
        </a:p>
      </dgm:t>
    </dgm:pt>
    <dgm:pt modelId="{FBBB1222-0C0E-4F2C-AB03-CEC914ED502B}" type="parTrans" cxnId="{7F6B932A-E2FB-4411-885D-6D9026C041EC}">
      <dgm:prSet/>
      <dgm:spPr/>
      <dgm:t>
        <a:bodyPr/>
        <a:lstStyle/>
        <a:p>
          <a:endParaRPr lang="en-CA"/>
        </a:p>
      </dgm:t>
    </dgm:pt>
    <dgm:pt modelId="{304E0B59-51C4-40CC-963D-D7EBCD744A2E}" type="sibTrans" cxnId="{7F6B932A-E2FB-4411-885D-6D9026C041EC}">
      <dgm:prSet/>
      <dgm:spPr/>
      <dgm:t>
        <a:bodyPr/>
        <a:lstStyle/>
        <a:p>
          <a:endParaRPr lang="en-CA"/>
        </a:p>
      </dgm:t>
    </dgm:pt>
    <dgm:pt modelId="{8F01D6DF-ABFF-49C2-B635-5997945E339C}">
      <dgm:prSet phldrT="[Text]"/>
      <dgm:spPr/>
      <dgm:t>
        <a:bodyPr/>
        <a:lstStyle/>
        <a:p>
          <a:r>
            <a:rPr lang="en-CA" b="1" dirty="0" smtClean="0"/>
            <a:t>Revenue Model</a:t>
          </a:r>
          <a:endParaRPr lang="en-CA" b="1" dirty="0"/>
        </a:p>
      </dgm:t>
    </dgm:pt>
    <dgm:pt modelId="{14531E11-08A3-4445-8456-CF0694413A5A}" type="parTrans" cxnId="{C2F0987A-DA5E-4106-AA3F-14D430BCAE56}">
      <dgm:prSet/>
      <dgm:spPr/>
      <dgm:t>
        <a:bodyPr/>
        <a:lstStyle/>
        <a:p>
          <a:endParaRPr lang="en-CA"/>
        </a:p>
      </dgm:t>
    </dgm:pt>
    <dgm:pt modelId="{2A5FB2B0-3E07-4ED4-A090-DE1C61FDF852}" type="sibTrans" cxnId="{C2F0987A-DA5E-4106-AA3F-14D430BCAE56}">
      <dgm:prSet/>
      <dgm:spPr/>
      <dgm:t>
        <a:bodyPr/>
        <a:lstStyle/>
        <a:p>
          <a:endParaRPr lang="en-CA"/>
        </a:p>
      </dgm:t>
    </dgm:pt>
    <dgm:pt modelId="{09432C1D-E471-4478-ADB9-D8067CFD3C47}">
      <dgm:prSet phldrT="[Text]"/>
      <dgm:spPr/>
      <dgm:t>
        <a:bodyPr/>
        <a:lstStyle/>
        <a:p>
          <a:r>
            <a:rPr lang="en-CA" i="1" smtClean="0"/>
            <a:t>Type here the supporting IS Functions</a:t>
          </a:r>
          <a:endParaRPr lang="en-CA" dirty="0"/>
        </a:p>
      </dgm:t>
    </dgm:pt>
    <dgm:pt modelId="{8B0FC035-503B-438A-8BFF-CA8C14E84D38}" type="parTrans" cxnId="{9B644802-CA61-4396-BBA7-36EF9F305765}">
      <dgm:prSet/>
      <dgm:spPr/>
      <dgm:t>
        <a:bodyPr/>
        <a:lstStyle/>
        <a:p>
          <a:endParaRPr lang="en-CA"/>
        </a:p>
      </dgm:t>
    </dgm:pt>
    <dgm:pt modelId="{09F50A24-C433-41A8-813B-53C5C6E46CA8}" type="sibTrans" cxnId="{9B644802-CA61-4396-BBA7-36EF9F305765}">
      <dgm:prSet/>
      <dgm:spPr/>
      <dgm:t>
        <a:bodyPr/>
        <a:lstStyle/>
        <a:p>
          <a:endParaRPr lang="en-CA"/>
        </a:p>
      </dgm:t>
    </dgm:pt>
    <dgm:pt modelId="{57F93D62-A88B-4143-9DC9-FF789772EC6F}" type="pres">
      <dgm:prSet presAssocID="{F733A297-AB41-45D2-AE46-1319D34BB2E4}" presName="linearFlow" presStyleCnt="0">
        <dgm:presLayoutVars>
          <dgm:dir/>
          <dgm:animLvl val="lvl"/>
          <dgm:resizeHandles val="exact"/>
        </dgm:presLayoutVars>
      </dgm:prSet>
      <dgm:spPr/>
    </dgm:pt>
    <dgm:pt modelId="{EFD2E4BA-3272-43D2-874A-B6221D30D13A}" type="pres">
      <dgm:prSet presAssocID="{EA68EAC2-588D-4984-8014-B796ED07BA20}" presName="composite" presStyleCnt="0"/>
      <dgm:spPr/>
    </dgm:pt>
    <dgm:pt modelId="{1990352D-0E87-4C09-8C11-B47F4224BB7B}" type="pres">
      <dgm:prSet presAssocID="{EA68EAC2-588D-4984-8014-B796ED07BA2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0B33A79-5B54-4E19-AD5A-4EDCB09D8585}" type="pres">
      <dgm:prSet presAssocID="{EA68EAC2-588D-4984-8014-B796ED07BA20}" presName="parSh" presStyleLbl="node1" presStyleIdx="0" presStyleCnt="3"/>
      <dgm:spPr/>
      <dgm:t>
        <a:bodyPr/>
        <a:lstStyle/>
        <a:p>
          <a:endParaRPr lang="en-CA"/>
        </a:p>
      </dgm:t>
    </dgm:pt>
    <dgm:pt modelId="{82122B4F-D6E9-45A8-93F7-25CE300CAA41}" type="pres">
      <dgm:prSet presAssocID="{EA68EAC2-588D-4984-8014-B796ED07BA20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F43FBB8-BEAB-4494-897B-9B622F950775}" type="pres">
      <dgm:prSet presAssocID="{762EAB27-7B37-4BBE-82F6-2024000B2FD9}" presName="sibTrans" presStyleLbl="sibTrans2D1" presStyleIdx="0" presStyleCnt="2"/>
      <dgm:spPr>
        <a:prstGeom prst="leftRightArrow">
          <a:avLst/>
        </a:prstGeom>
      </dgm:spPr>
    </dgm:pt>
    <dgm:pt modelId="{A20F12D9-7C21-4BEA-8462-7CAE242E5336}" type="pres">
      <dgm:prSet presAssocID="{762EAB27-7B37-4BBE-82F6-2024000B2FD9}" presName="connTx" presStyleLbl="sibTrans2D1" presStyleIdx="0" presStyleCnt="2"/>
      <dgm:spPr/>
    </dgm:pt>
    <dgm:pt modelId="{A20AADD2-41D7-4E6E-B571-A5AF349D57F8}" type="pres">
      <dgm:prSet presAssocID="{85DBEA71-145D-48BA-A7AC-7A13298B9685}" presName="composite" presStyleCnt="0"/>
      <dgm:spPr/>
    </dgm:pt>
    <dgm:pt modelId="{E522C184-1463-474A-9922-8A00AD67D765}" type="pres">
      <dgm:prSet presAssocID="{85DBEA71-145D-48BA-A7AC-7A13298B968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3A924CE-453F-4C6D-A62B-38219D9844E8}" type="pres">
      <dgm:prSet presAssocID="{85DBEA71-145D-48BA-A7AC-7A13298B9685}" presName="parSh" presStyleLbl="node1" presStyleIdx="1" presStyleCnt="3"/>
      <dgm:spPr/>
    </dgm:pt>
    <dgm:pt modelId="{71166D1C-8F51-48B1-972A-CF7F15AD78F6}" type="pres">
      <dgm:prSet presAssocID="{85DBEA71-145D-48BA-A7AC-7A13298B9685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521DD67-DAD2-465D-BC47-AB3673947FE1}" type="pres">
      <dgm:prSet presAssocID="{A7DE727D-9745-4317-B587-2388ABBD47D2}" presName="sibTrans" presStyleLbl="sibTrans2D1" presStyleIdx="1" presStyleCnt="2"/>
      <dgm:spPr>
        <a:prstGeom prst="leftRightArrow">
          <a:avLst/>
        </a:prstGeom>
      </dgm:spPr>
    </dgm:pt>
    <dgm:pt modelId="{53EE288A-A19D-4A93-B2FE-8985C9A1FA52}" type="pres">
      <dgm:prSet presAssocID="{A7DE727D-9745-4317-B587-2388ABBD47D2}" presName="connTx" presStyleLbl="sibTrans2D1" presStyleIdx="1" presStyleCnt="2"/>
      <dgm:spPr/>
    </dgm:pt>
    <dgm:pt modelId="{AB031275-C519-4513-A8AF-19D2B50B14FA}" type="pres">
      <dgm:prSet presAssocID="{8F01D6DF-ABFF-49C2-B635-5997945E339C}" presName="composite" presStyleCnt="0"/>
      <dgm:spPr/>
    </dgm:pt>
    <dgm:pt modelId="{4E6EFD51-71CA-48CE-B12E-12EC2A3E9F3E}" type="pres">
      <dgm:prSet presAssocID="{8F01D6DF-ABFF-49C2-B635-5997945E339C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5EFDE64-C3FB-452E-8E02-236D43E9067B}" type="pres">
      <dgm:prSet presAssocID="{8F01D6DF-ABFF-49C2-B635-5997945E339C}" presName="parSh" presStyleLbl="node1" presStyleIdx="2" presStyleCnt="3"/>
      <dgm:spPr/>
    </dgm:pt>
    <dgm:pt modelId="{7C46A84C-5530-4358-9571-26E73AB7BEB1}" type="pres">
      <dgm:prSet presAssocID="{8F01D6DF-ABFF-49C2-B635-5997945E339C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9F20CF27-9B6D-45D6-9395-66AC3241E1C5}" type="presOf" srcId="{5BDE05E5-D652-470A-B1DC-A77EB52CF46E}" destId="{82122B4F-D6E9-45A8-93F7-25CE300CAA41}" srcOrd="0" destOrd="0" presId="urn:microsoft.com/office/officeart/2005/8/layout/process3"/>
    <dgm:cxn modelId="{63F0817C-2C35-4198-B084-0406B2B7679F}" srcId="{F733A297-AB41-45D2-AE46-1319D34BB2E4}" destId="{85DBEA71-145D-48BA-A7AC-7A13298B9685}" srcOrd="1" destOrd="0" parTransId="{4319D4A2-5E85-48F8-9909-0D6FFE4028DF}" sibTransId="{A7DE727D-9745-4317-B587-2388ABBD47D2}"/>
    <dgm:cxn modelId="{C6FBB145-5391-48B6-B6D0-42FD88101C71}" type="presOf" srcId="{09432C1D-E471-4478-ADB9-D8067CFD3C47}" destId="{7C46A84C-5530-4358-9571-26E73AB7BEB1}" srcOrd="0" destOrd="0" presId="urn:microsoft.com/office/officeart/2005/8/layout/process3"/>
    <dgm:cxn modelId="{AD632DE0-D122-45CC-879A-539961AFB6C2}" srcId="{F733A297-AB41-45D2-AE46-1319D34BB2E4}" destId="{EA68EAC2-588D-4984-8014-B796ED07BA20}" srcOrd="0" destOrd="0" parTransId="{EB47A8A8-686C-4E9C-8FCC-CED605207CE9}" sibTransId="{762EAB27-7B37-4BBE-82F6-2024000B2FD9}"/>
    <dgm:cxn modelId="{FC25EE80-07D2-4A18-87E4-83F4E3FACD8A}" type="presOf" srcId="{EA68EAC2-588D-4984-8014-B796ED07BA20}" destId="{1990352D-0E87-4C09-8C11-B47F4224BB7B}" srcOrd="0" destOrd="0" presId="urn:microsoft.com/office/officeart/2005/8/layout/process3"/>
    <dgm:cxn modelId="{29F2D78D-9201-4AAC-A5C0-C39986AB0370}" type="presOf" srcId="{85DBEA71-145D-48BA-A7AC-7A13298B9685}" destId="{C3A924CE-453F-4C6D-A62B-38219D9844E8}" srcOrd="1" destOrd="0" presId="urn:microsoft.com/office/officeart/2005/8/layout/process3"/>
    <dgm:cxn modelId="{9B644802-CA61-4396-BBA7-36EF9F305765}" srcId="{8F01D6DF-ABFF-49C2-B635-5997945E339C}" destId="{09432C1D-E471-4478-ADB9-D8067CFD3C47}" srcOrd="0" destOrd="0" parTransId="{8B0FC035-503B-438A-8BFF-CA8C14E84D38}" sibTransId="{09F50A24-C433-41A8-813B-53C5C6E46CA8}"/>
    <dgm:cxn modelId="{38E22C23-C49D-4AF1-A75D-F8ED85A2353A}" type="presOf" srcId="{F733A297-AB41-45D2-AE46-1319D34BB2E4}" destId="{57F93D62-A88B-4143-9DC9-FF789772EC6F}" srcOrd="0" destOrd="0" presId="urn:microsoft.com/office/officeart/2005/8/layout/process3"/>
    <dgm:cxn modelId="{A81ACCA1-3038-49D5-B212-9A0D4F6AB22F}" type="presOf" srcId="{762EAB27-7B37-4BBE-82F6-2024000B2FD9}" destId="{5F43FBB8-BEAB-4494-897B-9B622F950775}" srcOrd="0" destOrd="0" presId="urn:microsoft.com/office/officeart/2005/8/layout/process3"/>
    <dgm:cxn modelId="{7F6B932A-E2FB-4411-885D-6D9026C041EC}" srcId="{85DBEA71-145D-48BA-A7AC-7A13298B9685}" destId="{796BDD36-B30F-4CA2-8251-2A6DADFFCB27}" srcOrd="0" destOrd="0" parTransId="{FBBB1222-0C0E-4F2C-AB03-CEC914ED502B}" sibTransId="{304E0B59-51C4-40CC-963D-D7EBCD744A2E}"/>
    <dgm:cxn modelId="{BB273951-E981-49A3-B26B-7CD7737EB69A}" type="presOf" srcId="{A7DE727D-9745-4317-B587-2388ABBD47D2}" destId="{8521DD67-DAD2-465D-BC47-AB3673947FE1}" srcOrd="0" destOrd="0" presId="urn:microsoft.com/office/officeart/2005/8/layout/process3"/>
    <dgm:cxn modelId="{FACD365F-6C54-4AF2-8E84-0BF4C2312808}" type="presOf" srcId="{85DBEA71-145D-48BA-A7AC-7A13298B9685}" destId="{E522C184-1463-474A-9922-8A00AD67D765}" srcOrd="0" destOrd="0" presId="urn:microsoft.com/office/officeart/2005/8/layout/process3"/>
    <dgm:cxn modelId="{6490ADAB-2C6A-41D6-9E66-A01BC40A4691}" srcId="{EA68EAC2-588D-4984-8014-B796ED07BA20}" destId="{5BDE05E5-D652-470A-B1DC-A77EB52CF46E}" srcOrd="0" destOrd="0" parTransId="{BBA3B27C-1E68-4FE8-A0DC-A89924C86A51}" sibTransId="{2115B61C-92AE-43CC-9E11-BE95C173BA51}"/>
    <dgm:cxn modelId="{B8F1492F-DCE8-4BD3-BE3E-ED58A92EC823}" type="presOf" srcId="{796BDD36-B30F-4CA2-8251-2A6DADFFCB27}" destId="{71166D1C-8F51-48B1-972A-CF7F15AD78F6}" srcOrd="0" destOrd="0" presId="urn:microsoft.com/office/officeart/2005/8/layout/process3"/>
    <dgm:cxn modelId="{1B12E53C-6C98-4A06-8D7A-0CBCBED97BA8}" type="presOf" srcId="{8F01D6DF-ABFF-49C2-B635-5997945E339C}" destId="{4E6EFD51-71CA-48CE-B12E-12EC2A3E9F3E}" srcOrd="0" destOrd="0" presId="urn:microsoft.com/office/officeart/2005/8/layout/process3"/>
    <dgm:cxn modelId="{E025D7D1-EA62-4493-9C1D-9EC8A37ED185}" type="presOf" srcId="{EA68EAC2-588D-4984-8014-B796ED07BA20}" destId="{80B33A79-5B54-4E19-AD5A-4EDCB09D8585}" srcOrd="1" destOrd="0" presId="urn:microsoft.com/office/officeart/2005/8/layout/process3"/>
    <dgm:cxn modelId="{C2F0987A-DA5E-4106-AA3F-14D430BCAE56}" srcId="{F733A297-AB41-45D2-AE46-1319D34BB2E4}" destId="{8F01D6DF-ABFF-49C2-B635-5997945E339C}" srcOrd="2" destOrd="0" parTransId="{14531E11-08A3-4445-8456-CF0694413A5A}" sibTransId="{2A5FB2B0-3E07-4ED4-A090-DE1C61FDF852}"/>
    <dgm:cxn modelId="{7BDC2EB1-6674-4C2A-A34F-77899E0FF6DA}" type="presOf" srcId="{A7DE727D-9745-4317-B587-2388ABBD47D2}" destId="{53EE288A-A19D-4A93-B2FE-8985C9A1FA52}" srcOrd="1" destOrd="0" presId="urn:microsoft.com/office/officeart/2005/8/layout/process3"/>
    <dgm:cxn modelId="{B15ED459-4BFC-4CD1-8F9E-6522335D5905}" type="presOf" srcId="{762EAB27-7B37-4BBE-82F6-2024000B2FD9}" destId="{A20F12D9-7C21-4BEA-8462-7CAE242E5336}" srcOrd="1" destOrd="0" presId="urn:microsoft.com/office/officeart/2005/8/layout/process3"/>
    <dgm:cxn modelId="{F3FE2A6C-9DE7-492A-9FBA-F3622D96FCDF}" type="presOf" srcId="{8F01D6DF-ABFF-49C2-B635-5997945E339C}" destId="{05EFDE64-C3FB-452E-8E02-236D43E9067B}" srcOrd="1" destOrd="0" presId="urn:microsoft.com/office/officeart/2005/8/layout/process3"/>
    <dgm:cxn modelId="{5ABB4A64-9E69-460C-ADCA-D839A81DE92A}" type="presParOf" srcId="{57F93D62-A88B-4143-9DC9-FF789772EC6F}" destId="{EFD2E4BA-3272-43D2-874A-B6221D30D13A}" srcOrd="0" destOrd="0" presId="urn:microsoft.com/office/officeart/2005/8/layout/process3"/>
    <dgm:cxn modelId="{7F283A5E-9530-4DF1-9470-9B7BA03537A8}" type="presParOf" srcId="{EFD2E4BA-3272-43D2-874A-B6221D30D13A}" destId="{1990352D-0E87-4C09-8C11-B47F4224BB7B}" srcOrd="0" destOrd="0" presId="urn:microsoft.com/office/officeart/2005/8/layout/process3"/>
    <dgm:cxn modelId="{417A8033-202F-4660-97E9-2E2F450E5FE7}" type="presParOf" srcId="{EFD2E4BA-3272-43D2-874A-B6221D30D13A}" destId="{80B33A79-5B54-4E19-AD5A-4EDCB09D8585}" srcOrd="1" destOrd="0" presId="urn:microsoft.com/office/officeart/2005/8/layout/process3"/>
    <dgm:cxn modelId="{C69DD3C9-CF32-4BC7-9153-7FEBDD5CB730}" type="presParOf" srcId="{EFD2E4BA-3272-43D2-874A-B6221D30D13A}" destId="{82122B4F-D6E9-45A8-93F7-25CE300CAA41}" srcOrd="2" destOrd="0" presId="urn:microsoft.com/office/officeart/2005/8/layout/process3"/>
    <dgm:cxn modelId="{40F658D6-E788-4428-8B18-C265635279A2}" type="presParOf" srcId="{57F93D62-A88B-4143-9DC9-FF789772EC6F}" destId="{5F43FBB8-BEAB-4494-897B-9B622F950775}" srcOrd="1" destOrd="0" presId="urn:microsoft.com/office/officeart/2005/8/layout/process3"/>
    <dgm:cxn modelId="{55409F36-E63A-44B0-9265-AD8A3E5FBDBE}" type="presParOf" srcId="{5F43FBB8-BEAB-4494-897B-9B622F950775}" destId="{A20F12D9-7C21-4BEA-8462-7CAE242E5336}" srcOrd="0" destOrd="0" presId="urn:microsoft.com/office/officeart/2005/8/layout/process3"/>
    <dgm:cxn modelId="{30A1A2E7-4304-4438-AAFA-A4BFA2BCC297}" type="presParOf" srcId="{57F93D62-A88B-4143-9DC9-FF789772EC6F}" destId="{A20AADD2-41D7-4E6E-B571-A5AF349D57F8}" srcOrd="2" destOrd="0" presId="urn:microsoft.com/office/officeart/2005/8/layout/process3"/>
    <dgm:cxn modelId="{221066F3-5A4A-4F79-97CB-EA1931EFFCD2}" type="presParOf" srcId="{A20AADD2-41D7-4E6E-B571-A5AF349D57F8}" destId="{E522C184-1463-474A-9922-8A00AD67D765}" srcOrd="0" destOrd="0" presId="urn:microsoft.com/office/officeart/2005/8/layout/process3"/>
    <dgm:cxn modelId="{4B5D423B-C240-4924-A820-21BCFB501E1A}" type="presParOf" srcId="{A20AADD2-41D7-4E6E-B571-A5AF349D57F8}" destId="{C3A924CE-453F-4C6D-A62B-38219D9844E8}" srcOrd="1" destOrd="0" presId="urn:microsoft.com/office/officeart/2005/8/layout/process3"/>
    <dgm:cxn modelId="{4587FFD6-A6DF-4BDB-B4BC-A14C4DBA8C2A}" type="presParOf" srcId="{A20AADD2-41D7-4E6E-B571-A5AF349D57F8}" destId="{71166D1C-8F51-48B1-972A-CF7F15AD78F6}" srcOrd="2" destOrd="0" presId="urn:microsoft.com/office/officeart/2005/8/layout/process3"/>
    <dgm:cxn modelId="{03FC84F8-2833-4193-8CAF-EB31B9F3A970}" type="presParOf" srcId="{57F93D62-A88B-4143-9DC9-FF789772EC6F}" destId="{8521DD67-DAD2-465D-BC47-AB3673947FE1}" srcOrd="3" destOrd="0" presId="urn:microsoft.com/office/officeart/2005/8/layout/process3"/>
    <dgm:cxn modelId="{5FFC8EAD-C211-461D-982F-DDA5100ED1FB}" type="presParOf" srcId="{8521DD67-DAD2-465D-BC47-AB3673947FE1}" destId="{53EE288A-A19D-4A93-B2FE-8985C9A1FA52}" srcOrd="0" destOrd="0" presId="urn:microsoft.com/office/officeart/2005/8/layout/process3"/>
    <dgm:cxn modelId="{04AEA562-444C-4E97-90F2-B0AF68D673C3}" type="presParOf" srcId="{57F93D62-A88B-4143-9DC9-FF789772EC6F}" destId="{AB031275-C519-4513-A8AF-19D2B50B14FA}" srcOrd="4" destOrd="0" presId="urn:microsoft.com/office/officeart/2005/8/layout/process3"/>
    <dgm:cxn modelId="{F9BC9A17-7E8B-4CC5-B49F-5F3B50AE3648}" type="presParOf" srcId="{AB031275-C519-4513-A8AF-19D2B50B14FA}" destId="{4E6EFD51-71CA-48CE-B12E-12EC2A3E9F3E}" srcOrd="0" destOrd="0" presId="urn:microsoft.com/office/officeart/2005/8/layout/process3"/>
    <dgm:cxn modelId="{B7D7756B-7EC4-46E3-AC05-149BAA590645}" type="presParOf" srcId="{AB031275-C519-4513-A8AF-19D2B50B14FA}" destId="{05EFDE64-C3FB-452E-8E02-236D43E9067B}" srcOrd="1" destOrd="0" presId="urn:microsoft.com/office/officeart/2005/8/layout/process3"/>
    <dgm:cxn modelId="{AA12C66F-4430-4867-A689-FA5D3C91933D}" type="presParOf" srcId="{AB031275-C519-4513-A8AF-19D2B50B14FA}" destId="{7C46A84C-5530-4358-9571-26E73AB7BEB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350F26-464D-42F7-981B-C82EB237107E}">
      <dsp:nvSpPr>
        <dsp:cNvPr id="0" name=""/>
        <dsp:cNvSpPr/>
      </dsp:nvSpPr>
      <dsp:spPr>
        <a:xfrm>
          <a:off x="3545" y="27570"/>
          <a:ext cx="1612123" cy="932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Value Proposition</a:t>
          </a:r>
          <a:endParaRPr lang="en-CA" sz="1600" b="1" kern="1200" dirty="0"/>
        </a:p>
      </dsp:txBody>
      <dsp:txXfrm>
        <a:off x="3545" y="27570"/>
        <a:ext cx="1612123" cy="621843"/>
      </dsp:txXfrm>
    </dsp:sp>
    <dsp:sp modelId="{55168044-7320-48FD-A640-C7A271034FEA}">
      <dsp:nvSpPr>
        <dsp:cNvPr id="0" name=""/>
        <dsp:cNvSpPr/>
      </dsp:nvSpPr>
      <dsp:spPr>
        <a:xfrm>
          <a:off x="333739" y="649413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dirty="0" smtClean="0"/>
            <a:t>Type here the supporting IS Functions</a:t>
          </a:r>
          <a:endParaRPr lang="en-CA" sz="1600" i="1" kern="1200" dirty="0"/>
        </a:p>
      </dsp:txBody>
      <dsp:txXfrm>
        <a:off x="333739" y="649413"/>
        <a:ext cx="1612123" cy="979200"/>
      </dsp:txXfrm>
    </dsp:sp>
    <dsp:sp modelId="{3C87C57D-5145-4EEE-A6FB-3A04E89A8069}">
      <dsp:nvSpPr>
        <dsp:cNvPr id="0" name=""/>
        <dsp:cNvSpPr/>
      </dsp:nvSpPr>
      <dsp:spPr>
        <a:xfrm>
          <a:off x="1860061" y="137805"/>
          <a:ext cx="518111" cy="40137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/>
        </a:p>
      </dsp:txBody>
      <dsp:txXfrm>
        <a:off x="1860061" y="137805"/>
        <a:ext cx="518111" cy="401372"/>
      </dsp:txXfrm>
    </dsp:sp>
    <dsp:sp modelId="{8F833820-C2A2-4268-92F6-3E8E1331346F}">
      <dsp:nvSpPr>
        <dsp:cNvPr id="0" name=""/>
        <dsp:cNvSpPr/>
      </dsp:nvSpPr>
      <dsp:spPr>
        <a:xfrm>
          <a:off x="2593237" y="27570"/>
          <a:ext cx="1612123" cy="932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Target Customers</a:t>
          </a:r>
          <a:endParaRPr lang="en-CA" sz="1600" b="1" kern="1200" dirty="0"/>
        </a:p>
      </dsp:txBody>
      <dsp:txXfrm>
        <a:off x="2593237" y="27570"/>
        <a:ext cx="1612123" cy="621843"/>
      </dsp:txXfrm>
    </dsp:sp>
    <dsp:sp modelId="{7EE98783-89C6-4E2D-9273-434860A56E44}">
      <dsp:nvSpPr>
        <dsp:cNvPr id="0" name=""/>
        <dsp:cNvSpPr/>
      </dsp:nvSpPr>
      <dsp:spPr>
        <a:xfrm>
          <a:off x="2923431" y="649413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dirty="0" smtClean="0"/>
            <a:t>Type here the supporting IS Functions</a:t>
          </a:r>
          <a:endParaRPr lang="en-CA" sz="1600" i="1" kern="1200" dirty="0"/>
        </a:p>
      </dsp:txBody>
      <dsp:txXfrm>
        <a:off x="2923431" y="649413"/>
        <a:ext cx="1612123" cy="979200"/>
      </dsp:txXfrm>
    </dsp:sp>
    <dsp:sp modelId="{7AC41B4E-EB1F-4BD3-AF51-288625689ABC}">
      <dsp:nvSpPr>
        <dsp:cNvPr id="0" name=""/>
        <dsp:cNvSpPr/>
      </dsp:nvSpPr>
      <dsp:spPr>
        <a:xfrm>
          <a:off x="4449752" y="137805"/>
          <a:ext cx="518111" cy="40137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/>
        </a:p>
      </dsp:txBody>
      <dsp:txXfrm>
        <a:off x="4449752" y="137805"/>
        <a:ext cx="518111" cy="401372"/>
      </dsp:txXfrm>
    </dsp:sp>
    <dsp:sp modelId="{C63EFAAF-8703-4496-8E65-63FF9F65EF64}">
      <dsp:nvSpPr>
        <dsp:cNvPr id="0" name=""/>
        <dsp:cNvSpPr/>
      </dsp:nvSpPr>
      <dsp:spPr>
        <a:xfrm>
          <a:off x="5182929" y="27570"/>
          <a:ext cx="1612123" cy="932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Distribution Channel</a:t>
          </a:r>
          <a:endParaRPr lang="en-CA" sz="1600" b="1" kern="1200" dirty="0"/>
        </a:p>
      </dsp:txBody>
      <dsp:txXfrm>
        <a:off x="5182929" y="27570"/>
        <a:ext cx="1612123" cy="621843"/>
      </dsp:txXfrm>
    </dsp:sp>
    <dsp:sp modelId="{2AD7C53F-48EA-4F77-B789-A3E566DFF3D9}">
      <dsp:nvSpPr>
        <dsp:cNvPr id="0" name=""/>
        <dsp:cNvSpPr/>
      </dsp:nvSpPr>
      <dsp:spPr>
        <a:xfrm>
          <a:off x="5513122" y="649413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smtClean="0"/>
            <a:t>Type here the supporting IS Functions</a:t>
          </a:r>
          <a:endParaRPr lang="en-CA" sz="1600" i="1" kern="1200" dirty="0"/>
        </a:p>
      </dsp:txBody>
      <dsp:txXfrm>
        <a:off x="5513122" y="649413"/>
        <a:ext cx="1612123" cy="9792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B33A79-5B54-4E19-AD5A-4EDCB09D8585}">
      <dsp:nvSpPr>
        <dsp:cNvPr id="0" name=""/>
        <dsp:cNvSpPr/>
      </dsp:nvSpPr>
      <dsp:spPr>
        <a:xfrm>
          <a:off x="3545" y="63574"/>
          <a:ext cx="1612123" cy="932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Relationship</a:t>
          </a:r>
          <a:endParaRPr lang="en-CA" sz="1600" b="1" kern="1200" dirty="0"/>
        </a:p>
      </dsp:txBody>
      <dsp:txXfrm>
        <a:off x="3545" y="63574"/>
        <a:ext cx="1612123" cy="621843"/>
      </dsp:txXfrm>
    </dsp:sp>
    <dsp:sp modelId="{82122B4F-D6E9-45A8-93F7-25CE300CAA41}">
      <dsp:nvSpPr>
        <dsp:cNvPr id="0" name=""/>
        <dsp:cNvSpPr/>
      </dsp:nvSpPr>
      <dsp:spPr>
        <a:xfrm>
          <a:off x="333739" y="685417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dirty="0" smtClean="0"/>
            <a:t>Type here the supporting IS Functions</a:t>
          </a:r>
          <a:endParaRPr lang="en-CA" sz="1600" i="1" kern="1200" dirty="0"/>
        </a:p>
      </dsp:txBody>
      <dsp:txXfrm>
        <a:off x="333739" y="685417"/>
        <a:ext cx="1612123" cy="979200"/>
      </dsp:txXfrm>
    </dsp:sp>
    <dsp:sp modelId="{5F43FBB8-BEAB-4494-897B-9B622F950775}">
      <dsp:nvSpPr>
        <dsp:cNvPr id="0" name=""/>
        <dsp:cNvSpPr/>
      </dsp:nvSpPr>
      <dsp:spPr>
        <a:xfrm>
          <a:off x="1860061" y="173809"/>
          <a:ext cx="518111" cy="40137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/>
        </a:p>
      </dsp:txBody>
      <dsp:txXfrm>
        <a:off x="1860061" y="173809"/>
        <a:ext cx="518111" cy="401372"/>
      </dsp:txXfrm>
    </dsp:sp>
    <dsp:sp modelId="{11E071E3-DB66-4B37-B4FE-B7E3F3487C05}">
      <dsp:nvSpPr>
        <dsp:cNvPr id="0" name=""/>
        <dsp:cNvSpPr/>
      </dsp:nvSpPr>
      <dsp:spPr>
        <a:xfrm>
          <a:off x="2593237" y="63574"/>
          <a:ext cx="1612123" cy="932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Value Configuration</a:t>
          </a:r>
          <a:endParaRPr lang="en-CA" sz="1600" b="1" kern="1200" dirty="0"/>
        </a:p>
      </dsp:txBody>
      <dsp:txXfrm>
        <a:off x="2593237" y="63574"/>
        <a:ext cx="1612123" cy="621843"/>
      </dsp:txXfrm>
    </dsp:sp>
    <dsp:sp modelId="{CCC13689-9978-4D0F-8534-D3460BE001DF}">
      <dsp:nvSpPr>
        <dsp:cNvPr id="0" name=""/>
        <dsp:cNvSpPr/>
      </dsp:nvSpPr>
      <dsp:spPr>
        <a:xfrm>
          <a:off x="2923431" y="685417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dirty="0" smtClean="0"/>
            <a:t>Type here the supporting IS Functions</a:t>
          </a:r>
          <a:endParaRPr lang="en-CA" sz="1600" i="1" kern="1200" dirty="0"/>
        </a:p>
      </dsp:txBody>
      <dsp:txXfrm>
        <a:off x="2923431" y="685417"/>
        <a:ext cx="1612123" cy="979200"/>
      </dsp:txXfrm>
    </dsp:sp>
    <dsp:sp modelId="{C3DECDFE-7C1A-47A4-B72F-4B667219D170}">
      <dsp:nvSpPr>
        <dsp:cNvPr id="0" name=""/>
        <dsp:cNvSpPr/>
      </dsp:nvSpPr>
      <dsp:spPr>
        <a:xfrm>
          <a:off x="4449752" y="173809"/>
          <a:ext cx="518111" cy="40137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/>
        </a:p>
      </dsp:txBody>
      <dsp:txXfrm>
        <a:off x="4449752" y="173809"/>
        <a:ext cx="518111" cy="401372"/>
      </dsp:txXfrm>
    </dsp:sp>
    <dsp:sp modelId="{69905CF2-70A2-45A7-9FF6-120616BD4DCA}">
      <dsp:nvSpPr>
        <dsp:cNvPr id="0" name=""/>
        <dsp:cNvSpPr/>
      </dsp:nvSpPr>
      <dsp:spPr>
        <a:xfrm>
          <a:off x="5182929" y="63574"/>
          <a:ext cx="1612123" cy="932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Capability</a:t>
          </a:r>
          <a:endParaRPr lang="en-CA" sz="1600" b="1" kern="1200" dirty="0"/>
        </a:p>
      </dsp:txBody>
      <dsp:txXfrm>
        <a:off x="5182929" y="63574"/>
        <a:ext cx="1612123" cy="621843"/>
      </dsp:txXfrm>
    </dsp:sp>
    <dsp:sp modelId="{20E2ADBE-F3D5-450F-BCD1-2924E43DD654}">
      <dsp:nvSpPr>
        <dsp:cNvPr id="0" name=""/>
        <dsp:cNvSpPr/>
      </dsp:nvSpPr>
      <dsp:spPr>
        <a:xfrm>
          <a:off x="5513122" y="685417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smtClean="0"/>
            <a:t>Type here the supporting IS Functions</a:t>
          </a:r>
          <a:endParaRPr lang="en-CA" sz="1600" i="1" kern="1200" dirty="0"/>
        </a:p>
      </dsp:txBody>
      <dsp:txXfrm>
        <a:off x="5513122" y="685417"/>
        <a:ext cx="1612123" cy="9792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B33A79-5B54-4E19-AD5A-4EDCB09D8585}">
      <dsp:nvSpPr>
        <dsp:cNvPr id="0" name=""/>
        <dsp:cNvSpPr/>
      </dsp:nvSpPr>
      <dsp:spPr>
        <a:xfrm>
          <a:off x="3545" y="79"/>
          <a:ext cx="1612123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Partnership</a:t>
          </a:r>
          <a:endParaRPr lang="en-CA" sz="1600" b="1" kern="1200" dirty="0"/>
        </a:p>
      </dsp:txBody>
      <dsp:txXfrm>
        <a:off x="3545" y="79"/>
        <a:ext cx="1612123" cy="460800"/>
      </dsp:txXfrm>
    </dsp:sp>
    <dsp:sp modelId="{82122B4F-D6E9-45A8-93F7-25CE300CAA41}">
      <dsp:nvSpPr>
        <dsp:cNvPr id="0" name=""/>
        <dsp:cNvSpPr/>
      </dsp:nvSpPr>
      <dsp:spPr>
        <a:xfrm>
          <a:off x="333739" y="460879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dirty="0" smtClean="0"/>
            <a:t>Type here the supporting IS Functions</a:t>
          </a:r>
          <a:endParaRPr lang="en-CA" sz="1600" i="1" kern="1200" dirty="0"/>
        </a:p>
      </dsp:txBody>
      <dsp:txXfrm>
        <a:off x="333739" y="460879"/>
        <a:ext cx="1612123" cy="979200"/>
      </dsp:txXfrm>
    </dsp:sp>
    <dsp:sp modelId="{5F43FBB8-BEAB-4494-897B-9B622F950775}">
      <dsp:nvSpPr>
        <dsp:cNvPr id="0" name=""/>
        <dsp:cNvSpPr/>
      </dsp:nvSpPr>
      <dsp:spPr>
        <a:xfrm>
          <a:off x="1860061" y="29793"/>
          <a:ext cx="518111" cy="40137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/>
        </a:p>
      </dsp:txBody>
      <dsp:txXfrm>
        <a:off x="1860061" y="29793"/>
        <a:ext cx="518111" cy="401372"/>
      </dsp:txXfrm>
    </dsp:sp>
    <dsp:sp modelId="{C3A924CE-453F-4C6D-A62B-38219D9844E8}">
      <dsp:nvSpPr>
        <dsp:cNvPr id="0" name=""/>
        <dsp:cNvSpPr/>
      </dsp:nvSpPr>
      <dsp:spPr>
        <a:xfrm>
          <a:off x="2593237" y="79"/>
          <a:ext cx="1612123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Cost Model</a:t>
          </a:r>
          <a:endParaRPr lang="en-CA" sz="1600" b="1" kern="1200" dirty="0"/>
        </a:p>
      </dsp:txBody>
      <dsp:txXfrm>
        <a:off x="2593237" y="79"/>
        <a:ext cx="1612123" cy="460800"/>
      </dsp:txXfrm>
    </dsp:sp>
    <dsp:sp modelId="{71166D1C-8F51-48B1-972A-CF7F15AD78F6}">
      <dsp:nvSpPr>
        <dsp:cNvPr id="0" name=""/>
        <dsp:cNvSpPr/>
      </dsp:nvSpPr>
      <dsp:spPr>
        <a:xfrm>
          <a:off x="2923431" y="460879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dirty="0" smtClean="0"/>
            <a:t>Type here the supporting IS Functions</a:t>
          </a:r>
          <a:endParaRPr lang="en-CA" sz="1600" kern="1200" dirty="0"/>
        </a:p>
      </dsp:txBody>
      <dsp:txXfrm>
        <a:off x="2923431" y="460879"/>
        <a:ext cx="1612123" cy="979200"/>
      </dsp:txXfrm>
    </dsp:sp>
    <dsp:sp modelId="{8521DD67-DAD2-465D-BC47-AB3673947FE1}">
      <dsp:nvSpPr>
        <dsp:cNvPr id="0" name=""/>
        <dsp:cNvSpPr/>
      </dsp:nvSpPr>
      <dsp:spPr>
        <a:xfrm>
          <a:off x="4449752" y="29793"/>
          <a:ext cx="518111" cy="40137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/>
        </a:p>
      </dsp:txBody>
      <dsp:txXfrm>
        <a:off x="4449752" y="29793"/>
        <a:ext cx="518111" cy="401372"/>
      </dsp:txXfrm>
    </dsp:sp>
    <dsp:sp modelId="{05EFDE64-C3FB-452E-8E02-236D43E9067B}">
      <dsp:nvSpPr>
        <dsp:cNvPr id="0" name=""/>
        <dsp:cNvSpPr/>
      </dsp:nvSpPr>
      <dsp:spPr>
        <a:xfrm>
          <a:off x="5182929" y="79"/>
          <a:ext cx="1612123" cy="69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b="1" kern="1200" dirty="0" smtClean="0"/>
            <a:t>Revenue Model</a:t>
          </a:r>
          <a:endParaRPr lang="en-CA" sz="1600" b="1" kern="1200" dirty="0"/>
        </a:p>
      </dsp:txBody>
      <dsp:txXfrm>
        <a:off x="5182929" y="79"/>
        <a:ext cx="1612123" cy="460800"/>
      </dsp:txXfrm>
    </dsp:sp>
    <dsp:sp modelId="{7C46A84C-5530-4358-9571-26E73AB7BEB1}">
      <dsp:nvSpPr>
        <dsp:cNvPr id="0" name=""/>
        <dsp:cNvSpPr/>
      </dsp:nvSpPr>
      <dsp:spPr>
        <a:xfrm>
          <a:off x="5513122" y="460879"/>
          <a:ext cx="161212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i="1" kern="1200" smtClean="0"/>
            <a:t>Type here the supporting IS Functions</a:t>
          </a:r>
          <a:endParaRPr lang="en-CA" sz="1600" kern="1200" dirty="0"/>
        </a:p>
      </dsp:txBody>
      <dsp:txXfrm>
        <a:off x="5513122" y="460879"/>
        <a:ext cx="1612123" cy="979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95E72-B1DF-4CCE-BD4F-CF88179EC74E}" type="datetimeFigureOut">
              <a:rPr lang="en-CA" smtClean="0"/>
              <a:t>19/09/2010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C9E51-7244-4768-A39F-27F78BEA103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/>
              <a:t>IS SUPPORT FOR CORE BUSINESS AREAS</a:t>
            </a:r>
            <a:endParaRPr lang="en-CA" sz="3600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115616" y="1340768"/>
          <a:ext cx="7128792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115616" y="3140968"/>
          <a:ext cx="712879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1115616" y="5013176"/>
          <a:ext cx="7128792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75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IS SUPPORT FOR CORE BUSINESS AREAS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Iliana</dc:creator>
  <cp:lastModifiedBy>Iliana</cp:lastModifiedBy>
  <cp:revision>28</cp:revision>
  <dcterms:created xsi:type="dcterms:W3CDTF">2010-09-19T11:47:55Z</dcterms:created>
  <dcterms:modified xsi:type="dcterms:W3CDTF">2010-09-19T16:14:54Z</dcterms:modified>
</cp:coreProperties>
</file>