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6A9C-6877-4196-97AD-1759B2D923B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A542-DC23-42F0-9190-EBBC0709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496944" cy="5861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Universiteit Twente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Student</cp:lastModifiedBy>
  <cp:revision>4</cp:revision>
  <dcterms:created xsi:type="dcterms:W3CDTF">2010-09-16T07:15:00Z</dcterms:created>
  <dcterms:modified xsi:type="dcterms:W3CDTF">2010-09-17T09:45:34Z</dcterms:modified>
</cp:coreProperties>
</file>