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3077B-93A8-480E-958F-904D91C9172F}" type="datetimeFigureOut">
              <a:rPr lang="nl-NL" smtClean="0"/>
              <a:t>15-9-2010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5D8BC-3967-4DE2-93AE-78FF8966E8D5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3077B-93A8-480E-958F-904D91C9172F}" type="datetimeFigureOut">
              <a:rPr lang="nl-NL" smtClean="0"/>
              <a:t>15-9-2010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5D8BC-3967-4DE2-93AE-78FF8966E8D5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3077B-93A8-480E-958F-904D91C9172F}" type="datetimeFigureOut">
              <a:rPr lang="nl-NL" smtClean="0"/>
              <a:t>15-9-2010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5D8BC-3967-4DE2-93AE-78FF8966E8D5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3077B-93A8-480E-958F-904D91C9172F}" type="datetimeFigureOut">
              <a:rPr lang="nl-NL" smtClean="0"/>
              <a:t>15-9-2010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5D8BC-3967-4DE2-93AE-78FF8966E8D5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3077B-93A8-480E-958F-904D91C9172F}" type="datetimeFigureOut">
              <a:rPr lang="nl-NL" smtClean="0"/>
              <a:t>15-9-2010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5D8BC-3967-4DE2-93AE-78FF8966E8D5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3077B-93A8-480E-958F-904D91C9172F}" type="datetimeFigureOut">
              <a:rPr lang="nl-NL" smtClean="0"/>
              <a:t>15-9-2010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5D8BC-3967-4DE2-93AE-78FF8966E8D5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3077B-93A8-480E-958F-904D91C9172F}" type="datetimeFigureOut">
              <a:rPr lang="nl-NL" smtClean="0"/>
              <a:t>15-9-2010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5D8BC-3967-4DE2-93AE-78FF8966E8D5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3077B-93A8-480E-958F-904D91C9172F}" type="datetimeFigureOut">
              <a:rPr lang="nl-NL" smtClean="0"/>
              <a:t>15-9-2010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5D8BC-3967-4DE2-93AE-78FF8966E8D5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3077B-93A8-480E-958F-904D91C9172F}" type="datetimeFigureOut">
              <a:rPr lang="nl-NL" smtClean="0"/>
              <a:t>15-9-2010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5D8BC-3967-4DE2-93AE-78FF8966E8D5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3077B-93A8-480E-958F-904D91C9172F}" type="datetimeFigureOut">
              <a:rPr lang="nl-NL" smtClean="0"/>
              <a:t>15-9-2010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5D8BC-3967-4DE2-93AE-78FF8966E8D5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3077B-93A8-480E-958F-904D91C9172F}" type="datetimeFigureOut">
              <a:rPr lang="nl-NL" smtClean="0"/>
              <a:t>15-9-2010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5D8BC-3967-4DE2-93AE-78FF8966E8D5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3077B-93A8-480E-958F-904D91C9172F}" type="datetimeFigureOut">
              <a:rPr lang="nl-NL" smtClean="0"/>
              <a:t>15-9-2010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5D8BC-3967-4DE2-93AE-78FF8966E8D5}" type="slidenum">
              <a:rPr lang="nl-NL" smtClean="0"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Rectangle 4"/>
          <p:cNvSpPr/>
          <p:nvPr/>
        </p:nvSpPr>
        <p:spPr>
          <a:xfrm>
            <a:off x="2771800" y="2708920"/>
            <a:ext cx="3096344" cy="100811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 smtClean="0"/>
              <a:t>Business-IS</a:t>
            </a:r>
            <a:r>
              <a:rPr lang="nl-NL" dirty="0" smtClean="0"/>
              <a:t>/IT</a:t>
            </a:r>
            <a:endParaRPr lang="nl-NL" dirty="0"/>
          </a:p>
        </p:txBody>
      </p:sp>
      <p:sp>
        <p:nvSpPr>
          <p:cNvPr id="7" name="Up Arrow 6"/>
          <p:cNvSpPr/>
          <p:nvPr/>
        </p:nvSpPr>
        <p:spPr>
          <a:xfrm>
            <a:off x="4067944" y="1916832"/>
            <a:ext cx="484632" cy="576064"/>
          </a:xfrm>
          <a:prstGeom prst="upArrow">
            <a:avLst>
              <a:gd name="adj1" fmla="val 50000"/>
              <a:gd name="adj2" fmla="val 5265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8" name="Up Arrow 7"/>
          <p:cNvSpPr/>
          <p:nvPr/>
        </p:nvSpPr>
        <p:spPr>
          <a:xfrm>
            <a:off x="4067944" y="3861048"/>
            <a:ext cx="484632" cy="576064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Smiley Face 9"/>
          <p:cNvSpPr/>
          <p:nvPr/>
        </p:nvSpPr>
        <p:spPr>
          <a:xfrm>
            <a:off x="1187624" y="2996952"/>
            <a:ext cx="914400" cy="914400"/>
          </a:xfrm>
          <a:prstGeom prst="smileyFac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1" name="Bent Arrow 10"/>
          <p:cNvSpPr/>
          <p:nvPr/>
        </p:nvSpPr>
        <p:spPr>
          <a:xfrm>
            <a:off x="1763688" y="1916832"/>
            <a:ext cx="1512168" cy="936104"/>
          </a:xfrm>
          <a:prstGeom prst="ben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2" name="Flowchart: Document 11"/>
          <p:cNvSpPr/>
          <p:nvPr/>
        </p:nvSpPr>
        <p:spPr>
          <a:xfrm>
            <a:off x="6804248" y="620688"/>
            <a:ext cx="914400" cy="612648"/>
          </a:xfrm>
          <a:prstGeom prst="flowChartDocumen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mtClean="0"/>
              <a:t>- </a:t>
            </a:r>
            <a:endParaRPr lang="nl-NL" dirty="0" smtClean="0"/>
          </a:p>
          <a:p>
            <a:r>
              <a:rPr lang="nl-NL" dirty="0"/>
              <a:t>-</a:t>
            </a:r>
          </a:p>
        </p:txBody>
      </p:sp>
      <p:sp>
        <p:nvSpPr>
          <p:cNvPr id="13" name="Flowchart: Document 12"/>
          <p:cNvSpPr/>
          <p:nvPr/>
        </p:nvSpPr>
        <p:spPr>
          <a:xfrm>
            <a:off x="6804248" y="1916832"/>
            <a:ext cx="914400" cy="612648"/>
          </a:xfrm>
          <a:prstGeom prst="flowChartDocumen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dirty="0" smtClean="0"/>
              <a:t>- </a:t>
            </a:r>
          </a:p>
          <a:p>
            <a:r>
              <a:rPr lang="nl-NL" dirty="0"/>
              <a:t>-</a:t>
            </a:r>
          </a:p>
        </p:txBody>
      </p:sp>
      <p:sp>
        <p:nvSpPr>
          <p:cNvPr id="14" name="Flowchart: Document 13"/>
          <p:cNvSpPr/>
          <p:nvPr/>
        </p:nvSpPr>
        <p:spPr>
          <a:xfrm>
            <a:off x="755576" y="1628800"/>
            <a:ext cx="914400" cy="612648"/>
          </a:xfrm>
          <a:prstGeom prst="flowChartDocumen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dirty="0" smtClean="0"/>
              <a:t>-</a:t>
            </a:r>
          </a:p>
          <a:p>
            <a:r>
              <a:rPr lang="nl-NL" dirty="0"/>
              <a:t>-</a:t>
            </a:r>
          </a:p>
        </p:txBody>
      </p:sp>
      <p:sp>
        <p:nvSpPr>
          <p:cNvPr id="15" name="Flowchart: Document 14"/>
          <p:cNvSpPr/>
          <p:nvPr/>
        </p:nvSpPr>
        <p:spPr>
          <a:xfrm>
            <a:off x="755576" y="620688"/>
            <a:ext cx="914400" cy="612648"/>
          </a:xfrm>
          <a:prstGeom prst="flowChartDocumen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dirty="0" smtClean="0"/>
              <a:t>-</a:t>
            </a:r>
          </a:p>
          <a:p>
            <a:r>
              <a:rPr lang="nl-NL" dirty="0"/>
              <a:t>-</a:t>
            </a:r>
          </a:p>
        </p:txBody>
      </p:sp>
      <p:sp>
        <p:nvSpPr>
          <p:cNvPr id="16" name="Flowchart: Document 15"/>
          <p:cNvSpPr/>
          <p:nvPr/>
        </p:nvSpPr>
        <p:spPr>
          <a:xfrm>
            <a:off x="6804248" y="2996952"/>
            <a:ext cx="914400" cy="612648"/>
          </a:xfrm>
          <a:prstGeom prst="flowChartDocumen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dirty="0" smtClean="0"/>
              <a:t>- </a:t>
            </a:r>
          </a:p>
          <a:p>
            <a:r>
              <a:rPr lang="nl-NL" dirty="0"/>
              <a:t>-</a:t>
            </a:r>
          </a:p>
        </p:txBody>
      </p:sp>
      <p:sp>
        <p:nvSpPr>
          <p:cNvPr id="17" name="Flowchart: Document 16"/>
          <p:cNvSpPr/>
          <p:nvPr/>
        </p:nvSpPr>
        <p:spPr>
          <a:xfrm>
            <a:off x="3851920" y="6245352"/>
            <a:ext cx="914400" cy="612648"/>
          </a:xfrm>
          <a:prstGeom prst="flowChartDocumen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dirty="0" smtClean="0"/>
              <a:t>-</a:t>
            </a:r>
          </a:p>
          <a:p>
            <a:r>
              <a:rPr lang="nl-NL" dirty="0"/>
              <a:t>-</a:t>
            </a:r>
          </a:p>
        </p:txBody>
      </p:sp>
      <p:sp>
        <p:nvSpPr>
          <p:cNvPr id="19" name="Flowchart: Document 18"/>
          <p:cNvSpPr/>
          <p:nvPr/>
        </p:nvSpPr>
        <p:spPr>
          <a:xfrm>
            <a:off x="611560" y="6245352"/>
            <a:ext cx="914400" cy="612648"/>
          </a:xfrm>
          <a:prstGeom prst="flowChartDocumen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dirty="0" smtClean="0"/>
              <a:t>-</a:t>
            </a:r>
          </a:p>
          <a:p>
            <a:r>
              <a:rPr lang="nl-NL" dirty="0"/>
              <a:t>-</a:t>
            </a:r>
          </a:p>
        </p:txBody>
      </p:sp>
      <p:sp>
        <p:nvSpPr>
          <p:cNvPr id="20" name="Flowchart: Document 19"/>
          <p:cNvSpPr/>
          <p:nvPr/>
        </p:nvSpPr>
        <p:spPr>
          <a:xfrm>
            <a:off x="6732240" y="6245352"/>
            <a:ext cx="914400" cy="612648"/>
          </a:xfrm>
          <a:prstGeom prst="flowChartDocumen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dirty="0" smtClean="0"/>
              <a:t>-</a:t>
            </a:r>
          </a:p>
          <a:p>
            <a:r>
              <a:rPr lang="nl-NL" dirty="0"/>
              <a:t>-</a:t>
            </a:r>
          </a:p>
        </p:txBody>
      </p:sp>
      <p:sp>
        <p:nvSpPr>
          <p:cNvPr id="21" name="Flowchart: Document 20"/>
          <p:cNvSpPr/>
          <p:nvPr/>
        </p:nvSpPr>
        <p:spPr>
          <a:xfrm>
            <a:off x="1187624" y="4365104"/>
            <a:ext cx="914400" cy="612648"/>
          </a:xfrm>
          <a:prstGeom prst="flowChartDocumen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dirty="0" smtClean="0"/>
              <a:t>-</a:t>
            </a:r>
          </a:p>
          <a:p>
            <a:r>
              <a:rPr lang="nl-NL" dirty="0"/>
              <a:t>-</a:t>
            </a:r>
          </a:p>
        </p:txBody>
      </p:sp>
      <p:sp>
        <p:nvSpPr>
          <p:cNvPr id="22" name="Trapezoid 21"/>
          <p:cNvSpPr/>
          <p:nvPr/>
        </p:nvSpPr>
        <p:spPr>
          <a:xfrm>
            <a:off x="2771800" y="476672"/>
            <a:ext cx="3096344" cy="1216152"/>
          </a:xfrm>
          <a:prstGeom prst="trapezoi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bg1"/>
                </a:solidFill>
              </a:rPr>
              <a:t>Business environment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3" name="Flowchart: Manual Operation 22"/>
          <p:cNvSpPr/>
          <p:nvPr/>
        </p:nvSpPr>
        <p:spPr>
          <a:xfrm>
            <a:off x="2771800" y="4581128"/>
            <a:ext cx="3096344" cy="1224136"/>
          </a:xfrm>
          <a:prstGeom prst="flowChartManualOperati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IS/IT environment</a:t>
            </a:r>
            <a:endParaRPr lang="nl-NL" dirty="0"/>
          </a:p>
        </p:txBody>
      </p:sp>
      <p:cxnSp>
        <p:nvCxnSpPr>
          <p:cNvPr id="47" name="Elbow Connector 46"/>
          <p:cNvCxnSpPr>
            <a:stCxn id="13" idx="1"/>
            <a:endCxn id="22" idx="3"/>
          </p:cNvCxnSpPr>
          <p:nvPr/>
        </p:nvCxnSpPr>
        <p:spPr>
          <a:xfrm rot="10800000">
            <a:off x="5716126" y="1084748"/>
            <a:ext cx="1088123" cy="113840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Elbow Connector 49"/>
          <p:cNvCxnSpPr>
            <a:stCxn id="12" idx="1"/>
            <a:endCxn id="22" idx="3"/>
          </p:cNvCxnSpPr>
          <p:nvPr/>
        </p:nvCxnSpPr>
        <p:spPr>
          <a:xfrm rot="10800000" flipV="1">
            <a:off x="5716126" y="927012"/>
            <a:ext cx="1088123" cy="15773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stCxn id="15" idx="3"/>
            <a:endCxn id="22" idx="1"/>
          </p:cNvCxnSpPr>
          <p:nvPr/>
        </p:nvCxnSpPr>
        <p:spPr>
          <a:xfrm>
            <a:off x="1669976" y="927012"/>
            <a:ext cx="1253843" cy="15773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Elbow Connector 60"/>
          <p:cNvCxnSpPr>
            <a:stCxn id="14" idx="3"/>
            <a:endCxn id="22" idx="1"/>
          </p:cNvCxnSpPr>
          <p:nvPr/>
        </p:nvCxnSpPr>
        <p:spPr>
          <a:xfrm flipV="1">
            <a:off x="1669976" y="1084748"/>
            <a:ext cx="1253843" cy="85037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Flowchart: Document 62"/>
          <p:cNvSpPr/>
          <p:nvPr/>
        </p:nvSpPr>
        <p:spPr>
          <a:xfrm>
            <a:off x="6804248" y="4293096"/>
            <a:ext cx="914400" cy="612648"/>
          </a:xfrm>
          <a:prstGeom prst="flowChartDocumen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dirty="0" smtClean="0"/>
              <a:t>-</a:t>
            </a:r>
          </a:p>
          <a:p>
            <a:r>
              <a:rPr lang="nl-NL" dirty="0"/>
              <a:t>-</a:t>
            </a:r>
          </a:p>
        </p:txBody>
      </p:sp>
      <p:cxnSp>
        <p:nvCxnSpPr>
          <p:cNvPr id="65" name="Elbow Connector 64"/>
          <p:cNvCxnSpPr>
            <a:stCxn id="16" idx="1"/>
            <a:endCxn id="5" idx="3"/>
          </p:cNvCxnSpPr>
          <p:nvPr/>
        </p:nvCxnSpPr>
        <p:spPr>
          <a:xfrm rot="10800000">
            <a:off x="5868144" y="3212976"/>
            <a:ext cx="936104" cy="903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Elbow Connector 73"/>
          <p:cNvCxnSpPr>
            <a:stCxn id="63" idx="1"/>
            <a:endCxn id="5" idx="3"/>
          </p:cNvCxnSpPr>
          <p:nvPr/>
        </p:nvCxnSpPr>
        <p:spPr>
          <a:xfrm rot="10800000">
            <a:off x="5868144" y="3212976"/>
            <a:ext cx="936104" cy="138644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Elbow Connector 79"/>
          <p:cNvCxnSpPr>
            <a:stCxn id="21" idx="0"/>
            <a:endCxn id="10" idx="4"/>
          </p:cNvCxnSpPr>
          <p:nvPr/>
        </p:nvCxnSpPr>
        <p:spPr>
          <a:xfrm rot="5400000" flipH="1" flipV="1">
            <a:off x="1417948" y="4138228"/>
            <a:ext cx="453752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Elbow Connector 82"/>
          <p:cNvCxnSpPr>
            <a:stCxn id="20" idx="0"/>
            <a:endCxn id="23" idx="2"/>
          </p:cNvCxnSpPr>
          <p:nvPr/>
        </p:nvCxnSpPr>
        <p:spPr>
          <a:xfrm rot="16200000" flipV="1">
            <a:off x="5534662" y="4590574"/>
            <a:ext cx="440088" cy="286946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Elbow Connector 85"/>
          <p:cNvCxnSpPr>
            <a:stCxn id="17" idx="0"/>
            <a:endCxn id="23" idx="2"/>
          </p:cNvCxnSpPr>
          <p:nvPr/>
        </p:nvCxnSpPr>
        <p:spPr>
          <a:xfrm rot="5400000" flipH="1" flipV="1">
            <a:off x="4094502" y="6019882"/>
            <a:ext cx="440088" cy="1085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Elbow Connector 88"/>
          <p:cNvCxnSpPr>
            <a:stCxn id="19" idx="0"/>
            <a:endCxn id="23" idx="2"/>
          </p:cNvCxnSpPr>
          <p:nvPr/>
        </p:nvCxnSpPr>
        <p:spPr>
          <a:xfrm rot="5400000" flipH="1" flipV="1">
            <a:off x="2474322" y="4399702"/>
            <a:ext cx="440088" cy="325121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6516216" y="188640"/>
            <a:ext cx="17375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- </a:t>
            </a:r>
            <a:r>
              <a:rPr lang="nl-NL" sz="1400" dirty="0" err="1" smtClean="0"/>
              <a:t>Corporate</a:t>
            </a:r>
            <a:r>
              <a:rPr lang="nl-NL" sz="1400" dirty="0" smtClean="0"/>
              <a:t> </a:t>
            </a:r>
            <a:r>
              <a:rPr lang="nl-NL" sz="1400" dirty="0" err="1" smtClean="0"/>
              <a:t>strategy</a:t>
            </a:r>
            <a:r>
              <a:rPr lang="nl-NL" sz="1400" dirty="0" smtClean="0"/>
              <a:t> -</a:t>
            </a:r>
            <a:endParaRPr lang="nl-NL" sz="1400" dirty="0"/>
          </a:p>
        </p:txBody>
      </p:sp>
      <p:sp>
        <p:nvSpPr>
          <p:cNvPr id="92" name="TextBox 91"/>
          <p:cNvSpPr txBox="1"/>
          <p:nvPr/>
        </p:nvSpPr>
        <p:spPr>
          <a:xfrm>
            <a:off x="6372200" y="1556792"/>
            <a:ext cx="2357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- </a:t>
            </a:r>
            <a:r>
              <a:rPr lang="nl-NL" sz="1400" dirty="0" err="1" smtClean="0"/>
              <a:t>Organizational</a:t>
            </a:r>
            <a:r>
              <a:rPr lang="nl-NL" sz="1400" dirty="0" smtClean="0"/>
              <a:t> </a:t>
            </a:r>
            <a:r>
              <a:rPr lang="nl-NL" sz="1400" dirty="0" err="1" smtClean="0"/>
              <a:t>architecture</a:t>
            </a:r>
            <a:r>
              <a:rPr lang="nl-NL" sz="1400" dirty="0" smtClean="0"/>
              <a:t> -</a:t>
            </a:r>
            <a:endParaRPr lang="nl-NL" sz="1400" dirty="0"/>
          </a:p>
        </p:txBody>
      </p:sp>
      <p:sp>
        <p:nvSpPr>
          <p:cNvPr id="93" name="TextBox 92"/>
          <p:cNvSpPr txBox="1"/>
          <p:nvPr/>
        </p:nvSpPr>
        <p:spPr>
          <a:xfrm>
            <a:off x="467544" y="188640"/>
            <a:ext cx="18548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- </a:t>
            </a:r>
            <a:r>
              <a:rPr lang="nl-NL" sz="1400" dirty="0" err="1" smtClean="0"/>
              <a:t>Process</a:t>
            </a:r>
            <a:r>
              <a:rPr lang="nl-NL" sz="1400" dirty="0" smtClean="0"/>
              <a:t> </a:t>
            </a:r>
            <a:r>
              <a:rPr lang="nl-NL" sz="1400" dirty="0" err="1" smtClean="0"/>
              <a:t>architecture</a:t>
            </a:r>
            <a:r>
              <a:rPr lang="nl-NL" sz="1400" dirty="0" smtClean="0"/>
              <a:t> -</a:t>
            </a:r>
            <a:endParaRPr lang="nl-NL" sz="1400" dirty="0"/>
          </a:p>
        </p:txBody>
      </p:sp>
      <p:sp>
        <p:nvSpPr>
          <p:cNvPr id="94" name="TextBox 93"/>
          <p:cNvSpPr txBox="1"/>
          <p:nvPr/>
        </p:nvSpPr>
        <p:spPr>
          <a:xfrm>
            <a:off x="395536" y="1340768"/>
            <a:ext cx="16822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- </a:t>
            </a:r>
            <a:r>
              <a:rPr lang="nl-NL" sz="1400" dirty="0" err="1" smtClean="0"/>
              <a:t>Process</a:t>
            </a:r>
            <a:r>
              <a:rPr lang="nl-NL" sz="1400" dirty="0" smtClean="0"/>
              <a:t> indicators -</a:t>
            </a:r>
            <a:endParaRPr lang="nl-NL" sz="1400" dirty="0"/>
          </a:p>
        </p:txBody>
      </p:sp>
      <p:sp>
        <p:nvSpPr>
          <p:cNvPr id="95" name="TextBox 94"/>
          <p:cNvSpPr txBox="1"/>
          <p:nvPr/>
        </p:nvSpPr>
        <p:spPr>
          <a:xfrm>
            <a:off x="395536" y="4077072"/>
            <a:ext cx="26186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- </a:t>
            </a:r>
            <a:r>
              <a:rPr lang="nl-NL" sz="1400" dirty="0" err="1" smtClean="0"/>
              <a:t>Knowledge</a:t>
            </a:r>
            <a:r>
              <a:rPr lang="nl-NL" sz="1400" dirty="0" smtClean="0"/>
              <a:t> and </a:t>
            </a:r>
            <a:r>
              <a:rPr lang="nl-NL" sz="1400" dirty="0" err="1" smtClean="0"/>
              <a:t>skills</a:t>
            </a:r>
            <a:r>
              <a:rPr lang="nl-NL" sz="1400" dirty="0" smtClean="0"/>
              <a:t> </a:t>
            </a:r>
            <a:r>
              <a:rPr lang="nl-NL" sz="1400" dirty="0" err="1" smtClean="0"/>
              <a:t>inventory</a:t>
            </a:r>
            <a:r>
              <a:rPr lang="nl-NL" sz="1400" dirty="0" smtClean="0"/>
              <a:t> -</a:t>
            </a:r>
            <a:endParaRPr lang="nl-NL" sz="1400" dirty="0"/>
          </a:p>
        </p:txBody>
      </p:sp>
      <p:sp>
        <p:nvSpPr>
          <p:cNvPr id="97" name="TextBox 96"/>
          <p:cNvSpPr txBox="1"/>
          <p:nvPr/>
        </p:nvSpPr>
        <p:spPr>
          <a:xfrm>
            <a:off x="6444208" y="2708920"/>
            <a:ext cx="17186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- </a:t>
            </a:r>
            <a:r>
              <a:rPr lang="nl-NL" sz="1400" dirty="0" err="1" smtClean="0"/>
              <a:t>Information</a:t>
            </a:r>
            <a:r>
              <a:rPr lang="nl-NL" sz="1400" dirty="0" smtClean="0"/>
              <a:t> </a:t>
            </a:r>
            <a:r>
              <a:rPr lang="nl-NL" sz="1400" dirty="0" err="1" smtClean="0"/>
              <a:t>needs</a:t>
            </a:r>
            <a:r>
              <a:rPr lang="nl-NL" sz="1400" dirty="0" smtClean="0"/>
              <a:t> -</a:t>
            </a:r>
            <a:endParaRPr lang="nl-NL" sz="1400" dirty="0"/>
          </a:p>
        </p:txBody>
      </p:sp>
      <p:sp>
        <p:nvSpPr>
          <p:cNvPr id="98" name="TextBox 97"/>
          <p:cNvSpPr txBox="1"/>
          <p:nvPr/>
        </p:nvSpPr>
        <p:spPr>
          <a:xfrm>
            <a:off x="6444208" y="3717032"/>
            <a:ext cx="20324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- </a:t>
            </a:r>
            <a:r>
              <a:rPr lang="nl-NL" sz="1400" dirty="0" err="1" smtClean="0"/>
              <a:t>Application</a:t>
            </a:r>
            <a:r>
              <a:rPr lang="nl-NL" sz="1400" dirty="0" smtClean="0"/>
              <a:t>/</a:t>
            </a:r>
            <a:r>
              <a:rPr lang="nl-NL" sz="1400" dirty="0" err="1" smtClean="0"/>
              <a:t>IS-portfolio</a:t>
            </a:r>
            <a:r>
              <a:rPr lang="nl-NL" sz="1400" dirty="0" smtClean="0"/>
              <a:t> </a:t>
            </a:r>
            <a:br>
              <a:rPr lang="nl-NL" sz="1400" dirty="0" smtClean="0"/>
            </a:br>
            <a:r>
              <a:rPr lang="nl-NL" sz="1400" dirty="0" smtClean="0"/>
              <a:t>             </a:t>
            </a:r>
            <a:r>
              <a:rPr lang="nl-NL" sz="1400" dirty="0" err="1" smtClean="0"/>
              <a:t>description</a:t>
            </a:r>
            <a:r>
              <a:rPr lang="nl-NL" sz="1400" dirty="0" smtClean="0"/>
              <a:t> -</a:t>
            </a:r>
            <a:endParaRPr lang="nl-NL" sz="1400" dirty="0"/>
          </a:p>
        </p:txBody>
      </p:sp>
      <p:sp>
        <p:nvSpPr>
          <p:cNvPr id="99" name="TextBox 98"/>
          <p:cNvSpPr txBox="1"/>
          <p:nvPr/>
        </p:nvSpPr>
        <p:spPr>
          <a:xfrm>
            <a:off x="0" y="5733256"/>
            <a:ext cx="19320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- </a:t>
            </a:r>
            <a:r>
              <a:rPr lang="nl-NL" sz="1400" dirty="0" err="1" smtClean="0"/>
              <a:t>Network</a:t>
            </a:r>
            <a:r>
              <a:rPr lang="nl-NL" sz="1400" dirty="0" smtClean="0"/>
              <a:t> </a:t>
            </a:r>
            <a:r>
              <a:rPr lang="nl-NL" sz="1400" dirty="0" err="1" smtClean="0"/>
              <a:t>architecture</a:t>
            </a:r>
            <a:r>
              <a:rPr lang="nl-NL" sz="1400" dirty="0"/>
              <a:t> </a:t>
            </a:r>
            <a:r>
              <a:rPr lang="nl-NL" sz="1400" dirty="0" smtClean="0"/>
              <a:t>-</a:t>
            </a:r>
            <a:endParaRPr lang="nl-NL" sz="1400" dirty="0"/>
          </a:p>
        </p:txBody>
      </p:sp>
      <p:sp>
        <p:nvSpPr>
          <p:cNvPr id="106" name="TextBox 105"/>
          <p:cNvSpPr txBox="1"/>
          <p:nvPr/>
        </p:nvSpPr>
        <p:spPr>
          <a:xfrm>
            <a:off x="6156176" y="5733256"/>
            <a:ext cx="18210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- System </a:t>
            </a:r>
            <a:r>
              <a:rPr lang="nl-NL" sz="1400" dirty="0" err="1" smtClean="0"/>
              <a:t>architecture</a:t>
            </a:r>
            <a:r>
              <a:rPr lang="nl-NL" sz="1400" dirty="0" smtClean="0"/>
              <a:t> -</a:t>
            </a:r>
            <a:endParaRPr lang="nl-NL" sz="1400" dirty="0"/>
          </a:p>
        </p:txBody>
      </p:sp>
      <p:sp>
        <p:nvSpPr>
          <p:cNvPr id="107" name="TextBox 106"/>
          <p:cNvSpPr txBox="1"/>
          <p:nvPr/>
        </p:nvSpPr>
        <p:spPr>
          <a:xfrm>
            <a:off x="3563888" y="5949280"/>
            <a:ext cx="1642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- Data </a:t>
            </a:r>
            <a:r>
              <a:rPr lang="nl-NL" sz="1400" dirty="0" err="1" smtClean="0"/>
              <a:t>architecture</a:t>
            </a:r>
            <a:r>
              <a:rPr lang="nl-NL" sz="1400" dirty="0" smtClean="0"/>
              <a:t> -</a:t>
            </a:r>
            <a:endParaRPr lang="nl-NL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65</Words>
  <Application>Microsoft Office PowerPoint</Application>
  <PresentationFormat>On-screen Show 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 Bovenmars</dc:creator>
  <cp:lastModifiedBy>L Bovenmars</cp:lastModifiedBy>
  <cp:revision>4</cp:revision>
  <dcterms:created xsi:type="dcterms:W3CDTF">2010-09-15T08:49:00Z</dcterms:created>
  <dcterms:modified xsi:type="dcterms:W3CDTF">2010-09-15T09:30:56Z</dcterms:modified>
</cp:coreProperties>
</file>