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D5803-F87C-46CE-81D9-B945E0F0B12D}" type="datetimeFigureOut">
              <a:rPr lang="en-US" smtClean="0"/>
              <a:t>9/19/2010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09E5F-9BFE-48AC-8854-61B7989DB2D3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unston.gmu.edu/ecommerce/ITGovernance/doc/henderson.pdf" TargetMode="External"/><Relationship Id="rId2" Type="http://schemas.openxmlformats.org/officeDocument/2006/relationships/hyperlink" Target="http://www.lmsd.org/staff/techmentor/OnlineDocs/TechAdoptionStages.doc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364088" y="1268760"/>
            <a:ext cx="3168352" cy="1969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200" b="1" dirty="0" smtClean="0">
                <a:hlinkClick r:id="rId2"/>
              </a:rPr>
              <a:t>IT </a:t>
            </a:r>
            <a:r>
              <a:rPr lang="nl-NL" sz="2200" b="1" dirty="0" err="1" smtClean="0">
                <a:hlinkClick r:id="rId2"/>
              </a:rPr>
              <a:t>Adoption</a:t>
            </a:r>
            <a:endParaRPr lang="nl-NL" sz="2200" b="1" dirty="0" smtClean="0"/>
          </a:p>
          <a:p>
            <a:r>
              <a:rPr lang="nl-NL" dirty="0" smtClean="0"/>
              <a:t>[  ] </a:t>
            </a:r>
            <a:r>
              <a:rPr lang="nl-NL" sz="2000" dirty="0" smtClean="0"/>
              <a:t>Entry</a:t>
            </a:r>
            <a:r>
              <a:rPr lang="nl-NL" dirty="0" smtClean="0"/>
              <a:t> </a:t>
            </a:r>
            <a:r>
              <a:rPr lang="nl-NL" i="1" dirty="0" smtClean="0"/>
              <a:t>(</a:t>
            </a:r>
            <a:r>
              <a:rPr lang="nl-NL" i="1" dirty="0" err="1" smtClean="0"/>
              <a:t>Learning</a:t>
            </a:r>
            <a:r>
              <a:rPr lang="nl-NL" i="1" dirty="0" smtClean="0"/>
              <a:t>)</a:t>
            </a:r>
          </a:p>
          <a:p>
            <a:r>
              <a:rPr lang="nl-NL" dirty="0" smtClean="0"/>
              <a:t>[  ] </a:t>
            </a:r>
            <a:r>
              <a:rPr lang="nl-NL" sz="2000" dirty="0" err="1" smtClean="0"/>
              <a:t>Adoption</a:t>
            </a:r>
            <a:r>
              <a:rPr lang="nl-NL" dirty="0" smtClean="0"/>
              <a:t> </a:t>
            </a:r>
            <a:r>
              <a:rPr lang="nl-NL" i="1" dirty="0" smtClean="0"/>
              <a:t>(Support </a:t>
            </a:r>
            <a:r>
              <a:rPr lang="nl-NL" i="1" dirty="0" err="1" smtClean="0"/>
              <a:t>process</a:t>
            </a:r>
            <a:r>
              <a:rPr lang="nl-NL" i="1" dirty="0" smtClean="0"/>
              <a:t>)</a:t>
            </a:r>
          </a:p>
          <a:p>
            <a:r>
              <a:rPr lang="nl-NL" dirty="0" smtClean="0"/>
              <a:t>[  ] </a:t>
            </a:r>
            <a:r>
              <a:rPr lang="nl-NL" sz="2000" dirty="0" err="1" smtClean="0"/>
              <a:t>Adaptation</a:t>
            </a:r>
            <a:r>
              <a:rPr lang="nl-NL" dirty="0" smtClean="0"/>
              <a:t> </a:t>
            </a:r>
            <a:r>
              <a:rPr lang="nl-NL" i="1" dirty="0" smtClean="0"/>
              <a:t>(</a:t>
            </a:r>
            <a:r>
              <a:rPr lang="nl-NL" i="1" dirty="0" err="1" smtClean="0"/>
              <a:t>Enrich</a:t>
            </a:r>
            <a:r>
              <a:rPr lang="nl-NL" i="1" dirty="0" smtClean="0"/>
              <a:t> </a:t>
            </a:r>
            <a:r>
              <a:rPr lang="nl-NL" i="1" dirty="0" err="1" smtClean="0"/>
              <a:t>process</a:t>
            </a:r>
            <a:r>
              <a:rPr lang="nl-NL" i="1" dirty="0" smtClean="0"/>
              <a:t>)</a:t>
            </a:r>
          </a:p>
          <a:p>
            <a:r>
              <a:rPr lang="nl-NL" dirty="0" smtClean="0"/>
              <a:t>[  ] </a:t>
            </a:r>
            <a:r>
              <a:rPr lang="en-US" sz="2000" dirty="0" smtClean="0"/>
              <a:t>Appropriation</a:t>
            </a:r>
            <a:r>
              <a:rPr lang="en-US" dirty="0" smtClean="0"/>
              <a:t> </a:t>
            </a:r>
            <a:r>
              <a:rPr lang="en-US" i="1" dirty="0" smtClean="0"/>
              <a:t>(Integration)</a:t>
            </a:r>
            <a:endParaRPr lang="nl-NL" i="1" dirty="0" smtClean="0"/>
          </a:p>
          <a:p>
            <a:r>
              <a:rPr lang="nl-NL" dirty="0" smtClean="0"/>
              <a:t>[  ] </a:t>
            </a:r>
            <a:r>
              <a:rPr lang="en-US" sz="2000" dirty="0" smtClean="0"/>
              <a:t>Invention</a:t>
            </a:r>
            <a:r>
              <a:rPr lang="en-US" dirty="0" smtClean="0"/>
              <a:t> </a:t>
            </a:r>
            <a:r>
              <a:rPr lang="en-US" i="1" dirty="0" smtClean="0"/>
              <a:t>(Strategy driver)</a:t>
            </a:r>
            <a:endParaRPr lang="en-US" i="1" dirty="0"/>
          </a:p>
        </p:txBody>
      </p:sp>
      <p:sp>
        <p:nvSpPr>
          <p:cNvPr id="6" name="Tekstvak 5"/>
          <p:cNvSpPr txBox="1"/>
          <p:nvPr/>
        </p:nvSpPr>
        <p:spPr>
          <a:xfrm>
            <a:off x="395536" y="1268760"/>
            <a:ext cx="4536504" cy="27699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2200" b="1" dirty="0" smtClean="0">
                <a:hlinkClick r:id="rId3"/>
              </a:rPr>
              <a:t>IT </a:t>
            </a:r>
            <a:r>
              <a:rPr lang="nl-NL" sz="2200" b="1" dirty="0" err="1" smtClean="0">
                <a:hlinkClick r:id="rId3"/>
              </a:rPr>
              <a:t>Strategy</a:t>
            </a:r>
            <a:r>
              <a:rPr lang="nl-NL" sz="2200" b="1" dirty="0" smtClean="0">
                <a:hlinkClick r:id="rId3"/>
              </a:rPr>
              <a:t> </a:t>
            </a:r>
            <a:r>
              <a:rPr lang="nl-NL" sz="2200" b="1" dirty="0" err="1" smtClean="0">
                <a:hlinkClick r:id="rId3"/>
              </a:rPr>
              <a:t>Role</a:t>
            </a:r>
            <a:endParaRPr lang="nl-NL" sz="2200" b="1" dirty="0" smtClean="0"/>
          </a:p>
          <a:p>
            <a:r>
              <a:rPr lang="nl-NL" dirty="0" smtClean="0"/>
              <a:t>[  ] </a:t>
            </a:r>
            <a:r>
              <a:rPr lang="nl-NL" sz="2000" dirty="0" err="1" smtClean="0"/>
              <a:t>Strategy</a:t>
            </a:r>
            <a:r>
              <a:rPr lang="nl-NL" sz="2000" dirty="0" smtClean="0"/>
              <a:t> </a:t>
            </a:r>
            <a:r>
              <a:rPr lang="nl-NL" sz="2000" dirty="0" err="1" smtClean="0"/>
              <a:t>execution</a:t>
            </a:r>
            <a:r>
              <a:rPr lang="nl-NL" sz="2000" dirty="0" smtClean="0"/>
              <a:t> </a:t>
            </a:r>
            <a:r>
              <a:rPr lang="nl-NL" i="1" dirty="0" smtClean="0"/>
              <a:t>(business </a:t>
            </a:r>
            <a:r>
              <a:rPr lang="nl-NL" i="1" dirty="0" err="1" smtClean="0"/>
              <a:t>infrastructure</a:t>
            </a:r>
            <a:r>
              <a:rPr lang="nl-NL" i="1" dirty="0" smtClean="0"/>
              <a:t> drives IS)</a:t>
            </a:r>
          </a:p>
          <a:p>
            <a:r>
              <a:rPr lang="nl-NL" dirty="0" smtClean="0"/>
              <a:t>[  ] </a:t>
            </a:r>
            <a:r>
              <a:rPr lang="nl-NL" sz="2000" dirty="0" err="1" smtClean="0"/>
              <a:t>Technology</a:t>
            </a:r>
            <a:r>
              <a:rPr lang="nl-NL" sz="2000" dirty="0" smtClean="0"/>
              <a:t> </a:t>
            </a:r>
            <a:r>
              <a:rPr lang="nl-NL" sz="2000" dirty="0" err="1" smtClean="0"/>
              <a:t>transformation</a:t>
            </a:r>
            <a:r>
              <a:rPr lang="nl-NL" sz="2000" dirty="0" smtClean="0"/>
              <a:t> </a:t>
            </a:r>
            <a:r>
              <a:rPr lang="nl-NL" i="1" dirty="0" smtClean="0"/>
              <a:t>(business </a:t>
            </a:r>
            <a:r>
              <a:rPr lang="nl-NL" i="1" dirty="0" err="1" smtClean="0"/>
              <a:t>strategy</a:t>
            </a:r>
            <a:r>
              <a:rPr lang="nl-NL" i="1" dirty="0" smtClean="0"/>
              <a:t> drives IT </a:t>
            </a:r>
            <a:r>
              <a:rPr lang="nl-NL" i="1" dirty="0" err="1" smtClean="0"/>
              <a:t>strategy</a:t>
            </a:r>
            <a:r>
              <a:rPr lang="nl-NL" i="1" dirty="0" smtClean="0"/>
              <a:t>)</a:t>
            </a:r>
          </a:p>
          <a:p>
            <a:r>
              <a:rPr lang="nl-NL" dirty="0" smtClean="0"/>
              <a:t>[  ] </a:t>
            </a:r>
            <a:r>
              <a:rPr lang="nl-NL" sz="2000" dirty="0" err="1" smtClean="0"/>
              <a:t>Competitive</a:t>
            </a:r>
            <a:r>
              <a:rPr lang="nl-NL" sz="2000" dirty="0" smtClean="0"/>
              <a:t> </a:t>
            </a:r>
            <a:r>
              <a:rPr lang="nl-NL" sz="2000" dirty="0" err="1" smtClean="0"/>
              <a:t>potential</a:t>
            </a:r>
            <a:r>
              <a:rPr lang="nl-NL" sz="2000" dirty="0" smtClean="0"/>
              <a:t> </a:t>
            </a:r>
            <a:r>
              <a:rPr lang="nl-NL" i="1" dirty="0" smtClean="0"/>
              <a:t>(IT drives business </a:t>
            </a:r>
            <a:r>
              <a:rPr lang="nl-NL" i="1" dirty="0" err="1" smtClean="0"/>
              <a:t>strategy</a:t>
            </a:r>
            <a:r>
              <a:rPr lang="nl-NL" i="1" dirty="0"/>
              <a:t>)</a:t>
            </a:r>
            <a:endParaRPr lang="nl-NL" i="1" dirty="0" smtClean="0"/>
          </a:p>
          <a:p>
            <a:r>
              <a:rPr lang="nl-NL" dirty="0" smtClean="0"/>
              <a:t>[  ] </a:t>
            </a:r>
            <a:r>
              <a:rPr lang="en-US" sz="2000" dirty="0" smtClean="0"/>
              <a:t>Service Level </a:t>
            </a:r>
            <a:r>
              <a:rPr lang="en-US" i="1" dirty="0" smtClean="0"/>
              <a:t>(IT infrastructure drives business infrastructure)</a:t>
            </a:r>
          </a:p>
        </p:txBody>
      </p:sp>
      <p:graphicFrame>
        <p:nvGraphicFramePr>
          <p:cNvPr id="8" name="Tabel 7"/>
          <p:cNvGraphicFramePr>
            <a:graphicFrameLocks noGrp="1"/>
          </p:cNvGraphicFramePr>
          <p:nvPr/>
        </p:nvGraphicFramePr>
        <p:xfrm>
          <a:off x="1979712" y="4293096"/>
          <a:ext cx="5400600" cy="1341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00300"/>
                <a:gridCol w="2700300"/>
              </a:tblGrid>
              <a:tr h="360040">
                <a:tc>
                  <a:txBody>
                    <a:bodyPr/>
                    <a:lstStyle/>
                    <a:p>
                      <a:pPr algn="l"/>
                      <a:r>
                        <a:rPr lang="nl-NL" sz="2200" b="1" dirty="0" smtClean="0"/>
                        <a:t>Top 3</a:t>
                      </a:r>
                      <a:r>
                        <a:rPr lang="nl-NL" sz="2200" b="1" baseline="0" dirty="0" smtClean="0"/>
                        <a:t> IT </a:t>
                      </a:r>
                      <a:r>
                        <a:rPr lang="nl-NL" sz="2200" b="1" baseline="0" dirty="0" err="1" smtClean="0"/>
                        <a:t>Projects</a:t>
                      </a:r>
                      <a:endParaRPr lang="en-US" sz="2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l-NL" sz="2200" b="1" dirty="0" smtClean="0"/>
                        <a:t>Flop </a:t>
                      </a:r>
                      <a:r>
                        <a:rPr lang="nl-NL" sz="2200" b="1" baseline="0" dirty="0" smtClean="0"/>
                        <a:t>3 IT </a:t>
                      </a:r>
                      <a:r>
                        <a:rPr lang="nl-NL" sz="2200" b="1" baseline="0" dirty="0" err="1" smtClean="0"/>
                        <a:t>Projects</a:t>
                      </a:r>
                      <a:endParaRPr lang="nl-NL" sz="22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nl-NL" dirty="0" smtClean="0"/>
                        <a:t>1.</a:t>
                      </a:r>
                    </a:p>
                    <a:p>
                      <a:r>
                        <a:rPr lang="nl-NL" dirty="0" smtClean="0"/>
                        <a:t>2.</a:t>
                      </a:r>
                    </a:p>
                    <a:p>
                      <a:r>
                        <a:rPr lang="nl-NL" dirty="0" smtClean="0"/>
                        <a:t>3.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1.</a:t>
                      </a:r>
                    </a:p>
                    <a:p>
                      <a:r>
                        <a:rPr lang="nl-NL" dirty="0" smtClean="0"/>
                        <a:t>2.</a:t>
                      </a:r>
                      <a:endParaRPr lang="nl-NL" baseline="0" dirty="0" smtClean="0"/>
                    </a:p>
                    <a:p>
                      <a:r>
                        <a:rPr lang="nl-NL" baseline="0" dirty="0" smtClean="0"/>
                        <a:t>3.</a:t>
                      </a:r>
                      <a:endParaRPr lang="nl-NL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kstvak 8"/>
          <p:cNvSpPr txBox="1"/>
          <p:nvPr/>
        </p:nvSpPr>
        <p:spPr>
          <a:xfrm>
            <a:off x="2339752" y="332656"/>
            <a:ext cx="476098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400" b="1" dirty="0" err="1" smtClean="0"/>
              <a:t>Analysis</a:t>
            </a:r>
            <a:r>
              <a:rPr lang="nl-NL" sz="3400" b="1" dirty="0" smtClean="0"/>
              <a:t> of </a:t>
            </a:r>
            <a:r>
              <a:rPr lang="nl-NL" sz="3400" b="1" dirty="0" err="1" smtClean="0"/>
              <a:t>Contingencies</a:t>
            </a:r>
            <a:endParaRPr lang="en-US" sz="3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103</Words>
  <Application>Microsoft Office PowerPoint</Application>
  <PresentationFormat>Diavoorstelling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>UT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Merijn Boot</dc:creator>
  <cp:lastModifiedBy>Merijn Boot</cp:lastModifiedBy>
  <cp:revision>5</cp:revision>
  <dcterms:created xsi:type="dcterms:W3CDTF">2010-09-19T19:37:31Z</dcterms:created>
  <dcterms:modified xsi:type="dcterms:W3CDTF">2010-09-19T20:23:36Z</dcterms:modified>
</cp:coreProperties>
</file>