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7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88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841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86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13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42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44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40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12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51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02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9E11-97B6-4E53-A3F4-A4F06D45DAF6}" type="datetimeFigureOut">
              <a:rPr lang="nl-NL" smtClean="0"/>
              <a:t>17-9-2010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B0C1C-A9A2-4AE7-BA09-02F7DDA3DA5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83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062" y="623887"/>
            <a:ext cx="6619875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3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Dion</dc:creator>
  <cp:lastModifiedBy>Dion</cp:lastModifiedBy>
  <cp:revision>1</cp:revision>
  <dcterms:created xsi:type="dcterms:W3CDTF">2010-09-17T09:17:05Z</dcterms:created>
  <dcterms:modified xsi:type="dcterms:W3CDTF">2010-09-17T09:22:14Z</dcterms:modified>
</cp:coreProperties>
</file>