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840E5-C2A1-4D83-BF11-BD1BC0FDE50F}" type="datetimeFigureOut">
              <a:rPr lang="en-US" smtClean="0"/>
              <a:t>9/21/2010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F9BA-F4ED-4ED5-817B-90E22EB248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19672" y="1844824"/>
          <a:ext cx="6096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Subunit Participant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member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member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champion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consultant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×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 of Tool 9 being put in use</a:t>
            </a:r>
            <a:br>
              <a:rPr lang="en-US" b="1" dirty="0" smtClean="0"/>
            </a:br>
            <a:r>
              <a:rPr lang="en-US" sz="3100" b="1" dirty="0" smtClean="0"/>
              <a:t>An </a:t>
            </a:r>
            <a:r>
              <a:rPr lang="en-US" sz="3100" b="1" dirty="0"/>
              <a:t>informal network of people to be involved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Example of Tool 9 being put in use An informal network of people to be involved </vt:lpstr>
    </vt:vector>
  </TitlesOfParts>
  <Company>University of Twente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Tool 9 being put in use An informal network of people to be involved </dc:title>
  <dc:creator>300000</dc:creator>
  <cp:lastModifiedBy>300000</cp:lastModifiedBy>
  <cp:revision>1</cp:revision>
  <dcterms:created xsi:type="dcterms:W3CDTF">2010-09-21T12:44:21Z</dcterms:created>
  <dcterms:modified xsi:type="dcterms:W3CDTF">2010-09-21T12:51:05Z</dcterms:modified>
</cp:coreProperties>
</file>