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96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2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24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7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2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9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2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7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7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85692-8F87-427B-8256-6CC6E31BE4E2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51E56-0F4E-45D6-B3E7-C4D3F9F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6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561941"/>
              </p:ext>
            </p:extLst>
          </p:nvPr>
        </p:nvGraphicFramePr>
        <p:xfrm>
          <a:off x="395909" y="815347"/>
          <a:ext cx="8280547" cy="58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Worksheet" r:id="rId3" imgW="7800899" imgH="5515043" progId="Excel.Sheet.8">
                  <p:embed/>
                </p:oleObj>
              </mc:Choice>
              <mc:Fallback>
                <p:oleObj name="Worksheet" r:id="rId3" imgW="7800899" imgH="5515043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909" y="815347"/>
                        <a:ext cx="8280547" cy="585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15816" y="184666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Way 08: Educational Plan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540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Microsoft Excel 97-2003 Worksheet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Eelco</dc:creator>
  <cp:lastModifiedBy>Eelco</cp:lastModifiedBy>
  <cp:revision>2</cp:revision>
  <dcterms:created xsi:type="dcterms:W3CDTF">2011-02-09T08:26:28Z</dcterms:created>
  <dcterms:modified xsi:type="dcterms:W3CDTF">2011-02-09T08:32:26Z</dcterms:modified>
</cp:coreProperties>
</file>