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884F6D-A42B-4950-A39C-623ED2A969D8}" type="doc">
      <dgm:prSet loTypeId="urn:microsoft.com/office/officeart/2005/8/layout/cycle8" loCatId="cycle" qsTypeId="urn:microsoft.com/office/officeart/2005/8/quickstyle/simple2" qsCatId="simple" csTypeId="urn:microsoft.com/office/officeart/2005/8/colors/colorful1" csCatId="colorful" phldr="1"/>
      <dgm:spPr/>
    </dgm:pt>
    <dgm:pt modelId="{F302D563-2FC0-41F9-8350-CC18F470A93A}">
      <dgm:prSet phldrT="[Text]"/>
      <dgm:spPr/>
      <dgm:t>
        <a:bodyPr/>
        <a:lstStyle/>
        <a:p>
          <a:r>
            <a:rPr lang="nl-NL" dirty="0" smtClean="0"/>
            <a:t>Risk Analysis</a:t>
          </a:r>
          <a:endParaRPr lang="en-US" dirty="0"/>
        </a:p>
      </dgm:t>
    </dgm:pt>
    <dgm:pt modelId="{76192714-22DC-4D6E-8F8D-2BA42ED10B8D}" type="parTrans" cxnId="{D2840F41-0384-4573-95E8-C694285D321D}">
      <dgm:prSet/>
      <dgm:spPr/>
      <dgm:t>
        <a:bodyPr/>
        <a:lstStyle/>
        <a:p>
          <a:endParaRPr lang="en-US"/>
        </a:p>
      </dgm:t>
    </dgm:pt>
    <dgm:pt modelId="{D992B07A-B4EB-4509-8A04-9B76D9DC90A6}" type="sibTrans" cxnId="{D2840F41-0384-4573-95E8-C694285D321D}">
      <dgm:prSet/>
      <dgm:spPr/>
      <dgm:t>
        <a:bodyPr/>
        <a:lstStyle/>
        <a:p>
          <a:endParaRPr lang="en-US"/>
        </a:p>
      </dgm:t>
    </dgm:pt>
    <dgm:pt modelId="{5D82EE53-7920-428F-AC7B-386CB9263261}">
      <dgm:prSet phldrT="[Text]"/>
      <dgm:spPr/>
      <dgm:t>
        <a:bodyPr/>
        <a:lstStyle/>
        <a:p>
          <a:r>
            <a:rPr lang="nl-NL" dirty="0" smtClean="0"/>
            <a:t>Benefit Identification</a:t>
          </a:r>
          <a:endParaRPr lang="en-US" dirty="0"/>
        </a:p>
      </dgm:t>
    </dgm:pt>
    <dgm:pt modelId="{A3C5C6FD-26A9-499A-A097-D60C99F20A22}" type="parTrans" cxnId="{D3674253-0298-48DA-834A-87F4F013B326}">
      <dgm:prSet/>
      <dgm:spPr/>
      <dgm:t>
        <a:bodyPr/>
        <a:lstStyle/>
        <a:p>
          <a:endParaRPr lang="en-US"/>
        </a:p>
      </dgm:t>
    </dgm:pt>
    <dgm:pt modelId="{0F62096B-8878-4D6B-B01C-0218F5AB987C}" type="sibTrans" cxnId="{D3674253-0298-48DA-834A-87F4F013B326}">
      <dgm:prSet/>
      <dgm:spPr/>
      <dgm:t>
        <a:bodyPr/>
        <a:lstStyle/>
        <a:p>
          <a:endParaRPr lang="en-US"/>
        </a:p>
      </dgm:t>
    </dgm:pt>
    <dgm:pt modelId="{EAC0F546-C2C6-48C3-ABDD-2D56859CC366}">
      <dgm:prSet phldrT="[Text]"/>
      <dgm:spPr/>
      <dgm:t>
        <a:bodyPr/>
        <a:lstStyle/>
        <a:p>
          <a:r>
            <a:rPr lang="nl-NL" dirty="0" smtClean="0"/>
            <a:t>Participants Listing</a:t>
          </a:r>
          <a:endParaRPr lang="en-US" dirty="0"/>
        </a:p>
      </dgm:t>
    </dgm:pt>
    <dgm:pt modelId="{11AB526A-3CA0-49F3-BD15-7AE4ABCFA531}" type="parTrans" cxnId="{A68C3CF0-7D2D-4C95-BAF8-F07EA6852709}">
      <dgm:prSet/>
      <dgm:spPr/>
      <dgm:t>
        <a:bodyPr/>
        <a:lstStyle/>
        <a:p>
          <a:endParaRPr lang="en-US"/>
        </a:p>
      </dgm:t>
    </dgm:pt>
    <dgm:pt modelId="{E40AF2C8-6A7D-4FD8-B5DC-4C955D607F97}" type="sibTrans" cxnId="{A68C3CF0-7D2D-4C95-BAF8-F07EA6852709}">
      <dgm:prSet/>
      <dgm:spPr/>
      <dgm:t>
        <a:bodyPr/>
        <a:lstStyle/>
        <a:p>
          <a:endParaRPr lang="en-US"/>
        </a:p>
      </dgm:t>
    </dgm:pt>
    <dgm:pt modelId="{EC57463A-870A-456E-8C72-D68AAE1C3762}" type="pres">
      <dgm:prSet presAssocID="{F2884F6D-A42B-4950-A39C-623ED2A969D8}" presName="compositeShape" presStyleCnt="0">
        <dgm:presLayoutVars>
          <dgm:chMax val="7"/>
          <dgm:dir/>
          <dgm:resizeHandles val="exact"/>
        </dgm:presLayoutVars>
      </dgm:prSet>
      <dgm:spPr/>
    </dgm:pt>
    <dgm:pt modelId="{1DA2A1D1-22FA-416A-A946-707E3FD11088}" type="pres">
      <dgm:prSet presAssocID="{F2884F6D-A42B-4950-A39C-623ED2A969D8}" presName="wedge1" presStyleLbl="node1" presStyleIdx="0" presStyleCnt="3"/>
      <dgm:spPr/>
      <dgm:t>
        <a:bodyPr/>
        <a:lstStyle/>
        <a:p>
          <a:endParaRPr lang="en-US"/>
        </a:p>
      </dgm:t>
    </dgm:pt>
    <dgm:pt modelId="{217C1211-CC85-43FA-8BD5-127FD86F3F13}" type="pres">
      <dgm:prSet presAssocID="{F2884F6D-A42B-4950-A39C-623ED2A969D8}" presName="dummy1a" presStyleCnt="0"/>
      <dgm:spPr/>
    </dgm:pt>
    <dgm:pt modelId="{EEEA13C3-D87D-48E0-8120-B5DCBCF00DE1}" type="pres">
      <dgm:prSet presAssocID="{F2884F6D-A42B-4950-A39C-623ED2A969D8}" presName="dummy1b" presStyleCnt="0"/>
      <dgm:spPr/>
    </dgm:pt>
    <dgm:pt modelId="{D66AC683-0A40-4E1C-9A7D-BCBB729A60B1}" type="pres">
      <dgm:prSet presAssocID="{F2884F6D-A42B-4950-A39C-623ED2A969D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E377A-EEEB-46DE-B0A0-5901A20CD3F4}" type="pres">
      <dgm:prSet presAssocID="{F2884F6D-A42B-4950-A39C-623ED2A969D8}" presName="wedge2" presStyleLbl="node1" presStyleIdx="1" presStyleCnt="3"/>
      <dgm:spPr/>
      <dgm:t>
        <a:bodyPr/>
        <a:lstStyle/>
        <a:p>
          <a:endParaRPr lang="en-US"/>
        </a:p>
      </dgm:t>
    </dgm:pt>
    <dgm:pt modelId="{ED481FE7-23F3-405A-9B95-8922934AB72F}" type="pres">
      <dgm:prSet presAssocID="{F2884F6D-A42B-4950-A39C-623ED2A969D8}" presName="dummy2a" presStyleCnt="0"/>
      <dgm:spPr/>
    </dgm:pt>
    <dgm:pt modelId="{390DD34A-F4A4-40A5-8A9E-783A7F168B47}" type="pres">
      <dgm:prSet presAssocID="{F2884F6D-A42B-4950-A39C-623ED2A969D8}" presName="dummy2b" presStyleCnt="0"/>
      <dgm:spPr/>
    </dgm:pt>
    <dgm:pt modelId="{8506D00A-6D5E-4C4A-AC48-463EC6A96762}" type="pres">
      <dgm:prSet presAssocID="{F2884F6D-A42B-4950-A39C-623ED2A969D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0C94F-6C69-4836-9B3E-D301941DE6DC}" type="pres">
      <dgm:prSet presAssocID="{F2884F6D-A42B-4950-A39C-623ED2A969D8}" presName="wedge3" presStyleLbl="node1" presStyleIdx="2" presStyleCnt="3"/>
      <dgm:spPr/>
      <dgm:t>
        <a:bodyPr/>
        <a:lstStyle/>
        <a:p>
          <a:endParaRPr lang="en-US"/>
        </a:p>
      </dgm:t>
    </dgm:pt>
    <dgm:pt modelId="{4DF01DF4-9440-4FFB-AD70-C11BA40CA5F5}" type="pres">
      <dgm:prSet presAssocID="{F2884F6D-A42B-4950-A39C-623ED2A969D8}" presName="dummy3a" presStyleCnt="0"/>
      <dgm:spPr/>
    </dgm:pt>
    <dgm:pt modelId="{8FDBCB6B-7A0C-4EC2-BEBC-018F047A8E43}" type="pres">
      <dgm:prSet presAssocID="{F2884F6D-A42B-4950-A39C-623ED2A969D8}" presName="dummy3b" presStyleCnt="0"/>
      <dgm:spPr/>
    </dgm:pt>
    <dgm:pt modelId="{B023ACCE-BCB8-409F-BD57-6AB2BD871344}" type="pres">
      <dgm:prSet presAssocID="{F2884F6D-A42B-4950-A39C-623ED2A969D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97A0F-326B-43E5-B729-D3E273465B1A}" type="pres">
      <dgm:prSet presAssocID="{D992B07A-B4EB-4509-8A04-9B76D9DC90A6}" presName="arrowWedge1" presStyleLbl="fgSibTrans2D1" presStyleIdx="0" presStyleCnt="3"/>
      <dgm:spPr/>
    </dgm:pt>
    <dgm:pt modelId="{014B1554-409D-4BB0-8417-3877BE38302D}" type="pres">
      <dgm:prSet presAssocID="{0F62096B-8878-4D6B-B01C-0218F5AB987C}" presName="arrowWedge2" presStyleLbl="fgSibTrans2D1" presStyleIdx="1" presStyleCnt="3"/>
      <dgm:spPr/>
    </dgm:pt>
    <dgm:pt modelId="{F7E6DEEB-3F1C-4827-9128-97E7B81C7720}" type="pres">
      <dgm:prSet presAssocID="{E40AF2C8-6A7D-4FD8-B5DC-4C955D607F97}" presName="arrowWedge3" presStyleLbl="fgSibTrans2D1" presStyleIdx="2" presStyleCnt="3"/>
      <dgm:spPr/>
    </dgm:pt>
  </dgm:ptLst>
  <dgm:cxnLst>
    <dgm:cxn modelId="{550C9320-43C2-4969-B991-504856073A28}" type="presOf" srcId="{5D82EE53-7920-428F-AC7B-386CB9263261}" destId="{8506D00A-6D5E-4C4A-AC48-463EC6A96762}" srcOrd="1" destOrd="0" presId="urn:microsoft.com/office/officeart/2005/8/layout/cycle8"/>
    <dgm:cxn modelId="{D2840F41-0384-4573-95E8-C694285D321D}" srcId="{F2884F6D-A42B-4950-A39C-623ED2A969D8}" destId="{F302D563-2FC0-41F9-8350-CC18F470A93A}" srcOrd="0" destOrd="0" parTransId="{76192714-22DC-4D6E-8F8D-2BA42ED10B8D}" sibTransId="{D992B07A-B4EB-4509-8A04-9B76D9DC90A6}"/>
    <dgm:cxn modelId="{2EF29618-8B52-4A53-8849-6B38AA1BF429}" type="presOf" srcId="{F302D563-2FC0-41F9-8350-CC18F470A93A}" destId="{D66AC683-0A40-4E1C-9A7D-BCBB729A60B1}" srcOrd="1" destOrd="0" presId="urn:microsoft.com/office/officeart/2005/8/layout/cycle8"/>
    <dgm:cxn modelId="{496DB299-9F11-412A-91D9-B8A6AB282E19}" type="presOf" srcId="{F2884F6D-A42B-4950-A39C-623ED2A969D8}" destId="{EC57463A-870A-456E-8C72-D68AAE1C3762}" srcOrd="0" destOrd="0" presId="urn:microsoft.com/office/officeart/2005/8/layout/cycle8"/>
    <dgm:cxn modelId="{AB9E9D58-6366-4ABD-AB23-AEFBF5465079}" type="presOf" srcId="{F302D563-2FC0-41F9-8350-CC18F470A93A}" destId="{1DA2A1D1-22FA-416A-A946-707E3FD11088}" srcOrd="0" destOrd="0" presId="urn:microsoft.com/office/officeart/2005/8/layout/cycle8"/>
    <dgm:cxn modelId="{D3674253-0298-48DA-834A-87F4F013B326}" srcId="{F2884F6D-A42B-4950-A39C-623ED2A969D8}" destId="{5D82EE53-7920-428F-AC7B-386CB9263261}" srcOrd="1" destOrd="0" parTransId="{A3C5C6FD-26A9-499A-A097-D60C99F20A22}" sibTransId="{0F62096B-8878-4D6B-B01C-0218F5AB987C}"/>
    <dgm:cxn modelId="{A68C3CF0-7D2D-4C95-BAF8-F07EA6852709}" srcId="{F2884F6D-A42B-4950-A39C-623ED2A969D8}" destId="{EAC0F546-C2C6-48C3-ABDD-2D56859CC366}" srcOrd="2" destOrd="0" parTransId="{11AB526A-3CA0-49F3-BD15-7AE4ABCFA531}" sibTransId="{E40AF2C8-6A7D-4FD8-B5DC-4C955D607F97}"/>
    <dgm:cxn modelId="{37C63F00-A74C-49E6-B3CD-E29F87B229D4}" type="presOf" srcId="{5D82EE53-7920-428F-AC7B-386CB9263261}" destId="{6A7E377A-EEEB-46DE-B0A0-5901A20CD3F4}" srcOrd="0" destOrd="0" presId="urn:microsoft.com/office/officeart/2005/8/layout/cycle8"/>
    <dgm:cxn modelId="{605F0C99-7417-428B-AB9F-E1AEE224D73B}" type="presOf" srcId="{EAC0F546-C2C6-48C3-ABDD-2D56859CC366}" destId="{7850C94F-6C69-4836-9B3E-D301941DE6DC}" srcOrd="0" destOrd="0" presId="urn:microsoft.com/office/officeart/2005/8/layout/cycle8"/>
    <dgm:cxn modelId="{92A7384D-741A-4BE5-A689-7975079F6CF8}" type="presOf" srcId="{EAC0F546-C2C6-48C3-ABDD-2D56859CC366}" destId="{B023ACCE-BCB8-409F-BD57-6AB2BD871344}" srcOrd="1" destOrd="0" presId="urn:microsoft.com/office/officeart/2005/8/layout/cycle8"/>
    <dgm:cxn modelId="{A403BA3C-9457-4001-A525-81F474DF836A}" type="presParOf" srcId="{EC57463A-870A-456E-8C72-D68AAE1C3762}" destId="{1DA2A1D1-22FA-416A-A946-707E3FD11088}" srcOrd="0" destOrd="0" presId="urn:microsoft.com/office/officeart/2005/8/layout/cycle8"/>
    <dgm:cxn modelId="{FE356D67-ED75-4CED-B100-8E076A5DFD71}" type="presParOf" srcId="{EC57463A-870A-456E-8C72-D68AAE1C3762}" destId="{217C1211-CC85-43FA-8BD5-127FD86F3F13}" srcOrd="1" destOrd="0" presId="urn:microsoft.com/office/officeart/2005/8/layout/cycle8"/>
    <dgm:cxn modelId="{8D0E752E-9572-4588-975A-6EE10DCA3B4A}" type="presParOf" srcId="{EC57463A-870A-456E-8C72-D68AAE1C3762}" destId="{EEEA13C3-D87D-48E0-8120-B5DCBCF00DE1}" srcOrd="2" destOrd="0" presId="urn:microsoft.com/office/officeart/2005/8/layout/cycle8"/>
    <dgm:cxn modelId="{CB5B7993-20FF-43E3-ABED-5D8454EFCB17}" type="presParOf" srcId="{EC57463A-870A-456E-8C72-D68AAE1C3762}" destId="{D66AC683-0A40-4E1C-9A7D-BCBB729A60B1}" srcOrd="3" destOrd="0" presId="urn:microsoft.com/office/officeart/2005/8/layout/cycle8"/>
    <dgm:cxn modelId="{68C6CB59-A949-42D8-8536-6B5EE16C655C}" type="presParOf" srcId="{EC57463A-870A-456E-8C72-D68AAE1C3762}" destId="{6A7E377A-EEEB-46DE-B0A0-5901A20CD3F4}" srcOrd="4" destOrd="0" presId="urn:microsoft.com/office/officeart/2005/8/layout/cycle8"/>
    <dgm:cxn modelId="{E1F9D228-4A7F-4F1C-AFDD-B7AB4C7DE3F9}" type="presParOf" srcId="{EC57463A-870A-456E-8C72-D68AAE1C3762}" destId="{ED481FE7-23F3-405A-9B95-8922934AB72F}" srcOrd="5" destOrd="0" presId="urn:microsoft.com/office/officeart/2005/8/layout/cycle8"/>
    <dgm:cxn modelId="{AF719313-9823-46DB-9C7E-B91993EBA8E0}" type="presParOf" srcId="{EC57463A-870A-456E-8C72-D68AAE1C3762}" destId="{390DD34A-F4A4-40A5-8A9E-783A7F168B47}" srcOrd="6" destOrd="0" presId="urn:microsoft.com/office/officeart/2005/8/layout/cycle8"/>
    <dgm:cxn modelId="{09D6F967-DC7E-47AB-BD11-58EA80FAC2B9}" type="presParOf" srcId="{EC57463A-870A-456E-8C72-D68AAE1C3762}" destId="{8506D00A-6D5E-4C4A-AC48-463EC6A96762}" srcOrd="7" destOrd="0" presId="urn:microsoft.com/office/officeart/2005/8/layout/cycle8"/>
    <dgm:cxn modelId="{C975EF29-E5AF-4885-8F89-11016DC499F6}" type="presParOf" srcId="{EC57463A-870A-456E-8C72-D68AAE1C3762}" destId="{7850C94F-6C69-4836-9B3E-D301941DE6DC}" srcOrd="8" destOrd="0" presId="urn:microsoft.com/office/officeart/2005/8/layout/cycle8"/>
    <dgm:cxn modelId="{201B635C-4BCA-4A17-9A7C-778E59CB2597}" type="presParOf" srcId="{EC57463A-870A-456E-8C72-D68AAE1C3762}" destId="{4DF01DF4-9440-4FFB-AD70-C11BA40CA5F5}" srcOrd="9" destOrd="0" presId="urn:microsoft.com/office/officeart/2005/8/layout/cycle8"/>
    <dgm:cxn modelId="{4869A3A4-C11D-4ECF-BB74-7F82CFBACDA6}" type="presParOf" srcId="{EC57463A-870A-456E-8C72-D68AAE1C3762}" destId="{8FDBCB6B-7A0C-4EC2-BEBC-018F047A8E43}" srcOrd="10" destOrd="0" presId="urn:microsoft.com/office/officeart/2005/8/layout/cycle8"/>
    <dgm:cxn modelId="{494D5425-AB97-405F-9B2D-FD062B814F00}" type="presParOf" srcId="{EC57463A-870A-456E-8C72-D68AAE1C3762}" destId="{B023ACCE-BCB8-409F-BD57-6AB2BD871344}" srcOrd="11" destOrd="0" presId="urn:microsoft.com/office/officeart/2005/8/layout/cycle8"/>
    <dgm:cxn modelId="{6935D7F4-B626-420D-BDE7-B10D644B72DE}" type="presParOf" srcId="{EC57463A-870A-456E-8C72-D68AAE1C3762}" destId="{A3197A0F-326B-43E5-B729-D3E273465B1A}" srcOrd="12" destOrd="0" presId="urn:microsoft.com/office/officeart/2005/8/layout/cycle8"/>
    <dgm:cxn modelId="{4C195545-CA18-47CA-A8D5-E2DD25CA2E00}" type="presParOf" srcId="{EC57463A-870A-456E-8C72-D68AAE1C3762}" destId="{014B1554-409D-4BB0-8417-3877BE38302D}" srcOrd="13" destOrd="0" presId="urn:microsoft.com/office/officeart/2005/8/layout/cycle8"/>
    <dgm:cxn modelId="{4D031ACD-B050-4247-980F-5F9715AA832C}" type="presParOf" srcId="{EC57463A-870A-456E-8C72-D68AAE1C3762}" destId="{F7E6DEEB-3F1C-4827-9128-97E7B81C772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A2A1D1-22FA-416A-A946-707E3FD11088}">
      <dsp:nvSpPr>
        <dsp:cNvPr id="0" name=""/>
        <dsp:cNvSpPr/>
      </dsp:nvSpPr>
      <dsp:spPr>
        <a:xfrm>
          <a:off x="1147541" y="257555"/>
          <a:ext cx="3328416" cy="3328416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Risk Analysis</a:t>
          </a:r>
          <a:endParaRPr lang="en-US" sz="1800" kern="1200" dirty="0"/>
        </a:p>
      </dsp:txBody>
      <dsp:txXfrm>
        <a:off x="2901696" y="962863"/>
        <a:ext cx="1188720" cy="990600"/>
      </dsp:txXfrm>
    </dsp:sp>
    <dsp:sp modelId="{6A7E377A-EEEB-46DE-B0A0-5901A20CD3F4}">
      <dsp:nvSpPr>
        <dsp:cNvPr id="0" name=""/>
        <dsp:cNvSpPr/>
      </dsp:nvSpPr>
      <dsp:spPr>
        <a:xfrm>
          <a:off x="1078992" y="376427"/>
          <a:ext cx="3328416" cy="3328416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Benefit Identification</a:t>
          </a:r>
          <a:endParaRPr lang="en-US" sz="1800" kern="1200" dirty="0"/>
        </a:p>
      </dsp:txBody>
      <dsp:txXfrm>
        <a:off x="1871472" y="2535936"/>
        <a:ext cx="1783080" cy="871728"/>
      </dsp:txXfrm>
    </dsp:sp>
    <dsp:sp modelId="{7850C94F-6C69-4836-9B3E-D301941DE6DC}">
      <dsp:nvSpPr>
        <dsp:cNvPr id="0" name=""/>
        <dsp:cNvSpPr/>
      </dsp:nvSpPr>
      <dsp:spPr>
        <a:xfrm>
          <a:off x="1010442" y="257555"/>
          <a:ext cx="3328416" cy="3328416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Participants Listing</a:t>
          </a:r>
          <a:endParaRPr lang="en-US" sz="1800" kern="1200" dirty="0"/>
        </a:p>
      </dsp:txBody>
      <dsp:txXfrm>
        <a:off x="1395984" y="962863"/>
        <a:ext cx="1188720" cy="990600"/>
      </dsp:txXfrm>
    </dsp:sp>
    <dsp:sp modelId="{A3197A0F-326B-43E5-B729-D3E273465B1A}">
      <dsp:nvSpPr>
        <dsp:cNvPr id="0" name=""/>
        <dsp:cNvSpPr/>
      </dsp:nvSpPr>
      <dsp:spPr>
        <a:xfrm>
          <a:off x="941771" y="51511"/>
          <a:ext cx="3740505" cy="374050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4B1554-409D-4BB0-8417-3877BE38302D}">
      <dsp:nvSpPr>
        <dsp:cNvPr id="0" name=""/>
        <dsp:cNvSpPr/>
      </dsp:nvSpPr>
      <dsp:spPr>
        <a:xfrm>
          <a:off x="872947" y="170172"/>
          <a:ext cx="3740505" cy="374050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E6DEEB-3F1C-4827-9128-97E7B81C7720}">
      <dsp:nvSpPr>
        <dsp:cNvPr id="0" name=""/>
        <dsp:cNvSpPr/>
      </dsp:nvSpPr>
      <dsp:spPr>
        <a:xfrm>
          <a:off x="804122" y="51511"/>
          <a:ext cx="3740505" cy="374050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16EE8-20CD-489E-A1B6-1EC5CA1247A7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A821-66F0-41FB-A636-3566F3386D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4A821-66F0-41FB-A636-3566F3386D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609600" y="5638800"/>
            <a:ext cx="8229600" cy="762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nl-NL" sz="2400" b="1" dirty="0" smtClean="0"/>
              <a:t>Way 3: List (Evaluation) of current and planned projects (1..n)</a:t>
            </a:r>
            <a:endParaRPr lang="en-US" sz="24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905000" y="304800"/>
          <a:ext cx="54864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29200" y="3048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1</a:t>
            </a:r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2496979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 i</a:t>
            </a:r>
            <a:endParaRPr lang="en-US" sz="1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867400" y="3505200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i + 1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19400" y="35814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j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3048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 n</a:t>
            </a:r>
            <a:endParaRPr lang="en-US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981200" y="2743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Project j + 1</a:t>
            </a:r>
            <a:endParaRPr lang="en-US" sz="1000" b="1" dirty="0"/>
          </a:p>
        </p:txBody>
      </p:sp>
      <p:sp>
        <p:nvSpPr>
          <p:cNvPr id="27" name="Right Triangle 26"/>
          <p:cNvSpPr/>
          <p:nvPr/>
        </p:nvSpPr>
        <p:spPr>
          <a:xfrm rot="11632619">
            <a:off x="6252457" y="842258"/>
            <a:ext cx="762000" cy="762000"/>
          </a:xfrm>
          <a:prstGeom prst="rt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Triangle 27"/>
          <p:cNvSpPr/>
          <p:nvPr/>
        </p:nvSpPr>
        <p:spPr>
          <a:xfrm rot="18877439">
            <a:off x="4272603" y="4044004"/>
            <a:ext cx="762000" cy="762000"/>
          </a:xfrm>
          <a:prstGeom prst="rt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ight Triangle 28"/>
          <p:cNvSpPr/>
          <p:nvPr/>
        </p:nvSpPr>
        <p:spPr>
          <a:xfrm rot="4139347">
            <a:off x="2244874" y="949473"/>
            <a:ext cx="762000" cy="762000"/>
          </a:xfrm>
          <a:prstGeom prst="rt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1" name="TextBox 30"/>
          <p:cNvSpPr txBox="1"/>
          <p:nvPr/>
        </p:nvSpPr>
        <p:spPr>
          <a:xfrm rot="17731418">
            <a:off x="2080847" y="1052619"/>
            <a:ext cx="838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 rot="3496784">
            <a:off x="6392448" y="1045519"/>
            <a:ext cx="838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267200" y="4416623"/>
            <a:ext cx="838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7162800" y="609600"/>
            <a:ext cx="1600200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PRIORITIZED RISK LIST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8200" y="762000"/>
            <a:ext cx="1143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solidFill>
                  <a:schemeClr val="tx1"/>
                </a:solidFill>
              </a:rPr>
              <a:t>BENEFIT LIST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62400" y="5105400"/>
            <a:ext cx="1371600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PARTICIPANT LIST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6400800" y="6356350"/>
            <a:ext cx="2895600" cy="365125"/>
          </a:xfrm>
        </p:spPr>
        <p:txBody>
          <a:bodyPr/>
          <a:lstStyle/>
          <a:p>
            <a:r>
              <a:rPr lang="en-US" sz="10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by Ashiful Alam, S1041924</a:t>
            </a:r>
            <a:endParaRPr lang="en-US" sz="1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56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Way 3: List (Evaluation) of current and planned projects (1..n)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Ashif</dc:creator>
  <cp:lastModifiedBy>user</cp:lastModifiedBy>
  <cp:revision>17</cp:revision>
  <dcterms:created xsi:type="dcterms:W3CDTF">2006-08-16T00:00:00Z</dcterms:created>
  <dcterms:modified xsi:type="dcterms:W3CDTF">2010-09-18T20:16:39Z</dcterms:modified>
</cp:coreProperties>
</file>