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54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4D822-EA72-4648-A2D6-0C599168E1CB}" type="datetimeFigureOut">
              <a:rPr lang="nl-NL" smtClean="0"/>
              <a:t>19-9-2010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4BC55A-7AC1-4528-A55C-C6A095E7E08E}" type="slidenum">
              <a:rPr lang="nl-NL" smtClean="0"/>
              <a:t>‹#›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5" name="Rectangle 4"/>
          <p:cNvSpPr/>
          <p:nvPr/>
        </p:nvSpPr>
        <p:spPr>
          <a:xfrm>
            <a:off x="1142976" y="142852"/>
            <a:ext cx="2786082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Reach and Range Scoring</a:t>
            </a:r>
            <a:endParaRPr lang="nl-NL" dirty="0"/>
          </a:p>
        </p:txBody>
      </p:sp>
      <p:sp>
        <p:nvSpPr>
          <p:cNvPr id="6" name="Rectangle 5"/>
          <p:cNvSpPr/>
          <p:nvPr/>
        </p:nvSpPr>
        <p:spPr>
          <a:xfrm>
            <a:off x="1142976" y="2571744"/>
            <a:ext cx="2786082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Meeting and Brainstorming</a:t>
            </a:r>
            <a:endParaRPr lang="nl-NL" dirty="0"/>
          </a:p>
        </p:txBody>
      </p:sp>
      <p:sp>
        <p:nvSpPr>
          <p:cNvPr id="8" name="Rectangle 7"/>
          <p:cNvSpPr/>
          <p:nvPr/>
        </p:nvSpPr>
        <p:spPr>
          <a:xfrm>
            <a:off x="1142976" y="5000636"/>
            <a:ext cx="2786082" cy="164307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Determine Effort</a:t>
            </a:r>
            <a:endParaRPr lang="nl-NL" dirty="0"/>
          </a:p>
        </p:txBody>
      </p:sp>
      <p:sp>
        <p:nvSpPr>
          <p:cNvPr id="12" name="Oval 11"/>
          <p:cNvSpPr/>
          <p:nvPr/>
        </p:nvSpPr>
        <p:spPr>
          <a:xfrm>
            <a:off x="6072198" y="214290"/>
            <a:ext cx="2643206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Reach and range in current situation</a:t>
            </a:r>
            <a:endParaRPr lang="nl-NL" dirty="0"/>
          </a:p>
        </p:txBody>
      </p:sp>
      <p:sp>
        <p:nvSpPr>
          <p:cNvPr id="13" name="Oval 12"/>
          <p:cNvSpPr/>
          <p:nvPr/>
        </p:nvSpPr>
        <p:spPr>
          <a:xfrm>
            <a:off x="6143636" y="2571744"/>
            <a:ext cx="2643206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Reach and range in desired situation</a:t>
            </a:r>
            <a:endParaRPr lang="nl-NL" dirty="0"/>
          </a:p>
        </p:txBody>
      </p:sp>
      <p:sp>
        <p:nvSpPr>
          <p:cNvPr id="14" name="Oval 13"/>
          <p:cNvSpPr/>
          <p:nvPr/>
        </p:nvSpPr>
        <p:spPr>
          <a:xfrm>
            <a:off x="6143636" y="4929198"/>
            <a:ext cx="2643206" cy="178595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List of project to reach desired situation</a:t>
            </a:r>
            <a:endParaRPr lang="nl-NL" dirty="0"/>
          </a:p>
        </p:txBody>
      </p:sp>
      <p:sp>
        <p:nvSpPr>
          <p:cNvPr id="17" name="Down Arrow 16"/>
          <p:cNvSpPr/>
          <p:nvPr/>
        </p:nvSpPr>
        <p:spPr>
          <a:xfrm>
            <a:off x="2000232" y="1928802"/>
            <a:ext cx="107157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Down Arrow 17"/>
          <p:cNvSpPr/>
          <p:nvPr/>
        </p:nvSpPr>
        <p:spPr>
          <a:xfrm>
            <a:off x="2000232" y="4357694"/>
            <a:ext cx="1071570" cy="5715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20" name="Straight Arrow Connector 19"/>
          <p:cNvCxnSpPr/>
          <p:nvPr/>
        </p:nvCxnSpPr>
        <p:spPr>
          <a:xfrm>
            <a:off x="4071934" y="1071546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4071934" y="3429000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4143372" y="5786454"/>
            <a:ext cx="185738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28</Words>
  <Application>Microsoft Office PowerPoint</Application>
  <PresentationFormat>On-screen Show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Slide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Bhimo</dc:creator>
  <cp:lastModifiedBy>Bhimo</cp:lastModifiedBy>
  <cp:revision>1</cp:revision>
  <dcterms:created xsi:type="dcterms:W3CDTF">2010-09-19T11:03:30Z</dcterms:created>
  <dcterms:modified xsi:type="dcterms:W3CDTF">2010-09-19T11:11:55Z</dcterms:modified>
</cp:coreProperties>
</file>