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  <p:sldMasterId id="2147483932" r:id="rId2"/>
    <p:sldMasterId id="2147483988" r:id="rId3"/>
    <p:sldMasterId id="2147483980" r:id="rId4"/>
    <p:sldMasterId id="2147483984" r:id="rId5"/>
    <p:sldMasterId id="2147483940" r:id="rId6"/>
    <p:sldMasterId id="2147484010" r:id="rId7"/>
    <p:sldMasterId id="2147483948" r:id="rId8"/>
    <p:sldMasterId id="2147483967" r:id="rId9"/>
  </p:sldMasterIdLst>
  <p:notesMasterIdLst>
    <p:notesMasterId r:id="rId42"/>
  </p:notesMasterIdLst>
  <p:handoutMasterIdLst>
    <p:handoutMasterId r:id="rId43"/>
  </p:handoutMasterIdLst>
  <p:sldIdLst>
    <p:sldId id="264" r:id="rId10"/>
    <p:sldId id="449" r:id="rId11"/>
    <p:sldId id="510" r:id="rId12"/>
    <p:sldId id="481" r:id="rId13"/>
    <p:sldId id="507" r:id="rId14"/>
    <p:sldId id="497" r:id="rId15"/>
    <p:sldId id="505" r:id="rId16"/>
    <p:sldId id="486" r:id="rId17"/>
    <p:sldId id="594" r:id="rId18"/>
    <p:sldId id="597" r:id="rId19"/>
    <p:sldId id="487" r:id="rId20"/>
    <p:sldId id="600" r:id="rId21"/>
    <p:sldId id="601" r:id="rId22"/>
    <p:sldId id="488" r:id="rId23"/>
    <p:sldId id="489" r:id="rId24"/>
    <p:sldId id="599" r:id="rId25"/>
    <p:sldId id="508" r:id="rId26"/>
    <p:sldId id="496" r:id="rId27"/>
    <p:sldId id="502" r:id="rId28"/>
    <p:sldId id="482" r:id="rId29"/>
    <p:sldId id="483" r:id="rId30"/>
    <p:sldId id="602" r:id="rId31"/>
    <p:sldId id="494" r:id="rId32"/>
    <p:sldId id="593" r:id="rId33"/>
    <p:sldId id="492" r:id="rId34"/>
    <p:sldId id="490" r:id="rId35"/>
    <p:sldId id="491" r:id="rId36"/>
    <p:sldId id="595" r:id="rId37"/>
    <p:sldId id="596" r:id="rId38"/>
    <p:sldId id="511" r:id="rId39"/>
    <p:sldId id="499" r:id="rId40"/>
    <p:sldId id="50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234"/>
    <a:srgbClr val="469BC0"/>
    <a:srgbClr val="CF0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099B8-F391-4E33-805E-B91A987ED43A}" v="56" dt="2024-12-05T13:41:37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0"/>
    <p:restoredTop sz="90381" autoAdjust="0"/>
  </p:normalViewPr>
  <p:slideViewPr>
    <p:cSldViewPr snapToGrid="0" snapToObjects="1">
      <p:cViewPr varScale="1">
        <p:scale>
          <a:sx n="114" d="100"/>
          <a:sy n="114" d="100"/>
        </p:scale>
        <p:origin x="82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97" d="100"/>
          <a:sy n="197" d="100"/>
        </p:scale>
        <p:origin x="2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erik, Carlijn van (UT-TNW)" userId="6ab9e5fe-5e79-4272-b5e4-fdc72f2a62e2" providerId="ADAL" clId="{EAB099B8-F391-4E33-805E-B91A987ED43A}"/>
    <pc:docChg chg="undo custSel addSld delSld modSld sldOrd">
      <pc:chgData name="Emmerik, Carlijn van (UT-TNW)" userId="6ab9e5fe-5e79-4272-b5e4-fdc72f2a62e2" providerId="ADAL" clId="{EAB099B8-F391-4E33-805E-B91A987ED43A}" dt="2024-12-05T13:41:37.480" v="1483" actId="20577"/>
      <pc:docMkLst>
        <pc:docMk/>
      </pc:docMkLst>
      <pc:sldChg chg="modSp mod">
        <pc:chgData name="Emmerik, Carlijn van (UT-TNW)" userId="6ab9e5fe-5e79-4272-b5e4-fdc72f2a62e2" providerId="ADAL" clId="{EAB099B8-F391-4E33-805E-B91A987ED43A}" dt="2024-11-28T13:13:41.050" v="21" actId="20577"/>
        <pc:sldMkLst>
          <pc:docMk/>
          <pc:sldMk cId="353600692" sldId="264"/>
        </pc:sldMkLst>
        <pc:spChg chg="mod">
          <ac:chgData name="Emmerik, Carlijn van (UT-TNW)" userId="6ab9e5fe-5e79-4272-b5e4-fdc72f2a62e2" providerId="ADAL" clId="{EAB099B8-F391-4E33-805E-B91A987ED43A}" dt="2024-11-28T13:13:41.050" v="21" actId="20577"/>
          <ac:spMkLst>
            <pc:docMk/>
            <pc:sldMk cId="353600692" sldId="264"/>
            <ac:spMk id="5" creationId="{DF06D717-43C1-4E76-9FE1-E6525D378B20}"/>
          </ac:spMkLst>
        </pc:spChg>
      </pc:sldChg>
      <pc:sldChg chg="modSp mod">
        <pc:chgData name="Emmerik, Carlijn van (UT-TNW)" userId="6ab9e5fe-5e79-4272-b5e4-fdc72f2a62e2" providerId="ADAL" clId="{EAB099B8-F391-4E33-805E-B91A987ED43A}" dt="2024-12-05T10:50:27.556" v="1312" actId="20577"/>
        <pc:sldMkLst>
          <pc:docMk/>
          <pc:sldMk cId="3501596671" sldId="483"/>
        </pc:sldMkLst>
        <pc:spChg chg="mod">
          <ac:chgData name="Emmerik, Carlijn van (UT-TNW)" userId="6ab9e5fe-5e79-4272-b5e4-fdc72f2a62e2" providerId="ADAL" clId="{EAB099B8-F391-4E33-805E-B91A987ED43A}" dt="2024-12-05T10:50:27.556" v="1312" actId="20577"/>
          <ac:spMkLst>
            <pc:docMk/>
            <pc:sldMk cId="3501596671" sldId="483"/>
            <ac:spMk id="3" creationId="{60063ADD-2BE1-4329-BB38-5FC364B9C4F4}"/>
          </ac:spMkLst>
        </pc:spChg>
      </pc:sldChg>
      <pc:sldChg chg="modNotesTx">
        <pc:chgData name="Emmerik, Carlijn van (UT-TNW)" userId="6ab9e5fe-5e79-4272-b5e4-fdc72f2a62e2" providerId="ADAL" clId="{EAB099B8-F391-4E33-805E-B91A987ED43A}" dt="2024-11-28T13:17:20.088" v="33" actId="20577"/>
        <pc:sldMkLst>
          <pc:docMk/>
          <pc:sldMk cId="3739132782" sldId="486"/>
        </pc:sldMkLst>
      </pc:sldChg>
      <pc:sldChg chg="addSp delSp modSp mod">
        <pc:chgData name="Emmerik, Carlijn van (UT-TNW)" userId="6ab9e5fe-5e79-4272-b5e4-fdc72f2a62e2" providerId="ADAL" clId="{EAB099B8-F391-4E33-805E-B91A987ED43A}" dt="2024-12-04T15:10:55.995" v="1243" actId="20577"/>
        <pc:sldMkLst>
          <pc:docMk/>
          <pc:sldMk cId="1810743926" sldId="487"/>
        </pc:sldMkLst>
        <pc:spChg chg="mod">
          <ac:chgData name="Emmerik, Carlijn van (UT-TNW)" userId="6ab9e5fe-5e79-4272-b5e4-fdc72f2a62e2" providerId="ADAL" clId="{EAB099B8-F391-4E33-805E-B91A987ED43A}" dt="2024-12-04T15:10:55.995" v="1243" actId="20577"/>
          <ac:spMkLst>
            <pc:docMk/>
            <pc:sldMk cId="1810743926" sldId="487"/>
            <ac:spMk id="2" creationId="{8430D299-9530-46C4-8C72-F82479BD8D49}"/>
          </ac:spMkLst>
        </pc:spChg>
        <pc:spChg chg="add del mod">
          <ac:chgData name="Emmerik, Carlijn van (UT-TNW)" userId="6ab9e5fe-5e79-4272-b5e4-fdc72f2a62e2" providerId="ADAL" clId="{EAB099B8-F391-4E33-805E-B91A987ED43A}" dt="2024-11-28T13:18:53.382" v="37" actId="22"/>
          <ac:spMkLst>
            <pc:docMk/>
            <pc:sldMk cId="1810743926" sldId="487"/>
            <ac:spMk id="5" creationId="{A2D0D340-BD1E-D9C4-A716-1D539106933D}"/>
          </ac:spMkLst>
        </pc:spChg>
        <pc:picChg chg="add del">
          <ac:chgData name="Emmerik, Carlijn van (UT-TNW)" userId="6ab9e5fe-5e79-4272-b5e4-fdc72f2a62e2" providerId="ADAL" clId="{EAB099B8-F391-4E33-805E-B91A987ED43A}" dt="2024-11-28T13:18:50.378" v="36" actId="22"/>
          <ac:picMkLst>
            <pc:docMk/>
            <pc:sldMk cId="1810743926" sldId="487"/>
            <ac:picMk id="8" creationId="{4A794C5C-4705-3D2B-1E55-A49B4D206968}"/>
          </ac:picMkLst>
        </pc:picChg>
        <pc:picChg chg="add mod ord">
          <ac:chgData name="Emmerik, Carlijn van (UT-TNW)" userId="6ab9e5fe-5e79-4272-b5e4-fdc72f2a62e2" providerId="ADAL" clId="{EAB099B8-F391-4E33-805E-B91A987ED43A}" dt="2024-11-28T13:40:15.510" v="42" actId="14100"/>
          <ac:picMkLst>
            <pc:docMk/>
            <pc:sldMk cId="1810743926" sldId="487"/>
            <ac:picMk id="10" creationId="{103BB417-5044-EF04-B5C8-B0CDBF9C8CB3}"/>
          </ac:picMkLst>
        </pc:picChg>
        <pc:picChg chg="del">
          <ac:chgData name="Emmerik, Carlijn van (UT-TNW)" userId="6ab9e5fe-5e79-4272-b5e4-fdc72f2a62e2" providerId="ADAL" clId="{EAB099B8-F391-4E33-805E-B91A987ED43A}" dt="2024-11-28T13:18:44.941" v="34" actId="478"/>
          <ac:picMkLst>
            <pc:docMk/>
            <pc:sldMk cId="1810743926" sldId="487"/>
            <ac:picMk id="11" creationId="{8BC0BF75-05FE-EB59-6B63-A268A1C8116D}"/>
          </ac:picMkLst>
        </pc:picChg>
      </pc:sldChg>
      <pc:sldChg chg="modSp mod">
        <pc:chgData name="Emmerik, Carlijn van (UT-TNW)" userId="6ab9e5fe-5e79-4272-b5e4-fdc72f2a62e2" providerId="ADAL" clId="{EAB099B8-F391-4E33-805E-B91A987ED43A}" dt="2024-11-29T09:25:10.157" v="1009" actId="20577"/>
        <pc:sldMkLst>
          <pc:docMk/>
          <pc:sldMk cId="3677644980" sldId="488"/>
        </pc:sldMkLst>
        <pc:spChg chg="mod">
          <ac:chgData name="Emmerik, Carlijn van (UT-TNW)" userId="6ab9e5fe-5e79-4272-b5e4-fdc72f2a62e2" providerId="ADAL" clId="{EAB099B8-F391-4E33-805E-B91A987ED43A}" dt="2024-11-29T09:25:10.157" v="1009" actId="20577"/>
          <ac:spMkLst>
            <pc:docMk/>
            <pc:sldMk cId="3677644980" sldId="488"/>
            <ac:spMk id="3" creationId="{125AB93D-A1A2-4031-8534-89C75E433FC8}"/>
          </ac:spMkLst>
        </pc:spChg>
      </pc:sldChg>
      <pc:sldChg chg="addSp delSp modSp mod modNotesTx">
        <pc:chgData name="Emmerik, Carlijn van (UT-TNW)" userId="6ab9e5fe-5e79-4272-b5e4-fdc72f2a62e2" providerId="ADAL" clId="{EAB099B8-F391-4E33-805E-B91A987ED43A}" dt="2024-11-29T09:26:58.972" v="1210" actId="20577"/>
        <pc:sldMkLst>
          <pc:docMk/>
          <pc:sldMk cId="1702404743" sldId="489"/>
        </pc:sldMkLst>
        <pc:spChg chg="add mod">
          <ac:chgData name="Emmerik, Carlijn van (UT-TNW)" userId="6ab9e5fe-5e79-4272-b5e4-fdc72f2a62e2" providerId="ADAL" clId="{EAB099B8-F391-4E33-805E-B91A987ED43A}" dt="2024-11-28T13:53:26.979" v="147" actId="208"/>
          <ac:spMkLst>
            <pc:docMk/>
            <pc:sldMk cId="1702404743" sldId="489"/>
            <ac:spMk id="7" creationId="{8F2B1257-C92D-BE7D-5983-D346788ACFB3}"/>
          </ac:spMkLst>
        </pc:spChg>
        <pc:spChg chg="add mod ord">
          <ac:chgData name="Emmerik, Carlijn van (UT-TNW)" userId="6ab9e5fe-5e79-4272-b5e4-fdc72f2a62e2" providerId="ADAL" clId="{EAB099B8-F391-4E33-805E-B91A987ED43A}" dt="2024-11-28T13:53:16.560" v="143" actId="1076"/>
          <ac:spMkLst>
            <pc:docMk/>
            <pc:sldMk cId="1702404743" sldId="489"/>
            <ac:spMk id="8" creationId="{EAC479C6-7EE4-D917-9F3B-64FA2A32D7D7}"/>
          </ac:spMkLst>
        </pc:spChg>
        <pc:spChg chg="add del mod ord">
          <ac:chgData name="Emmerik, Carlijn van (UT-TNW)" userId="6ab9e5fe-5e79-4272-b5e4-fdc72f2a62e2" providerId="ADAL" clId="{EAB099B8-F391-4E33-805E-B91A987ED43A}" dt="2024-11-28T13:53:23.781" v="146" actId="208"/>
          <ac:spMkLst>
            <pc:docMk/>
            <pc:sldMk cId="1702404743" sldId="489"/>
            <ac:spMk id="11" creationId="{194D7253-144F-6125-75D0-5E6E5AC0C620}"/>
          </ac:spMkLst>
        </pc:spChg>
        <pc:picChg chg="add mod ord">
          <ac:chgData name="Emmerik, Carlijn van (UT-TNW)" userId="6ab9e5fe-5e79-4272-b5e4-fdc72f2a62e2" providerId="ADAL" clId="{EAB099B8-F391-4E33-805E-B91A987ED43A}" dt="2024-11-28T13:49:52.560" v="117" actId="167"/>
          <ac:picMkLst>
            <pc:docMk/>
            <pc:sldMk cId="1702404743" sldId="489"/>
            <ac:picMk id="6" creationId="{25C395BE-641F-1AA3-7249-1A22330F1B12}"/>
          </ac:picMkLst>
        </pc:picChg>
        <pc:picChg chg="del">
          <ac:chgData name="Emmerik, Carlijn van (UT-TNW)" userId="6ab9e5fe-5e79-4272-b5e4-fdc72f2a62e2" providerId="ADAL" clId="{EAB099B8-F391-4E33-805E-B91A987ED43A}" dt="2024-11-28T13:49:22.547" v="110" actId="478"/>
          <ac:picMkLst>
            <pc:docMk/>
            <pc:sldMk cId="1702404743" sldId="489"/>
            <ac:picMk id="13" creationId="{77F53EBE-DC15-A76A-98D9-D6EBC2D8704B}"/>
          </ac:picMkLst>
        </pc:picChg>
      </pc:sldChg>
      <pc:sldChg chg="modSp modAnim">
        <pc:chgData name="Emmerik, Carlijn van (UT-TNW)" userId="6ab9e5fe-5e79-4272-b5e4-fdc72f2a62e2" providerId="ADAL" clId="{EAB099B8-F391-4E33-805E-B91A987ED43A}" dt="2024-12-05T10:53:28.059" v="1316" actId="20577"/>
        <pc:sldMkLst>
          <pc:docMk/>
          <pc:sldMk cId="3953825391" sldId="491"/>
        </pc:sldMkLst>
        <pc:spChg chg="mod">
          <ac:chgData name="Emmerik, Carlijn van (UT-TNW)" userId="6ab9e5fe-5e79-4272-b5e4-fdc72f2a62e2" providerId="ADAL" clId="{EAB099B8-F391-4E33-805E-B91A987ED43A}" dt="2024-12-05T10:53:28.059" v="1316" actId="20577"/>
          <ac:spMkLst>
            <pc:docMk/>
            <pc:sldMk cId="3953825391" sldId="491"/>
            <ac:spMk id="3" creationId="{61FD7488-1D4C-4F95-834A-4BCCA12B912D}"/>
          </ac:spMkLst>
        </pc:spChg>
      </pc:sldChg>
      <pc:sldChg chg="modSp mod modAnim">
        <pc:chgData name="Emmerik, Carlijn van (UT-TNW)" userId="6ab9e5fe-5e79-4272-b5e4-fdc72f2a62e2" providerId="ADAL" clId="{EAB099B8-F391-4E33-805E-B91A987ED43A}" dt="2024-11-28T13:59:09.779" v="464"/>
        <pc:sldMkLst>
          <pc:docMk/>
          <pc:sldMk cId="2902423199" sldId="492"/>
        </pc:sldMkLst>
        <pc:spChg chg="mod">
          <ac:chgData name="Emmerik, Carlijn van (UT-TNW)" userId="6ab9e5fe-5e79-4272-b5e4-fdc72f2a62e2" providerId="ADAL" clId="{EAB099B8-F391-4E33-805E-B91A987ED43A}" dt="2024-11-28T13:58:58.946" v="463" actId="20577"/>
          <ac:spMkLst>
            <pc:docMk/>
            <pc:sldMk cId="2902423199" sldId="492"/>
            <ac:spMk id="13" creationId="{D0D3C9BE-52AB-4263-A4E9-2E653BDCAB7A}"/>
          </ac:spMkLst>
        </pc:spChg>
        <pc:cxnChg chg="mod">
          <ac:chgData name="Emmerik, Carlijn van (UT-TNW)" userId="6ab9e5fe-5e79-4272-b5e4-fdc72f2a62e2" providerId="ADAL" clId="{EAB099B8-F391-4E33-805E-B91A987ED43A}" dt="2024-11-28T13:58:23.932" v="422" actId="14100"/>
          <ac:cxnSpMkLst>
            <pc:docMk/>
            <pc:sldMk cId="2902423199" sldId="492"/>
            <ac:cxnSpMk id="10" creationId="{6BC7CE4D-BC92-4A0E-903B-B61F118026BF}"/>
          </ac:cxnSpMkLst>
        </pc:cxnChg>
        <pc:cxnChg chg="mod">
          <ac:chgData name="Emmerik, Carlijn van (UT-TNW)" userId="6ab9e5fe-5e79-4272-b5e4-fdc72f2a62e2" providerId="ADAL" clId="{EAB099B8-F391-4E33-805E-B91A987ED43A}" dt="2024-11-28T13:58:27.852" v="423" actId="14100"/>
          <ac:cxnSpMkLst>
            <pc:docMk/>
            <pc:sldMk cId="2902423199" sldId="492"/>
            <ac:cxnSpMk id="11" creationId="{5FDC4C6B-AEFC-4255-A746-FE779FECB723}"/>
          </ac:cxnSpMkLst>
        </pc:cxnChg>
      </pc:sldChg>
      <pc:sldChg chg="modNotesTx">
        <pc:chgData name="Emmerik, Carlijn van (UT-TNW)" userId="6ab9e5fe-5e79-4272-b5e4-fdc72f2a62e2" providerId="ADAL" clId="{EAB099B8-F391-4E33-805E-B91A987ED43A}" dt="2024-11-29T09:30:46.267" v="1242" actId="20577"/>
        <pc:sldMkLst>
          <pc:docMk/>
          <pc:sldMk cId="2466547782" sldId="500"/>
        </pc:sldMkLst>
      </pc:sldChg>
      <pc:sldChg chg="del">
        <pc:chgData name="Emmerik, Carlijn van (UT-TNW)" userId="6ab9e5fe-5e79-4272-b5e4-fdc72f2a62e2" providerId="ADAL" clId="{EAB099B8-F391-4E33-805E-B91A987ED43A}" dt="2024-12-05T10:46:21.007" v="1244" actId="47"/>
        <pc:sldMkLst>
          <pc:docMk/>
          <pc:sldMk cId="660591114" sldId="501"/>
        </pc:sldMkLst>
      </pc:sldChg>
      <pc:sldChg chg="modSp mod">
        <pc:chgData name="Emmerik, Carlijn van (UT-TNW)" userId="6ab9e5fe-5e79-4272-b5e4-fdc72f2a62e2" providerId="ADAL" clId="{EAB099B8-F391-4E33-805E-B91A987ED43A}" dt="2024-11-28T13:14:24.314" v="30" actId="20577"/>
        <pc:sldMkLst>
          <pc:docMk/>
          <pc:sldMk cId="2234739002" sldId="507"/>
        </pc:sldMkLst>
        <pc:spChg chg="mod">
          <ac:chgData name="Emmerik, Carlijn van (UT-TNW)" userId="6ab9e5fe-5e79-4272-b5e4-fdc72f2a62e2" providerId="ADAL" clId="{EAB099B8-F391-4E33-805E-B91A987ED43A}" dt="2024-11-28T13:14:24.314" v="30" actId="20577"/>
          <ac:spMkLst>
            <pc:docMk/>
            <pc:sldMk cId="2234739002" sldId="507"/>
            <ac:spMk id="3" creationId="{4B21479F-3514-46DB-84A4-1FDFFD02C844}"/>
          </ac:spMkLst>
        </pc:spChg>
      </pc:sldChg>
      <pc:sldChg chg="del">
        <pc:chgData name="Emmerik, Carlijn van (UT-TNW)" userId="6ab9e5fe-5e79-4272-b5e4-fdc72f2a62e2" providerId="ADAL" clId="{EAB099B8-F391-4E33-805E-B91A987ED43A}" dt="2024-11-29T09:28:04.428" v="1241" actId="47"/>
        <pc:sldMkLst>
          <pc:docMk/>
          <pc:sldMk cId="1793514145" sldId="591"/>
        </pc:sldMkLst>
      </pc:sldChg>
      <pc:sldChg chg="addSp modSp mod modAnim">
        <pc:chgData name="Emmerik, Carlijn van (UT-TNW)" userId="6ab9e5fe-5e79-4272-b5e4-fdc72f2a62e2" providerId="ADAL" clId="{EAB099B8-F391-4E33-805E-B91A987ED43A}" dt="2024-11-29T09:18:28.269" v="555" actId="1076"/>
        <pc:sldMkLst>
          <pc:docMk/>
          <pc:sldMk cId="1126224893" sldId="594"/>
        </pc:sldMkLst>
        <pc:spChg chg="mod">
          <ac:chgData name="Emmerik, Carlijn van (UT-TNW)" userId="6ab9e5fe-5e79-4272-b5e4-fdc72f2a62e2" providerId="ADAL" clId="{EAB099B8-F391-4E33-805E-B91A987ED43A}" dt="2024-11-28T13:16:16.284" v="32" actId="20577"/>
          <ac:spMkLst>
            <pc:docMk/>
            <pc:sldMk cId="1126224893" sldId="594"/>
            <ac:spMk id="3" creationId="{E28CDF86-9453-4841-AED0-2C0977790E5C}"/>
          </ac:spMkLst>
        </pc:spChg>
        <pc:spChg chg="add mod">
          <ac:chgData name="Emmerik, Carlijn van (UT-TNW)" userId="6ab9e5fe-5e79-4272-b5e4-fdc72f2a62e2" providerId="ADAL" clId="{EAB099B8-F391-4E33-805E-B91A987ED43A}" dt="2024-11-29T09:18:28.269" v="555" actId="1076"/>
          <ac:spMkLst>
            <pc:docMk/>
            <pc:sldMk cId="1126224893" sldId="594"/>
            <ac:spMk id="5" creationId="{B8951CD8-7ECB-5E07-0665-7A7F1BE38329}"/>
          </ac:spMkLst>
        </pc:spChg>
        <pc:spChg chg="mod">
          <ac:chgData name="Emmerik, Carlijn van (UT-TNW)" userId="6ab9e5fe-5e79-4272-b5e4-fdc72f2a62e2" providerId="ADAL" clId="{EAB099B8-F391-4E33-805E-B91A987ED43A}" dt="2024-11-29T09:17:50.742" v="551" actId="14100"/>
          <ac:spMkLst>
            <pc:docMk/>
            <pc:sldMk cId="1126224893" sldId="594"/>
            <ac:spMk id="8" creationId="{D825E137-BED9-4BA0-98CB-ACCE1BE619B8}"/>
          </ac:spMkLst>
        </pc:spChg>
      </pc:sldChg>
      <pc:sldChg chg="addSp delSp modSp mod modNotesTx">
        <pc:chgData name="Emmerik, Carlijn van (UT-TNW)" userId="6ab9e5fe-5e79-4272-b5e4-fdc72f2a62e2" providerId="ADAL" clId="{EAB099B8-F391-4E33-805E-B91A987ED43A}" dt="2024-11-28T14:01:32.879" v="529" actId="20577"/>
        <pc:sldMkLst>
          <pc:docMk/>
          <pc:sldMk cId="3890531856" sldId="595"/>
        </pc:sldMkLst>
        <pc:spChg chg="add del mod">
          <ac:chgData name="Emmerik, Carlijn van (UT-TNW)" userId="6ab9e5fe-5e79-4272-b5e4-fdc72f2a62e2" providerId="ADAL" clId="{EAB099B8-F391-4E33-805E-B91A987ED43A}" dt="2024-11-28T14:00:40.275" v="470" actId="478"/>
          <ac:spMkLst>
            <pc:docMk/>
            <pc:sldMk cId="3890531856" sldId="595"/>
            <ac:spMk id="4" creationId="{259A969C-F113-488C-EC2B-17E4F2362D04}"/>
          </ac:spMkLst>
        </pc:spChg>
        <pc:spChg chg="add del mod">
          <ac:chgData name="Emmerik, Carlijn van (UT-TNW)" userId="6ab9e5fe-5e79-4272-b5e4-fdc72f2a62e2" providerId="ADAL" clId="{EAB099B8-F391-4E33-805E-B91A987ED43A}" dt="2024-11-28T14:00:45.540" v="472" actId="22"/>
          <ac:spMkLst>
            <pc:docMk/>
            <pc:sldMk cId="3890531856" sldId="595"/>
            <ac:spMk id="10" creationId="{0D87EEE7-35FD-3BBA-4C88-B7C4B8AC97E0}"/>
          </ac:spMkLst>
        </pc:spChg>
        <pc:spChg chg="add del">
          <ac:chgData name="Emmerik, Carlijn van (UT-TNW)" userId="6ab9e5fe-5e79-4272-b5e4-fdc72f2a62e2" providerId="ADAL" clId="{EAB099B8-F391-4E33-805E-B91A987ED43A}" dt="2024-11-28T14:00:40.275" v="470" actId="478"/>
          <ac:spMkLst>
            <pc:docMk/>
            <pc:sldMk cId="3890531856" sldId="595"/>
            <ac:spMk id="12" creationId="{260A3D97-CE75-8348-02E3-17E63F36DC0E}"/>
          </ac:spMkLst>
        </pc:spChg>
        <pc:picChg chg="add del">
          <ac:chgData name="Emmerik, Carlijn van (UT-TNW)" userId="6ab9e5fe-5e79-4272-b5e4-fdc72f2a62e2" providerId="ADAL" clId="{EAB099B8-F391-4E33-805E-B91A987ED43A}" dt="2024-11-28T14:00:43.136" v="471" actId="478"/>
          <ac:picMkLst>
            <pc:docMk/>
            <pc:sldMk cId="3890531856" sldId="595"/>
            <ac:picMk id="7" creationId="{6FE063D4-A82B-19D4-1A60-EE4F28954F7E}"/>
          </ac:picMkLst>
        </pc:picChg>
        <pc:picChg chg="add del mod ord">
          <ac:chgData name="Emmerik, Carlijn van (UT-TNW)" userId="6ab9e5fe-5e79-4272-b5e4-fdc72f2a62e2" providerId="ADAL" clId="{EAB099B8-F391-4E33-805E-B91A987ED43A}" dt="2024-11-28T14:00:39.553" v="469" actId="22"/>
          <ac:picMkLst>
            <pc:docMk/>
            <pc:sldMk cId="3890531856" sldId="595"/>
            <ac:picMk id="8" creationId="{A1579C23-CB6D-748A-FA32-05C8D6FDF32D}"/>
          </ac:picMkLst>
        </pc:picChg>
        <pc:picChg chg="add mod ord">
          <ac:chgData name="Emmerik, Carlijn van (UT-TNW)" userId="6ab9e5fe-5e79-4272-b5e4-fdc72f2a62e2" providerId="ADAL" clId="{EAB099B8-F391-4E33-805E-B91A987ED43A}" dt="2024-11-28T14:00:49.817" v="473" actId="14100"/>
          <ac:picMkLst>
            <pc:docMk/>
            <pc:sldMk cId="3890531856" sldId="595"/>
            <ac:picMk id="13" creationId="{9249CFCC-70FC-1239-3659-8B34DD04EF68}"/>
          </ac:picMkLst>
        </pc:picChg>
      </pc:sldChg>
      <pc:sldChg chg="modSp mod modAnim">
        <pc:chgData name="Emmerik, Carlijn van (UT-TNW)" userId="6ab9e5fe-5e79-4272-b5e4-fdc72f2a62e2" providerId="ADAL" clId="{EAB099B8-F391-4E33-805E-B91A987ED43A}" dt="2024-12-05T13:41:37.480" v="1483" actId="20577"/>
        <pc:sldMkLst>
          <pc:docMk/>
          <pc:sldMk cId="3786384575" sldId="596"/>
        </pc:sldMkLst>
        <pc:spChg chg="mod">
          <ac:chgData name="Emmerik, Carlijn van (UT-TNW)" userId="6ab9e5fe-5e79-4272-b5e4-fdc72f2a62e2" providerId="ADAL" clId="{EAB099B8-F391-4E33-805E-B91A987ED43A}" dt="2024-12-05T13:41:37.480" v="1483" actId="20577"/>
          <ac:spMkLst>
            <pc:docMk/>
            <pc:sldMk cId="3786384575" sldId="596"/>
            <ac:spMk id="3" creationId="{D18E875A-EA88-F7F7-ABFD-5083C4A4422F}"/>
          </ac:spMkLst>
        </pc:spChg>
      </pc:sldChg>
      <pc:sldChg chg="modSp mod ord modNotesTx">
        <pc:chgData name="Emmerik, Carlijn van (UT-TNW)" userId="6ab9e5fe-5e79-4272-b5e4-fdc72f2a62e2" providerId="ADAL" clId="{EAB099B8-F391-4E33-805E-B91A987ED43A}" dt="2024-11-29T09:23:26.644" v="934" actId="20577"/>
        <pc:sldMkLst>
          <pc:docMk/>
          <pc:sldMk cId="3708173243" sldId="597"/>
        </pc:sldMkLst>
        <pc:spChg chg="mod">
          <ac:chgData name="Emmerik, Carlijn van (UT-TNW)" userId="6ab9e5fe-5e79-4272-b5e4-fdc72f2a62e2" providerId="ADAL" clId="{EAB099B8-F391-4E33-805E-B91A987ED43A}" dt="2024-11-28T13:42:09.186" v="70" actId="20577"/>
          <ac:spMkLst>
            <pc:docMk/>
            <pc:sldMk cId="3708173243" sldId="597"/>
            <ac:spMk id="3" creationId="{7A88AA6B-50E4-4F5E-883E-FCD835ADC6E3}"/>
          </ac:spMkLst>
        </pc:spChg>
      </pc:sldChg>
      <pc:sldChg chg="modSp mod">
        <pc:chgData name="Emmerik, Carlijn van (UT-TNW)" userId="6ab9e5fe-5e79-4272-b5e4-fdc72f2a62e2" providerId="ADAL" clId="{EAB099B8-F391-4E33-805E-B91A987ED43A}" dt="2024-12-05T10:56:13.656" v="1441" actId="20577"/>
        <pc:sldMkLst>
          <pc:docMk/>
          <pc:sldMk cId="1964693027" sldId="599"/>
        </pc:sldMkLst>
        <pc:spChg chg="mod">
          <ac:chgData name="Emmerik, Carlijn van (UT-TNW)" userId="6ab9e5fe-5e79-4272-b5e4-fdc72f2a62e2" providerId="ADAL" clId="{EAB099B8-F391-4E33-805E-B91A987ED43A}" dt="2024-11-29T09:27:20.460" v="1240" actId="20577"/>
          <ac:spMkLst>
            <pc:docMk/>
            <pc:sldMk cId="1964693027" sldId="599"/>
            <ac:spMk id="6" creationId="{CA6D522B-F890-672A-797B-82DBBB05EDCB}"/>
          </ac:spMkLst>
        </pc:spChg>
        <pc:graphicFrameChg chg="modGraphic">
          <ac:chgData name="Emmerik, Carlijn van (UT-TNW)" userId="6ab9e5fe-5e79-4272-b5e4-fdc72f2a62e2" providerId="ADAL" clId="{EAB099B8-F391-4E33-805E-B91A987ED43A}" dt="2024-12-05T10:56:13.656" v="1441" actId="20577"/>
          <ac:graphicFrameMkLst>
            <pc:docMk/>
            <pc:sldMk cId="1964693027" sldId="599"/>
            <ac:graphicFrameMk id="5" creationId="{167471D7-9BEE-587A-D7AC-E176B22F282C}"/>
          </ac:graphicFrameMkLst>
        </pc:graphicFrameChg>
      </pc:sldChg>
      <pc:sldChg chg="addSp delSp modSp new mod modAnim modNotesTx">
        <pc:chgData name="Emmerik, Carlijn van (UT-TNW)" userId="6ab9e5fe-5e79-4272-b5e4-fdc72f2a62e2" providerId="ADAL" clId="{EAB099B8-F391-4E33-805E-B91A987ED43A}" dt="2024-11-29T09:22:48.692" v="824" actId="20577"/>
        <pc:sldMkLst>
          <pc:docMk/>
          <pc:sldMk cId="1858442618" sldId="600"/>
        </pc:sldMkLst>
        <pc:spChg chg="mod">
          <ac:chgData name="Emmerik, Carlijn van (UT-TNW)" userId="6ab9e5fe-5e79-4272-b5e4-fdc72f2a62e2" providerId="ADAL" clId="{EAB099B8-F391-4E33-805E-B91A987ED43A}" dt="2024-11-28T13:43:16.306" v="83" actId="20577"/>
          <ac:spMkLst>
            <pc:docMk/>
            <pc:sldMk cId="1858442618" sldId="600"/>
            <ac:spMk id="2" creationId="{7B58C55E-26F6-08F2-4DB4-E060D71CE82D}"/>
          </ac:spMkLst>
        </pc:spChg>
        <pc:spChg chg="del">
          <ac:chgData name="Emmerik, Carlijn van (UT-TNW)" userId="6ab9e5fe-5e79-4272-b5e4-fdc72f2a62e2" providerId="ADAL" clId="{EAB099B8-F391-4E33-805E-B91A987ED43A}" dt="2024-11-28T13:43:10.387" v="72" actId="22"/>
          <ac:spMkLst>
            <pc:docMk/>
            <pc:sldMk cId="1858442618" sldId="600"/>
            <ac:spMk id="3" creationId="{3A5BE5B9-F88A-01F9-C9FE-0177F8F8996A}"/>
          </ac:spMkLst>
        </pc:spChg>
        <pc:spChg chg="add mod">
          <ac:chgData name="Emmerik, Carlijn van (UT-TNW)" userId="6ab9e5fe-5e79-4272-b5e4-fdc72f2a62e2" providerId="ADAL" clId="{EAB099B8-F391-4E33-805E-B91A987ED43A}" dt="2024-11-29T09:20:49.210" v="577" actId="1076"/>
          <ac:spMkLst>
            <pc:docMk/>
            <pc:sldMk cId="1858442618" sldId="600"/>
            <ac:spMk id="3" creationId="{BCE16E48-A63F-8E26-DB71-6808B6084DBD}"/>
          </ac:spMkLst>
        </pc:spChg>
        <pc:spChg chg="add mod">
          <ac:chgData name="Emmerik, Carlijn van (UT-TNW)" userId="6ab9e5fe-5e79-4272-b5e4-fdc72f2a62e2" providerId="ADAL" clId="{EAB099B8-F391-4E33-805E-B91A987ED43A}" dt="2024-11-29T09:21:17.472" v="581" actId="1076"/>
          <ac:spMkLst>
            <pc:docMk/>
            <pc:sldMk cId="1858442618" sldId="600"/>
            <ac:spMk id="5" creationId="{BFD25B7C-0822-7C84-30BB-DCE91251BFF8}"/>
          </ac:spMkLst>
        </pc:spChg>
        <pc:spChg chg="add mod">
          <ac:chgData name="Emmerik, Carlijn van (UT-TNW)" userId="6ab9e5fe-5e79-4272-b5e4-fdc72f2a62e2" providerId="ADAL" clId="{EAB099B8-F391-4E33-805E-B91A987ED43A}" dt="2024-11-29T09:21:33.070" v="585" actId="14100"/>
          <ac:spMkLst>
            <pc:docMk/>
            <pc:sldMk cId="1858442618" sldId="600"/>
            <ac:spMk id="7" creationId="{D1C20221-6843-5678-A1FD-4ADEB460FA22}"/>
          </ac:spMkLst>
        </pc:spChg>
        <pc:picChg chg="add mod ord">
          <ac:chgData name="Emmerik, Carlijn van (UT-TNW)" userId="6ab9e5fe-5e79-4272-b5e4-fdc72f2a62e2" providerId="ADAL" clId="{EAB099B8-F391-4E33-805E-B91A987ED43A}" dt="2024-11-28T13:43:32.594" v="86" actId="1076"/>
          <ac:picMkLst>
            <pc:docMk/>
            <pc:sldMk cId="1858442618" sldId="600"/>
            <ac:picMk id="6" creationId="{0DEED650-349C-FDC1-389D-F58E9A1C7F2B}"/>
          </ac:picMkLst>
        </pc:picChg>
      </pc:sldChg>
      <pc:sldChg chg="addSp delSp modSp new mod">
        <pc:chgData name="Emmerik, Carlijn van (UT-TNW)" userId="6ab9e5fe-5e79-4272-b5e4-fdc72f2a62e2" providerId="ADAL" clId="{EAB099B8-F391-4E33-805E-B91A987ED43A}" dt="2024-11-29T09:23:51.084" v="961" actId="20577"/>
        <pc:sldMkLst>
          <pc:docMk/>
          <pc:sldMk cId="408369470" sldId="601"/>
        </pc:sldMkLst>
        <pc:spChg chg="mod">
          <ac:chgData name="Emmerik, Carlijn van (UT-TNW)" userId="6ab9e5fe-5e79-4272-b5e4-fdc72f2a62e2" providerId="ADAL" clId="{EAB099B8-F391-4E33-805E-B91A987ED43A}" dt="2024-11-29T09:23:51.084" v="961" actId="20577"/>
          <ac:spMkLst>
            <pc:docMk/>
            <pc:sldMk cId="408369470" sldId="601"/>
            <ac:spMk id="2" creationId="{D4C659FA-298C-0F42-3E57-60863802772F}"/>
          </ac:spMkLst>
        </pc:spChg>
        <pc:spChg chg="del">
          <ac:chgData name="Emmerik, Carlijn van (UT-TNW)" userId="6ab9e5fe-5e79-4272-b5e4-fdc72f2a62e2" providerId="ADAL" clId="{EAB099B8-F391-4E33-805E-B91A987ED43A}" dt="2024-11-28T13:44:26.988" v="104" actId="22"/>
          <ac:spMkLst>
            <pc:docMk/>
            <pc:sldMk cId="408369470" sldId="601"/>
            <ac:spMk id="3" creationId="{A56F073B-9DE0-1A8C-1C6A-3FF99A44EAA0}"/>
          </ac:spMkLst>
        </pc:spChg>
        <pc:picChg chg="add mod ord">
          <ac:chgData name="Emmerik, Carlijn van (UT-TNW)" userId="6ab9e5fe-5e79-4272-b5e4-fdc72f2a62e2" providerId="ADAL" clId="{EAB099B8-F391-4E33-805E-B91A987ED43A}" dt="2024-11-28T13:44:43.674" v="107" actId="1076"/>
          <ac:picMkLst>
            <pc:docMk/>
            <pc:sldMk cId="408369470" sldId="601"/>
            <ac:picMk id="6" creationId="{FA140C69-B9D9-D045-35D5-30333FC1F2EE}"/>
          </ac:picMkLst>
        </pc:picChg>
      </pc:sldChg>
      <pc:sldChg chg="modSp new mod">
        <pc:chgData name="Emmerik, Carlijn van (UT-TNW)" userId="6ab9e5fe-5e79-4272-b5e4-fdc72f2a62e2" providerId="ADAL" clId="{EAB099B8-F391-4E33-805E-B91A987ED43A}" dt="2024-11-28T13:57:13.358" v="398" actId="20577"/>
        <pc:sldMkLst>
          <pc:docMk/>
          <pc:sldMk cId="1009126966" sldId="602"/>
        </pc:sldMkLst>
        <pc:spChg chg="mod">
          <ac:chgData name="Emmerik, Carlijn van (UT-TNW)" userId="6ab9e5fe-5e79-4272-b5e4-fdc72f2a62e2" providerId="ADAL" clId="{EAB099B8-F391-4E33-805E-B91A987ED43A}" dt="2024-11-28T13:55:27.375" v="166" actId="20577"/>
          <ac:spMkLst>
            <pc:docMk/>
            <pc:sldMk cId="1009126966" sldId="602"/>
            <ac:spMk id="2" creationId="{81982914-5D26-1947-1D90-914DFB7B65EE}"/>
          </ac:spMkLst>
        </pc:spChg>
        <pc:spChg chg="mod">
          <ac:chgData name="Emmerik, Carlijn van (UT-TNW)" userId="6ab9e5fe-5e79-4272-b5e4-fdc72f2a62e2" providerId="ADAL" clId="{EAB099B8-F391-4E33-805E-B91A987ED43A}" dt="2024-11-28T13:57:13.358" v="398" actId="20577"/>
          <ac:spMkLst>
            <pc:docMk/>
            <pc:sldMk cId="1009126966" sldId="602"/>
            <ac:spMk id="3" creationId="{3EBB8008-6E81-3D91-A56D-28CBF80468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1BE56-1E91-6446-BB37-70A906C6E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3CFE5-CFB5-AC4B-B88B-1D953B4D9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1FF6-1F9C-A04D-BC2F-BA79939F8A6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05199-A0AF-4D47-A407-75BB264A3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8BBE-35C2-F248-BE41-AC409C19DA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06A49-4FCA-314D-A6DA-EC7CC1C3A21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96D9-2286-0F4F-B943-33A3EEA2528D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4262-D47C-D444-8DFB-457E9BF504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8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17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not available but you are interested -&gt; course </a:t>
            </a:r>
            <a:r>
              <a:rPr lang="en-US" dirty="0" err="1"/>
              <a:t>allert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4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Use knowledge of basic physics and mathematics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Gain more in-depth knowledge in one or more sub areas of physics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Knowledge about physics technology -&gt; e.g. design and perform an experiment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Orientation in </a:t>
            </a:r>
            <a:r>
              <a:rPr lang="en-US" dirty="0" err="1"/>
              <a:t>applicationon</a:t>
            </a:r>
            <a:r>
              <a:rPr lang="en-US" dirty="0"/>
              <a:t> areas of physics</a:t>
            </a:r>
          </a:p>
          <a:p>
            <a:pPr marL="171450" indent="-171450">
              <a:buFontTx/>
              <a:buChar char="-"/>
            </a:pPr>
            <a:r>
              <a:rPr lang="nl-NL" dirty="0"/>
              <a:t>See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relation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science</a:t>
            </a:r>
            <a:r>
              <a:rPr lang="nl-NL" dirty="0"/>
              <a:t> and </a:t>
            </a:r>
            <a:r>
              <a:rPr lang="nl-NL" dirty="0" err="1"/>
              <a:t>socity</a:t>
            </a:r>
            <a:r>
              <a:rPr lang="nl-NL" dirty="0"/>
              <a:t> and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reulting</a:t>
            </a:r>
            <a:r>
              <a:rPr lang="nl-NL" dirty="0"/>
              <a:t> </a:t>
            </a:r>
            <a:r>
              <a:rPr lang="nl-NL" dirty="0" err="1"/>
              <a:t>responsebilities</a:t>
            </a: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Multiple Skills -&gt; e.g. </a:t>
            </a:r>
            <a:r>
              <a:rPr lang="nl-NL" dirty="0" err="1"/>
              <a:t>aquiriing</a:t>
            </a:r>
            <a:r>
              <a:rPr lang="nl-NL" dirty="0"/>
              <a:t> </a:t>
            </a:r>
            <a:r>
              <a:rPr lang="nl-NL" dirty="0" err="1"/>
              <a:t>knowledge</a:t>
            </a:r>
            <a:r>
              <a:rPr lang="nl-NL" dirty="0"/>
              <a:t> </a:t>
            </a:r>
            <a:r>
              <a:rPr lang="nl-NL" dirty="0" err="1"/>
              <a:t>indipendently</a:t>
            </a:r>
            <a:r>
              <a:rPr lang="nl-NL" dirty="0"/>
              <a:t>, </a:t>
            </a:r>
            <a:r>
              <a:rPr lang="nl-NL" dirty="0" err="1"/>
              <a:t>communication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colleagues</a:t>
            </a:r>
            <a:r>
              <a:rPr lang="nl-NL" dirty="0"/>
              <a:t>, </a:t>
            </a:r>
            <a:r>
              <a:rPr lang="nl-NL" dirty="0" err="1"/>
              <a:t>contribue</a:t>
            </a:r>
            <a:r>
              <a:rPr lang="nl-NL" dirty="0"/>
              <a:t> in a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research (</a:t>
            </a:r>
            <a:r>
              <a:rPr lang="nl-NL" dirty="0" err="1"/>
              <a:t>problem</a:t>
            </a:r>
            <a:r>
              <a:rPr lang="nl-NL" dirty="0"/>
              <a:t> </a:t>
            </a:r>
            <a:r>
              <a:rPr lang="nl-NL" dirty="0" err="1"/>
              <a:t>solving</a:t>
            </a:r>
            <a:r>
              <a:rPr lang="nl-NL" dirty="0"/>
              <a:t>, </a:t>
            </a:r>
            <a:r>
              <a:rPr lang="nl-NL" dirty="0" err="1"/>
              <a:t>creativity</a:t>
            </a:r>
            <a:r>
              <a:rPr lang="nl-NL" dirty="0"/>
              <a:t>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6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6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enroll in Osiris you will be automatically added to the </a:t>
            </a:r>
            <a:r>
              <a:rPr lang="en-US" dirty="0" err="1"/>
              <a:t>canvaspage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fill in all information, If the </a:t>
            </a:r>
            <a:r>
              <a:rPr lang="en-US" dirty="0" err="1"/>
              <a:t>courselist</a:t>
            </a:r>
            <a:r>
              <a:rPr lang="en-US" dirty="0"/>
              <a:t> differ from standard explain why in the motivation. Let the </a:t>
            </a:r>
            <a:r>
              <a:rPr lang="en-US" dirty="0" err="1"/>
              <a:t>courselist</a:t>
            </a:r>
            <a:r>
              <a:rPr lang="en-US" dirty="0"/>
              <a:t> sign by the chair of your committee (this is not necessarily the head of the research group!!)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6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half year the list is updated.</a:t>
            </a:r>
          </a:p>
          <a:p>
            <a:r>
              <a:rPr lang="en-US" dirty="0"/>
              <a:t>The blue boxes give an example. So if you do your master </a:t>
            </a:r>
            <a:r>
              <a:rPr lang="en-US" dirty="0" err="1"/>
              <a:t>assignement</a:t>
            </a:r>
            <a:r>
              <a:rPr lang="en-US" dirty="0"/>
              <a:t> by CCP under supervision of Linn Leppert you could have Pepijn Pinkse as reference member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99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FA728384-E984-F446-A49C-FBBB97E0742D}" type="datetime3">
              <a:rPr lang="en-US" smtClean="0"/>
              <a:t>5 December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5145157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4F889-6CB5-BD43-B19A-F35F37082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41850">
            <a:off x="5966239" y="-3055937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7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</p:spTree>
    <p:extLst>
      <p:ext uri="{BB962C8B-B14F-4D97-AF65-F5344CB8AC3E}">
        <p14:creationId xmlns:p14="http://schemas.microsoft.com/office/powerpoint/2010/main" val="9131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903720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3576" y="6144654"/>
            <a:ext cx="441770" cy="441813"/>
          </a:xfrm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746069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39A05-DD33-2447-9C8B-CCC34B471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48473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F51AA-B0FC-624F-B2A3-94744116F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9489D-A1EF-D245-8C9C-0E9C8A6A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253447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57979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835358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5917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5 December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6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8077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67673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20684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997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41582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99111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1116886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27469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866650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18126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48D0C12-8DE7-6F48-AD95-D9425B479BDD}" type="datetime3">
              <a:rPr lang="en-US" smtClean="0"/>
              <a:t>5 December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7500731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68D8-70A6-7246-8BE1-4483AA758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58674">
            <a:off x="7869330" y="-3081337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458429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3977025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261058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739923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399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30910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002129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74017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737445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380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673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123710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2363693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850676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76304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31341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8950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294118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679269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786109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44594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715515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1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3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25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3757" y="1790141"/>
            <a:ext cx="5647426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15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061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2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40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86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11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10515600" cy="3382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647708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4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3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4" y="365125"/>
            <a:ext cx="11358489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694" y="1825625"/>
            <a:ext cx="11358489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71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8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07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929284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99356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886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A259F-F77C-CD45-ADDA-0D942254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343504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5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0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21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21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98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911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54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913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38297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0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007E1-F11B-744B-B3D7-950234A31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1361757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62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38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3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DF2C-C0B6-1B4F-BB78-72D2EA116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8780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pPr/>
              <a:t>5 December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205" y="1500167"/>
            <a:ext cx="5527589" cy="27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83C4E7C-85E8-C546-AFA4-9DEF64C257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38910-B416-8247-A854-5A62E31E7A7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4036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3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</p:spTree>
    <p:extLst>
      <p:ext uri="{BB962C8B-B14F-4D97-AF65-F5344CB8AC3E}">
        <p14:creationId xmlns:p14="http://schemas.microsoft.com/office/powerpoint/2010/main" val="21442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41" r:id="rId3"/>
    <p:sldLayoutId id="2147483998" r:id="rId4"/>
    <p:sldLayoutId id="2147483999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00" r:id="rId11"/>
    <p:sldLayoutId id="2147484001" r:id="rId12"/>
    <p:sldLayoutId id="2147483943" r:id="rId13"/>
    <p:sldLayoutId id="2147484003" r:id="rId14"/>
    <p:sldLayoutId id="214748400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6086C-BC35-BD4D-81A5-01F0120211C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62" r:id="rId2"/>
    <p:sldLayoutId id="2147483961" r:id="rId3"/>
    <p:sldLayoutId id="2147483951" r:id="rId4"/>
    <p:sldLayoutId id="2147483953" r:id="rId5"/>
    <p:sldLayoutId id="2147483963" r:id="rId6"/>
    <p:sldLayoutId id="2147484035" r:id="rId7"/>
    <p:sldLayoutId id="2147483964" r:id="rId8"/>
    <p:sldLayoutId id="2147483954" r:id="rId9"/>
    <p:sldLayoutId id="2147484026" r:id="rId10"/>
    <p:sldLayoutId id="2147484027" r:id="rId11"/>
    <p:sldLayoutId id="2147484028" r:id="rId12"/>
    <p:sldLayoutId id="2147484029" r:id="rId13"/>
    <p:sldLayoutId id="2147483955" r:id="rId14"/>
    <p:sldLayoutId id="2147483966" r:id="rId15"/>
    <p:sldLayoutId id="2147483965" r:id="rId16"/>
    <p:sldLayoutId id="2147484034" r:id="rId17"/>
    <p:sldLayoutId id="2147483956" r:id="rId18"/>
    <p:sldLayoutId id="2147483992" r:id="rId19"/>
    <p:sldLayoutId id="2147483993" r:id="rId20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4030" r:id="rId9"/>
    <p:sldLayoutId id="2147484031" r:id="rId10"/>
    <p:sldLayoutId id="2147484032" r:id="rId11"/>
    <p:sldLayoutId id="2147484033" r:id="rId12"/>
    <p:sldLayoutId id="2147483976" r:id="rId13"/>
    <p:sldLayoutId id="2147483978" r:id="rId14"/>
    <p:sldLayoutId id="2147483977" r:id="rId15"/>
    <p:sldLayoutId id="2147483979" r:id="rId16"/>
    <p:sldLayoutId id="2147483994" r:id="rId17"/>
    <p:sldLayoutId id="2147483995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n-tnw@utwente.n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utwente.nl/en/ap/education/graduate/" TargetMode="Externa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wente.nl/nl/tn/onderwijs/regelingen/staff-t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4" Type="http://schemas.openxmlformats.org/officeDocument/2006/relationships/hyperlink" Target="https://www.utwente.nl/en/ap/education/regulation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in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wente.nl/en/ap/education/regulations/#forms-applied-physic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wente.nl/en/ces/language-centre/courses/?for=studen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wente.nl/en/ces/language-centre/writingcentre/writing-centre-students/" TargetMode="Externa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wente.nl/en/ap/education/regulations/#forms-applied-physics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Relationship Id="rId6" Type="http://schemas.openxmlformats.org/officeDocument/2006/relationships/hyperlink" Target="mailto:tn-tnw@utwente.nl" TargetMode="External"/><Relationship Id="rId5" Type="http://schemas.openxmlformats.org/officeDocument/2006/relationships/hyperlink" Target="https://www.utwente.nl/en/ap/education/graduate/#before-the-start-of-the-masters-assignment" TargetMode="External"/><Relationship Id="rId4" Type="http://schemas.openxmlformats.org/officeDocument/2006/relationships/hyperlink" Target="https://www.utwente.nl/en/education/student-services/step-by-step/educational-systems/#mobility-onlin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B54FE5C-42F1-4A3F-8317-F08ED612F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F8A1C30-26B9-4072-9EFD-1DB268D1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11" y="2891660"/>
            <a:ext cx="10515600" cy="1325563"/>
          </a:xfrm>
        </p:spPr>
        <p:txBody>
          <a:bodyPr/>
          <a:lstStyle/>
          <a:p>
            <a:r>
              <a:rPr lang="en-US" dirty="0"/>
              <a:t>Preparation </a:t>
            </a:r>
            <a:br>
              <a:rPr lang="en-US" dirty="0"/>
            </a:br>
            <a:r>
              <a:rPr lang="en-US" dirty="0"/>
              <a:t>master assignment</a:t>
            </a:r>
            <a:endParaRPr lang="nl-NL" sz="3600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DF06D717-43C1-4E76-9FE1-E6525D378B20}"/>
              </a:ext>
            </a:extLst>
          </p:cNvPr>
          <p:cNvSpPr txBox="1">
            <a:spLocks/>
          </p:cNvSpPr>
          <p:nvPr/>
        </p:nvSpPr>
        <p:spPr>
          <a:xfrm>
            <a:off x="417311" y="421722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34B234"/>
                </a:solidFill>
              </a:rPr>
              <a:t>December 5, 2024</a:t>
            </a:r>
            <a:endParaRPr lang="nl-NL" sz="3600" dirty="0">
              <a:solidFill>
                <a:srgbClr val="34B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24370-2F39-4232-A928-37CE8FDD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88AA6B-50E4-4F5E-883E-FCD835ADC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7" y="1376422"/>
            <a:ext cx="11358489" cy="4105156"/>
          </a:xfrm>
        </p:spPr>
        <p:txBody>
          <a:bodyPr/>
          <a:lstStyle/>
          <a:p>
            <a:r>
              <a:rPr lang="en-US" dirty="0"/>
              <a:t>Approval course list </a:t>
            </a:r>
            <a:endParaRPr lang="en-US" sz="2000" dirty="0"/>
          </a:p>
          <a:p>
            <a:pPr marL="457127" lvl="1" indent="0">
              <a:buNone/>
            </a:pPr>
            <a:endParaRPr lang="en-US" dirty="0"/>
          </a:p>
          <a:p>
            <a:r>
              <a:rPr lang="en-US" dirty="0"/>
              <a:t>Enroll for the Master’s assignment in Osiris</a:t>
            </a:r>
          </a:p>
          <a:p>
            <a:endParaRPr lang="en-US" dirty="0"/>
          </a:p>
          <a:p>
            <a:r>
              <a:rPr lang="en-US" dirty="0"/>
              <a:t>Mobility Online </a:t>
            </a:r>
            <a:endParaRPr lang="en-US" sz="2000" dirty="0"/>
          </a:p>
          <a:p>
            <a:pPr lvl="1"/>
            <a:r>
              <a:rPr lang="en-US" dirty="0"/>
              <a:t>Start			: Given start and end date</a:t>
            </a:r>
          </a:p>
          <a:p>
            <a:pPr lvl="1"/>
            <a:r>
              <a:rPr lang="en-US" dirty="0"/>
              <a:t>4 moths before end	: Complete form</a:t>
            </a:r>
          </a:p>
          <a:p>
            <a:pPr marL="457127" lvl="1" indent="0">
              <a:buNone/>
            </a:pPr>
            <a:r>
              <a:rPr lang="en-US" dirty="0"/>
              <a:t>Questions to Anita Weise </a:t>
            </a:r>
            <a:r>
              <a:rPr lang="en-US" dirty="0">
                <a:hlinkClick r:id="rId3"/>
              </a:rPr>
              <a:t>tn-tnw@utwente.nl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44059B-6F8F-46F2-8AFE-ADDA3BD8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50548C-1488-4380-920C-FDF9D51BD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574" y="3429000"/>
            <a:ext cx="2477499" cy="23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7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0D299-9530-46C4-8C72-F82479BD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- </a:t>
            </a:r>
            <a:r>
              <a:rPr lang="en-US" dirty="0" err="1"/>
              <a:t>instuructions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4F5DC8-F3C2-4534-9B13-BBFAC1CAC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FD70385-2B9D-47BF-B185-FDAA8D1DCCC3}"/>
              </a:ext>
            </a:extLst>
          </p:cNvPr>
          <p:cNvSpPr txBox="1"/>
          <p:nvPr/>
        </p:nvSpPr>
        <p:spPr>
          <a:xfrm>
            <a:off x="2597766" y="5508422"/>
            <a:ext cx="6996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hlinkClick r:id="rId2"/>
              </a:rPr>
              <a:t>https://www.utwente.nl/en/ap/education/graduate/</a:t>
            </a:r>
            <a:r>
              <a:rPr lang="nl-NL" sz="2400" dirty="0"/>
              <a:t> 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103BB417-5044-EF04-B5C8-B0CDBF9C8C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97766" y="1167599"/>
            <a:ext cx="6839355" cy="4105275"/>
          </a:xfrm>
        </p:spPr>
      </p:pic>
    </p:spTree>
    <p:extLst>
      <p:ext uri="{BB962C8B-B14F-4D97-AF65-F5344CB8AC3E}">
        <p14:creationId xmlns:p14="http://schemas.microsoft.com/office/powerpoint/2010/main" val="181074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8C55E-26F6-08F2-4DB4-E060D71C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Courselist</a:t>
            </a:r>
            <a:br>
              <a:rPr lang="en-US" dirty="0"/>
            </a:b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DEED650-349C-FDC1-389D-F58E9A1C7F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50512" y="1027906"/>
            <a:ext cx="8251693" cy="4931042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260B5D-DAAC-FC57-7B3B-F930C9F0D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BCE16E48-A63F-8E26-DB71-6808B6084DBD}"/>
              </a:ext>
            </a:extLst>
          </p:cNvPr>
          <p:cNvSpPr/>
          <p:nvPr/>
        </p:nvSpPr>
        <p:spPr>
          <a:xfrm>
            <a:off x="1733066" y="3786774"/>
            <a:ext cx="3791398" cy="1510018"/>
          </a:xfrm>
          <a:prstGeom prst="roundRect">
            <a:avLst/>
          </a:prstGeom>
          <a:solidFill>
            <a:srgbClr val="34B234">
              <a:alpha val="25000"/>
            </a:srgbClr>
          </a:solidFill>
          <a:ln w="9525">
            <a:solidFill>
              <a:srgbClr val="34B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BFD25B7C-0822-7C84-30BB-DCE91251BFF8}"/>
              </a:ext>
            </a:extLst>
          </p:cNvPr>
          <p:cNvSpPr/>
          <p:nvPr/>
        </p:nvSpPr>
        <p:spPr>
          <a:xfrm>
            <a:off x="6310807" y="2135540"/>
            <a:ext cx="3791398" cy="1651233"/>
          </a:xfrm>
          <a:prstGeom prst="roundRect">
            <a:avLst/>
          </a:prstGeom>
          <a:solidFill>
            <a:srgbClr val="34B234">
              <a:alpha val="25000"/>
            </a:srgbClr>
          </a:solidFill>
          <a:ln w="9525">
            <a:solidFill>
              <a:srgbClr val="34B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D1C20221-6843-5678-A1FD-4ADEB460FA22}"/>
              </a:ext>
            </a:extLst>
          </p:cNvPr>
          <p:cNvSpPr/>
          <p:nvPr/>
        </p:nvSpPr>
        <p:spPr>
          <a:xfrm>
            <a:off x="6414138" y="4044991"/>
            <a:ext cx="2302023" cy="1251802"/>
          </a:xfrm>
          <a:prstGeom prst="roundRect">
            <a:avLst/>
          </a:prstGeom>
          <a:solidFill>
            <a:srgbClr val="34B234">
              <a:alpha val="25000"/>
            </a:srgbClr>
          </a:solidFill>
          <a:ln w="9525">
            <a:solidFill>
              <a:srgbClr val="34B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4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659FA-298C-0F42-3E57-60863802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online - instructions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A140C69-B9D9-D045-35D5-30333FC1F2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9551" y="1042587"/>
            <a:ext cx="9253075" cy="4888313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D0E29C-767A-9720-DEB8-06A9004F5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6F0BD-DE03-4DA3-80BC-6E81B88A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Master’s graduation committee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5AB93D-A1A2-4031-8534-89C75E433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463018"/>
            <a:ext cx="10515600" cy="41051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graduation committee consist of </a:t>
            </a:r>
            <a:r>
              <a:rPr lang="en-US" u="sng" dirty="0"/>
              <a:t>at least 3 members having a PhD degree.</a:t>
            </a:r>
            <a:r>
              <a:rPr lang="en-US" dirty="0"/>
              <a:t> The committee must meet the following requirements:</a:t>
            </a:r>
          </a:p>
          <a:p>
            <a:pPr lvl="1"/>
            <a:r>
              <a:rPr lang="en-US" dirty="0"/>
              <a:t>Chairman</a:t>
            </a:r>
          </a:p>
          <a:p>
            <a:pPr lvl="1"/>
            <a:r>
              <a:rPr lang="en-US" dirty="0"/>
              <a:t>Daily supervisor </a:t>
            </a:r>
          </a:p>
          <a:p>
            <a:pPr lvl="1"/>
            <a:r>
              <a:rPr lang="en-US" dirty="0"/>
              <a:t>Reference member from another AP research group</a:t>
            </a:r>
          </a:p>
          <a:p>
            <a:endParaRPr lang="en-US" dirty="0"/>
          </a:p>
          <a:p>
            <a:r>
              <a:rPr lang="en-US" dirty="0"/>
              <a:t>Both chairman and reference member should be from </a:t>
            </a:r>
            <a:r>
              <a:rPr lang="en-US" dirty="0">
                <a:hlinkClick r:id="rId3"/>
              </a:rPr>
              <a:t>list approved </a:t>
            </a:r>
            <a:r>
              <a:rPr lang="en-US" dirty="0" err="1">
                <a:hlinkClick r:id="rId3"/>
              </a:rPr>
              <a:t>Examinors</a:t>
            </a:r>
            <a:r>
              <a:rPr lang="en-US" dirty="0">
                <a:hlinkClick r:id="rId3"/>
              </a:rPr>
              <a:t> for Applied Physics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448B02-D4AD-4B13-87AA-F0739A6E8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4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5C395BE-641F-1AA3-7249-1A22330F1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999" y="1407141"/>
            <a:ext cx="6806871" cy="51417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A7651C-6BEE-468E-8225-4133ECA4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physics staff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6B9209-68F5-48FC-BBAB-9E8CF7BF7E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1E7B9D1-5129-402A-ABEA-726B5A408321}"/>
              </a:ext>
            </a:extLst>
          </p:cNvPr>
          <p:cNvSpPr txBox="1"/>
          <p:nvPr/>
        </p:nvSpPr>
        <p:spPr>
          <a:xfrm>
            <a:off x="422694" y="1007031"/>
            <a:ext cx="9952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hlinkClick r:id="rId4"/>
              </a:rPr>
              <a:t>https://www.utwente.nl/en/ap/education/regulations/</a:t>
            </a:r>
            <a:r>
              <a:rPr lang="nl-NL" sz="2000" dirty="0"/>
              <a:t> → </a:t>
            </a:r>
            <a:r>
              <a:rPr lang="nl-NL" sz="2000" dirty="0" err="1"/>
              <a:t>Overview</a:t>
            </a:r>
            <a:r>
              <a:rPr lang="nl-NL" sz="2000" dirty="0"/>
              <a:t> </a:t>
            </a:r>
            <a:r>
              <a:rPr lang="nl-NL" sz="2000" dirty="0" err="1"/>
              <a:t>Staff</a:t>
            </a:r>
            <a:r>
              <a:rPr lang="nl-NL" sz="2000" dirty="0"/>
              <a:t> </a:t>
            </a:r>
            <a:r>
              <a:rPr lang="nl-NL" sz="2000" dirty="0" err="1"/>
              <a:t>Applied</a:t>
            </a:r>
            <a:r>
              <a:rPr lang="nl-NL" sz="2000" dirty="0"/>
              <a:t> </a:t>
            </a:r>
            <a:r>
              <a:rPr lang="nl-NL" sz="2000" dirty="0" err="1"/>
              <a:t>Physics</a:t>
            </a:r>
            <a:endParaRPr lang="nl-NL" sz="200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AC479C6-7EE4-D917-9F3B-64FA2A32D7D7}"/>
              </a:ext>
            </a:extLst>
          </p:cNvPr>
          <p:cNvSpPr/>
          <p:nvPr/>
        </p:nvSpPr>
        <p:spPr>
          <a:xfrm>
            <a:off x="5589902" y="2020387"/>
            <a:ext cx="2512477" cy="4593193"/>
          </a:xfrm>
          <a:prstGeom prst="rect">
            <a:avLst/>
          </a:prstGeom>
          <a:solidFill>
            <a:srgbClr val="34B234">
              <a:alpha val="29000"/>
            </a:srgbClr>
          </a:solidFill>
          <a:ln w="28575">
            <a:solidFill>
              <a:srgbClr val="34B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F2B1257-C92D-BE7D-5983-D346788ACFB3}"/>
              </a:ext>
            </a:extLst>
          </p:cNvPr>
          <p:cNvSpPr/>
          <p:nvPr/>
        </p:nvSpPr>
        <p:spPr>
          <a:xfrm>
            <a:off x="6806317" y="2585499"/>
            <a:ext cx="1296062" cy="195047"/>
          </a:xfrm>
          <a:prstGeom prst="rect">
            <a:avLst/>
          </a:prstGeom>
          <a:solidFill>
            <a:srgbClr val="00B0F0">
              <a:alpha val="29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94D7253-144F-6125-75D0-5E6E5AC0C620}"/>
              </a:ext>
            </a:extLst>
          </p:cNvPr>
          <p:cNvSpPr/>
          <p:nvPr/>
        </p:nvSpPr>
        <p:spPr>
          <a:xfrm>
            <a:off x="5589902" y="5255812"/>
            <a:ext cx="1216415" cy="195047"/>
          </a:xfrm>
          <a:prstGeom prst="rect">
            <a:avLst/>
          </a:prstGeom>
          <a:solidFill>
            <a:srgbClr val="00B0F0">
              <a:alpha val="29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40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6F0BD-DE03-4DA3-80BC-6E81B88A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Master’s graduation committee</a:t>
            </a:r>
            <a:endParaRPr lang="nl-NL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167471D7-9BEE-587A-D7AC-E176B22F28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0204066"/>
              </p:ext>
            </p:extLst>
          </p:nvPr>
        </p:nvGraphicFramePr>
        <p:xfrm>
          <a:off x="1265238" y="1825625"/>
          <a:ext cx="10515597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39006119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4296278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25716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Chairman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member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7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AP research group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Chairman*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member*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38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Non-AP research group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Chairman from non-AP group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member*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09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Company, other university or research institute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Reference member* </a:t>
                      </a:r>
                      <a:br>
                        <a:rPr lang="en-US" dirty="0"/>
                      </a:br>
                      <a:r>
                        <a:rPr lang="en-US" sz="1600" i="1" dirty="0"/>
                        <a:t>(stricter rules than chairman)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Reference member*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90981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448B02-D4AD-4B13-87AA-F0739A6E8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A6D522B-F890-672A-797B-82DBBB05EDCB}"/>
              </a:ext>
            </a:extLst>
          </p:cNvPr>
          <p:cNvSpPr txBox="1"/>
          <p:nvPr/>
        </p:nvSpPr>
        <p:spPr>
          <a:xfrm>
            <a:off x="1265238" y="3713162"/>
            <a:ext cx="1041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From list approved examiners 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469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AFA512B-F389-47E5-80C6-E92DC887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921" y="836665"/>
            <a:ext cx="5979567" cy="688975"/>
          </a:xfrm>
          <a:ln w="76200">
            <a:solidFill>
              <a:srgbClr val="34B234"/>
            </a:solidFill>
          </a:ln>
        </p:spPr>
        <p:txBody>
          <a:bodyPr/>
          <a:lstStyle/>
          <a:p>
            <a:r>
              <a:rPr lang="en-US" sz="4800" dirty="0"/>
              <a:t> You are in the lead</a:t>
            </a:r>
            <a:endParaRPr lang="nl-NL" sz="4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134B14-1BFC-4904-9ACF-58DFEC9A2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4" name="Tijdelijke aanduiding voor inhoud 6" descr="Afbeelding met hand&#10;&#10;Automatisch gegenereerde beschrijving">
            <a:extLst>
              <a:ext uri="{FF2B5EF4-FFF2-40B4-BE49-F238E27FC236}">
                <a16:creationId xmlns:a16="http://schemas.microsoft.com/office/drawing/2014/main" id="{32BE752F-817B-4BA0-95C7-FE2CF07733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5911" y="1825625"/>
            <a:ext cx="5471290" cy="41052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8029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919CA8-2B85-4DFF-AE0D-CA5C82BF7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533107-0B81-41AF-A85D-136CD8E5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3004504"/>
            <a:ext cx="10515600" cy="1325563"/>
          </a:xfrm>
        </p:spPr>
        <p:txBody>
          <a:bodyPr/>
          <a:lstStyle/>
          <a:p>
            <a:r>
              <a:rPr lang="en-US" dirty="0"/>
              <a:t>Assessment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553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1209928-5B42-48AB-B557-24D92234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Products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F240A7-A987-4EAD-B576-33AC5D240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</p:spPr>
        <p:txBody>
          <a:bodyPr>
            <a:normAutofit/>
          </a:bodyPr>
          <a:lstStyle/>
          <a:p>
            <a:r>
              <a:rPr lang="en-US" dirty="0"/>
              <a:t>Report</a:t>
            </a:r>
          </a:p>
          <a:p>
            <a:pPr lvl="1"/>
            <a:r>
              <a:rPr lang="en-US" sz="2799" dirty="0"/>
              <a:t>English</a:t>
            </a: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sz="2799" dirty="0"/>
              <a:t>30 min. presentation</a:t>
            </a:r>
          </a:p>
          <a:p>
            <a:pPr lvl="1"/>
            <a:r>
              <a:rPr lang="en-US" sz="2799" dirty="0"/>
              <a:t>10 min. discussion</a:t>
            </a:r>
            <a:endParaRPr lang="nl-NL" sz="2799" dirty="0"/>
          </a:p>
        </p:txBody>
      </p:sp>
      <p:pic>
        <p:nvPicPr>
          <p:cNvPr id="10" name="Afbeelding 9" descr="Afbeelding met standbeeld&#10;&#10;Automatisch gegenereerde beschrijving">
            <a:extLst>
              <a:ext uri="{FF2B5EF4-FFF2-40B4-BE49-F238E27FC236}">
                <a16:creationId xmlns:a16="http://schemas.microsoft.com/office/drawing/2014/main" id="{B90319C3-FEA6-451F-A1FD-26737A2B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513" y="1790141"/>
            <a:ext cx="4363914" cy="4351338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17216DD-22EA-41F7-883C-44005E915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2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347F-DB2F-4047-A506-EEFF4D71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master assignment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64CA6A-FCB6-41C2-90CC-DBEB105231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Organization</a:t>
            </a:r>
            <a:endParaRPr lang="nl-NL" dirty="0"/>
          </a:p>
          <a:p>
            <a:r>
              <a:rPr lang="en-US" dirty="0"/>
              <a:t>Assessment</a:t>
            </a:r>
          </a:p>
          <a:p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assignment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B82C87-39AB-4991-B441-952B8CD4A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5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4F556-7CDD-4AE2-B293-C0E7400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Physics aspects</a:t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EBD75A-95F3-4DB0-A8D6-87AFDB368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411483"/>
            <a:ext cx="5647426" cy="4351338"/>
          </a:xfrm>
        </p:spPr>
        <p:txBody>
          <a:bodyPr>
            <a:normAutofit/>
          </a:bodyPr>
          <a:lstStyle/>
          <a:p>
            <a:r>
              <a:rPr lang="en-US" dirty="0"/>
              <a:t>Research plan and position</a:t>
            </a:r>
          </a:p>
          <a:p>
            <a:r>
              <a:rPr lang="en-US" dirty="0"/>
              <a:t>Theoretical and experimental skills</a:t>
            </a:r>
          </a:p>
          <a:p>
            <a:r>
              <a:rPr lang="en-US" dirty="0"/>
              <a:t>Analyzing skills</a:t>
            </a:r>
          </a:p>
          <a:p>
            <a:r>
              <a:rPr lang="en-US" dirty="0"/>
              <a:t>Scientific approach and handling of complexity</a:t>
            </a:r>
          </a:p>
          <a:p>
            <a:r>
              <a:rPr lang="en-US" dirty="0"/>
              <a:t>Reflective capabilities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C2EA1F-DC4A-4043-828B-EDE30F7E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7" y="1614437"/>
            <a:ext cx="5647426" cy="3939079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8D0E2D-1981-446F-BC86-1AF4B9B47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1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488E9-8767-4D10-8C6E-1E6AA4A7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General aspects</a:t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063ADD-2BE1-4329-BB38-5FC364B9C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391388"/>
            <a:ext cx="5647426" cy="4351338"/>
          </a:xfrm>
        </p:spPr>
        <p:txBody>
          <a:bodyPr>
            <a:normAutofit/>
          </a:bodyPr>
          <a:lstStyle/>
          <a:p>
            <a:r>
              <a:rPr lang="en-US" dirty="0"/>
              <a:t>Reporting</a:t>
            </a:r>
          </a:p>
          <a:p>
            <a:r>
              <a:rPr lang="en-US" dirty="0"/>
              <a:t>Oral presentation and discussion</a:t>
            </a:r>
          </a:p>
          <a:p>
            <a:r>
              <a:rPr lang="en-US" dirty="0"/>
              <a:t>Professional research attitude</a:t>
            </a:r>
          </a:p>
          <a:p>
            <a:r>
              <a:rPr lang="en-US" dirty="0"/>
              <a:t>Professional communication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6F30DAF-8F91-4B3B-9B37-9AF8380F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7" y="1650817"/>
            <a:ext cx="5647426" cy="382613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7B2EA8-37F3-4317-A618-1E160F09D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8926A1-0BEB-48F7-BA49-261FD5829698}"/>
              </a:ext>
            </a:extLst>
          </p:cNvPr>
          <p:cNvSpPr txBox="1"/>
          <p:nvPr/>
        </p:nvSpPr>
        <p:spPr>
          <a:xfrm>
            <a:off x="448574" y="6029418"/>
            <a:ext cx="781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3"/>
              </a:rPr>
              <a:t>https://www.utwente.nl/en/ap/education/regulations/#forms-applied-physics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596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82914-5D26-1947-1D90-914DFB7B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evaluation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BB8008-6E81-3D91-A56D-28CBF80468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At least with daily supervisor and chairman</a:t>
            </a:r>
          </a:p>
          <a:p>
            <a:pPr lvl="1"/>
            <a:r>
              <a:rPr lang="en-US" dirty="0"/>
              <a:t>Discuss progress and feasibility</a:t>
            </a:r>
          </a:p>
          <a:p>
            <a:pPr lvl="1"/>
            <a:r>
              <a:rPr lang="en-US" dirty="0"/>
              <a:t>Discuss aspects all aspects of grading form </a:t>
            </a:r>
          </a:p>
          <a:p>
            <a:pPr lvl="2"/>
            <a:r>
              <a:rPr lang="en-US" dirty="0"/>
              <a:t>(Research) Attitude</a:t>
            </a:r>
          </a:p>
          <a:p>
            <a:pPr lvl="2"/>
            <a:r>
              <a:rPr lang="en-US" dirty="0"/>
              <a:t>Communication</a:t>
            </a:r>
          </a:p>
          <a:p>
            <a:pPr lvl="2"/>
            <a:r>
              <a:rPr lang="en-US" dirty="0"/>
              <a:t>Planning</a:t>
            </a:r>
          </a:p>
          <a:p>
            <a:pPr lvl="2"/>
            <a:r>
              <a:rPr lang="en-US" dirty="0"/>
              <a:t>……….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7B2ECD-836B-E681-9750-23A04BA7DF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26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919CA8-2B85-4DFF-AE0D-CA5C82BF7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533107-0B81-41AF-A85D-136CD8E5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3004504"/>
            <a:ext cx="10515600" cy="1325563"/>
          </a:xfrm>
        </p:spPr>
        <p:txBody>
          <a:bodyPr/>
          <a:lstStyle/>
          <a:p>
            <a:r>
              <a:rPr lang="en-US" dirty="0"/>
              <a:t>During assignment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2554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8ABD0-CE74-F11B-EDEB-FE1C4065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031E1F-F61E-C25E-B109-601E7592E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A139188-902C-8857-F4BD-7D05C4BD9E47}"/>
              </a:ext>
            </a:extLst>
          </p:cNvPr>
          <p:cNvSpPr txBox="1"/>
          <p:nvPr/>
        </p:nvSpPr>
        <p:spPr>
          <a:xfrm>
            <a:off x="609600" y="6225309"/>
            <a:ext cx="675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Busse</a:t>
            </a:r>
            <a:r>
              <a:rPr lang="en-US" sz="1200" dirty="0"/>
              <a:t>, C., August, E. How to Write and Publish a Research Paper for a Peer-Reviewed Journal. </a:t>
            </a:r>
            <a:br>
              <a:rPr lang="en-US" sz="1200" dirty="0"/>
            </a:br>
            <a:r>
              <a:rPr lang="en-US" sz="1200" i="1" dirty="0"/>
              <a:t>J </a:t>
            </a:r>
            <a:r>
              <a:rPr lang="en-US" sz="1200" i="1" dirty="0" err="1"/>
              <a:t>Canc</a:t>
            </a:r>
            <a:r>
              <a:rPr lang="en-US" sz="1200" i="1" dirty="0"/>
              <a:t> Educ</a:t>
            </a:r>
            <a:r>
              <a:rPr lang="en-US" sz="1200" dirty="0"/>
              <a:t> </a:t>
            </a:r>
            <a:r>
              <a:rPr lang="en-US" sz="1200" b="1" dirty="0"/>
              <a:t>36, </a:t>
            </a:r>
            <a:r>
              <a:rPr lang="en-US" sz="1200" dirty="0"/>
              <a:t>909–913 (2021). https://doi.org/10.1007/s13187-020-01751-z</a:t>
            </a:r>
            <a:endParaRPr lang="nl-NL" sz="1200" dirty="0"/>
          </a:p>
        </p:txBody>
      </p:sp>
      <p:pic>
        <p:nvPicPr>
          <p:cNvPr id="8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CDDEB2B0-9F5F-0D3D-DA5A-89560772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" y="365125"/>
            <a:ext cx="7655733" cy="55657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B0DD7FC-F9C4-594D-893E-A540DAD47A76}"/>
              </a:ext>
            </a:extLst>
          </p:cNvPr>
          <p:cNvSpPr txBox="1"/>
          <p:nvPr/>
        </p:nvSpPr>
        <p:spPr>
          <a:xfrm>
            <a:off x="5347961" y="5108608"/>
            <a:ext cx="6200279" cy="707886"/>
          </a:xfrm>
          <a:prstGeom prst="rect">
            <a:avLst/>
          </a:prstGeom>
          <a:noFill/>
          <a:ln w="38100">
            <a:solidFill>
              <a:srgbClr val="469BC0"/>
            </a:solidFill>
          </a:ln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good research question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specific, relevant, answerable</a:t>
            </a:r>
            <a:b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anticipates new insights or knowledge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nl-NL" sz="20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F866E88-437F-A8AE-7E29-681E5B86B4AE}"/>
              </a:ext>
            </a:extLst>
          </p:cNvPr>
          <p:cNvSpPr txBox="1"/>
          <p:nvPr/>
        </p:nvSpPr>
        <p:spPr>
          <a:xfrm>
            <a:off x="8906238" y="1895737"/>
            <a:ext cx="253604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Literature review</a:t>
            </a:r>
            <a:endParaRPr lang="nl-NL" sz="2400" b="1" dirty="0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FDB993A6-DA47-19C2-12CB-46265BF64E65}"/>
              </a:ext>
            </a:extLst>
          </p:cNvPr>
          <p:cNvCxnSpPr/>
          <p:nvPr/>
        </p:nvCxnSpPr>
        <p:spPr>
          <a:xfrm flipH="1">
            <a:off x="7748752" y="2088931"/>
            <a:ext cx="9301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502C8AF5-F24C-4974-B720-19769EFF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  <a:endParaRPr lang="nl-NL" dirty="0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D0D3C9BE-52AB-4263-A4E9-2E653BDCA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54" y="1448732"/>
            <a:ext cx="11358489" cy="4105156"/>
          </a:xfrm>
        </p:spPr>
        <p:txBody>
          <a:bodyPr/>
          <a:lstStyle/>
          <a:p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goal → </a:t>
            </a:r>
            <a:r>
              <a:rPr lang="nl-NL" dirty="0" err="1"/>
              <a:t>clear</a:t>
            </a:r>
            <a:r>
              <a:rPr lang="nl-NL" dirty="0"/>
              <a:t> research question</a:t>
            </a:r>
          </a:p>
          <a:p>
            <a:r>
              <a:rPr lang="nl-NL" dirty="0"/>
              <a:t>Planning → </a:t>
            </a:r>
            <a:r>
              <a:rPr lang="nl-NL" dirty="0" err="1"/>
              <a:t>activities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deliverables</a:t>
            </a:r>
          </a:p>
          <a:p>
            <a:r>
              <a:rPr lang="nl-NL" i="1" dirty="0"/>
              <a:t>Important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evaluate</a:t>
            </a:r>
            <a:r>
              <a:rPr lang="nl-NL" i="1" dirty="0"/>
              <a:t> </a:t>
            </a:r>
            <a:r>
              <a:rPr lang="nl-NL" i="1" dirty="0" err="1"/>
              <a:t>regularly</a:t>
            </a:r>
            <a:r>
              <a:rPr lang="nl-NL" i="1" dirty="0"/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722CDC-2F41-48D5-8BCC-839D69BD37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B02B44EB-AFEC-4E48-8480-9C8C8F3AC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834561"/>
              </p:ext>
            </p:extLst>
          </p:nvPr>
        </p:nvGraphicFramePr>
        <p:xfrm>
          <a:off x="439157" y="2976174"/>
          <a:ext cx="10308661" cy="280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334746" imgH="2543175" progId="Excel.Sheet.12">
                  <p:embed/>
                </p:oleObj>
              </mc:Choice>
              <mc:Fallback>
                <p:oleObj name="Worksheet" r:id="rId2" imgW="9334746" imgH="2543175" progId="Excel.Sheet.12">
                  <p:embed/>
                  <p:pic>
                    <p:nvPicPr>
                      <p:cNvPr id="9" name="Content Placeholder 6">
                        <a:extLst>
                          <a:ext uri="{FF2B5EF4-FFF2-40B4-BE49-F238E27FC236}">
                            <a16:creationId xmlns:a16="http://schemas.microsoft.com/office/drawing/2014/main" id="{B02B44EB-AFEC-4E48-8480-9C8C8F3AC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157" y="2976174"/>
                        <a:ext cx="10308661" cy="2808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BC7CE4D-BC92-4A0E-903B-B61F118026BF}"/>
              </a:ext>
            </a:extLst>
          </p:cNvPr>
          <p:cNvCxnSpPr>
            <a:cxnSpLocks/>
          </p:cNvCxnSpPr>
          <p:nvPr/>
        </p:nvCxnSpPr>
        <p:spPr>
          <a:xfrm>
            <a:off x="4171789" y="2976174"/>
            <a:ext cx="0" cy="27882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FDC4C6B-AEFC-4255-A746-FE779FECB723}"/>
              </a:ext>
            </a:extLst>
          </p:cNvPr>
          <p:cNvCxnSpPr>
            <a:cxnSpLocks/>
          </p:cNvCxnSpPr>
          <p:nvPr/>
        </p:nvCxnSpPr>
        <p:spPr>
          <a:xfrm>
            <a:off x="7911450" y="2976174"/>
            <a:ext cx="0" cy="278823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4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C6C6C-1428-407C-B7F0-805DFC42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Clear communication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74D4B7-93C5-4872-861C-2E4A6F72E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</p:spPr>
        <p:txBody>
          <a:bodyPr>
            <a:normAutofit/>
          </a:bodyPr>
          <a:lstStyle/>
          <a:p>
            <a:r>
              <a:rPr lang="nl-NL" dirty="0" err="1"/>
              <a:t>Expectations</a:t>
            </a:r>
            <a:endParaRPr lang="nl-NL" dirty="0"/>
          </a:p>
          <a:p>
            <a:pPr lvl="1"/>
            <a:r>
              <a:rPr lang="nl-NL" dirty="0" err="1"/>
              <a:t>Attendence</a:t>
            </a:r>
            <a:endParaRPr lang="nl-NL" dirty="0"/>
          </a:p>
          <a:p>
            <a:pPr lvl="1"/>
            <a:r>
              <a:rPr lang="nl-NL" dirty="0" err="1"/>
              <a:t>Guidance</a:t>
            </a:r>
            <a:endParaRPr lang="nl-NL" dirty="0"/>
          </a:p>
          <a:p>
            <a:pPr lvl="1"/>
            <a:r>
              <a:rPr lang="nl-NL" dirty="0"/>
              <a:t>……..</a:t>
            </a:r>
          </a:p>
          <a:p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2A157E-1EF0-4CCE-A068-152135888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07" y="436078"/>
            <a:ext cx="5647426" cy="3755538"/>
          </a:xfrm>
          <a:prstGeom prst="rect">
            <a:avLst/>
          </a:prstGeom>
          <a:noFill/>
        </p:spPr>
      </p:pic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10C98657-694F-4097-BF8E-044BF7F40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/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6832862-62B1-43E6-A108-D63E15749955}"/>
              </a:ext>
            </a:extLst>
          </p:cNvPr>
          <p:cNvSpPr txBox="1"/>
          <p:nvPr/>
        </p:nvSpPr>
        <p:spPr>
          <a:xfrm>
            <a:off x="456333" y="4670677"/>
            <a:ext cx="7467600" cy="1323439"/>
          </a:xfrm>
          <a:prstGeom prst="rect">
            <a:avLst/>
          </a:prstGeom>
          <a:noFill/>
          <a:ln w="127000">
            <a:solidFill>
              <a:srgbClr val="34B234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4000" b="1" dirty="0" err="1"/>
              <a:t>You</a:t>
            </a:r>
            <a:r>
              <a:rPr lang="nl-NL" sz="4000" b="1" dirty="0"/>
              <a:t> are </a:t>
            </a:r>
            <a:r>
              <a:rPr lang="nl-NL" sz="4000" b="1" dirty="0" err="1"/>
              <a:t>responsible</a:t>
            </a:r>
            <a:r>
              <a:rPr lang="nl-NL" sz="4000" b="1" dirty="0"/>
              <a:t> </a:t>
            </a:r>
            <a:br>
              <a:rPr lang="nl-NL" sz="4000" b="1" dirty="0"/>
            </a:br>
            <a:r>
              <a:rPr lang="nl-NL" sz="4000" b="1" dirty="0"/>
              <a:t>for </a:t>
            </a:r>
            <a:r>
              <a:rPr lang="nl-NL" sz="4000" b="1" dirty="0" err="1"/>
              <a:t>your</a:t>
            </a:r>
            <a:r>
              <a:rPr lang="nl-NL" sz="4000" b="1" dirty="0"/>
              <a:t> </a:t>
            </a:r>
            <a:r>
              <a:rPr lang="nl-NL" sz="4000" b="1" dirty="0" err="1"/>
              <a:t>own</a:t>
            </a:r>
            <a:r>
              <a:rPr lang="nl-NL" sz="4000" b="1" dirty="0"/>
              <a:t> project!!!!</a:t>
            </a:r>
          </a:p>
        </p:txBody>
      </p:sp>
    </p:spTree>
    <p:extLst>
      <p:ext uri="{BB962C8B-B14F-4D97-AF65-F5344CB8AC3E}">
        <p14:creationId xmlns:p14="http://schemas.microsoft.com/office/powerpoint/2010/main" val="18028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F7741-0662-46D1-8DAA-BD2A928C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Writing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FD7488-1D4C-4F95-834A-4BCCA12B9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98" b="1" dirty="0"/>
              <a:t>Start timely</a:t>
            </a:r>
          </a:p>
          <a:p>
            <a:pPr marL="0" indent="0">
              <a:buNone/>
            </a:pPr>
            <a:endParaRPr lang="en-US" sz="3198" b="1" dirty="0"/>
          </a:p>
          <a:p>
            <a:pPr marL="0" indent="0">
              <a:buNone/>
            </a:pPr>
            <a:r>
              <a:rPr lang="en-US" sz="3198" dirty="0"/>
              <a:t>Ask feedback from peers</a:t>
            </a:r>
          </a:p>
          <a:p>
            <a:endParaRPr lang="en-US" sz="3198" dirty="0"/>
          </a:p>
          <a:p>
            <a:pPr marL="0" indent="0">
              <a:buNone/>
            </a:pPr>
            <a:r>
              <a:rPr lang="en-US" sz="3198" dirty="0"/>
              <a:t>Language center</a:t>
            </a:r>
          </a:p>
          <a:p>
            <a:pPr marL="0" indent="0">
              <a:buNone/>
            </a:pPr>
            <a:endParaRPr lang="en-US" sz="3198" dirty="0"/>
          </a:p>
          <a:p>
            <a:pPr marL="0" indent="0">
              <a:buNone/>
            </a:pPr>
            <a:r>
              <a:rPr lang="en-US" sz="3198" dirty="0"/>
              <a:t>AP Graduation Group?</a:t>
            </a:r>
          </a:p>
          <a:p>
            <a:pPr lvl="1"/>
            <a:endParaRPr lang="en-US" sz="2799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D0A19F-D644-4388-B962-EC8E846EC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7" y="2553953"/>
            <a:ext cx="5647426" cy="2823713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711393-B24D-4B20-9EB2-3034D9C3D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E4554-2644-74CF-8DD6-146CA3F5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center - workshops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D61211-9DC4-FCAB-3CE4-C943B40755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60A3D97-CE75-8348-02E3-17E63F36DC0E}"/>
              </a:ext>
            </a:extLst>
          </p:cNvPr>
          <p:cNvSpPr txBox="1"/>
          <p:nvPr/>
        </p:nvSpPr>
        <p:spPr>
          <a:xfrm>
            <a:off x="296988" y="6144654"/>
            <a:ext cx="8112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https://www.utwente.nl/en/ces/language-centre/courses/?for=students</a:t>
            </a:r>
            <a:r>
              <a:rPr lang="nl-NL" dirty="0"/>
              <a:t> </a:t>
            </a: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9249CFCC-70FC-1239-3659-8B34DD04EF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53661" y="1435693"/>
            <a:ext cx="9658018" cy="4495207"/>
          </a:xfrm>
        </p:spPr>
      </p:pic>
    </p:spTree>
    <p:extLst>
      <p:ext uri="{BB962C8B-B14F-4D97-AF65-F5344CB8AC3E}">
        <p14:creationId xmlns:p14="http://schemas.microsoft.com/office/powerpoint/2010/main" val="3890531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13AAB-BFE9-CA4D-36DE-7B4E7156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center - Assistance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8E875A-EA88-F7F7-ABFD-5083C4A44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755" y="1865093"/>
            <a:ext cx="11358489" cy="4105156"/>
          </a:xfrm>
        </p:spPr>
        <p:txBody>
          <a:bodyPr/>
          <a:lstStyle/>
          <a:p>
            <a:r>
              <a:rPr lang="en-US" dirty="0"/>
              <a:t>Open Hours</a:t>
            </a:r>
            <a:endParaRPr lang="nl-NL" dirty="0"/>
          </a:p>
          <a:p>
            <a:pPr lvl="1"/>
            <a:r>
              <a:rPr lang="nl-NL" dirty="0" err="1"/>
              <a:t>Monday</a:t>
            </a:r>
            <a:r>
              <a:rPr lang="nl-NL" dirty="0"/>
              <a:t>, </a:t>
            </a:r>
            <a:r>
              <a:rPr lang="nl-NL" dirty="0" err="1"/>
              <a:t>Wednesday</a:t>
            </a:r>
            <a:r>
              <a:rPr lang="nl-NL" dirty="0"/>
              <a:t> – 13.00 – 17.00 </a:t>
            </a:r>
            <a:r>
              <a:rPr lang="nl-NL" dirty="0" err="1"/>
              <a:t>hrs</a:t>
            </a:r>
            <a:r>
              <a:rPr lang="nl-NL" dirty="0"/>
              <a:t> </a:t>
            </a:r>
            <a:r>
              <a:rPr lang="nl-NL" dirty="0" err="1"/>
              <a:t>Kills</a:t>
            </a:r>
            <a:r>
              <a:rPr lang="nl-NL" dirty="0"/>
              <a:t> Lab 3 at Vrijhof</a:t>
            </a:r>
          </a:p>
          <a:p>
            <a:pPr lvl="1"/>
            <a:r>
              <a:rPr lang="nl-NL" dirty="0" err="1"/>
              <a:t>Thusday</a:t>
            </a:r>
            <a:r>
              <a:rPr lang="nl-NL" dirty="0"/>
              <a:t>, </a:t>
            </a:r>
            <a:r>
              <a:rPr lang="nl-NL" dirty="0" err="1"/>
              <a:t>Thursday</a:t>
            </a:r>
            <a:r>
              <a:rPr lang="nl-NL" dirty="0"/>
              <a:t> – 15.00 – 17.00 </a:t>
            </a:r>
            <a:r>
              <a:rPr lang="nl-NL" dirty="0" err="1"/>
              <a:t>hrs</a:t>
            </a:r>
            <a:r>
              <a:rPr lang="nl-NL" dirty="0"/>
              <a:t> on Canvas </a:t>
            </a:r>
            <a:r>
              <a:rPr lang="nl-NL" dirty="0" err="1"/>
              <a:t>Confrence</a:t>
            </a:r>
            <a:endParaRPr lang="nl-NL" dirty="0"/>
          </a:p>
          <a:p>
            <a:pPr marL="457127" lvl="1" indent="0">
              <a:buNone/>
            </a:pPr>
            <a:endParaRPr lang="nl-NL" dirty="0"/>
          </a:p>
          <a:p>
            <a:pPr marL="457127" lvl="1" indent="0">
              <a:buNone/>
            </a:pPr>
            <a:endParaRPr lang="nl-NL" dirty="0"/>
          </a:p>
          <a:p>
            <a:pPr marL="457127" lvl="1" indent="0">
              <a:buNone/>
            </a:pPr>
            <a:endParaRPr lang="nl-NL" b="1" i="1" dirty="0"/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C78547-4D16-DBB4-1CBD-DD317C89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EC4152C-488B-EB64-7649-A2F7281484C9}"/>
              </a:ext>
            </a:extLst>
          </p:cNvPr>
          <p:cNvSpPr txBox="1"/>
          <p:nvPr/>
        </p:nvSpPr>
        <p:spPr>
          <a:xfrm>
            <a:off x="422694" y="6123543"/>
            <a:ext cx="878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https://www.utwente.nl/en/ces/language-centre/writingcentre/writing-centre-students/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38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919CA8-2B85-4DFF-AE0D-CA5C82BF7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533107-0B81-41AF-A85D-136CD8E5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3004504"/>
            <a:ext cx="10515600" cy="1325563"/>
          </a:xfrm>
        </p:spPr>
        <p:txBody>
          <a:bodyPr/>
          <a:lstStyle/>
          <a:p>
            <a:r>
              <a:rPr lang="en-US" dirty="0"/>
              <a:t>Master Assignment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881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F8CDA9-75A3-4A54-98BD-03FB243C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</p:spPr>
        <p:txBody>
          <a:bodyPr>
            <a:normAutofit/>
          </a:bodyPr>
          <a:lstStyle/>
          <a:p>
            <a:r>
              <a:rPr lang="en-US" dirty="0"/>
              <a:t>Experience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288951-9062-47F9-91E1-0BD28C5BD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 part of the group</a:t>
            </a:r>
          </a:p>
          <a:p>
            <a:pPr lvl="1"/>
            <a:r>
              <a:rPr lang="en-US" sz="2799" dirty="0"/>
              <a:t>Group meetings</a:t>
            </a:r>
          </a:p>
          <a:p>
            <a:pPr lvl="1"/>
            <a:r>
              <a:rPr lang="en-US" sz="2799" dirty="0"/>
              <a:t>Colloquia</a:t>
            </a:r>
          </a:p>
          <a:p>
            <a:pPr lvl="1"/>
            <a:r>
              <a:rPr lang="en-US" sz="2799" dirty="0"/>
              <a:t>Group activities</a:t>
            </a:r>
          </a:p>
          <a:p>
            <a:pPr marL="457127" lvl="1" indent="0">
              <a:buNone/>
            </a:pPr>
            <a:endParaRPr lang="en-US" sz="3198" dirty="0"/>
          </a:p>
          <a:p>
            <a:pPr lvl="1"/>
            <a:endParaRPr lang="en-US" sz="2799" dirty="0"/>
          </a:p>
          <a:p>
            <a:pPr lvl="1"/>
            <a:endParaRPr lang="nl-NL" sz="2799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715F853-5AAC-41D5-9D7F-AAE0E612E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57" y="2080982"/>
            <a:ext cx="5647426" cy="3769656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E6ACA76-9570-4993-B25A-B2FB887093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51866" y="6144654"/>
            <a:ext cx="441770" cy="4418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6D83B-F5E2-6149-B7DD-0F6F1BA75908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8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D630B-CCA6-410D-9A88-0CA8E62A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A93BF74-3319-4124-AD55-17F6DF34FF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ED5678F-4111-4114-84F9-74DA3EFA5C1E}"/>
              </a:ext>
            </a:extLst>
          </p:cNvPr>
          <p:cNvSpPr txBox="1"/>
          <p:nvPr/>
        </p:nvSpPr>
        <p:spPr>
          <a:xfrm>
            <a:off x="5600700" y="3075057"/>
            <a:ext cx="5509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Enjoy and have Fun !!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2314800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24370-2F39-4232-A928-37CE8FDD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88AA6B-50E4-4F5E-883E-FCD835ADC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7" y="1376422"/>
            <a:ext cx="11358489" cy="4105156"/>
          </a:xfrm>
        </p:spPr>
        <p:txBody>
          <a:bodyPr/>
          <a:lstStyle/>
          <a:p>
            <a:r>
              <a:rPr lang="en-US" dirty="0"/>
              <a:t>Approval course list </a:t>
            </a:r>
            <a:br>
              <a:rPr lang="en-US" dirty="0"/>
            </a:br>
            <a:r>
              <a:rPr lang="en-US" sz="2000" dirty="0">
                <a:hlinkClick r:id="rId3"/>
              </a:rPr>
              <a:t>https://www.utwente.nl/en/ap/education/regulations/#forms-applied-physics</a:t>
            </a:r>
            <a:r>
              <a:rPr lang="en-US" sz="2000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Enroll for the Master’s assignment in Osiris</a:t>
            </a:r>
          </a:p>
          <a:p>
            <a:endParaRPr lang="en-US" dirty="0"/>
          </a:p>
          <a:p>
            <a:r>
              <a:rPr lang="en-US" dirty="0"/>
              <a:t>Mobility Online </a:t>
            </a:r>
          </a:p>
          <a:p>
            <a:pPr lvl="1"/>
            <a:r>
              <a:rPr lang="en-US" sz="1800" dirty="0">
                <a:hlinkClick r:id="rId4"/>
              </a:rPr>
              <a:t>https://www.utwente.nl/en/education/student-services/step-by-step/educational-systems/#mobility-online</a:t>
            </a:r>
            <a:endParaRPr lang="en-US" sz="1800" dirty="0"/>
          </a:p>
          <a:p>
            <a:pPr lvl="1"/>
            <a:r>
              <a:rPr lang="en-US" sz="1800" dirty="0">
                <a:hlinkClick r:id="rId5"/>
              </a:rPr>
              <a:t>https://www.utwente.nl/en/ap/education/graduate/#before-the-start-of-the-masters-assignment</a:t>
            </a:r>
            <a:endParaRPr lang="en-US" sz="1800" dirty="0"/>
          </a:p>
          <a:p>
            <a:pPr lvl="1"/>
            <a:r>
              <a:rPr lang="en-US" sz="1800" dirty="0"/>
              <a:t>Questions to Anita Weise </a:t>
            </a:r>
            <a:r>
              <a:rPr lang="en-US" sz="1800" dirty="0">
                <a:hlinkClick r:id="rId6"/>
              </a:rPr>
              <a:t>tn-tnw@utwente.nl</a:t>
            </a:r>
            <a:r>
              <a:rPr lang="en-US" sz="18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44059B-6F8F-46F2-8AFE-ADDA3BD8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50548C-1488-4380-920C-FDF9D51BD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0683" y="498630"/>
            <a:ext cx="2477499" cy="23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4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3BCB-DAE5-4318-922D-7386DA3E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master assignment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396D6B-D65D-441B-B5A9-A0472B7035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main objective of the assignment is that the student learns and proves that (s)he is able to;</a:t>
            </a:r>
          </a:p>
          <a:p>
            <a:r>
              <a:rPr lang="en-US" dirty="0"/>
              <a:t>define,</a:t>
            </a:r>
          </a:p>
          <a:p>
            <a:r>
              <a:rPr lang="en-US" dirty="0"/>
              <a:t>perform,</a:t>
            </a:r>
          </a:p>
          <a:p>
            <a:r>
              <a:rPr lang="en-US" dirty="0"/>
              <a:t>complete,</a:t>
            </a:r>
          </a:p>
          <a:p>
            <a:r>
              <a:rPr lang="en-US" dirty="0"/>
              <a:t>reflect,</a:t>
            </a:r>
          </a:p>
          <a:p>
            <a:pPr marL="0" indent="0">
              <a:buNone/>
            </a:pPr>
            <a:r>
              <a:rPr lang="en-US" dirty="0"/>
              <a:t>on research project in AP domain with a large degree of independence.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F587A5-36C2-4314-8724-71EBD3F1F8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6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FE70D1-C557-48FB-AF6B-2C39792D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Assigment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1479F-3514-46DB-84A4-1FDFFD02C8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Research performed in a </a:t>
            </a:r>
          </a:p>
          <a:p>
            <a:pPr lvl="1"/>
            <a:r>
              <a:rPr lang="en-US" dirty="0"/>
              <a:t>research group, </a:t>
            </a:r>
          </a:p>
          <a:p>
            <a:pPr lvl="1"/>
            <a:r>
              <a:rPr lang="en-US" dirty="0"/>
              <a:t>research institute or </a:t>
            </a:r>
          </a:p>
          <a:p>
            <a:pPr lvl="1"/>
            <a:r>
              <a:rPr lang="en-US" dirty="0"/>
              <a:t>company</a:t>
            </a:r>
          </a:p>
          <a:p>
            <a:r>
              <a:rPr lang="en-US" dirty="0"/>
              <a:t>Duration: 40 EC ≈ 28 weeks → 7 months</a:t>
            </a:r>
          </a:p>
          <a:p>
            <a:r>
              <a:rPr lang="en-US" dirty="0"/>
              <a:t>Research with a physics-oriented research question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F04165-E9DF-45F0-A855-B0D10537D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3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E919CA8-2B85-4DFF-AE0D-CA5C82BF7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533107-0B81-41AF-A85D-136CD8E5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88" y="3004504"/>
            <a:ext cx="10515600" cy="1325563"/>
          </a:xfrm>
        </p:spPr>
        <p:txBody>
          <a:bodyPr/>
          <a:lstStyle/>
          <a:p>
            <a:r>
              <a:rPr lang="en-US" dirty="0"/>
              <a:t>Organization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14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A4ACB7-5000-41BE-9F66-CDE58FA21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83007AD9-6023-6990-784B-EAA0C326B3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765" y="511067"/>
            <a:ext cx="11125720" cy="5464517"/>
          </a:xfrm>
        </p:spPr>
      </p:pic>
    </p:spTree>
    <p:extLst>
      <p:ext uri="{BB962C8B-B14F-4D97-AF65-F5344CB8AC3E}">
        <p14:creationId xmlns:p14="http://schemas.microsoft.com/office/powerpoint/2010/main" val="244613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037565E-9BA2-BB87-0445-BD73A33D0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782" y="2649774"/>
            <a:ext cx="7397657" cy="36334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781C62-BB2F-4AE0-B3FD-2C9E67C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Requirements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8CDF86-9453-4841-AED0-2C0977790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694" y="1376422"/>
            <a:ext cx="11358489" cy="1015086"/>
          </a:xfrm>
          <a:ln w="76200">
            <a:solidFill>
              <a:srgbClr val="34B234"/>
            </a:solidFill>
          </a:ln>
        </p:spPr>
        <p:txBody>
          <a:bodyPr/>
          <a:lstStyle/>
          <a:p>
            <a:r>
              <a:rPr lang="en-US" dirty="0"/>
              <a:t>Completed </a:t>
            </a:r>
            <a:r>
              <a:rPr lang="nl-NL" dirty="0"/>
              <a:t>≥</a:t>
            </a:r>
            <a:r>
              <a:rPr lang="en-US" dirty="0"/>
              <a:t>50 EC of M1 master’s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i="1" dirty="0"/>
              <a:t>All other </a:t>
            </a:r>
            <a:r>
              <a:rPr lang="en-US" i="1" dirty="0" err="1"/>
              <a:t>programme</a:t>
            </a:r>
            <a:r>
              <a:rPr lang="en-US" i="1" dirty="0"/>
              <a:t> units are completed </a:t>
            </a:r>
            <a:r>
              <a:rPr lang="en-US" i="1" u="sng" dirty="0"/>
              <a:t>before</a:t>
            </a:r>
            <a:r>
              <a:rPr lang="en-US" i="1" dirty="0"/>
              <a:t> the final examination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127" lvl="1" indent="0">
              <a:buNone/>
            </a:pPr>
            <a:endParaRPr lang="en-US" dirty="0"/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6F698B-52C2-4A36-9B3E-47F740F98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D825E137-BED9-4BA0-98CB-ACCE1BE619B8}"/>
              </a:ext>
            </a:extLst>
          </p:cNvPr>
          <p:cNvSpPr/>
          <p:nvPr/>
        </p:nvSpPr>
        <p:spPr>
          <a:xfrm>
            <a:off x="2496392" y="3179863"/>
            <a:ext cx="7298436" cy="1905544"/>
          </a:xfrm>
          <a:prstGeom prst="roundRect">
            <a:avLst>
              <a:gd name="adj" fmla="val 5904"/>
            </a:avLst>
          </a:prstGeom>
          <a:solidFill>
            <a:srgbClr val="34B234">
              <a:alpha val="25000"/>
            </a:srgbClr>
          </a:solidFill>
          <a:ln w="38100">
            <a:solidFill>
              <a:srgbClr val="34B23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75E31F33-669F-A280-C251-BBDAA80EDDA3}"/>
              </a:ext>
            </a:extLst>
          </p:cNvPr>
          <p:cNvSpPr/>
          <p:nvPr/>
        </p:nvSpPr>
        <p:spPr>
          <a:xfrm>
            <a:off x="2496392" y="5064280"/>
            <a:ext cx="7298436" cy="685591"/>
          </a:xfrm>
          <a:prstGeom prst="roundRect">
            <a:avLst/>
          </a:prstGeom>
          <a:solidFill>
            <a:srgbClr val="34B234">
              <a:alpha val="25000"/>
            </a:srgbClr>
          </a:solidFill>
          <a:ln w="38100">
            <a:solidFill>
              <a:srgbClr val="34B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1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3F70BA4-E825-D541-CBB9-E947B8A15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861" y="2157342"/>
            <a:ext cx="6229350" cy="44291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781C62-BB2F-4AE0-B3FD-2C9E67C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Requirements – side entry </a:t>
            </a:r>
            <a:r>
              <a:rPr lang="en-US" dirty="0" err="1"/>
              <a:t>hbo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8CDF86-9453-4841-AED0-2C0977790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694" y="1027906"/>
            <a:ext cx="11358489" cy="1015086"/>
          </a:xfrm>
          <a:ln w="76200">
            <a:solidFill>
              <a:srgbClr val="34B234"/>
            </a:solidFill>
          </a:ln>
        </p:spPr>
        <p:txBody>
          <a:bodyPr/>
          <a:lstStyle/>
          <a:p>
            <a:r>
              <a:rPr lang="en-US" dirty="0"/>
              <a:t>Completed </a:t>
            </a:r>
            <a:r>
              <a:rPr lang="nl-NL" dirty="0"/>
              <a:t>≥</a:t>
            </a:r>
            <a:r>
              <a:rPr lang="en-US" dirty="0"/>
              <a:t>70 EC of M1 master’s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i="1" dirty="0"/>
              <a:t>All other </a:t>
            </a:r>
            <a:r>
              <a:rPr lang="en-US" i="1" dirty="0" err="1"/>
              <a:t>programme</a:t>
            </a:r>
            <a:r>
              <a:rPr lang="en-US" i="1" dirty="0"/>
              <a:t> units are completed </a:t>
            </a:r>
            <a:r>
              <a:rPr lang="en-US" i="1" u="sng" dirty="0"/>
              <a:t>before</a:t>
            </a:r>
            <a:r>
              <a:rPr lang="en-US" i="1" dirty="0"/>
              <a:t> the final examination</a:t>
            </a:r>
          </a:p>
          <a:p>
            <a:pPr lvl="1"/>
            <a:endParaRPr lang="en-US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127" lvl="1" indent="0">
              <a:buNone/>
            </a:pPr>
            <a:endParaRPr lang="en-US" dirty="0"/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6F698B-52C2-4A36-9B3E-47F740F98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D825E137-BED9-4BA0-98CB-ACCE1BE619B8}"/>
              </a:ext>
            </a:extLst>
          </p:cNvPr>
          <p:cNvSpPr/>
          <p:nvPr/>
        </p:nvSpPr>
        <p:spPr>
          <a:xfrm>
            <a:off x="2433233" y="2604917"/>
            <a:ext cx="6648773" cy="2696925"/>
          </a:xfrm>
          <a:prstGeom prst="roundRect">
            <a:avLst/>
          </a:prstGeom>
          <a:solidFill>
            <a:srgbClr val="34B234">
              <a:alpha val="25000"/>
            </a:srgbClr>
          </a:solidFill>
          <a:ln w="38100">
            <a:solidFill>
              <a:srgbClr val="34B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B8951CD8-7ECB-5E07-0665-7A7F1BE38329}"/>
              </a:ext>
            </a:extLst>
          </p:cNvPr>
          <p:cNvSpPr/>
          <p:nvPr/>
        </p:nvSpPr>
        <p:spPr>
          <a:xfrm>
            <a:off x="2446149" y="5301842"/>
            <a:ext cx="6648773" cy="278235"/>
          </a:xfrm>
          <a:prstGeom prst="roundRect">
            <a:avLst/>
          </a:prstGeom>
          <a:solidFill>
            <a:srgbClr val="34B234">
              <a:alpha val="25000"/>
            </a:srgbClr>
          </a:solidFill>
          <a:ln w="38100">
            <a:solidFill>
              <a:srgbClr val="34B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2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theme/theme1.xml><?xml version="1.0" encoding="utf-8"?>
<a:theme xmlns:a="http://schemas.openxmlformats.org/drawingml/2006/main" name="UT Title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Chapter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3.xml><?xml version="1.0" encoding="utf-8"?>
<a:theme xmlns:a="http://schemas.openxmlformats.org/drawingml/2006/main" name="UT Chapter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4.xml><?xml version="1.0" encoding="utf-8"?>
<a:theme xmlns:a="http://schemas.openxmlformats.org/drawingml/2006/main" name="UT Chapter slide White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5.xml><?xml version="1.0" encoding="utf-8"?>
<a:theme xmlns:a="http://schemas.openxmlformats.org/drawingml/2006/main" name="UT Chapter slide Black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6.xml><?xml version="1.0" encoding="utf-8"?>
<a:theme xmlns:a="http://schemas.openxmlformats.org/drawingml/2006/main" name="UT Table of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7.xml><?xml version="1.0" encoding="utf-8"?>
<a:theme xmlns:a="http://schemas.openxmlformats.org/drawingml/2006/main" name="UT Table of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8.xml><?xml version="1.0" encoding="utf-8"?>
<a:theme xmlns:a="http://schemas.openxmlformats.org/drawingml/2006/main" name="UT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9.xml><?xml version="1.0" encoding="utf-8"?>
<a:theme xmlns:a="http://schemas.openxmlformats.org/drawingml/2006/main" name="UT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test</Template>
  <TotalTime>6444</TotalTime>
  <Words>914</Words>
  <Application>Microsoft Office PowerPoint</Application>
  <PresentationFormat>Breedbeeld</PresentationFormat>
  <Paragraphs>201</Paragraphs>
  <Slides>32</Slides>
  <Notes>12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9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5" baseType="lpstr">
      <vt:lpstr>Arial</vt:lpstr>
      <vt:lpstr>Arial Narrow</vt:lpstr>
      <vt:lpstr>Calibri</vt:lpstr>
      <vt:lpstr>UT Title slide Black</vt:lpstr>
      <vt:lpstr>UT Chapter slide White</vt:lpstr>
      <vt:lpstr>UT Chapter slide Black</vt:lpstr>
      <vt:lpstr>UT Chapter slide White + logo own name</vt:lpstr>
      <vt:lpstr>UT Chapter slide Black + logo own name</vt:lpstr>
      <vt:lpstr>UT Table of Content slide White</vt:lpstr>
      <vt:lpstr>UT Table of Content slide Black</vt:lpstr>
      <vt:lpstr>UT Content slide White</vt:lpstr>
      <vt:lpstr>UT Content slide Black</vt:lpstr>
      <vt:lpstr>Worksheet</vt:lpstr>
      <vt:lpstr>Preparation  master assignment</vt:lpstr>
      <vt:lpstr>Preparation master assignment</vt:lpstr>
      <vt:lpstr>Master Assignment</vt:lpstr>
      <vt:lpstr>Goal of master assignment</vt:lpstr>
      <vt:lpstr>Master Assigment</vt:lpstr>
      <vt:lpstr>Organization</vt:lpstr>
      <vt:lpstr>PowerPoint-presentatie</vt:lpstr>
      <vt:lpstr>Admission Requirements</vt:lpstr>
      <vt:lpstr>Admission Requirements – side entry hbo</vt:lpstr>
      <vt:lpstr>organization</vt:lpstr>
      <vt:lpstr>Organization - instuructions</vt:lpstr>
      <vt:lpstr>Courselist </vt:lpstr>
      <vt:lpstr>Mobility online - instructions</vt:lpstr>
      <vt:lpstr>Master’s graduation committee</vt:lpstr>
      <vt:lpstr>Applied physics staff</vt:lpstr>
      <vt:lpstr>Master’s graduation committee</vt:lpstr>
      <vt:lpstr> You are in the lead</vt:lpstr>
      <vt:lpstr>Assessment</vt:lpstr>
      <vt:lpstr>Products</vt:lpstr>
      <vt:lpstr>Physics aspects </vt:lpstr>
      <vt:lpstr>General aspects </vt:lpstr>
      <vt:lpstr>Midterm evaluation</vt:lpstr>
      <vt:lpstr>During assignment</vt:lpstr>
      <vt:lpstr>PowerPoint-presentatie</vt:lpstr>
      <vt:lpstr>Planning</vt:lpstr>
      <vt:lpstr>Clear communication</vt:lpstr>
      <vt:lpstr>Writing</vt:lpstr>
      <vt:lpstr>Language center - workshops</vt:lpstr>
      <vt:lpstr>Language center - Assistance</vt:lpstr>
      <vt:lpstr>Experience</vt:lpstr>
      <vt:lpstr>PowerPoint-presentatie</vt:lpstr>
      <vt:lpstr>organization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Emmerik, Carlijn van (UT-TNW)</cp:lastModifiedBy>
  <cp:revision>77</cp:revision>
  <dcterms:created xsi:type="dcterms:W3CDTF">2019-02-08T09:55:16Z</dcterms:created>
  <dcterms:modified xsi:type="dcterms:W3CDTF">2024-12-05T13:41:38Z</dcterms:modified>
</cp:coreProperties>
</file>