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10"/>
  </p:notesMasterIdLst>
  <p:handoutMasterIdLst>
    <p:handoutMasterId r:id="rId11"/>
  </p:handoutMasterIdLst>
  <p:sldIdLst>
    <p:sldId id="976" r:id="rId2"/>
    <p:sldId id="1005" r:id="rId3"/>
    <p:sldId id="1007" r:id="rId4"/>
    <p:sldId id="1008" r:id="rId5"/>
    <p:sldId id="1006" r:id="rId6"/>
    <p:sldId id="1009" r:id="rId7"/>
    <p:sldId id="1010" r:id="rId8"/>
    <p:sldId id="1011" r:id="rId9"/>
  </p:sldIdLst>
  <p:sldSz cx="9906000" cy="6858000" type="A4"/>
  <p:notesSz cx="6669088" cy="9926638"/>
  <p:custDataLst>
    <p:tags r:id="rId12"/>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0"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Vangorp" initials="PV" lastIdx="6" clrIdx="0">
    <p:extLst>
      <p:ext uri="{19B8F6BF-5375-455C-9EA6-DF929625EA0E}">
        <p15:presenceInfo xmlns:p15="http://schemas.microsoft.com/office/powerpoint/2012/main" userId="S::Vangorp@edgehill.ac.uk::3587515f-ddb1-4fe9-9d4f-a483c432d0d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6"/>
    <a:srgbClr val="FFFF99"/>
    <a:srgbClr val="004895"/>
    <a:srgbClr val="5A8DCA"/>
    <a:srgbClr val="7FA3CA"/>
    <a:srgbClr val="CCDAEA"/>
    <a:srgbClr val="B2B2B2"/>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redný štýl 2 - zvýrazneni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72" autoAdjust="0"/>
    <p:restoredTop sz="91003" autoAdjust="0"/>
  </p:normalViewPr>
  <p:slideViewPr>
    <p:cSldViewPr snapToGrid="0">
      <p:cViewPr varScale="1">
        <p:scale>
          <a:sx n="64" d="100"/>
          <a:sy n="64" d="100"/>
        </p:scale>
        <p:origin x="992" y="48"/>
      </p:cViewPr>
      <p:guideLst>
        <p:guide orient="horz" pos="986"/>
        <p:guide orient="horz" pos="910"/>
        <p:guide orient="horz" pos="3827"/>
        <p:guide orient="horz" pos="3902"/>
        <p:guide orient="horz" pos="4054"/>
        <p:guide orient="horz" pos="4167"/>
        <p:guide pos="3120"/>
        <p:guide pos="5923"/>
        <p:guide pos="5999"/>
        <p:guide pos="317"/>
        <p:guide pos="2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8581"/>
    </p:cViewPr>
  </p:sorterViewPr>
  <p:notesViewPr>
    <p:cSldViewPr snapToGrid="0">
      <p:cViewPr varScale="1">
        <p:scale>
          <a:sx n="56" d="100"/>
          <a:sy n="56" d="100"/>
        </p:scale>
        <p:origin x="-2658" y="-78"/>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4FF5ECBC-4982-4437-ADA5-B37F96CDA8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26" name="Picture 25" descr="Logo&#10;&#10;Description automatically generated">
            <a:extLst>
              <a:ext uri="{FF2B5EF4-FFF2-40B4-BE49-F238E27FC236}">
                <a16:creationId xmlns:a16="http://schemas.microsoft.com/office/drawing/2014/main" id="{0EAC1C10-FC16-4EB7-8F24-A7362C744C3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3" name="Picture 12">
            <a:extLst>
              <a:ext uri="{FF2B5EF4-FFF2-40B4-BE49-F238E27FC236}">
                <a16:creationId xmlns:a16="http://schemas.microsoft.com/office/drawing/2014/main" id="{9372259A-1061-4113-9F25-34145314703D}"/>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0" name="Rectangle 3">
            <a:extLst>
              <a:ext uri="{FF2B5EF4-FFF2-40B4-BE49-F238E27FC236}">
                <a16:creationId xmlns:a16="http://schemas.microsoft.com/office/drawing/2014/main" id="{C41A92DB-1050-4100-9205-C6FA7C88A33D}"/>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tx1"/>
                </a:solidFill>
              </a:defRPr>
            </a:lvl1pPr>
          </a:lstStyle>
          <a:p>
            <a:r>
              <a:rPr lang="en-US" dirty="0"/>
              <a:t>Subtitle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745CD4F6-E636-47D9-9A59-C31AC7B63EE7}"/>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12" name="Picture 11">
            <a:extLst>
              <a:ext uri="{FF2B5EF4-FFF2-40B4-BE49-F238E27FC236}">
                <a16:creationId xmlns:a16="http://schemas.microsoft.com/office/drawing/2014/main" id="{12BDF07D-0F48-452B-8785-B315966FA3D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3" name="Picture 4" descr="http://www.mobidem.tu-dortmund.de/joomla/images/tu-dortmund-logo.png">
            <a:extLst>
              <a:ext uri="{FF2B5EF4-FFF2-40B4-BE49-F238E27FC236}">
                <a16:creationId xmlns:a16="http://schemas.microsoft.com/office/drawing/2014/main" id="{F9CA64BF-1DA0-4457-9063-C29511215DA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utwente.nl/huisstijl/downloads/woordmerk/ut-logo-2400-black-nl.png">
            <a:extLst>
              <a:ext uri="{FF2B5EF4-FFF2-40B4-BE49-F238E27FC236}">
                <a16:creationId xmlns:a16="http://schemas.microsoft.com/office/drawing/2014/main" id="{DB016AA7-7B9E-4C9A-B031-7B0EF452C8C0}"/>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9C377B5-67B0-4CBF-AAFA-E1D06C6E7B24}"/>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E1896ECE-2DAA-4861-8844-DA373AFD6DB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17" name="Picture 16" descr="Logo&#10;&#10;Description automatically generated">
            <a:extLst>
              <a:ext uri="{FF2B5EF4-FFF2-40B4-BE49-F238E27FC236}">
                <a16:creationId xmlns:a16="http://schemas.microsoft.com/office/drawing/2014/main" id="{CE9D4944-D3CC-4CC4-84AD-92D5876185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8" name="Picture 17">
            <a:extLst>
              <a:ext uri="{FF2B5EF4-FFF2-40B4-BE49-F238E27FC236}">
                <a16:creationId xmlns:a16="http://schemas.microsoft.com/office/drawing/2014/main" id="{A9AC97A4-3B75-4874-B36B-E5B2A4101605}"/>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400" i="0"/>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602102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4"/>
          <a:stretch>
            <a:fillRect/>
          </a:stretch>
        </p:blipFill>
        <p:spPr>
          <a:xfrm>
            <a:off x="7743494" y="611951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16760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133083"/>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6884D627-CCC3-48DF-B2E5-7D880973C4D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006982"/>
            <a:ext cx="1257855" cy="554789"/>
          </a:xfrm>
          <a:prstGeom prst="rect">
            <a:avLst/>
          </a:prstGeom>
        </p:spPr>
      </p:pic>
      <p:pic>
        <p:nvPicPr>
          <p:cNvPr id="19" name="Picture 18" descr="Logo&#10;&#10;Description automatically generated">
            <a:extLst>
              <a:ext uri="{FF2B5EF4-FFF2-40B4-BE49-F238E27FC236}">
                <a16:creationId xmlns:a16="http://schemas.microsoft.com/office/drawing/2014/main" id="{E20B6D0F-914A-4754-92DF-AF91D8054B7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052276"/>
            <a:ext cx="511638" cy="464200"/>
          </a:xfrm>
          <a:prstGeom prst="rect">
            <a:avLst/>
          </a:prstGeom>
        </p:spPr>
      </p:pic>
      <p:pic>
        <p:nvPicPr>
          <p:cNvPr id="10" name="Picture 9">
            <a:extLst>
              <a:ext uri="{FF2B5EF4-FFF2-40B4-BE49-F238E27FC236}">
                <a16:creationId xmlns:a16="http://schemas.microsoft.com/office/drawing/2014/main" id="{834E8657-7FDA-4F17-A28C-3E01BD30F926}"/>
              </a:ext>
            </a:extLst>
          </p:cNvPr>
          <p:cNvPicPr>
            <a:picLocks noChangeAspect="1"/>
          </p:cNvPicPr>
          <p:nvPr userDrawn="1"/>
        </p:nvPicPr>
        <p:blipFill>
          <a:blip r:embed="rId9"/>
          <a:stretch>
            <a:fillRect/>
          </a:stretch>
        </p:blipFill>
        <p:spPr>
          <a:xfrm>
            <a:off x="8154457" y="5490350"/>
            <a:ext cx="1751542" cy="529536"/>
          </a:xfrm>
          <a:prstGeom prst="rect">
            <a:avLst/>
          </a:prstGeom>
        </p:spPr>
      </p:pic>
      <p:sp>
        <p:nvSpPr>
          <p:cNvPr id="11" name="TextBox 10">
            <a:extLst>
              <a:ext uri="{FF2B5EF4-FFF2-40B4-BE49-F238E27FC236}">
                <a16:creationId xmlns:a16="http://schemas.microsoft.com/office/drawing/2014/main" id="{8C7F0C0F-D4C6-4FE5-A957-3E802030CB7D}"/>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12" name="TextBox 11">
            <a:extLst>
              <a:ext uri="{FF2B5EF4-FFF2-40B4-BE49-F238E27FC236}">
                <a16:creationId xmlns:a16="http://schemas.microsoft.com/office/drawing/2014/main" id="{40EA9A5E-A5BE-490E-8F37-11969F2A7416}"/>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16" name="Picture 15" descr="A close up of a logo&#10;&#10;Description automatically generated">
            <a:extLst>
              <a:ext uri="{FF2B5EF4-FFF2-40B4-BE49-F238E27FC236}">
                <a16:creationId xmlns:a16="http://schemas.microsoft.com/office/drawing/2014/main" id="{29BBD33D-7541-4B79-B1A8-04868F5A214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17" name="Inhaltsplatzhalter 2">
            <a:extLst>
              <a:ext uri="{FF2B5EF4-FFF2-40B4-BE49-F238E27FC236}">
                <a16:creationId xmlns:a16="http://schemas.microsoft.com/office/drawing/2014/main" id="{192BC3C8-13E3-498E-9E3F-B7CBB1A89028}"/>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solidFill>
                  <a:schemeClr val="bg1"/>
                </a:solidFill>
              </a:defRPr>
            </a:lvl1pPr>
          </a:lstStyle>
          <a:p>
            <a:pPr lvl="0"/>
            <a:r>
              <a:rPr lang="en-US" dirty="0"/>
              <a:t>IO2</a:t>
            </a:r>
          </a:p>
          <a:p>
            <a:pPr lvl="0"/>
            <a:r>
              <a:rPr lang="en-US" dirty="0"/>
              <a:t>???</a:t>
            </a:r>
          </a:p>
          <a:p>
            <a:pPr lvl="0"/>
            <a:endParaRPr lang="en-US" dirty="0"/>
          </a:p>
        </p:txBody>
      </p:sp>
      <p:sp>
        <p:nvSpPr>
          <p:cNvPr id="20" name="TextBox 19">
            <a:extLst>
              <a:ext uri="{FF2B5EF4-FFF2-40B4-BE49-F238E27FC236}">
                <a16:creationId xmlns:a16="http://schemas.microsoft.com/office/drawing/2014/main" id="{9A0063C9-1BF3-4F95-94D2-0AA3A97371E2}"/>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1" name="Rectangle 20">
            <a:extLst>
              <a:ext uri="{FF2B5EF4-FFF2-40B4-BE49-F238E27FC236}">
                <a16:creationId xmlns:a16="http://schemas.microsoft.com/office/drawing/2014/main" id="{32B230F5-93BA-44E9-8C3E-8345D9670402}"/>
              </a:ext>
            </a:extLst>
          </p:cNvPr>
          <p:cNvSpPr/>
          <p:nvPr userDrawn="1"/>
        </p:nvSpPr>
        <p:spPr>
          <a:xfrm>
            <a:off x="0" y="6551914"/>
            <a:ext cx="9906000" cy="307777"/>
          </a:xfrm>
          <a:prstGeom prst="rect">
            <a:avLst/>
          </a:prstGeom>
          <a:solidFill>
            <a:schemeClr val="bg1"/>
          </a:solidFill>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6F66BF9-2943-4992-9D42-B55B9E59FF1A}"/>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6" name="Rectangle 5">
            <a:extLst>
              <a:ext uri="{FF2B5EF4-FFF2-40B4-BE49-F238E27FC236}">
                <a16:creationId xmlns:a16="http://schemas.microsoft.com/office/drawing/2014/main" id="{CB8D6988-6C50-4B06-AD8D-3DD63F89F122}"/>
              </a:ext>
            </a:extLst>
          </p:cNvPr>
          <p:cNvSpPr/>
          <p:nvPr userDrawn="1"/>
        </p:nvSpPr>
        <p:spPr bwMode="auto">
          <a:xfrm>
            <a:off x="0" y="599054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6CCEDA70-1ACC-4791-B684-026FB354F8C9}"/>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503800"/>
            <a:ext cx="4112196" cy="4290068"/>
          </a:xfrm>
          <a:prstGeom prst="rect">
            <a:avLst/>
          </a:prstGeom>
        </p:spPr>
      </p:pic>
      <p:pic>
        <p:nvPicPr>
          <p:cNvPr id="13" name="Picture 12">
            <a:extLst>
              <a:ext uri="{FF2B5EF4-FFF2-40B4-BE49-F238E27FC236}">
                <a16:creationId xmlns:a16="http://schemas.microsoft.com/office/drawing/2014/main" id="{8464D011-FCED-4999-9F7A-48FE86B3EB76}"/>
              </a:ext>
            </a:extLst>
          </p:cNvPr>
          <p:cNvPicPr>
            <a:picLocks noChangeAspect="1"/>
          </p:cNvPicPr>
          <p:nvPr userDrawn="1"/>
        </p:nvPicPr>
        <p:blipFill>
          <a:blip r:embed="rId3"/>
          <a:stretch>
            <a:fillRect/>
          </a:stretch>
        </p:blipFill>
        <p:spPr>
          <a:xfrm>
            <a:off x="7743494" y="608903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10DC0D86-74A3-4DF4-83B0-FA8CDB37EEF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13712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78B23EB9-5F86-4AE9-90C7-3A647170A9D2}"/>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102603"/>
            <a:ext cx="1772690" cy="32336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8FEA631-B45E-4262-8126-2DFF0A299D44}"/>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tx1"/>
                </a:solidFill>
                <a:latin typeface="+mj-lt"/>
                <a:ea typeface="+mj-ea"/>
                <a:cs typeface="+mj-cs"/>
              </a:rPr>
              <a:t>Contact</a:t>
            </a:r>
            <a:r>
              <a:rPr lang="en-US" sz="1200" b="0" dirty="0">
                <a:solidFill>
                  <a:schemeClr val="tx1"/>
                </a:solidFill>
              </a:rPr>
              <a:t> </a:t>
            </a:r>
            <a:r>
              <a:rPr lang="en-US" sz="2000" b="0" i="1" kern="1200" dirty="0">
                <a:solidFill>
                  <a:schemeClr val="tx1"/>
                </a:solidFill>
                <a:latin typeface="+mj-lt"/>
                <a:ea typeface="+mj-ea"/>
                <a:cs typeface="+mj-cs"/>
              </a:rPr>
              <a:t>Information</a:t>
            </a:r>
          </a:p>
        </p:txBody>
      </p:sp>
      <p:sp>
        <p:nvSpPr>
          <p:cNvPr id="19" name="TextBox 18">
            <a:extLst>
              <a:ext uri="{FF2B5EF4-FFF2-40B4-BE49-F238E27FC236}">
                <a16:creationId xmlns:a16="http://schemas.microsoft.com/office/drawing/2014/main" id="{F5C12965-AC0D-4E9A-AE7F-48CB6A2FA49D}"/>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tx1"/>
                </a:solidFill>
                <a:latin typeface="+mj-lt"/>
                <a:ea typeface="+mj-ea"/>
                <a:cs typeface="+mj-cs"/>
              </a:rPr>
              <a:t>Website: http://project-persist.eu/ </a:t>
            </a:r>
          </a:p>
          <a:p>
            <a:r>
              <a:rPr lang="en-US" sz="1400" b="0" i="1" kern="1200" dirty="0">
                <a:solidFill>
                  <a:schemeClr val="tx1"/>
                </a:solidFill>
                <a:latin typeface="+mj-lt"/>
                <a:ea typeface="+mj-ea"/>
                <a:cs typeface="+mj-cs"/>
              </a:rPr>
              <a:t>LinkedIn: PERSIST group</a:t>
            </a:r>
          </a:p>
          <a:p>
            <a:r>
              <a:rPr lang="en-US" sz="1400" b="0" i="1" kern="1200" dirty="0" err="1">
                <a:solidFill>
                  <a:schemeClr val="tx1"/>
                </a:solidFill>
                <a:latin typeface="+mj-lt"/>
                <a:ea typeface="+mj-ea"/>
                <a:cs typeface="+mj-cs"/>
              </a:rPr>
              <a:t>EMail</a:t>
            </a:r>
            <a:r>
              <a:rPr lang="en-US" sz="1400" b="0" i="1" kern="1200" dirty="0">
                <a:solidFill>
                  <a:schemeClr val="tx1"/>
                </a:solidFill>
                <a:latin typeface="+mj-lt"/>
                <a:ea typeface="+mj-ea"/>
                <a:cs typeface="+mj-cs"/>
              </a:rPr>
              <a:t>: project-persist@utwente.nl</a:t>
            </a:r>
          </a:p>
        </p:txBody>
      </p:sp>
      <p:sp>
        <p:nvSpPr>
          <p:cNvPr id="2" name="Rectangle 1">
            <a:extLst>
              <a:ext uri="{FF2B5EF4-FFF2-40B4-BE49-F238E27FC236}">
                <a16:creationId xmlns:a16="http://schemas.microsoft.com/office/drawing/2014/main" id="{256E175B-3298-4050-AF66-01D83F4A75CD}"/>
              </a:ext>
            </a:extLst>
          </p:cNvPr>
          <p:cNvSpPr/>
          <p:nvPr userDrawn="1"/>
        </p:nvSpPr>
        <p:spPr>
          <a:xfrm>
            <a:off x="0" y="6551914"/>
            <a:ext cx="9906000" cy="307777"/>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4" name="Picture 3">
            <a:extLst>
              <a:ext uri="{FF2B5EF4-FFF2-40B4-BE49-F238E27FC236}">
                <a16:creationId xmlns:a16="http://schemas.microsoft.com/office/drawing/2014/main" id="{95D160F2-8DB1-4444-8D81-1EF8A7481A19}"/>
              </a:ext>
            </a:extLst>
          </p:cNvPr>
          <p:cNvPicPr>
            <a:picLocks noChangeAspect="1"/>
          </p:cNvPicPr>
          <p:nvPr userDrawn="1"/>
        </p:nvPicPr>
        <p:blipFill>
          <a:blip r:embed="rId6">
            <a:alphaModFix amt="50000"/>
          </a:blip>
          <a:stretch>
            <a:fillRect/>
          </a:stretch>
        </p:blipFill>
        <p:spPr>
          <a:xfrm>
            <a:off x="4261104" y="3885563"/>
            <a:ext cx="5538660" cy="1883398"/>
          </a:xfrm>
          <a:prstGeom prst="rect">
            <a:avLst/>
          </a:prstGeom>
        </p:spPr>
      </p:pic>
      <p:pic>
        <p:nvPicPr>
          <p:cNvPr id="7" name="Picture 6" descr="A close up of a logo&#10;&#10;Description automatically generated">
            <a:extLst>
              <a:ext uri="{FF2B5EF4-FFF2-40B4-BE49-F238E27FC236}">
                <a16:creationId xmlns:a16="http://schemas.microsoft.com/office/drawing/2014/main" id="{3D59742F-9DED-42EA-86B0-D8E90E25CBC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0" name="Inhaltsplatzhalter 2">
            <a:extLst>
              <a:ext uri="{FF2B5EF4-FFF2-40B4-BE49-F238E27FC236}">
                <a16:creationId xmlns:a16="http://schemas.microsoft.com/office/drawing/2014/main" id="{11BCB360-7334-429E-BBD4-5041AB6BB99F}"/>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lvl1pPr>
          </a:lstStyle>
          <a:p>
            <a:pPr lvl="0"/>
            <a:r>
              <a:rPr lang="en-US" dirty="0"/>
              <a:t>IO2</a:t>
            </a:r>
          </a:p>
          <a:p>
            <a:pPr lvl="0"/>
            <a:r>
              <a:rPr lang="en-US" dirty="0"/>
              <a:t>???</a:t>
            </a:r>
          </a:p>
          <a:p>
            <a:pPr lvl="0"/>
            <a:endParaRPr lang="en-US" dirty="0"/>
          </a:p>
        </p:txBody>
      </p:sp>
      <p:sp>
        <p:nvSpPr>
          <p:cNvPr id="21" name="TextBox 20">
            <a:extLst>
              <a:ext uri="{FF2B5EF4-FFF2-40B4-BE49-F238E27FC236}">
                <a16:creationId xmlns:a16="http://schemas.microsoft.com/office/drawing/2014/main" id="{D7379032-8B11-4450-A751-4466AF4A80DD}"/>
              </a:ext>
            </a:extLst>
          </p:cNvPr>
          <p:cNvSpPr txBox="1"/>
          <p:nvPr userDrawn="1"/>
        </p:nvSpPr>
        <p:spPr>
          <a:xfrm>
            <a:off x="4218432" y="1865376"/>
            <a:ext cx="2188464" cy="307777"/>
          </a:xfrm>
          <a:prstGeom prst="rect">
            <a:avLst/>
          </a:prstGeom>
          <a:noFill/>
        </p:spPr>
        <p:txBody>
          <a:bodyPr wrap="square" rtlCol="0">
            <a:spAutoFit/>
          </a:bodyPr>
          <a:lstStyle/>
          <a:p>
            <a:r>
              <a:rPr lang="en-US" b="0" u="sng" dirty="0"/>
              <a:t>Next steps:</a:t>
            </a:r>
          </a:p>
        </p:txBody>
      </p:sp>
      <p:pic>
        <p:nvPicPr>
          <p:cNvPr id="22" name="Picture 21" descr="A picture containing text&#10;&#10;Description automatically generated">
            <a:extLst>
              <a:ext uri="{FF2B5EF4-FFF2-40B4-BE49-F238E27FC236}">
                <a16:creationId xmlns:a16="http://schemas.microsoft.com/office/drawing/2014/main" id="{AA8BC05E-5ED7-4737-8324-795947E1FEB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870016" y="6025809"/>
            <a:ext cx="1073760" cy="473592"/>
          </a:xfrm>
          <a:prstGeom prst="rect">
            <a:avLst/>
          </a:prstGeom>
        </p:spPr>
      </p:pic>
      <p:pic>
        <p:nvPicPr>
          <p:cNvPr id="23" name="Picture 22" descr="Logo&#10;&#10;Description automatically generated">
            <a:extLst>
              <a:ext uri="{FF2B5EF4-FFF2-40B4-BE49-F238E27FC236}">
                <a16:creationId xmlns:a16="http://schemas.microsoft.com/office/drawing/2014/main" id="{940B14DA-E1F8-49E9-92E7-215BEFEEFB1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88027" y="6020387"/>
            <a:ext cx="511638" cy="464200"/>
          </a:xfrm>
          <a:prstGeom prst="rect">
            <a:avLst/>
          </a:prstGeom>
        </p:spPr>
      </p:pic>
      <p:pic>
        <p:nvPicPr>
          <p:cNvPr id="24" name="Picture 23">
            <a:extLst>
              <a:ext uri="{FF2B5EF4-FFF2-40B4-BE49-F238E27FC236}">
                <a16:creationId xmlns:a16="http://schemas.microsoft.com/office/drawing/2014/main" id="{89977BDF-5256-43E0-9127-D020318A037D}"/>
              </a:ext>
            </a:extLst>
          </p:cNvPr>
          <p:cNvPicPr>
            <a:picLocks noChangeAspect="1"/>
          </p:cNvPicPr>
          <p:nvPr userDrawn="1"/>
        </p:nvPicPr>
        <p:blipFill>
          <a:blip r:embed="rId10"/>
          <a:stretch>
            <a:fillRect/>
          </a:stretch>
        </p:blipFill>
        <p:spPr>
          <a:xfrm>
            <a:off x="8154457" y="5563502"/>
            <a:ext cx="1751542" cy="529536"/>
          </a:xfrm>
          <a:prstGeom prst="rect">
            <a:avLst/>
          </a:prstGeom>
        </p:spPr>
      </p:pic>
    </p:spTree>
    <p:extLst>
      <p:ext uri="{BB962C8B-B14F-4D97-AF65-F5344CB8AC3E}">
        <p14:creationId xmlns:p14="http://schemas.microsoft.com/office/powerpoint/2010/main" val="4029281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1029" name="Rectangle 11" hidden="1">
                        <a:extLst>
                          <a:ext uri="{FF2B5EF4-FFF2-40B4-BE49-F238E27FC236}">
                            <a16:creationId xmlns:a16="http://schemas.microsoft.com/office/drawing/2014/main" id="{2412572D-4491-4E3E-91EE-9DA7299887E5}"/>
                          </a:ext>
                        </a:extLst>
                      </p:cNvPr>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382588" y="6356351"/>
            <a:ext cx="3118803"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pic>
        <p:nvPicPr>
          <p:cNvPr id="8" name="Picture 4" descr="http://www.mobidem.tu-dortmund.de/joomla/images/tu-dortmund-logo.png">
            <a:extLst>
              <a:ext uri="{FF2B5EF4-FFF2-40B4-BE49-F238E27FC236}">
                <a16:creationId xmlns:a16="http://schemas.microsoft.com/office/drawing/2014/main" id="{AAD89F8C-D46A-4098-AC18-1B06390275E0}"/>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5295837" y="6383801"/>
            <a:ext cx="1100210" cy="16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
            <a:extLst>
              <a:ext uri="{FF2B5EF4-FFF2-40B4-BE49-F238E27FC236}">
                <a16:creationId xmlns:a16="http://schemas.microsoft.com/office/drawing/2014/main" id="{B2E82A9E-D2B8-4377-BB10-C878EFF5E7F6}"/>
              </a:ext>
            </a:extLst>
          </p:cNvPr>
          <p:cNvPicPr>
            <a:picLocks noChangeAspect="1"/>
          </p:cNvPicPr>
          <p:nvPr userDrawn="1"/>
        </p:nvPicPr>
        <p:blipFill>
          <a:blip r:embed="rId14"/>
          <a:stretch>
            <a:fillRect/>
          </a:stretch>
        </p:blipFill>
        <p:spPr>
          <a:xfrm>
            <a:off x="5337011" y="6605567"/>
            <a:ext cx="1017862" cy="231817"/>
          </a:xfrm>
          <a:prstGeom prst="rect">
            <a:avLst/>
          </a:prstGeom>
        </p:spPr>
      </p:pic>
      <p:pic>
        <p:nvPicPr>
          <p:cNvPr id="12" name="Picture 2" descr="http://www.utwente.nl/huisstijl/downloads/woordmerk/ut-logo-2400-black-nl.png">
            <a:extLst>
              <a:ext uri="{FF2B5EF4-FFF2-40B4-BE49-F238E27FC236}">
                <a16:creationId xmlns:a16="http://schemas.microsoft.com/office/drawing/2014/main" id="{5558C7FD-8FF8-439A-9CF2-E043807C2FB2}"/>
              </a:ext>
            </a:extLst>
          </p:cNvPr>
          <p:cNvPicPr>
            <a:picLocks noChangeAspect="1" noChangeArrowheads="1"/>
          </p:cNvPicPr>
          <p:nvPr userDrawn="1"/>
        </p:nvPicPr>
        <p:blipFill rotWithShape="1">
          <a:blip r:embed="rId15" cstate="print">
            <a:extLst>
              <a:ext uri="{28A0092B-C50C-407E-A947-70E740481C1C}">
                <a14:useLocalDpi xmlns:a14="http://schemas.microsoft.com/office/drawing/2010/main" val="0"/>
              </a:ext>
            </a:extLst>
          </a:blip>
          <a:srcRect l="4645" t="1" r="3847" b="8887"/>
          <a:stretch/>
        </p:blipFill>
        <p:spPr bwMode="auto">
          <a:xfrm>
            <a:off x="3501392" y="6356351"/>
            <a:ext cx="1218340" cy="2222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10;&#10;Description automatically generated">
            <a:extLst>
              <a:ext uri="{FF2B5EF4-FFF2-40B4-BE49-F238E27FC236}">
                <a16:creationId xmlns:a16="http://schemas.microsoft.com/office/drawing/2014/main" id="{E213FFB1-9215-4312-8A53-F2AF18B268D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763644" y="6562770"/>
            <a:ext cx="693836" cy="306023"/>
          </a:xfrm>
          <a:prstGeom prst="rect">
            <a:avLst/>
          </a:prstGeom>
        </p:spPr>
      </p:pic>
      <p:pic>
        <p:nvPicPr>
          <p:cNvPr id="14" name="Picture 13" descr="Logo&#10;&#10;Description automatically generated">
            <a:extLst>
              <a:ext uri="{FF2B5EF4-FFF2-40B4-BE49-F238E27FC236}">
                <a16:creationId xmlns:a16="http://schemas.microsoft.com/office/drawing/2014/main" id="{645E8F1E-BC77-474D-901E-91CB6CED311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743084" y="6396447"/>
            <a:ext cx="419831" cy="380905"/>
          </a:xfrm>
          <a:prstGeom prst="rect">
            <a:avLst/>
          </a:prstGeom>
        </p:spPr>
      </p:pic>
      <p:sp>
        <p:nvSpPr>
          <p:cNvPr id="15" name="TextBox 14">
            <a:extLst>
              <a:ext uri="{FF2B5EF4-FFF2-40B4-BE49-F238E27FC236}">
                <a16:creationId xmlns:a16="http://schemas.microsoft.com/office/drawing/2014/main" id="{14A8A84A-D979-44F8-91C6-D9D6AE05A952}"/>
              </a:ext>
            </a:extLst>
          </p:cNvPr>
          <p:cNvSpPr txBox="1"/>
          <p:nvPr userDrawn="1"/>
        </p:nvSpPr>
        <p:spPr>
          <a:xfrm>
            <a:off x="9110103" y="6356351"/>
            <a:ext cx="413309" cy="215444"/>
          </a:xfrm>
          <a:prstGeom prst="rect">
            <a:avLst/>
          </a:prstGeom>
          <a:noFill/>
        </p:spPr>
        <p:txBody>
          <a:bodyPr wrap="square">
            <a:spAutoFit/>
          </a:bodyPr>
          <a:lstStyle/>
          <a:p>
            <a:fld id="{A4CA0D4A-ABDC-4976-ABAD-3B4D4081987F}" type="slidenum">
              <a:rPr lang="en-US" sz="800" kern="1200" smtClean="0">
                <a:solidFill>
                  <a:schemeClr val="tx1">
                    <a:tint val="75000"/>
                  </a:schemeClr>
                </a:solidFill>
                <a:latin typeface="Arial" panose="020B0604020202020204" pitchFamily="34" charset="0"/>
                <a:ea typeface="+mn-ea"/>
                <a:cs typeface="Arial" panose="020B0604020202020204" pitchFamily="34" charset="0"/>
              </a:rPr>
              <a:pPr/>
              <a:t>‹#›</a:t>
            </a:fld>
            <a:endParaRPr lang="en-US" sz="800" kern="1200" dirty="0">
              <a:solidFill>
                <a:schemeClr val="tx1">
                  <a:tint val="75000"/>
                </a:schemeClr>
              </a:solidFill>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EE64E0A-302C-421F-958F-825B547A2460}"/>
              </a:ext>
            </a:extLst>
          </p:cNvPr>
          <p:cNvSpPr txBox="1"/>
          <p:nvPr userDrawn="1"/>
        </p:nvSpPr>
        <p:spPr>
          <a:xfrm>
            <a:off x="6549664" y="6356351"/>
            <a:ext cx="2433399" cy="338554"/>
          </a:xfrm>
          <a:prstGeom prst="rect">
            <a:avLst/>
          </a:prstGeom>
          <a:noFill/>
        </p:spPr>
        <p:txBody>
          <a:bodyPr wrap="square">
            <a:spAutoFit/>
          </a:bodyPr>
          <a:lstStyle/>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PERSIST - Multiplier Event</a:t>
            </a:r>
          </a:p>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08/02/2022</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3"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49C9FC-A1A9-4FB1-9134-020496F607F9}"/>
              </a:ext>
            </a:extLst>
          </p:cNvPr>
          <p:cNvSpPr>
            <a:spLocks noGrp="1"/>
          </p:cNvSpPr>
          <p:nvPr>
            <p:ph type="title"/>
          </p:nvPr>
        </p:nvSpPr>
        <p:spPr>
          <a:xfrm>
            <a:off x="2451799" y="659990"/>
            <a:ext cx="6980972" cy="1198955"/>
          </a:xfrm>
        </p:spPr>
        <p:txBody>
          <a:bodyPr/>
          <a:lstStyle/>
          <a:p>
            <a:pPr algn="ctr"/>
            <a:r>
              <a:rPr lang="en-GB" sz="3200" b="1" dirty="0"/>
              <a:t>Evaluation of Filter game using CHAID algorithm </a:t>
            </a:r>
            <a:endParaRPr lang="en-US" sz="3200" dirty="0"/>
          </a:p>
        </p:txBody>
      </p:sp>
      <p:pic>
        <p:nvPicPr>
          <p:cNvPr id="4" name="Picture 3">
            <a:extLst>
              <a:ext uri="{FF2B5EF4-FFF2-40B4-BE49-F238E27FC236}">
                <a16:creationId xmlns:a16="http://schemas.microsoft.com/office/drawing/2014/main" id="{84D21C99-0934-4516-9A11-32DE96E1F19D}"/>
              </a:ext>
            </a:extLst>
          </p:cNvPr>
          <p:cNvPicPr>
            <a:picLocks noChangeAspect="1"/>
          </p:cNvPicPr>
          <p:nvPr/>
        </p:nvPicPr>
        <p:blipFill>
          <a:blip r:embed="rId2"/>
          <a:stretch>
            <a:fillRect/>
          </a:stretch>
        </p:blipFill>
        <p:spPr>
          <a:xfrm>
            <a:off x="8154457" y="5789054"/>
            <a:ext cx="1751542" cy="529536"/>
          </a:xfrm>
          <a:prstGeom prst="rect">
            <a:avLst/>
          </a:prstGeom>
        </p:spPr>
      </p:pic>
      <p:sp>
        <p:nvSpPr>
          <p:cNvPr id="5" name="Podnadpis 4">
            <a:extLst>
              <a:ext uri="{FF2B5EF4-FFF2-40B4-BE49-F238E27FC236}">
                <a16:creationId xmlns:a16="http://schemas.microsoft.com/office/drawing/2014/main" id="{71D8AA17-0A8B-4B94-9926-8DF793E1301C}"/>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94274943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4B4D4815-D007-2792-1CFE-7569C1828524}"/>
              </a:ext>
            </a:extLst>
          </p:cNvPr>
          <p:cNvSpPr>
            <a:spLocks noGrp="1"/>
          </p:cNvSpPr>
          <p:nvPr>
            <p:ph type="ftr" sz="quarter" idx="3"/>
          </p:nvPr>
        </p:nvSpPr>
        <p:spPr/>
        <p:txBody>
          <a:bodyPr/>
          <a:lstStyle/>
          <a:p>
            <a:endParaRPr lang="en-US" dirty="0"/>
          </a:p>
        </p:txBody>
      </p:sp>
      <p:sp>
        <p:nvSpPr>
          <p:cNvPr id="4" name="Nadpis 3">
            <a:extLst>
              <a:ext uri="{FF2B5EF4-FFF2-40B4-BE49-F238E27FC236}">
                <a16:creationId xmlns:a16="http://schemas.microsoft.com/office/drawing/2014/main" id="{6BC4070F-E1BF-9E80-E772-DAAB00DA1D2D}"/>
              </a:ext>
            </a:extLst>
          </p:cNvPr>
          <p:cNvSpPr>
            <a:spLocks noGrp="1"/>
          </p:cNvSpPr>
          <p:nvPr>
            <p:ph type="title"/>
          </p:nvPr>
        </p:nvSpPr>
        <p:spPr/>
        <p:txBody>
          <a:bodyPr/>
          <a:lstStyle/>
          <a:p>
            <a:r>
              <a:rPr lang="en-GB" dirty="0"/>
              <a:t>MODEL BUILDING</a:t>
            </a:r>
          </a:p>
        </p:txBody>
      </p:sp>
      <p:sp>
        <p:nvSpPr>
          <p:cNvPr id="5" name="Zástupný objekt pre obsah 4">
            <a:extLst>
              <a:ext uri="{FF2B5EF4-FFF2-40B4-BE49-F238E27FC236}">
                <a16:creationId xmlns:a16="http://schemas.microsoft.com/office/drawing/2014/main" id="{440BF031-319B-EEEC-9B84-1D4F8AFB4CCF}"/>
              </a:ext>
            </a:extLst>
          </p:cNvPr>
          <p:cNvSpPr>
            <a:spLocks noGrp="1"/>
          </p:cNvSpPr>
          <p:nvPr>
            <p:ph idx="11"/>
          </p:nvPr>
        </p:nvSpPr>
        <p:spPr/>
        <p:txBody>
          <a:bodyPr/>
          <a:lstStyle/>
          <a:p>
            <a:endParaRPr lang="sk-SK" dirty="0"/>
          </a:p>
        </p:txBody>
      </p:sp>
      <p:sp>
        <p:nvSpPr>
          <p:cNvPr id="8" name="Zástupný objekt pre obsah 7">
            <a:extLst>
              <a:ext uri="{FF2B5EF4-FFF2-40B4-BE49-F238E27FC236}">
                <a16:creationId xmlns:a16="http://schemas.microsoft.com/office/drawing/2014/main" id="{491B69C4-98C2-C48A-BA3C-EB4B3B2506B5}"/>
              </a:ext>
            </a:extLst>
          </p:cNvPr>
          <p:cNvSpPr>
            <a:spLocks noGrp="1"/>
          </p:cNvSpPr>
          <p:nvPr>
            <p:ph idx="10"/>
          </p:nvPr>
        </p:nvSpPr>
        <p:spPr/>
        <p:txBody>
          <a:bodyPr/>
          <a:lstStyle/>
          <a:p>
            <a:endParaRPr lang="sk-SK"/>
          </a:p>
        </p:txBody>
      </p:sp>
      <p:pic>
        <p:nvPicPr>
          <p:cNvPr id="10" name="Obrázok 9">
            <a:extLst>
              <a:ext uri="{FF2B5EF4-FFF2-40B4-BE49-F238E27FC236}">
                <a16:creationId xmlns:a16="http://schemas.microsoft.com/office/drawing/2014/main" id="{E06A4669-4B2B-7252-F396-B27767DD41EB}"/>
              </a:ext>
            </a:extLst>
          </p:cNvPr>
          <p:cNvPicPr>
            <a:picLocks noChangeAspect="1"/>
          </p:cNvPicPr>
          <p:nvPr/>
        </p:nvPicPr>
        <p:blipFill>
          <a:blip r:embed="rId2"/>
          <a:stretch>
            <a:fillRect/>
          </a:stretch>
        </p:blipFill>
        <p:spPr>
          <a:xfrm>
            <a:off x="934279" y="1720046"/>
            <a:ext cx="7549443" cy="4628049"/>
          </a:xfrm>
          <a:prstGeom prst="rect">
            <a:avLst/>
          </a:prstGeom>
        </p:spPr>
      </p:pic>
    </p:spTree>
    <p:extLst>
      <p:ext uri="{BB962C8B-B14F-4D97-AF65-F5344CB8AC3E}">
        <p14:creationId xmlns:p14="http://schemas.microsoft.com/office/powerpoint/2010/main" val="428261352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4B4D4815-D007-2792-1CFE-7569C1828524}"/>
              </a:ext>
            </a:extLst>
          </p:cNvPr>
          <p:cNvSpPr>
            <a:spLocks noGrp="1"/>
          </p:cNvSpPr>
          <p:nvPr>
            <p:ph type="ftr" sz="quarter" idx="3"/>
          </p:nvPr>
        </p:nvSpPr>
        <p:spPr/>
        <p:txBody>
          <a:bodyPr/>
          <a:lstStyle/>
          <a:p>
            <a:endParaRPr lang="en-US" dirty="0"/>
          </a:p>
        </p:txBody>
      </p:sp>
      <p:sp>
        <p:nvSpPr>
          <p:cNvPr id="4" name="Nadpis 3">
            <a:extLst>
              <a:ext uri="{FF2B5EF4-FFF2-40B4-BE49-F238E27FC236}">
                <a16:creationId xmlns:a16="http://schemas.microsoft.com/office/drawing/2014/main" id="{6BC4070F-E1BF-9E80-E772-DAAB00DA1D2D}"/>
              </a:ext>
            </a:extLst>
          </p:cNvPr>
          <p:cNvSpPr>
            <a:spLocks noGrp="1"/>
          </p:cNvSpPr>
          <p:nvPr>
            <p:ph type="title"/>
          </p:nvPr>
        </p:nvSpPr>
        <p:spPr/>
        <p:txBody>
          <a:bodyPr/>
          <a:lstStyle/>
          <a:p>
            <a:r>
              <a:rPr lang="sk-SK" dirty="0"/>
              <a:t>Filter </a:t>
            </a:r>
            <a:r>
              <a:rPr lang="sk-SK" dirty="0" err="1"/>
              <a:t>function</a:t>
            </a:r>
            <a:endParaRPr lang="en-GB" dirty="0"/>
          </a:p>
        </p:txBody>
      </p:sp>
      <p:sp>
        <p:nvSpPr>
          <p:cNvPr id="5" name="Zástupný objekt pre obsah 4">
            <a:extLst>
              <a:ext uri="{FF2B5EF4-FFF2-40B4-BE49-F238E27FC236}">
                <a16:creationId xmlns:a16="http://schemas.microsoft.com/office/drawing/2014/main" id="{440BF031-319B-EEEC-9B84-1D4F8AFB4CCF}"/>
              </a:ext>
            </a:extLst>
          </p:cNvPr>
          <p:cNvSpPr>
            <a:spLocks noGrp="1"/>
          </p:cNvSpPr>
          <p:nvPr>
            <p:ph idx="11"/>
          </p:nvPr>
        </p:nvSpPr>
        <p:spPr/>
        <p:txBody>
          <a:bodyPr/>
          <a:lstStyle/>
          <a:p>
            <a:endParaRPr lang="sk-SK" dirty="0"/>
          </a:p>
        </p:txBody>
      </p:sp>
      <p:sp>
        <p:nvSpPr>
          <p:cNvPr id="3" name="Zástupný objekt pre obsah 2">
            <a:extLst>
              <a:ext uri="{FF2B5EF4-FFF2-40B4-BE49-F238E27FC236}">
                <a16:creationId xmlns:a16="http://schemas.microsoft.com/office/drawing/2014/main" id="{A92574C2-F5EC-87DD-F364-9E895CC002A7}"/>
              </a:ext>
            </a:extLst>
          </p:cNvPr>
          <p:cNvSpPr>
            <a:spLocks noGrp="1"/>
          </p:cNvSpPr>
          <p:nvPr>
            <p:ph idx="10"/>
          </p:nvPr>
        </p:nvSpPr>
        <p:spPr/>
        <p:txBody>
          <a:bodyPr/>
          <a:lstStyle/>
          <a:p>
            <a:endParaRPr lang="sk-SK" dirty="0"/>
          </a:p>
        </p:txBody>
      </p:sp>
      <p:pic>
        <p:nvPicPr>
          <p:cNvPr id="10" name="Obrázok 9">
            <a:extLst>
              <a:ext uri="{FF2B5EF4-FFF2-40B4-BE49-F238E27FC236}">
                <a16:creationId xmlns:a16="http://schemas.microsoft.com/office/drawing/2014/main" id="{D8EBB46A-AC73-4157-6A37-9E8FCF7F5CAF}"/>
              </a:ext>
            </a:extLst>
          </p:cNvPr>
          <p:cNvPicPr>
            <a:picLocks noChangeAspect="1"/>
          </p:cNvPicPr>
          <p:nvPr/>
        </p:nvPicPr>
        <p:blipFill>
          <a:blip r:embed="rId2"/>
          <a:stretch>
            <a:fillRect/>
          </a:stretch>
        </p:blipFill>
        <p:spPr>
          <a:xfrm>
            <a:off x="2269434" y="1417806"/>
            <a:ext cx="5367131" cy="4855494"/>
          </a:xfrm>
          <a:prstGeom prst="rect">
            <a:avLst/>
          </a:prstGeom>
          <a:ln>
            <a:solidFill>
              <a:schemeClr val="tx1"/>
            </a:solidFill>
          </a:ln>
        </p:spPr>
      </p:pic>
      <p:pic>
        <p:nvPicPr>
          <p:cNvPr id="12" name="Obrázok 11">
            <a:extLst>
              <a:ext uri="{FF2B5EF4-FFF2-40B4-BE49-F238E27FC236}">
                <a16:creationId xmlns:a16="http://schemas.microsoft.com/office/drawing/2014/main" id="{9A47A91E-FBF2-41D8-1CA0-5456786906C4}"/>
              </a:ext>
            </a:extLst>
          </p:cNvPr>
          <p:cNvPicPr>
            <a:picLocks noChangeAspect="1"/>
          </p:cNvPicPr>
          <p:nvPr/>
        </p:nvPicPr>
        <p:blipFill>
          <a:blip r:embed="rId3"/>
          <a:stretch>
            <a:fillRect/>
          </a:stretch>
        </p:blipFill>
        <p:spPr>
          <a:xfrm>
            <a:off x="8268700" y="1462017"/>
            <a:ext cx="1174810" cy="4767072"/>
          </a:xfrm>
          <a:prstGeom prst="rect">
            <a:avLst/>
          </a:prstGeom>
          <a:ln>
            <a:solidFill>
              <a:schemeClr val="tx1"/>
            </a:solidFill>
          </a:ln>
        </p:spPr>
      </p:pic>
    </p:spTree>
    <p:extLst>
      <p:ext uri="{BB962C8B-B14F-4D97-AF65-F5344CB8AC3E}">
        <p14:creationId xmlns:p14="http://schemas.microsoft.com/office/powerpoint/2010/main" val="278662050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6CC24404-8EF1-E4FF-71B5-3529AF283926}"/>
              </a:ext>
            </a:extLst>
          </p:cNvPr>
          <p:cNvSpPr>
            <a:spLocks noGrp="1"/>
          </p:cNvSpPr>
          <p:nvPr>
            <p:ph type="ftr" sz="quarter" idx="3"/>
          </p:nvPr>
        </p:nvSpPr>
        <p:spPr/>
        <p:txBody>
          <a:bodyPr/>
          <a:lstStyle/>
          <a:p>
            <a:endParaRPr lang="en-US" dirty="0"/>
          </a:p>
        </p:txBody>
      </p:sp>
      <p:sp>
        <p:nvSpPr>
          <p:cNvPr id="3" name="Zástupný objekt pre obsah 2">
            <a:extLst>
              <a:ext uri="{FF2B5EF4-FFF2-40B4-BE49-F238E27FC236}">
                <a16:creationId xmlns:a16="http://schemas.microsoft.com/office/drawing/2014/main" id="{2A8D004E-317A-EB92-0F7B-02682E9BA8E6}"/>
              </a:ext>
            </a:extLst>
          </p:cNvPr>
          <p:cNvSpPr>
            <a:spLocks noGrp="1"/>
          </p:cNvSpPr>
          <p:nvPr>
            <p:ph idx="10"/>
          </p:nvPr>
        </p:nvSpPr>
        <p:spPr/>
        <p:txBody>
          <a:bodyPr/>
          <a:lstStyle/>
          <a:p>
            <a:endParaRPr lang="sk-SK" dirty="0"/>
          </a:p>
        </p:txBody>
      </p:sp>
      <p:sp>
        <p:nvSpPr>
          <p:cNvPr id="4" name="Nadpis 3">
            <a:extLst>
              <a:ext uri="{FF2B5EF4-FFF2-40B4-BE49-F238E27FC236}">
                <a16:creationId xmlns:a16="http://schemas.microsoft.com/office/drawing/2014/main" id="{A6AF2383-1DA5-393D-78F3-E5723DED3B30}"/>
              </a:ext>
            </a:extLst>
          </p:cNvPr>
          <p:cNvSpPr>
            <a:spLocks noGrp="1"/>
          </p:cNvSpPr>
          <p:nvPr>
            <p:ph type="title"/>
          </p:nvPr>
        </p:nvSpPr>
        <p:spPr/>
        <p:txBody>
          <a:bodyPr/>
          <a:lstStyle/>
          <a:p>
            <a:r>
              <a:rPr lang="sk-SK" dirty="0"/>
              <a:t>Type </a:t>
            </a:r>
            <a:r>
              <a:rPr lang="sk-SK" dirty="0" err="1"/>
              <a:t>function</a:t>
            </a:r>
            <a:endParaRPr lang="sk-SK" dirty="0"/>
          </a:p>
        </p:txBody>
      </p:sp>
      <p:sp>
        <p:nvSpPr>
          <p:cNvPr id="5" name="Zástupný objekt pre obsah 4">
            <a:extLst>
              <a:ext uri="{FF2B5EF4-FFF2-40B4-BE49-F238E27FC236}">
                <a16:creationId xmlns:a16="http://schemas.microsoft.com/office/drawing/2014/main" id="{CFBC7417-DE50-1667-47B0-2518D0732999}"/>
              </a:ext>
            </a:extLst>
          </p:cNvPr>
          <p:cNvSpPr>
            <a:spLocks noGrp="1"/>
          </p:cNvSpPr>
          <p:nvPr>
            <p:ph idx="11"/>
          </p:nvPr>
        </p:nvSpPr>
        <p:spPr/>
        <p:txBody>
          <a:bodyPr/>
          <a:lstStyle/>
          <a:p>
            <a:endParaRPr lang="sk-SK"/>
          </a:p>
        </p:txBody>
      </p:sp>
      <p:pic>
        <p:nvPicPr>
          <p:cNvPr id="7" name="Obrázok 6">
            <a:extLst>
              <a:ext uri="{FF2B5EF4-FFF2-40B4-BE49-F238E27FC236}">
                <a16:creationId xmlns:a16="http://schemas.microsoft.com/office/drawing/2014/main" id="{88C72D3F-58C1-BFDF-903A-1786B2D45A77}"/>
              </a:ext>
            </a:extLst>
          </p:cNvPr>
          <p:cNvPicPr>
            <a:picLocks noChangeAspect="1"/>
          </p:cNvPicPr>
          <p:nvPr/>
        </p:nvPicPr>
        <p:blipFill>
          <a:blip r:embed="rId2"/>
          <a:stretch>
            <a:fillRect/>
          </a:stretch>
        </p:blipFill>
        <p:spPr>
          <a:xfrm>
            <a:off x="1296999" y="1501271"/>
            <a:ext cx="6316905" cy="4767072"/>
          </a:xfrm>
          <a:prstGeom prst="rect">
            <a:avLst/>
          </a:prstGeom>
          <a:ln>
            <a:solidFill>
              <a:schemeClr val="tx1"/>
            </a:solidFill>
          </a:ln>
        </p:spPr>
      </p:pic>
      <p:pic>
        <p:nvPicPr>
          <p:cNvPr id="9" name="Obrázok 8">
            <a:extLst>
              <a:ext uri="{FF2B5EF4-FFF2-40B4-BE49-F238E27FC236}">
                <a16:creationId xmlns:a16="http://schemas.microsoft.com/office/drawing/2014/main" id="{27983B4B-AB45-2A83-384A-9E1E316F8EF3}"/>
              </a:ext>
            </a:extLst>
          </p:cNvPr>
          <p:cNvPicPr>
            <a:picLocks noChangeAspect="1"/>
          </p:cNvPicPr>
          <p:nvPr/>
        </p:nvPicPr>
        <p:blipFill>
          <a:blip r:embed="rId3"/>
          <a:stretch>
            <a:fillRect/>
          </a:stretch>
        </p:blipFill>
        <p:spPr>
          <a:xfrm>
            <a:off x="8259417" y="1421296"/>
            <a:ext cx="1259613" cy="4857584"/>
          </a:xfrm>
          <a:prstGeom prst="rect">
            <a:avLst/>
          </a:prstGeom>
          <a:ln>
            <a:solidFill>
              <a:schemeClr val="tx1"/>
            </a:solidFill>
          </a:ln>
        </p:spPr>
      </p:pic>
    </p:spTree>
    <p:extLst>
      <p:ext uri="{BB962C8B-B14F-4D97-AF65-F5344CB8AC3E}">
        <p14:creationId xmlns:p14="http://schemas.microsoft.com/office/powerpoint/2010/main" val="318036306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958105AC-18DC-C7EF-04D7-06DEC4EF2B9A}"/>
              </a:ext>
            </a:extLst>
          </p:cNvPr>
          <p:cNvSpPr>
            <a:spLocks noGrp="1"/>
          </p:cNvSpPr>
          <p:nvPr>
            <p:ph type="ftr" sz="quarter" idx="3"/>
          </p:nvPr>
        </p:nvSpPr>
        <p:spPr/>
        <p:txBody>
          <a:bodyPr/>
          <a:lstStyle/>
          <a:p>
            <a:endParaRPr lang="en-US" dirty="0"/>
          </a:p>
        </p:txBody>
      </p:sp>
      <p:pic>
        <p:nvPicPr>
          <p:cNvPr id="15" name="Zástupný objekt pre obsah 14">
            <a:extLst>
              <a:ext uri="{FF2B5EF4-FFF2-40B4-BE49-F238E27FC236}">
                <a16:creationId xmlns:a16="http://schemas.microsoft.com/office/drawing/2014/main" id="{6D78D15A-F86C-1F29-1B40-CB9758CB1D9E}"/>
              </a:ext>
            </a:extLst>
          </p:cNvPr>
          <p:cNvPicPr>
            <a:picLocks noGrp="1" noChangeAspect="1"/>
          </p:cNvPicPr>
          <p:nvPr>
            <p:ph idx="10"/>
          </p:nvPr>
        </p:nvPicPr>
        <p:blipFill>
          <a:blip r:embed="rId2"/>
          <a:stretch>
            <a:fillRect/>
          </a:stretch>
        </p:blipFill>
        <p:spPr>
          <a:xfrm>
            <a:off x="4174435" y="3138225"/>
            <a:ext cx="4118348" cy="3147749"/>
          </a:xfrm>
        </p:spPr>
      </p:pic>
      <p:sp>
        <p:nvSpPr>
          <p:cNvPr id="4" name="Nadpis 3">
            <a:extLst>
              <a:ext uri="{FF2B5EF4-FFF2-40B4-BE49-F238E27FC236}">
                <a16:creationId xmlns:a16="http://schemas.microsoft.com/office/drawing/2014/main" id="{BCE312B6-B1EF-A6C3-8DDC-24D330D775DF}"/>
              </a:ext>
            </a:extLst>
          </p:cNvPr>
          <p:cNvSpPr>
            <a:spLocks noGrp="1"/>
          </p:cNvSpPr>
          <p:nvPr>
            <p:ph type="title"/>
          </p:nvPr>
        </p:nvSpPr>
        <p:spPr/>
        <p:txBody>
          <a:bodyPr/>
          <a:lstStyle/>
          <a:p>
            <a:r>
              <a:rPr lang="en-GB" dirty="0"/>
              <a:t>CHAID </a:t>
            </a:r>
            <a:r>
              <a:rPr lang="sk-SK" dirty="0"/>
              <a:t>ALGORITHMS</a:t>
            </a:r>
            <a:endParaRPr lang="en-GB" dirty="0"/>
          </a:p>
        </p:txBody>
      </p:sp>
      <p:sp>
        <p:nvSpPr>
          <p:cNvPr id="5" name="Zástupný objekt pre obsah 4">
            <a:extLst>
              <a:ext uri="{FF2B5EF4-FFF2-40B4-BE49-F238E27FC236}">
                <a16:creationId xmlns:a16="http://schemas.microsoft.com/office/drawing/2014/main" id="{B2EB03F8-1322-6E8F-72DB-B96557CBD627}"/>
              </a:ext>
            </a:extLst>
          </p:cNvPr>
          <p:cNvSpPr>
            <a:spLocks noGrp="1"/>
          </p:cNvSpPr>
          <p:nvPr>
            <p:ph idx="11"/>
          </p:nvPr>
        </p:nvSpPr>
        <p:spPr/>
        <p:txBody>
          <a:bodyPr/>
          <a:lstStyle/>
          <a:p>
            <a:endParaRPr lang="sk-SK"/>
          </a:p>
        </p:txBody>
      </p:sp>
      <p:pic>
        <p:nvPicPr>
          <p:cNvPr id="7" name="Obrázok 6">
            <a:extLst>
              <a:ext uri="{FF2B5EF4-FFF2-40B4-BE49-F238E27FC236}">
                <a16:creationId xmlns:a16="http://schemas.microsoft.com/office/drawing/2014/main" id="{E53BFC45-51F0-404E-29CF-BA9E14F5B205}"/>
              </a:ext>
            </a:extLst>
          </p:cNvPr>
          <p:cNvPicPr>
            <a:picLocks noChangeAspect="1"/>
          </p:cNvPicPr>
          <p:nvPr/>
        </p:nvPicPr>
        <p:blipFill>
          <a:blip r:embed="rId3"/>
          <a:stretch>
            <a:fillRect/>
          </a:stretch>
        </p:blipFill>
        <p:spPr>
          <a:xfrm>
            <a:off x="8296248" y="1511808"/>
            <a:ext cx="1222782" cy="4699242"/>
          </a:xfrm>
          <a:prstGeom prst="rect">
            <a:avLst/>
          </a:prstGeom>
          <a:ln>
            <a:solidFill>
              <a:schemeClr val="tx1"/>
            </a:solidFill>
          </a:ln>
        </p:spPr>
      </p:pic>
      <p:pic>
        <p:nvPicPr>
          <p:cNvPr id="9" name="Obrázok 8">
            <a:extLst>
              <a:ext uri="{FF2B5EF4-FFF2-40B4-BE49-F238E27FC236}">
                <a16:creationId xmlns:a16="http://schemas.microsoft.com/office/drawing/2014/main" id="{74BE531D-5564-BC03-6DD1-5C5E7AA7CF04}"/>
              </a:ext>
            </a:extLst>
          </p:cNvPr>
          <p:cNvPicPr>
            <a:picLocks noChangeAspect="1"/>
          </p:cNvPicPr>
          <p:nvPr/>
        </p:nvPicPr>
        <p:blipFill>
          <a:blip r:embed="rId4"/>
          <a:stretch>
            <a:fillRect/>
          </a:stretch>
        </p:blipFill>
        <p:spPr>
          <a:xfrm>
            <a:off x="36861" y="1136809"/>
            <a:ext cx="4137574" cy="3359113"/>
          </a:xfrm>
          <a:prstGeom prst="rect">
            <a:avLst/>
          </a:prstGeom>
          <a:noFill/>
          <a:ln>
            <a:solidFill>
              <a:schemeClr val="tx1"/>
            </a:solidFill>
          </a:ln>
        </p:spPr>
      </p:pic>
      <p:pic>
        <p:nvPicPr>
          <p:cNvPr id="11" name="Obrázok 10">
            <a:extLst>
              <a:ext uri="{FF2B5EF4-FFF2-40B4-BE49-F238E27FC236}">
                <a16:creationId xmlns:a16="http://schemas.microsoft.com/office/drawing/2014/main" id="{D2561022-8234-2376-807C-F873F6EDC5E7}"/>
              </a:ext>
            </a:extLst>
          </p:cNvPr>
          <p:cNvPicPr>
            <a:picLocks noChangeAspect="1"/>
          </p:cNvPicPr>
          <p:nvPr/>
        </p:nvPicPr>
        <p:blipFill rotWithShape="1">
          <a:blip r:embed="rId5"/>
          <a:srcRect t="4180" b="47178"/>
          <a:stretch/>
        </p:blipFill>
        <p:spPr>
          <a:xfrm>
            <a:off x="44366" y="4503320"/>
            <a:ext cx="4133534" cy="1632364"/>
          </a:xfrm>
          <a:prstGeom prst="rect">
            <a:avLst/>
          </a:prstGeom>
          <a:ln>
            <a:solidFill>
              <a:schemeClr val="tx1"/>
            </a:solidFill>
          </a:ln>
        </p:spPr>
      </p:pic>
      <p:pic>
        <p:nvPicPr>
          <p:cNvPr id="13" name="Obrázok 12">
            <a:extLst>
              <a:ext uri="{FF2B5EF4-FFF2-40B4-BE49-F238E27FC236}">
                <a16:creationId xmlns:a16="http://schemas.microsoft.com/office/drawing/2014/main" id="{4EEFD874-E8B7-1232-E3BD-C221E80799EC}"/>
              </a:ext>
            </a:extLst>
          </p:cNvPr>
          <p:cNvPicPr>
            <a:picLocks noChangeAspect="1"/>
          </p:cNvPicPr>
          <p:nvPr/>
        </p:nvPicPr>
        <p:blipFill rotWithShape="1">
          <a:blip r:embed="rId6"/>
          <a:srcRect b="40859"/>
          <a:stretch/>
        </p:blipFill>
        <p:spPr>
          <a:xfrm>
            <a:off x="4177900" y="1144207"/>
            <a:ext cx="4137574" cy="1986619"/>
          </a:xfrm>
          <a:prstGeom prst="rect">
            <a:avLst/>
          </a:prstGeom>
          <a:ln>
            <a:solidFill>
              <a:srgbClr val="002356"/>
            </a:solidFill>
          </a:ln>
        </p:spPr>
      </p:pic>
    </p:spTree>
    <p:extLst>
      <p:ext uri="{BB962C8B-B14F-4D97-AF65-F5344CB8AC3E}">
        <p14:creationId xmlns:p14="http://schemas.microsoft.com/office/powerpoint/2010/main" val="344509337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BF4BE2C9-DC9E-DE20-3D69-94CFBD6F4DB5}"/>
              </a:ext>
            </a:extLst>
          </p:cNvPr>
          <p:cNvSpPr>
            <a:spLocks noGrp="1"/>
          </p:cNvSpPr>
          <p:nvPr>
            <p:ph type="ftr" sz="quarter" idx="3"/>
          </p:nvPr>
        </p:nvSpPr>
        <p:spPr/>
        <p:txBody>
          <a:bodyPr/>
          <a:lstStyle/>
          <a:p>
            <a:endParaRPr lang="en-US" dirty="0"/>
          </a:p>
        </p:txBody>
      </p:sp>
      <p:sp>
        <p:nvSpPr>
          <p:cNvPr id="3" name="Zástupný objekt pre obsah 2">
            <a:extLst>
              <a:ext uri="{FF2B5EF4-FFF2-40B4-BE49-F238E27FC236}">
                <a16:creationId xmlns:a16="http://schemas.microsoft.com/office/drawing/2014/main" id="{0CD36A8E-C699-14B1-B9D7-6EF945D391CE}"/>
              </a:ext>
            </a:extLst>
          </p:cNvPr>
          <p:cNvSpPr>
            <a:spLocks noGrp="1"/>
          </p:cNvSpPr>
          <p:nvPr>
            <p:ph idx="10"/>
          </p:nvPr>
        </p:nvSpPr>
        <p:spPr/>
        <p:txBody>
          <a:bodyPr/>
          <a:lstStyle/>
          <a:p>
            <a:endParaRPr lang="sk-SK"/>
          </a:p>
        </p:txBody>
      </p:sp>
      <p:sp>
        <p:nvSpPr>
          <p:cNvPr id="4" name="Nadpis 3">
            <a:extLst>
              <a:ext uri="{FF2B5EF4-FFF2-40B4-BE49-F238E27FC236}">
                <a16:creationId xmlns:a16="http://schemas.microsoft.com/office/drawing/2014/main" id="{22974CB2-232A-AAF9-8085-7EE7E8868682}"/>
              </a:ext>
            </a:extLst>
          </p:cNvPr>
          <p:cNvSpPr>
            <a:spLocks noGrp="1"/>
          </p:cNvSpPr>
          <p:nvPr>
            <p:ph type="title"/>
          </p:nvPr>
        </p:nvSpPr>
        <p:spPr/>
        <p:txBody>
          <a:bodyPr/>
          <a:lstStyle/>
          <a:p>
            <a:r>
              <a:rPr lang="sk-SK" dirty="0" err="1"/>
              <a:t>Rules</a:t>
            </a:r>
            <a:r>
              <a:rPr lang="sk-SK" dirty="0"/>
              <a:t>  </a:t>
            </a:r>
            <a:r>
              <a:rPr lang="sk-SK" dirty="0" err="1"/>
              <a:t>generation</a:t>
            </a:r>
            <a:endParaRPr lang="sk-SK" dirty="0"/>
          </a:p>
        </p:txBody>
      </p:sp>
      <p:sp>
        <p:nvSpPr>
          <p:cNvPr id="5" name="Zástupný objekt pre obsah 4">
            <a:extLst>
              <a:ext uri="{FF2B5EF4-FFF2-40B4-BE49-F238E27FC236}">
                <a16:creationId xmlns:a16="http://schemas.microsoft.com/office/drawing/2014/main" id="{74D0EB0C-3B87-950C-5C47-D99F322D57A5}"/>
              </a:ext>
            </a:extLst>
          </p:cNvPr>
          <p:cNvSpPr>
            <a:spLocks noGrp="1"/>
          </p:cNvSpPr>
          <p:nvPr>
            <p:ph idx="11"/>
          </p:nvPr>
        </p:nvSpPr>
        <p:spPr/>
        <p:txBody>
          <a:bodyPr/>
          <a:lstStyle/>
          <a:p>
            <a:endParaRPr lang="sk-SK"/>
          </a:p>
        </p:txBody>
      </p:sp>
      <p:pic>
        <p:nvPicPr>
          <p:cNvPr id="9" name="Obrázok 8">
            <a:extLst>
              <a:ext uri="{FF2B5EF4-FFF2-40B4-BE49-F238E27FC236}">
                <a16:creationId xmlns:a16="http://schemas.microsoft.com/office/drawing/2014/main" id="{5695D9D4-3AEF-84B8-9BA4-B2F9FC2B8378}"/>
              </a:ext>
            </a:extLst>
          </p:cNvPr>
          <p:cNvPicPr>
            <a:picLocks noChangeAspect="1"/>
          </p:cNvPicPr>
          <p:nvPr/>
        </p:nvPicPr>
        <p:blipFill>
          <a:blip r:embed="rId2"/>
          <a:stretch>
            <a:fillRect/>
          </a:stretch>
        </p:blipFill>
        <p:spPr>
          <a:xfrm>
            <a:off x="386970" y="1511808"/>
            <a:ext cx="9140825" cy="4645563"/>
          </a:xfrm>
          <a:prstGeom prst="rect">
            <a:avLst/>
          </a:prstGeom>
        </p:spPr>
      </p:pic>
    </p:spTree>
    <p:extLst>
      <p:ext uri="{BB962C8B-B14F-4D97-AF65-F5344CB8AC3E}">
        <p14:creationId xmlns:p14="http://schemas.microsoft.com/office/powerpoint/2010/main" val="157127039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4BEC91E3-F732-BB2E-94C3-5EAD230A54BB}"/>
              </a:ext>
            </a:extLst>
          </p:cNvPr>
          <p:cNvSpPr>
            <a:spLocks noGrp="1"/>
          </p:cNvSpPr>
          <p:nvPr>
            <p:ph type="ftr" sz="quarter" idx="3"/>
          </p:nvPr>
        </p:nvSpPr>
        <p:spPr/>
        <p:txBody>
          <a:bodyPr/>
          <a:lstStyle/>
          <a:p>
            <a:endParaRPr lang="en-US" dirty="0"/>
          </a:p>
        </p:txBody>
      </p:sp>
      <p:sp>
        <p:nvSpPr>
          <p:cNvPr id="3" name="Zástupný objekt pre obsah 2">
            <a:extLst>
              <a:ext uri="{FF2B5EF4-FFF2-40B4-BE49-F238E27FC236}">
                <a16:creationId xmlns:a16="http://schemas.microsoft.com/office/drawing/2014/main" id="{B246CEF9-C0A3-3772-1CE5-78348F4AC06A}"/>
              </a:ext>
            </a:extLst>
          </p:cNvPr>
          <p:cNvSpPr>
            <a:spLocks noGrp="1"/>
          </p:cNvSpPr>
          <p:nvPr>
            <p:ph idx="10"/>
          </p:nvPr>
        </p:nvSpPr>
        <p:spPr/>
        <p:txBody>
          <a:bodyPr/>
          <a:lstStyle/>
          <a:p>
            <a:endParaRPr lang="sk-SK" dirty="0"/>
          </a:p>
        </p:txBody>
      </p:sp>
      <p:sp>
        <p:nvSpPr>
          <p:cNvPr id="4" name="Nadpis 3">
            <a:extLst>
              <a:ext uri="{FF2B5EF4-FFF2-40B4-BE49-F238E27FC236}">
                <a16:creationId xmlns:a16="http://schemas.microsoft.com/office/drawing/2014/main" id="{A506651E-7F70-D200-DF58-0D7C606C53D9}"/>
              </a:ext>
            </a:extLst>
          </p:cNvPr>
          <p:cNvSpPr>
            <a:spLocks noGrp="1"/>
          </p:cNvSpPr>
          <p:nvPr>
            <p:ph type="title"/>
          </p:nvPr>
        </p:nvSpPr>
        <p:spPr/>
        <p:txBody>
          <a:bodyPr/>
          <a:lstStyle/>
          <a:p>
            <a:r>
              <a:rPr lang="en-GB" dirty="0"/>
              <a:t>DECISION TREE view</a:t>
            </a:r>
            <a:endParaRPr lang="sk-SK" dirty="0"/>
          </a:p>
        </p:txBody>
      </p:sp>
      <p:sp>
        <p:nvSpPr>
          <p:cNvPr id="5" name="Zástupný objekt pre obsah 4">
            <a:extLst>
              <a:ext uri="{FF2B5EF4-FFF2-40B4-BE49-F238E27FC236}">
                <a16:creationId xmlns:a16="http://schemas.microsoft.com/office/drawing/2014/main" id="{03924E25-1C80-1AD6-305E-B9475863399A}"/>
              </a:ext>
            </a:extLst>
          </p:cNvPr>
          <p:cNvSpPr>
            <a:spLocks noGrp="1"/>
          </p:cNvSpPr>
          <p:nvPr>
            <p:ph idx="11"/>
          </p:nvPr>
        </p:nvSpPr>
        <p:spPr/>
        <p:txBody>
          <a:bodyPr/>
          <a:lstStyle/>
          <a:p>
            <a:endParaRPr lang="sk-SK"/>
          </a:p>
        </p:txBody>
      </p:sp>
      <p:pic>
        <p:nvPicPr>
          <p:cNvPr id="7" name="Obrázok 6">
            <a:extLst>
              <a:ext uri="{FF2B5EF4-FFF2-40B4-BE49-F238E27FC236}">
                <a16:creationId xmlns:a16="http://schemas.microsoft.com/office/drawing/2014/main" id="{DDFAFD6D-7477-9142-294D-9CB971F552A6}"/>
              </a:ext>
            </a:extLst>
          </p:cNvPr>
          <p:cNvPicPr>
            <a:picLocks noChangeAspect="1"/>
          </p:cNvPicPr>
          <p:nvPr/>
        </p:nvPicPr>
        <p:blipFill>
          <a:blip r:embed="rId2"/>
          <a:stretch>
            <a:fillRect/>
          </a:stretch>
        </p:blipFill>
        <p:spPr>
          <a:xfrm>
            <a:off x="6368282" y="110140"/>
            <a:ext cx="3420498" cy="2066228"/>
          </a:xfrm>
          <a:prstGeom prst="rect">
            <a:avLst/>
          </a:prstGeom>
        </p:spPr>
      </p:pic>
      <p:pic>
        <p:nvPicPr>
          <p:cNvPr id="9" name="Obrázok 8">
            <a:extLst>
              <a:ext uri="{FF2B5EF4-FFF2-40B4-BE49-F238E27FC236}">
                <a16:creationId xmlns:a16="http://schemas.microsoft.com/office/drawing/2014/main" id="{1EC12333-0264-118C-9AEC-916D7CFE6901}"/>
              </a:ext>
            </a:extLst>
          </p:cNvPr>
          <p:cNvPicPr>
            <a:picLocks noChangeAspect="1"/>
          </p:cNvPicPr>
          <p:nvPr/>
        </p:nvPicPr>
        <p:blipFill>
          <a:blip r:embed="rId3"/>
          <a:stretch>
            <a:fillRect/>
          </a:stretch>
        </p:blipFill>
        <p:spPr>
          <a:xfrm>
            <a:off x="0" y="1292541"/>
            <a:ext cx="9906000" cy="4451684"/>
          </a:xfrm>
          <a:prstGeom prst="rect">
            <a:avLst/>
          </a:prstGeom>
        </p:spPr>
      </p:pic>
    </p:spTree>
    <p:extLst>
      <p:ext uri="{BB962C8B-B14F-4D97-AF65-F5344CB8AC3E}">
        <p14:creationId xmlns:p14="http://schemas.microsoft.com/office/powerpoint/2010/main" val="100179187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ätu 1">
            <a:extLst>
              <a:ext uri="{FF2B5EF4-FFF2-40B4-BE49-F238E27FC236}">
                <a16:creationId xmlns:a16="http://schemas.microsoft.com/office/drawing/2014/main" id="{9E83B62D-10CB-D0B2-E6C4-5E8AFCCD2D52}"/>
              </a:ext>
            </a:extLst>
          </p:cNvPr>
          <p:cNvSpPr>
            <a:spLocks noGrp="1"/>
          </p:cNvSpPr>
          <p:nvPr>
            <p:ph type="ftr" sz="quarter" idx="3"/>
          </p:nvPr>
        </p:nvSpPr>
        <p:spPr/>
        <p:txBody>
          <a:bodyPr/>
          <a:lstStyle/>
          <a:p>
            <a:endParaRPr lang="en-US" dirty="0"/>
          </a:p>
        </p:txBody>
      </p:sp>
      <p:sp>
        <p:nvSpPr>
          <p:cNvPr id="3" name="Zástupný objekt pre obsah 2">
            <a:extLst>
              <a:ext uri="{FF2B5EF4-FFF2-40B4-BE49-F238E27FC236}">
                <a16:creationId xmlns:a16="http://schemas.microsoft.com/office/drawing/2014/main" id="{CAD7EB74-ECF9-2D5F-86A9-F489C160EB7C}"/>
              </a:ext>
            </a:extLst>
          </p:cNvPr>
          <p:cNvSpPr>
            <a:spLocks noGrp="1"/>
          </p:cNvSpPr>
          <p:nvPr>
            <p:ph idx="10"/>
          </p:nvPr>
        </p:nvSpPr>
        <p:spPr/>
        <p:txBody>
          <a:bodyPr/>
          <a:lstStyle/>
          <a:p>
            <a:endParaRPr lang="sk-SK"/>
          </a:p>
        </p:txBody>
      </p:sp>
      <p:sp>
        <p:nvSpPr>
          <p:cNvPr id="4" name="Nadpis 3">
            <a:extLst>
              <a:ext uri="{FF2B5EF4-FFF2-40B4-BE49-F238E27FC236}">
                <a16:creationId xmlns:a16="http://schemas.microsoft.com/office/drawing/2014/main" id="{5C03BC52-DDBE-0CA1-CE07-2CEEB47D277A}"/>
              </a:ext>
            </a:extLst>
          </p:cNvPr>
          <p:cNvSpPr>
            <a:spLocks noGrp="1"/>
          </p:cNvSpPr>
          <p:nvPr>
            <p:ph type="title"/>
          </p:nvPr>
        </p:nvSpPr>
        <p:spPr/>
        <p:txBody>
          <a:bodyPr/>
          <a:lstStyle/>
          <a:p>
            <a:r>
              <a:rPr lang="en-GB" dirty="0"/>
              <a:t>DECISION TREE view </a:t>
            </a:r>
            <a:endParaRPr lang="sk-SK" dirty="0"/>
          </a:p>
        </p:txBody>
      </p:sp>
      <p:sp>
        <p:nvSpPr>
          <p:cNvPr id="5" name="Zástupný objekt pre obsah 4">
            <a:extLst>
              <a:ext uri="{FF2B5EF4-FFF2-40B4-BE49-F238E27FC236}">
                <a16:creationId xmlns:a16="http://schemas.microsoft.com/office/drawing/2014/main" id="{9C8D7E7A-6837-399B-E2C7-B9BA78C0A68F}"/>
              </a:ext>
            </a:extLst>
          </p:cNvPr>
          <p:cNvSpPr>
            <a:spLocks noGrp="1"/>
          </p:cNvSpPr>
          <p:nvPr>
            <p:ph idx="11"/>
          </p:nvPr>
        </p:nvSpPr>
        <p:spPr/>
        <p:txBody>
          <a:bodyPr/>
          <a:lstStyle/>
          <a:p>
            <a:endParaRPr lang="sk-SK"/>
          </a:p>
        </p:txBody>
      </p:sp>
      <p:pic>
        <p:nvPicPr>
          <p:cNvPr id="7" name="Obrázok 6">
            <a:extLst>
              <a:ext uri="{FF2B5EF4-FFF2-40B4-BE49-F238E27FC236}">
                <a16:creationId xmlns:a16="http://schemas.microsoft.com/office/drawing/2014/main" id="{053838A0-9191-10A0-4BDF-5B2B336EF235}"/>
              </a:ext>
            </a:extLst>
          </p:cNvPr>
          <p:cNvPicPr>
            <a:picLocks noChangeAspect="1"/>
          </p:cNvPicPr>
          <p:nvPr/>
        </p:nvPicPr>
        <p:blipFill>
          <a:blip r:embed="rId2"/>
          <a:stretch>
            <a:fillRect/>
          </a:stretch>
        </p:blipFill>
        <p:spPr>
          <a:xfrm>
            <a:off x="-79513" y="1511808"/>
            <a:ext cx="9879496" cy="4905503"/>
          </a:xfrm>
          <a:prstGeom prst="rect">
            <a:avLst/>
          </a:prstGeom>
        </p:spPr>
      </p:pic>
    </p:spTree>
    <p:extLst>
      <p:ext uri="{BB962C8B-B14F-4D97-AF65-F5344CB8AC3E}">
        <p14:creationId xmlns:p14="http://schemas.microsoft.com/office/powerpoint/2010/main" val="1384632680"/>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760</TotalTime>
  <Words>23</Words>
  <Application>Microsoft Office PowerPoint</Application>
  <PresentationFormat>A4 (210 x 297 mm)</PresentationFormat>
  <Paragraphs>8</Paragraphs>
  <Slides>8</Slides>
  <Notes>0</Notes>
  <HiddenSlides>0</HiddenSlides>
  <MMClips>0</MMClips>
  <ScaleCrop>false</ScaleCrop>
  <HeadingPairs>
    <vt:vector size="8" baseType="variant">
      <vt:variant>
        <vt:lpstr>Použité písma</vt:lpstr>
      </vt:variant>
      <vt:variant>
        <vt:i4>2</vt:i4>
      </vt:variant>
      <vt:variant>
        <vt:lpstr>Motív</vt:lpstr>
      </vt:variant>
      <vt:variant>
        <vt:i4>1</vt:i4>
      </vt:variant>
      <vt:variant>
        <vt:lpstr>Vložené servery OLE</vt:lpstr>
      </vt:variant>
      <vt:variant>
        <vt:i4>1</vt:i4>
      </vt:variant>
      <vt:variant>
        <vt:lpstr>Nadpisy snímok</vt:lpstr>
      </vt:variant>
      <vt:variant>
        <vt:i4>8</vt:i4>
      </vt:variant>
    </vt:vector>
  </HeadingPairs>
  <TitlesOfParts>
    <vt:vector size="12" baseType="lpstr">
      <vt:lpstr>Symbol</vt:lpstr>
      <vt:lpstr>Arial</vt:lpstr>
      <vt:lpstr>2009_h&amp;z Folienmaster english</vt:lpstr>
      <vt:lpstr>think-cell Slide</vt:lpstr>
      <vt:lpstr>Evaluation of Filter game using CHAID algorithm </vt:lpstr>
      <vt:lpstr>MODEL BUILDING</vt:lpstr>
      <vt:lpstr>Filter function</vt:lpstr>
      <vt:lpstr>Type function</vt:lpstr>
      <vt:lpstr>CHAID ALGORITHMS</vt:lpstr>
      <vt:lpstr>Rules  generation</vt:lpstr>
      <vt:lpstr>DECISION TREE view</vt:lpstr>
      <vt:lpstr>DECISION TREE view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v.f.delke@utwente.nl</dc:creator>
  <cp:lastModifiedBy>Michal Tkac</cp:lastModifiedBy>
  <cp:revision>239</cp:revision>
  <dcterms:created xsi:type="dcterms:W3CDTF">2009-09-24T14:23:52Z</dcterms:created>
  <dcterms:modified xsi:type="dcterms:W3CDTF">2022-06-13T21:48:46Z</dcterms:modified>
  <cp:category>h&amp;z Business Consulting</cp:category>
</cp:coreProperties>
</file>