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8" r:id="rId1"/>
    <p:sldMasterId id="2147483683" r:id="rId2"/>
  </p:sldMasterIdLst>
  <p:notesMasterIdLst>
    <p:notesMasterId r:id="rId15"/>
  </p:notesMasterIdLst>
  <p:handoutMasterIdLst>
    <p:handoutMasterId r:id="rId16"/>
  </p:handoutMasterIdLst>
  <p:sldIdLst>
    <p:sldId id="283" r:id="rId3"/>
    <p:sldId id="1717" r:id="rId4"/>
    <p:sldId id="1711" r:id="rId5"/>
    <p:sldId id="1712" r:id="rId6"/>
    <p:sldId id="1713" r:id="rId7"/>
    <p:sldId id="1715" r:id="rId8"/>
    <p:sldId id="296" r:id="rId9"/>
    <p:sldId id="1720" r:id="rId10"/>
    <p:sldId id="1724" r:id="rId11"/>
    <p:sldId id="1709" r:id="rId12"/>
    <p:sldId id="1725" r:id="rId13"/>
    <p:sldId id="1716" r:id="rId14"/>
  </p:sldIdLst>
  <p:sldSz cx="9144000" cy="5143500" type="screen16x9"/>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072"/>
    <a:srgbClr val="34B233"/>
    <a:srgbClr val="615258"/>
    <a:srgbClr val="002C5F"/>
    <a:srgbClr val="887B1B"/>
    <a:srgbClr val="4F2D7F"/>
    <a:srgbClr val="006A4D"/>
    <a:srgbClr val="DC0C30"/>
    <a:srgbClr val="0098C3"/>
    <a:srgbClr val="FE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6941" autoAdjust="0"/>
  </p:normalViewPr>
  <p:slideViewPr>
    <p:cSldViewPr>
      <p:cViewPr varScale="1">
        <p:scale>
          <a:sx n="116" d="100"/>
          <a:sy n="116" d="100"/>
        </p:scale>
        <p:origin x="1326" y="108"/>
      </p:cViewPr>
      <p:guideLst>
        <p:guide orient="horz" pos="1620"/>
        <p:guide pos="2880"/>
      </p:guideLst>
    </p:cSldViewPr>
  </p:slideViewPr>
  <p:outlineViewPr>
    <p:cViewPr>
      <p:scale>
        <a:sx n="33" d="100"/>
        <a:sy n="33" d="100"/>
      </p:scale>
      <p:origin x="0" y="0"/>
    </p:cViewPr>
  </p:outlineViewPr>
  <p:notesTextViewPr>
    <p:cViewPr>
      <p:scale>
        <a:sx n="125" d="100"/>
        <a:sy n="125" d="100"/>
      </p:scale>
      <p:origin x="0" y="0"/>
    </p:cViewPr>
  </p:notesTextViewPr>
  <p:notesViewPr>
    <p:cSldViewPr>
      <p:cViewPr varScale="1">
        <p:scale>
          <a:sx n="99" d="100"/>
          <a:sy n="99" d="100"/>
        </p:scale>
        <p:origin x="357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18D582-A806-854D-8FDE-C8AA4D6C40C2}" type="datetimeFigureOut">
              <a:rPr lang="en-US" smtClean="0"/>
              <a:t>4/20/2021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457ADE-5B71-1C41-94E6-ADA57DC8AC47}" type="slidenum">
              <a:rPr lang="en-US" smtClean="0"/>
              <a:t>‹#›</a:t>
            </a:fld>
            <a:endParaRPr lang="en-US"/>
          </a:p>
        </p:txBody>
      </p:sp>
    </p:spTree>
    <p:extLst>
      <p:ext uri="{BB962C8B-B14F-4D97-AF65-F5344CB8AC3E}">
        <p14:creationId xmlns:p14="http://schemas.microsoft.com/office/powerpoint/2010/main" val="26502530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DE1BD2A-F24E-4ECA-82B3-08C5D5A627D6}" type="slidenum">
              <a:rPr lang="nl-NL"/>
              <a:pPr/>
              <a:t>‹#›</a:t>
            </a:fld>
            <a:endParaRPr lang="nl-NL"/>
          </a:p>
        </p:txBody>
      </p:sp>
    </p:spTree>
    <p:extLst>
      <p:ext uri="{BB962C8B-B14F-4D97-AF65-F5344CB8AC3E}">
        <p14:creationId xmlns:p14="http://schemas.microsoft.com/office/powerpoint/2010/main" val="344959492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B7A2E1-0EF5-4F6C-A697-A12883C24FF3}" type="slidenum">
              <a:rPr kumimoji="0" 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73661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E1BD2A-F24E-4ECA-82B3-08C5D5A627D6}" type="slidenum">
              <a:rPr lang="nl-NL" smtClean="0"/>
              <a:pPr/>
              <a:t>10</a:t>
            </a:fld>
            <a:endParaRPr lang="nl-NL"/>
          </a:p>
        </p:txBody>
      </p:sp>
    </p:spTree>
    <p:extLst>
      <p:ext uri="{BB962C8B-B14F-4D97-AF65-F5344CB8AC3E}">
        <p14:creationId xmlns:p14="http://schemas.microsoft.com/office/powerpoint/2010/main" val="2358533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7DE1BD2A-F24E-4ECA-82B3-08C5D5A627D6}" type="slidenum">
              <a:rPr lang="nl-NL" smtClean="0"/>
              <a:pPr/>
              <a:t>11</a:t>
            </a:fld>
            <a:endParaRPr lang="nl-NL"/>
          </a:p>
        </p:txBody>
      </p:sp>
    </p:spTree>
    <p:extLst>
      <p:ext uri="{BB962C8B-B14F-4D97-AF65-F5344CB8AC3E}">
        <p14:creationId xmlns:p14="http://schemas.microsoft.com/office/powerpoint/2010/main" val="3530623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7DE1BD2A-F24E-4ECA-82B3-08C5D5A627D6}" type="slidenum">
              <a:rPr lang="nl-NL" smtClean="0"/>
              <a:pPr/>
              <a:t>12</a:t>
            </a:fld>
            <a:endParaRPr lang="nl-NL"/>
          </a:p>
        </p:txBody>
      </p:sp>
    </p:spTree>
    <p:extLst>
      <p:ext uri="{BB962C8B-B14F-4D97-AF65-F5344CB8AC3E}">
        <p14:creationId xmlns:p14="http://schemas.microsoft.com/office/powerpoint/2010/main" val="2790378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7DE1BD2A-F24E-4ECA-82B3-08C5D5A627D6}" type="slidenum">
              <a:rPr lang="nl-NL" smtClean="0"/>
              <a:pPr/>
              <a:t>2</a:t>
            </a:fld>
            <a:endParaRPr lang="nl-NL"/>
          </a:p>
        </p:txBody>
      </p:sp>
    </p:spTree>
    <p:extLst>
      <p:ext uri="{BB962C8B-B14F-4D97-AF65-F5344CB8AC3E}">
        <p14:creationId xmlns:p14="http://schemas.microsoft.com/office/powerpoint/2010/main" val="113370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419600"/>
          </a:xfrm>
        </p:spPr>
        <p:txBody>
          <a:bodyPr/>
          <a:lstStyle/>
          <a:p>
            <a:endParaRPr lang="nl-NL" dirty="0"/>
          </a:p>
        </p:txBody>
      </p:sp>
      <p:sp>
        <p:nvSpPr>
          <p:cNvPr id="4" name="Slide Number Placeholder 3"/>
          <p:cNvSpPr>
            <a:spLocks noGrp="1"/>
          </p:cNvSpPr>
          <p:nvPr>
            <p:ph type="sldNum" sz="quarter" idx="5"/>
          </p:nvPr>
        </p:nvSpPr>
        <p:spPr/>
        <p:txBody>
          <a:bodyPr/>
          <a:lstStyle/>
          <a:p>
            <a:fld id="{7DE1BD2A-F24E-4ECA-82B3-08C5D5A627D6}" type="slidenum">
              <a:rPr lang="nl-NL" smtClean="0"/>
              <a:pPr/>
              <a:t>3</a:t>
            </a:fld>
            <a:endParaRPr lang="nl-NL"/>
          </a:p>
        </p:txBody>
      </p:sp>
    </p:spTree>
    <p:extLst>
      <p:ext uri="{BB962C8B-B14F-4D97-AF65-F5344CB8AC3E}">
        <p14:creationId xmlns:p14="http://schemas.microsoft.com/office/powerpoint/2010/main" val="269156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7DE1BD2A-F24E-4ECA-82B3-08C5D5A627D6}" type="slidenum">
              <a:rPr lang="nl-NL" smtClean="0"/>
              <a:pPr/>
              <a:t>4</a:t>
            </a:fld>
            <a:endParaRPr lang="nl-NL" dirty="0"/>
          </a:p>
        </p:txBody>
      </p:sp>
    </p:spTree>
    <p:extLst>
      <p:ext uri="{BB962C8B-B14F-4D97-AF65-F5344CB8AC3E}">
        <p14:creationId xmlns:p14="http://schemas.microsoft.com/office/powerpoint/2010/main" val="9289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419600"/>
          </a:xfrm>
        </p:spPr>
        <p:txBody>
          <a:bodyPr/>
          <a:lstStyle/>
          <a:p>
            <a:endParaRPr lang="nl-NL" dirty="0"/>
          </a:p>
        </p:txBody>
      </p:sp>
      <p:sp>
        <p:nvSpPr>
          <p:cNvPr id="4" name="Slide Number Placeholder 3"/>
          <p:cNvSpPr>
            <a:spLocks noGrp="1"/>
          </p:cNvSpPr>
          <p:nvPr>
            <p:ph type="sldNum" sz="quarter" idx="5"/>
          </p:nvPr>
        </p:nvSpPr>
        <p:spPr/>
        <p:txBody>
          <a:bodyPr/>
          <a:lstStyle/>
          <a:p>
            <a:fld id="{7DE1BD2A-F24E-4ECA-82B3-08C5D5A627D6}" type="slidenum">
              <a:rPr lang="nl-NL" smtClean="0"/>
              <a:pPr/>
              <a:t>5</a:t>
            </a:fld>
            <a:endParaRPr lang="nl-NL"/>
          </a:p>
        </p:txBody>
      </p:sp>
    </p:spTree>
    <p:extLst>
      <p:ext uri="{BB962C8B-B14F-4D97-AF65-F5344CB8AC3E}">
        <p14:creationId xmlns:p14="http://schemas.microsoft.com/office/powerpoint/2010/main" val="37060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7DE1BD2A-F24E-4ECA-82B3-08C5D5A627D6}" type="slidenum">
              <a:rPr lang="nl-NL" smtClean="0"/>
              <a:pPr/>
              <a:t>6</a:t>
            </a:fld>
            <a:endParaRPr lang="nl-NL" dirty="0"/>
          </a:p>
        </p:txBody>
      </p:sp>
    </p:spTree>
    <p:extLst>
      <p:ext uri="{BB962C8B-B14F-4D97-AF65-F5344CB8AC3E}">
        <p14:creationId xmlns:p14="http://schemas.microsoft.com/office/powerpoint/2010/main" val="1675894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E1BD2A-F24E-4ECA-82B3-08C5D5A627D6}" type="slidenum">
              <a:rPr lang="nl-NL" smtClean="0"/>
              <a:pPr/>
              <a:t>7</a:t>
            </a:fld>
            <a:endParaRPr lang="nl-NL"/>
          </a:p>
        </p:txBody>
      </p:sp>
    </p:spTree>
    <p:extLst>
      <p:ext uri="{BB962C8B-B14F-4D97-AF65-F5344CB8AC3E}">
        <p14:creationId xmlns:p14="http://schemas.microsoft.com/office/powerpoint/2010/main" val="3787744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DE1BD2A-F24E-4ECA-82B3-08C5D5A627D6}" type="slidenum">
              <a:rPr lang="nl-NL" smtClean="0"/>
              <a:pPr/>
              <a:t>8</a:t>
            </a:fld>
            <a:endParaRPr lang="nl-NL"/>
          </a:p>
        </p:txBody>
      </p:sp>
    </p:spTree>
    <p:extLst>
      <p:ext uri="{BB962C8B-B14F-4D97-AF65-F5344CB8AC3E}">
        <p14:creationId xmlns:p14="http://schemas.microsoft.com/office/powerpoint/2010/main" val="1753046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E1BD2A-F24E-4ECA-82B3-08C5D5A627D6}" type="slidenum">
              <a:rPr lang="nl-NL" smtClean="0"/>
              <a:pPr/>
              <a:t>9</a:t>
            </a:fld>
            <a:endParaRPr lang="nl-NL"/>
          </a:p>
        </p:txBody>
      </p:sp>
    </p:spTree>
    <p:extLst>
      <p:ext uri="{BB962C8B-B14F-4D97-AF65-F5344CB8AC3E}">
        <p14:creationId xmlns:p14="http://schemas.microsoft.com/office/powerpoint/2010/main" val="2315164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Master" Target="../slideMasters/slideMaster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982642">
            <a:off x="2060782" y="-2961538"/>
            <a:ext cx="5330022" cy="10238611"/>
          </a:xfrm>
          <a:prstGeom prst="rect">
            <a:avLst/>
          </a:prstGeom>
        </p:spPr>
      </p:pic>
      <p:pic>
        <p:nvPicPr>
          <p:cNvPr id="5" name="Picture 4">
            <a:hlinkClick r:id="" action="ppaction://noaction"/>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1035" y="4611824"/>
            <a:ext cx="1016355" cy="359465"/>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33076" y="1789110"/>
            <a:ext cx="5392991" cy="1947260"/>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4109" y="1790147"/>
            <a:ext cx="5392991" cy="1947261"/>
          </a:xfrm>
          <a:prstGeom prst="rect">
            <a:avLst/>
          </a:prstGeom>
        </p:spPr>
      </p:pic>
      <p:sp>
        <p:nvSpPr>
          <p:cNvPr id="8" name="Oval 7"/>
          <p:cNvSpPr/>
          <p:nvPr userDrawn="1"/>
        </p:nvSpPr>
        <p:spPr>
          <a:xfrm>
            <a:off x="5813683" y="3574866"/>
            <a:ext cx="154591" cy="154607"/>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p:cNvSpPr/>
          <p:nvPr userDrawn="1"/>
        </p:nvSpPr>
        <p:spPr>
          <a:xfrm>
            <a:off x="5757419" y="3638834"/>
            <a:ext cx="80684" cy="80692"/>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p:cNvSpPr/>
          <p:nvPr userDrawn="1"/>
        </p:nvSpPr>
        <p:spPr>
          <a:xfrm>
            <a:off x="5966073" y="2837049"/>
            <a:ext cx="146679" cy="146694"/>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p:cNvSpPr/>
          <p:nvPr userDrawn="1"/>
        </p:nvSpPr>
        <p:spPr>
          <a:xfrm>
            <a:off x="6816957" y="2715053"/>
            <a:ext cx="106535" cy="106544"/>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p:cNvSpPr/>
          <p:nvPr userDrawn="1"/>
        </p:nvSpPr>
        <p:spPr>
          <a:xfrm>
            <a:off x="7629459" y="2801292"/>
            <a:ext cx="106535" cy="106544"/>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nl-NL" dirty="0"/>
          </a:p>
        </p:txBody>
      </p:sp>
      <p:sp>
        <p:nvSpPr>
          <p:cNvPr id="13" name="Oval 12"/>
          <p:cNvSpPr/>
          <p:nvPr userDrawn="1"/>
        </p:nvSpPr>
        <p:spPr>
          <a:xfrm>
            <a:off x="7095969" y="3063584"/>
            <a:ext cx="106535" cy="106544"/>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nl-NL" dirty="0"/>
          </a:p>
        </p:txBody>
      </p:sp>
      <p:sp>
        <p:nvSpPr>
          <p:cNvPr id="14" name="Oval 13"/>
          <p:cNvSpPr/>
          <p:nvPr userDrawn="1"/>
        </p:nvSpPr>
        <p:spPr>
          <a:xfrm>
            <a:off x="7168893" y="3532290"/>
            <a:ext cx="106535" cy="106544"/>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nl-NL" dirty="0"/>
          </a:p>
        </p:txBody>
      </p:sp>
      <p:sp>
        <p:nvSpPr>
          <p:cNvPr id="15" name="Oval 14"/>
          <p:cNvSpPr/>
          <p:nvPr userDrawn="1"/>
        </p:nvSpPr>
        <p:spPr>
          <a:xfrm>
            <a:off x="7938476" y="2935588"/>
            <a:ext cx="106535" cy="106544"/>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nl-NL" dirty="0"/>
          </a:p>
        </p:txBody>
      </p:sp>
      <p:sp>
        <p:nvSpPr>
          <p:cNvPr id="16" name="Oval 15"/>
          <p:cNvSpPr/>
          <p:nvPr userDrawn="1"/>
        </p:nvSpPr>
        <p:spPr>
          <a:xfrm>
            <a:off x="8517275" y="1886755"/>
            <a:ext cx="106535" cy="106544"/>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nl-NL" dirty="0"/>
          </a:p>
        </p:txBody>
      </p:sp>
      <p:sp>
        <p:nvSpPr>
          <p:cNvPr id="17" name="Text Placeholder 23"/>
          <p:cNvSpPr>
            <a:spLocks noGrp="1"/>
          </p:cNvSpPr>
          <p:nvPr>
            <p:ph type="body" sz="quarter" idx="11" hasCustomPrompt="1"/>
          </p:nvPr>
        </p:nvSpPr>
        <p:spPr>
          <a:xfrm>
            <a:off x="763848" y="2246298"/>
            <a:ext cx="2769696" cy="446223"/>
          </a:xfrm>
          <a:prstGeom prst="rect">
            <a:avLst/>
          </a:prstGeom>
        </p:spPr>
        <p:txBody>
          <a:bodyPr>
            <a:noAutofit/>
          </a:bodyPr>
          <a:lstStyle>
            <a:lvl1pPr marL="0" indent="0">
              <a:buNone/>
              <a:defRPr sz="3375" b="1" cap="all" baseline="0">
                <a:solidFill>
                  <a:schemeClr val="bg1"/>
                </a:solidFill>
                <a:latin typeface="Arial Narrow" panose="020B0606020202030204" pitchFamily="34" charset="0"/>
              </a:defRPr>
            </a:lvl1pPr>
          </a:lstStyle>
          <a:p>
            <a:pPr lvl="0"/>
            <a:r>
              <a:rPr lang="en-US" dirty="0"/>
              <a:t>TITEL NAAM</a:t>
            </a:r>
          </a:p>
        </p:txBody>
      </p:sp>
    </p:spTree>
    <p:extLst>
      <p:ext uri="{BB962C8B-B14F-4D97-AF65-F5344CB8AC3E}">
        <p14:creationId xmlns:p14="http://schemas.microsoft.com/office/powerpoint/2010/main" val="368786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40000" decel="6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decel="60000" fill="hold" grpId="0" nodeType="withEffect">
                                  <p:stCondLst>
                                    <p:cond delay="1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9" accel="40000" decel="60000" fill="hold" grpId="0" nodeType="withEffect">
                                  <p:stCondLst>
                                    <p:cond delay="2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1" accel="40000" decel="60000" fill="hold" grpId="0" nodeType="withEffect">
                                  <p:stCondLst>
                                    <p:cond delay="3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3" accel="40000" decel="60000" fill="hold" grpId="0" nodeType="withEffect">
                                  <p:stCondLst>
                                    <p:cond delay="4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6" accel="40000" decel="60000" fill="hold" grpId="0" nodeType="withEffect">
                                  <p:stCondLst>
                                    <p:cond delay="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12" accel="40000" decel="60000" fill="hold" grpId="0" nodeType="withEffect">
                                  <p:stCondLst>
                                    <p:cond delay="6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2" accel="40000" decel="60000" fill="hold" grpId="0" nodeType="withEffect">
                                  <p:stCondLst>
                                    <p:cond delay="7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1+#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2" accel="40000" decel="60000" fill="hold" grpId="0" nodeType="withEffect">
                                  <p:stCondLst>
                                    <p:cond delay="8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1+#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6" presetClass="entr" presetSubtype="32" fill="hold" nodeType="withEffect">
                                  <p:stCondLst>
                                    <p:cond delay="200"/>
                                  </p:stCondLst>
                                  <p:childTnLst>
                                    <p:set>
                                      <p:cBhvr>
                                        <p:cTn id="42" dur="1" fill="hold">
                                          <p:stCondLst>
                                            <p:cond delay="0"/>
                                          </p:stCondLst>
                                        </p:cTn>
                                        <p:tgtEl>
                                          <p:spTgt spid="7"/>
                                        </p:tgtEl>
                                        <p:attrNameLst>
                                          <p:attrName>style.visibility</p:attrName>
                                        </p:attrNameLst>
                                      </p:cBhvr>
                                      <p:to>
                                        <p:strVal val="visible"/>
                                      </p:to>
                                    </p:set>
                                    <p:animEffect transition="in" filter="circle(out)">
                                      <p:cBhvr>
                                        <p:cTn id="43" dur="1000"/>
                                        <p:tgtEl>
                                          <p:spTgt spid="7"/>
                                        </p:tgtEl>
                                      </p:cBhvr>
                                    </p:animEffect>
                                  </p:childTnLst>
                                </p:cTn>
                              </p:par>
                              <p:par>
                                <p:cTn id="44" presetID="50" presetClass="entr" presetSubtype="0" decel="100000" fill="hold" nodeType="withEffect">
                                  <p:stCondLst>
                                    <p:cond delay="200"/>
                                  </p:stCondLst>
                                  <p:childTnLst>
                                    <p:set>
                                      <p:cBhvr>
                                        <p:cTn id="45" dur="1" fill="hold">
                                          <p:stCondLst>
                                            <p:cond delay="0"/>
                                          </p:stCondLst>
                                        </p:cTn>
                                        <p:tgtEl>
                                          <p:spTgt spid="6"/>
                                        </p:tgtEl>
                                        <p:attrNameLst>
                                          <p:attrName>style.visibility</p:attrName>
                                        </p:attrNameLst>
                                      </p:cBhvr>
                                      <p:to>
                                        <p:strVal val="visible"/>
                                      </p:to>
                                    </p:set>
                                    <p:anim calcmode="lin" valueType="num">
                                      <p:cBhvr>
                                        <p:cTn id="46" dur="1000" fill="hold"/>
                                        <p:tgtEl>
                                          <p:spTgt spid="6"/>
                                        </p:tgtEl>
                                        <p:attrNameLst>
                                          <p:attrName>ppt_w</p:attrName>
                                        </p:attrNameLst>
                                      </p:cBhvr>
                                      <p:tavLst>
                                        <p:tav tm="0">
                                          <p:val>
                                            <p:strVal val="#ppt_w+.3"/>
                                          </p:val>
                                        </p:tav>
                                        <p:tav tm="100000">
                                          <p:val>
                                            <p:strVal val="#ppt_w"/>
                                          </p:val>
                                        </p:tav>
                                      </p:tavLst>
                                    </p:anim>
                                    <p:anim calcmode="lin" valueType="num">
                                      <p:cBhvr>
                                        <p:cTn id="47" dur="1000" fill="hold"/>
                                        <p:tgtEl>
                                          <p:spTgt spid="6"/>
                                        </p:tgtEl>
                                        <p:attrNameLst>
                                          <p:attrName>ppt_h</p:attrName>
                                        </p:attrNameLst>
                                      </p:cBhvr>
                                      <p:tavLst>
                                        <p:tav tm="0">
                                          <p:val>
                                            <p:strVal val="#ppt_h"/>
                                          </p:val>
                                        </p:tav>
                                        <p:tav tm="100000">
                                          <p:val>
                                            <p:strVal val="#ppt_h"/>
                                          </p:val>
                                        </p:tav>
                                      </p:tavLst>
                                    </p:anim>
                                    <p:animEffect transition="in" filter="fade">
                                      <p:cBhvr>
                                        <p:cTn id="48" dur="1000"/>
                                        <p:tgtEl>
                                          <p:spTgt spid="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fade">
                                      <p:cBhvr>
                                        <p:cTn id="51"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slide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982642">
            <a:off x="2060782" y="-2961538"/>
            <a:ext cx="5330022" cy="10238611"/>
          </a:xfrm>
          <a:prstGeom prst="rect">
            <a:avLst/>
          </a:prstGeom>
        </p:spPr>
      </p:pic>
      <p:pic>
        <p:nvPicPr>
          <p:cNvPr id="5" name="Picture 4">
            <a:hlinkClick r:id="" action="ppaction://noaction"/>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1035" y="4611824"/>
            <a:ext cx="1016355" cy="359465"/>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3156593">
            <a:off x="5452891" y="1183270"/>
            <a:ext cx="2813955" cy="2948419"/>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3156593">
            <a:off x="5429518" y="1222898"/>
            <a:ext cx="2813955" cy="2948419"/>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2624287">
            <a:off x="7874650" y="3234060"/>
            <a:ext cx="1633973" cy="712589"/>
          </a:xfrm>
          <a:prstGeom prst="rect">
            <a:avLst/>
          </a:prstGeom>
        </p:spPr>
      </p:pic>
      <p:sp>
        <p:nvSpPr>
          <p:cNvPr id="8" name="Text Placeholder 11"/>
          <p:cNvSpPr>
            <a:spLocks noGrp="1"/>
          </p:cNvSpPr>
          <p:nvPr>
            <p:ph type="body" sz="quarter" idx="16"/>
          </p:nvPr>
        </p:nvSpPr>
        <p:spPr>
          <a:xfrm>
            <a:off x="420551" y="3093249"/>
            <a:ext cx="2967939" cy="1888629"/>
          </a:xfrm>
          <a:prstGeom prst="rect">
            <a:avLst/>
          </a:prstGeom>
          <a:solidFill>
            <a:schemeClr val="tx1"/>
          </a:solidFill>
        </p:spPr>
        <p:txBody>
          <a:bodyPr/>
          <a:lstStyle>
            <a:lvl1pPr marL="0" indent="0">
              <a:buNone/>
              <a:defRPr/>
            </a:lvl1pPr>
          </a:lstStyle>
          <a:p>
            <a:pPr lvl="0"/>
            <a:endParaRPr lang="en-US" dirty="0"/>
          </a:p>
        </p:txBody>
      </p:sp>
      <p:sp>
        <p:nvSpPr>
          <p:cNvPr id="9" name="Text Placeholder 23"/>
          <p:cNvSpPr>
            <a:spLocks noGrp="1"/>
          </p:cNvSpPr>
          <p:nvPr>
            <p:ph type="body" sz="quarter" idx="11" hasCustomPrompt="1"/>
          </p:nvPr>
        </p:nvSpPr>
        <p:spPr>
          <a:xfrm>
            <a:off x="511381" y="3201080"/>
            <a:ext cx="2769696" cy="446223"/>
          </a:xfrm>
          <a:prstGeom prst="rect">
            <a:avLst/>
          </a:prstGeom>
        </p:spPr>
        <p:txBody>
          <a:bodyPr>
            <a:noAutofit/>
          </a:bodyPr>
          <a:lstStyle>
            <a:lvl1pPr marL="0" indent="0">
              <a:buNone/>
              <a:defRPr sz="2700" cap="all" baseline="0">
                <a:solidFill>
                  <a:schemeClr val="bg1"/>
                </a:solidFill>
                <a:latin typeface="Arial Narrow" panose="020B0606020202030204" pitchFamily="34" charset="0"/>
              </a:defRPr>
            </a:lvl1pPr>
          </a:lstStyle>
          <a:p>
            <a:pPr lvl="0"/>
            <a:r>
              <a:rPr lang="en-US" dirty="0"/>
              <a:t>REGEL 1</a:t>
            </a:r>
          </a:p>
        </p:txBody>
      </p:sp>
      <p:sp>
        <p:nvSpPr>
          <p:cNvPr id="12" name="Text Placeholder 23"/>
          <p:cNvSpPr>
            <a:spLocks noGrp="1"/>
          </p:cNvSpPr>
          <p:nvPr>
            <p:ph type="body" sz="quarter" idx="12" hasCustomPrompt="1"/>
          </p:nvPr>
        </p:nvSpPr>
        <p:spPr>
          <a:xfrm>
            <a:off x="518149" y="3501785"/>
            <a:ext cx="2769696" cy="446223"/>
          </a:xfrm>
          <a:prstGeom prst="rect">
            <a:avLst/>
          </a:prstGeom>
        </p:spPr>
        <p:txBody>
          <a:bodyPr>
            <a:noAutofit/>
          </a:bodyPr>
          <a:lstStyle>
            <a:lvl1pPr marL="0" indent="0">
              <a:buNone/>
              <a:defRPr sz="2700" cap="all" baseline="0">
                <a:solidFill>
                  <a:schemeClr val="bg1"/>
                </a:solidFill>
                <a:latin typeface="Arial Narrow" panose="020B0606020202030204" pitchFamily="34" charset="0"/>
              </a:defRPr>
            </a:lvl1pPr>
          </a:lstStyle>
          <a:p>
            <a:pPr lvl="0"/>
            <a:r>
              <a:rPr lang="en-US" dirty="0"/>
              <a:t>REGEL 2</a:t>
            </a:r>
          </a:p>
        </p:txBody>
      </p:sp>
      <p:sp>
        <p:nvSpPr>
          <p:cNvPr id="13" name="Text Placeholder 23"/>
          <p:cNvSpPr>
            <a:spLocks noGrp="1"/>
          </p:cNvSpPr>
          <p:nvPr>
            <p:ph type="body" sz="quarter" idx="13" hasCustomPrompt="1"/>
          </p:nvPr>
        </p:nvSpPr>
        <p:spPr>
          <a:xfrm>
            <a:off x="518149" y="3802491"/>
            <a:ext cx="2769696" cy="446223"/>
          </a:xfrm>
          <a:prstGeom prst="rect">
            <a:avLst/>
          </a:prstGeom>
        </p:spPr>
        <p:txBody>
          <a:bodyPr>
            <a:noAutofit/>
          </a:bodyPr>
          <a:lstStyle>
            <a:lvl1pPr marL="0" indent="0">
              <a:buNone/>
              <a:defRPr sz="2700" cap="all" baseline="0">
                <a:solidFill>
                  <a:schemeClr val="bg1"/>
                </a:solidFill>
                <a:latin typeface="Arial Narrow" panose="020B0606020202030204" pitchFamily="34" charset="0"/>
              </a:defRPr>
            </a:lvl1pPr>
          </a:lstStyle>
          <a:p>
            <a:pPr lvl="0"/>
            <a:r>
              <a:rPr lang="en-US" dirty="0"/>
              <a:t>REGEL 3</a:t>
            </a:r>
          </a:p>
        </p:txBody>
      </p:sp>
      <p:sp>
        <p:nvSpPr>
          <p:cNvPr id="14" name="Text Placeholder 23"/>
          <p:cNvSpPr>
            <a:spLocks noGrp="1"/>
          </p:cNvSpPr>
          <p:nvPr>
            <p:ph type="body" sz="quarter" idx="14" hasCustomPrompt="1"/>
          </p:nvPr>
        </p:nvSpPr>
        <p:spPr>
          <a:xfrm>
            <a:off x="518149" y="4267615"/>
            <a:ext cx="2769696" cy="714263"/>
          </a:xfrm>
          <a:prstGeom prst="rect">
            <a:avLst/>
          </a:prstGeom>
        </p:spPr>
        <p:txBody>
          <a:bodyPr>
            <a:noAutofit/>
          </a:bodyPr>
          <a:lstStyle>
            <a:lvl1pPr marL="0" indent="0">
              <a:lnSpc>
                <a:spcPct val="70000"/>
              </a:lnSpc>
              <a:buNone/>
              <a:defRPr sz="1237" baseline="0">
                <a:solidFill>
                  <a:schemeClr val="bg1"/>
                </a:solidFill>
                <a:latin typeface="Arial Narrow" panose="020B0606020202030204" pitchFamily="34" charset="0"/>
              </a:defRPr>
            </a:lvl1pPr>
          </a:lstStyle>
          <a:p>
            <a:pPr lvl="0"/>
            <a:r>
              <a:rPr lang="en-US" dirty="0"/>
              <a:t>Body </a:t>
            </a:r>
            <a:r>
              <a:rPr lang="en-US" dirty="0" err="1"/>
              <a:t>tekst</a:t>
            </a:r>
            <a:endParaRPr lang="en-US" dirty="0"/>
          </a:p>
          <a:p>
            <a:pPr lvl="0"/>
            <a:r>
              <a:rPr lang="en-US" dirty="0"/>
              <a:t>Body </a:t>
            </a:r>
            <a:r>
              <a:rPr lang="en-US" dirty="0" err="1"/>
              <a:t>tekst</a:t>
            </a:r>
            <a:endParaRPr lang="en-US" dirty="0"/>
          </a:p>
          <a:p>
            <a:pPr lvl="0"/>
            <a:r>
              <a:rPr lang="en-US" dirty="0"/>
              <a:t>Body </a:t>
            </a:r>
            <a:r>
              <a:rPr lang="en-US" dirty="0" err="1"/>
              <a:t>tekst</a:t>
            </a:r>
            <a:endParaRPr lang="en-US" dirty="0"/>
          </a:p>
        </p:txBody>
      </p:sp>
    </p:spTree>
    <p:extLst>
      <p:ext uri="{BB962C8B-B14F-4D97-AF65-F5344CB8AC3E}">
        <p14:creationId xmlns:p14="http://schemas.microsoft.com/office/powerpoint/2010/main" val="47269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par>
                                <p:cTn id="8" presetID="55"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70"/>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par>
                                <p:cTn id="13" presetID="22" presetClass="entr" presetSubtype="4" fill="hold" nodeType="withEffect">
                                  <p:stCondLst>
                                    <p:cond delay="3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wipe(up)">
                                      <p:cBhvr>
                                        <p:cTn id="18" dur="500"/>
                                        <p:tgtEl>
                                          <p:spTgt spid="8">
                                            <p:bg/>
                                          </p:spTgt>
                                        </p:tgtEl>
                                      </p:cBhvr>
                                    </p:animEffect>
                                  </p:childTnLst>
                                </p:cTn>
                              </p:par>
                              <p:par>
                                <p:cTn id="19" presetID="22" presetClass="entr" presetSubtype="1" fill="hold" grpId="0" nodeType="withEffect" nodePh="1">
                                  <p:stCondLst>
                                    <p:cond delay="0"/>
                                  </p:stCondLst>
                                  <p:endCondLst>
                                    <p:cond evt="begin" delay="0">
                                      <p:tn val="19"/>
                                    </p:cond>
                                  </p:end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500"/>
                                        <p:tgtEl>
                                          <p:spTgt spid="8">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childTnLst>
                                </p:cTn>
                              </p:par>
                              <p:par>
                                <p:cTn id="25" presetID="10" presetClass="entr" presetSubtype="0" fill="hold" grpId="0" nodeType="withEffect">
                                  <p:stCondLst>
                                    <p:cond delay="10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par>
                                <p:cTn id="28" presetID="10" presetClass="entr" presetSubtype="0" fill="hold" grpId="0" nodeType="withEffect">
                                  <p:stCondLst>
                                    <p:cond delay="20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500"/>
                                        <p:tgtEl>
                                          <p:spTgt spid="13">
                                            <p:txEl>
                                              <p:pRg st="0" end="0"/>
                                            </p:txEl>
                                          </p:spTgt>
                                        </p:tgtEl>
                                      </p:cBhvr>
                                    </p:animEffect>
                                  </p:childTnLst>
                                </p:cTn>
                              </p:par>
                              <p:par>
                                <p:cTn id="31" presetID="10" presetClass="entr" presetSubtype="0" fill="hold" grpId="0" nodeType="withEffect">
                                  <p:stCondLst>
                                    <p:cond delay="20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500"/>
                                        <p:tgtEl>
                                          <p:spTgt spid="14">
                                            <p:txEl>
                                              <p:pRg st="0" end="0"/>
                                            </p:txEl>
                                          </p:spTgt>
                                        </p:tgtEl>
                                      </p:cBhvr>
                                    </p:animEffect>
                                  </p:childTnLst>
                                </p:cTn>
                              </p:par>
                              <p:par>
                                <p:cTn id="34" presetID="10" presetClass="entr" presetSubtype="0" fill="hold" grpId="0" nodeType="withEffect">
                                  <p:stCondLst>
                                    <p:cond delay="200"/>
                                  </p:stCondLst>
                                  <p:childTnLst>
                                    <p:set>
                                      <p:cBhvr>
                                        <p:cTn id="35" dur="1" fill="hold">
                                          <p:stCondLst>
                                            <p:cond delay="0"/>
                                          </p:stCondLst>
                                        </p:cTn>
                                        <p:tgtEl>
                                          <p:spTgt spid="14">
                                            <p:txEl>
                                              <p:pRg st="1" end="1"/>
                                            </p:txEl>
                                          </p:spTgt>
                                        </p:tgtEl>
                                        <p:attrNameLst>
                                          <p:attrName>style.visibility</p:attrName>
                                        </p:attrNameLst>
                                      </p:cBhvr>
                                      <p:to>
                                        <p:strVal val="visible"/>
                                      </p:to>
                                    </p:set>
                                    <p:animEffect transition="in" filter="fade">
                                      <p:cBhvr>
                                        <p:cTn id="36" dur="500"/>
                                        <p:tgtEl>
                                          <p:spTgt spid="14">
                                            <p:txEl>
                                              <p:pRg st="1" end="1"/>
                                            </p:txEl>
                                          </p:spTgt>
                                        </p:tgtEl>
                                      </p:cBhvr>
                                    </p:animEffect>
                                  </p:childTnLst>
                                </p:cTn>
                              </p:par>
                              <p:par>
                                <p:cTn id="37" presetID="10" presetClass="entr" presetSubtype="0" fill="hold" grpId="0" nodeType="withEffect">
                                  <p:stCondLst>
                                    <p:cond delay="200"/>
                                  </p:stCondLst>
                                  <p:childTnLst>
                                    <p:set>
                                      <p:cBhvr>
                                        <p:cTn id="38" dur="1" fill="hold">
                                          <p:stCondLst>
                                            <p:cond delay="0"/>
                                          </p:stCondLst>
                                        </p:cTn>
                                        <p:tgtEl>
                                          <p:spTgt spid="14">
                                            <p:txEl>
                                              <p:pRg st="2" end="2"/>
                                            </p:txEl>
                                          </p:spTgt>
                                        </p:tgtEl>
                                        <p:attrNameLst>
                                          <p:attrName>style.visibility</p:attrName>
                                        </p:attrNameLst>
                                      </p:cBhvr>
                                      <p:to>
                                        <p:strVal val="visible"/>
                                      </p:to>
                                    </p:set>
                                    <p:animEffect transition="in" filter="fade">
                                      <p:cBhvr>
                                        <p:cTn id="39"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tmplLst>
          <p:tmpl>
            <p:tnLst>
              <p:par>
                <p:cTn presetID="22" presetClass="entr" presetSubtype="1"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 lvl="1">
            <p:tnLst>
              <p:par>
                <p:cTn presetID="22" presetClass="entr" presetSubtype="1"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build="p">
        <p:tmplLst>
          <p:tmpl lvl="1">
            <p:tnLst>
              <p:par>
                <p:cTn presetID="10" presetClass="entr" presetSubtype="0"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slide 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982642">
            <a:off x="2060782" y="-2961538"/>
            <a:ext cx="5330022" cy="10238611"/>
          </a:xfrm>
          <a:prstGeom prst="rect">
            <a:avLst/>
          </a:prstGeom>
        </p:spPr>
      </p:pic>
      <p:pic>
        <p:nvPicPr>
          <p:cNvPr id="5" name="Picture 4">
            <a:hlinkClick r:id="" action="ppaction://noaction"/>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1035" y="4611824"/>
            <a:ext cx="1016355" cy="359465"/>
          </a:xfrm>
          <a:prstGeom prst="rect">
            <a:avLst/>
          </a:prstGeom>
        </p:spPr>
      </p:pic>
      <p:sp>
        <p:nvSpPr>
          <p:cNvPr id="17" name="Text Placeholder 23"/>
          <p:cNvSpPr>
            <a:spLocks noGrp="1"/>
          </p:cNvSpPr>
          <p:nvPr>
            <p:ph type="body" sz="quarter" idx="11" hasCustomPrompt="1"/>
          </p:nvPr>
        </p:nvSpPr>
        <p:spPr>
          <a:xfrm>
            <a:off x="763848" y="2246298"/>
            <a:ext cx="2769696" cy="446223"/>
          </a:xfrm>
          <a:prstGeom prst="rect">
            <a:avLst/>
          </a:prstGeom>
        </p:spPr>
        <p:txBody>
          <a:bodyPr>
            <a:noAutofit/>
          </a:bodyPr>
          <a:lstStyle>
            <a:lvl1pPr marL="0" indent="0">
              <a:buNone/>
              <a:defRPr sz="3375" b="1" baseline="0">
                <a:solidFill>
                  <a:schemeClr val="bg1"/>
                </a:solidFill>
                <a:latin typeface="Arial Narrow" panose="020B0606020202030204" pitchFamily="34" charset="0"/>
              </a:defRPr>
            </a:lvl1pPr>
          </a:lstStyle>
          <a:p>
            <a:pPr lvl="0"/>
            <a:r>
              <a:rPr lang="en-US" dirty="0"/>
              <a:t>TITEL NAAM</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4795328" y="8638"/>
            <a:ext cx="3818181" cy="5142999"/>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4792166" y="-6249"/>
            <a:ext cx="3818181" cy="5142999"/>
          </a:xfrm>
          <a:prstGeom prst="rect">
            <a:avLst/>
          </a:prstGeom>
        </p:spPr>
      </p:pic>
    </p:spTree>
    <p:extLst>
      <p:ext uri="{BB962C8B-B14F-4D97-AF65-F5344CB8AC3E}">
        <p14:creationId xmlns:p14="http://schemas.microsoft.com/office/powerpoint/2010/main" val="350105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2000"/>
                                        <p:tgtEl>
                                          <p:spTgt spid="8"/>
                                        </p:tgtEl>
                                      </p:cBhvr>
                                    </p:animEffect>
                                  </p:childTnLst>
                                </p:cTn>
                              </p:par>
                              <p:par>
                                <p:cTn id="11" presetID="22" presetClass="entr" presetSubtype="2" fill="hold" nodeType="withEffect">
                                  <p:stCondLst>
                                    <p:cond delay="20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slide 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982642">
            <a:off x="2060782" y="-2961538"/>
            <a:ext cx="5330022" cy="10238611"/>
          </a:xfrm>
          <a:prstGeom prst="rect">
            <a:avLst/>
          </a:prstGeom>
        </p:spPr>
      </p:pic>
      <p:pic>
        <p:nvPicPr>
          <p:cNvPr id="5" name="Picture 4">
            <a:hlinkClick r:id="" action="ppaction://noaction"/>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1035" y="4611824"/>
            <a:ext cx="1016355" cy="359465"/>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4795328" y="8638"/>
            <a:ext cx="3818181" cy="5142999"/>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4792166" y="-6249"/>
            <a:ext cx="3818181" cy="5142999"/>
          </a:xfrm>
          <a:prstGeom prst="rect">
            <a:avLst/>
          </a:prstGeom>
        </p:spPr>
      </p:pic>
      <p:sp>
        <p:nvSpPr>
          <p:cNvPr id="7" name="Text Placeholder 11"/>
          <p:cNvSpPr>
            <a:spLocks noGrp="1"/>
          </p:cNvSpPr>
          <p:nvPr>
            <p:ph type="body" sz="quarter" idx="16"/>
          </p:nvPr>
        </p:nvSpPr>
        <p:spPr>
          <a:xfrm>
            <a:off x="420551" y="3093249"/>
            <a:ext cx="2967939" cy="1888629"/>
          </a:xfrm>
          <a:prstGeom prst="rect">
            <a:avLst/>
          </a:prstGeom>
          <a:solidFill>
            <a:schemeClr val="tx1"/>
          </a:solidFill>
        </p:spPr>
        <p:txBody>
          <a:bodyPr/>
          <a:lstStyle>
            <a:lvl1pPr marL="0" indent="0">
              <a:buNone/>
              <a:defRPr/>
            </a:lvl1pPr>
          </a:lstStyle>
          <a:p>
            <a:pPr lvl="0"/>
            <a:endParaRPr lang="en-US" dirty="0"/>
          </a:p>
        </p:txBody>
      </p:sp>
      <p:sp>
        <p:nvSpPr>
          <p:cNvPr id="10" name="Text Placeholder 23"/>
          <p:cNvSpPr>
            <a:spLocks noGrp="1"/>
          </p:cNvSpPr>
          <p:nvPr>
            <p:ph type="body" sz="quarter" idx="11" hasCustomPrompt="1"/>
          </p:nvPr>
        </p:nvSpPr>
        <p:spPr>
          <a:xfrm>
            <a:off x="511381" y="3201080"/>
            <a:ext cx="2769696" cy="446223"/>
          </a:xfrm>
          <a:prstGeom prst="rect">
            <a:avLst/>
          </a:prstGeom>
        </p:spPr>
        <p:txBody>
          <a:bodyPr>
            <a:noAutofit/>
          </a:bodyPr>
          <a:lstStyle>
            <a:lvl1pPr marL="0" indent="0">
              <a:buNone/>
              <a:defRPr sz="2700" cap="all" baseline="0">
                <a:solidFill>
                  <a:schemeClr val="bg1"/>
                </a:solidFill>
                <a:latin typeface="Arial Narrow" panose="020B0606020202030204" pitchFamily="34" charset="0"/>
              </a:defRPr>
            </a:lvl1pPr>
          </a:lstStyle>
          <a:p>
            <a:pPr lvl="0"/>
            <a:r>
              <a:rPr lang="en-US" dirty="0"/>
              <a:t>REGEL 1</a:t>
            </a:r>
          </a:p>
        </p:txBody>
      </p:sp>
      <p:sp>
        <p:nvSpPr>
          <p:cNvPr id="11" name="Text Placeholder 23"/>
          <p:cNvSpPr>
            <a:spLocks noGrp="1"/>
          </p:cNvSpPr>
          <p:nvPr>
            <p:ph type="body" sz="quarter" idx="12" hasCustomPrompt="1"/>
          </p:nvPr>
        </p:nvSpPr>
        <p:spPr>
          <a:xfrm>
            <a:off x="518149" y="3501785"/>
            <a:ext cx="2769696" cy="446223"/>
          </a:xfrm>
          <a:prstGeom prst="rect">
            <a:avLst/>
          </a:prstGeom>
        </p:spPr>
        <p:txBody>
          <a:bodyPr>
            <a:noAutofit/>
          </a:bodyPr>
          <a:lstStyle>
            <a:lvl1pPr marL="0" indent="0">
              <a:buNone/>
              <a:defRPr sz="2700" cap="all" baseline="0">
                <a:solidFill>
                  <a:schemeClr val="bg1"/>
                </a:solidFill>
                <a:latin typeface="Arial Narrow" panose="020B0606020202030204" pitchFamily="34" charset="0"/>
              </a:defRPr>
            </a:lvl1pPr>
          </a:lstStyle>
          <a:p>
            <a:pPr lvl="0"/>
            <a:r>
              <a:rPr lang="en-US" dirty="0"/>
              <a:t>REGEL 2</a:t>
            </a:r>
          </a:p>
        </p:txBody>
      </p:sp>
      <p:sp>
        <p:nvSpPr>
          <p:cNvPr id="12" name="Text Placeholder 23"/>
          <p:cNvSpPr>
            <a:spLocks noGrp="1"/>
          </p:cNvSpPr>
          <p:nvPr>
            <p:ph type="body" sz="quarter" idx="13" hasCustomPrompt="1"/>
          </p:nvPr>
        </p:nvSpPr>
        <p:spPr>
          <a:xfrm>
            <a:off x="518149" y="3802491"/>
            <a:ext cx="2769696" cy="446223"/>
          </a:xfrm>
          <a:prstGeom prst="rect">
            <a:avLst/>
          </a:prstGeom>
        </p:spPr>
        <p:txBody>
          <a:bodyPr>
            <a:noAutofit/>
          </a:bodyPr>
          <a:lstStyle>
            <a:lvl1pPr marL="0" indent="0">
              <a:buNone/>
              <a:defRPr sz="2700" cap="all" baseline="0">
                <a:solidFill>
                  <a:schemeClr val="bg1"/>
                </a:solidFill>
                <a:latin typeface="Arial Narrow" panose="020B0606020202030204" pitchFamily="34" charset="0"/>
              </a:defRPr>
            </a:lvl1pPr>
          </a:lstStyle>
          <a:p>
            <a:pPr lvl="0"/>
            <a:r>
              <a:rPr lang="en-US" dirty="0"/>
              <a:t>REGEL 3</a:t>
            </a:r>
          </a:p>
        </p:txBody>
      </p:sp>
      <p:sp>
        <p:nvSpPr>
          <p:cNvPr id="13" name="Text Placeholder 23"/>
          <p:cNvSpPr>
            <a:spLocks noGrp="1"/>
          </p:cNvSpPr>
          <p:nvPr>
            <p:ph type="body" sz="quarter" idx="14" hasCustomPrompt="1"/>
          </p:nvPr>
        </p:nvSpPr>
        <p:spPr>
          <a:xfrm>
            <a:off x="518149" y="4267615"/>
            <a:ext cx="2769696" cy="714263"/>
          </a:xfrm>
          <a:prstGeom prst="rect">
            <a:avLst/>
          </a:prstGeom>
        </p:spPr>
        <p:txBody>
          <a:bodyPr>
            <a:noAutofit/>
          </a:bodyPr>
          <a:lstStyle>
            <a:lvl1pPr marL="0" indent="0">
              <a:lnSpc>
                <a:spcPct val="70000"/>
              </a:lnSpc>
              <a:buNone/>
              <a:defRPr sz="1237" baseline="0">
                <a:solidFill>
                  <a:schemeClr val="bg1"/>
                </a:solidFill>
                <a:latin typeface="Arial Narrow" panose="020B0606020202030204" pitchFamily="34" charset="0"/>
              </a:defRPr>
            </a:lvl1pPr>
          </a:lstStyle>
          <a:p>
            <a:pPr lvl="0"/>
            <a:r>
              <a:rPr lang="en-US" dirty="0"/>
              <a:t>Body </a:t>
            </a:r>
            <a:r>
              <a:rPr lang="en-US" dirty="0" err="1"/>
              <a:t>tekst</a:t>
            </a:r>
            <a:endParaRPr lang="en-US" dirty="0"/>
          </a:p>
          <a:p>
            <a:pPr lvl="0"/>
            <a:r>
              <a:rPr lang="en-US" dirty="0"/>
              <a:t>Body </a:t>
            </a:r>
            <a:r>
              <a:rPr lang="en-US" dirty="0" err="1"/>
              <a:t>tekst</a:t>
            </a:r>
            <a:endParaRPr lang="en-US" dirty="0"/>
          </a:p>
          <a:p>
            <a:pPr lvl="0"/>
            <a:r>
              <a:rPr lang="en-US" dirty="0"/>
              <a:t>Body </a:t>
            </a:r>
            <a:r>
              <a:rPr lang="en-US" dirty="0" err="1"/>
              <a:t>tekst</a:t>
            </a:r>
            <a:endParaRPr lang="en-US" dirty="0"/>
          </a:p>
        </p:txBody>
      </p:sp>
    </p:spTree>
    <p:extLst>
      <p:ext uri="{BB962C8B-B14F-4D97-AF65-F5344CB8AC3E}">
        <p14:creationId xmlns:p14="http://schemas.microsoft.com/office/powerpoint/2010/main" val="28119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par>
                                <p:cTn id="8" presetID="22" presetClass="entr" presetSubtype="2" fill="hold" nodeType="withEffect">
                                  <p:stCondLst>
                                    <p:cond delay="20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200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wipe(up)">
                                      <p:cBhvr>
                                        <p:cTn id="13" dur="500"/>
                                        <p:tgtEl>
                                          <p:spTgt spid="7">
                                            <p:bg/>
                                          </p:spTgt>
                                        </p:tgtEl>
                                      </p:cBhvr>
                                    </p:animEffect>
                                  </p:childTnLst>
                                </p:cTn>
                              </p:par>
                              <p:par>
                                <p:cTn id="14" presetID="22" presetClass="entr" presetSubtype="1" fill="hold" grpId="0" nodeType="with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up)">
                                      <p:cBhvr>
                                        <p:cTn id="16" dur="500"/>
                                        <p:tgtEl>
                                          <p:spTgt spid="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13">
                                            <p:txEl>
                                              <p:pRg st="1" end="1"/>
                                            </p:txEl>
                                          </p:spTgt>
                                        </p:tgtEl>
                                        <p:attrNameLst>
                                          <p:attrName>style.visibility</p:attrName>
                                        </p:attrNameLst>
                                      </p:cBhvr>
                                      <p:to>
                                        <p:strVal val="visible"/>
                                      </p:to>
                                    </p:set>
                                    <p:animEffect transition="in" filter="fade">
                                      <p:cBhvr>
                                        <p:cTn id="31" dur="500"/>
                                        <p:tgtEl>
                                          <p:spTgt spid="13">
                                            <p:txEl>
                                              <p:pRg st="1" end="1"/>
                                            </p:txEl>
                                          </p:spTgt>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3">
                                            <p:txEl>
                                              <p:pRg st="2" end="2"/>
                                            </p:txEl>
                                          </p:spTgt>
                                        </p:tgtEl>
                                        <p:attrNameLst>
                                          <p:attrName>style.visibility</p:attrName>
                                        </p:attrNameLst>
                                      </p:cBhvr>
                                      <p:to>
                                        <p:strVal val="visible"/>
                                      </p:to>
                                    </p:set>
                                    <p:animEffect transition="in" filter="fade">
                                      <p:cBhvr>
                                        <p:cTn id="34"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tmplLst>
          <p:tmpl>
            <p:tnLst>
              <p:par>
                <p:cTn presetID="22" presetClass="entr" presetSubtype="1"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up)">
                      <p:cBhvr>
                        <p:cTn dur="500"/>
                        <p:tgtEl>
                          <p:spTgt spid="7"/>
                        </p:tgtEl>
                      </p:cBhvr>
                    </p:animEffect>
                  </p:childTnLst>
                </p:cTn>
              </p:par>
            </p:tnLst>
          </p:tmpl>
          <p:tmpl lvl="1">
            <p:tnLst>
              <p:par>
                <p:cTn presetID="22" presetClass="entr" presetSubtype="1" fill="hold" nodeType="with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wipe(up)">
                      <p:cBhvr>
                        <p:cTn dur="500"/>
                        <p:tgtEl>
                          <p:spTgt spid="7"/>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slide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982642">
            <a:off x="2060782" y="-2961538"/>
            <a:ext cx="5330022" cy="10238611"/>
          </a:xfrm>
          <a:prstGeom prst="rect">
            <a:avLst/>
          </a:prstGeom>
        </p:spPr>
      </p:pic>
      <p:pic>
        <p:nvPicPr>
          <p:cNvPr id="5" name="Picture 4">
            <a:hlinkClick r:id="" action="ppaction://noaction"/>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1035" y="4611824"/>
            <a:ext cx="1016355" cy="359465"/>
          </a:xfrm>
          <a:prstGeom prst="rect">
            <a:avLst/>
          </a:prstGeom>
        </p:spPr>
      </p:pic>
      <p:sp>
        <p:nvSpPr>
          <p:cNvPr id="17" name="Text Placeholder 23"/>
          <p:cNvSpPr>
            <a:spLocks noGrp="1"/>
          </p:cNvSpPr>
          <p:nvPr>
            <p:ph type="body" sz="quarter" idx="11" hasCustomPrompt="1"/>
          </p:nvPr>
        </p:nvSpPr>
        <p:spPr>
          <a:xfrm>
            <a:off x="763848" y="2246298"/>
            <a:ext cx="2769696" cy="446223"/>
          </a:xfrm>
          <a:prstGeom prst="rect">
            <a:avLst/>
          </a:prstGeom>
        </p:spPr>
        <p:txBody>
          <a:bodyPr>
            <a:noAutofit/>
          </a:bodyPr>
          <a:lstStyle>
            <a:lvl1pPr marL="0" indent="0">
              <a:buNone/>
              <a:defRPr sz="3375" b="1" baseline="0">
                <a:solidFill>
                  <a:schemeClr val="bg1"/>
                </a:solidFill>
                <a:latin typeface="Arial Narrow" panose="020B0606020202030204" pitchFamily="34" charset="0"/>
              </a:defRPr>
            </a:lvl1pPr>
          </a:lstStyle>
          <a:p>
            <a:pPr lvl="0"/>
            <a:r>
              <a:rPr lang="en-US" dirty="0"/>
              <a:t>TITEL NAAM</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703695">
            <a:off x="6436686" y="2646889"/>
            <a:ext cx="986525" cy="977632"/>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3407259">
            <a:off x="7593326" y="2272858"/>
            <a:ext cx="803149" cy="795909"/>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1672066">
            <a:off x="4900796" y="914866"/>
            <a:ext cx="1847231" cy="1830580"/>
          </a:xfrm>
          <a:prstGeom prst="rect">
            <a:avLst/>
          </a:prstGeom>
        </p:spPr>
      </p:pic>
    </p:spTree>
    <p:extLst>
      <p:ext uri="{BB962C8B-B14F-4D97-AF65-F5344CB8AC3E}">
        <p14:creationId xmlns:p14="http://schemas.microsoft.com/office/powerpoint/2010/main" val="295514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2" presetClass="entr" presetSubtype="2" accel="4000" decel="9400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1+#ppt_w/2"/>
                                          </p:val>
                                        </p:tav>
                                        <p:tav tm="100000">
                                          <p:val>
                                            <p:strVal val="#ppt_x"/>
                                          </p:val>
                                        </p:tav>
                                      </p:tavLst>
                                    </p:anim>
                                    <p:anim calcmode="lin" valueType="num">
                                      <p:cBhvr additive="base">
                                        <p:cTn id="11" dur="1000" fill="hold"/>
                                        <p:tgtEl>
                                          <p:spTgt spid="7"/>
                                        </p:tgtEl>
                                        <p:attrNameLst>
                                          <p:attrName>ppt_y</p:attrName>
                                        </p:attrNameLst>
                                      </p:cBhvr>
                                      <p:tavLst>
                                        <p:tav tm="0">
                                          <p:val>
                                            <p:strVal val="#ppt_y"/>
                                          </p:val>
                                        </p:tav>
                                        <p:tav tm="100000">
                                          <p:val>
                                            <p:strVal val="#ppt_y"/>
                                          </p:val>
                                        </p:tav>
                                      </p:tavLst>
                                    </p:anim>
                                  </p:childTnLst>
                                </p:cTn>
                              </p:par>
                              <p:par>
                                <p:cTn id="12" presetID="8" presetClass="emph" presetSubtype="0" accel="36000" decel="64000" fill="hold" nodeType="withEffect">
                                  <p:stCondLst>
                                    <p:cond delay="0"/>
                                  </p:stCondLst>
                                  <p:childTnLst>
                                    <p:animRot by="5400000">
                                      <p:cBhvr>
                                        <p:cTn id="13" dur="1000" fill="hold"/>
                                        <p:tgtEl>
                                          <p:spTgt spid="7"/>
                                        </p:tgtEl>
                                        <p:attrNameLst>
                                          <p:attrName>r</p:attrName>
                                        </p:attrNameLst>
                                      </p:cBhvr>
                                    </p:animRot>
                                  </p:childTnLst>
                                </p:cTn>
                              </p:par>
                              <p:par>
                                <p:cTn id="14" presetID="2" presetClass="entr" presetSubtype="2" accel="4000" decel="94000" fill="hold" nodeType="withEffect">
                                  <p:stCondLst>
                                    <p:cond delay="2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1+#ppt_w/2"/>
                                          </p:val>
                                        </p:tav>
                                        <p:tav tm="100000">
                                          <p:val>
                                            <p:strVal val="#ppt_x"/>
                                          </p:val>
                                        </p:tav>
                                      </p:tavLst>
                                    </p:anim>
                                    <p:anim calcmode="lin" valueType="num">
                                      <p:cBhvr additive="base">
                                        <p:cTn id="17" dur="1000" fill="hold"/>
                                        <p:tgtEl>
                                          <p:spTgt spid="10"/>
                                        </p:tgtEl>
                                        <p:attrNameLst>
                                          <p:attrName>ppt_y</p:attrName>
                                        </p:attrNameLst>
                                      </p:cBhvr>
                                      <p:tavLst>
                                        <p:tav tm="0">
                                          <p:val>
                                            <p:strVal val="#ppt_y"/>
                                          </p:val>
                                        </p:tav>
                                        <p:tav tm="100000">
                                          <p:val>
                                            <p:strVal val="#ppt_y"/>
                                          </p:val>
                                        </p:tav>
                                      </p:tavLst>
                                    </p:anim>
                                  </p:childTnLst>
                                </p:cTn>
                              </p:par>
                              <p:par>
                                <p:cTn id="18" presetID="8" presetClass="emph" presetSubtype="0" accel="36000" decel="64000" fill="hold" nodeType="withEffect">
                                  <p:stCondLst>
                                    <p:cond delay="200"/>
                                  </p:stCondLst>
                                  <p:childTnLst>
                                    <p:animRot by="5400000">
                                      <p:cBhvr>
                                        <p:cTn id="19" dur="1000" fill="hold"/>
                                        <p:tgtEl>
                                          <p:spTgt spid="10"/>
                                        </p:tgtEl>
                                        <p:attrNameLst>
                                          <p:attrName>r</p:attrName>
                                        </p:attrNameLst>
                                      </p:cBhvr>
                                    </p:animRot>
                                  </p:childTnLst>
                                </p:cTn>
                              </p:par>
                              <p:par>
                                <p:cTn id="20" presetID="2" presetClass="entr" presetSubtype="2" accel="4000" decel="94000" fill="hold" nodeType="withEffect">
                                  <p:stCondLst>
                                    <p:cond delay="4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1+#ppt_w/2"/>
                                          </p:val>
                                        </p:tav>
                                        <p:tav tm="100000">
                                          <p:val>
                                            <p:strVal val="#ppt_x"/>
                                          </p:val>
                                        </p:tav>
                                      </p:tavLst>
                                    </p:anim>
                                    <p:anim calcmode="lin" valueType="num">
                                      <p:cBhvr additive="base">
                                        <p:cTn id="23" dur="1000" fill="hold"/>
                                        <p:tgtEl>
                                          <p:spTgt spid="11"/>
                                        </p:tgtEl>
                                        <p:attrNameLst>
                                          <p:attrName>ppt_y</p:attrName>
                                        </p:attrNameLst>
                                      </p:cBhvr>
                                      <p:tavLst>
                                        <p:tav tm="0">
                                          <p:val>
                                            <p:strVal val="#ppt_y"/>
                                          </p:val>
                                        </p:tav>
                                        <p:tav tm="100000">
                                          <p:val>
                                            <p:strVal val="#ppt_y"/>
                                          </p:val>
                                        </p:tav>
                                      </p:tavLst>
                                    </p:anim>
                                  </p:childTnLst>
                                </p:cTn>
                              </p:par>
                              <p:par>
                                <p:cTn id="24" presetID="8" presetClass="emph" presetSubtype="0" accel="36000" decel="64000" fill="hold" nodeType="withEffect">
                                  <p:stCondLst>
                                    <p:cond delay="400"/>
                                  </p:stCondLst>
                                  <p:childTnLst>
                                    <p:animRot by="5400000">
                                      <p:cBhvr>
                                        <p:cTn id="25" dur="1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841773"/>
            <a:ext cx="6858000" cy="1790700"/>
          </a:xfrm>
        </p:spPr>
        <p:txBody>
          <a:bodyPr anchor="b"/>
          <a:lstStyle>
            <a:lvl1pPr algn="ctr">
              <a:defRPr sz="4499"/>
            </a:lvl1pPr>
          </a:lstStyle>
          <a:p>
            <a:r>
              <a:rPr lang="en-US"/>
              <a:t>Click to edit Master title style</a:t>
            </a:r>
            <a:endParaRPr lang="en-US" dirty="0"/>
          </a:p>
        </p:txBody>
      </p:sp>
      <p:sp>
        <p:nvSpPr>
          <p:cNvPr id="3" name="Subtitle 2"/>
          <p:cNvSpPr>
            <a:spLocks noGrp="1"/>
          </p:cNvSpPr>
          <p:nvPr>
            <p:ph type="subTitle" idx="1"/>
          </p:nvPr>
        </p:nvSpPr>
        <p:spPr>
          <a:xfrm>
            <a:off x="1143001" y="2701528"/>
            <a:ext cx="6858000" cy="1241822"/>
          </a:xfrm>
        </p:spPr>
        <p:txBody>
          <a:bodyPr/>
          <a:lstStyle>
            <a:lvl1pPr marL="0" indent="0" algn="ctr">
              <a:buNone/>
              <a:defRPr sz="1800"/>
            </a:lvl1pPr>
            <a:lvl2pPr marL="342819" indent="0" algn="ctr">
              <a:buNone/>
              <a:defRPr sz="1500"/>
            </a:lvl2pPr>
            <a:lvl3pPr marL="685637" indent="0" algn="ctr">
              <a:buNone/>
              <a:defRPr sz="1351"/>
            </a:lvl3pPr>
            <a:lvl4pPr marL="1028454" indent="0" algn="ctr">
              <a:buNone/>
              <a:defRPr sz="1200"/>
            </a:lvl4pPr>
            <a:lvl5pPr marL="1371274" indent="0" algn="ctr">
              <a:buNone/>
              <a:defRPr sz="1200"/>
            </a:lvl5pPr>
            <a:lvl6pPr marL="1714092" indent="0" algn="ctr">
              <a:buNone/>
              <a:defRPr sz="1200"/>
            </a:lvl6pPr>
            <a:lvl7pPr marL="2056910" indent="0" algn="ctr">
              <a:buNone/>
              <a:defRPr sz="1200"/>
            </a:lvl7pPr>
            <a:lvl8pPr marL="2399729" indent="0" algn="ctr">
              <a:buNone/>
              <a:defRPr sz="1200"/>
            </a:lvl8pPr>
            <a:lvl9pPr marL="2742548"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53C506-201B-4BA7-831C-99F35E098BC8}" type="datetimeFigureOut">
              <a:rPr lang="nl-NL" smtClean="0"/>
              <a:t>20-4-2021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0CD3593-5731-41EF-B15F-B27141419D0D}" type="slidenum">
              <a:rPr lang="nl-NL" smtClean="0"/>
              <a:t>‹#›</a:t>
            </a:fld>
            <a:endParaRPr lang="nl-NL"/>
          </a:p>
        </p:txBody>
      </p:sp>
    </p:spTree>
    <p:extLst>
      <p:ext uri="{BB962C8B-B14F-4D97-AF65-F5344CB8AC3E}">
        <p14:creationId xmlns:p14="http://schemas.microsoft.com/office/powerpoint/2010/main" val="311223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DAB2-B40D-40A8-8420-44F5431F49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048865-6E2E-45FE-BCDF-C4191CFD62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CE6ABD-4CCB-45FD-8830-A1B27BFD7D3E}"/>
              </a:ext>
            </a:extLst>
          </p:cNvPr>
          <p:cNvSpPr>
            <a:spLocks noGrp="1"/>
          </p:cNvSpPr>
          <p:nvPr>
            <p:ph type="dt" sz="half" idx="10"/>
          </p:nvPr>
        </p:nvSpPr>
        <p:spPr/>
        <p:txBody>
          <a:bodyPr/>
          <a:lstStyle/>
          <a:p>
            <a:fld id="{5A289761-277E-4E73-9565-28E6D1B7FD7A}" type="datetimeFigureOut">
              <a:rPr lang="en-GB" smtClean="0"/>
              <a:t>20/04/2021</a:t>
            </a:fld>
            <a:endParaRPr lang="en-GB"/>
          </a:p>
        </p:txBody>
      </p:sp>
      <p:sp>
        <p:nvSpPr>
          <p:cNvPr id="5" name="Footer Placeholder 4">
            <a:extLst>
              <a:ext uri="{FF2B5EF4-FFF2-40B4-BE49-F238E27FC236}">
                <a16:creationId xmlns:a16="http://schemas.microsoft.com/office/drawing/2014/main" id="{3EFAF652-B3E0-477C-AE61-70DB31401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83211D-9570-475A-B5B4-DC1C7C463C81}"/>
              </a:ext>
            </a:extLst>
          </p:cNvPr>
          <p:cNvSpPr>
            <a:spLocks noGrp="1"/>
          </p:cNvSpPr>
          <p:nvPr>
            <p:ph type="sldNum" sz="quarter" idx="12"/>
          </p:nvPr>
        </p:nvSpPr>
        <p:spPr/>
        <p:txBody>
          <a:bodyPr/>
          <a:lstStyle/>
          <a:p>
            <a:fld id="{99190DA6-32FD-4BCB-85D2-D3A48ECB6EDF}" type="slidenum">
              <a:rPr lang="en-GB" smtClean="0"/>
              <a:t>‹#›</a:t>
            </a:fld>
            <a:endParaRPr lang="en-GB"/>
          </a:p>
        </p:txBody>
      </p:sp>
    </p:spTree>
    <p:extLst>
      <p:ext uri="{BB962C8B-B14F-4D97-AF65-F5344CB8AC3E}">
        <p14:creationId xmlns:p14="http://schemas.microsoft.com/office/powerpoint/2010/main" val="212865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dia 1">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346402" y="1233493"/>
            <a:ext cx="6786563" cy="1102519"/>
          </a:xfrm>
          <a:prstGeom prst="rect">
            <a:avLst/>
          </a:prstGeom>
        </p:spPr>
        <p:txBody>
          <a:bodyPr lIns="0" anchor="b" anchorCtr="0"/>
          <a:lstStyle>
            <a:lvl1pPr>
              <a:lnSpc>
                <a:spcPts val="2500"/>
              </a:lnSpc>
              <a:defRPr sz="2600" cap="all" baseline="0">
                <a:solidFill>
                  <a:schemeClr val="bg1"/>
                </a:solidFill>
              </a:defRPr>
            </a:lvl1pPr>
          </a:lstStyle>
          <a:p>
            <a:r>
              <a:rPr lang="en-US"/>
              <a:t>Click to edit Master title style</a:t>
            </a:r>
            <a:endParaRPr lang="nl-NL" dirty="0"/>
          </a:p>
        </p:txBody>
      </p:sp>
      <p:sp>
        <p:nvSpPr>
          <p:cNvPr id="5" name="Rectangle 3"/>
          <p:cNvSpPr>
            <a:spLocks noGrp="1" noChangeArrowheads="1"/>
          </p:cNvSpPr>
          <p:nvPr>
            <p:ph type="subTitle" idx="1"/>
          </p:nvPr>
        </p:nvSpPr>
        <p:spPr>
          <a:xfrm>
            <a:off x="1346404" y="2276475"/>
            <a:ext cx="6788151" cy="826294"/>
          </a:xfrm>
        </p:spPr>
        <p:txBody>
          <a:bodyPr lIns="0"/>
          <a:lstStyle>
            <a:lvl1pPr marL="0" indent="0">
              <a:buFont typeface="Wingdings" pitchFamily="2" charset="2"/>
              <a:buNone/>
              <a:defRPr sz="1800" cap="all" baseline="0">
                <a:solidFill>
                  <a:schemeClr val="bg1"/>
                </a:solidFill>
                <a:latin typeface="Arial Narrow" pitchFamily="34" charset="0"/>
              </a:defRPr>
            </a:lvl1pPr>
          </a:lstStyle>
          <a:p>
            <a:r>
              <a:rPr lang="en-US"/>
              <a:t>Click to edit Master subtitle style</a:t>
            </a:r>
            <a:endParaRPr lang="nl-NL" dirty="0"/>
          </a:p>
        </p:txBody>
      </p:sp>
    </p:spTree>
    <p:extLst>
      <p:ext uri="{BB962C8B-B14F-4D97-AF65-F5344CB8AC3E}">
        <p14:creationId xmlns:p14="http://schemas.microsoft.com/office/powerpoint/2010/main" val="265292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 met opsommin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lvl1pPr>
              <a:defRPr/>
            </a:lvl1pPr>
          </a:lstStyle>
          <a:p>
            <a:fld id="{4F1AC5F7-0A78-453F-8F57-FBA41A01A635}" type="datetime1">
              <a:rPr lang="nl-NL" smtClean="0"/>
              <a:t>20-4-2021</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Voettekst: aanpassen via 'Invoegen' ('Beeld' voor Office 2003 of eerder) kies vervolgens 'Koptekst en voettekst'</a:t>
            </a:r>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nl-NL"/>
              <a:pPr/>
              <a:t>‹#›</a:t>
            </a:fld>
            <a:endParaRPr lang="nl-NL"/>
          </a:p>
        </p:txBody>
      </p:sp>
      <p:sp>
        <p:nvSpPr>
          <p:cNvPr id="9" name="Tijdelijke aanduiding voor tekst 13"/>
          <p:cNvSpPr>
            <a:spLocks noGrp="1"/>
          </p:cNvSpPr>
          <p:nvPr>
            <p:ph type="body" sz="quarter" idx="13" hasCustomPrompt="1"/>
          </p:nvPr>
        </p:nvSpPr>
        <p:spPr>
          <a:xfrm>
            <a:off x="1371600" y="133351"/>
            <a:ext cx="7467600" cy="549739"/>
          </a:xfrm>
        </p:spPr>
        <p:txBody>
          <a:bodyPr lIns="0" tIns="0" rIns="0" bIns="0" anchor="b" anchorCtr="0"/>
          <a:lstStyle>
            <a:lvl1pPr marL="0" indent="0">
              <a:buNone/>
              <a:defRPr sz="2600" b="1" cap="all" baseline="0">
                <a:latin typeface="+mj-lt"/>
              </a:defRPr>
            </a:lvl1pPr>
          </a:lstStyle>
          <a:p>
            <a:pPr lvl="0"/>
            <a:r>
              <a:rPr lang="nl-NL" dirty="0"/>
              <a:t>Klik hier om een Titel toe te voegen</a:t>
            </a:r>
          </a:p>
        </p:txBody>
      </p:sp>
      <p:sp>
        <p:nvSpPr>
          <p:cNvPr id="10" name="Tijdelijke aanduiding voor tekst 15"/>
          <p:cNvSpPr>
            <a:spLocks noGrp="1"/>
          </p:cNvSpPr>
          <p:nvPr>
            <p:ph type="body" sz="quarter" idx="14" hasCustomPrompt="1"/>
          </p:nvPr>
        </p:nvSpPr>
        <p:spPr>
          <a:xfrm>
            <a:off x="1371601" y="742951"/>
            <a:ext cx="7467600" cy="214313"/>
          </a:xfrm>
        </p:spPr>
        <p:txBody>
          <a:bodyPr lIns="0" tIns="0" rIns="0" bIns="0" anchor="b" anchorCtr="0"/>
          <a:lstStyle>
            <a:lvl1pPr>
              <a:buFontTx/>
              <a:buNone/>
              <a:defRPr sz="1800" cap="all" baseline="0">
                <a:latin typeface="+mj-lt"/>
              </a:defRPr>
            </a:lvl1pPr>
            <a:lvl2pPr>
              <a:buFontTx/>
              <a:buNone/>
              <a:defRPr/>
            </a:lvl2pPr>
            <a:lvl3pPr>
              <a:buFontTx/>
              <a:buNone/>
              <a:defRPr/>
            </a:lvl3pPr>
            <a:lvl4pPr>
              <a:buFontTx/>
              <a:buNone/>
              <a:defRPr/>
            </a:lvl4pPr>
            <a:lvl5pPr>
              <a:buFontTx/>
              <a:buNone/>
              <a:defRPr/>
            </a:lvl5pPr>
          </a:lstStyle>
          <a:p>
            <a:pPr lvl="0"/>
            <a:r>
              <a:rPr lang="nl-NL" dirty="0"/>
              <a:t>Klik hier om een Subtitel toe te voegen</a:t>
            </a:r>
          </a:p>
        </p:txBody>
      </p:sp>
    </p:spTree>
    <p:extLst>
      <p:ext uri="{BB962C8B-B14F-4D97-AF65-F5344CB8AC3E}">
        <p14:creationId xmlns:p14="http://schemas.microsoft.com/office/powerpoint/2010/main" val="1939583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lvl1pPr>
              <a:defRPr/>
            </a:lvl1pPr>
          </a:lstStyle>
          <a:p>
            <a:fld id="{48A06B8E-9FF7-43F8-85B3-37CB01999C89}" type="datetime1">
              <a:rPr lang="nl-NL" smtClean="0"/>
              <a:t>20-4-2021</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Voettekst: aanpassen via 'Invoegen' ('Beeld' voor Office 2003 of eerder) kies vervolgens 'Koptekst en voettekst'</a:t>
            </a:r>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nl-NL"/>
              <a:pPr/>
              <a:t>‹#›</a:t>
            </a:fld>
            <a:endParaRPr lang="nl-NL"/>
          </a:p>
        </p:txBody>
      </p:sp>
      <p:sp>
        <p:nvSpPr>
          <p:cNvPr id="7" name="Tijdelijke aanduiding voor tekst 13"/>
          <p:cNvSpPr>
            <a:spLocks noGrp="1"/>
          </p:cNvSpPr>
          <p:nvPr>
            <p:ph type="body" sz="quarter" idx="13" hasCustomPrompt="1"/>
          </p:nvPr>
        </p:nvSpPr>
        <p:spPr>
          <a:xfrm>
            <a:off x="1371600" y="133351"/>
            <a:ext cx="7543800" cy="549739"/>
          </a:xfrm>
        </p:spPr>
        <p:txBody>
          <a:bodyPr lIns="0" tIns="0" rIns="0" bIns="0" anchor="b" anchorCtr="0"/>
          <a:lstStyle>
            <a:lvl1pPr marL="0" indent="0">
              <a:buNone/>
              <a:defRPr sz="2600" b="1" cap="all" baseline="0">
                <a:latin typeface="+mj-lt"/>
              </a:defRPr>
            </a:lvl1pPr>
          </a:lstStyle>
          <a:p>
            <a:pPr lvl="0"/>
            <a:r>
              <a:rPr lang="nl-NL" dirty="0"/>
              <a:t>Klik hier om een Titel toe te voegen</a:t>
            </a:r>
          </a:p>
        </p:txBody>
      </p:sp>
      <p:sp>
        <p:nvSpPr>
          <p:cNvPr id="8" name="Tijdelijke aanduiding voor tekst 15"/>
          <p:cNvSpPr>
            <a:spLocks noGrp="1"/>
          </p:cNvSpPr>
          <p:nvPr>
            <p:ph type="body" sz="quarter" idx="14" hasCustomPrompt="1"/>
          </p:nvPr>
        </p:nvSpPr>
        <p:spPr>
          <a:xfrm>
            <a:off x="1371601" y="742951"/>
            <a:ext cx="7543800" cy="214313"/>
          </a:xfrm>
        </p:spPr>
        <p:txBody>
          <a:bodyPr lIns="0" tIns="0" rIns="0" bIns="0" anchor="b" anchorCtr="0"/>
          <a:lstStyle>
            <a:lvl1pPr>
              <a:buFontTx/>
              <a:buNone/>
              <a:defRPr sz="1800" cap="all" baseline="0">
                <a:latin typeface="+mj-lt"/>
              </a:defRPr>
            </a:lvl1pPr>
            <a:lvl2pPr>
              <a:buFontTx/>
              <a:buNone/>
              <a:defRPr/>
            </a:lvl2pPr>
            <a:lvl3pPr>
              <a:buFontTx/>
              <a:buNone/>
              <a:defRPr/>
            </a:lvl3pPr>
            <a:lvl4pPr>
              <a:buFontTx/>
              <a:buNone/>
              <a:defRPr/>
            </a:lvl4pPr>
            <a:lvl5pPr>
              <a:buFontTx/>
              <a:buNone/>
              <a:defRPr/>
            </a:lvl5pPr>
          </a:lstStyle>
          <a:p>
            <a:pPr lvl="0"/>
            <a:r>
              <a:rPr lang="nl-NL" dirty="0"/>
              <a:t>Klik hier om een Subtitel toe te voegen</a:t>
            </a:r>
          </a:p>
        </p:txBody>
      </p:sp>
    </p:spTree>
    <p:extLst>
      <p:ext uri="{BB962C8B-B14F-4D97-AF65-F5344CB8AC3E}">
        <p14:creationId xmlns:p14="http://schemas.microsoft.com/office/powerpoint/2010/main" val="1871714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 met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a:t>Edit Master text styles</a:t>
            </a:r>
          </a:p>
        </p:txBody>
      </p:sp>
      <p:sp>
        <p:nvSpPr>
          <p:cNvPr id="4" name="Tijdelijke aanduiding voor datum 3"/>
          <p:cNvSpPr>
            <a:spLocks noGrp="1"/>
          </p:cNvSpPr>
          <p:nvPr>
            <p:ph type="dt" sz="half" idx="10"/>
          </p:nvPr>
        </p:nvSpPr>
        <p:spPr/>
        <p:txBody>
          <a:bodyPr/>
          <a:lstStyle>
            <a:lvl1pPr>
              <a:defRPr/>
            </a:lvl1pPr>
          </a:lstStyle>
          <a:p>
            <a:fld id="{B24D38B4-0508-4E0D-845E-602196EF0CD2}" type="datetime1">
              <a:rPr lang="nl-NL" smtClean="0"/>
              <a:t>20-4-2021</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Voettekst: aanpassen via 'Invoegen' ('Beeld' voor Office 2003 of eerder) kies vervolgens 'Koptekst en voettekst'</a:t>
            </a:r>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nl-NL"/>
              <a:pPr/>
              <a:t>‹#›</a:t>
            </a:fld>
            <a:endParaRPr lang="nl-NL"/>
          </a:p>
        </p:txBody>
      </p:sp>
      <p:sp>
        <p:nvSpPr>
          <p:cNvPr id="8" name="Tijdelijke aanduiding voor tekst 13"/>
          <p:cNvSpPr>
            <a:spLocks noGrp="1"/>
          </p:cNvSpPr>
          <p:nvPr>
            <p:ph type="body" sz="quarter" idx="13" hasCustomPrompt="1"/>
          </p:nvPr>
        </p:nvSpPr>
        <p:spPr>
          <a:xfrm>
            <a:off x="1371600" y="133351"/>
            <a:ext cx="7543800" cy="549739"/>
          </a:xfrm>
        </p:spPr>
        <p:txBody>
          <a:bodyPr lIns="0" tIns="0" rIns="0" bIns="0" anchor="b" anchorCtr="0"/>
          <a:lstStyle>
            <a:lvl1pPr marL="0" indent="0">
              <a:buNone/>
              <a:defRPr sz="2600" b="1" cap="all" baseline="0">
                <a:latin typeface="+mj-lt"/>
              </a:defRPr>
            </a:lvl1pPr>
          </a:lstStyle>
          <a:p>
            <a:pPr lvl="0"/>
            <a:r>
              <a:rPr lang="nl-NL" dirty="0"/>
              <a:t>Klik hier om een Titel toe te voegen</a:t>
            </a:r>
          </a:p>
        </p:txBody>
      </p:sp>
      <p:sp>
        <p:nvSpPr>
          <p:cNvPr id="11" name="Tijdelijke aanduiding voor tekst 15"/>
          <p:cNvSpPr>
            <a:spLocks noGrp="1"/>
          </p:cNvSpPr>
          <p:nvPr>
            <p:ph type="body" sz="quarter" idx="14" hasCustomPrompt="1"/>
          </p:nvPr>
        </p:nvSpPr>
        <p:spPr>
          <a:xfrm>
            <a:off x="1371601" y="742951"/>
            <a:ext cx="7543800" cy="214313"/>
          </a:xfrm>
        </p:spPr>
        <p:txBody>
          <a:bodyPr lIns="0" tIns="0" rIns="0" bIns="0" anchor="b" anchorCtr="0"/>
          <a:lstStyle>
            <a:lvl1pPr>
              <a:buFontTx/>
              <a:buNone/>
              <a:defRPr sz="1800" cap="all" baseline="0">
                <a:latin typeface="+mj-lt"/>
              </a:defRPr>
            </a:lvl1pPr>
            <a:lvl2pPr>
              <a:buFontTx/>
              <a:buNone/>
              <a:defRPr/>
            </a:lvl2pPr>
            <a:lvl3pPr>
              <a:buFontTx/>
              <a:buNone/>
              <a:defRPr/>
            </a:lvl3pPr>
            <a:lvl4pPr>
              <a:buFontTx/>
              <a:buNone/>
              <a:defRPr/>
            </a:lvl4pPr>
            <a:lvl5pPr>
              <a:buFontTx/>
              <a:buNone/>
              <a:defRPr/>
            </a:lvl5pPr>
          </a:lstStyle>
          <a:p>
            <a:pPr lvl="0"/>
            <a:r>
              <a:rPr lang="nl-NL" dirty="0"/>
              <a:t>Klik hier om een Subtitel toe te voegen</a:t>
            </a:r>
          </a:p>
        </p:txBody>
      </p:sp>
    </p:spTree>
    <p:extLst>
      <p:ext uri="{BB962C8B-B14F-4D97-AF65-F5344CB8AC3E}">
        <p14:creationId xmlns:p14="http://schemas.microsoft.com/office/powerpoint/2010/main" val="79909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slid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982642">
            <a:off x="2060782" y="-2961538"/>
            <a:ext cx="5330022" cy="10238611"/>
          </a:xfrm>
          <a:prstGeom prst="rect">
            <a:avLst/>
          </a:prstGeom>
        </p:spPr>
      </p:pic>
      <p:pic>
        <p:nvPicPr>
          <p:cNvPr id="5" name="Picture 4">
            <a:hlinkClick r:id="" action="ppaction://noaction"/>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1035" y="4611824"/>
            <a:ext cx="1016355" cy="359465"/>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33076" y="1789110"/>
            <a:ext cx="5392991" cy="1947260"/>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4109" y="1790147"/>
            <a:ext cx="5392991" cy="1947261"/>
          </a:xfrm>
          <a:prstGeom prst="rect">
            <a:avLst/>
          </a:prstGeom>
        </p:spPr>
      </p:pic>
      <p:sp>
        <p:nvSpPr>
          <p:cNvPr id="8" name="Oval 7"/>
          <p:cNvSpPr/>
          <p:nvPr userDrawn="1"/>
        </p:nvSpPr>
        <p:spPr>
          <a:xfrm>
            <a:off x="5813683" y="3574866"/>
            <a:ext cx="154591" cy="154607"/>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p:cNvSpPr/>
          <p:nvPr userDrawn="1"/>
        </p:nvSpPr>
        <p:spPr>
          <a:xfrm>
            <a:off x="5757419" y="3638834"/>
            <a:ext cx="80684" cy="80692"/>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p:cNvSpPr/>
          <p:nvPr userDrawn="1"/>
        </p:nvSpPr>
        <p:spPr>
          <a:xfrm>
            <a:off x="5966073" y="2837049"/>
            <a:ext cx="146679" cy="146694"/>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p:cNvSpPr/>
          <p:nvPr userDrawn="1"/>
        </p:nvSpPr>
        <p:spPr>
          <a:xfrm>
            <a:off x="6816957" y="2715053"/>
            <a:ext cx="106535" cy="106544"/>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p:cNvSpPr/>
          <p:nvPr userDrawn="1"/>
        </p:nvSpPr>
        <p:spPr>
          <a:xfrm>
            <a:off x="7629459" y="2801292"/>
            <a:ext cx="106535" cy="106544"/>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nl-NL" dirty="0"/>
          </a:p>
        </p:txBody>
      </p:sp>
      <p:sp>
        <p:nvSpPr>
          <p:cNvPr id="13" name="Oval 12"/>
          <p:cNvSpPr/>
          <p:nvPr userDrawn="1"/>
        </p:nvSpPr>
        <p:spPr>
          <a:xfrm>
            <a:off x="7095969" y="3063584"/>
            <a:ext cx="106535" cy="106544"/>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nl-NL" dirty="0"/>
          </a:p>
        </p:txBody>
      </p:sp>
      <p:sp>
        <p:nvSpPr>
          <p:cNvPr id="14" name="Oval 13"/>
          <p:cNvSpPr/>
          <p:nvPr userDrawn="1"/>
        </p:nvSpPr>
        <p:spPr>
          <a:xfrm>
            <a:off x="7168893" y="3532290"/>
            <a:ext cx="106535" cy="106544"/>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nl-NL" dirty="0"/>
          </a:p>
        </p:txBody>
      </p:sp>
      <p:sp>
        <p:nvSpPr>
          <p:cNvPr id="15" name="Oval 14"/>
          <p:cNvSpPr/>
          <p:nvPr userDrawn="1"/>
        </p:nvSpPr>
        <p:spPr>
          <a:xfrm>
            <a:off x="7938476" y="2935588"/>
            <a:ext cx="106535" cy="106544"/>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nl-NL" dirty="0"/>
          </a:p>
        </p:txBody>
      </p:sp>
      <p:sp>
        <p:nvSpPr>
          <p:cNvPr id="16" name="Oval 15"/>
          <p:cNvSpPr/>
          <p:nvPr userDrawn="1"/>
        </p:nvSpPr>
        <p:spPr>
          <a:xfrm>
            <a:off x="8517275" y="1886755"/>
            <a:ext cx="106535" cy="106544"/>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nl-NL" dirty="0"/>
          </a:p>
        </p:txBody>
      </p:sp>
      <p:sp>
        <p:nvSpPr>
          <p:cNvPr id="18" name="Text Placeholder 11"/>
          <p:cNvSpPr>
            <a:spLocks noGrp="1"/>
          </p:cNvSpPr>
          <p:nvPr>
            <p:ph type="body" sz="quarter" idx="16"/>
          </p:nvPr>
        </p:nvSpPr>
        <p:spPr>
          <a:xfrm>
            <a:off x="420551" y="3093249"/>
            <a:ext cx="2967939" cy="1888629"/>
          </a:xfrm>
          <a:prstGeom prst="rect">
            <a:avLst/>
          </a:prstGeom>
          <a:solidFill>
            <a:schemeClr val="tx1"/>
          </a:solidFill>
        </p:spPr>
        <p:txBody>
          <a:bodyPr/>
          <a:lstStyle>
            <a:lvl1pPr marL="0" indent="0">
              <a:buNone/>
              <a:defRPr/>
            </a:lvl1pPr>
          </a:lstStyle>
          <a:p>
            <a:pPr lvl="0"/>
            <a:endParaRPr lang="en-US" dirty="0"/>
          </a:p>
        </p:txBody>
      </p:sp>
      <p:sp>
        <p:nvSpPr>
          <p:cNvPr id="19" name="Text Placeholder 23"/>
          <p:cNvSpPr>
            <a:spLocks noGrp="1"/>
          </p:cNvSpPr>
          <p:nvPr>
            <p:ph type="body" sz="quarter" idx="17" hasCustomPrompt="1"/>
          </p:nvPr>
        </p:nvSpPr>
        <p:spPr>
          <a:xfrm>
            <a:off x="511381" y="3201080"/>
            <a:ext cx="2769696" cy="446223"/>
          </a:xfrm>
          <a:prstGeom prst="rect">
            <a:avLst/>
          </a:prstGeom>
        </p:spPr>
        <p:txBody>
          <a:bodyPr>
            <a:noAutofit/>
          </a:bodyPr>
          <a:lstStyle>
            <a:lvl1pPr marL="0" indent="0">
              <a:buNone/>
              <a:defRPr sz="2700" cap="all" baseline="0">
                <a:solidFill>
                  <a:schemeClr val="bg1"/>
                </a:solidFill>
                <a:latin typeface="Arial Narrow" panose="020B0606020202030204" pitchFamily="34" charset="0"/>
              </a:defRPr>
            </a:lvl1pPr>
          </a:lstStyle>
          <a:p>
            <a:pPr lvl="0"/>
            <a:r>
              <a:rPr lang="en-US" dirty="0"/>
              <a:t>REGEL 1</a:t>
            </a:r>
          </a:p>
        </p:txBody>
      </p:sp>
      <p:sp>
        <p:nvSpPr>
          <p:cNvPr id="20" name="Text Placeholder 23"/>
          <p:cNvSpPr>
            <a:spLocks noGrp="1"/>
          </p:cNvSpPr>
          <p:nvPr>
            <p:ph type="body" sz="quarter" idx="12" hasCustomPrompt="1"/>
          </p:nvPr>
        </p:nvSpPr>
        <p:spPr>
          <a:xfrm>
            <a:off x="518149" y="3501785"/>
            <a:ext cx="2769696" cy="446223"/>
          </a:xfrm>
          <a:prstGeom prst="rect">
            <a:avLst/>
          </a:prstGeom>
        </p:spPr>
        <p:txBody>
          <a:bodyPr>
            <a:noAutofit/>
          </a:bodyPr>
          <a:lstStyle>
            <a:lvl1pPr marL="0" indent="0">
              <a:buNone/>
              <a:defRPr sz="2700" cap="all" baseline="0">
                <a:solidFill>
                  <a:schemeClr val="bg1"/>
                </a:solidFill>
                <a:latin typeface="Arial Narrow" panose="020B0606020202030204" pitchFamily="34" charset="0"/>
              </a:defRPr>
            </a:lvl1pPr>
          </a:lstStyle>
          <a:p>
            <a:pPr lvl="0"/>
            <a:r>
              <a:rPr lang="en-US" dirty="0"/>
              <a:t>REGEL 2</a:t>
            </a:r>
          </a:p>
        </p:txBody>
      </p:sp>
      <p:sp>
        <p:nvSpPr>
          <p:cNvPr id="21" name="Text Placeholder 23"/>
          <p:cNvSpPr>
            <a:spLocks noGrp="1"/>
          </p:cNvSpPr>
          <p:nvPr>
            <p:ph type="body" sz="quarter" idx="13" hasCustomPrompt="1"/>
          </p:nvPr>
        </p:nvSpPr>
        <p:spPr>
          <a:xfrm>
            <a:off x="518149" y="3802491"/>
            <a:ext cx="2769696" cy="446223"/>
          </a:xfrm>
          <a:prstGeom prst="rect">
            <a:avLst/>
          </a:prstGeom>
        </p:spPr>
        <p:txBody>
          <a:bodyPr>
            <a:noAutofit/>
          </a:bodyPr>
          <a:lstStyle>
            <a:lvl1pPr marL="0" indent="0">
              <a:buNone/>
              <a:defRPr sz="2700" cap="all" baseline="0">
                <a:solidFill>
                  <a:schemeClr val="bg1"/>
                </a:solidFill>
                <a:latin typeface="Arial Narrow" panose="020B0606020202030204" pitchFamily="34" charset="0"/>
              </a:defRPr>
            </a:lvl1pPr>
          </a:lstStyle>
          <a:p>
            <a:pPr lvl="0"/>
            <a:r>
              <a:rPr lang="en-US" dirty="0"/>
              <a:t>REGEL 3</a:t>
            </a:r>
          </a:p>
        </p:txBody>
      </p:sp>
      <p:sp>
        <p:nvSpPr>
          <p:cNvPr id="22" name="Text Placeholder 23"/>
          <p:cNvSpPr>
            <a:spLocks noGrp="1"/>
          </p:cNvSpPr>
          <p:nvPr>
            <p:ph type="body" sz="quarter" idx="14" hasCustomPrompt="1"/>
          </p:nvPr>
        </p:nvSpPr>
        <p:spPr>
          <a:xfrm>
            <a:off x="518149" y="4267615"/>
            <a:ext cx="2769696" cy="714263"/>
          </a:xfrm>
          <a:prstGeom prst="rect">
            <a:avLst/>
          </a:prstGeom>
        </p:spPr>
        <p:txBody>
          <a:bodyPr>
            <a:noAutofit/>
          </a:bodyPr>
          <a:lstStyle>
            <a:lvl1pPr marL="0" indent="0">
              <a:lnSpc>
                <a:spcPct val="70000"/>
              </a:lnSpc>
              <a:buNone/>
              <a:defRPr sz="1237" baseline="0">
                <a:solidFill>
                  <a:schemeClr val="bg1"/>
                </a:solidFill>
                <a:latin typeface="Arial Narrow" panose="020B0606020202030204" pitchFamily="34" charset="0"/>
              </a:defRPr>
            </a:lvl1pPr>
          </a:lstStyle>
          <a:p>
            <a:pPr lvl="0"/>
            <a:r>
              <a:rPr lang="en-US" dirty="0"/>
              <a:t>Body </a:t>
            </a:r>
            <a:r>
              <a:rPr lang="en-US" dirty="0" err="1"/>
              <a:t>tekst</a:t>
            </a:r>
            <a:endParaRPr lang="en-US" dirty="0"/>
          </a:p>
          <a:p>
            <a:pPr lvl="0"/>
            <a:r>
              <a:rPr lang="en-US" dirty="0"/>
              <a:t>Body </a:t>
            </a:r>
            <a:r>
              <a:rPr lang="en-US" dirty="0" err="1"/>
              <a:t>tekst</a:t>
            </a:r>
            <a:endParaRPr lang="en-US" dirty="0"/>
          </a:p>
          <a:p>
            <a:pPr lvl="0"/>
            <a:r>
              <a:rPr lang="en-US" dirty="0"/>
              <a:t>Body </a:t>
            </a:r>
            <a:r>
              <a:rPr lang="en-US" dirty="0" err="1"/>
              <a:t>tekst</a:t>
            </a:r>
            <a:endParaRPr lang="en-US" dirty="0"/>
          </a:p>
        </p:txBody>
      </p:sp>
    </p:spTree>
    <p:extLst>
      <p:ext uri="{BB962C8B-B14F-4D97-AF65-F5344CB8AC3E}">
        <p14:creationId xmlns:p14="http://schemas.microsoft.com/office/powerpoint/2010/main" val="61613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40000" decel="6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decel="60000" fill="hold" grpId="0" nodeType="withEffect">
                                  <p:stCondLst>
                                    <p:cond delay="1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9" accel="40000" decel="60000" fill="hold" grpId="0" nodeType="withEffect">
                                  <p:stCondLst>
                                    <p:cond delay="2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1" accel="40000" decel="60000" fill="hold" grpId="0" nodeType="withEffect">
                                  <p:stCondLst>
                                    <p:cond delay="3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3" accel="40000" decel="60000" fill="hold" grpId="0" nodeType="withEffect">
                                  <p:stCondLst>
                                    <p:cond delay="4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6" accel="40000" decel="60000" fill="hold" grpId="0" nodeType="withEffect">
                                  <p:stCondLst>
                                    <p:cond delay="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12" accel="40000" decel="60000" fill="hold" grpId="0" nodeType="withEffect">
                                  <p:stCondLst>
                                    <p:cond delay="6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2" accel="40000" decel="60000" fill="hold" grpId="0" nodeType="withEffect">
                                  <p:stCondLst>
                                    <p:cond delay="7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1+#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2" accel="40000" decel="60000" fill="hold" grpId="0" nodeType="withEffect">
                                  <p:stCondLst>
                                    <p:cond delay="8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1+#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6" presetClass="entr" presetSubtype="32" fill="hold" nodeType="withEffect">
                                  <p:stCondLst>
                                    <p:cond delay="200"/>
                                  </p:stCondLst>
                                  <p:childTnLst>
                                    <p:set>
                                      <p:cBhvr>
                                        <p:cTn id="42" dur="1" fill="hold">
                                          <p:stCondLst>
                                            <p:cond delay="0"/>
                                          </p:stCondLst>
                                        </p:cTn>
                                        <p:tgtEl>
                                          <p:spTgt spid="7"/>
                                        </p:tgtEl>
                                        <p:attrNameLst>
                                          <p:attrName>style.visibility</p:attrName>
                                        </p:attrNameLst>
                                      </p:cBhvr>
                                      <p:to>
                                        <p:strVal val="visible"/>
                                      </p:to>
                                    </p:set>
                                    <p:animEffect transition="in" filter="circle(out)">
                                      <p:cBhvr>
                                        <p:cTn id="43" dur="1000"/>
                                        <p:tgtEl>
                                          <p:spTgt spid="7"/>
                                        </p:tgtEl>
                                      </p:cBhvr>
                                    </p:animEffect>
                                  </p:childTnLst>
                                </p:cTn>
                              </p:par>
                              <p:par>
                                <p:cTn id="44" presetID="50" presetClass="entr" presetSubtype="0" decel="100000" fill="hold" nodeType="withEffect">
                                  <p:stCondLst>
                                    <p:cond delay="200"/>
                                  </p:stCondLst>
                                  <p:childTnLst>
                                    <p:set>
                                      <p:cBhvr>
                                        <p:cTn id="45" dur="1" fill="hold">
                                          <p:stCondLst>
                                            <p:cond delay="0"/>
                                          </p:stCondLst>
                                        </p:cTn>
                                        <p:tgtEl>
                                          <p:spTgt spid="6"/>
                                        </p:tgtEl>
                                        <p:attrNameLst>
                                          <p:attrName>style.visibility</p:attrName>
                                        </p:attrNameLst>
                                      </p:cBhvr>
                                      <p:to>
                                        <p:strVal val="visible"/>
                                      </p:to>
                                    </p:set>
                                    <p:anim calcmode="lin" valueType="num">
                                      <p:cBhvr>
                                        <p:cTn id="46" dur="1000" fill="hold"/>
                                        <p:tgtEl>
                                          <p:spTgt spid="6"/>
                                        </p:tgtEl>
                                        <p:attrNameLst>
                                          <p:attrName>ppt_w</p:attrName>
                                        </p:attrNameLst>
                                      </p:cBhvr>
                                      <p:tavLst>
                                        <p:tav tm="0">
                                          <p:val>
                                            <p:strVal val="#ppt_w+.3"/>
                                          </p:val>
                                        </p:tav>
                                        <p:tav tm="100000">
                                          <p:val>
                                            <p:strVal val="#ppt_w"/>
                                          </p:val>
                                        </p:tav>
                                      </p:tavLst>
                                    </p:anim>
                                    <p:anim calcmode="lin" valueType="num">
                                      <p:cBhvr>
                                        <p:cTn id="47" dur="1000" fill="hold"/>
                                        <p:tgtEl>
                                          <p:spTgt spid="6"/>
                                        </p:tgtEl>
                                        <p:attrNameLst>
                                          <p:attrName>ppt_h</p:attrName>
                                        </p:attrNameLst>
                                      </p:cBhvr>
                                      <p:tavLst>
                                        <p:tav tm="0">
                                          <p:val>
                                            <p:strVal val="#ppt_h"/>
                                          </p:val>
                                        </p:tav>
                                        <p:tav tm="100000">
                                          <p:val>
                                            <p:strVal val="#ppt_h"/>
                                          </p:val>
                                        </p:tav>
                                      </p:tavLst>
                                    </p:anim>
                                    <p:animEffect transition="in" filter="fade">
                                      <p:cBhvr>
                                        <p:cTn id="48" dur="1000"/>
                                        <p:tgtEl>
                                          <p:spTgt spid="6"/>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8">
                                            <p:bg/>
                                          </p:spTgt>
                                        </p:tgtEl>
                                        <p:attrNameLst>
                                          <p:attrName>style.visibility</p:attrName>
                                        </p:attrNameLst>
                                      </p:cBhvr>
                                      <p:to>
                                        <p:strVal val="visible"/>
                                      </p:to>
                                    </p:set>
                                    <p:animEffect transition="in" filter="wipe(up)">
                                      <p:cBhvr>
                                        <p:cTn id="51" dur="500"/>
                                        <p:tgtEl>
                                          <p:spTgt spid="18">
                                            <p:bg/>
                                          </p:spTgt>
                                        </p:tgtEl>
                                      </p:cBhvr>
                                    </p:animEffect>
                                  </p:childTnLst>
                                </p:cTn>
                              </p:par>
                              <p:par>
                                <p:cTn id="52" presetID="22" presetClass="entr" presetSubtype="1" fill="hold" grpId="0" nodeType="withEffect" nodePh="1">
                                  <p:stCondLst>
                                    <p:cond delay="0"/>
                                  </p:stCondLst>
                                  <p:endCondLst>
                                    <p:cond evt="begin" delay="0">
                                      <p:tn val="52"/>
                                    </p:cond>
                                  </p:endCondLst>
                                  <p:childTnLst>
                                    <p:set>
                                      <p:cBhvr>
                                        <p:cTn id="53" dur="1" fill="hold">
                                          <p:stCondLst>
                                            <p:cond delay="0"/>
                                          </p:stCondLst>
                                        </p:cTn>
                                        <p:tgtEl>
                                          <p:spTgt spid="18">
                                            <p:txEl>
                                              <p:pRg st="0" end="0"/>
                                            </p:txEl>
                                          </p:spTgt>
                                        </p:tgtEl>
                                        <p:attrNameLst>
                                          <p:attrName>style.visibility</p:attrName>
                                        </p:attrNameLst>
                                      </p:cBhvr>
                                      <p:to>
                                        <p:strVal val="visible"/>
                                      </p:to>
                                    </p:set>
                                    <p:animEffect transition="in" filter="wipe(up)">
                                      <p:cBhvr>
                                        <p:cTn id="54" dur="500"/>
                                        <p:tgtEl>
                                          <p:spTgt spid="18">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xEl>
                                              <p:pRg st="0" end="0"/>
                                            </p:txEl>
                                          </p:spTgt>
                                        </p:tgtEl>
                                        <p:attrNameLst>
                                          <p:attrName>style.visibility</p:attrName>
                                        </p:attrNameLst>
                                      </p:cBhvr>
                                      <p:to>
                                        <p:strVal val="visible"/>
                                      </p:to>
                                    </p:set>
                                    <p:animEffect transition="in" filter="fade">
                                      <p:cBhvr>
                                        <p:cTn id="60" dur="500"/>
                                        <p:tgtEl>
                                          <p:spTgt spid="20">
                                            <p:txEl>
                                              <p:pRg st="0" end="0"/>
                                            </p:txEl>
                                          </p:spTgt>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1">
                                            <p:txEl>
                                              <p:pRg st="0" end="0"/>
                                            </p:txEl>
                                          </p:spTgt>
                                        </p:tgtEl>
                                        <p:attrNameLst>
                                          <p:attrName>style.visibility</p:attrName>
                                        </p:attrNameLst>
                                      </p:cBhvr>
                                      <p:to>
                                        <p:strVal val="visible"/>
                                      </p:to>
                                    </p:set>
                                    <p:animEffect transition="in" filter="fade">
                                      <p:cBhvr>
                                        <p:cTn id="63" dur="500"/>
                                        <p:tgtEl>
                                          <p:spTgt spid="21">
                                            <p:txEl>
                                              <p:pRg st="0" end="0"/>
                                            </p:txEl>
                                          </p:spTgt>
                                        </p:tgtEl>
                                      </p:cBhvr>
                                    </p:animEffect>
                                  </p:childTnLst>
                                </p:cTn>
                              </p:par>
                              <p:par>
                                <p:cTn id="64" presetID="10" presetClass="entr" presetSubtype="0" fill="hold" grpId="0" nodeType="withEffect">
                                  <p:stCondLst>
                                    <p:cond delay="200"/>
                                  </p:stCondLst>
                                  <p:childTnLst>
                                    <p:set>
                                      <p:cBhvr>
                                        <p:cTn id="65" dur="1" fill="hold">
                                          <p:stCondLst>
                                            <p:cond delay="0"/>
                                          </p:stCondLst>
                                        </p:cTn>
                                        <p:tgtEl>
                                          <p:spTgt spid="22">
                                            <p:txEl>
                                              <p:pRg st="0" end="0"/>
                                            </p:txEl>
                                          </p:spTgt>
                                        </p:tgtEl>
                                        <p:attrNameLst>
                                          <p:attrName>style.visibility</p:attrName>
                                        </p:attrNameLst>
                                      </p:cBhvr>
                                      <p:to>
                                        <p:strVal val="visible"/>
                                      </p:to>
                                    </p:set>
                                    <p:animEffect transition="in" filter="fade">
                                      <p:cBhvr>
                                        <p:cTn id="66" dur="500"/>
                                        <p:tgtEl>
                                          <p:spTgt spid="22">
                                            <p:txEl>
                                              <p:pRg st="0" end="0"/>
                                            </p:txEl>
                                          </p:spTgt>
                                        </p:tgtEl>
                                      </p:cBhvr>
                                    </p:animEffect>
                                  </p:childTnLst>
                                </p:cTn>
                              </p:par>
                              <p:par>
                                <p:cTn id="67" presetID="10" presetClass="entr" presetSubtype="0" fill="hold" grpId="0" nodeType="withEffect">
                                  <p:stCondLst>
                                    <p:cond delay="200"/>
                                  </p:stCondLst>
                                  <p:childTnLst>
                                    <p:set>
                                      <p:cBhvr>
                                        <p:cTn id="68" dur="1" fill="hold">
                                          <p:stCondLst>
                                            <p:cond delay="0"/>
                                          </p:stCondLst>
                                        </p:cTn>
                                        <p:tgtEl>
                                          <p:spTgt spid="22">
                                            <p:txEl>
                                              <p:pRg st="1" end="1"/>
                                            </p:txEl>
                                          </p:spTgt>
                                        </p:tgtEl>
                                        <p:attrNameLst>
                                          <p:attrName>style.visibility</p:attrName>
                                        </p:attrNameLst>
                                      </p:cBhvr>
                                      <p:to>
                                        <p:strVal val="visible"/>
                                      </p:to>
                                    </p:set>
                                    <p:animEffect transition="in" filter="fade">
                                      <p:cBhvr>
                                        <p:cTn id="69" dur="500"/>
                                        <p:tgtEl>
                                          <p:spTgt spid="22">
                                            <p:txEl>
                                              <p:pRg st="1" end="1"/>
                                            </p:txEl>
                                          </p:spTgt>
                                        </p:tgtEl>
                                      </p:cBhvr>
                                    </p:animEffect>
                                  </p:childTnLst>
                                </p:cTn>
                              </p:par>
                              <p:par>
                                <p:cTn id="70" presetID="10" presetClass="entr" presetSubtype="0" fill="hold" grpId="0" nodeType="withEffect">
                                  <p:stCondLst>
                                    <p:cond delay="200"/>
                                  </p:stCondLst>
                                  <p:childTnLst>
                                    <p:set>
                                      <p:cBhvr>
                                        <p:cTn id="71" dur="1" fill="hold">
                                          <p:stCondLst>
                                            <p:cond delay="0"/>
                                          </p:stCondLst>
                                        </p:cTn>
                                        <p:tgtEl>
                                          <p:spTgt spid="22">
                                            <p:txEl>
                                              <p:pRg st="2" end="2"/>
                                            </p:txEl>
                                          </p:spTgt>
                                        </p:tgtEl>
                                        <p:attrNameLst>
                                          <p:attrName>style.visibility</p:attrName>
                                        </p:attrNameLst>
                                      </p:cBhvr>
                                      <p:to>
                                        <p:strVal val="visible"/>
                                      </p:to>
                                    </p:set>
                                    <p:animEffect transition="in" filter="fade">
                                      <p:cBhvr>
                                        <p:cTn id="72"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8" grpId="0" uiExpand="1" build="p" animBg="1">
        <p:tmplLst>
          <p:tmpl>
            <p:tnLst>
              <p:par>
                <p:cTn presetID="2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 lvl="1">
            <p:tnLst>
              <p:par>
                <p:cTn presetID="22" presetClass="entr" presetSubtype="1" fill="hold" nodeType="withEffect" nodePh="1">
                  <p:stCondLst>
                    <p:cond delay="0"/>
                  </p:stCondLst>
                  <p:endCondLst>
                    <p:cond delay="0"/>
                  </p:end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1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 met afbeeldin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lvl1pPr>
              <a:defRPr/>
            </a:lvl1pPr>
          </a:lstStyle>
          <a:p>
            <a:fld id="{B1274239-9A05-4525-A5DB-4F704B87A604}" type="datetime1">
              <a:rPr lang="nl-NL" smtClean="0"/>
              <a:t>20-4-2021</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Voettekst: aanpassen via 'Invoegen' ('Beeld' voor Office 2003 of eerder) kies vervolgens 'Koptekst en voettekst'</a:t>
            </a:r>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nl-NL"/>
              <a:pPr/>
              <a:t>‹#›</a:t>
            </a:fld>
            <a:endParaRPr lang="nl-NL"/>
          </a:p>
        </p:txBody>
      </p:sp>
      <p:sp>
        <p:nvSpPr>
          <p:cNvPr id="8" name="Tijdelijke aanduiding voor afbeelding 7"/>
          <p:cNvSpPr>
            <a:spLocks noGrp="1"/>
          </p:cNvSpPr>
          <p:nvPr>
            <p:ph type="pic" sz="quarter" idx="13"/>
          </p:nvPr>
        </p:nvSpPr>
        <p:spPr>
          <a:xfrm>
            <a:off x="0" y="1232288"/>
            <a:ext cx="9144000" cy="3000396"/>
          </a:xfrm>
        </p:spPr>
        <p:txBody>
          <a:bodyPr/>
          <a:lstStyle/>
          <a:p>
            <a:r>
              <a:rPr lang="en-US"/>
              <a:t>Click icon to add picture</a:t>
            </a:r>
            <a:endParaRPr lang="nl-NL"/>
          </a:p>
        </p:txBody>
      </p:sp>
      <p:sp>
        <p:nvSpPr>
          <p:cNvPr id="10" name="Tijdelijke aanduiding voor tekst 13"/>
          <p:cNvSpPr>
            <a:spLocks noGrp="1"/>
          </p:cNvSpPr>
          <p:nvPr>
            <p:ph type="body" sz="quarter" idx="14" hasCustomPrompt="1"/>
          </p:nvPr>
        </p:nvSpPr>
        <p:spPr>
          <a:xfrm>
            <a:off x="1371600" y="133351"/>
            <a:ext cx="7543800" cy="549739"/>
          </a:xfrm>
        </p:spPr>
        <p:txBody>
          <a:bodyPr lIns="0" tIns="0" rIns="0" bIns="0" anchor="b" anchorCtr="0"/>
          <a:lstStyle>
            <a:lvl1pPr marL="0" indent="0">
              <a:buNone/>
              <a:defRPr sz="2600" b="1" cap="all" baseline="0">
                <a:latin typeface="+mj-lt"/>
              </a:defRPr>
            </a:lvl1pPr>
          </a:lstStyle>
          <a:p>
            <a:pPr lvl="0"/>
            <a:r>
              <a:rPr lang="nl-NL" dirty="0"/>
              <a:t>Klik hier om een Titel toe te voegen</a:t>
            </a:r>
          </a:p>
        </p:txBody>
      </p:sp>
      <p:sp>
        <p:nvSpPr>
          <p:cNvPr id="12" name="Tijdelijke aanduiding voor tekst 15"/>
          <p:cNvSpPr>
            <a:spLocks noGrp="1"/>
          </p:cNvSpPr>
          <p:nvPr>
            <p:ph type="body" sz="quarter" idx="15" hasCustomPrompt="1"/>
          </p:nvPr>
        </p:nvSpPr>
        <p:spPr>
          <a:xfrm>
            <a:off x="1371601" y="742951"/>
            <a:ext cx="7543800" cy="214313"/>
          </a:xfrm>
        </p:spPr>
        <p:txBody>
          <a:bodyPr lIns="0" tIns="0" rIns="0" bIns="0" anchor="b" anchorCtr="0"/>
          <a:lstStyle>
            <a:lvl1pPr>
              <a:buFontTx/>
              <a:buNone/>
              <a:defRPr sz="1800" cap="all" baseline="0">
                <a:latin typeface="+mj-lt"/>
              </a:defRPr>
            </a:lvl1pPr>
            <a:lvl2pPr>
              <a:buFontTx/>
              <a:buNone/>
              <a:defRPr/>
            </a:lvl2pPr>
            <a:lvl3pPr>
              <a:buFontTx/>
              <a:buNone/>
              <a:defRPr/>
            </a:lvl3pPr>
            <a:lvl4pPr>
              <a:buFontTx/>
              <a:buNone/>
              <a:defRPr/>
            </a:lvl4pPr>
            <a:lvl5pPr>
              <a:buFontTx/>
              <a:buNone/>
              <a:defRPr/>
            </a:lvl5pPr>
          </a:lstStyle>
          <a:p>
            <a:pPr lvl="0"/>
            <a:r>
              <a:rPr lang="nl-NL" dirty="0"/>
              <a:t>Klik hier om een Subtitel toe te voegen</a:t>
            </a:r>
          </a:p>
        </p:txBody>
      </p:sp>
    </p:spTree>
    <p:extLst>
      <p:ext uri="{BB962C8B-B14F-4D97-AF65-F5344CB8AC3E}">
        <p14:creationId xmlns:p14="http://schemas.microsoft.com/office/powerpoint/2010/main" val="2459578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 met afbeelding en tekst">
    <p:spTree>
      <p:nvGrpSpPr>
        <p:cNvPr id="1" name=""/>
        <p:cNvGrpSpPr/>
        <p:nvPr/>
      </p:nvGrpSpPr>
      <p:grpSpPr>
        <a:xfrm>
          <a:off x="0" y="0"/>
          <a:ext cx="0" cy="0"/>
          <a:chOff x="0" y="0"/>
          <a:chExt cx="0" cy="0"/>
        </a:xfrm>
      </p:grpSpPr>
      <p:sp>
        <p:nvSpPr>
          <p:cNvPr id="13" name="Tijdelijke aanduiding voor tekst 12"/>
          <p:cNvSpPr>
            <a:spLocks noGrp="1"/>
          </p:cNvSpPr>
          <p:nvPr>
            <p:ph type="body" sz="quarter" idx="16"/>
          </p:nvPr>
        </p:nvSpPr>
        <p:spPr>
          <a:xfrm>
            <a:off x="5410204" y="1250950"/>
            <a:ext cx="3448081" cy="3302000"/>
          </a:xfrm>
        </p:spPr>
        <p:txBody>
          <a:bodyPr/>
          <a:lstStyle>
            <a:lvl1pPr marL="0" indent="0">
              <a:buFontTx/>
              <a:buNone/>
              <a:defRPr baseline="0"/>
            </a:lvl1pPr>
            <a:lvl2pPr>
              <a:buFontTx/>
              <a:buNone/>
              <a:defRPr/>
            </a:lvl2pPr>
            <a:lvl3pPr>
              <a:buFontTx/>
              <a:buNone/>
              <a:defRPr/>
            </a:lvl3pPr>
            <a:lvl4pPr>
              <a:buFontTx/>
              <a:buNone/>
              <a:defRPr/>
            </a:lvl4pPr>
            <a:lvl5pPr>
              <a:buFontTx/>
              <a:buNone/>
              <a:defRPr/>
            </a:lvl5pPr>
          </a:lstStyle>
          <a:p>
            <a:pPr lvl="0"/>
            <a:r>
              <a:rPr lang="en-US"/>
              <a:t>Edit Master text styles</a:t>
            </a:r>
          </a:p>
        </p:txBody>
      </p:sp>
      <p:sp>
        <p:nvSpPr>
          <p:cNvPr id="8" name="Tijdelijke aanduiding voor afbeelding 7"/>
          <p:cNvSpPr>
            <a:spLocks noGrp="1"/>
          </p:cNvSpPr>
          <p:nvPr>
            <p:ph type="pic" sz="quarter" idx="13"/>
          </p:nvPr>
        </p:nvSpPr>
        <p:spPr>
          <a:xfrm>
            <a:off x="0" y="1246575"/>
            <a:ext cx="5257800" cy="3307580"/>
          </a:xfrm>
        </p:spPr>
        <p:txBody>
          <a:bodyPr/>
          <a:lstStyle/>
          <a:p>
            <a:r>
              <a:rPr lang="en-US"/>
              <a:t>Click icon to add picture</a:t>
            </a:r>
            <a:endParaRPr lang="nl-NL" dirty="0"/>
          </a:p>
        </p:txBody>
      </p:sp>
      <p:sp>
        <p:nvSpPr>
          <p:cNvPr id="4" name="Tijdelijke aanduiding voor datum 3"/>
          <p:cNvSpPr>
            <a:spLocks noGrp="1"/>
          </p:cNvSpPr>
          <p:nvPr>
            <p:ph type="dt" sz="half" idx="10"/>
          </p:nvPr>
        </p:nvSpPr>
        <p:spPr/>
        <p:txBody>
          <a:bodyPr/>
          <a:lstStyle>
            <a:lvl1pPr>
              <a:defRPr/>
            </a:lvl1pPr>
          </a:lstStyle>
          <a:p>
            <a:fld id="{6912E7E9-8192-4C22-A80B-8C293627E5B6}" type="datetime1">
              <a:rPr lang="nl-NL" smtClean="0"/>
              <a:t>20-4-2021</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Voettekst: aanpassen via 'Invoegen' ('Beeld' voor Office 2003 of eerder) kies vervolgens 'Koptekst en voettekst'</a:t>
            </a:r>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nl-NL"/>
              <a:pPr/>
              <a:t>‹#›</a:t>
            </a:fld>
            <a:endParaRPr lang="nl-NL"/>
          </a:p>
        </p:txBody>
      </p:sp>
      <p:sp>
        <p:nvSpPr>
          <p:cNvPr id="10" name="Tijdelijke aanduiding voor tekst 13"/>
          <p:cNvSpPr>
            <a:spLocks noGrp="1"/>
          </p:cNvSpPr>
          <p:nvPr>
            <p:ph type="body" sz="quarter" idx="17" hasCustomPrompt="1"/>
          </p:nvPr>
        </p:nvSpPr>
        <p:spPr>
          <a:xfrm>
            <a:off x="1371600" y="136063"/>
            <a:ext cx="7543800" cy="549739"/>
          </a:xfrm>
        </p:spPr>
        <p:txBody>
          <a:bodyPr lIns="0" tIns="0" rIns="0" bIns="0" anchor="b" anchorCtr="0"/>
          <a:lstStyle>
            <a:lvl1pPr marL="0" indent="0">
              <a:buNone/>
              <a:defRPr sz="2600" b="1" cap="all" baseline="0">
                <a:latin typeface="+mj-lt"/>
              </a:defRPr>
            </a:lvl1pPr>
          </a:lstStyle>
          <a:p>
            <a:pPr lvl="0"/>
            <a:r>
              <a:rPr lang="nl-NL" dirty="0"/>
              <a:t>Klik hier om een Titel toe te voegen</a:t>
            </a:r>
          </a:p>
        </p:txBody>
      </p:sp>
      <p:sp>
        <p:nvSpPr>
          <p:cNvPr id="12" name="Tijdelijke aanduiding voor tekst 15"/>
          <p:cNvSpPr>
            <a:spLocks noGrp="1"/>
          </p:cNvSpPr>
          <p:nvPr>
            <p:ph type="body" sz="quarter" idx="14" hasCustomPrompt="1"/>
          </p:nvPr>
        </p:nvSpPr>
        <p:spPr>
          <a:xfrm>
            <a:off x="1371601" y="742951"/>
            <a:ext cx="7543800" cy="214313"/>
          </a:xfrm>
        </p:spPr>
        <p:txBody>
          <a:bodyPr lIns="0" tIns="0" rIns="0" bIns="0" anchor="b" anchorCtr="0"/>
          <a:lstStyle>
            <a:lvl1pPr>
              <a:buFontTx/>
              <a:buNone/>
              <a:defRPr sz="1800" cap="all" baseline="0">
                <a:latin typeface="+mj-lt"/>
              </a:defRPr>
            </a:lvl1pPr>
            <a:lvl2pPr>
              <a:buFontTx/>
              <a:buNone/>
              <a:defRPr/>
            </a:lvl2pPr>
            <a:lvl3pPr>
              <a:buFontTx/>
              <a:buNone/>
              <a:defRPr/>
            </a:lvl3pPr>
            <a:lvl4pPr>
              <a:buFontTx/>
              <a:buNone/>
              <a:defRPr/>
            </a:lvl4pPr>
            <a:lvl5pPr>
              <a:buFontTx/>
              <a:buNone/>
              <a:defRPr/>
            </a:lvl5pPr>
          </a:lstStyle>
          <a:p>
            <a:pPr lvl="0"/>
            <a:r>
              <a:rPr lang="nl-NL" dirty="0"/>
              <a:t>Klik hier om een Subtitel toe te voegen</a:t>
            </a:r>
          </a:p>
        </p:txBody>
      </p:sp>
    </p:spTree>
    <p:extLst>
      <p:ext uri="{BB962C8B-B14F-4D97-AF65-F5344CB8AC3E}">
        <p14:creationId xmlns:p14="http://schemas.microsoft.com/office/powerpoint/2010/main" val="3234648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 met grafiek">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lvl1pPr>
              <a:defRPr/>
            </a:lvl1pPr>
          </a:lstStyle>
          <a:p>
            <a:fld id="{1BBF8FF7-4B39-45BC-A76A-4D528A3F79AA}" type="datetime1">
              <a:rPr lang="nl-NL" smtClean="0"/>
              <a:t>20-4-2021</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Voettekst: aanpassen via 'Invoegen' ('Beeld' voor Office 2003 of eerder) kies vervolgens 'Koptekst en voettekst'</a:t>
            </a:r>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nl-NL"/>
              <a:pPr/>
              <a:t>‹#›</a:t>
            </a:fld>
            <a:endParaRPr lang="nl-NL"/>
          </a:p>
        </p:txBody>
      </p:sp>
      <p:sp>
        <p:nvSpPr>
          <p:cNvPr id="9" name="Tijdelijke aanduiding voor grafiek 8"/>
          <p:cNvSpPr>
            <a:spLocks noGrp="1"/>
          </p:cNvSpPr>
          <p:nvPr>
            <p:ph type="chart" sz="quarter" idx="14"/>
          </p:nvPr>
        </p:nvSpPr>
        <p:spPr>
          <a:xfrm>
            <a:off x="1371600" y="1231199"/>
            <a:ext cx="7772400" cy="2999700"/>
          </a:xfrm>
        </p:spPr>
        <p:txBody>
          <a:bodyPr/>
          <a:lstStyle/>
          <a:p>
            <a:r>
              <a:rPr lang="en-US"/>
              <a:t>Click icon to add chart</a:t>
            </a:r>
            <a:endParaRPr lang="nl-NL" dirty="0"/>
          </a:p>
        </p:txBody>
      </p:sp>
      <p:sp>
        <p:nvSpPr>
          <p:cNvPr id="11" name="Tijdelijke aanduiding voor tekst 13"/>
          <p:cNvSpPr>
            <a:spLocks noGrp="1"/>
          </p:cNvSpPr>
          <p:nvPr>
            <p:ph type="body" sz="quarter" idx="13" hasCustomPrompt="1"/>
          </p:nvPr>
        </p:nvSpPr>
        <p:spPr>
          <a:xfrm>
            <a:off x="1371600" y="136063"/>
            <a:ext cx="7543800" cy="549739"/>
          </a:xfrm>
        </p:spPr>
        <p:txBody>
          <a:bodyPr lIns="0" tIns="0" rIns="0" bIns="0" anchor="b" anchorCtr="0"/>
          <a:lstStyle>
            <a:lvl1pPr marL="0" indent="0">
              <a:buNone/>
              <a:defRPr sz="2600" b="1" cap="all" baseline="0">
                <a:latin typeface="+mj-lt"/>
              </a:defRPr>
            </a:lvl1pPr>
          </a:lstStyle>
          <a:p>
            <a:pPr lvl="0"/>
            <a:r>
              <a:rPr lang="nl-NL" dirty="0"/>
              <a:t>Klik hier om een Titel toe te voegen</a:t>
            </a:r>
          </a:p>
        </p:txBody>
      </p:sp>
      <p:sp>
        <p:nvSpPr>
          <p:cNvPr id="14" name="Tijdelijke aanduiding voor tekst 15"/>
          <p:cNvSpPr>
            <a:spLocks noGrp="1"/>
          </p:cNvSpPr>
          <p:nvPr>
            <p:ph type="body" sz="quarter" idx="15" hasCustomPrompt="1"/>
          </p:nvPr>
        </p:nvSpPr>
        <p:spPr>
          <a:xfrm>
            <a:off x="1371601" y="742951"/>
            <a:ext cx="7543800" cy="214313"/>
          </a:xfrm>
        </p:spPr>
        <p:txBody>
          <a:bodyPr lIns="0" tIns="0" rIns="0" bIns="0" anchor="b" anchorCtr="0"/>
          <a:lstStyle>
            <a:lvl1pPr>
              <a:buFontTx/>
              <a:buNone/>
              <a:defRPr sz="1800" cap="all" baseline="0">
                <a:latin typeface="+mj-lt"/>
              </a:defRPr>
            </a:lvl1pPr>
            <a:lvl2pPr>
              <a:buFontTx/>
              <a:buNone/>
              <a:defRPr/>
            </a:lvl2pPr>
            <a:lvl3pPr>
              <a:buFontTx/>
              <a:buNone/>
              <a:defRPr/>
            </a:lvl3pPr>
            <a:lvl4pPr>
              <a:buFontTx/>
              <a:buNone/>
              <a:defRPr/>
            </a:lvl4pPr>
            <a:lvl5pPr>
              <a:buFontTx/>
              <a:buNone/>
              <a:defRPr/>
            </a:lvl5pPr>
          </a:lstStyle>
          <a:p>
            <a:pPr lvl="0"/>
            <a:r>
              <a:rPr lang="nl-NL" dirty="0"/>
              <a:t>Klik hier om een Subtitel toe te voegen</a:t>
            </a:r>
          </a:p>
        </p:txBody>
      </p:sp>
    </p:spTree>
    <p:extLst>
      <p:ext uri="{BB962C8B-B14F-4D97-AF65-F5344CB8AC3E}">
        <p14:creationId xmlns:p14="http://schemas.microsoft.com/office/powerpoint/2010/main" val="3653686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dia 2">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346402" y="1233493"/>
            <a:ext cx="6786563" cy="1102519"/>
          </a:xfrm>
          <a:prstGeom prst="rect">
            <a:avLst/>
          </a:prstGeom>
        </p:spPr>
        <p:txBody>
          <a:bodyPr lIns="0" anchor="b" anchorCtr="0"/>
          <a:lstStyle>
            <a:lvl1pPr>
              <a:lnSpc>
                <a:spcPts val="2500"/>
              </a:lnSpc>
              <a:defRPr sz="2600" cap="all" baseline="0">
                <a:solidFill>
                  <a:schemeClr val="bg1"/>
                </a:solidFill>
              </a:defRPr>
            </a:lvl1pPr>
          </a:lstStyle>
          <a:p>
            <a:r>
              <a:rPr lang="en-US"/>
              <a:t>Click to edit Master title style</a:t>
            </a:r>
            <a:endParaRPr lang="nl-NL" dirty="0"/>
          </a:p>
        </p:txBody>
      </p:sp>
      <p:sp>
        <p:nvSpPr>
          <p:cNvPr id="5" name="Rectangle 3"/>
          <p:cNvSpPr>
            <a:spLocks noGrp="1" noChangeArrowheads="1"/>
          </p:cNvSpPr>
          <p:nvPr>
            <p:ph type="subTitle" idx="1"/>
          </p:nvPr>
        </p:nvSpPr>
        <p:spPr>
          <a:xfrm>
            <a:off x="1346404" y="2276475"/>
            <a:ext cx="6788151" cy="826294"/>
          </a:xfrm>
        </p:spPr>
        <p:txBody>
          <a:bodyPr lIns="0"/>
          <a:lstStyle>
            <a:lvl1pPr marL="0" indent="0">
              <a:buFont typeface="Wingdings" pitchFamily="2" charset="2"/>
              <a:buNone/>
              <a:defRPr sz="1800" cap="all" baseline="0">
                <a:solidFill>
                  <a:schemeClr val="bg1"/>
                </a:solidFill>
                <a:latin typeface="Arial Narrow" pitchFamily="34" charset="0"/>
              </a:defRPr>
            </a:lvl1pPr>
          </a:lstStyle>
          <a:p>
            <a:r>
              <a:rPr lang="en-US"/>
              <a:t>Click to edit Master subtitle style</a:t>
            </a:r>
            <a:endParaRPr lang="nl-NL"/>
          </a:p>
        </p:txBody>
      </p:sp>
    </p:spTree>
    <p:extLst>
      <p:ext uri="{BB962C8B-B14F-4D97-AF65-F5344CB8AC3E}">
        <p14:creationId xmlns:p14="http://schemas.microsoft.com/office/powerpoint/2010/main" val="2692585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dia 3">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346402" y="1233493"/>
            <a:ext cx="6786563" cy="1102519"/>
          </a:xfrm>
          <a:prstGeom prst="rect">
            <a:avLst/>
          </a:prstGeom>
        </p:spPr>
        <p:txBody>
          <a:bodyPr lIns="0" anchor="b" anchorCtr="0"/>
          <a:lstStyle>
            <a:lvl1pPr>
              <a:lnSpc>
                <a:spcPts val="2500"/>
              </a:lnSpc>
              <a:defRPr sz="2600" cap="all" baseline="0">
                <a:solidFill>
                  <a:schemeClr val="bg1"/>
                </a:solidFill>
              </a:defRPr>
            </a:lvl1pPr>
          </a:lstStyle>
          <a:p>
            <a:r>
              <a:rPr lang="en-US"/>
              <a:t>Click to edit Master title style</a:t>
            </a:r>
            <a:endParaRPr lang="nl-NL" dirty="0"/>
          </a:p>
        </p:txBody>
      </p:sp>
      <p:sp>
        <p:nvSpPr>
          <p:cNvPr id="5" name="Rectangle 3"/>
          <p:cNvSpPr>
            <a:spLocks noGrp="1" noChangeArrowheads="1"/>
          </p:cNvSpPr>
          <p:nvPr>
            <p:ph type="subTitle" idx="1"/>
          </p:nvPr>
        </p:nvSpPr>
        <p:spPr>
          <a:xfrm>
            <a:off x="1346404" y="2276475"/>
            <a:ext cx="6788151" cy="826294"/>
          </a:xfrm>
        </p:spPr>
        <p:txBody>
          <a:bodyPr lIns="0"/>
          <a:lstStyle>
            <a:lvl1pPr marL="0" indent="0">
              <a:buFont typeface="Wingdings" pitchFamily="2" charset="2"/>
              <a:buNone/>
              <a:defRPr sz="1800" cap="all" baseline="0">
                <a:solidFill>
                  <a:schemeClr val="bg1"/>
                </a:solidFill>
                <a:latin typeface="Arial Narrow" pitchFamily="34" charset="0"/>
              </a:defRPr>
            </a:lvl1pPr>
          </a:lstStyle>
          <a:p>
            <a:r>
              <a:rPr lang="en-US"/>
              <a:t>Click to edit Master subtitle style</a:t>
            </a:r>
            <a:endParaRPr lang="nl-NL"/>
          </a:p>
        </p:txBody>
      </p:sp>
    </p:spTree>
    <p:extLst>
      <p:ext uri="{BB962C8B-B14F-4D97-AF65-F5344CB8AC3E}">
        <p14:creationId xmlns:p14="http://schemas.microsoft.com/office/powerpoint/2010/main" val="700529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dia 4">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346402" y="1233493"/>
            <a:ext cx="6786563" cy="1102519"/>
          </a:xfrm>
          <a:prstGeom prst="rect">
            <a:avLst/>
          </a:prstGeom>
        </p:spPr>
        <p:txBody>
          <a:bodyPr lIns="0" anchor="b" anchorCtr="0"/>
          <a:lstStyle>
            <a:lvl1pPr>
              <a:lnSpc>
                <a:spcPts val="2500"/>
              </a:lnSpc>
              <a:defRPr sz="2600" cap="all" baseline="0">
                <a:solidFill>
                  <a:schemeClr val="bg1"/>
                </a:solidFill>
              </a:defRPr>
            </a:lvl1pPr>
          </a:lstStyle>
          <a:p>
            <a:r>
              <a:rPr lang="en-US"/>
              <a:t>Click to edit Master title style</a:t>
            </a:r>
            <a:endParaRPr lang="nl-NL" dirty="0"/>
          </a:p>
        </p:txBody>
      </p:sp>
      <p:sp>
        <p:nvSpPr>
          <p:cNvPr id="5" name="Rectangle 3"/>
          <p:cNvSpPr>
            <a:spLocks noGrp="1" noChangeArrowheads="1"/>
          </p:cNvSpPr>
          <p:nvPr>
            <p:ph type="subTitle" idx="1"/>
          </p:nvPr>
        </p:nvSpPr>
        <p:spPr>
          <a:xfrm>
            <a:off x="1346404" y="2276475"/>
            <a:ext cx="6788151" cy="826294"/>
          </a:xfrm>
        </p:spPr>
        <p:txBody>
          <a:bodyPr lIns="0"/>
          <a:lstStyle>
            <a:lvl1pPr marL="0" indent="0">
              <a:buFont typeface="Wingdings" pitchFamily="2" charset="2"/>
              <a:buNone/>
              <a:defRPr sz="1800" cap="all" baseline="0">
                <a:solidFill>
                  <a:schemeClr val="bg1"/>
                </a:solidFill>
                <a:latin typeface="Arial Narrow" pitchFamily="34" charset="0"/>
              </a:defRPr>
            </a:lvl1pPr>
          </a:lstStyle>
          <a:p>
            <a:r>
              <a:rPr lang="en-US"/>
              <a:t>Click to edit Master subtitle style</a:t>
            </a:r>
            <a:endParaRPr lang="nl-NL"/>
          </a:p>
        </p:txBody>
      </p:sp>
    </p:spTree>
    <p:extLst>
      <p:ext uri="{BB962C8B-B14F-4D97-AF65-F5344CB8AC3E}">
        <p14:creationId xmlns:p14="http://schemas.microsoft.com/office/powerpoint/2010/main" val="3553579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oofdstukdia 1">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lvl1pPr>
              <a:defRPr/>
            </a:lvl1pPr>
          </a:lstStyle>
          <a:p>
            <a:fld id="{730DA51E-EFF9-439D-998A-CDF0F97A94A1}" type="datetime1">
              <a:rPr lang="nl-NL" smtClean="0"/>
              <a:t>20-4-2021</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Voettekst: aanpassen via 'Invoegen' ('Beeld' voor Office 2003 of eerder) kies vervolgens 'Koptekst en voettekst'</a:t>
            </a:r>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nl-NL"/>
              <a:pPr/>
              <a:t>‹#›</a:t>
            </a:fld>
            <a:endParaRPr lang="nl-NL"/>
          </a:p>
        </p:txBody>
      </p:sp>
      <p:sp>
        <p:nvSpPr>
          <p:cNvPr id="11" name="Tijdelijke aanduiding voor tekst 13"/>
          <p:cNvSpPr>
            <a:spLocks noGrp="1"/>
          </p:cNvSpPr>
          <p:nvPr>
            <p:ph type="body" sz="quarter" idx="13" hasCustomPrompt="1"/>
          </p:nvPr>
        </p:nvSpPr>
        <p:spPr>
          <a:xfrm>
            <a:off x="1371600" y="133351"/>
            <a:ext cx="7486680" cy="549739"/>
          </a:xfrm>
        </p:spPr>
        <p:txBody>
          <a:bodyPr lIns="0" tIns="0" rIns="0" bIns="0" anchor="b" anchorCtr="0"/>
          <a:lstStyle>
            <a:lvl1pPr marL="0" indent="0">
              <a:buNone/>
              <a:defRPr sz="2600" b="1" cap="all" baseline="0">
                <a:latin typeface="+mj-lt"/>
              </a:defRPr>
            </a:lvl1pPr>
          </a:lstStyle>
          <a:p>
            <a:pPr lvl="0"/>
            <a:r>
              <a:rPr lang="nl-NL" dirty="0"/>
              <a:t>Klik hier om een Titel toe te voegen</a:t>
            </a:r>
          </a:p>
        </p:txBody>
      </p:sp>
      <p:sp>
        <p:nvSpPr>
          <p:cNvPr id="12" name="Tijdelijke aanduiding voor tekst 15"/>
          <p:cNvSpPr>
            <a:spLocks noGrp="1"/>
          </p:cNvSpPr>
          <p:nvPr>
            <p:ph type="body" sz="quarter" idx="14" hasCustomPrompt="1"/>
          </p:nvPr>
        </p:nvSpPr>
        <p:spPr>
          <a:xfrm>
            <a:off x="1371604" y="719780"/>
            <a:ext cx="7486681" cy="239073"/>
          </a:xfrm>
        </p:spPr>
        <p:txBody>
          <a:bodyPr lIns="0" tIns="0" rIns="0" bIns="0" anchor="b" anchorCtr="0"/>
          <a:lstStyle>
            <a:lvl1pPr>
              <a:buFontTx/>
              <a:buNone/>
              <a:defRPr sz="1800" cap="all" baseline="0">
                <a:latin typeface="+mj-lt"/>
              </a:defRPr>
            </a:lvl1pPr>
            <a:lvl2pPr>
              <a:buFontTx/>
              <a:buNone/>
              <a:defRPr/>
            </a:lvl2pPr>
            <a:lvl3pPr>
              <a:buFontTx/>
              <a:buNone/>
              <a:defRPr/>
            </a:lvl3pPr>
            <a:lvl4pPr>
              <a:buFontTx/>
              <a:buNone/>
              <a:defRPr/>
            </a:lvl4pPr>
            <a:lvl5pPr>
              <a:buFontTx/>
              <a:buNone/>
              <a:defRPr/>
            </a:lvl5pPr>
          </a:lstStyle>
          <a:p>
            <a:pPr lvl="0"/>
            <a:r>
              <a:rPr lang="nl-NL" dirty="0"/>
              <a:t>Klik hier om een Subtitel toe te voegen</a:t>
            </a:r>
          </a:p>
        </p:txBody>
      </p:sp>
      <p:sp>
        <p:nvSpPr>
          <p:cNvPr id="2" name="TextBox 1"/>
          <p:cNvSpPr txBox="1"/>
          <p:nvPr userDrawn="1"/>
        </p:nvSpPr>
        <p:spPr>
          <a:xfrm>
            <a:off x="330204" y="6438900"/>
            <a:ext cx="184731"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rot="5400000">
            <a:off x="-1324394" y="1610149"/>
            <a:ext cx="3916131" cy="1114943"/>
          </a:xfrm>
          <a:prstGeom prst="rect">
            <a:avLst/>
          </a:prstGeom>
        </p:spPr>
      </p:pic>
    </p:spTree>
    <p:extLst>
      <p:ext uri="{BB962C8B-B14F-4D97-AF65-F5344CB8AC3E}">
        <p14:creationId xmlns:p14="http://schemas.microsoft.com/office/powerpoint/2010/main" val="21852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20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Hoofdstukdia 1">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lvl1pPr>
              <a:defRPr/>
            </a:lvl1pPr>
          </a:lstStyle>
          <a:p>
            <a:fld id="{730DA51E-EFF9-439D-998A-CDF0F97A94A1}" type="datetime1">
              <a:rPr lang="nl-NL" smtClean="0"/>
              <a:t>20-4-2021</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Voettekst: aanpassen via 'Invoegen' ('Beeld' voor Office 2003 of eerder) kies vervolgens 'Koptekst en voettekst'</a:t>
            </a:r>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nl-NL"/>
              <a:pPr/>
              <a:t>‹#›</a:t>
            </a:fld>
            <a:endParaRPr lang="nl-NL"/>
          </a:p>
        </p:txBody>
      </p:sp>
      <p:sp>
        <p:nvSpPr>
          <p:cNvPr id="11" name="Tijdelijke aanduiding voor tekst 13"/>
          <p:cNvSpPr>
            <a:spLocks noGrp="1"/>
          </p:cNvSpPr>
          <p:nvPr>
            <p:ph type="body" sz="quarter" idx="13" hasCustomPrompt="1"/>
          </p:nvPr>
        </p:nvSpPr>
        <p:spPr>
          <a:xfrm>
            <a:off x="1371600" y="133351"/>
            <a:ext cx="7486680" cy="549739"/>
          </a:xfrm>
        </p:spPr>
        <p:txBody>
          <a:bodyPr lIns="0" tIns="0" rIns="0" bIns="0" anchor="b" anchorCtr="0"/>
          <a:lstStyle>
            <a:lvl1pPr marL="0" indent="0">
              <a:buNone/>
              <a:defRPr sz="2600" b="1" cap="all" baseline="0">
                <a:latin typeface="+mj-lt"/>
              </a:defRPr>
            </a:lvl1pPr>
          </a:lstStyle>
          <a:p>
            <a:pPr lvl="0"/>
            <a:r>
              <a:rPr lang="nl-NL" dirty="0"/>
              <a:t>Klik hier om een Titel toe te voegen</a:t>
            </a:r>
          </a:p>
        </p:txBody>
      </p:sp>
      <p:sp>
        <p:nvSpPr>
          <p:cNvPr id="2" name="TextBox 1"/>
          <p:cNvSpPr txBox="1"/>
          <p:nvPr userDrawn="1"/>
        </p:nvSpPr>
        <p:spPr>
          <a:xfrm>
            <a:off x="330204" y="6438900"/>
            <a:ext cx="184731"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rot="5400000">
            <a:off x="-1324394" y="1610149"/>
            <a:ext cx="3916131" cy="1114943"/>
          </a:xfrm>
          <a:prstGeom prst="rect">
            <a:avLst/>
          </a:prstGeom>
        </p:spPr>
      </p:pic>
      <p:sp>
        <p:nvSpPr>
          <p:cNvPr id="7" name="Rectangle 6"/>
          <p:cNvSpPr/>
          <p:nvPr userDrawn="1"/>
        </p:nvSpPr>
        <p:spPr>
          <a:xfrm>
            <a:off x="1191146" y="4587974"/>
            <a:ext cx="2348981"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742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20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oofdstukdia 2">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lvl1pPr>
              <a:defRPr/>
            </a:lvl1pPr>
          </a:lstStyle>
          <a:p>
            <a:fld id="{943370F9-3789-4E66-9C54-6A54CBB77B18}" type="datetime1">
              <a:rPr lang="nl-NL" smtClean="0"/>
              <a:t>20-4-2021</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Voettekst: aanpassen via 'Invoegen' ('Beeld' voor Office 2003 of eerder) kies vervolgens 'Koptekst en voettekst'</a:t>
            </a:r>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nl-NL"/>
              <a:pPr/>
              <a:t>‹#›</a:t>
            </a:fld>
            <a:endParaRPr lang="nl-NL"/>
          </a:p>
        </p:txBody>
      </p:sp>
      <p:sp>
        <p:nvSpPr>
          <p:cNvPr id="11" name="Tijdelijke aanduiding voor tekst 13"/>
          <p:cNvSpPr>
            <a:spLocks noGrp="1"/>
          </p:cNvSpPr>
          <p:nvPr>
            <p:ph type="body" sz="quarter" idx="13" hasCustomPrompt="1"/>
          </p:nvPr>
        </p:nvSpPr>
        <p:spPr>
          <a:xfrm>
            <a:off x="1371600" y="133351"/>
            <a:ext cx="7486680" cy="549739"/>
          </a:xfrm>
        </p:spPr>
        <p:txBody>
          <a:bodyPr lIns="0" tIns="0" rIns="0" bIns="0" anchor="b" anchorCtr="0"/>
          <a:lstStyle>
            <a:lvl1pPr marL="0" indent="0">
              <a:buNone/>
              <a:defRPr sz="2600" b="1" cap="all" baseline="0">
                <a:latin typeface="+mj-lt"/>
              </a:defRPr>
            </a:lvl1pPr>
          </a:lstStyle>
          <a:p>
            <a:pPr lvl="0"/>
            <a:r>
              <a:rPr lang="nl-NL" dirty="0"/>
              <a:t>Klik hier om een Titel toe te voegen</a:t>
            </a:r>
          </a:p>
        </p:txBody>
      </p:sp>
      <p:sp>
        <p:nvSpPr>
          <p:cNvPr id="13" name="Tijdelijke aanduiding voor tekst 15"/>
          <p:cNvSpPr>
            <a:spLocks noGrp="1"/>
          </p:cNvSpPr>
          <p:nvPr>
            <p:ph type="body" sz="quarter" idx="14" hasCustomPrompt="1"/>
          </p:nvPr>
        </p:nvSpPr>
        <p:spPr>
          <a:xfrm>
            <a:off x="1371604" y="719780"/>
            <a:ext cx="7486681" cy="239073"/>
          </a:xfrm>
        </p:spPr>
        <p:txBody>
          <a:bodyPr lIns="0" tIns="0" rIns="0" bIns="0" anchor="b" anchorCtr="0"/>
          <a:lstStyle>
            <a:lvl1pPr>
              <a:buFontTx/>
              <a:buNone/>
              <a:defRPr sz="1800" cap="all" baseline="0">
                <a:latin typeface="+mj-lt"/>
              </a:defRPr>
            </a:lvl1pPr>
            <a:lvl2pPr>
              <a:buFontTx/>
              <a:buNone/>
              <a:defRPr/>
            </a:lvl2pPr>
            <a:lvl3pPr>
              <a:buFontTx/>
              <a:buNone/>
              <a:defRPr/>
            </a:lvl3pPr>
            <a:lvl4pPr>
              <a:buFontTx/>
              <a:buNone/>
              <a:defRPr/>
            </a:lvl4pPr>
            <a:lvl5pPr>
              <a:buFontTx/>
              <a:buNone/>
              <a:defRPr/>
            </a:lvl5pPr>
          </a:lstStyle>
          <a:p>
            <a:pPr lvl="0"/>
            <a:r>
              <a:rPr lang="nl-NL" dirty="0"/>
              <a:t>Klik hier om een Subtitel toe te voegen</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871295">
            <a:off x="310971" y="419101"/>
            <a:ext cx="848156" cy="84042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2454018">
            <a:off x="-6077" y="1729706"/>
            <a:ext cx="848156" cy="840429"/>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871295">
            <a:off x="387171" y="3180489"/>
            <a:ext cx="848156" cy="840429"/>
          </a:xfrm>
          <a:prstGeom prst="rect">
            <a:avLst/>
          </a:prstGeom>
        </p:spPr>
      </p:pic>
    </p:spTree>
    <p:extLst>
      <p:ext uri="{BB962C8B-B14F-4D97-AF65-F5344CB8AC3E}">
        <p14:creationId xmlns:p14="http://schemas.microsoft.com/office/powerpoint/2010/main" val="37375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4000" decel="94000" fill="hold" nodeType="withEffect">
                                  <p:stCondLst>
                                    <p:cond delay="4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8" presetClass="emph" presetSubtype="0" accel="36000" decel="64000" fill="hold" nodeType="withEffect">
                                  <p:stCondLst>
                                    <p:cond delay="400"/>
                                  </p:stCondLst>
                                  <p:childTnLst>
                                    <p:animRot by="5400000">
                                      <p:cBhvr>
                                        <p:cTn id="10" dur="1000" fill="hold"/>
                                        <p:tgtEl>
                                          <p:spTgt spid="9"/>
                                        </p:tgtEl>
                                        <p:attrNameLst>
                                          <p:attrName>r</p:attrName>
                                        </p:attrNameLst>
                                      </p:cBhvr>
                                    </p:animRot>
                                  </p:childTnLst>
                                </p:cTn>
                              </p:par>
                              <p:par>
                                <p:cTn id="11" presetID="2" presetClass="entr" presetSubtype="12" accel="4000" decel="94000" fill="hold" nodeType="withEffect">
                                  <p:stCondLst>
                                    <p:cond delay="4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par>
                                <p:cTn id="15" presetID="8" presetClass="emph" presetSubtype="0" accel="36000" decel="64000" fill="hold" nodeType="withEffect">
                                  <p:stCondLst>
                                    <p:cond delay="400"/>
                                  </p:stCondLst>
                                  <p:childTnLst>
                                    <p:animRot by="5400000">
                                      <p:cBhvr>
                                        <p:cTn id="16" dur="1000" fill="hold"/>
                                        <p:tgtEl>
                                          <p:spTgt spid="10"/>
                                        </p:tgtEl>
                                        <p:attrNameLst>
                                          <p:attrName>r</p:attrName>
                                        </p:attrNameLst>
                                      </p:cBhvr>
                                    </p:animRot>
                                  </p:childTnLst>
                                </p:cTn>
                              </p:par>
                              <p:par>
                                <p:cTn id="17" presetID="2" presetClass="entr" presetSubtype="12" accel="4000" decel="94000"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8" presetClass="emph" presetSubtype="0" accel="36000" decel="64000" fill="hold" nodeType="withEffect">
                                  <p:stCondLst>
                                    <p:cond delay="400"/>
                                  </p:stCondLst>
                                  <p:childTnLst>
                                    <p:animRot by="5400000">
                                      <p:cBhvr>
                                        <p:cTn id="22" dur="1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oofdstukdia 2">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lvl1pPr>
              <a:defRPr/>
            </a:lvl1pPr>
          </a:lstStyle>
          <a:p>
            <a:fld id="{943370F9-3789-4E66-9C54-6A54CBB77B18}" type="datetime1">
              <a:rPr lang="nl-NL" smtClean="0"/>
              <a:t>20-4-2021</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Voettekst: aanpassen via 'Invoegen' ('Beeld' voor Office 2003 of eerder) kies vervolgens 'Koptekst en voettekst'</a:t>
            </a:r>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nl-NL"/>
              <a:pPr/>
              <a:t>‹#›</a:t>
            </a:fld>
            <a:endParaRPr lang="nl-NL"/>
          </a:p>
        </p:txBody>
      </p:sp>
      <p:sp>
        <p:nvSpPr>
          <p:cNvPr id="11" name="Tijdelijke aanduiding voor tekst 13"/>
          <p:cNvSpPr>
            <a:spLocks noGrp="1"/>
          </p:cNvSpPr>
          <p:nvPr>
            <p:ph type="body" sz="quarter" idx="13" hasCustomPrompt="1"/>
          </p:nvPr>
        </p:nvSpPr>
        <p:spPr>
          <a:xfrm>
            <a:off x="1371600" y="133351"/>
            <a:ext cx="7486680" cy="549739"/>
          </a:xfrm>
        </p:spPr>
        <p:txBody>
          <a:bodyPr lIns="0" tIns="0" rIns="0" bIns="0" anchor="b" anchorCtr="0"/>
          <a:lstStyle>
            <a:lvl1pPr marL="0" indent="0">
              <a:buNone/>
              <a:defRPr sz="2600" b="1" cap="all" baseline="0">
                <a:latin typeface="+mj-lt"/>
              </a:defRPr>
            </a:lvl1pPr>
          </a:lstStyle>
          <a:p>
            <a:pPr lvl="0"/>
            <a:r>
              <a:rPr lang="nl-NL" dirty="0"/>
              <a:t>Klik hier om een Titel toe te voegen</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871295">
            <a:off x="310971" y="419101"/>
            <a:ext cx="848156" cy="84042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2454018">
            <a:off x="-6077" y="1729706"/>
            <a:ext cx="848156" cy="840429"/>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871295">
            <a:off x="387171" y="3180489"/>
            <a:ext cx="848156" cy="840429"/>
          </a:xfrm>
          <a:prstGeom prst="rect">
            <a:avLst/>
          </a:prstGeom>
        </p:spPr>
      </p:pic>
      <p:sp>
        <p:nvSpPr>
          <p:cNvPr id="2" name="Rectangle 1"/>
          <p:cNvSpPr/>
          <p:nvPr userDrawn="1"/>
        </p:nvSpPr>
        <p:spPr>
          <a:xfrm>
            <a:off x="1187626" y="4587974"/>
            <a:ext cx="2352501" cy="5040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7502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4000" decel="94000" fill="hold" nodeType="withEffect">
                                  <p:stCondLst>
                                    <p:cond delay="4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8" presetClass="emph" presetSubtype="0" accel="36000" decel="64000" fill="hold" nodeType="withEffect">
                                  <p:stCondLst>
                                    <p:cond delay="400"/>
                                  </p:stCondLst>
                                  <p:childTnLst>
                                    <p:animRot by="5400000">
                                      <p:cBhvr>
                                        <p:cTn id="10" dur="1000" fill="hold"/>
                                        <p:tgtEl>
                                          <p:spTgt spid="9"/>
                                        </p:tgtEl>
                                        <p:attrNameLst>
                                          <p:attrName>r</p:attrName>
                                        </p:attrNameLst>
                                      </p:cBhvr>
                                    </p:animRot>
                                  </p:childTnLst>
                                </p:cTn>
                              </p:par>
                              <p:par>
                                <p:cTn id="11" presetID="2" presetClass="entr" presetSubtype="12" accel="4000" decel="94000" fill="hold" nodeType="withEffect">
                                  <p:stCondLst>
                                    <p:cond delay="4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par>
                                <p:cTn id="15" presetID="8" presetClass="emph" presetSubtype="0" accel="36000" decel="64000" fill="hold" nodeType="withEffect">
                                  <p:stCondLst>
                                    <p:cond delay="400"/>
                                  </p:stCondLst>
                                  <p:childTnLst>
                                    <p:animRot by="5400000">
                                      <p:cBhvr>
                                        <p:cTn id="16" dur="1000" fill="hold"/>
                                        <p:tgtEl>
                                          <p:spTgt spid="10"/>
                                        </p:tgtEl>
                                        <p:attrNameLst>
                                          <p:attrName>r</p:attrName>
                                        </p:attrNameLst>
                                      </p:cBhvr>
                                    </p:animRot>
                                  </p:childTnLst>
                                </p:cTn>
                              </p:par>
                              <p:par>
                                <p:cTn id="17" presetID="2" presetClass="entr" presetSubtype="12" accel="4000" decel="94000"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8" presetClass="emph" presetSubtype="0" accel="36000" decel="64000" fill="hold" nodeType="withEffect">
                                  <p:stCondLst>
                                    <p:cond delay="400"/>
                                  </p:stCondLst>
                                  <p:childTnLst>
                                    <p:animRot by="5400000">
                                      <p:cBhvr>
                                        <p:cTn id="22" dur="1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982642">
            <a:off x="2060782" y="-2961538"/>
            <a:ext cx="5330022" cy="10238611"/>
          </a:xfrm>
          <a:prstGeom prst="rect">
            <a:avLst/>
          </a:prstGeom>
        </p:spPr>
      </p:pic>
      <p:pic>
        <p:nvPicPr>
          <p:cNvPr id="5" name="Picture 4">
            <a:hlinkClick r:id="" action="ppaction://noaction"/>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1035" y="4611824"/>
            <a:ext cx="1016355" cy="359465"/>
          </a:xfrm>
          <a:prstGeom prst="rect">
            <a:avLst/>
          </a:prstGeom>
        </p:spPr>
      </p:pic>
      <p:sp>
        <p:nvSpPr>
          <p:cNvPr id="17" name="Text Placeholder 23"/>
          <p:cNvSpPr>
            <a:spLocks noGrp="1"/>
          </p:cNvSpPr>
          <p:nvPr>
            <p:ph type="body" sz="quarter" idx="11" hasCustomPrompt="1"/>
          </p:nvPr>
        </p:nvSpPr>
        <p:spPr>
          <a:xfrm>
            <a:off x="763848" y="2246298"/>
            <a:ext cx="2769696" cy="446223"/>
          </a:xfrm>
          <a:prstGeom prst="rect">
            <a:avLst/>
          </a:prstGeom>
        </p:spPr>
        <p:txBody>
          <a:bodyPr>
            <a:noAutofit/>
          </a:bodyPr>
          <a:lstStyle>
            <a:lvl1pPr marL="0" indent="0">
              <a:buNone/>
              <a:defRPr sz="3375" b="1" cap="all" baseline="0">
                <a:solidFill>
                  <a:schemeClr val="bg1"/>
                </a:solidFill>
                <a:latin typeface="Arial Narrow" panose="020B0606020202030204" pitchFamily="34" charset="0"/>
              </a:defRPr>
            </a:lvl1pPr>
          </a:lstStyle>
          <a:p>
            <a:pPr lvl="0"/>
            <a:r>
              <a:rPr lang="en-US" dirty="0"/>
              <a:t>TITEL NAAM</a:t>
            </a:r>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493617">
            <a:off x="6983196" y="2275557"/>
            <a:ext cx="183159" cy="127545"/>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493617">
            <a:off x="6265964" y="1376022"/>
            <a:ext cx="556319" cy="210698"/>
          </a:xfrm>
          <a:prstGeom prst="rect">
            <a:avLst/>
          </a:prstGeom>
        </p:spPr>
      </p:pic>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493617">
            <a:off x="5887006" y="1238716"/>
            <a:ext cx="197509" cy="138270"/>
          </a:xfrm>
          <a:prstGeom prst="rect">
            <a:avLst/>
          </a:prstGeom>
        </p:spPr>
      </p:pic>
      <p:pic>
        <p:nvPicPr>
          <p:cNvPr id="21" name="Picture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493617">
            <a:off x="5912679" y="1826459"/>
            <a:ext cx="98755" cy="111933"/>
          </a:xfrm>
          <a:prstGeom prst="rect">
            <a:avLst/>
          </a:prstGeom>
        </p:spPr>
      </p:pic>
      <p:pic>
        <p:nvPicPr>
          <p:cNvPr id="22" name="Picture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493617">
            <a:off x="6241922" y="2019459"/>
            <a:ext cx="362100" cy="158023"/>
          </a:xfrm>
          <a:prstGeom prst="rect">
            <a:avLst/>
          </a:prstGeom>
        </p:spPr>
      </p:pic>
      <p:pic>
        <p:nvPicPr>
          <p:cNvPr id="23" name="Picture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93617">
            <a:off x="6894123" y="2842648"/>
            <a:ext cx="174467" cy="187652"/>
          </a:xfrm>
          <a:prstGeom prst="rect">
            <a:avLst/>
          </a:prstGeom>
        </p:spPr>
      </p:pic>
      <p:pic>
        <p:nvPicPr>
          <p:cNvPr id="24" name="Picture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974352">
            <a:off x="6533831" y="994325"/>
            <a:ext cx="469311" cy="345115"/>
          </a:xfrm>
          <a:prstGeom prst="rect">
            <a:avLst/>
          </a:prstGeom>
        </p:spPr>
      </p:pic>
      <p:pic>
        <p:nvPicPr>
          <p:cNvPr id="25" name="Picture 2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2493617">
            <a:off x="3581168" y="1310662"/>
            <a:ext cx="766993" cy="951428"/>
          </a:xfrm>
          <a:prstGeom prst="rect">
            <a:avLst/>
          </a:prstGeom>
        </p:spPr>
      </p:pic>
      <p:pic>
        <p:nvPicPr>
          <p:cNvPr id="26" name="Picture 2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2493617">
            <a:off x="4355064" y="3085912"/>
            <a:ext cx="194217" cy="207404"/>
          </a:xfrm>
          <a:prstGeom prst="rect">
            <a:avLst/>
          </a:prstGeom>
        </p:spPr>
      </p:pic>
      <p:pic>
        <p:nvPicPr>
          <p:cNvPr id="27" name="Picture 2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2493617">
            <a:off x="4791775" y="2346368"/>
            <a:ext cx="1678827" cy="1234552"/>
          </a:xfrm>
          <a:prstGeom prst="rect">
            <a:avLst/>
          </a:prstGeom>
        </p:spPr>
      </p:pic>
    </p:spTree>
    <p:extLst>
      <p:ext uri="{BB962C8B-B14F-4D97-AF65-F5344CB8AC3E}">
        <p14:creationId xmlns:p14="http://schemas.microsoft.com/office/powerpoint/2010/main" val="78350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2" presetClass="entr" presetSubtype="2" accel="4000" decel="9400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1000" fill="hold"/>
                                        <p:tgtEl>
                                          <p:spTgt spid="18"/>
                                        </p:tgtEl>
                                        <p:attrNameLst>
                                          <p:attrName>ppt_x</p:attrName>
                                        </p:attrNameLst>
                                      </p:cBhvr>
                                      <p:tavLst>
                                        <p:tav tm="0">
                                          <p:val>
                                            <p:strVal val="1+#ppt_w/2"/>
                                          </p:val>
                                        </p:tav>
                                        <p:tav tm="100000">
                                          <p:val>
                                            <p:strVal val="#ppt_x"/>
                                          </p:val>
                                        </p:tav>
                                      </p:tavLst>
                                    </p:anim>
                                    <p:anim calcmode="lin" valueType="num">
                                      <p:cBhvr additive="base">
                                        <p:cTn id="11" dur="1000" fill="hold"/>
                                        <p:tgtEl>
                                          <p:spTgt spid="18"/>
                                        </p:tgtEl>
                                        <p:attrNameLst>
                                          <p:attrName>ppt_y</p:attrName>
                                        </p:attrNameLst>
                                      </p:cBhvr>
                                      <p:tavLst>
                                        <p:tav tm="0">
                                          <p:val>
                                            <p:strVal val="#ppt_y"/>
                                          </p:val>
                                        </p:tav>
                                        <p:tav tm="100000">
                                          <p:val>
                                            <p:strVal val="#ppt_y"/>
                                          </p:val>
                                        </p:tav>
                                      </p:tavLst>
                                    </p:anim>
                                  </p:childTnLst>
                                </p:cTn>
                              </p:par>
                              <p:par>
                                <p:cTn id="12" presetID="8" presetClass="emph" presetSubtype="0" accel="36000" decel="64000" fill="hold" nodeType="withEffect">
                                  <p:stCondLst>
                                    <p:cond delay="0"/>
                                  </p:stCondLst>
                                  <p:childTnLst>
                                    <p:animRot by="5400000">
                                      <p:cBhvr>
                                        <p:cTn id="13" dur="1000" fill="hold"/>
                                        <p:tgtEl>
                                          <p:spTgt spid="18"/>
                                        </p:tgtEl>
                                        <p:attrNameLst>
                                          <p:attrName>r</p:attrName>
                                        </p:attrNameLst>
                                      </p:cBhvr>
                                    </p:animRot>
                                  </p:childTnLst>
                                </p:cTn>
                              </p:par>
                              <p:par>
                                <p:cTn id="14" presetID="2" presetClass="entr" presetSubtype="2" accel="4000" decel="94000" fill="hold" nodeType="withEffect">
                                  <p:stCondLst>
                                    <p:cond delay="10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1000" fill="hold"/>
                                        <p:tgtEl>
                                          <p:spTgt spid="19"/>
                                        </p:tgtEl>
                                        <p:attrNameLst>
                                          <p:attrName>ppt_x</p:attrName>
                                        </p:attrNameLst>
                                      </p:cBhvr>
                                      <p:tavLst>
                                        <p:tav tm="0">
                                          <p:val>
                                            <p:strVal val="1+#ppt_w/2"/>
                                          </p:val>
                                        </p:tav>
                                        <p:tav tm="100000">
                                          <p:val>
                                            <p:strVal val="#ppt_x"/>
                                          </p:val>
                                        </p:tav>
                                      </p:tavLst>
                                    </p:anim>
                                    <p:anim calcmode="lin" valueType="num">
                                      <p:cBhvr additive="base">
                                        <p:cTn id="17" dur="1000" fill="hold"/>
                                        <p:tgtEl>
                                          <p:spTgt spid="19"/>
                                        </p:tgtEl>
                                        <p:attrNameLst>
                                          <p:attrName>ppt_y</p:attrName>
                                        </p:attrNameLst>
                                      </p:cBhvr>
                                      <p:tavLst>
                                        <p:tav tm="0">
                                          <p:val>
                                            <p:strVal val="#ppt_y"/>
                                          </p:val>
                                        </p:tav>
                                        <p:tav tm="100000">
                                          <p:val>
                                            <p:strVal val="#ppt_y"/>
                                          </p:val>
                                        </p:tav>
                                      </p:tavLst>
                                    </p:anim>
                                  </p:childTnLst>
                                </p:cTn>
                              </p:par>
                              <p:par>
                                <p:cTn id="18" presetID="8" presetClass="emph" presetSubtype="0" accel="36000" decel="64000" fill="hold" nodeType="withEffect">
                                  <p:stCondLst>
                                    <p:cond delay="100"/>
                                  </p:stCondLst>
                                  <p:childTnLst>
                                    <p:animRot by="5400000">
                                      <p:cBhvr>
                                        <p:cTn id="19" dur="1000" fill="hold"/>
                                        <p:tgtEl>
                                          <p:spTgt spid="19"/>
                                        </p:tgtEl>
                                        <p:attrNameLst>
                                          <p:attrName>r</p:attrName>
                                        </p:attrNameLst>
                                      </p:cBhvr>
                                    </p:animRot>
                                  </p:childTnLst>
                                </p:cTn>
                              </p:par>
                              <p:par>
                                <p:cTn id="20" presetID="2" presetClass="entr" presetSubtype="2" accel="4000" decel="94000" fill="hold" nodeType="withEffect">
                                  <p:stCondLst>
                                    <p:cond delay="20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000" fill="hold"/>
                                        <p:tgtEl>
                                          <p:spTgt spid="20"/>
                                        </p:tgtEl>
                                        <p:attrNameLst>
                                          <p:attrName>ppt_x</p:attrName>
                                        </p:attrNameLst>
                                      </p:cBhvr>
                                      <p:tavLst>
                                        <p:tav tm="0">
                                          <p:val>
                                            <p:strVal val="1+#ppt_w/2"/>
                                          </p:val>
                                        </p:tav>
                                        <p:tav tm="100000">
                                          <p:val>
                                            <p:strVal val="#ppt_x"/>
                                          </p:val>
                                        </p:tav>
                                      </p:tavLst>
                                    </p:anim>
                                    <p:anim calcmode="lin" valueType="num">
                                      <p:cBhvr additive="base">
                                        <p:cTn id="23" dur="1000" fill="hold"/>
                                        <p:tgtEl>
                                          <p:spTgt spid="20"/>
                                        </p:tgtEl>
                                        <p:attrNameLst>
                                          <p:attrName>ppt_y</p:attrName>
                                        </p:attrNameLst>
                                      </p:cBhvr>
                                      <p:tavLst>
                                        <p:tav tm="0">
                                          <p:val>
                                            <p:strVal val="#ppt_y"/>
                                          </p:val>
                                        </p:tav>
                                        <p:tav tm="100000">
                                          <p:val>
                                            <p:strVal val="#ppt_y"/>
                                          </p:val>
                                        </p:tav>
                                      </p:tavLst>
                                    </p:anim>
                                  </p:childTnLst>
                                </p:cTn>
                              </p:par>
                              <p:par>
                                <p:cTn id="24" presetID="8" presetClass="emph" presetSubtype="0" accel="36000" decel="64000" fill="hold" nodeType="withEffect">
                                  <p:stCondLst>
                                    <p:cond delay="200"/>
                                  </p:stCondLst>
                                  <p:childTnLst>
                                    <p:animRot by="5400000">
                                      <p:cBhvr>
                                        <p:cTn id="25" dur="1000" fill="hold"/>
                                        <p:tgtEl>
                                          <p:spTgt spid="20"/>
                                        </p:tgtEl>
                                        <p:attrNameLst>
                                          <p:attrName>r</p:attrName>
                                        </p:attrNameLst>
                                      </p:cBhvr>
                                    </p:animRot>
                                  </p:childTnLst>
                                </p:cTn>
                              </p:par>
                              <p:par>
                                <p:cTn id="26" presetID="2" presetClass="entr" presetSubtype="2" accel="4000" decel="94000" fill="hold" nodeType="withEffect">
                                  <p:stCondLst>
                                    <p:cond delay="30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1+#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8" presetClass="emph" presetSubtype="0" accel="36000" decel="64000" fill="hold" nodeType="withEffect">
                                  <p:stCondLst>
                                    <p:cond delay="300"/>
                                  </p:stCondLst>
                                  <p:childTnLst>
                                    <p:animRot by="5400000">
                                      <p:cBhvr>
                                        <p:cTn id="31" dur="1000" fill="hold"/>
                                        <p:tgtEl>
                                          <p:spTgt spid="21"/>
                                        </p:tgtEl>
                                        <p:attrNameLst>
                                          <p:attrName>r</p:attrName>
                                        </p:attrNameLst>
                                      </p:cBhvr>
                                    </p:animRot>
                                  </p:childTnLst>
                                </p:cTn>
                              </p:par>
                              <p:par>
                                <p:cTn id="32" presetID="2" presetClass="entr" presetSubtype="2" accel="4000" decel="94000" fill="hold" nodeType="withEffect">
                                  <p:stCondLst>
                                    <p:cond delay="40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fill="hold"/>
                                        <p:tgtEl>
                                          <p:spTgt spid="22"/>
                                        </p:tgtEl>
                                        <p:attrNameLst>
                                          <p:attrName>ppt_x</p:attrName>
                                        </p:attrNameLst>
                                      </p:cBhvr>
                                      <p:tavLst>
                                        <p:tav tm="0">
                                          <p:val>
                                            <p:strVal val="1+#ppt_w/2"/>
                                          </p:val>
                                        </p:tav>
                                        <p:tav tm="100000">
                                          <p:val>
                                            <p:strVal val="#ppt_x"/>
                                          </p:val>
                                        </p:tav>
                                      </p:tavLst>
                                    </p:anim>
                                    <p:anim calcmode="lin" valueType="num">
                                      <p:cBhvr additive="base">
                                        <p:cTn id="35" dur="1000" fill="hold"/>
                                        <p:tgtEl>
                                          <p:spTgt spid="22"/>
                                        </p:tgtEl>
                                        <p:attrNameLst>
                                          <p:attrName>ppt_y</p:attrName>
                                        </p:attrNameLst>
                                      </p:cBhvr>
                                      <p:tavLst>
                                        <p:tav tm="0">
                                          <p:val>
                                            <p:strVal val="#ppt_y"/>
                                          </p:val>
                                        </p:tav>
                                        <p:tav tm="100000">
                                          <p:val>
                                            <p:strVal val="#ppt_y"/>
                                          </p:val>
                                        </p:tav>
                                      </p:tavLst>
                                    </p:anim>
                                  </p:childTnLst>
                                </p:cTn>
                              </p:par>
                              <p:par>
                                <p:cTn id="36" presetID="8" presetClass="emph" presetSubtype="0" accel="36000" decel="64000" fill="hold" nodeType="withEffect">
                                  <p:stCondLst>
                                    <p:cond delay="400"/>
                                  </p:stCondLst>
                                  <p:childTnLst>
                                    <p:animRot by="5400000">
                                      <p:cBhvr>
                                        <p:cTn id="37" dur="1000" fill="hold"/>
                                        <p:tgtEl>
                                          <p:spTgt spid="22"/>
                                        </p:tgtEl>
                                        <p:attrNameLst>
                                          <p:attrName>r</p:attrName>
                                        </p:attrNameLst>
                                      </p:cBhvr>
                                    </p:animRot>
                                  </p:childTnLst>
                                </p:cTn>
                              </p:par>
                              <p:par>
                                <p:cTn id="38" presetID="2" presetClass="entr" presetSubtype="2" accel="4000" decel="94000" fill="hold" nodeType="withEffect">
                                  <p:stCondLst>
                                    <p:cond delay="5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1000" fill="hold"/>
                                        <p:tgtEl>
                                          <p:spTgt spid="23"/>
                                        </p:tgtEl>
                                        <p:attrNameLst>
                                          <p:attrName>ppt_x</p:attrName>
                                        </p:attrNameLst>
                                      </p:cBhvr>
                                      <p:tavLst>
                                        <p:tav tm="0">
                                          <p:val>
                                            <p:strVal val="1+#ppt_w/2"/>
                                          </p:val>
                                        </p:tav>
                                        <p:tav tm="100000">
                                          <p:val>
                                            <p:strVal val="#ppt_x"/>
                                          </p:val>
                                        </p:tav>
                                      </p:tavLst>
                                    </p:anim>
                                    <p:anim calcmode="lin" valueType="num">
                                      <p:cBhvr additive="base">
                                        <p:cTn id="41" dur="1000" fill="hold"/>
                                        <p:tgtEl>
                                          <p:spTgt spid="23"/>
                                        </p:tgtEl>
                                        <p:attrNameLst>
                                          <p:attrName>ppt_y</p:attrName>
                                        </p:attrNameLst>
                                      </p:cBhvr>
                                      <p:tavLst>
                                        <p:tav tm="0">
                                          <p:val>
                                            <p:strVal val="#ppt_y"/>
                                          </p:val>
                                        </p:tav>
                                        <p:tav tm="100000">
                                          <p:val>
                                            <p:strVal val="#ppt_y"/>
                                          </p:val>
                                        </p:tav>
                                      </p:tavLst>
                                    </p:anim>
                                  </p:childTnLst>
                                </p:cTn>
                              </p:par>
                              <p:par>
                                <p:cTn id="42" presetID="8" presetClass="emph" presetSubtype="0" accel="36000" decel="64000" fill="hold" nodeType="withEffect">
                                  <p:stCondLst>
                                    <p:cond delay="500"/>
                                  </p:stCondLst>
                                  <p:childTnLst>
                                    <p:animRot by="5400000">
                                      <p:cBhvr>
                                        <p:cTn id="43" dur="1000" fill="hold"/>
                                        <p:tgtEl>
                                          <p:spTgt spid="23"/>
                                        </p:tgtEl>
                                        <p:attrNameLst>
                                          <p:attrName>r</p:attrName>
                                        </p:attrNameLst>
                                      </p:cBhvr>
                                    </p:animRot>
                                  </p:childTnLst>
                                </p:cTn>
                              </p:par>
                              <p:par>
                                <p:cTn id="44" presetID="2" presetClass="entr" presetSubtype="2" accel="4000" decel="94000" fill="hold" nodeType="withEffect">
                                  <p:stCondLst>
                                    <p:cond delay="60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1000" fill="hold"/>
                                        <p:tgtEl>
                                          <p:spTgt spid="24"/>
                                        </p:tgtEl>
                                        <p:attrNameLst>
                                          <p:attrName>ppt_x</p:attrName>
                                        </p:attrNameLst>
                                      </p:cBhvr>
                                      <p:tavLst>
                                        <p:tav tm="0">
                                          <p:val>
                                            <p:strVal val="1+#ppt_w/2"/>
                                          </p:val>
                                        </p:tav>
                                        <p:tav tm="100000">
                                          <p:val>
                                            <p:strVal val="#ppt_x"/>
                                          </p:val>
                                        </p:tav>
                                      </p:tavLst>
                                    </p:anim>
                                    <p:anim calcmode="lin" valueType="num">
                                      <p:cBhvr additive="base">
                                        <p:cTn id="47" dur="1000" fill="hold"/>
                                        <p:tgtEl>
                                          <p:spTgt spid="24"/>
                                        </p:tgtEl>
                                        <p:attrNameLst>
                                          <p:attrName>ppt_y</p:attrName>
                                        </p:attrNameLst>
                                      </p:cBhvr>
                                      <p:tavLst>
                                        <p:tav tm="0">
                                          <p:val>
                                            <p:strVal val="#ppt_y"/>
                                          </p:val>
                                        </p:tav>
                                        <p:tav tm="100000">
                                          <p:val>
                                            <p:strVal val="#ppt_y"/>
                                          </p:val>
                                        </p:tav>
                                      </p:tavLst>
                                    </p:anim>
                                  </p:childTnLst>
                                </p:cTn>
                              </p:par>
                              <p:par>
                                <p:cTn id="48" presetID="8" presetClass="emph" presetSubtype="0" accel="36000" decel="64000" fill="hold" nodeType="withEffect">
                                  <p:stCondLst>
                                    <p:cond delay="600"/>
                                  </p:stCondLst>
                                  <p:childTnLst>
                                    <p:animRot by="5400000">
                                      <p:cBhvr>
                                        <p:cTn id="49" dur="1000" fill="hold"/>
                                        <p:tgtEl>
                                          <p:spTgt spid="24"/>
                                        </p:tgtEl>
                                        <p:attrNameLst>
                                          <p:attrName>r</p:attrName>
                                        </p:attrNameLst>
                                      </p:cBhvr>
                                    </p:animRot>
                                  </p:childTnLst>
                                </p:cTn>
                              </p:par>
                              <p:par>
                                <p:cTn id="50" presetID="2" presetClass="entr" presetSubtype="2" accel="4000" decel="94000" fill="hold" nodeType="withEffect">
                                  <p:stCondLst>
                                    <p:cond delay="70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1000" fill="hold"/>
                                        <p:tgtEl>
                                          <p:spTgt spid="25"/>
                                        </p:tgtEl>
                                        <p:attrNameLst>
                                          <p:attrName>ppt_x</p:attrName>
                                        </p:attrNameLst>
                                      </p:cBhvr>
                                      <p:tavLst>
                                        <p:tav tm="0">
                                          <p:val>
                                            <p:strVal val="1+#ppt_w/2"/>
                                          </p:val>
                                        </p:tav>
                                        <p:tav tm="100000">
                                          <p:val>
                                            <p:strVal val="#ppt_x"/>
                                          </p:val>
                                        </p:tav>
                                      </p:tavLst>
                                    </p:anim>
                                    <p:anim calcmode="lin" valueType="num">
                                      <p:cBhvr additive="base">
                                        <p:cTn id="53" dur="1000" fill="hold"/>
                                        <p:tgtEl>
                                          <p:spTgt spid="25"/>
                                        </p:tgtEl>
                                        <p:attrNameLst>
                                          <p:attrName>ppt_y</p:attrName>
                                        </p:attrNameLst>
                                      </p:cBhvr>
                                      <p:tavLst>
                                        <p:tav tm="0">
                                          <p:val>
                                            <p:strVal val="#ppt_y"/>
                                          </p:val>
                                        </p:tav>
                                        <p:tav tm="100000">
                                          <p:val>
                                            <p:strVal val="#ppt_y"/>
                                          </p:val>
                                        </p:tav>
                                      </p:tavLst>
                                    </p:anim>
                                  </p:childTnLst>
                                </p:cTn>
                              </p:par>
                              <p:par>
                                <p:cTn id="54" presetID="8" presetClass="emph" presetSubtype="0" accel="36000" decel="64000" fill="hold" nodeType="withEffect">
                                  <p:stCondLst>
                                    <p:cond delay="700"/>
                                  </p:stCondLst>
                                  <p:childTnLst>
                                    <p:animRot by="5400000">
                                      <p:cBhvr>
                                        <p:cTn id="55" dur="1000" fill="hold"/>
                                        <p:tgtEl>
                                          <p:spTgt spid="25"/>
                                        </p:tgtEl>
                                        <p:attrNameLst>
                                          <p:attrName>r</p:attrName>
                                        </p:attrNameLst>
                                      </p:cBhvr>
                                    </p:animRot>
                                  </p:childTnLst>
                                </p:cTn>
                              </p:par>
                              <p:par>
                                <p:cTn id="56" presetID="2" presetClass="entr" presetSubtype="2" accel="4000" decel="94000" fill="hold" nodeType="withEffect">
                                  <p:stCondLst>
                                    <p:cond delay="80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1000" fill="hold"/>
                                        <p:tgtEl>
                                          <p:spTgt spid="26"/>
                                        </p:tgtEl>
                                        <p:attrNameLst>
                                          <p:attrName>ppt_x</p:attrName>
                                        </p:attrNameLst>
                                      </p:cBhvr>
                                      <p:tavLst>
                                        <p:tav tm="0">
                                          <p:val>
                                            <p:strVal val="1+#ppt_w/2"/>
                                          </p:val>
                                        </p:tav>
                                        <p:tav tm="100000">
                                          <p:val>
                                            <p:strVal val="#ppt_x"/>
                                          </p:val>
                                        </p:tav>
                                      </p:tavLst>
                                    </p:anim>
                                    <p:anim calcmode="lin" valueType="num">
                                      <p:cBhvr additive="base">
                                        <p:cTn id="59" dur="1000" fill="hold"/>
                                        <p:tgtEl>
                                          <p:spTgt spid="26"/>
                                        </p:tgtEl>
                                        <p:attrNameLst>
                                          <p:attrName>ppt_y</p:attrName>
                                        </p:attrNameLst>
                                      </p:cBhvr>
                                      <p:tavLst>
                                        <p:tav tm="0">
                                          <p:val>
                                            <p:strVal val="#ppt_y"/>
                                          </p:val>
                                        </p:tav>
                                        <p:tav tm="100000">
                                          <p:val>
                                            <p:strVal val="#ppt_y"/>
                                          </p:val>
                                        </p:tav>
                                      </p:tavLst>
                                    </p:anim>
                                  </p:childTnLst>
                                </p:cTn>
                              </p:par>
                              <p:par>
                                <p:cTn id="60" presetID="8" presetClass="emph" presetSubtype="0" accel="36000" decel="64000" fill="hold" nodeType="withEffect">
                                  <p:stCondLst>
                                    <p:cond delay="800"/>
                                  </p:stCondLst>
                                  <p:childTnLst>
                                    <p:animRot by="5400000">
                                      <p:cBhvr>
                                        <p:cTn id="61" dur="1000" fill="hold"/>
                                        <p:tgtEl>
                                          <p:spTgt spid="26"/>
                                        </p:tgtEl>
                                        <p:attrNameLst>
                                          <p:attrName>r</p:attrName>
                                        </p:attrNameLst>
                                      </p:cBhvr>
                                    </p:animRot>
                                  </p:childTnLst>
                                </p:cTn>
                              </p:par>
                              <p:par>
                                <p:cTn id="62" presetID="2" presetClass="entr" presetSubtype="2" accel="4000" decel="94000" fill="hold" nodeType="withEffect">
                                  <p:stCondLst>
                                    <p:cond delay="90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1000" fill="hold"/>
                                        <p:tgtEl>
                                          <p:spTgt spid="27"/>
                                        </p:tgtEl>
                                        <p:attrNameLst>
                                          <p:attrName>ppt_x</p:attrName>
                                        </p:attrNameLst>
                                      </p:cBhvr>
                                      <p:tavLst>
                                        <p:tav tm="0">
                                          <p:val>
                                            <p:strVal val="1+#ppt_w/2"/>
                                          </p:val>
                                        </p:tav>
                                        <p:tav tm="100000">
                                          <p:val>
                                            <p:strVal val="#ppt_x"/>
                                          </p:val>
                                        </p:tav>
                                      </p:tavLst>
                                    </p:anim>
                                    <p:anim calcmode="lin" valueType="num">
                                      <p:cBhvr additive="base">
                                        <p:cTn id="65" dur="1000" fill="hold"/>
                                        <p:tgtEl>
                                          <p:spTgt spid="27"/>
                                        </p:tgtEl>
                                        <p:attrNameLst>
                                          <p:attrName>ppt_y</p:attrName>
                                        </p:attrNameLst>
                                      </p:cBhvr>
                                      <p:tavLst>
                                        <p:tav tm="0">
                                          <p:val>
                                            <p:strVal val="#ppt_y"/>
                                          </p:val>
                                        </p:tav>
                                        <p:tav tm="100000">
                                          <p:val>
                                            <p:strVal val="#ppt_y"/>
                                          </p:val>
                                        </p:tav>
                                      </p:tavLst>
                                    </p:anim>
                                  </p:childTnLst>
                                </p:cTn>
                              </p:par>
                              <p:par>
                                <p:cTn id="66" presetID="8" presetClass="emph" presetSubtype="0" accel="36000" decel="64000" fill="hold" nodeType="withEffect">
                                  <p:stCondLst>
                                    <p:cond delay="900"/>
                                  </p:stCondLst>
                                  <p:childTnLst>
                                    <p:animRot by="5400000">
                                      <p:cBhvr>
                                        <p:cTn id="67" dur="1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oofdstukdia 3">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lvl1pPr>
              <a:defRPr/>
            </a:lvl1pPr>
          </a:lstStyle>
          <a:p>
            <a:fld id="{33E2C547-7708-419E-9DED-CE8C03A57B45}" type="datetime1">
              <a:rPr lang="nl-NL" smtClean="0"/>
              <a:t>20-4-2021</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Voettekst: aanpassen via 'Invoegen' ('Beeld' voor Office 2003 of eerder) kies vervolgens 'Koptekst en voettekst'</a:t>
            </a:r>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nl-NL"/>
              <a:pPr/>
              <a:t>‹#›</a:t>
            </a:fld>
            <a:endParaRPr lang="nl-NL"/>
          </a:p>
        </p:txBody>
      </p:sp>
      <p:sp>
        <p:nvSpPr>
          <p:cNvPr id="10" name="Tijdelijke aanduiding voor tekst 13"/>
          <p:cNvSpPr>
            <a:spLocks noGrp="1"/>
          </p:cNvSpPr>
          <p:nvPr>
            <p:ph type="body" sz="quarter" idx="13" hasCustomPrompt="1"/>
          </p:nvPr>
        </p:nvSpPr>
        <p:spPr>
          <a:xfrm>
            <a:off x="1371600" y="133351"/>
            <a:ext cx="7486680" cy="549739"/>
          </a:xfrm>
        </p:spPr>
        <p:txBody>
          <a:bodyPr lIns="0" tIns="0" rIns="0" bIns="0" anchor="b" anchorCtr="0"/>
          <a:lstStyle>
            <a:lvl1pPr marL="0" indent="0">
              <a:buNone/>
              <a:defRPr sz="2600" b="1" cap="all" baseline="0">
                <a:latin typeface="+mj-lt"/>
              </a:defRPr>
            </a:lvl1pPr>
          </a:lstStyle>
          <a:p>
            <a:pPr lvl="0"/>
            <a:r>
              <a:rPr lang="nl-NL" dirty="0"/>
              <a:t>Klik hier om een Titel toe te voegen</a:t>
            </a:r>
          </a:p>
        </p:txBody>
      </p:sp>
      <p:sp>
        <p:nvSpPr>
          <p:cNvPr id="11" name="Tijdelijke aanduiding voor tekst 15"/>
          <p:cNvSpPr>
            <a:spLocks noGrp="1"/>
          </p:cNvSpPr>
          <p:nvPr>
            <p:ph type="body" sz="quarter" idx="14" hasCustomPrompt="1"/>
          </p:nvPr>
        </p:nvSpPr>
        <p:spPr>
          <a:xfrm>
            <a:off x="1371604" y="730251"/>
            <a:ext cx="7486681" cy="228600"/>
          </a:xfrm>
        </p:spPr>
        <p:txBody>
          <a:bodyPr lIns="0" tIns="0" rIns="0" bIns="0" anchor="b" anchorCtr="0"/>
          <a:lstStyle>
            <a:lvl1pPr>
              <a:buFontTx/>
              <a:buNone/>
              <a:defRPr sz="1800" cap="all" baseline="0">
                <a:latin typeface="+mj-lt"/>
              </a:defRPr>
            </a:lvl1pPr>
            <a:lvl2pPr>
              <a:buFontTx/>
              <a:buNone/>
              <a:defRPr/>
            </a:lvl2pPr>
            <a:lvl3pPr>
              <a:buFontTx/>
              <a:buNone/>
              <a:defRPr/>
            </a:lvl3pPr>
            <a:lvl4pPr>
              <a:buFontTx/>
              <a:buNone/>
              <a:defRPr/>
            </a:lvl4pPr>
            <a:lvl5pPr>
              <a:buFontTx/>
              <a:buNone/>
              <a:defRPr/>
            </a:lvl5pPr>
          </a:lstStyle>
          <a:p>
            <a:pPr lvl="0"/>
            <a:r>
              <a:rPr lang="nl-NL" dirty="0"/>
              <a:t>Klik hier om een Subtitel toe te voegen</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493617">
            <a:off x="4481027" y="2460930"/>
            <a:ext cx="597724" cy="22635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493617">
            <a:off x="377944" y="2517412"/>
            <a:ext cx="212209" cy="148546"/>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493617">
            <a:off x="333296" y="3006820"/>
            <a:ext cx="106105" cy="120253"/>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493617">
            <a:off x="732907" y="1456217"/>
            <a:ext cx="389051" cy="169767"/>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974352">
            <a:off x="152231" y="1512469"/>
            <a:ext cx="504240" cy="370765"/>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493617">
            <a:off x="344364" y="304428"/>
            <a:ext cx="610583" cy="757331"/>
          </a:xfrm>
          <a:prstGeom prst="rect">
            <a:avLst/>
          </a:prstGeom>
        </p:spPr>
      </p:pic>
      <p:pic>
        <p:nvPicPr>
          <p:cNvPr id="19" name="Picture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493617">
            <a:off x="726221" y="2632857"/>
            <a:ext cx="208672" cy="222820"/>
          </a:xfrm>
          <a:prstGeom prst="rect">
            <a:avLst/>
          </a:prstGeom>
        </p:spPr>
      </p:pic>
      <p:pic>
        <p:nvPicPr>
          <p:cNvPr id="20" name="Picture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93617">
            <a:off x="-291762" y="3318464"/>
            <a:ext cx="1353916" cy="995526"/>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493617">
            <a:off x="412882" y="2243786"/>
            <a:ext cx="106105" cy="120253"/>
          </a:xfrm>
          <a:prstGeom prst="rect">
            <a:avLst/>
          </a:prstGeom>
        </p:spPr>
      </p:pic>
      <p:pic>
        <p:nvPicPr>
          <p:cNvPr id="22" name="Pictur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8825369">
            <a:off x="652923" y="3040729"/>
            <a:ext cx="389051" cy="169767"/>
          </a:xfrm>
          <a:prstGeom prst="rect">
            <a:avLst/>
          </a:prstGeom>
        </p:spPr>
      </p:pic>
      <p:pic>
        <p:nvPicPr>
          <p:cNvPr id="23" name="Picture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493617">
            <a:off x="444498" y="1125777"/>
            <a:ext cx="187469" cy="131228"/>
          </a:xfrm>
          <a:prstGeom prst="rect">
            <a:avLst/>
          </a:prstGeom>
        </p:spPr>
      </p:pic>
    </p:spTree>
    <p:extLst>
      <p:ext uri="{BB962C8B-B14F-4D97-AF65-F5344CB8AC3E}">
        <p14:creationId xmlns:p14="http://schemas.microsoft.com/office/powerpoint/2010/main" val="72754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 decel="94000" fill="hold" nodeType="withEffect">
                                  <p:stCondLst>
                                    <p:cond delay="1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8" presetClass="emph" presetSubtype="0" accel="36000" decel="64000" fill="hold" nodeType="withEffect">
                                  <p:stCondLst>
                                    <p:cond delay="100"/>
                                  </p:stCondLst>
                                  <p:childTnLst>
                                    <p:animRot by="5400000">
                                      <p:cBhvr>
                                        <p:cTn id="10" dur="1000" fill="hold"/>
                                        <p:tgtEl>
                                          <p:spTgt spid="12"/>
                                        </p:tgtEl>
                                        <p:attrNameLst>
                                          <p:attrName>r</p:attrName>
                                        </p:attrNameLst>
                                      </p:cBhvr>
                                    </p:animRot>
                                  </p:childTnLst>
                                </p:cTn>
                              </p:par>
                              <p:par>
                                <p:cTn id="11" presetID="2" presetClass="entr" presetSubtype="2" accel="4000" decel="94000" fill="hold" nodeType="withEffect">
                                  <p:stCondLst>
                                    <p:cond delay="20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8" presetClass="emph" presetSubtype="0" accel="36000" decel="64000" fill="hold" nodeType="withEffect">
                                  <p:stCondLst>
                                    <p:cond delay="200"/>
                                  </p:stCondLst>
                                  <p:childTnLst>
                                    <p:animRot by="5400000">
                                      <p:cBhvr>
                                        <p:cTn id="16" dur="1000" fill="hold"/>
                                        <p:tgtEl>
                                          <p:spTgt spid="13"/>
                                        </p:tgtEl>
                                        <p:attrNameLst>
                                          <p:attrName>r</p:attrName>
                                        </p:attrNameLst>
                                      </p:cBhvr>
                                    </p:animRot>
                                  </p:childTnLst>
                                </p:cTn>
                              </p:par>
                              <p:par>
                                <p:cTn id="17" presetID="2" presetClass="entr" presetSubtype="2" accel="4000" decel="94000" fill="hold" nodeType="withEffect">
                                  <p:stCondLst>
                                    <p:cond delay="3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par>
                                <p:cTn id="21" presetID="8" presetClass="emph" presetSubtype="0" accel="36000" decel="64000" fill="hold" nodeType="withEffect">
                                  <p:stCondLst>
                                    <p:cond delay="300"/>
                                  </p:stCondLst>
                                  <p:childTnLst>
                                    <p:animRot by="5400000">
                                      <p:cBhvr>
                                        <p:cTn id="22" dur="1000" fill="hold"/>
                                        <p:tgtEl>
                                          <p:spTgt spid="14"/>
                                        </p:tgtEl>
                                        <p:attrNameLst>
                                          <p:attrName>r</p:attrName>
                                        </p:attrNameLst>
                                      </p:cBhvr>
                                    </p:animRot>
                                  </p:childTnLst>
                                </p:cTn>
                              </p:par>
                              <p:par>
                                <p:cTn id="23" presetID="2" presetClass="entr" presetSubtype="2" accel="4000" decel="94000" fill="hold" nodeType="withEffect">
                                  <p:stCondLst>
                                    <p:cond delay="40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1+#ppt_w/2"/>
                                          </p:val>
                                        </p:tav>
                                        <p:tav tm="100000">
                                          <p:val>
                                            <p:strVal val="#ppt_x"/>
                                          </p:val>
                                        </p:tav>
                                      </p:tavLst>
                                    </p:anim>
                                    <p:anim calcmode="lin" valueType="num">
                                      <p:cBhvr additive="base">
                                        <p:cTn id="26" dur="1000" fill="hold"/>
                                        <p:tgtEl>
                                          <p:spTgt spid="15"/>
                                        </p:tgtEl>
                                        <p:attrNameLst>
                                          <p:attrName>ppt_y</p:attrName>
                                        </p:attrNameLst>
                                      </p:cBhvr>
                                      <p:tavLst>
                                        <p:tav tm="0">
                                          <p:val>
                                            <p:strVal val="#ppt_y"/>
                                          </p:val>
                                        </p:tav>
                                        <p:tav tm="100000">
                                          <p:val>
                                            <p:strVal val="#ppt_y"/>
                                          </p:val>
                                        </p:tav>
                                      </p:tavLst>
                                    </p:anim>
                                  </p:childTnLst>
                                </p:cTn>
                              </p:par>
                              <p:par>
                                <p:cTn id="27" presetID="8" presetClass="emph" presetSubtype="0" accel="36000" decel="64000" fill="hold" nodeType="withEffect">
                                  <p:stCondLst>
                                    <p:cond delay="400"/>
                                  </p:stCondLst>
                                  <p:childTnLst>
                                    <p:animRot by="5400000">
                                      <p:cBhvr>
                                        <p:cTn id="28" dur="1000" fill="hold"/>
                                        <p:tgtEl>
                                          <p:spTgt spid="15"/>
                                        </p:tgtEl>
                                        <p:attrNameLst>
                                          <p:attrName>r</p:attrName>
                                        </p:attrNameLst>
                                      </p:cBhvr>
                                    </p:animRot>
                                  </p:childTnLst>
                                </p:cTn>
                              </p:par>
                              <p:par>
                                <p:cTn id="29" presetID="2" presetClass="entr" presetSubtype="2" accel="4000" decel="94000" fill="hold" nodeType="withEffect">
                                  <p:stCondLst>
                                    <p:cond delay="6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1+#ppt_w/2"/>
                                          </p:val>
                                        </p:tav>
                                        <p:tav tm="100000">
                                          <p:val>
                                            <p:strVal val="#ppt_x"/>
                                          </p:val>
                                        </p:tav>
                                      </p:tavLst>
                                    </p:anim>
                                    <p:anim calcmode="lin" valueType="num">
                                      <p:cBhvr additive="base">
                                        <p:cTn id="32" dur="1000" fill="hold"/>
                                        <p:tgtEl>
                                          <p:spTgt spid="17"/>
                                        </p:tgtEl>
                                        <p:attrNameLst>
                                          <p:attrName>ppt_y</p:attrName>
                                        </p:attrNameLst>
                                      </p:cBhvr>
                                      <p:tavLst>
                                        <p:tav tm="0">
                                          <p:val>
                                            <p:strVal val="#ppt_y"/>
                                          </p:val>
                                        </p:tav>
                                        <p:tav tm="100000">
                                          <p:val>
                                            <p:strVal val="#ppt_y"/>
                                          </p:val>
                                        </p:tav>
                                      </p:tavLst>
                                    </p:anim>
                                  </p:childTnLst>
                                </p:cTn>
                              </p:par>
                              <p:par>
                                <p:cTn id="33" presetID="8" presetClass="emph" presetSubtype="0" accel="36000" decel="64000" fill="hold" nodeType="withEffect">
                                  <p:stCondLst>
                                    <p:cond delay="600"/>
                                  </p:stCondLst>
                                  <p:childTnLst>
                                    <p:animRot by="5400000">
                                      <p:cBhvr>
                                        <p:cTn id="34" dur="1000" fill="hold"/>
                                        <p:tgtEl>
                                          <p:spTgt spid="17"/>
                                        </p:tgtEl>
                                        <p:attrNameLst>
                                          <p:attrName>r</p:attrName>
                                        </p:attrNameLst>
                                      </p:cBhvr>
                                    </p:animRot>
                                  </p:childTnLst>
                                </p:cTn>
                              </p:par>
                              <p:par>
                                <p:cTn id="35" presetID="2" presetClass="entr" presetSubtype="9" accel="4000" decel="94000" fill="hold" nodeType="withEffect">
                                  <p:stCondLst>
                                    <p:cond delay="70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1000" fill="hold"/>
                                        <p:tgtEl>
                                          <p:spTgt spid="18"/>
                                        </p:tgtEl>
                                        <p:attrNameLst>
                                          <p:attrName>ppt_x</p:attrName>
                                        </p:attrNameLst>
                                      </p:cBhvr>
                                      <p:tavLst>
                                        <p:tav tm="0">
                                          <p:val>
                                            <p:strVal val="0-#ppt_w/2"/>
                                          </p:val>
                                        </p:tav>
                                        <p:tav tm="100000">
                                          <p:val>
                                            <p:strVal val="#ppt_x"/>
                                          </p:val>
                                        </p:tav>
                                      </p:tavLst>
                                    </p:anim>
                                    <p:anim calcmode="lin" valueType="num">
                                      <p:cBhvr additive="base">
                                        <p:cTn id="38" dur="1000" fill="hold"/>
                                        <p:tgtEl>
                                          <p:spTgt spid="18"/>
                                        </p:tgtEl>
                                        <p:attrNameLst>
                                          <p:attrName>ppt_y</p:attrName>
                                        </p:attrNameLst>
                                      </p:cBhvr>
                                      <p:tavLst>
                                        <p:tav tm="0">
                                          <p:val>
                                            <p:strVal val="0-#ppt_h/2"/>
                                          </p:val>
                                        </p:tav>
                                        <p:tav tm="100000">
                                          <p:val>
                                            <p:strVal val="#ppt_y"/>
                                          </p:val>
                                        </p:tav>
                                      </p:tavLst>
                                    </p:anim>
                                  </p:childTnLst>
                                </p:cTn>
                              </p:par>
                              <p:par>
                                <p:cTn id="39" presetID="8" presetClass="emph" presetSubtype="0" accel="36000" decel="64000" fill="hold" nodeType="withEffect">
                                  <p:stCondLst>
                                    <p:cond delay="700"/>
                                  </p:stCondLst>
                                  <p:childTnLst>
                                    <p:animRot by="5400000">
                                      <p:cBhvr>
                                        <p:cTn id="40" dur="1000" fill="hold"/>
                                        <p:tgtEl>
                                          <p:spTgt spid="18"/>
                                        </p:tgtEl>
                                        <p:attrNameLst>
                                          <p:attrName>r</p:attrName>
                                        </p:attrNameLst>
                                      </p:cBhvr>
                                    </p:animRot>
                                  </p:childTnLst>
                                </p:cTn>
                              </p:par>
                              <p:par>
                                <p:cTn id="41" presetID="2" presetClass="entr" presetSubtype="6" accel="4000" decel="94000" fill="hold" nodeType="withEffect">
                                  <p:stCondLst>
                                    <p:cond delay="8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1+#ppt_w/2"/>
                                          </p:val>
                                        </p:tav>
                                        <p:tav tm="100000">
                                          <p:val>
                                            <p:strVal val="#ppt_x"/>
                                          </p:val>
                                        </p:tav>
                                      </p:tavLst>
                                    </p:anim>
                                    <p:anim calcmode="lin" valueType="num">
                                      <p:cBhvr additive="base">
                                        <p:cTn id="44" dur="1000" fill="hold"/>
                                        <p:tgtEl>
                                          <p:spTgt spid="19"/>
                                        </p:tgtEl>
                                        <p:attrNameLst>
                                          <p:attrName>ppt_y</p:attrName>
                                        </p:attrNameLst>
                                      </p:cBhvr>
                                      <p:tavLst>
                                        <p:tav tm="0">
                                          <p:val>
                                            <p:strVal val="1+#ppt_h/2"/>
                                          </p:val>
                                        </p:tav>
                                        <p:tav tm="100000">
                                          <p:val>
                                            <p:strVal val="#ppt_y"/>
                                          </p:val>
                                        </p:tav>
                                      </p:tavLst>
                                    </p:anim>
                                  </p:childTnLst>
                                </p:cTn>
                              </p:par>
                              <p:par>
                                <p:cTn id="45" presetID="8" presetClass="emph" presetSubtype="0" accel="36000" decel="64000" fill="hold" nodeType="withEffect">
                                  <p:stCondLst>
                                    <p:cond delay="800"/>
                                  </p:stCondLst>
                                  <p:childTnLst>
                                    <p:animRot by="5400000">
                                      <p:cBhvr>
                                        <p:cTn id="46" dur="1000" fill="hold"/>
                                        <p:tgtEl>
                                          <p:spTgt spid="19"/>
                                        </p:tgtEl>
                                        <p:attrNameLst>
                                          <p:attrName>r</p:attrName>
                                        </p:attrNameLst>
                                      </p:cBhvr>
                                    </p:animRot>
                                  </p:childTnLst>
                                </p:cTn>
                              </p:par>
                              <p:par>
                                <p:cTn id="47" presetID="2" presetClass="entr" presetSubtype="2" accel="4000" decel="94000" fill="hold" nodeType="withEffect">
                                  <p:stCondLst>
                                    <p:cond delay="90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1000" fill="hold"/>
                                        <p:tgtEl>
                                          <p:spTgt spid="20"/>
                                        </p:tgtEl>
                                        <p:attrNameLst>
                                          <p:attrName>ppt_x</p:attrName>
                                        </p:attrNameLst>
                                      </p:cBhvr>
                                      <p:tavLst>
                                        <p:tav tm="0">
                                          <p:val>
                                            <p:strVal val="1+#ppt_w/2"/>
                                          </p:val>
                                        </p:tav>
                                        <p:tav tm="100000">
                                          <p:val>
                                            <p:strVal val="#ppt_x"/>
                                          </p:val>
                                        </p:tav>
                                      </p:tavLst>
                                    </p:anim>
                                    <p:anim calcmode="lin" valueType="num">
                                      <p:cBhvr additive="base">
                                        <p:cTn id="50" dur="1000" fill="hold"/>
                                        <p:tgtEl>
                                          <p:spTgt spid="20"/>
                                        </p:tgtEl>
                                        <p:attrNameLst>
                                          <p:attrName>ppt_y</p:attrName>
                                        </p:attrNameLst>
                                      </p:cBhvr>
                                      <p:tavLst>
                                        <p:tav tm="0">
                                          <p:val>
                                            <p:strVal val="#ppt_y"/>
                                          </p:val>
                                        </p:tav>
                                        <p:tav tm="100000">
                                          <p:val>
                                            <p:strVal val="#ppt_y"/>
                                          </p:val>
                                        </p:tav>
                                      </p:tavLst>
                                    </p:anim>
                                  </p:childTnLst>
                                </p:cTn>
                              </p:par>
                              <p:par>
                                <p:cTn id="51" presetID="8" presetClass="emph" presetSubtype="0" accel="36000" decel="64000" fill="hold" nodeType="withEffect">
                                  <p:stCondLst>
                                    <p:cond delay="900"/>
                                  </p:stCondLst>
                                  <p:childTnLst>
                                    <p:animRot by="5400000">
                                      <p:cBhvr>
                                        <p:cTn id="52" dur="1000" fill="hold"/>
                                        <p:tgtEl>
                                          <p:spTgt spid="20"/>
                                        </p:tgtEl>
                                        <p:attrNameLst>
                                          <p:attrName>r</p:attrName>
                                        </p:attrNameLst>
                                      </p:cBhvr>
                                    </p:animRot>
                                  </p:childTnLst>
                                </p:cTn>
                              </p:par>
                              <p:par>
                                <p:cTn id="53" presetID="2" presetClass="entr" presetSubtype="2" accel="4000" decel="94000" fill="hold" nodeType="withEffect">
                                  <p:stCondLst>
                                    <p:cond delay="30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1000" fill="hold"/>
                                        <p:tgtEl>
                                          <p:spTgt spid="21"/>
                                        </p:tgtEl>
                                        <p:attrNameLst>
                                          <p:attrName>ppt_x</p:attrName>
                                        </p:attrNameLst>
                                      </p:cBhvr>
                                      <p:tavLst>
                                        <p:tav tm="0">
                                          <p:val>
                                            <p:strVal val="1+#ppt_w/2"/>
                                          </p:val>
                                        </p:tav>
                                        <p:tav tm="100000">
                                          <p:val>
                                            <p:strVal val="#ppt_x"/>
                                          </p:val>
                                        </p:tav>
                                      </p:tavLst>
                                    </p:anim>
                                    <p:anim calcmode="lin" valueType="num">
                                      <p:cBhvr additive="base">
                                        <p:cTn id="56" dur="1000" fill="hold"/>
                                        <p:tgtEl>
                                          <p:spTgt spid="21"/>
                                        </p:tgtEl>
                                        <p:attrNameLst>
                                          <p:attrName>ppt_y</p:attrName>
                                        </p:attrNameLst>
                                      </p:cBhvr>
                                      <p:tavLst>
                                        <p:tav tm="0">
                                          <p:val>
                                            <p:strVal val="#ppt_y"/>
                                          </p:val>
                                        </p:tav>
                                        <p:tav tm="100000">
                                          <p:val>
                                            <p:strVal val="#ppt_y"/>
                                          </p:val>
                                        </p:tav>
                                      </p:tavLst>
                                    </p:anim>
                                  </p:childTnLst>
                                </p:cTn>
                              </p:par>
                              <p:par>
                                <p:cTn id="57" presetID="8" presetClass="emph" presetSubtype="0" accel="36000" decel="64000" fill="hold" nodeType="withEffect">
                                  <p:stCondLst>
                                    <p:cond delay="300"/>
                                  </p:stCondLst>
                                  <p:childTnLst>
                                    <p:animRot by="5400000">
                                      <p:cBhvr>
                                        <p:cTn id="58" dur="1000" fill="hold"/>
                                        <p:tgtEl>
                                          <p:spTgt spid="21"/>
                                        </p:tgtEl>
                                        <p:attrNameLst>
                                          <p:attrName>r</p:attrName>
                                        </p:attrNameLst>
                                      </p:cBhvr>
                                    </p:animRot>
                                  </p:childTnLst>
                                </p:cTn>
                              </p:par>
                              <p:par>
                                <p:cTn id="59" presetID="2" presetClass="entr" presetSubtype="2" accel="4000" decel="94000" fill="hold" nodeType="withEffect">
                                  <p:stCondLst>
                                    <p:cond delay="40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1000" fill="hold"/>
                                        <p:tgtEl>
                                          <p:spTgt spid="22"/>
                                        </p:tgtEl>
                                        <p:attrNameLst>
                                          <p:attrName>ppt_x</p:attrName>
                                        </p:attrNameLst>
                                      </p:cBhvr>
                                      <p:tavLst>
                                        <p:tav tm="0">
                                          <p:val>
                                            <p:strVal val="1+#ppt_w/2"/>
                                          </p:val>
                                        </p:tav>
                                        <p:tav tm="100000">
                                          <p:val>
                                            <p:strVal val="#ppt_x"/>
                                          </p:val>
                                        </p:tav>
                                      </p:tavLst>
                                    </p:anim>
                                    <p:anim calcmode="lin" valueType="num">
                                      <p:cBhvr additive="base">
                                        <p:cTn id="62" dur="1000" fill="hold"/>
                                        <p:tgtEl>
                                          <p:spTgt spid="22"/>
                                        </p:tgtEl>
                                        <p:attrNameLst>
                                          <p:attrName>ppt_y</p:attrName>
                                        </p:attrNameLst>
                                      </p:cBhvr>
                                      <p:tavLst>
                                        <p:tav tm="0">
                                          <p:val>
                                            <p:strVal val="#ppt_y"/>
                                          </p:val>
                                        </p:tav>
                                        <p:tav tm="100000">
                                          <p:val>
                                            <p:strVal val="#ppt_y"/>
                                          </p:val>
                                        </p:tav>
                                      </p:tavLst>
                                    </p:anim>
                                  </p:childTnLst>
                                </p:cTn>
                              </p:par>
                              <p:par>
                                <p:cTn id="63" presetID="8" presetClass="emph" presetSubtype="0" accel="36000" decel="64000" fill="hold" nodeType="withEffect">
                                  <p:stCondLst>
                                    <p:cond delay="400"/>
                                  </p:stCondLst>
                                  <p:childTnLst>
                                    <p:animRot by="5400000">
                                      <p:cBhvr>
                                        <p:cTn id="64" dur="1000" fill="hold"/>
                                        <p:tgtEl>
                                          <p:spTgt spid="22"/>
                                        </p:tgtEl>
                                        <p:attrNameLst>
                                          <p:attrName>r</p:attrName>
                                        </p:attrNameLst>
                                      </p:cBhvr>
                                    </p:animRot>
                                  </p:childTnLst>
                                </p:cTn>
                              </p:par>
                              <p:par>
                                <p:cTn id="65" presetID="2" presetClass="entr" presetSubtype="2" accel="4000" decel="94000" fill="hold" nodeType="withEffect">
                                  <p:stCondLst>
                                    <p:cond delay="20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1000" fill="hold"/>
                                        <p:tgtEl>
                                          <p:spTgt spid="23"/>
                                        </p:tgtEl>
                                        <p:attrNameLst>
                                          <p:attrName>ppt_x</p:attrName>
                                        </p:attrNameLst>
                                      </p:cBhvr>
                                      <p:tavLst>
                                        <p:tav tm="0">
                                          <p:val>
                                            <p:strVal val="1+#ppt_w/2"/>
                                          </p:val>
                                        </p:tav>
                                        <p:tav tm="100000">
                                          <p:val>
                                            <p:strVal val="#ppt_x"/>
                                          </p:val>
                                        </p:tav>
                                      </p:tavLst>
                                    </p:anim>
                                    <p:anim calcmode="lin" valueType="num">
                                      <p:cBhvr additive="base">
                                        <p:cTn id="68" dur="1000" fill="hold"/>
                                        <p:tgtEl>
                                          <p:spTgt spid="23"/>
                                        </p:tgtEl>
                                        <p:attrNameLst>
                                          <p:attrName>ppt_y</p:attrName>
                                        </p:attrNameLst>
                                      </p:cBhvr>
                                      <p:tavLst>
                                        <p:tav tm="0">
                                          <p:val>
                                            <p:strVal val="#ppt_y"/>
                                          </p:val>
                                        </p:tav>
                                        <p:tav tm="100000">
                                          <p:val>
                                            <p:strVal val="#ppt_y"/>
                                          </p:val>
                                        </p:tav>
                                      </p:tavLst>
                                    </p:anim>
                                  </p:childTnLst>
                                </p:cTn>
                              </p:par>
                              <p:par>
                                <p:cTn id="69" presetID="8" presetClass="emph" presetSubtype="0" accel="36000" decel="64000" fill="hold" nodeType="withEffect">
                                  <p:stCondLst>
                                    <p:cond delay="200"/>
                                  </p:stCondLst>
                                  <p:childTnLst>
                                    <p:animRot by="5400000">
                                      <p:cBhvr>
                                        <p:cTn id="70" dur="1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rastructure1">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nl-NL"/>
              <a:pPr/>
              <a:t>‹#›</a:t>
            </a:fld>
            <a:endParaRPr lang="nl-NL"/>
          </a:p>
        </p:txBody>
      </p:sp>
      <p:sp>
        <p:nvSpPr>
          <p:cNvPr id="10" name="Tijdelijke aanduiding voor tekst 13"/>
          <p:cNvSpPr>
            <a:spLocks noGrp="1"/>
          </p:cNvSpPr>
          <p:nvPr>
            <p:ph type="body" sz="quarter" idx="13" hasCustomPrompt="1"/>
          </p:nvPr>
        </p:nvSpPr>
        <p:spPr>
          <a:xfrm>
            <a:off x="1371600" y="133351"/>
            <a:ext cx="7486680" cy="549739"/>
          </a:xfrm>
        </p:spPr>
        <p:txBody>
          <a:bodyPr lIns="0" tIns="0" rIns="0" bIns="0" anchor="b" anchorCtr="0"/>
          <a:lstStyle>
            <a:lvl1pPr marL="0" indent="0" algn="ctr">
              <a:buNone/>
              <a:defRPr sz="2600" b="1" cap="all" baseline="0">
                <a:latin typeface="+mj-lt"/>
              </a:defRPr>
            </a:lvl1pPr>
          </a:lstStyle>
          <a:p>
            <a:pPr lvl="0"/>
            <a:r>
              <a:rPr lang="nl-NL" dirty="0"/>
              <a:t>Klik hier om een Titel toe te voegen</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493617">
            <a:off x="4481027" y="2460930"/>
            <a:ext cx="597724" cy="22635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493617">
            <a:off x="377944" y="2517412"/>
            <a:ext cx="212209" cy="148546"/>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493617">
            <a:off x="333296" y="3006820"/>
            <a:ext cx="106105" cy="120253"/>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493617">
            <a:off x="732907" y="1456217"/>
            <a:ext cx="389051" cy="169767"/>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974352">
            <a:off x="152231" y="1512469"/>
            <a:ext cx="504240" cy="370765"/>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493617">
            <a:off x="344364" y="304428"/>
            <a:ext cx="610583" cy="757331"/>
          </a:xfrm>
          <a:prstGeom prst="rect">
            <a:avLst/>
          </a:prstGeom>
        </p:spPr>
      </p:pic>
      <p:pic>
        <p:nvPicPr>
          <p:cNvPr id="19" name="Picture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493617">
            <a:off x="726221" y="2632857"/>
            <a:ext cx="208672" cy="222820"/>
          </a:xfrm>
          <a:prstGeom prst="rect">
            <a:avLst/>
          </a:prstGeom>
        </p:spPr>
      </p:pic>
      <p:pic>
        <p:nvPicPr>
          <p:cNvPr id="20" name="Picture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93617">
            <a:off x="-291762" y="3318464"/>
            <a:ext cx="1353916" cy="995526"/>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493617">
            <a:off x="412882" y="2243786"/>
            <a:ext cx="106105" cy="120253"/>
          </a:xfrm>
          <a:prstGeom prst="rect">
            <a:avLst/>
          </a:prstGeom>
        </p:spPr>
      </p:pic>
      <p:pic>
        <p:nvPicPr>
          <p:cNvPr id="22" name="Pictur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8825369">
            <a:off x="652923" y="3040729"/>
            <a:ext cx="389051" cy="169767"/>
          </a:xfrm>
          <a:prstGeom prst="rect">
            <a:avLst/>
          </a:prstGeom>
        </p:spPr>
      </p:pic>
      <p:pic>
        <p:nvPicPr>
          <p:cNvPr id="23" name="Picture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493617">
            <a:off x="444498" y="1125777"/>
            <a:ext cx="187469" cy="131228"/>
          </a:xfrm>
          <a:prstGeom prst="rect">
            <a:avLst/>
          </a:prstGeom>
        </p:spPr>
      </p:pic>
      <p:sp>
        <p:nvSpPr>
          <p:cNvPr id="2" name="Rectangle 1"/>
          <p:cNvSpPr/>
          <p:nvPr userDrawn="1"/>
        </p:nvSpPr>
        <p:spPr>
          <a:xfrm>
            <a:off x="1129301" y="4587974"/>
            <a:ext cx="2434591" cy="5040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6520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 decel="94000" fill="hold" nodeType="withEffect">
                                  <p:stCondLst>
                                    <p:cond delay="1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8" presetClass="emph" presetSubtype="0" accel="36000" decel="64000" fill="hold" nodeType="withEffect">
                                  <p:stCondLst>
                                    <p:cond delay="100"/>
                                  </p:stCondLst>
                                  <p:childTnLst>
                                    <p:animRot by="5400000">
                                      <p:cBhvr>
                                        <p:cTn id="10" dur="1000" fill="hold"/>
                                        <p:tgtEl>
                                          <p:spTgt spid="12"/>
                                        </p:tgtEl>
                                        <p:attrNameLst>
                                          <p:attrName>r</p:attrName>
                                        </p:attrNameLst>
                                      </p:cBhvr>
                                    </p:animRot>
                                  </p:childTnLst>
                                </p:cTn>
                              </p:par>
                              <p:par>
                                <p:cTn id="11" presetID="2" presetClass="entr" presetSubtype="2" accel="4000" decel="94000" fill="hold" nodeType="withEffect">
                                  <p:stCondLst>
                                    <p:cond delay="20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8" presetClass="emph" presetSubtype="0" accel="36000" decel="64000" fill="hold" nodeType="withEffect">
                                  <p:stCondLst>
                                    <p:cond delay="200"/>
                                  </p:stCondLst>
                                  <p:childTnLst>
                                    <p:animRot by="5400000">
                                      <p:cBhvr>
                                        <p:cTn id="16" dur="1000" fill="hold"/>
                                        <p:tgtEl>
                                          <p:spTgt spid="13"/>
                                        </p:tgtEl>
                                        <p:attrNameLst>
                                          <p:attrName>r</p:attrName>
                                        </p:attrNameLst>
                                      </p:cBhvr>
                                    </p:animRot>
                                  </p:childTnLst>
                                </p:cTn>
                              </p:par>
                              <p:par>
                                <p:cTn id="17" presetID="2" presetClass="entr" presetSubtype="2" accel="4000" decel="94000" fill="hold" nodeType="withEffect">
                                  <p:stCondLst>
                                    <p:cond delay="3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par>
                                <p:cTn id="21" presetID="8" presetClass="emph" presetSubtype="0" accel="36000" decel="64000" fill="hold" nodeType="withEffect">
                                  <p:stCondLst>
                                    <p:cond delay="300"/>
                                  </p:stCondLst>
                                  <p:childTnLst>
                                    <p:animRot by="5400000">
                                      <p:cBhvr>
                                        <p:cTn id="22" dur="1000" fill="hold"/>
                                        <p:tgtEl>
                                          <p:spTgt spid="14"/>
                                        </p:tgtEl>
                                        <p:attrNameLst>
                                          <p:attrName>r</p:attrName>
                                        </p:attrNameLst>
                                      </p:cBhvr>
                                    </p:animRot>
                                  </p:childTnLst>
                                </p:cTn>
                              </p:par>
                              <p:par>
                                <p:cTn id="23" presetID="2" presetClass="entr" presetSubtype="2" accel="4000" decel="94000" fill="hold" nodeType="withEffect">
                                  <p:stCondLst>
                                    <p:cond delay="40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1+#ppt_w/2"/>
                                          </p:val>
                                        </p:tav>
                                        <p:tav tm="100000">
                                          <p:val>
                                            <p:strVal val="#ppt_x"/>
                                          </p:val>
                                        </p:tav>
                                      </p:tavLst>
                                    </p:anim>
                                    <p:anim calcmode="lin" valueType="num">
                                      <p:cBhvr additive="base">
                                        <p:cTn id="26" dur="1000" fill="hold"/>
                                        <p:tgtEl>
                                          <p:spTgt spid="15"/>
                                        </p:tgtEl>
                                        <p:attrNameLst>
                                          <p:attrName>ppt_y</p:attrName>
                                        </p:attrNameLst>
                                      </p:cBhvr>
                                      <p:tavLst>
                                        <p:tav tm="0">
                                          <p:val>
                                            <p:strVal val="#ppt_y"/>
                                          </p:val>
                                        </p:tav>
                                        <p:tav tm="100000">
                                          <p:val>
                                            <p:strVal val="#ppt_y"/>
                                          </p:val>
                                        </p:tav>
                                      </p:tavLst>
                                    </p:anim>
                                  </p:childTnLst>
                                </p:cTn>
                              </p:par>
                              <p:par>
                                <p:cTn id="27" presetID="8" presetClass="emph" presetSubtype="0" accel="36000" decel="64000" fill="hold" nodeType="withEffect">
                                  <p:stCondLst>
                                    <p:cond delay="400"/>
                                  </p:stCondLst>
                                  <p:childTnLst>
                                    <p:animRot by="5400000">
                                      <p:cBhvr>
                                        <p:cTn id="28" dur="1000" fill="hold"/>
                                        <p:tgtEl>
                                          <p:spTgt spid="15"/>
                                        </p:tgtEl>
                                        <p:attrNameLst>
                                          <p:attrName>r</p:attrName>
                                        </p:attrNameLst>
                                      </p:cBhvr>
                                    </p:animRot>
                                  </p:childTnLst>
                                </p:cTn>
                              </p:par>
                              <p:par>
                                <p:cTn id="29" presetID="2" presetClass="entr" presetSubtype="2" accel="4000" decel="94000" fill="hold" nodeType="withEffect">
                                  <p:stCondLst>
                                    <p:cond delay="6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1+#ppt_w/2"/>
                                          </p:val>
                                        </p:tav>
                                        <p:tav tm="100000">
                                          <p:val>
                                            <p:strVal val="#ppt_x"/>
                                          </p:val>
                                        </p:tav>
                                      </p:tavLst>
                                    </p:anim>
                                    <p:anim calcmode="lin" valueType="num">
                                      <p:cBhvr additive="base">
                                        <p:cTn id="32" dur="1000" fill="hold"/>
                                        <p:tgtEl>
                                          <p:spTgt spid="17"/>
                                        </p:tgtEl>
                                        <p:attrNameLst>
                                          <p:attrName>ppt_y</p:attrName>
                                        </p:attrNameLst>
                                      </p:cBhvr>
                                      <p:tavLst>
                                        <p:tav tm="0">
                                          <p:val>
                                            <p:strVal val="#ppt_y"/>
                                          </p:val>
                                        </p:tav>
                                        <p:tav tm="100000">
                                          <p:val>
                                            <p:strVal val="#ppt_y"/>
                                          </p:val>
                                        </p:tav>
                                      </p:tavLst>
                                    </p:anim>
                                  </p:childTnLst>
                                </p:cTn>
                              </p:par>
                              <p:par>
                                <p:cTn id="33" presetID="8" presetClass="emph" presetSubtype="0" accel="36000" decel="64000" fill="hold" nodeType="withEffect">
                                  <p:stCondLst>
                                    <p:cond delay="600"/>
                                  </p:stCondLst>
                                  <p:childTnLst>
                                    <p:animRot by="5400000">
                                      <p:cBhvr>
                                        <p:cTn id="34" dur="1000" fill="hold"/>
                                        <p:tgtEl>
                                          <p:spTgt spid="17"/>
                                        </p:tgtEl>
                                        <p:attrNameLst>
                                          <p:attrName>r</p:attrName>
                                        </p:attrNameLst>
                                      </p:cBhvr>
                                    </p:animRot>
                                  </p:childTnLst>
                                </p:cTn>
                              </p:par>
                              <p:par>
                                <p:cTn id="35" presetID="2" presetClass="entr" presetSubtype="9" accel="4000" decel="94000" fill="hold" nodeType="withEffect">
                                  <p:stCondLst>
                                    <p:cond delay="70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1000" fill="hold"/>
                                        <p:tgtEl>
                                          <p:spTgt spid="18"/>
                                        </p:tgtEl>
                                        <p:attrNameLst>
                                          <p:attrName>ppt_x</p:attrName>
                                        </p:attrNameLst>
                                      </p:cBhvr>
                                      <p:tavLst>
                                        <p:tav tm="0">
                                          <p:val>
                                            <p:strVal val="0-#ppt_w/2"/>
                                          </p:val>
                                        </p:tav>
                                        <p:tav tm="100000">
                                          <p:val>
                                            <p:strVal val="#ppt_x"/>
                                          </p:val>
                                        </p:tav>
                                      </p:tavLst>
                                    </p:anim>
                                    <p:anim calcmode="lin" valueType="num">
                                      <p:cBhvr additive="base">
                                        <p:cTn id="38" dur="1000" fill="hold"/>
                                        <p:tgtEl>
                                          <p:spTgt spid="18"/>
                                        </p:tgtEl>
                                        <p:attrNameLst>
                                          <p:attrName>ppt_y</p:attrName>
                                        </p:attrNameLst>
                                      </p:cBhvr>
                                      <p:tavLst>
                                        <p:tav tm="0">
                                          <p:val>
                                            <p:strVal val="0-#ppt_h/2"/>
                                          </p:val>
                                        </p:tav>
                                        <p:tav tm="100000">
                                          <p:val>
                                            <p:strVal val="#ppt_y"/>
                                          </p:val>
                                        </p:tav>
                                      </p:tavLst>
                                    </p:anim>
                                  </p:childTnLst>
                                </p:cTn>
                              </p:par>
                              <p:par>
                                <p:cTn id="39" presetID="8" presetClass="emph" presetSubtype="0" accel="36000" decel="64000" fill="hold" nodeType="withEffect">
                                  <p:stCondLst>
                                    <p:cond delay="700"/>
                                  </p:stCondLst>
                                  <p:childTnLst>
                                    <p:animRot by="5400000">
                                      <p:cBhvr>
                                        <p:cTn id="40" dur="1000" fill="hold"/>
                                        <p:tgtEl>
                                          <p:spTgt spid="18"/>
                                        </p:tgtEl>
                                        <p:attrNameLst>
                                          <p:attrName>r</p:attrName>
                                        </p:attrNameLst>
                                      </p:cBhvr>
                                    </p:animRot>
                                  </p:childTnLst>
                                </p:cTn>
                              </p:par>
                              <p:par>
                                <p:cTn id="41" presetID="2" presetClass="entr" presetSubtype="6" accel="4000" decel="94000" fill="hold" nodeType="withEffect">
                                  <p:stCondLst>
                                    <p:cond delay="8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1+#ppt_w/2"/>
                                          </p:val>
                                        </p:tav>
                                        <p:tav tm="100000">
                                          <p:val>
                                            <p:strVal val="#ppt_x"/>
                                          </p:val>
                                        </p:tav>
                                      </p:tavLst>
                                    </p:anim>
                                    <p:anim calcmode="lin" valueType="num">
                                      <p:cBhvr additive="base">
                                        <p:cTn id="44" dur="1000" fill="hold"/>
                                        <p:tgtEl>
                                          <p:spTgt spid="19"/>
                                        </p:tgtEl>
                                        <p:attrNameLst>
                                          <p:attrName>ppt_y</p:attrName>
                                        </p:attrNameLst>
                                      </p:cBhvr>
                                      <p:tavLst>
                                        <p:tav tm="0">
                                          <p:val>
                                            <p:strVal val="1+#ppt_h/2"/>
                                          </p:val>
                                        </p:tav>
                                        <p:tav tm="100000">
                                          <p:val>
                                            <p:strVal val="#ppt_y"/>
                                          </p:val>
                                        </p:tav>
                                      </p:tavLst>
                                    </p:anim>
                                  </p:childTnLst>
                                </p:cTn>
                              </p:par>
                              <p:par>
                                <p:cTn id="45" presetID="8" presetClass="emph" presetSubtype="0" accel="36000" decel="64000" fill="hold" nodeType="withEffect">
                                  <p:stCondLst>
                                    <p:cond delay="800"/>
                                  </p:stCondLst>
                                  <p:childTnLst>
                                    <p:animRot by="5400000">
                                      <p:cBhvr>
                                        <p:cTn id="46" dur="1000" fill="hold"/>
                                        <p:tgtEl>
                                          <p:spTgt spid="19"/>
                                        </p:tgtEl>
                                        <p:attrNameLst>
                                          <p:attrName>r</p:attrName>
                                        </p:attrNameLst>
                                      </p:cBhvr>
                                    </p:animRot>
                                  </p:childTnLst>
                                </p:cTn>
                              </p:par>
                              <p:par>
                                <p:cTn id="47" presetID="2" presetClass="entr" presetSubtype="2" accel="4000" decel="94000" fill="hold" nodeType="withEffect">
                                  <p:stCondLst>
                                    <p:cond delay="90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1000" fill="hold"/>
                                        <p:tgtEl>
                                          <p:spTgt spid="20"/>
                                        </p:tgtEl>
                                        <p:attrNameLst>
                                          <p:attrName>ppt_x</p:attrName>
                                        </p:attrNameLst>
                                      </p:cBhvr>
                                      <p:tavLst>
                                        <p:tav tm="0">
                                          <p:val>
                                            <p:strVal val="1+#ppt_w/2"/>
                                          </p:val>
                                        </p:tav>
                                        <p:tav tm="100000">
                                          <p:val>
                                            <p:strVal val="#ppt_x"/>
                                          </p:val>
                                        </p:tav>
                                      </p:tavLst>
                                    </p:anim>
                                    <p:anim calcmode="lin" valueType="num">
                                      <p:cBhvr additive="base">
                                        <p:cTn id="50" dur="1000" fill="hold"/>
                                        <p:tgtEl>
                                          <p:spTgt spid="20"/>
                                        </p:tgtEl>
                                        <p:attrNameLst>
                                          <p:attrName>ppt_y</p:attrName>
                                        </p:attrNameLst>
                                      </p:cBhvr>
                                      <p:tavLst>
                                        <p:tav tm="0">
                                          <p:val>
                                            <p:strVal val="#ppt_y"/>
                                          </p:val>
                                        </p:tav>
                                        <p:tav tm="100000">
                                          <p:val>
                                            <p:strVal val="#ppt_y"/>
                                          </p:val>
                                        </p:tav>
                                      </p:tavLst>
                                    </p:anim>
                                  </p:childTnLst>
                                </p:cTn>
                              </p:par>
                              <p:par>
                                <p:cTn id="51" presetID="8" presetClass="emph" presetSubtype="0" accel="36000" decel="64000" fill="hold" nodeType="withEffect">
                                  <p:stCondLst>
                                    <p:cond delay="900"/>
                                  </p:stCondLst>
                                  <p:childTnLst>
                                    <p:animRot by="5400000">
                                      <p:cBhvr>
                                        <p:cTn id="52" dur="1000" fill="hold"/>
                                        <p:tgtEl>
                                          <p:spTgt spid="20"/>
                                        </p:tgtEl>
                                        <p:attrNameLst>
                                          <p:attrName>r</p:attrName>
                                        </p:attrNameLst>
                                      </p:cBhvr>
                                    </p:animRot>
                                  </p:childTnLst>
                                </p:cTn>
                              </p:par>
                              <p:par>
                                <p:cTn id="53" presetID="2" presetClass="entr" presetSubtype="2" accel="4000" decel="94000" fill="hold" nodeType="withEffect">
                                  <p:stCondLst>
                                    <p:cond delay="30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1000" fill="hold"/>
                                        <p:tgtEl>
                                          <p:spTgt spid="21"/>
                                        </p:tgtEl>
                                        <p:attrNameLst>
                                          <p:attrName>ppt_x</p:attrName>
                                        </p:attrNameLst>
                                      </p:cBhvr>
                                      <p:tavLst>
                                        <p:tav tm="0">
                                          <p:val>
                                            <p:strVal val="1+#ppt_w/2"/>
                                          </p:val>
                                        </p:tav>
                                        <p:tav tm="100000">
                                          <p:val>
                                            <p:strVal val="#ppt_x"/>
                                          </p:val>
                                        </p:tav>
                                      </p:tavLst>
                                    </p:anim>
                                    <p:anim calcmode="lin" valueType="num">
                                      <p:cBhvr additive="base">
                                        <p:cTn id="56" dur="1000" fill="hold"/>
                                        <p:tgtEl>
                                          <p:spTgt spid="21"/>
                                        </p:tgtEl>
                                        <p:attrNameLst>
                                          <p:attrName>ppt_y</p:attrName>
                                        </p:attrNameLst>
                                      </p:cBhvr>
                                      <p:tavLst>
                                        <p:tav tm="0">
                                          <p:val>
                                            <p:strVal val="#ppt_y"/>
                                          </p:val>
                                        </p:tav>
                                        <p:tav tm="100000">
                                          <p:val>
                                            <p:strVal val="#ppt_y"/>
                                          </p:val>
                                        </p:tav>
                                      </p:tavLst>
                                    </p:anim>
                                  </p:childTnLst>
                                </p:cTn>
                              </p:par>
                              <p:par>
                                <p:cTn id="57" presetID="8" presetClass="emph" presetSubtype="0" accel="36000" decel="64000" fill="hold" nodeType="withEffect">
                                  <p:stCondLst>
                                    <p:cond delay="300"/>
                                  </p:stCondLst>
                                  <p:childTnLst>
                                    <p:animRot by="5400000">
                                      <p:cBhvr>
                                        <p:cTn id="58" dur="1000" fill="hold"/>
                                        <p:tgtEl>
                                          <p:spTgt spid="21"/>
                                        </p:tgtEl>
                                        <p:attrNameLst>
                                          <p:attrName>r</p:attrName>
                                        </p:attrNameLst>
                                      </p:cBhvr>
                                    </p:animRot>
                                  </p:childTnLst>
                                </p:cTn>
                              </p:par>
                              <p:par>
                                <p:cTn id="59" presetID="2" presetClass="entr" presetSubtype="2" accel="4000" decel="94000" fill="hold" nodeType="withEffect">
                                  <p:stCondLst>
                                    <p:cond delay="40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1000" fill="hold"/>
                                        <p:tgtEl>
                                          <p:spTgt spid="22"/>
                                        </p:tgtEl>
                                        <p:attrNameLst>
                                          <p:attrName>ppt_x</p:attrName>
                                        </p:attrNameLst>
                                      </p:cBhvr>
                                      <p:tavLst>
                                        <p:tav tm="0">
                                          <p:val>
                                            <p:strVal val="1+#ppt_w/2"/>
                                          </p:val>
                                        </p:tav>
                                        <p:tav tm="100000">
                                          <p:val>
                                            <p:strVal val="#ppt_x"/>
                                          </p:val>
                                        </p:tav>
                                      </p:tavLst>
                                    </p:anim>
                                    <p:anim calcmode="lin" valueType="num">
                                      <p:cBhvr additive="base">
                                        <p:cTn id="62" dur="1000" fill="hold"/>
                                        <p:tgtEl>
                                          <p:spTgt spid="22"/>
                                        </p:tgtEl>
                                        <p:attrNameLst>
                                          <p:attrName>ppt_y</p:attrName>
                                        </p:attrNameLst>
                                      </p:cBhvr>
                                      <p:tavLst>
                                        <p:tav tm="0">
                                          <p:val>
                                            <p:strVal val="#ppt_y"/>
                                          </p:val>
                                        </p:tav>
                                        <p:tav tm="100000">
                                          <p:val>
                                            <p:strVal val="#ppt_y"/>
                                          </p:val>
                                        </p:tav>
                                      </p:tavLst>
                                    </p:anim>
                                  </p:childTnLst>
                                </p:cTn>
                              </p:par>
                              <p:par>
                                <p:cTn id="63" presetID="8" presetClass="emph" presetSubtype="0" accel="36000" decel="64000" fill="hold" nodeType="withEffect">
                                  <p:stCondLst>
                                    <p:cond delay="400"/>
                                  </p:stCondLst>
                                  <p:childTnLst>
                                    <p:animRot by="5400000">
                                      <p:cBhvr>
                                        <p:cTn id="64" dur="1000" fill="hold"/>
                                        <p:tgtEl>
                                          <p:spTgt spid="22"/>
                                        </p:tgtEl>
                                        <p:attrNameLst>
                                          <p:attrName>r</p:attrName>
                                        </p:attrNameLst>
                                      </p:cBhvr>
                                    </p:animRot>
                                  </p:childTnLst>
                                </p:cTn>
                              </p:par>
                              <p:par>
                                <p:cTn id="65" presetID="2" presetClass="entr" presetSubtype="2" accel="4000" decel="94000" fill="hold" nodeType="withEffect">
                                  <p:stCondLst>
                                    <p:cond delay="20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1000" fill="hold"/>
                                        <p:tgtEl>
                                          <p:spTgt spid="23"/>
                                        </p:tgtEl>
                                        <p:attrNameLst>
                                          <p:attrName>ppt_x</p:attrName>
                                        </p:attrNameLst>
                                      </p:cBhvr>
                                      <p:tavLst>
                                        <p:tav tm="0">
                                          <p:val>
                                            <p:strVal val="1+#ppt_w/2"/>
                                          </p:val>
                                        </p:tav>
                                        <p:tav tm="100000">
                                          <p:val>
                                            <p:strVal val="#ppt_x"/>
                                          </p:val>
                                        </p:tav>
                                      </p:tavLst>
                                    </p:anim>
                                    <p:anim calcmode="lin" valueType="num">
                                      <p:cBhvr additive="base">
                                        <p:cTn id="68" dur="1000" fill="hold"/>
                                        <p:tgtEl>
                                          <p:spTgt spid="23"/>
                                        </p:tgtEl>
                                        <p:attrNameLst>
                                          <p:attrName>ppt_y</p:attrName>
                                        </p:attrNameLst>
                                      </p:cBhvr>
                                      <p:tavLst>
                                        <p:tav tm="0">
                                          <p:val>
                                            <p:strVal val="#ppt_y"/>
                                          </p:val>
                                        </p:tav>
                                        <p:tav tm="100000">
                                          <p:val>
                                            <p:strVal val="#ppt_y"/>
                                          </p:val>
                                        </p:tav>
                                      </p:tavLst>
                                    </p:anim>
                                  </p:childTnLst>
                                </p:cTn>
                              </p:par>
                              <p:par>
                                <p:cTn id="69" presetID="8" presetClass="emph" presetSubtype="0" accel="36000" decel="64000" fill="hold" nodeType="withEffect">
                                  <p:stCondLst>
                                    <p:cond delay="200"/>
                                  </p:stCondLst>
                                  <p:childTnLst>
                                    <p:animRot by="5400000">
                                      <p:cBhvr>
                                        <p:cTn id="70" dur="1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rastructure-geen animatie">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nl-NL"/>
              <a:pPr/>
              <a:t>‹#›</a:t>
            </a:fld>
            <a:endParaRPr lang="nl-NL"/>
          </a:p>
        </p:txBody>
      </p:sp>
      <p:sp>
        <p:nvSpPr>
          <p:cNvPr id="10" name="Tijdelijke aanduiding voor tekst 13"/>
          <p:cNvSpPr>
            <a:spLocks noGrp="1"/>
          </p:cNvSpPr>
          <p:nvPr>
            <p:ph type="body" sz="quarter" idx="13" hasCustomPrompt="1"/>
          </p:nvPr>
        </p:nvSpPr>
        <p:spPr>
          <a:xfrm>
            <a:off x="1371600" y="133351"/>
            <a:ext cx="7486680" cy="549739"/>
          </a:xfrm>
        </p:spPr>
        <p:txBody>
          <a:bodyPr lIns="0" tIns="0" rIns="0" bIns="0" anchor="b" anchorCtr="0"/>
          <a:lstStyle>
            <a:lvl1pPr marL="0" indent="0" algn="ctr">
              <a:buNone/>
              <a:defRPr sz="2600" b="1" cap="all" baseline="0">
                <a:latin typeface="+mj-lt"/>
              </a:defRPr>
            </a:lvl1pPr>
          </a:lstStyle>
          <a:p>
            <a:pPr lvl="0"/>
            <a:r>
              <a:rPr lang="nl-NL" dirty="0"/>
              <a:t>Klik hier om een Titel toe te voegen</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493617">
            <a:off x="377944" y="2517412"/>
            <a:ext cx="212209" cy="14854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493617">
            <a:off x="333296" y="3006820"/>
            <a:ext cx="106105" cy="120253"/>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493617">
            <a:off x="732907" y="1456217"/>
            <a:ext cx="389051" cy="169767"/>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74352">
            <a:off x="152231" y="1512469"/>
            <a:ext cx="504240" cy="370765"/>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493617">
            <a:off x="344364" y="304428"/>
            <a:ext cx="610583" cy="757331"/>
          </a:xfrm>
          <a:prstGeom prst="rect">
            <a:avLst/>
          </a:prstGeom>
        </p:spPr>
      </p:pic>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493617">
            <a:off x="726221" y="2632857"/>
            <a:ext cx="208672" cy="222820"/>
          </a:xfrm>
          <a:prstGeom prst="rect">
            <a:avLst/>
          </a:prstGeom>
        </p:spPr>
      </p:pic>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493617">
            <a:off x="-291762" y="3318464"/>
            <a:ext cx="1353916" cy="995526"/>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493617">
            <a:off x="412882" y="2243786"/>
            <a:ext cx="106105" cy="120253"/>
          </a:xfrm>
          <a:prstGeom prst="rect">
            <a:avLst/>
          </a:prstGeom>
        </p:spPr>
      </p:pic>
      <p:pic>
        <p:nvPicPr>
          <p:cNvPr id="22" name="Pictur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8825369">
            <a:off x="652923" y="3040729"/>
            <a:ext cx="389051" cy="169767"/>
          </a:xfrm>
          <a:prstGeom prst="rect">
            <a:avLst/>
          </a:prstGeom>
        </p:spPr>
      </p:pic>
      <p:pic>
        <p:nvPicPr>
          <p:cNvPr id="23" name="Picture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93617">
            <a:off x="444498" y="1125777"/>
            <a:ext cx="187469" cy="131228"/>
          </a:xfrm>
          <a:prstGeom prst="rect">
            <a:avLst/>
          </a:prstGeom>
        </p:spPr>
      </p:pic>
      <p:sp>
        <p:nvSpPr>
          <p:cNvPr id="2" name="Rectangle 1"/>
          <p:cNvSpPr/>
          <p:nvPr userDrawn="1"/>
        </p:nvSpPr>
        <p:spPr>
          <a:xfrm>
            <a:off x="1129301" y="4587974"/>
            <a:ext cx="2434591" cy="5040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23049560"/>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oofdstukdia 4">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lvl1pPr>
              <a:defRPr/>
            </a:lvl1pPr>
          </a:lstStyle>
          <a:p>
            <a:fld id="{4144BD90-8E03-4D59-83EB-60BF57B74BD6}" type="datetime1">
              <a:rPr lang="nl-NL" smtClean="0"/>
              <a:t>20-4-2021</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Voettekst: aanpassen via 'Invoegen' ('Beeld' voor Office 2003 of eerder) kies vervolgens 'Koptekst en voettekst'</a:t>
            </a:r>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nl-NL"/>
              <a:pPr/>
              <a:t>‹#›</a:t>
            </a:fld>
            <a:endParaRPr lang="nl-NL"/>
          </a:p>
        </p:txBody>
      </p:sp>
      <p:sp>
        <p:nvSpPr>
          <p:cNvPr id="11" name="Tijdelijke aanduiding voor tekst 13"/>
          <p:cNvSpPr>
            <a:spLocks noGrp="1"/>
          </p:cNvSpPr>
          <p:nvPr>
            <p:ph type="body" sz="quarter" idx="13" hasCustomPrompt="1"/>
          </p:nvPr>
        </p:nvSpPr>
        <p:spPr>
          <a:xfrm>
            <a:off x="1371600" y="133351"/>
            <a:ext cx="7486680" cy="549739"/>
          </a:xfrm>
        </p:spPr>
        <p:txBody>
          <a:bodyPr lIns="0" tIns="0" rIns="0" bIns="0" anchor="b" anchorCtr="0"/>
          <a:lstStyle>
            <a:lvl1pPr marL="0" indent="0">
              <a:buNone/>
              <a:defRPr sz="2600" b="1" cap="all" baseline="0">
                <a:latin typeface="+mj-lt"/>
              </a:defRPr>
            </a:lvl1pPr>
          </a:lstStyle>
          <a:p>
            <a:pPr lvl="0"/>
            <a:r>
              <a:rPr lang="nl-NL" dirty="0"/>
              <a:t>Klik hier om een Titel toe te voegen</a:t>
            </a:r>
          </a:p>
        </p:txBody>
      </p:sp>
      <p:sp>
        <p:nvSpPr>
          <p:cNvPr id="13" name="Tijdelijke aanduiding voor tekst 15"/>
          <p:cNvSpPr>
            <a:spLocks noGrp="1"/>
          </p:cNvSpPr>
          <p:nvPr>
            <p:ph type="body" sz="quarter" idx="14" hasCustomPrompt="1"/>
          </p:nvPr>
        </p:nvSpPr>
        <p:spPr>
          <a:xfrm>
            <a:off x="1371604" y="717555"/>
            <a:ext cx="7486681" cy="239073"/>
          </a:xfrm>
        </p:spPr>
        <p:txBody>
          <a:bodyPr lIns="0" tIns="0" rIns="0" bIns="0" anchor="b" anchorCtr="0"/>
          <a:lstStyle>
            <a:lvl1pPr>
              <a:buFontTx/>
              <a:buNone/>
              <a:defRPr sz="1800" cap="all" baseline="0">
                <a:latin typeface="+mj-lt"/>
              </a:defRPr>
            </a:lvl1pPr>
            <a:lvl2pPr>
              <a:buFontTx/>
              <a:buNone/>
              <a:defRPr/>
            </a:lvl2pPr>
            <a:lvl3pPr>
              <a:buFontTx/>
              <a:buNone/>
              <a:defRPr/>
            </a:lvl3pPr>
            <a:lvl4pPr>
              <a:buFontTx/>
              <a:buNone/>
              <a:defRPr/>
            </a:lvl4pPr>
            <a:lvl5pPr>
              <a:buFontTx/>
              <a:buNone/>
              <a:defRPr/>
            </a:lvl5pPr>
          </a:lstStyle>
          <a:p>
            <a:pPr lvl="0"/>
            <a:r>
              <a:rPr lang="nl-NL" dirty="0"/>
              <a:t>Klik hier om een Subtitel toe te voegen</a:t>
            </a:r>
          </a:p>
        </p:txBody>
      </p:sp>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rot="5400000">
            <a:off x="-679549" y="508105"/>
            <a:ext cx="5321498" cy="4114799"/>
          </a:xfrm>
          <a:prstGeom prst="rect">
            <a:avLst/>
          </a:prstGeom>
        </p:spPr>
      </p:pic>
      <p:sp>
        <p:nvSpPr>
          <p:cNvPr id="3" name="Tijdelijke aanduiding voor inhoud 2"/>
          <p:cNvSpPr>
            <a:spLocks noGrp="1"/>
          </p:cNvSpPr>
          <p:nvPr>
            <p:ph idx="1"/>
          </p:nvPr>
        </p:nvSpPr>
        <p:spPr>
          <a:xfrm>
            <a:off x="1371600" y="1352550"/>
            <a:ext cx="7509600" cy="2670572"/>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73517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2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Hoofdstukdia 4">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lvl1pPr>
              <a:defRPr/>
            </a:lvl1pPr>
          </a:lstStyle>
          <a:p>
            <a:fld id="{4144BD90-8E03-4D59-83EB-60BF57B74BD6}" type="datetime1">
              <a:rPr lang="nl-NL" smtClean="0"/>
              <a:t>20-4-2021</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Voettekst: aanpassen via 'Invoegen' ('Beeld' voor Office 2003 of eerder) kies vervolgens 'Koptekst en voettekst'</a:t>
            </a:r>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nl-NL"/>
              <a:pPr/>
              <a:t>‹#›</a:t>
            </a:fld>
            <a:endParaRPr lang="nl-NL"/>
          </a:p>
        </p:txBody>
      </p:sp>
      <p:sp>
        <p:nvSpPr>
          <p:cNvPr id="11" name="Tijdelijke aanduiding voor tekst 13"/>
          <p:cNvSpPr>
            <a:spLocks noGrp="1"/>
          </p:cNvSpPr>
          <p:nvPr>
            <p:ph type="body" sz="quarter" idx="13" hasCustomPrompt="1"/>
          </p:nvPr>
        </p:nvSpPr>
        <p:spPr>
          <a:xfrm>
            <a:off x="1371600" y="133351"/>
            <a:ext cx="7486680" cy="549739"/>
          </a:xfrm>
        </p:spPr>
        <p:txBody>
          <a:bodyPr lIns="0" tIns="0" rIns="0" bIns="0" anchor="b" anchorCtr="0"/>
          <a:lstStyle>
            <a:lvl1pPr marL="0" indent="0">
              <a:buNone/>
              <a:defRPr sz="2600" b="1" cap="all" baseline="0">
                <a:latin typeface="+mj-lt"/>
              </a:defRPr>
            </a:lvl1pPr>
          </a:lstStyle>
          <a:p>
            <a:pPr lvl="0"/>
            <a:r>
              <a:rPr lang="nl-NL" dirty="0"/>
              <a:t>Klik hier om een Titel toe te voegen</a:t>
            </a:r>
          </a:p>
        </p:txBody>
      </p:sp>
      <p:sp>
        <p:nvSpPr>
          <p:cNvPr id="13" name="Tijdelijke aanduiding voor tekst 15"/>
          <p:cNvSpPr>
            <a:spLocks noGrp="1"/>
          </p:cNvSpPr>
          <p:nvPr>
            <p:ph type="body" sz="quarter" idx="14" hasCustomPrompt="1"/>
          </p:nvPr>
        </p:nvSpPr>
        <p:spPr>
          <a:xfrm>
            <a:off x="1371604" y="717555"/>
            <a:ext cx="7486681" cy="239073"/>
          </a:xfrm>
        </p:spPr>
        <p:txBody>
          <a:bodyPr lIns="0" tIns="0" rIns="0" bIns="0" anchor="b" anchorCtr="0"/>
          <a:lstStyle>
            <a:lvl1pPr>
              <a:buFontTx/>
              <a:buNone/>
              <a:defRPr sz="1800" cap="all" baseline="0">
                <a:latin typeface="+mj-lt"/>
              </a:defRPr>
            </a:lvl1pPr>
            <a:lvl2pPr>
              <a:buFontTx/>
              <a:buNone/>
              <a:defRPr/>
            </a:lvl2pPr>
            <a:lvl3pPr>
              <a:buFontTx/>
              <a:buNone/>
              <a:defRPr/>
            </a:lvl3pPr>
            <a:lvl4pPr>
              <a:buFontTx/>
              <a:buNone/>
              <a:defRPr/>
            </a:lvl4pPr>
            <a:lvl5pPr>
              <a:buFontTx/>
              <a:buNone/>
              <a:defRPr/>
            </a:lvl5pPr>
          </a:lstStyle>
          <a:p>
            <a:pPr lvl="0"/>
            <a:r>
              <a:rPr lang="nl-NL" dirty="0"/>
              <a:t>Klik hier om een Subtitel toe te voegen</a:t>
            </a:r>
          </a:p>
        </p:txBody>
      </p:sp>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rot="5400000">
            <a:off x="-679549" y="508105"/>
            <a:ext cx="5321498" cy="4114799"/>
          </a:xfrm>
          <a:prstGeom prst="rect">
            <a:avLst/>
          </a:prstGeom>
        </p:spPr>
      </p:pic>
      <p:sp>
        <p:nvSpPr>
          <p:cNvPr id="3" name="Tijdelijke aanduiding voor inhoud 2"/>
          <p:cNvSpPr>
            <a:spLocks noGrp="1"/>
          </p:cNvSpPr>
          <p:nvPr>
            <p:ph idx="1"/>
          </p:nvPr>
        </p:nvSpPr>
        <p:spPr>
          <a:xfrm>
            <a:off x="1371600" y="1352550"/>
            <a:ext cx="7509600" cy="2670572"/>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Rectangle 1"/>
          <p:cNvSpPr/>
          <p:nvPr userDrawn="1"/>
        </p:nvSpPr>
        <p:spPr>
          <a:xfrm>
            <a:off x="1043610" y="4371950"/>
            <a:ext cx="2496516"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1550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2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2" y="4400550"/>
            <a:ext cx="1807028" cy="639048"/>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982642">
            <a:off x="2295900" y="-2629578"/>
            <a:ext cx="4942999" cy="10206515"/>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4580167" y="-206492"/>
            <a:ext cx="4153417" cy="5595100"/>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5400000">
            <a:off x="4605598" y="-201898"/>
            <a:ext cx="4126954" cy="5559451"/>
          </a:xfrm>
          <a:prstGeom prst="rect">
            <a:avLst/>
          </a:prstGeom>
        </p:spPr>
      </p:pic>
      <p:sp>
        <p:nvSpPr>
          <p:cNvPr id="13" name="TextBox 12"/>
          <p:cNvSpPr txBox="1"/>
          <p:nvPr userDrawn="1"/>
        </p:nvSpPr>
        <p:spPr>
          <a:xfrm>
            <a:off x="252019" y="2206613"/>
            <a:ext cx="8613039" cy="1200329"/>
          </a:xfrm>
          <a:prstGeom prst="rect">
            <a:avLst/>
          </a:prstGeom>
          <a:noFill/>
        </p:spPr>
        <p:txBody>
          <a:bodyPr wrap="square" rtlCol="0">
            <a:spAutoFit/>
          </a:bodyPr>
          <a:lstStyle/>
          <a:p>
            <a:pPr defTabSz="1219219" fontAlgn="auto">
              <a:spcBef>
                <a:spcPts val="0"/>
              </a:spcBef>
              <a:spcAft>
                <a:spcPts val="0"/>
              </a:spcAft>
            </a:pPr>
            <a:endParaRPr lang="en-US" sz="3600" b="1" dirty="0">
              <a:solidFill>
                <a:prstClr val="white"/>
              </a:solidFill>
              <a:latin typeface="Arial Narrow" panose="020B0606020202030204" pitchFamily="34" charset="0"/>
            </a:endParaRPr>
          </a:p>
          <a:p>
            <a:pPr defTabSz="1219219" fontAlgn="auto">
              <a:spcBef>
                <a:spcPts val="0"/>
              </a:spcBef>
              <a:spcAft>
                <a:spcPts val="0"/>
              </a:spcAft>
            </a:pPr>
            <a:endParaRPr lang="en-US" sz="3600" b="1" dirty="0">
              <a:solidFill>
                <a:srgbClr val="EF008C"/>
              </a:solidFill>
              <a:latin typeface="Arial Narrow" panose="020B0606020202030204" pitchFamily="34" charset="0"/>
            </a:endParaRPr>
          </a:p>
        </p:txBody>
      </p:sp>
    </p:spTree>
    <p:extLst>
      <p:ext uri="{BB962C8B-B14F-4D97-AF65-F5344CB8AC3E}">
        <p14:creationId xmlns:p14="http://schemas.microsoft.com/office/powerpoint/2010/main" val="85923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par>
                                <p:cTn id="8" presetID="22" presetClass="entr" presetSubtype="2" fill="hold" nodeType="withEffect">
                                  <p:stCondLst>
                                    <p:cond delay="2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2000"/>
                                        <p:tgtEl>
                                          <p:spTgt spid="11"/>
                                        </p:tgtEl>
                                      </p:cBhvr>
                                    </p:animEffect>
                                  </p:childTnLst>
                                </p:cTn>
                              </p:par>
                              <p:par>
                                <p:cTn id="11" presetID="10" presetClass="entr" presetSubtype="0" fill="hold" nodeType="withEffect" nodePh="1">
                                  <p:stCondLst>
                                    <p:cond delay="0"/>
                                  </p:stCondLst>
                                  <p:endCondLst>
                                    <p:cond evt="begin" delay="0">
                                      <p:tn val="11"/>
                                    </p:cond>
                                  </p:endCondLst>
                                  <p:iterate type="lt">
                                    <p:tmPct val="10000"/>
                                  </p:iterate>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2" y="4400550"/>
            <a:ext cx="1807028" cy="639048"/>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982642">
            <a:off x="2067301" y="-3010574"/>
            <a:ext cx="4942999" cy="10206515"/>
          </a:xfrm>
          <a:prstGeom prst="rect">
            <a:avLst/>
          </a:prstGeom>
        </p:spPr>
      </p:pic>
      <p:sp>
        <p:nvSpPr>
          <p:cNvPr id="8" name="Rectangle 7"/>
          <p:cNvSpPr/>
          <p:nvPr userDrawn="1"/>
        </p:nvSpPr>
        <p:spPr>
          <a:xfrm>
            <a:off x="76204" y="4646950"/>
            <a:ext cx="4616007" cy="523220"/>
          </a:xfrm>
          <a:prstGeom prst="rect">
            <a:avLst/>
          </a:prstGeom>
        </p:spPr>
        <p:txBody>
          <a:bodyPr wrap="none">
            <a:spAutoFit/>
          </a:bodyPr>
          <a:lstStyle/>
          <a:p>
            <a:r>
              <a:rPr lang="en-US" sz="2800" dirty="0">
                <a:solidFill>
                  <a:schemeClr val="tx1"/>
                </a:solidFill>
                <a:latin typeface="Arial Narrow" panose="020B0606020202030204" pitchFamily="34" charset="0"/>
              </a:rPr>
              <a:t>DOCTORATE IN ENGINEERING </a:t>
            </a:r>
            <a:endParaRPr lang="nl-NL" sz="2800" dirty="0">
              <a:solidFill>
                <a:schemeClr val="tx1"/>
              </a:solidFill>
            </a:endParaRPr>
          </a:p>
        </p:txBody>
      </p:sp>
      <p:sp>
        <p:nvSpPr>
          <p:cNvPr id="12" name="Rectangle 11"/>
          <p:cNvSpPr/>
          <p:nvPr userDrawn="1"/>
        </p:nvSpPr>
        <p:spPr>
          <a:xfrm>
            <a:off x="76202" y="4133642"/>
            <a:ext cx="2480166" cy="523220"/>
          </a:xfrm>
          <a:prstGeom prst="rect">
            <a:avLst/>
          </a:prstGeom>
        </p:spPr>
        <p:txBody>
          <a:bodyPr wrap="none">
            <a:spAutoFit/>
          </a:bodyPr>
          <a:lstStyle/>
          <a:p>
            <a:pPr lvl="0"/>
            <a:r>
              <a:rPr lang="en-US" sz="2800" dirty="0">
                <a:solidFill>
                  <a:prstClr val="white"/>
                </a:solidFill>
                <a:latin typeface="Arial Narrow" panose="020B0606020202030204" pitchFamily="34" charset="0"/>
              </a:rPr>
              <a:t>PROFESSIONAL</a:t>
            </a:r>
          </a:p>
        </p:txBody>
      </p:sp>
      <p:sp>
        <p:nvSpPr>
          <p:cNvPr id="16" name="Oval 43"/>
          <p:cNvSpPr/>
          <p:nvPr userDrawn="1"/>
        </p:nvSpPr>
        <p:spPr>
          <a:xfrm>
            <a:off x="1472796" y="514350"/>
            <a:ext cx="1346609" cy="1371600"/>
          </a:xfrm>
          <a:prstGeom prst="ellipse">
            <a:avLst/>
          </a:prstGeom>
          <a:solidFill>
            <a:sysClr val="windowText" lastClr="000000"/>
          </a:solidFill>
          <a:ln w="57150" cap="flat" cmpd="sng" algn="ctr">
            <a:solidFill>
              <a:srgbClr val="FFEF00"/>
            </a:solidFill>
            <a:prstDash val="solid"/>
            <a:miter lim="800000"/>
          </a:ln>
          <a:effectLst/>
        </p:spPr>
        <p:txBody>
          <a:bodyPr rtlCol="0" anchor="ctr"/>
          <a:lstStyle/>
          <a:p>
            <a:pPr marL="0" marR="0" lvl="0" indent="0" algn="ctr" defTabSz="1219219"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a:ln>
                <a:noFill/>
              </a:ln>
              <a:solidFill>
                <a:prstClr val="white"/>
              </a:solidFill>
              <a:effectLst/>
              <a:uLnTx/>
              <a:uFillTx/>
              <a:latin typeface="Calibri"/>
              <a:ea typeface="+mn-ea"/>
              <a:cs typeface="+mn-cs"/>
            </a:endParaRPr>
          </a:p>
        </p:txBody>
      </p:sp>
      <p:cxnSp>
        <p:nvCxnSpPr>
          <p:cNvPr id="17" name="Straight Connector 42"/>
          <p:cNvCxnSpPr/>
          <p:nvPr userDrawn="1"/>
        </p:nvCxnSpPr>
        <p:spPr>
          <a:xfrm>
            <a:off x="2407615" y="1853252"/>
            <a:ext cx="411787" cy="794698"/>
          </a:xfrm>
          <a:prstGeom prst="line">
            <a:avLst/>
          </a:prstGeom>
          <a:noFill/>
          <a:ln w="38100" cap="flat" cmpd="sng" algn="ctr">
            <a:solidFill>
              <a:sysClr val="window" lastClr="FFFFFF"/>
            </a:solidFill>
            <a:prstDash val="sysDash"/>
            <a:miter lim="800000"/>
            <a:tailEnd type="oval"/>
          </a:ln>
          <a:effectLst/>
        </p:spPr>
      </p:cxnSp>
      <p:sp>
        <p:nvSpPr>
          <p:cNvPr id="18" name="Oval 43"/>
          <p:cNvSpPr/>
          <p:nvPr userDrawn="1"/>
        </p:nvSpPr>
        <p:spPr>
          <a:xfrm>
            <a:off x="4538800" y="653102"/>
            <a:ext cx="1346609" cy="1371600"/>
          </a:xfrm>
          <a:prstGeom prst="ellipse">
            <a:avLst/>
          </a:prstGeom>
          <a:solidFill>
            <a:sysClr val="windowText" lastClr="000000"/>
          </a:solidFill>
          <a:ln w="57150" cap="flat" cmpd="sng" algn="ctr">
            <a:solidFill>
              <a:srgbClr val="FFEF00"/>
            </a:solidFill>
            <a:prstDash val="solid"/>
            <a:miter lim="800000"/>
          </a:ln>
          <a:effectLst/>
        </p:spPr>
        <p:txBody>
          <a:bodyPr rtlCol="0" anchor="ctr"/>
          <a:lstStyle/>
          <a:p>
            <a:pPr marL="0" marR="0" lvl="0" indent="0" algn="ctr" defTabSz="1219219"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a:ln>
                <a:noFill/>
              </a:ln>
              <a:solidFill>
                <a:prstClr val="white"/>
              </a:solidFill>
              <a:effectLst/>
              <a:uLnTx/>
              <a:uFillTx/>
              <a:latin typeface="Calibri"/>
              <a:ea typeface="+mn-ea"/>
              <a:cs typeface="+mn-cs"/>
            </a:endParaRPr>
          </a:p>
        </p:txBody>
      </p:sp>
      <p:cxnSp>
        <p:nvCxnSpPr>
          <p:cNvPr id="19" name="Straight Connector 42"/>
          <p:cNvCxnSpPr/>
          <p:nvPr userDrawn="1"/>
        </p:nvCxnSpPr>
        <p:spPr>
          <a:xfrm flipH="1">
            <a:off x="4538798" y="2005652"/>
            <a:ext cx="414931" cy="1023298"/>
          </a:xfrm>
          <a:prstGeom prst="line">
            <a:avLst/>
          </a:prstGeom>
          <a:noFill/>
          <a:ln w="38100" cap="flat" cmpd="sng" algn="ctr">
            <a:solidFill>
              <a:sysClr val="window" lastClr="FFFFFF"/>
            </a:solidFill>
            <a:prstDash val="sysDash"/>
            <a:miter lim="800000"/>
            <a:tailEnd type="oval"/>
          </a:ln>
          <a:effectLst/>
        </p:spPr>
      </p:cxnSp>
      <p:sp>
        <p:nvSpPr>
          <p:cNvPr id="20" name="Oval 43"/>
          <p:cNvSpPr/>
          <p:nvPr userDrawn="1"/>
        </p:nvSpPr>
        <p:spPr>
          <a:xfrm>
            <a:off x="6324604" y="2761107"/>
            <a:ext cx="1575209" cy="1563247"/>
          </a:xfrm>
          <a:prstGeom prst="ellipse">
            <a:avLst/>
          </a:prstGeom>
          <a:solidFill>
            <a:sysClr val="windowText" lastClr="000000"/>
          </a:solidFill>
          <a:ln w="57150" cap="flat" cmpd="sng" algn="ctr">
            <a:solidFill>
              <a:srgbClr val="FFEF00"/>
            </a:solidFill>
            <a:prstDash val="solid"/>
            <a:miter lim="800000"/>
          </a:ln>
          <a:effectLst/>
        </p:spPr>
        <p:txBody>
          <a:bodyPr rtlCol="0" anchor="ctr"/>
          <a:lstStyle/>
          <a:p>
            <a:pPr marL="0" marR="0" lvl="0" indent="0" algn="ctr" defTabSz="1219219"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a:ln>
                <a:noFill/>
              </a:ln>
              <a:solidFill>
                <a:prstClr val="white"/>
              </a:solidFill>
              <a:effectLst/>
              <a:uLnTx/>
              <a:uFillTx/>
              <a:latin typeface="Calibri"/>
              <a:ea typeface="+mn-ea"/>
              <a:cs typeface="+mn-cs"/>
            </a:endParaRPr>
          </a:p>
        </p:txBody>
      </p:sp>
      <p:cxnSp>
        <p:nvCxnSpPr>
          <p:cNvPr id="21" name="Straight Connector 42"/>
          <p:cNvCxnSpPr/>
          <p:nvPr userDrawn="1"/>
        </p:nvCxnSpPr>
        <p:spPr>
          <a:xfrm flipH="1" flipV="1">
            <a:off x="5562600" y="3181350"/>
            <a:ext cx="762000" cy="278808"/>
          </a:xfrm>
          <a:prstGeom prst="line">
            <a:avLst/>
          </a:prstGeom>
          <a:noFill/>
          <a:ln w="38100" cap="flat" cmpd="sng" algn="ctr">
            <a:solidFill>
              <a:sysClr val="window" lastClr="FFFFFF"/>
            </a:solidFill>
            <a:prstDash val="sysDash"/>
            <a:miter lim="800000"/>
            <a:tailEnd type="oval"/>
          </a:ln>
          <a:effectLst/>
        </p:spPr>
      </p:cxnSp>
      <p:cxnSp>
        <p:nvCxnSpPr>
          <p:cNvPr id="25" name="Straight Connector 42"/>
          <p:cNvCxnSpPr/>
          <p:nvPr userDrawn="1"/>
        </p:nvCxnSpPr>
        <p:spPr>
          <a:xfrm flipV="1">
            <a:off x="3597811" y="3190052"/>
            <a:ext cx="509185" cy="267924"/>
          </a:xfrm>
          <a:prstGeom prst="line">
            <a:avLst/>
          </a:prstGeom>
          <a:noFill/>
          <a:ln w="38100" cap="flat" cmpd="sng" algn="ctr">
            <a:solidFill>
              <a:sysClr val="window" lastClr="FFFFFF"/>
            </a:solidFill>
            <a:prstDash val="sysDash"/>
            <a:miter lim="800000"/>
            <a:tailEnd type="oval"/>
          </a:ln>
          <a:effectLst/>
        </p:spPr>
      </p:cxnSp>
      <p:sp>
        <p:nvSpPr>
          <p:cNvPr id="26" name="Oval 43"/>
          <p:cNvSpPr/>
          <p:nvPr userDrawn="1"/>
        </p:nvSpPr>
        <p:spPr>
          <a:xfrm>
            <a:off x="2667004" y="3161259"/>
            <a:ext cx="930807" cy="953796"/>
          </a:xfrm>
          <a:prstGeom prst="ellipse">
            <a:avLst/>
          </a:prstGeom>
          <a:solidFill>
            <a:sysClr val="windowText" lastClr="000000"/>
          </a:solidFill>
          <a:ln w="57150" cap="flat" cmpd="sng" algn="ctr">
            <a:solidFill>
              <a:srgbClr val="FFEF00"/>
            </a:solidFill>
            <a:prstDash val="solid"/>
            <a:miter lim="800000"/>
          </a:ln>
          <a:effectLst/>
        </p:spPr>
        <p:txBody>
          <a:bodyPr rtlCol="0" anchor="ctr"/>
          <a:lstStyle/>
          <a:p>
            <a:pPr marL="0" marR="0" lvl="0" indent="0" algn="ctr" defTabSz="1219219"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a:ln>
                <a:noFill/>
              </a:ln>
              <a:solidFill>
                <a:prstClr val="white"/>
              </a:solidFill>
              <a:effectLst/>
              <a:uLnTx/>
              <a:uFillTx/>
              <a:latin typeface="Calibri"/>
              <a:ea typeface="+mn-ea"/>
              <a:cs typeface="+mn-cs"/>
            </a:endParaRPr>
          </a:p>
        </p:txBody>
      </p:sp>
      <p:pic>
        <p:nvPicPr>
          <p:cNvPr id="31" name="Picture 3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982642">
            <a:off x="2219701" y="-2858174"/>
            <a:ext cx="4942999" cy="10206515"/>
          </a:xfrm>
          <a:prstGeom prst="rect">
            <a:avLst/>
          </a:prstGeom>
        </p:spPr>
      </p:pic>
      <p:sp>
        <p:nvSpPr>
          <p:cNvPr id="32" name="Rectangle 44"/>
          <p:cNvSpPr/>
          <p:nvPr userDrawn="1"/>
        </p:nvSpPr>
        <p:spPr>
          <a:xfrm>
            <a:off x="1472791" y="947934"/>
            <a:ext cx="1395396" cy="584775"/>
          </a:xfrm>
          <a:prstGeom prst="rect">
            <a:avLst/>
          </a:prstGeom>
        </p:spPr>
        <p:txBody>
          <a:bodyPr wrap="square">
            <a:spAutoFit/>
          </a:bodyPr>
          <a:lstStyle/>
          <a:p>
            <a:pPr algn="ctr" defTabSz="1219219" fontAlgn="auto">
              <a:spcBef>
                <a:spcPts val="0"/>
              </a:spcBef>
              <a:spcAft>
                <a:spcPts val="0"/>
              </a:spcAft>
            </a:pPr>
            <a:r>
              <a:rPr lang="en-US" sz="1600" b="1" kern="1200" dirty="0">
                <a:solidFill>
                  <a:prstClr val="white"/>
                </a:solidFill>
                <a:latin typeface="Arial Narrow" panose="020B0606020202030204" pitchFamily="34" charset="0"/>
                <a:ea typeface="+mn-ea"/>
                <a:cs typeface="+mn-cs"/>
              </a:rPr>
              <a:t>MOOIE TEKST IN DE CIRCEL</a:t>
            </a:r>
          </a:p>
        </p:txBody>
      </p:sp>
    </p:spTree>
    <p:extLst>
      <p:ext uri="{BB962C8B-B14F-4D97-AF65-F5344CB8AC3E}">
        <p14:creationId xmlns:p14="http://schemas.microsoft.com/office/powerpoint/2010/main" val="7474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1" presetClass="entr" presetSubtype="1" fill="hold" grpId="0" nodeType="withEffect">
                                  <p:stCondLst>
                                    <p:cond delay="20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500"/>
                                        <p:tgtEl>
                                          <p:spTgt spid="16"/>
                                        </p:tgtEl>
                                      </p:cBhvr>
                                    </p:animEffect>
                                  </p:childTnLst>
                                </p:cTn>
                              </p:par>
                            </p:childTnLst>
                          </p:cTn>
                        </p:par>
                        <p:par>
                          <p:cTn id="14" fill="hold">
                            <p:stCondLst>
                              <p:cond delay="8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1" presetClass="entr" presetSubtype="1" fill="hold" grpId="0" nodeType="withEffect">
                                  <p:stCondLst>
                                    <p:cond delay="200"/>
                                  </p:stCondLst>
                                  <p:childTnLst>
                                    <p:set>
                                      <p:cBhvr>
                                        <p:cTn id="19" dur="1" fill="hold">
                                          <p:stCondLst>
                                            <p:cond delay="0"/>
                                          </p:stCondLst>
                                        </p:cTn>
                                        <p:tgtEl>
                                          <p:spTgt spid="18"/>
                                        </p:tgtEl>
                                        <p:attrNameLst>
                                          <p:attrName>style.visibility</p:attrName>
                                        </p:attrNameLst>
                                      </p:cBhvr>
                                      <p:to>
                                        <p:strVal val="visible"/>
                                      </p:to>
                                    </p:set>
                                    <p:animEffect transition="in" filter="wheel(1)">
                                      <p:cBhvr>
                                        <p:cTn id="20" dur="500"/>
                                        <p:tgtEl>
                                          <p:spTgt spid="18"/>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1" presetClass="entr" presetSubtype="1" fill="hold" grpId="0" nodeType="withEffect">
                                  <p:stCondLst>
                                    <p:cond delay="200"/>
                                  </p:stCondLst>
                                  <p:childTnLst>
                                    <p:set>
                                      <p:cBhvr>
                                        <p:cTn id="26" dur="1" fill="hold">
                                          <p:stCondLst>
                                            <p:cond delay="0"/>
                                          </p:stCondLst>
                                        </p:cTn>
                                        <p:tgtEl>
                                          <p:spTgt spid="20"/>
                                        </p:tgtEl>
                                        <p:attrNameLst>
                                          <p:attrName>style.visibility</p:attrName>
                                        </p:attrNameLst>
                                      </p:cBhvr>
                                      <p:to>
                                        <p:strVal val="visible"/>
                                      </p:to>
                                    </p:set>
                                    <p:animEffect transition="in" filter="wheel(1)">
                                      <p:cBhvr>
                                        <p:cTn id="27" dur="500"/>
                                        <p:tgtEl>
                                          <p:spTgt spid="20"/>
                                        </p:tgtEl>
                                      </p:cBhvr>
                                    </p:animEffect>
                                  </p:childTnLst>
                                </p:cTn>
                              </p:par>
                            </p:childTnLst>
                          </p:cTn>
                        </p:par>
                        <p:par>
                          <p:cTn id="28" fill="hold">
                            <p:stCondLst>
                              <p:cond delay="2200"/>
                            </p:stCondLst>
                            <p:childTnLst>
                              <p:par>
                                <p:cTn id="29" presetID="22" presetClass="entr" presetSubtype="4"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2700"/>
                            </p:stCondLst>
                            <p:childTnLst>
                              <p:par>
                                <p:cTn id="33" presetID="22" presetClass="entr" presetSubtype="1"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par>
                                <p:cTn id="36" presetID="21" presetClass="entr" presetSubtype="1" fill="hold" grpId="0" nodeType="withEffect">
                                  <p:stCondLst>
                                    <p:cond delay="200"/>
                                  </p:stCondLst>
                                  <p:childTnLst>
                                    <p:set>
                                      <p:cBhvr>
                                        <p:cTn id="37" dur="1" fill="hold">
                                          <p:stCondLst>
                                            <p:cond delay="0"/>
                                          </p:stCondLst>
                                        </p:cTn>
                                        <p:tgtEl>
                                          <p:spTgt spid="26"/>
                                        </p:tgtEl>
                                        <p:attrNameLst>
                                          <p:attrName>style.visibility</p:attrName>
                                        </p:attrNameLst>
                                      </p:cBhvr>
                                      <p:to>
                                        <p:strVal val="visible"/>
                                      </p:to>
                                    </p:set>
                                    <p:animEffect transition="in" filter="wheel(1)">
                                      <p:cBhvr>
                                        <p:cTn id="38" dur="500"/>
                                        <p:tgtEl>
                                          <p:spTgt spid="26"/>
                                        </p:tgtEl>
                                      </p:cBhvr>
                                    </p:animEffect>
                                  </p:childTnLst>
                                </p:cTn>
                              </p:par>
                              <p:par>
                                <p:cTn id="39" presetID="10" presetClass="entr" presetSubtype="0" fill="hold" grpId="0" nodeType="withEffect">
                                  <p:stCondLst>
                                    <p:cond delay="20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animBg="1"/>
      <p:bldP spid="18" grpId="0" animBg="1"/>
      <p:bldP spid="20" grpId="0" animBg="1"/>
      <p:bldP spid="26" grpId="0" animBg="1"/>
      <p:bldP spid="32"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6" name="Picture 5">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2" y="4400550"/>
            <a:ext cx="1807028" cy="639048"/>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982642">
            <a:off x="1991101" y="-2858176"/>
            <a:ext cx="4942999" cy="10206515"/>
          </a:xfrm>
          <a:prstGeom prst="rect">
            <a:avLst/>
          </a:prstGeom>
        </p:spPr>
      </p:pic>
      <p:sp>
        <p:nvSpPr>
          <p:cNvPr id="8" name="Rectangle 7"/>
          <p:cNvSpPr/>
          <p:nvPr userDrawn="1"/>
        </p:nvSpPr>
        <p:spPr>
          <a:xfrm>
            <a:off x="76204" y="4646950"/>
            <a:ext cx="4616007" cy="523220"/>
          </a:xfrm>
          <a:prstGeom prst="rect">
            <a:avLst/>
          </a:prstGeom>
        </p:spPr>
        <p:txBody>
          <a:bodyPr wrap="none">
            <a:spAutoFit/>
          </a:bodyPr>
          <a:lstStyle/>
          <a:p>
            <a:r>
              <a:rPr lang="en-US" sz="2800" dirty="0">
                <a:solidFill>
                  <a:schemeClr val="tx1"/>
                </a:solidFill>
                <a:latin typeface="Arial Narrow" panose="020B0606020202030204" pitchFamily="34" charset="0"/>
              </a:rPr>
              <a:t>DOCTORATE IN ENGINEERING </a:t>
            </a:r>
            <a:endParaRPr lang="nl-NL" sz="2800" dirty="0">
              <a:solidFill>
                <a:schemeClr val="tx1"/>
              </a:solidFill>
            </a:endParaRPr>
          </a:p>
        </p:txBody>
      </p:sp>
      <p:sp>
        <p:nvSpPr>
          <p:cNvPr id="12" name="Rectangle 11"/>
          <p:cNvSpPr/>
          <p:nvPr userDrawn="1"/>
        </p:nvSpPr>
        <p:spPr>
          <a:xfrm>
            <a:off x="76202" y="4133642"/>
            <a:ext cx="2480166" cy="523220"/>
          </a:xfrm>
          <a:prstGeom prst="rect">
            <a:avLst/>
          </a:prstGeom>
        </p:spPr>
        <p:txBody>
          <a:bodyPr wrap="none">
            <a:spAutoFit/>
          </a:bodyPr>
          <a:lstStyle/>
          <a:p>
            <a:pPr lvl="0"/>
            <a:r>
              <a:rPr lang="en-US" sz="2800" dirty="0">
                <a:solidFill>
                  <a:prstClr val="white"/>
                </a:solidFill>
                <a:latin typeface="Arial Narrow" panose="020B0606020202030204" pitchFamily="34" charset="0"/>
              </a:rPr>
              <a:t>PROFESSIONAL</a:t>
            </a:r>
          </a:p>
        </p:txBody>
      </p:sp>
      <p:sp>
        <p:nvSpPr>
          <p:cNvPr id="22" name="Oval 21"/>
          <p:cNvSpPr/>
          <p:nvPr userDrawn="1"/>
        </p:nvSpPr>
        <p:spPr>
          <a:xfrm>
            <a:off x="6050359" y="1123950"/>
            <a:ext cx="2201696" cy="2139848"/>
          </a:xfrm>
          <a:prstGeom prst="ellipse">
            <a:avLst/>
          </a:prstGeom>
          <a:solidFill>
            <a:sysClr val="windowText" lastClr="000000"/>
          </a:solidFill>
          <a:ln w="88900" cap="flat" cmpd="sng" algn="ctr">
            <a:solidFill>
              <a:srgbClr val="EF8221"/>
            </a:solidFill>
            <a:prstDash val="solid"/>
            <a:miter lim="800000"/>
          </a:ln>
          <a:effectLst/>
        </p:spPr>
        <p:txBody>
          <a:bodyPr rtlCol="0" anchor="ctr"/>
          <a:lstStyle/>
          <a:p>
            <a:pPr marL="0" marR="0" lvl="0" indent="0" algn="ctr" defTabSz="1219219"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a:ln>
                <a:noFill/>
              </a:ln>
              <a:solidFill>
                <a:prstClr val="white"/>
              </a:solidFill>
              <a:effectLst/>
              <a:uLnTx/>
              <a:uFillTx/>
              <a:latin typeface="Calibri"/>
              <a:ea typeface="+mn-ea"/>
              <a:cs typeface="+mn-cs"/>
            </a:endParaRPr>
          </a:p>
        </p:txBody>
      </p:sp>
      <p:sp>
        <p:nvSpPr>
          <p:cNvPr id="23" name="Rectangle 22"/>
          <p:cNvSpPr/>
          <p:nvPr userDrawn="1"/>
        </p:nvSpPr>
        <p:spPr>
          <a:xfrm>
            <a:off x="6240755" y="1680358"/>
            <a:ext cx="1820904" cy="677108"/>
          </a:xfrm>
          <a:prstGeom prst="rect">
            <a:avLst/>
          </a:prstGeom>
        </p:spPr>
        <p:txBody>
          <a:bodyPr wrap="square">
            <a:spAutoFit/>
          </a:bodyPr>
          <a:lstStyle/>
          <a:p>
            <a:pPr algn="ctr" defTabSz="1219219" fontAlgn="auto">
              <a:spcBef>
                <a:spcPts val="0"/>
              </a:spcBef>
              <a:spcAft>
                <a:spcPts val="0"/>
              </a:spcAft>
            </a:pPr>
            <a:r>
              <a:rPr lang="en-US" sz="1400" b="1" dirty="0" err="1">
                <a:solidFill>
                  <a:prstClr val="white"/>
                </a:solidFill>
                <a:latin typeface="Arial Narrow" panose="020B0606020202030204" pitchFamily="34" charset="0"/>
              </a:rPr>
              <a:t>koptekst</a:t>
            </a:r>
            <a:r>
              <a:rPr lang="en-US" sz="4800" b="1" dirty="0">
                <a:solidFill>
                  <a:prstClr val="white"/>
                </a:solidFill>
                <a:latin typeface="Arial Narrow" panose="020B0606020202030204" pitchFamily="34" charset="0"/>
              </a:rPr>
              <a:t/>
            </a:r>
            <a:br>
              <a:rPr lang="en-US" sz="4800" b="1" dirty="0">
                <a:solidFill>
                  <a:prstClr val="white"/>
                </a:solidFill>
                <a:latin typeface="Arial Narrow" panose="020B0606020202030204" pitchFamily="34" charset="0"/>
              </a:rPr>
            </a:br>
            <a:r>
              <a:rPr lang="en-US" sz="2400" b="1" dirty="0">
                <a:solidFill>
                  <a:prstClr val="white"/>
                </a:solidFill>
                <a:latin typeface="Arial Narrow" panose="020B0606020202030204" pitchFamily="34" charset="0"/>
              </a:rPr>
              <a:t>12345</a:t>
            </a:r>
          </a:p>
        </p:txBody>
      </p:sp>
      <p:sp>
        <p:nvSpPr>
          <p:cNvPr id="24" name="Rectangle 23"/>
          <p:cNvSpPr/>
          <p:nvPr userDrawn="1"/>
        </p:nvSpPr>
        <p:spPr>
          <a:xfrm>
            <a:off x="6381313" y="1196638"/>
            <a:ext cx="1582519" cy="523220"/>
          </a:xfrm>
          <a:prstGeom prst="rect">
            <a:avLst/>
          </a:prstGeom>
        </p:spPr>
        <p:txBody>
          <a:bodyPr wrap="square">
            <a:spAutoFit/>
          </a:bodyPr>
          <a:lstStyle/>
          <a:p>
            <a:pPr algn="ctr" defTabSz="1219219" fontAlgn="auto">
              <a:spcBef>
                <a:spcPts val="0"/>
              </a:spcBef>
              <a:spcAft>
                <a:spcPts val="0"/>
              </a:spcAft>
            </a:pPr>
            <a:r>
              <a:rPr lang="en-US" sz="1400" b="1" dirty="0" err="1">
                <a:solidFill>
                  <a:srgbClr val="EF8221"/>
                </a:solidFill>
                <a:latin typeface="Arial Narrow" panose="020B0606020202030204" pitchFamily="34" charset="0"/>
              </a:rPr>
              <a:t>Titel</a:t>
            </a:r>
            <a:endParaRPr lang="en-US" sz="1400" b="1" dirty="0">
              <a:solidFill>
                <a:srgbClr val="EF8221"/>
              </a:solidFill>
              <a:latin typeface="Arial Narrow" panose="020B0606020202030204" pitchFamily="34" charset="0"/>
            </a:endParaRPr>
          </a:p>
          <a:p>
            <a:pPr algn="ctr" defTabSz="1219219" fontAlgn="auto">
              <a:spcBef>
                <a:spcPts val="0"/>
              </a:spcBef>
              <a:spcAft>
                <a:spcPts val="0"/>
              </a:spcAft>
            </a:pPr>
            <a:r>
              <a:rPr lang="en-US" sz="1400" b="1" dirty="0" err="1">
                <a:solidFill>
                  <a:srgbClr val="EF8221"/>
                </a:solidFill>
                <a:latin typeface="Arial Narrow" panose="020B0606020202030204" pitchFamily="34" charset="0"/>
              </a:rPr>
              <a:t>titel</a:t>
            </a:r>
            <a:endParaRPr lang="en-US" sz="1400" b="1" dirty="0">
              <a:solidFill>
                <a:srgbClr val="EF8221"/>
              </a:solidFill>
              <a:latin typeface="Arial Narrow" panose="020B0606020202030204" pitchFamily="34" charset="0"/>
            </a:endParaRPr>
          </a:p>
        </p:txBody>
      </p:sp>
      <p:cxnSp>
        <p:nvCxnSpPr>
          <p:cNvPr id="27" name="Straight Connector 26"/>
          <p:cNvCxnSpPr/>
          <p:nvPr userDrawn="1"/>
        </p:nvCxnSpPr>
        <p:spPr>
          <a:xfrm>
            <a:off x="6402507" y="2385884"/>
            <a:ext cx="1536803" cy="0"/>
          </a:xfrm>
          <a:prstGeom prst="line">
            <a:avLst/>
          </a:prstGeom>
          <a:noFill/>
          <a:ln w="28575" cap="flat" cmpd="sng" algn="ctr">
            <a:solidFill>
              <a:srgbClr val="EF8221"/>
            </a:solidFill>
            <a:prstDash val="sysDash"/>
            <a:miter lim="800000"/>
          </a:ln>
          <a:effectLst/>
        </p:spPr>
      </p:cxnSp>
      <p:sp>
        <p:nvSpPr>
          <p:cNvPr id="28" name="Rectangle 27"/>
          <p:cNvSpPr/>
          <p:nvPr userDrawn="1"/>
        </p:nvSpPr>
        <p:spPr>
          <a:xfrm>
            <a:off x="6240755" y="2444403"/>
            <a:ext cx="1820904" cy="677108"/>
          </a:xfrm>
          <a:prstGeom prst="rect">
            <a:avLst/>
          </a:prstGeom>
        </p:spPr>
        <p:txBody>
          <a:bodyPr wrap="square">
            <a:spAutoFit/>
          </a:bodyPr>
          <a:lstStyle/>
          <a:p>
            <a:pPr algn="ctr" defTabSz="1219219" fontAlgn="auto">
              <a:spcBef>
                <a:spcPts val="0"/>
              </a:spcBef>
              <a:spcAft>
                <a:spcPts val="0"/>
              </a:spcAft>
            </a:pPr>
            <a:r>
              <a:rPr lang="en-US" sz="1400" b="1" dirty="0" err="1">
                <a:solidFill>
                  <a:prstClr val="white"/>
                </a:solidFill>
                <a:latin typeface="Arial Narrow" panose="020B0606020202030204" pitchFamily="34" charset="0"/>
              </a:rPr>
              <a:t>koptekst</a:t>
            </a:r>
            <a:r>
              <a:rPr lang="en-US" sz="4800" b="1" dirty="0">
                <a:solidFill>
                  <a:prstClr val="white"/>
                </a:solidFill>
                <a:latin typeface="Arial Narrow" panose="020B0606020202030204" pitchFamily="34" charset="0"/>
              </a:rPr>
              <a:t/>
            </a:r>
            <a:br>
              <a:rPr lang="en-US" sz="4800" b="1" dirty="0">
                <a:solidFill>
                  <a:prstClr val="white"/>
                </a:solidFill>
                <a:latin typeface="Arial Narrow" panose="020B0606020202030204" pitchFamily="34" charset="0"/>
              </a:rPr>
            </a:br>
            <a:r>
              <a:rPr lang="en-US" sz="2400" b="1" dirty="0">
                <a:solidFill>
                  <a:prstClr val="white"/>
                </a:solidFill>
                <a:latin typeface="Arial Narrow" panose="020B0606020202030204" pitchFamily="34" charset="0"/>
              </a:rPr>
              <a:t>12345</a:t>
            </a:r>
          </a:p>
        </p:txBody>
      </p:sp>
      <p:sp>
        <p:nvSpPr>
          <p:cNvPr id="29" name="Oval 28"/>
          <p:cNvSpPr/>
          <p:nvPr userDrawn="1"/>
        </p:nvSpPr>
        <p:spPr>
          <a:xfrm>
            <a:off x="2895600" y="361951"/>
            <a:ext cx="1981200" cy="1905000"/>
          </a:xfrm>
          <a:prstGeom prst="ellipse">
            <a:avLst/>
          </a:prstGeom>
          <a:solidFill>
            <a:schemeClr val="bg1"/>
          </a:solidFill>
          <a:ln w="76200">
            <a:solidFill>
              <a:srgbClr val="EF82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tangle 29"/>
          <p:cNvSpPr/>
          <p:nvPr userDrawn="1"/>
        </p:nvSpPr>
        <p:spPr>
          <a:xfrm>
            <a:off x="2682037" y="1488573"/>
            <a:ext cx="2375967" cy="646331"/>
          </a:xfrm>
          <a:prstGeom prst="rect">
            <a:avLst/>
          </a:prstGeom>
        </p:spPr>
        <p:txBody>
          <a:bodyPr wrap="square">
            <a:spAutoFit/>
          </a:bodyPr>
          <a:lstStyle/>
          <a:p>
            <a:pPr algn="ctr"/>
            <a:r>
              <a:rPr lang="en-US" sz="3600" b="1" dirty="0">
                <a:solidFill>
                  <a:schemeClr val="tx1"/>
                </a:solidFill>
                <a:latin typeface="Arial Narrow" panose="020B0606020202030204" pitchFamily="34" charset="0"/>
              </a:rPr>
              <a:t>9.195</a:t>
            </a:r>
          </a:p>
        </p:txBody>
      </p:sp>
      <p:sp>
        <p:nvSpPr>
          <p:cNvPr id="32" name="Rectangle 31"/>
          <p:cNvSpPr/>
          <p:nvPr userDrawn="1"/>
        </p:nvSpPr>
        <p:spPr>
          <a:xfrm>
            <a:off x="2664058" y="673109"/>
            <a:ext cx="2411925" cy="707886"/>
          </a:xfrm>
          <a:prstGeom prst="rect">
            <a:avLst/>
          </a:prstGeom>
        </p:spPr>
        <p:txBody>
          <a:bodyPr wrap="square">
            <a:spAutoFit/>
          </a:bodyPr>
          <a:lstStyle/>
          <a:p>
            <a:pPr algn="ctr"/>
            <a:r>
              <a:rPr lang="en-US" sz="2000" b="1" kern="1200" dirty="0">
                <a:solidFill>
                  <a:srgbClr val="EF8221"/>
                </a:solidFill>
                <a:latin typeface="Arial Narrow" panose="020B0606020202030204" pitchFamily="34" charset="0"/>
                <a:ea typeface="+mn-ea"/>
                <a:cs typeface="+mn-cs"/>
              </a:rPr>
              <a:t>STUDENT</a:t>
            </a:r>
          </a:p>
          <a:p>
            <a:pPr algn="ctr"/>
            <a:r>
              <a:rPr lang="en-US" sz="2000" b="1" dirty="0">
                <a:solidFill>
                  <a:schemeClr val="tx1"/>
                </a:solidFill>
                <a:latin typeface="Arial Narrow" panose="020B0606020202030204" pitchFamily="34" charset="0"/>
              </a:rPr>
              <a:t>ENROLMENT</a:t>
            </a:r>
          </a:p>
        </p:txBody>
      </p:sp>
    </p:spTree>
    <p:extLst>
      <p:ext uri="{BB962C8B-B14F-4D97-AF65-F5344CB8AC3E}">
        <p14:creationId xmlns:p14="http://schemas.microsoft.com/office/powerpoint/2010/main" val="97853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800"/>
                            </p:stCondLst>
                            <p:childTnLst>
                              <p:par>
                                <p:cTn id="12" presetID="21" presetClass="entr" presetSubtype="1"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heel(1)">
                                      <p:cBhvr>
                                        <p:cTn id="14" dur="500"/>
                                        <p:tgtEl>
                                          <p:spTgt spid="22"/>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par>
                          <p:cTn id="27" fill="hold">
                            <p:stCondLst>
                              <p:cond delay="1300"/>
                            </p:stCondLst>
                            <p:childTnLst>
                              <p:par>
                                <p:cTn id="28" presetID="21" presetClass="entr" presetSubtype="1"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heel(1)">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22" grpId="0" animBg="1"/>
      <p:bldP spid="23" grpId="0"/>
      <p:bldP spid="24" grpId="0"/>
      <p:bldP spid="28" grpId="0"/>
      <p:bldP spid="29" grpId="0" animBg="1"/>
      <p:bldP spid="30" grpId="0"/>
      <p:bldP spid="32"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841773"/>
            <a:ext cx="6858000" cy="1790700"/>
          </a:xfrm>
          <a:prstGeom prst="rect">
            <a:avLst/>
          </a:prstGeom>
        </p:spPr>
        <p:txBody>
          <a:bodyPr anchor="b"/>
          <a:lstStyle>
            <a:lvl1pPr algn="ctr">
              <a:defRPr sz="4499"/>
            </a:lvl1pPr>
          </a:lstStyle>
          <a:p>
            <a:r>
              <a:rPr lang="en-US"/>
              <a:t>Click to edit Master title style</a:t>
            </a:r>
            <a:endParaRPr lang="en-US" dirty="0"/>
          </a:p>
        </p:txBody>
      </p:sp>
      <p:sp>
        <p:nvSpPr>
          <p:cNvPr id="3" name="Subtitle 2"/>
          <p:cNvSpPr>
            <a:spLocks noGrp="1"/>
          </p:cNvSpPr>
          <p:nvPr>
            <p:ph type="subTitle" idx="1"/>
          </p:nvPr>
        </p:nvSpPr>
        <p:spPr>
          <a:xfrm>
            <a:off x="1143001" y="2701528"/>
            <a:ext cx="6858000" cy="1241822"/>
          </a:xfrm>
        </p:spPr>
        <p:txBody>
          <a:bodyPr/>
          <a:lstStyle>
            <a:lvl1pPr marL="0" indent="0" algn="ctr">
              <a:buNone/>
              <a:defRPr sz="1800"/>
            </a:lvl1pPr>
            <a:lvl2pPr marL="342819" indent="0" algn="ctr">
              <a:buNone/>
              <a:defRPr sz="1500"/>
            </a:lvl2pPr>
            <a:lvl3pPr marL="685637" indent="0" algn="ctr">
              <a:buNone/>
              <a:defRPr sz="1351"/>
            </a:lvl3pPr>
            <a:lvl4pPr marL="1028454" indent="0" algn="ctr">
              <a:buNone/>
              <a:defRPr sz="1200"/>
            </a:lvl4pPr>
            <a:lvl5pPr marL="1371274" indent="0" algn="ctr">
              <a:buNone/>
              <a:defRPr sz="1200"/>
            </a:lvl5pPr>
            <a:lvl6pPr marL="1714092" indent="0" algn="ctr">
              <a:buNone/>
              <a:defRPr sz="1200"/>
            </a:lvl6pPr>
            <a:lvl7pPr marL="2056910" indent="0" algn="ctr">
              <a:buNone/>
              <a:defRPr sz="1200"/>
            </a:lvl7pPr>
            <a:lvl8pPr marL="2399729" indent="0" algn="ctr">
              <a:buNone/>
              <a:defRPr sz="1200"/>
            </a:lvl8pPr>
            <a:lvl9pPr marL="2742548"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DE7BFD-4FD4-417B-835D-8A314FBA08CF}" type="datetime1">
              <a:rPr lang="nl-NL" smtClean="0"/>
              <a:t>20-4-2021</a:t>
            </a:fld>
            <a:endParaRPr lang="nl-NL"/>
          </a:p>
        </p:txBody>
      </p:sp>
      <p:sp>
        <p:nvSpPr>
          <p:cNvPr id="5" name="Footer Placeholder 4"/>
          <p:cNvSpPr>
            <a:spLocks noGrp="1"/>
          </p:cNvSpPr>
          <p:nvPr>
            <p:ph type="ftr" sz="quarter" idx="11"/>
          </p:nvPr>
        </p:nvSpPr>
        <p:spPr/>
        <p:txBody>
          <a:bodyPr/>
          <a:lstStyle/>
          <a:p>
            <a:r>
              <a:rPr lang="nl-NL"/>
              <a:t>Voettekst: aanpassen via 'Invoegen' ('Beeld' voor Office 2003 of eerder) kies vervolgens 'Koptekst en voettekst'</a:t>
            </a:r>
          </a:p>
        </p:txBody>
      </p:sp>
      <p:sp>
        <p:nvSpPr>
          <p:cNvPr id="6" name="Slide Number Placeholder 5"/>
          <p:cNvSpPr>
            <a:spLocks noGrp="1"/>
          </p:cNvSpPr>
          <p:nvPr>
            <p:ph type="sldNum" sz="quarter" idx="12"/>
          </p:nvPr>
        </p:nvSpPr>
        <p:spPr/>
        <p:txBody>
          <a:bodyPr/>
          <a:lstStyle/>
          <a:p>
            <a:fld id="{60CD3593-5731-41EF-B15F-B27141419D0D}" type="slidenum">
              <a:rPr lang="nl-NL" smtClean="0"/>
              <a:t>‹#›</a:t>
            </a:fld>
            <a:endParaRPr lang="nl-NL"/>
          </a:p>
        </p:txBody>
      </p:sp>
    </p:spTree>
    <p:extLst>
      <p:ext uri="{BB962C8B-B14F-4D97-AF65-F5344CB8AC3E}">
        <p14:creationId xmlns:p14="http://schemas.microsoft.com/office/powerpoint/2010/main" val="169826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982642">
            <a:off x="2060782" y="-2961538"/>
            <a:ext cx="5330022" cy="10238611"/>
          </a:xfrm>
          <a:prstGeom prst="rect">
            <a:avLst/>
          </a:prstGeom>
        </p:spPr>
      </p:pic>
      <p:pic>
        <p:nvPicPr>
          <p:cNvPr id="5" name="Picture 4">
            <a:hlinkClick r:id="" action="ppaction://noaction"/>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1035" y="4611824"/>
            <a:ext cx="1016355" cy="359465"/>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493617">
            <a:off x="6983196" y="2275557"/>
            <a:ext cx="183159" cy="127545"/>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493617">
            <a:off x="6265964" y="1376022"/>
            <a:ext cx="556319" cy="210698"/>
          </a:xfrm>
          <a:prstGeom prst="rect">
            <a:avLst/>
          </a:prstGeom>
        </p:spPr>
      </p:pic>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493617">
            <a:off x="5887006" y="1238716"/>
            <a:ext cx="197509" cy="138270"/>
          </a:xfrm>
          <a:prstGeom prst="rect">
            <a:avLst/>
          </a:prstGeom>
        </p:spPr>
      </p:pic>
      <p:pic>
        <p:nvPicPr>
          <p:cNvPr id="21" name="Picture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493617">
            <a:off x="5912679" y="1826459"/>
            <a:ext cx="98755" cy="111933"/>
          </a:xfrm>
          <a:prstGeom prst="rect">
            <a:avLst/>
          </a:prstGeom>
        </p:spPr>
      </p:pic>
      <p:pic>
        <p:nvPicPr>
          <p:cNvPr id="22" name="Picture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493617">
            <a:off x="6241922" y="2019459"/>
            <a:ext cx="362100" cy="158023"/>
          </a:xfrm>
          <a:prstGeom prst="rect">
            <a:avLst/>
          </a:prstGeom>
        </p:spPr>
      </p:pic>
      <p:pic>
        <p:nvPicPr>
          <p:cNvPr id="23" name="Picture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93617">
            <a:off x="6894123" y="2842648"/>
            <a:ext cx="174467" cy="187652"/>
          </a:xfrm>
          <a:prstGeom prst="rect">
            <a:avLst/>
          </a:prstGeom>
        </p:spPr>
      </p:pic>
      <p:pic>
        <p:nvPicPr>
          <p:cNvPr id="24" name="Picture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974352">
            <a:off x="6533831" y="994325"/>
            <a:ext cx="469311" cy="345115"/>
          </a:xfrm>
          <a:prstGeom prst="rect">
            <a:avLst/>
          </a:prstGeom>
        </p:spPr>
      </p:pic>
      <p:pic>
        <p:nvPicPr>
          <p:cNvPr id="25" name="Picture 2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2493617">
            <a:off x="3581168" y="1310662"/>
            <a:ext cx="766993" cy="951428"/>
          </a:xfrm>
          <a:prstGeom prst="rect">
            <a:avLst/>
          </a:prstGeom>
        </p:spPr>
      </p:pic>
      <p:pic>
        <p:nvPicPr>
          <p:cNvPr id="26" name="Picture 2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2493617">
            <a:off x="4355064" y="3085912"/>
            <a:ext cx="194217" cy="207404"/>
          </a:xfrm>
          <a:prstGeom prst="rect">
            <a:avLst/>
          </a:prstGeom>
        </p:spPr>
      </p:pic>
      <p:pic>
        <p:nvPicPr>
          <p:cNvPr id="27" name="Picture 2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2493617">
            <a:off x="4791775" y="2346368"/>
            <a:ext cx="1678827" cy="1234552"/>
          </a:xfrm>
          <a:prstGeom prst="rect">
            <a:avLst/>
          </a:prstGeom>
        </p:spPr>
      </p:pic>
      <p:sp>
        <p:nvSpPr>
          <p:cNvPr id="15" name="Text Placeholder 11"/>
          <p:cNvSpPr>
            <a:spLocks noGrp="1"/>
          </p:cNvSpPr>
          <p:nvPr>
            <p:ph type="body" sz="quarter" idx="16"/>
          </p:nvPr>
        </p:nvSpPr>
        <p:spPr>
          <a:xfrm>
            <a:off x="420551" y="3093249"/>
            <a:ext cx="2967939" cy="1888629"/>
          </a:xfrm>
          <a:prstGeom prst="rect">
            <a:avLst/>
          </a:prstGeom>
          <a:solidFill>
            <a:schemeClr val="tx1"/>
          </a:solidFill>
        </p:spPr>
        <p:txBody>
          <a:bodyPr/>
          <a:lstStyle>
            <a:lvl1pPr marL="0" indent="0">
              <a:buNone/>
              <a:defRPr/>
            </a:lvl1pPr>
          </a:lstStyle>
          <a:p>
            <a:pPr lvl="0"/>
            <a:endParaRPr lang="en-US" dirty="0"/>
          </a:p>
        </p:txBody>
      </p:sp>
      <p:sp>
        <p:nvSpPr>
          <p:cNvPr id="16" name="Text Placeholder 23"/>
          <p:cNvSpPr>
            <a:spLocks noGrp="1"/>
          </p:cNvSpPr>
          <p:nvPr>
            <p:ph type="body" sz="quarter" idx="11" hasCustomPrompt="1"/>
          </p:nvPr>
        </p:nvSpPr>
        <p:spPr>
          <a:xfrm>
            <a:off x="511381" y="3201080"/>
            <a:ext cx="2769696" cy="446223"/>
          </a:xfrm>
          <a:prstGeom prst="rect">
            <a:avLst/>
          </a:prstGeom>
        </p:spPr>
        <p:txBody>
          <a:bodyPr>
            <a:noAutofit/>
          </a:bodyPr>
          <a:lstStyle>
            <a:lvl1pPr marL="0" indent="0">
              <a:buNone/>
              <a:defRPr sz="2700" cap="all" baseline="0">
                <a:solidFill>
                  <a:schemeClr val="bg1"/>
                </a:solidFill>
                <a:latin typeface="Arial Narrow" panose="020B0606020202030204" pitchFamily="34" charset="0"/>
              </a:defRPr>
            </a:lvl1pPr>
          </a:lstStyle>
          <a:p>
            <a:pPr lvl="0"/>
            <a:r>
              <a:rPr lang="en-US" dirty="0"/>
              <a:t>REGEL 1</a:t>
            </a:r>
          </a:p>
        </p:txBody>
      </p:sp>
      <p:sp>
        <p:nvSpPr>
          <p:cNvPr id="28" name="Text Placeholder 23"/>
          <p:cNvSpPr>
            <a:spLocks noGrp="1"/>
          </p:cNvSpPr>
          <p:nvPr>
            <p:ph type="body" sz="quarter" idx="12" hasCustomPrompt="1"/>
          </p:nvPr>
        </p:nvSpPr>
        <p:spPr>
          <a:xfrm>
            <a:off x="518149" y="3501785"/>
            <a:ext cx="2769696" cy="446223"/>
          </a:xfrm>
          <a:prstGeom prst="rect">
            <a:avLst/>
          </a:prstGeom>
        </p:spPr>
        <p:txBody>
          <a:bodyPr>
            <a:noAutofit/>
          </a:bodyPr>
          <a:lstStyle>
            <a:lvl1pPr marL="0" indent="0">
              <a:buNone/>
              <a:defRPr sz="2700" cap="all" baseline="0">
                <a:solidFill>
                  <a:schemeClr val="bg1"/>
                </a:solidFill>
                <a:latin typeface="Arial Narrow" panose="020B0606020202030204" pitchFamily="34" charset="0"/>
              </a:defRPr>
            </a:lvl1pPr>
          </a:lstStyle>
          <a:p>
            <a:pPr lvl="0"/>
            <a:r>
              <a:rPr lang="en-US" dirty="0"/>
              <a:t>REGEL 2</a:t>
            </a:r>
          </a:p>
        </p:txBody>
      </p:sp>
      <p:sp>
        <p:nvSpPr>
          <p:cNvPr id="29" name="Text Placeholder 23"/>
          <p:cNvSpPr>
            <a:spLocks noGrp="1"/>
          </p:cNvSpPr>
          <p:nvPr>
            <p:ph type="body" sz="quarter" idx="13" hasCustomPrompt="1"/>
          </p:nvPr>
        </p:nvSpPr>
        <p:spPr>
          <a:xfrm>
            <a:off x="518149" y="3802491"/>
            <a:ext cx="2769696" cy="446223"/>
          </a:xfrm>
          <a:prstGeom prst="rect">
            <a:avLst/>
          </a:prstGeom>
        </p:spPr>
        <p:txBody>
          <a:bodyPr>
            <a:noAutofit/>
          </a:bodyPr>
          <a:lstStyle>
            <a:lvl1pPr marL="0" indent="0">
              <a:buNone/>
              <a:defRPr sz="2700" cap="all" baseline="0">
                <a:solidFill>
                  <a:schemeClr val="bg1"/>
                </a:solidFill>
                <a:latin typeface="Arial Narrow" panose="020B0606020202030204" pitchFamily="34" charset="0"/>
              </a:defRPr>
            </a:lvl1pPr>
          </a:lstStyle>
          <a:p>
            <a:pPr lvl="0"/>
            <a:r>
              <a:rPr lang="en-US" dirty="0"/>
              <a:t>REGEL 3</a:t>
            </a:r>
          </a:p>
        </p:txBody>
      </p:sp>
      <p:sp>
        <p:nvSpPr>
          <p:cNvPr id="30" name="Text Placeholder 23"/>
          <p:cNvSpPr>
            <a:spLocks noGrp="1"/>
          </p:cNvSpPr>
          <p:nvPr>
            <p:ph type="body" sz="quarter" idx="14" hasCustomPrompt="1"/>
          </p:nvPr>
        </p:nvSpPr>
        <p:spPr>
          <a:xfrm>
            <a:off x="518149" y="4267615"/>
            <a:ext cx="2769696" cy="714263"/>
          </a:xfrm>
          <a:prstGeom prst="rect">
            <a:avLst/>
          </a:prstGeom>
        </p:spPr>
        <p:txBody>
          <a:bodyPr>
            <a:noAutofit/>
          </a:bodyPr>
          <a:lstStyle>
            <a:lvl1pPr marL="0" indent="0">
              <a:lnSpc>
                <a:spcPct val="70000"/>
              </a:lnSpc>
              <a:buNone/>
              <a:defRPr sz="1237" baseline="0">
                <a:solidFill>
                  <a:schemeClr val="bg1"/>
                </a:solidFill>
                <a:latin typeface="Arial Narrow" panose="020B0606020202030204" pitchFamily="34" charset="0"/>
              </a:defRPr>
            </a:lvl1pPr>
          </a:lstStyle>
          <a:p>
            <a:pPr lvl="0"/>
            <a:r>
              <a:rPr lang="en-US" dirty="0"/>
              <a:t>Body </a:t>
            </a:r>
            <a:r>
              <a:rPr lang="en-US" dirty="0" err="1"/>
              <a:t>tekst</a:t>
            </a:r>
            <a:endParaRPr lang="en-US" dirty="0"/>
          </a:p>
          <a:p>
            <a:pPr lvl="0"/>
            <a:r>
              <a:rPr lang="en-US" dirty="0"/>
              <a:t>Body </a:t>
            </a:r>
            <a:r>
              <a:rPr lang="en-US" dirty="0" err="1"/>
              <a:t>tekst</a:t>
            </a:r>
            <a:endParaRPr lang="en-US" dirty="0"/>
          </a:p>
          <a:p>
            <a:pPr lvl="0"/>
            <a:r>
              <a:rPr lang="en-US" dirty="0"/>
              <a:t>Body </a:t>
            </a:r>
            <a:r>
              <a:rPr lang="en-US" dirty="0" err="1"/>
              <a:t>tekst</a:t>
            </a:r>
            <a:endParaRPr lang="en-US" dirty="0"/>
          </a:p>
        </p:txBody>
      </p:sp>
    </p:spTree>
    <p:extLst>
      <p:ext uri="{BB962C8B-B14F-4D97-AF65-F5344CB8AC3E}">
        <p14:creationId xmlns:p14="http://schemas.microsoft.com/office/powerpoint/2010/main" val="376583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 decel="94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8" presetClass="emph" presetSubtype="0" accel="36000" decel="64000" fill="hold" nodeType="withEffect">
                                  <p:stCondLst>
                                    <p:cond delay="0"/>
                                  </p:stCondLst>
                                  <p:childTnLst>
                                    <p:animRot by="5400000">
                                      <p:cBhvr>
                                        <p:cTn id="10" dur="1000" fill="hold"/>
                                        <p:tgtEl>
                                          <p:spTgt spid="18"/>
                                        </p:tgtEl>
                                        <p:attrNameLst>
                                          <p:attrName>r</p:attrName>
                                        </p:attrNameLst>
                                      </p:cBhvr>
                                    </p:animRot>
                                  </p:childTnLst>
                                </p:cTn>
                              </p:par>
                              <p:par>
                                <p:cTn id="11" presetID="2" presetClass="entr" presetSubtype="2" accel="4000" decel="94000" fill="hold" nodeType="withEffect">
                                  <p:stCondLst>
                                    <p:cond delay="10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1+#ppt_w/2"/>
                                          </p:val>
                                        </p:tav>
                                        <p:tav tm="100000">
                                          <p:val>
                                            <p:strVal val="#ppt_x"/>
                                          </p:val>
                                        </p:tav>
                                      </p:tavLst>
                                    </p:anim>
                                    <p:anim calcmode="lin" valueType="num">
                                      <p:cBhvr additive="base">
                                        <p:cTn id="14" dur="1000" fill="hold"/>
                                        <p:tgtEl>
                                          <p:spTgt spid="19"/>
                                        </p:tgtEl>
                                        <p:attrNameLst>
                                          <p:attrName>ppt_y</p:attrName>
                                        </p:attrNameLst>
                                      </p:cBhvr>
                                      <p:tavLst>
                                        <p:tav tm="0">
                                          <p:val>
                                            <p:strVal val="#ppt_y"/>
                                          </p:val>
                                        </p:tav>
                                        <p:tav tm="100000">
                                          <p:val>
                                            <p:strVal val="#ppt_y"/>
                                          </p:val>
                                        </p:tav>
                                      </p:tavLst>
                                    </p:anim>
                                  </p:childTnLst>
                                </p:cTn>
                              </p:par>
                              <p:par>
                                <p:cTn id="15" presetID="8" presetClass="emph" presetSubtype="0" accel="36000" decel="64000" fill="hold" nodeType="withEffect">
                                  <p:stCondLst>
                                    <p:cond delay="100"/>
                                  </p:stCondLst>
                                  <p:childTnLst>
                                    <p:animRot by="5400000">
                                      <p:cBhvr>
                                        <p:cTn id="16" dur="1000" fill="hold"/>
                                        <p:tgtEl>
                                          <p:spTgt spid="19"/>
                                        </p:tgtEl>
                                        <p:attrNameLst>
                                          <p:attrName>r</p:attrName>
                                        </p:attrNameLst>
                                      </p:cBhvr>
                                    </p:animRot>
                                  </p:childTnLst>
                                </p:cTn>
                              </p:par>
                              <p:par>
                                <p:cTn id="17" presetID="2" presetClass="entr" presetSubtype="2" accel="4000" decel="94000" fill="hold" nodeType="withEffect">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1+#ppt_w/2"/>
                                          </p:val>
                                        </p:tav>
                                        <p:tav tm="100000">
                                          <p:val>
                                            <p:strVal val="#ppt_x"/>
                                          </p:val>
                                        </p:tav>
                                      </p:tavLst>
                                    </p:anim>
                                    <p:anim calcmode="lin" valueType="num">
                                      <p:cBhvr additive="base">
                                        <p:cTn id="20" dur="1000" fill="hold"/>
                                        <p:tgtEl>
                                          <p:spTgt spid="20"/>
                                        </p:tgtEl>
                                        <p:attrNameLst>
                                          <p:attrName>ppt_y</p:attrName>
                                        </p:attrNameLst>
                                      </p:cBhvr>
                                      <p:tavLst>
                                        <p:tav tm="0">
                                          <p:val>
                                            <p:strVal val="#ppt_y"/>
                                          </p:val>
                                        </p:tav>
                                        <p:tav tm="100000">
                                          <p:val>
                                            <p:strVal val="#ppt_y"/>
                                          </p:val>
                                        </p:tav>
                                      </p:tavLst>
                                    </p:anim>
                                  </p:childTnLst>
                                </p:cTn>
                              </p:par>
                              <p:par>
                                <p:cTn id="21" presetID="8" presetClass="emph" presetSubtype="0" accel="36000" decel="64000" fill="hold" nodeType="withEffect">
                                  <p:stCondLst>
                                    <p:cond delay="200"/>
                                  </p:stCondLst>
                                  <p:childTnLst>
                                    <p:animRot by="5400000">
                                      <p:cBhvr>
                                        <p:cTn id="22" dur="1000" fill="hold"/>
                                        <p:tgtEl>
                                          <p:spTgt spid="20"/>
                                        </p:tgtEl>
                                        <p:attrNameLst>
                                          <p:attrName>r</p:attrName>
                                        </p:attrNameLst>
                                      </p:cBhvr>
                                    </p:animRot>
                                  </p:childTnLst>
                                </p:cTn>
                              </p:par>
                              <p:par>
                                <p:cTn id="23" presetID="2" presetClass="entr" presetSubtype="2" accel="4000" decel="94000" fill="hold" nodeType="withEffect">
                                  <p:stCondLst>
                                    <p:cond delay="3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000" fill="hold"/>
                                        <p:tgtEl>
                                          <p:spTgt spid="21"/>
                                        </p:tgtEl>
                                        <p:attrNameLst>
                                          <p:attrName>ppt_x</p:attrName>
                                        </p:attrNameLst>
                                      </p:cBhvr>
                                      <p:tavLst>
                                        <p:tav tm="0">
                                          <p:val>
                                            <p:strVal val="1+#ppt_w/2"/>
                                          </p:val>
                                        </p:tav>
                                        <p:tav tm="100000">
                                          <p:val>
                                            <p:strVal val="#ppt_x"/>
                                          </p:val>
                                        </p:tav>
                                      </p:tavLst>
                                    </p:anim>
                                    <p:anim calcmode="lin" valueType="num">
                                      <p:cBhvr additive="base">
                                        <p:cTn id="26" dur="1000" fill="hold"/>
                                        <p:tgtEl>
                                          <p:spTgt spid="21"/>
                                        </p:tgtEl>
                                        <p:attrNameLst>
                                          <p:attrName>ppt_y</p:attrName>
                                        </p:attrNameLst>
                                      </p:cBhvr>
                                      <p:tavLst>
                                        <p:tav tm="0">
                                          <p:val>
                                            <p:strVal val="#ppt_y"/>
                                          </p:val>
                                        </p:tav>
                                        <p:tav tm="100000">
                                          <p:val>
                                            <p:strVal val="#ppt_y"/>
                                          </p:val>
                                        </p:tav>
                                      </p:tavLst>
                                    </p:anim>
                                  </p:childTnLst>
                                </p:cTn>
                              </p:par>
                              <p:par>
                                <p:cTn id="27" presetID="8" presetClass="emph" presetSubtype="0" accel="36000" decel="64000" fill="hold" nodeType="withEffect">
                                  <p:stCondLst>
                                    <p:cond delay="300"/>
                                  </p:stCondLst>
                                  <p:childTnLst>
                                    <p:animRot by="5400000">
                                      <p:cBhvr>
                                        <p:cTn id="28" dur="1000" fill="hold"/>
                                        <p:tgtEl>
                                          <p:spTgt spid="21"/>
                                        </p:tgtEl>
                                        <p:attrNameLst>
                                          <p:attrName>r</p:attrName>
                                        </p:attrNameLst>
                                      </p:cBhvr>
                                    </p:animRot>
                                  </p:childTnLst>
                                </p:cTn>
                              </p:par>
                              <p:par>
                                <p:cTn id="29" presetID="2" presetClass="entr" presetSubtype="2" accel="4000" decel="94000" fill="hold" nodeType="withEffect">
                                  <p:stCondLst>
                                    <p:cond delay="4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1+#ppt_w/2"/>
                                          </p:val>
                                        </p:tav>
                                        <p:tav tm="100000">
                                          <p:val>
                                            <p:strVal val="#ppt_x"/>
                                          </p:val>
                                        </p:tav>
                                      </p:tavLst>
                                    </p:anim>
                                    <p:anim calcmode="lin" valueType="num">
                                      <p:cBhvr additive="base">
                                        <p:cTn id="32" dur="1000" fill="hold"/>
                                        <p:tgtEl>
                                          <p:spTgt spid="22"/>
                                        </p:tgtEl>
                                        <p:attrNameLst>
                                          <p:attrName>ppt_y</p:attrName>
                                        </p:attrNameLst>
                                      </p:cBhvr>
                                      <p:tavLst>
                                        <p:tav tm="0">
                                          <p:val>
                                            <p:strVal val="#ppt_y"/>
                                          </p:val>
                                        </p:tav>
                                        <p:tav tm="100000">
                                          <p:val>
                                            <p:strVal val="#ppt_y"/>
                                          </p:val>
                                        </p:tav>
                                      </p:tavLst>
                                    </p:anim>
                                  </p:childTnLst>
                                </p:cTn>
                              </p:par>
                              <p:par>
                                <p:cTn id="33" presetID="8" presetClass="emph" presetSubtype="0" accel="36000" decel="64000" fill="hold" nodeType="withEffect">
                                  <p:stCondLst>
                                    <p:cond delay="400"/>
                                  </p:stCondLst>
                                  <p:childTnLst>
                                    <p:animRot by="5400000">
                                      <p:cBhvr>
                                        <p:cTn id="34" dur="1000" fill="hold"/>
                                        <p:tgtEl>
                                          <p:spTgt spid="22"/>
                                        </p:tgtEl>
                                        <p:attrNameLst>
                                          <p:attrName>r</p:attrName>
                                        </p:attrNameLst>
                                      </p:cBhvr>
                                    </p:animRot>
                                  </p:childTnLst>
                                </p:cTn>
                              </p:par>
                              <p:par>
                                <p:cTn id="35" presetID="2" presetClass="entr" presetSubtype="2" accel="4000" decel="94000" fill="hold" nodeType="withEffect">
                                  <p:stCondLst>
                                    <p:cond delay="50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000" fill="hold"/>
                                        <p:tgtEl>
                                          <p:spTgt spid="23"/>
                                        </p:tgtEl>
                                        <p:attrNameLst>
                                          <p:attrName>ppt_x</p:attrName>
                                        </p:attrNameLst>
                                      </p:cBhvr>
                                      <p:tavLst>
                                        <p:tav tm="0">
                                          <p:val>
                                            <p:strVal val="1+#ppt_w/2"/>
                                          </p:val>
                                        </p:tav>
                                        <p:tav tm="100000">
                                          <p:val>
                                            <p:strVal val="#ppt_x"/>
                                          </p:val>
                                        </p:tav>
                                      </p:tavLst>
                                    </p:anim>
                                    <p:anim calcmode="lin" valueType="num">
                                      <p:cBhvr additive="base">
                                        <p:cTn id="38" dur="1000" fill="hold"/>
                                        <p:tgtEl>
                                          <p:spTgt spid="23"/>
                                        </p:tgtEl>
                                        <p:attrNameLst>
                                          <p:attrName>ppt_y</p:attrName>
                                        </p:attrNameLst>
                                      </p:cBhvr>
                                      <p:tavLst>
                                        <p:tav tm="0">
                                          <p:val>
                                            <p:strVal val="#ppt_y"/>
                                          </p:val>
                                        </p:tav>
                                        <p:tav tm="100000">
                                          <p:val>
                                            <p:strVal val="#ppt_y"/>
                                          </p:val>
                                        </p:tav>
                                      </p:tavLst>
                                    </p:anim>
                                  </p:childTnLst>
                                </p:cTn>
                              </p:par>
                              <p:par>
                                <p:cTn id="39" presetID="8" presetClass="emph" presetSubtype="0" accel="36000" decel="64000" fill="hold" nodeType="withEffect">
                                  <p:stCondLst>
                                    <p:cond delay="500"/>
                                  </p:stCondLst>
                                  <p:childTnLst>
                                    <p:animRot by="5400000">
                                      <p:cBhvr>
                                        <p:cTn id="40" dur="1000" fill="hold"/>
                                        <p:tgtEl>
                                          <p:spTgt spid="23"/>
                                        </p:tgtEl>
                                        <p:attrNameLst>
                                          <p:attrName>r</p:attrName>
                                        </p:attrNameLst>
                                      </p:cBhvr>
                                    </p:animRot>
                                  </p:childTnLst>
                                </p:cTn>
                              </p:par>
                              <p:par>
                                <p:cTn id="41" presetID="2" presetClass="entr" presetSubtype="2" accel="4000" decel="94000" fill="hold" nodeType="withEffect">
                                  <p:stCondLst>
                                    <p:cond delay="60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1000" fill="hold"/>
                                        <p:tgtEl>
                                          <p:spTgt spid="24"/>
                                        </p:tgtEl>
                                        <p:attrNameLst>
                                          <p:attrName>ppt_x</p:attrName>
                                        </p:attrNameLst>
                                      </p:cBhvr>
                                      <p:tavLst>
                                        <p:tav tm="0">
                                          <p:val>
                                            <p:strVal val="1+#ppt_w/2"/>
                                          </p:val>
                                        </p:tav>
                                        <p:tav tm="100000">
                                          <p:val>
                                            <p:strVal val="#ppt_x"/>
                                          </p:val>
                                        </p:tav>
                                      </p:tavLst>
                                    </p:anim>
                                    <p:anim calcmode="lin" valueType="num">
                                      <p:cBhvr additive="base">
                                        <p:cTn id="44" dur="1000" fill="hold"/>
                                        <p:tgtEl>
                                          <p:spTgt spid="24"/>
                                        </p:tgtEl>
                                        <p:attrNameLst>
                                          <p:attrName>ppt_y</p:attrName>
                                        </p:attrNameLst>
                                      </p:cBhvr>
                                      <p:tavLst>
                                        <p:tav tm="0">
                                          <p:val>
                                            <p:strVal val="#ppt_y"/>
                                          </p:val>
                                        </p:tav>
                                        <p:tav tm="100000">
                                          <p:val>
                                            <p:strVal val="#ppt_y"/>
                                          </p:val>
                                        </p:tav>
                                      </p:tavLst>
                                    </p:anim>
                                  </p:childTnLst>
                                </p:cTn>
                              </p:par>
                              <p:par>
                                <p:cTn id="45" presetID="8" presetClass="emph" presetSubtype="0" accel="36000" decel="64000" fill="hold" nodeType="withEffect">
                                  <p:stCondLst>
                                    <p:cond delay="600"/>
                                  </p:stCondLst>
                                  <p:childTnLst>
                                    <p:animRot by="5400000">
                                      <p:cBhvr>
                                        <p:cTn id="46" dur="1000" fill="hold"/>
                                        <p:tgtEl>
                                          <p:spTgt spid="24"/>
                                        </p:tgtEl>
                                        <p:attrNameLst>
                                          <p:attrName>r</p:attrName>
                                        </p:attrNameLst>
                                      </p:cBhvr>
                                    </p:animRot>
                                  </p:childTnLst>
                                </p:cTn>
                              </p:par>
                              <p:par>
                                <p:cTn id="47" presetID="2" presetClass="entr" presetSubtype="2" accel="4000" decel="94000" fill="hold" nodeType="withEffect">
                                  <p:stCondLst>
                                    <p:cond delay="7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1000" fill="hold"/>
                                        <p:tgtEl>
                                          <p:spTgt spid="25"/>
                                        </p:tgtEl>
                                        <p:attrNameLst>
                                          <p:attrName>ppt_x</p:attrName>
                                        </p:attrNameLst>
                                      </p:cBhvr>
                                      <p:tavLst>
                                        <p:tav tm="0">
                                          <p:val>
                                            <p:strVal val="1+#ppt_w/2"/>
                                          </p:val>
                                        </p:tav>
                                        <p:tav tm="100000">
                                          <p:val>
                                            <p:strVal val="#ppt_x"/>
                                          </p:val>
                                        </p:tav>
                                      </p:tavLst>
                                    </p:anim>
                                    <p:anim calcmode="lin" valueType="num">
                                      <p:cBhvr additive="base">
                                        <p:cTn id="50" dur="1000" fill="hold"/>
                                        <p:tgtEl>
                                          <p:spTgt spid="25"/>
                                        </p:tgtEl>
                                        <p:attrNameLst>
                                          <p:attrName>ppt_y</p:attrName>
                                        </p:attrNameLst>
                                      </p:cBhvr>
                                      <p:tavLst>
                                        <p:tav tm="0">
                                          <p:val>
                                            <p:strVal val="#ppt_y"/>
                                          </p:val>
                                        </p:tav>
                                        <p:tav tm="100000">
                                          <p:val>
                                            <p:strVal val="#ppt_y"/>
                                          </p:val>
                                        </p:tav>
                                      </p:tavLst>
                                    </p:anim>
                                  </p:childTnLst>
                                </p:cTn>
                              </p:par>
                              <p:par>
                                <p:cTn id="51" presetID="8" presetClass="emph" presetSubtype="0" accel="36000" decel="64000" fill="hold" nodeType="withEffect">
                                  <p:stCondLst>
                                    <p:cond delay="700"/>
                                  </p:stCondLst>
                                  <p:childTnLst>
                                    <p:animRot by="5400000">
                                      <p:cBhvr>
                                        <p:cTn id="52" dur="1000" fill="hold"/>
                                        <p:tgtEl>
                                          <p:spTgt spid="25"/>
                                        </p:tgtEl>
                                        <p:attrNameLst>
                                          <p:attrName>r</p:attrName>
                                        </p:attrNameLst>
                                      </p:cBhvr>
                                    </p:animRot>
                                  </p:childTnLst>
                                </p:cTn>
                              </p:par>
                              <p:par>
                                <p:cTn id="53" presetID="2" presetClass="entr" presetSubtype="2" accel="4000" decel="94000" fill="hold" nodeType="withEffect">
                                  <p:stCondLst>
                                    <p:cond delay="80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1000" fill="hold"/>
                                        <p:tgtEl>
                                          <p:spTgt spid="26"/>
                                        </p:tgtEl>
                                        <p:attrNameLst>
                                          <p:attrName>ppt_x</p:attrName>
                                        </p:attrNameLst>
                                      </p:cBhvr>
                                      <p:tavLst>
                                        <p:tav tm="0">
                                          <p:val>
                                            <p:strVal val="1+#ppt_w/2"/>
                                          </p:val>
                                        </p:tav>
                                        <p:tav tm="100000">
                                          <p:val>
                                            <p:strVal val="#ppt_x"/>
                                          </p:val>
                                        </p:tav>
                                      </p:tavLst>
                                    </p:anim>
                                    <p:anim calcmode="lin" valueType="num">
                                      <p:cBhvr additive="base">
                                        <p:cTn id="56" dur="1000" fill="hold"/>
                                        <p:tgtEl>
                                          <p:spTgt spid="26"/>
                                        </p:tgtEl>
                                        <p:attrNameLst>
                                          <p:attrName>ppt_y</p:attrName>
                                        </p:attrNameLst>
                                      </p:cBhvr>
                                      <p:tavLst>
                                        <p:tav tm="0">
                                          <p:val>
                                            <p:strVal val="#ppt_y"/>
                                          </p:val>
                                        </p:tav>
                                        <p:tav tm="100000">
                                          <p:val>
                                            <p:strVal val="#ppt_y"/>
                                          </p:val>
                                        </p:tav>
                                      </p:tavLst>
                                    </p:anim>
                                  </p:childTnLst>
                                </p:cTn>
                              </p:par>
                              <p:par>
                                <p:cTn id="57" presetID="8" presetClass="emph" presetSubtype="0" accel="36000" decel="64000" fill="hold" nodeType="withEffect">
                                  <p:stCondLst>
                                    <p:cond delay="800"/>
                                  </p:stCondLst>
                                  <p:childTnLst>
                                    <p:animRot by="5400000">
                                      <p:cBhvr>
                                        <p:cTn id="58" dur="1000" fill="hold"/>
                                        <p:tgtEl>
                                          <p:spTgt spid="26"/>
                                        </p:tgtEl>
                                        <p:attrNameLst>
                                          <p:attrName>r</p:attrName>
                                        </p:attrNameLst>
                                      </p:cBhvr>
                                    </p:animRot>
                                  </p:childTnLst>
                                </p:cTn>
                              </p:par>
                              <p:par>
                                <p:cTn id="59" presetID="2" presetClass="entr" presetSubtype="2" accel="4000" decel="94000" fill="hold" nodeType="withEffect">
                                  <p:stCondLst>
                                    <p:cond delay="90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1000" fill="hold"/>
                                        <p:tgtEl>
                                          <p:spTgt spid="27"/>
                                        </p:tgtEl>
                                        <p:attrNameLst>
                                          <p:attrName>ppt_x</p:attrName>
                                        </p:attrNameLst>
                                      </p:cBhvr>
                                      <p:tavLst>
                                        <p:tav tm="0">
                                          <p:val>
                                            <p:strVal val="1+#ppt_w/2"/>
                                          </p:val>
                                        </p:tav>
                                        <p:tav tm="100000">
                                          <p:val>
                                            <p:strVal val="#ppt_x"/>
                                          </p:val>
                                        </p:tav>
                                      </p:tavLst>
                                    </p:anim>
                                    <p:anim calcmode="lin" valueType="num">
                                      <p:cBhvr additive="base">
                                        <p:cTn id="62" dur="1000" fill="hold"/>
                                        <p:tgtEl>
                                          <p:spTgt spid="27"/>
                                        </p:tgtEl>
                                        <p:attrNameLst>
                                          <p:attrName>ppt_y</p:attrName>
                                        </p:attrNameLst>
                                      </p:cBhvr>
                                      <p:tavLst>
                                        <p:tav tm="0">
                                          <p:val>
                                            <p:strVal val="#ppt_y"/>
                                          </p:val>
                                        </p:tav>
                                        <p:tav tm="100000">
                                          <p:val>
                                            <p:strVal val="#ppt_y"/>
                                          </p:val>
                                        </p:tav>
                                      </p:tavLst>
                                    </p:anim>
                                  </p:childTnLst>
                                </p:cTn>
                              </p:par>
                              <p:par>
                                <p:cTn id="63" presetID="8" presetClass="emph" presetSubtype="0" accel="36000" decel="64000" fill="hold" nodeType="withEffect">
                                  <p:stCondLst>
                                    <p:cond delay="900"/>
                                  </p:stCondLst>
                                  <p:childTnLst>
                                    <p:animRot by="5400000">
                                      <p:cBhvr>
                                        <p:cTn id="64" dur="1000" fill="hold"/>
                                        <p:tgtEl>
                                          <p:spTgt spid="27"/>
                                        </p:tgtEl>
                                        <p:attrNameLst>
                                          <p:attrName>r</p:attrName>
                                        </p:attrNameLst>
                                      </p:cBhvr>
                                    </p:animRot>
                                  </p:childTnLst>
                                </p:cTn>
                              </p:par>
                              <p:par>
                                <p:cTn id="65" presetID="22" presetClass="entr" presetSubtype="1" fill="hold" grpId="0" nodeType="withEffect">
                                  <p:stCondLst>
                                    <p:cond delay="0"/>
                                  </p:stCondLst>
                                  <p:childTnLst>
                                    <p:set>
                                      <p:cBhvr>
                                        <p:cTn id="66" dur="1" fill="hold">
                                          <p:stCondLst>
                                            <p:cond delay="0"/>
                                          </p:stCondLst>
                                        </p:cTn>
                                        <p:tgtEl>
                                          <p:spTgt spid="15">
                                            <p:bg/>
                                          </p:spTgt>
                                        </p:tgtEl>
                                        <p:attrNameLst>
                                          <p:attrName>style.visibility</p:attrName>
                                        </p:attrNameLst>
                                      </p:cBhvr>
                                      <p:to>
                                        <p:strVal val="visible"/>
                                      </p:to>
                                    </p:set>
                                    <p:animEffect transition="in" filter="wipe(up)">
                                      <p:cBhvr>
                                        <p:cTn id="67" dur="500"/>
                                        <p:tgtEl>
                                          <p:spTgt spid="15">
                                            <p:bg/>
                                          </p:spTgt>
                                        </p:tgtEl>
                                      </p:cBhvr>
                                    </p:animEffect>
                                  </p:childTnLst>
                                </p:cTn>
                              </p:par>
                              <p:par>
                                <p:cTn id="68" presetID="22" presetClass="entr" presetSubtype="1" fill="hold" grpId="0" nodeType="withEffect" nodePh="1">
                                  <p:stCondLst>
                                    <p:cond delay="0"/>
                                  </p:stCondLst>
                                  <p:endCondLst>
                                    <p:cond evt="begin" delay="0">
                                      <p:tn val="68"/>
                                    </p:cond>
                                  </p:endCondLst>
                                  <p:childTnLst>
                                    <p:set>
                                      <p:cBhvr>
                                        <p:cTn id="69" dur="1" fill="hold">
                                          <p:stCondLst>
                                            <p:cond delay="0"/>
                                          </p:stCondLst>
                                        </p:cTn>
                                        <p:tgtEl>
                                          <p:spTgt spid="15">
                                            <p:txEl>
                                              <p:pRg st="0" end="0"/>
                                            </p:txEl>
                                          </p:spTgt>
                                        </p:tgtEl>
                                        <p:attrNameLst>
                                          <p:attrName>style.visibility</p:attrName>
                                        </p:attrNameLst>
                                      </p:cBhvr>
                                      <p:to>
                                        <p:strVal val="visible"/>
                                      </p:to>
                                    </p:set>
                                    <p:animEffect transition="in" filter="wipe(up)">
                                      <p:cBhvr>
                                        <p:cTn id="70" dur="500"/>
                                        <p:tgtEl>
                                          <p:spTgt spid="15">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
                                            <p:txEl>
                                              <p:pRg st="0" end="0"/>
                                            </p:txEl>
                                          </p:spTgt>
                                        </p:tgtEl>
                                        <p:attrNameLst>
                                          <p:attrName>style.visibility</p:attrName>
                                        </p:attrNameLst>
                                      </p:cBhvr>
                                      <p:to>
                                        <p:strVal val="visible"/>
                                      </p:to>
                                    </p:set>
                                    <p:animEffect transition="in" filter="fade">
                                      <p:cBhvr>
                                        <p:cTn id="73" dur="500"/>
                                        <p:tgtEl>
                                          <p:spTgt spid="16">
                                            <p:txEl>
                                              <p:pRg st="0" end="0"/>
                                            </p:txEl>
                                          </p:spTgt>
                                        </p:tgtEl>
                                      </p:cBhvr>
                                    </p:animEffect>
                                  </p:childTnLst>
                                </p:cTn>
                              </p:par>
                              <p:par>
                                <p:cTn id="74" presetID="10" presetClass="entr" presetSubtype="0" fill="hold" grpId="0" nodeType="withEffect">
                                  <p:stCondLst>
                                    <p:cond delay="100"/>
                                  </p:stCondLst>
                                  <p:childTnLst>
                                    <p:set>
                                      <p:cBhvr>
                                        <p:cTn id="75" dur="1" fill="hold">
                                          <p:stCondLst>
                                            <p:cond delay="0"/>
                                          </p:stCondLst>
                                        </p:cTn>
                                        <p:tgtEl>
                                          <p:spTgt spid="28">
                                            <p:txEl>
                                              <p:pRg st="0" end="0"/>
                                            </p:txEl>
                                          </p:spTgt>
                                        </p:tgtEl>
                                        <p:attrNameLst>
                                          <p:attrName>style.visibility</p:attrName>
                                        </p:attrNameLst>
                                      </p:cBhvr>
                                      <p:to>
                                        <p:strVal val="visible"/>
                                      </p:to>
                                    </p:set>
                                    <p:animEffect transition="in" filter="fade">
                                      <p:cBhvr>
                                        <p:cTn id="76" dur="500"/>
                                        <p:tgtEl>
                                          <p:spTgt spid="28">
                                            <p:txEl>
                                              <p:pRg st="0" end="0"/>
                                            </p:txEl>
                                          </p:spTgt>
                                        </p:tgtEl>
                                      </p:cBhvr>
                                    </p:animEffect>
                                  </p:childTnLst>
                                </p:cTn>
                              </p:par>
                              <p:par>
                                <p:cTn id="77" presetID="10" presetClass="entr" presetSubtype="0" fill="hold" grpId="0" nodeType="withEffect">
                                  <p:stCondLst>
                                    <p:cond delay="200"/>
                                  </p:stCondLst>
                                  <p:childTnLst>
                                    <p:set>
                                      <p:cBhvr>
                                        <p:cTn id="78" dur="1" fill="hold">
                                          <p:stCondLst>
                                            <p:cond delay="0"/>
                                          </p:stCondLst>
                                        </p:cTn>
                                        <p:tgtEl>
                                          <p:spTgt spid="29">
                                            <p:txEl>
                                              <p:pRg st="0" end="0"/>
                                            </p:txEl>
                                          </p:spTgt>
                                        </p:tgtEl>
                                        <p:attrNameLst>
                                          <p:attrName>style.visibility</p:attrName>
                                        </p:attrNameLst>
                                      </p:cBhvr>
                                      <p:to>
                                        <p:strVal val="visible"/>
                                      </p:to>
                                    </p:set>
                                    <p:animEffect transition="in" filter="fade">
                                      <p:cBhvr>
                                        <p:cTn id="79" dur="500"/>
                                        <p:tgtEl>
                                          <p:spTgt spid="29">
                                            <p:txEl>
                                              <p:pRg st="0" end="0"/>
                                            </p:txEl>
                                          </p:spTgt>
                                        </p:tgtEl>
                                      </p:cBhvr>
                                    </p:animEffect>
                                  </p:childTnLst>
                                </p:cTn>
                              </p:par>
                              <p:par>
                                <p:cTn id="80" presetID="10" presetClass="entr" presetSubtype="0" fill="hold" grpId="0" nodeType="withEffect">
                                  <p:stCondLst>
                                    <p:cond delay="200"/>
                                  </p:stCondLst>
                                  <p:childTnLst>
                                    <p:set>
                                      <p:cBhvr>
                                        <p:cTn id="81" dur="1" fill="hold">
                                          <p:stCondLst>
                                            <p:cond delay="0"/>
                                          </p:stCondLst>
                                        </p:cTn>
                                        <p:tgtEl>
                                          <p:spTgt spid="30">
                                            <p:txEl>
                                              <p:pRg st="0" end="0"/>
                                            </p:txEl>
                                          </p:spTgt>
                                        </p:tgtEl>
                                        <p:attrNameLst>
                                          <p:attrName>style.visibility</p:attrName>
                                        </p:attrNameLst>
                                      </p:cBhvr>
                                      <p:to>
                                        <p:strVal val="visible"/>
                                      </p:to>
                                    </p:set>
                                    <p:animEffect transition="in" filter="fade">
                                      <p:cBhvr>
                                        <p:cTn id="82" dur="500"/>
                                        <p:tgtEl>
                                          <p:spTgt spid="30">
                                            <p:txEl>
                                              <p:pRg st="0" end="0"/>
                                            </p:txEl>
                                          </p:spTgt>
                                        </p:tgtEl>
                                      </p:cBhvr>
                                    </p:animEffect>
                                  </p:childTnLst>
                                </p:cTn>
                              </p:par>
                              <p:par>
                                <p:cTn id="83" presetID="10" presetClass="entr" presetSubtype="0" fill="hold" grpId="0" nodeType="withEffect">
                                  <p:stCondLst>
                                    <p:cond delay="200"/>
                                  </p:stCondLst>
                                  <p:childTnLst>
                                    <p:set>
                                      <p:cBhvr>
                                        <p:cTn id="84" dur="1" fill="hold">
                                          <p:stCondLst>
                                            <p:cond delay="0"/>
                                          </p:stCondLst>
                                        </p:cTn>
                                        <p:tgtEl>
                                          <p:spTgt spid="30">
                                            <p:txEl>
                                              <p:pRg st="1" end="1"/>
                                            </p:txEl>
                                          </p:spTgt>
                                        </p:tgtEl>
                                        <p:attrNameLst>
                                          <p:attrName>style.visibility</p:attrName>
                                        </p:attrNameLst>
                                      </p:cBhvr>
                                      <p:to>
                                        <p:strVal val="visible"/>
                                      </p:to>
                                    </p:set>
                                    <p:animEffect transition="in" filter="fade">
                                      <p:cBhvr>
                                        <p:cTn id="85" dur="500"/>
                                        <p:tgtEl>
                                          <p:spTgt spid="30">
                                            <p:txEl>
                                              <p:pRg st="1" end="1"/>
                                            </p:txEl>
                                          </p:spTgt>
                                        </p:tgtEl>
                                      </p:cBhvr>
                                    </p:animEffect>
                                  </p:childTnLst>
                                </p:cTn>
                              </p:par>
                              <p:par>
                                <p:cTn id="86" presetID="10" presetClass="entr" presetSubtype="0" fill="hold" grpId="0" nodeType="withEffect">
                                  <p:stCondLst>
                                    <p:cond delay="200"/>
                                  </p:stCondLst>
                                  <p:childTnLst>
                                    <p:set>
                                      <p:cBhvr>
                                        <p:cTn id="87" dur="1" fill="hold">
                                          <p:stCondLst>
                                            <p:cond delay="0"/>
                                          </p:stCondLst>
                                        </p:cTn>
                                        <p:tgtEl>
                                          <p:spTgt spid="30">
                                            <p:txEl>
                                              <p:pRg st="2" end="2"/>
                                            </p:txEl>
                                          </p:spTgt>
                                        </p:tgtEl>
                                        <p:attrNameLst>
                                          <p:attrName>style.visibility</p:attrName>
                                        </p:attrNameLst>
                                      </p:cBhvr>
                                      <p:to>
                                        <p:strVal val="visible"/>
                                      </p:to>
                                    </p:set>
                                    <p:animEffect transition="in" filter="fade">
                                      <p:cBhvr>
                                        <p:cTn id="88"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tmplLst>
          <p:tmpl>
            <p:tnLst>
              <p:par>
                <p:cTn presetID="22" presetClass="entr" presetSubtype="1"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 lvl="1">
            <p:tnLst>
              <p:par>
                <p:cTn presetID="22" presetClass="entr" presetSubtype="1" fill="hold" nodeType="with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28" grpId="0" build="p">
        <p:tmplLst>
          <p:tmpl lvl="1">
            <p:tnLst>
              <p:par>
                <p:cTn presetID="10" presetClass="entr" presetSubtype="0" fill="hold" nodeType="withEffect">
                  <p:stCondLst>
                    <p:cond delay="1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slide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982642">
            <a:off x="2060782" y="-2961538"/>
            <a:ext cx="5330022" cy="10238611"/>
          </a:xfrm>
          <a:prstGeom prst="rect">
            <a:avLst/>
          </a:prstGeom>
        </p:spPr>
      </p:pic>
      <p:pic>
        <p:nvPicPr>
          <p:cNvPr id="5" name="Picture 4">
            <a:hlinkClick r:id="" action="ppaction://noaction"/>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1035" y="4611824"/>
            <a:ext cx="1016355" cy="359465"/>
          </a:xfrm>
          <a:prstGeom prst="rect">
            <a:avLst/>
          </a:prstGeom>
        </p:spPr>
      </p:pic>
      <p:sp>
        <p:nvSpPr>
          <p:cNvPr id="17" name="Text Placeholder 23"/>
          <p:cNvSpPr>
            <a:spLocks noGrp="1"/>
          </p:cNvSpPr>
          <p:nvPr>
            <p:ph type="body" sz="quarter" idx="11" hasCustomPrompt="1"/>
          </p:nvPr>
        </p:nvSpPr>
        <p:spPr>
          <a:xfrm>
            <a:off x="763848" y="2246298"/>
            <a:ext cx="2769696" cy="446223"/>
          </a:xfrm>
          <a:prstGeom prst="rect">
            <a:avLst/>
          </a:prstGeom>
        </p:spPr>
        <p:txBody>
          <a:bodyPr>
            <a:noAutofit/>
          </a:bodyPr>
          <a:lstStyle>
            <a:lvl1pPr marL="0" indent="0">
              <a:buNone/>
              <a:defRPr sz="3375" b="1" cap="all" baseline="0">
                <a:solidFill>
                  <a:schemeClr val="bg1"/>
                </a:solidFill>
                <a:latin typeface="Arial Narrow" panose="020B0606020202030204" pitchFamily="34" charset="0"/>
              </a:defRPr>
            </a:lvl1pPr>
          </a:lstStyle>
          <a:p>
            <a:pPr lvl="0"/>
            <a:r>
              <a:rPr lang="en-US" dirty="0"/>
              <a:t>TITEL NAAM</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395018">
            <a:off x="5874654" y="175679"/>
            <a:ext cx="4832653" cy="3525381"/>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395018">
            <a:off x="5878861" y="173649"/>
            <a:ext cx="4832653" cy="3525381"/>
          </a:xfrm>
          <a:prstGeom prst="rect">
            <a:avLst/>
          </a:prstGeom>
        </p:spPr>
      </p:pic>
      <p:pic>
        <p:nvPicPr>
          <p:cNvPr id="28" name="Pictur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95018">
            <a:off x="5874769" y="175731"/>
            <a:ext cx="4832653" cy="3525381"/>
          </a:xfrm>
          <a:prstGeom prst="rect">
            <a:avLst/>
          </a:prstGeom>
        </p:spPr>
      </p:pic>
    </p:spTree>
    <p:extLst>
      <p:ext uri="{BB962C8B-B14F-4D97-AF65-F5344CB8AC3E}">
        <p14:creationId xmlns:p14="http://schemas.microsoft.com/office/powerpoint/2010/main" val="322106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55"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0" presetClass="entr" presetSubtype="0" decel="10000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strVal val="#ppt_w+.3"/>
                                          </p:val>
                                        </p:tav>
                                        <p:tav tm="100000">
                                          <p:val>
                                            <p:strVal val="#ppt_w"/>
                                          </p:val>
                                        </p:tav>
                                      </p:tavLst>
                                    </p:anim>
                                    <p:anim calcmode="lin" valueType="num">
                                      <p:cBhvr>
                                        <p:cTn id="16" dur="1000" fill="hold"/>
                                        <p:tgtEl>
                                          <p:spTgt spid="15"/>
                                        </p:tgtEl>
                                        <p:attrNameLst>
                                          <p:attrName>ppt_h</p:attrName>
                                        </p:attrNameLst>
                                      </p:cBhvr>
                                      <p:tavLst>
                                        <p:tav tm="0">
                                          <p:val>
                                            <p:strVal val="#ppt_h"/>
                                          </p:val>
                                        </p:tav>
                                        <p:tav tm="100000">
                                          <p:val>
                                            <p:strVal val="#ppt_h"/>
                                          </p:val>
                                        </p:tav>
                                      </p:tavLst>
                                    </p:anim>
                                    <p:animEffect transition="in" filter="fade">
                                      <p:cBhvr>
                                        <p:cTn id="17" dur="1000"/>
                                        <p:tgtEl>
                                          <p:spTgt spid="15"/>
                                        </p:tgtEl>
                                      </p:cBhvr>
                                    </p:animEffect>
                                  </p:childTnLst>
                                </p:cTn>
                              </p:par>
                              <p:par>
                                <p:cTn id="18" presetID="42"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slide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982642">
            <a:off x="2060782" y="-2961538"/>
            <a:ext cx="5330022" cy="10238611"/>
          </a:xfrm>
          <a:prstGeom prst="rect">
            <a:avLst/>
          </a:prstGeom>
        </p:spPr>
      </p:pic>
      <p:pic>
        <p:nvPicPr>
          <p:cNvPr id="5" name="Picture 4">
            <a:hlinkClick r:id="" action="ppaction://noaction"/>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1035" y="4611824"/>
            <a:ext cx="1016355" cy="359465"/>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395018">
            <a:off x="5874654" y="175679"/>
            <a:ext cx="4832653" cy="3525381"/>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395018">
            <a:off x="5878861" y="173649"/>
            <a:ext cx="4832653" cy="3525381"/>
          </a:xfrm>
          <a:prstGeom prst="rect">
            <a:avLst/>
          </a:prstGeom>
        </p:spPr>
      </p:pic>
      <p:pic>
        <p:nvPicPr>
          <p:cNvPr id="28" name="Pictur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95018">
            <a:off x="5874769" y="175731"/>
            <a:ext cx="4832653" cy="3525381"/>
          </a:xfrm>
          <a:prstGeom prst="rect">
            <a:avLst/>
          </a:prstGeom>
        </p:spPr>
      </p:pic>
      <p:sp>
        <p:nvSpPr>
          <p:cNvPr id="8" name="Text Placeholder 11"/>
          <p:cNvSpPr>
            <a:spLocks noGrp="1"/>
          </p:cNvSpPr>
          <p:nvPr>
            <p:ph type="body" sz="quarter" idx="16"/>
          </p:nvPr>
        </p:nvSpPr>
        <p:spPr>
          <a:xfrm>
            <a:off x="420551" y="3093249"/>
            <a:ext cx="2967939" cy="1888629"/>
          </a:xfrm>
          <a:prstGeom prst="rect">
            <a:avLst/>
          </a:prstGeom>
          <a:solidFill>
            <a:schemeClr val="tx1"/>
          </a:solidFill>
        </p:spPr>
        <p:txBody>
          <a:bodyPr/>
          <a:lstStyle>
            <a:lvl1pPr marL="0" indent="0">
              <a:buNone/>
              <a:defRPr/>
            </a:lvl1pPr>
          </a:lstStyle>
          <a:p>
            <a:pPr lvl="0"/>
            <a:endParaRPr lang="en-US" dirty="0"/>
          </a:p>
        </p:txBody>
      </p:sp>
      <p:sp>
        <p:nvSpPr>
          <p:cNvPr id="9" name="Text Placeholder 23"/>
          <p:cNvSpPr>
            <a:spLocks noGrp="1"/>
          </p:cNvSpPr>
          <p:nvPr>
            <p:ph type="body" sz="quarter" idx="11" hasCustomPrompt="1"/>
          </p:nvPr>
        </p:nvSpPr>
        <p:spPr>
          <a:xfrm>
            <a:off x="511381" y="3201080"/>
            <a:ext cx="2769696" cy="446223"/>
          </a:xfrm>
          <a:prstGeom prst="rect">
            <a:avLst/>
          </a:prstGeom>
        </p:spPr>
        <p:txBody>
          <a:bodyPr>
            <a:noAutofit/>
          </a:bodyPr>
          <a:lstStyle>
            <a:lvl1pPr marL="0" indent="0">
              <a:buNone/>
              <a:defRPr sz="2700" cap="all" baseline="0">
                <a:solidFill>
                  <a:schemeClr val="bg1"/>
                </a:solidFill>
                <a:latin typeface="Arial Narrow" panose="020B0606020202030204" pitchFamily="34" charset="0"/>
              </a:defRPr>
            </a:lvl1pPr>
          </a:lstStyle>
          <a:p>
            <a:pPr lvl="0"/>
            <a:r>
              <a:rPr lang="en-US" dirty="0"/>
              <a:t>REGEL 1</a:t>
            </a:r>
          </a:p>
        </p:txBody>
      </p:sp>
      <p:sp>
        <p:nvSpPr>
          <p:cNvPr id="10" name="Text Placeholder 23"/>
          <p:cNvSpPr>
            <a:spLocks noGrp="1"/>
          </p:cNvSpPr>
          <p:nvPr>
            <p:ph type="body" sz="quarter" idx="12" hasCustomPrompt="1"/>
          </p:nvPr>
        </p:nvSpPr>
        <p:spPr>
          <a:xfrm>
            <a:off x="518149" y="3501785"/>
            <a:ext cx="2769696" cy="446223"/>
          </a:xfrm>
          <a:prstGeom prst="rect">
            <a:avLst/>
          </a:prstGeom>
        </p:spPr>
        <p:txBody>
          <a:bodyPr>
            <a:noAutofit/>
          </a:bodyPr>
          <a:lstStyle>
            <a:lvl1pPr marL="0" indent="0">
              <a:buNone/>
              <a:defRPr sz="2700" cap="all" baseline="0">
                <a:solidFill>
                  <a:schemeClr val="bg1"/>
                </a:solidFill>
                <a:latin typeface="Arial Narrow" panose="020B0606020202030204" pitchFamily="34" charset="0"/>
              </a:defRPr>
            </a:lvl1pPr>
          </a:lstStyle>
          <a:p>
            <a:pPr lvl="0"/>
            <a:r>
              <a:rPr lang="en-US" dirty="0"/>
              <a:t>REGEL 2</a:t>
            </a:r>
          </a:p>
        </p:txBody>
      </p:sp>
      <p:sp>
        <p:nvSpPr>
          <p:cNvPr id="11" name="Text Placeholder 23"/>
          <p:cNvSpPr>
            <a:spLocks noGrp="1"/>
          </p:cNvSpPr>
          <p:nvPr>
            <p:ph type="body" sz="quarter" idx="13" hasCustomPrompt="1"/>
          </p:nvPr>
        </p:nvSpPr>
        <p:spPr>
          <a:xfrm>
            <a:off x="518149" y="3802491"/>
            <a:ext cx="2769696" cy="446223"/>
          </a:xfrm>
          <a:prstGeom prst="rect">
            <a:avLst/>
          </a:prstGeom>
        </p:spPr>
        <p:txBody>
          <a:bodyPr>
            <a:noAutofit/>
          </a:bodyPr>
          <a:lstStyle>
            <a:lvl1pPr marL="0" indent="0">
              <a:buNone/>
              <a:defRPr sz="2700" cap="all" baseline="0">
                <a:solidFill>
                  <a:schemeClr val="bg1"/>
                </a:solidFill>
                <a:latin typeface="Arial Narrow" panose="020B0606020202030204" pitchFamily="34" charset="0"/>
              </a:defRPr>
            </a:lvl1pPr>
          </a:lstStyle>
          <a:p>
            <a:pPr lvl="0"/>
            <a:r>
              <a:rPr lang="en-US" dirty="0"/>
              <a:t>REGEL 3</a:t>
            </a:r>
          </a:p>
        </p:txBody>
      </p:sp>
      <p:sp>
        <p:nvSpPr>
          <p:cNvPr id="12" name="Text Placeholder 23"/>
          <p:cNvSpPr>
            <a:spLocks noGrp="1"/>
          </p:cNvSpPr>
          <p:nvPr>
            <p:ph type="body" sz="quarter" idx="14" hasCustomPrompt="1"/>
          </p:nvPr>
        </p:nvSpPr>
        <p:spPr>
          <a:xfrm>
            <a:off x="518149" y="4267615"/>
            <a:ext cx="2769696" cy="714263"/>
          </a:xfrm>
          <a:prstGeom prst="rect">
            <a:avLst/>
          </a:prstGeom>
        </p:spPr>
        <p:txBody>
          <a:bodyPr>
            <a:noAutofit/>
          </a:bodyPr>
          <a:lstStyle>
            <a:lvl1pPr marL="0" indent="0">
              <a:lnSpc>
                <a:spcPct val="70000"/>
              </a:lnSpc>
              <a:buNone/>
              <a:defRPr sz="1237" baseline="0">
                <a:solidFill>
                  <a:schemeClr val="bg1"/>
                </a:solidFill>
                <a:latin typeface="Arial Narrow" panose="020B0606020202030204" pitchFamily="34" charset="0"/>
              </a:defRPr>
            </a:lvl1pPr>
          </a:lstStyle>
          <a:p>
            <a:pPr lvl="0"/>
            <a:r>
              <a:rPr lang="en-US" dirty="0"/>
              <a:t>Body </a:t>
            </a:r>
            <a:r>
              <a:rPr lang="en-US" dirty="0" err="1"/>
              <a:t>tekst</a:t>
            </a:r>
            <a:endParaRPr lang="en-US" dirty="0"/>
          </a:p>
          <a:p>
            <a:pPr lvl="0"/>
            <a:r>
              <a:rPr lang="en-US" dirty="0"/>
              <a:t>Body </a:t>
            </a:r>
            <a:r>
              <a:rPr lang="en-US" dirty="0" err="1"/>
              <a:t>tekst</a:t>
            </a:r>
            <a:endParaRPr lang="en-US" dirty="0"/>
          </a:p>
          <a:p>
            <a:pPr lvl="0"/>
            <a:r>
              <a:rPr lang="en-US" dirty="0"/>
              <a:t>Body </a:t>
            </a:r>
            <a:r>
              <a:rPr lang="en-US" dirty="0" err="1"/>
              <a:t>tekst</a:t>
            </a:r>
            <a:endParaRPr lang="en-US" dirty="0"/>
          </a:p>
        </p:txBody>
      </p:sp>
    </p:spTree>
    <p:extLst>
      <p:ext uri="{BB962C8B-B14F-4D97-AF65-F5344CB8AC3E}">
        <p14:creationId xmlns:p14="http://schemas.microsoft.com/office/powerpoint/2010/main" val="140663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3"/>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22" presetClass="entr" presetSubtype="1" fill="hold" grpId="0" nodeType="withEffect">
                                  <p:stCondLst>
                                    <p:cond delay="0"/>
                                  </p:stCondLst>
                                  <p:childTnLst>
                                    <p:set>
                                      <p:cBhvr>
                                        <p:cTn id="21" dur="1" fill="hold">
                                          <p:stCondLst>
                                            <p:cond delay="0"/>
                                          </p:stCondLst>
                                        </p:cTn>
                                        <p:tgtEl>
                                          <p:spTgt spid="8">
                                            <p:bg/>
                                          </p:spTgt>
                                        </p:tgtEl>
                                        <p:attrNameLst>
                                          <p:attrName>style.visibility</p:attrName>
                                        </p:attrNameLst>
                                      </p:cBhvr>
                                      <p:to>
                                        <p:strVal val="visible"/>
                                      </p:to>
                                    </p:set>
                                    <p:animEffect transition="in" filter="wipe(up)">
                                      <p:cBhvr>
                                        <p:cTn id="22" dur="500"/>
                                        <p:tgtEl>
                                          <p:spTgt spid="8">
                                            <p:bg/>
                                          </p:spTgt>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up)">
                                      <p:cBhvr>
                                        <p:cTn id="25" dur="500"/>
                                        <p:tgtEl>
                                          <p:spTgt spid="8">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500"/>
                                        <p:tgtEl>
                                          <p:spTgt spid="9">
                                            <p:txEl>
                                              <p:pRg st="0" end="0"/>
                                            </p:txEl>
                                          </p:spTgt>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500"/>
                                        <p:tgtEl>
                                          <p:spTgt spid="10">
                                            <p:txEl>
                                              <p:pRg st="0" end="0"/>
                                            </p:txEl>
                                          </p:spTgt>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2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10" presetClass="entr" presetSubtype="0" fill="hold" grpId="0" nodeType="withEffect">
                                  <p:stCondLst>
                                    <p:cond delay="200"/>
                                  </p:stCondLst>
                                  <p:childTnLst>
                                    <p:set>
                                      <p:cBhvr>
                                        <p:cTn id="39" dur="1" fill="hold">
                                          <p:stCondLst>
                                            <p:cond delay="0"/>
                                          </p:stCondLst>
                                        </p:cTn>
                                        <p:tgtEl>
                                          <p:spTgt spid="12">
                                            <p:txEl>
                                              <p:pRg st="1" end="1"/>
                                            </p:txEl>
                                          </p:spTgt>
                                        </p:tgtEl>
                                        <p:attrNameLst>
                                          <p:attrName>style.visibility</p:attrName>
                                        </p:attrNameLst>
                                      </p:cBhvr>
                                      <p:to>
                                        <p:strVal val="visible"/>
                                      </p:to>
                                    </p:set>
                                    <p:animEffect transition="in" filter="fade">
                                      <p:cBhvr>
                                        <p:cTn id="40" dur="500"/>
                                        <p:tgtEl>
                                          <p:spTgt spid="12">
                                            <p:txEl>
                                              <p:pRg st="1" end="1"/>
                                            </p:txEl>
                                          </p:spTgt>
                                        </p:tgtEl>
                                      </p:cBhvr>
                                    </p:animEffect>
                                  </p:childTnLst>
                                </p:cTn>
                              </p:par>
                              <p:par>
                                <p:cTn id="41" presetID="10" presetClass="entr" presetSubtype="0" fill="hold" grpId="0" nodeType="withEffect">
                                  <p:stCondLst>
                                    <p:cond delay="200"/>
                                  </p:stCondLst>
                                  <p:childTnLst>
                                    <p:set>
                                      <p:cBhvr>
                                        <p:cTn id="42" dur="1" fill="hold">
                                          <p:stCondLst>
                                            <p:cond delay="0"/>
                                          </p:stCondLst>
                                        </p:cTn>
                                        <p:tgtEl>
                                          <p:spTgt spid="12">
                                            <p:txEl>
                                              <p:pRg st="2" end="2"/>
                                            </p:txEl>
                                          </p:spTgt>
                                        </p:tgtEl>
                                        <p:attrNameLst>
                                          <p:attrName>style.visibility</p:attrName>
                                        </p:attrNameLst>
                                      </p:cBhvr>
                                      <p:to>
                                        <p:strVal val="visible"/>
                                      </p:to>
                                    </p:set>
                                    <p:animEffect transition="in" filter="fade">
                                      <p:cBhvr>
                                        <p:cTn id="43"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tmplLst>
          <p:tmpl>
            <p:tnLst>
              <p:par>
                <p:cTn presetID="22" presetClass="entr" presetSubtype="1"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 lvl="1">
            <p:tnLst>
              <p:par>
                <p:cTn presetID="22" presetClass="entr" presetSubtype="1"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982642">
            <a:off x="2060782" y="-2961538"/>
            <a:ext cx="5330022" cy="10238611"/>
          </a:xfrm>
          <a:prstGeom prst="rect">
            <a:avLst/>
          </a:prstGeom>
        </p:spPr>
      </p:pic>
      <p:pic>
        <p:nvPicPr>
          <p:cNvPr id="5" name="Picture 4">
            <a:hlinkClick r:id="" action="ppaction://noaction"/>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1035" y="4611824"/>
            <a:ext cx="1016355" cy="359465"/>
          </a:xfrm>
          <a:prstGeom prst="rect">
            <a:avLst/>
          </a:prstGeom>
        </p:spPr>
      </p:pic>
      <p:sp>
        <p:nvSpPr>
          <p:cNvPr id="17" name="Text Placeholder 23"/>
          <p:cNvSpPr>
            <a:spLocks noGrp="1"/>
          </p:cNvSpPr>
          <p:nvPr>
            <p:ph type="body" sz="quarter" idx="11" hasCustomPrompt="1"/>
          </p:nvPr>
        </p:nvSpPr>
        <p:spPr>
          <a:xfrm>
            <a:off x="763848" y="2246298"/>
            <a:ext cx="2769696" cy="446223"/>
          </a:xfrm>
          <a:prstGeom prst="rect">
            <a:avLst/>
          </a:prstGeom>
        </p:spPr>
        <p:txBody>
          <a:bodyPr>
            <a:noAutofit/>
          </a:bodyPr>
          <a:lstStyle>
            <a:lvl1pPr marL="0" indent="0">
              <a:buNone/>
              <a:defRPr sz="3375" b="1" cap="all" baseline="0">
                <a:solidFill>
                  <a:schemeClr val="bg1"/>
                </a:solidFill>
                <a:latin typeface="Arial Narrow" panose="020B0606020202030204" pitchFamily="34" charset="0"/>
              </a:defRPr>
            </a:lvl1pPr>
          </a:lstStyle>
          <a:p>
            <a:pPr lvl="0"/>
            <a:r>
              <a:rPr lang="en-US" dirty="0"/>
              <a:t>TITEL NAAM</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2790805" flipH="1">
            <a:off x="5266679" y="1574884"/>
            <a:ext cx="2840372" cy="2863092"/>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3523040" flipH="1" flipV="1">
            <a:off x="7426824" y="-804718"/>
            <a:ext cx="1721559" cy="3853205"/>
          </a:xfrm>
          <a:prstGeom prst="rect">
            <a:avLst/>
          </a:prstGeom>
        </p:spPr>
      </p:pic>
    </p:spTree>
    <p:extLst>
      <p:ext uri="{BB962C8B-B14F-4D97-AF65-F5344CB8AC3E}">
        <p14:creationId xmlns:p14="http://schemas.microsoft.com/office/powerpoint/2010/main" val="253918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1000"/>
                                        <p:tgtEl>
                                          <p:spTgt spid="9"/>
                                        </p:tgtEl>
                                      </p:cBhvr>
                                    </p:animEffect>
                                  </p:childTnLst>
                                </p:cTn>
                              </p:par>
                              <p:par>
                                <p:cTn id="11" presetID="6" presetClass="entr" presetSubtype="32"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982642">
            <a:off x="2060782" y="-2961538"/>
            <a:ext cx="5330022" cy="10238611"/>
          </a:xfrm>
          <a:prstGeom prst="rect">
            <a:avLst/>
          </a:prstGeom>
        </p:spPr>
      </p:pic>
      <p:pic>
        <p:nvPicPr>
          <p:cNvPr id="5" name="Picture 4">
            <a:hlinkClick r:id="" action="ppaction://noaction"/>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1035" y="4611824"/>
            <a:ext cx="1016355" cy="359465"/>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2790805" flipH="1">
            <a:off x="5266679" y="1574884"/>
            <a:ext cx="2840372" cy="2863092"/>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3523040" flipH="1" flipV="1">
            <a:off x="7426824" y="-804718"/>
            <a:ext cx="1721559" cy="3853205"/>
          </a:xfrm>
          <a:prstGeom prst="rect">
            <a:avLst/>
          </a:prstGeom>
        </p:spPr>
      </p:pic>
      <p:sp>
        <p:nvSpPr>
          <p:cNvPr id="7" name="Text Placeholder 11"/>
          <p:cNvSpPr>
            <a:spLocks noGrp="1"/>
          </p:cNvSpPr>
          <p:nvPr>
            <p:ph type="body" sz="quarter" idx="16"/>
          </p:nvPr>
        </p:nvSpPr>
        <p:spPr>
          <a:xfrm>
            <a:off x="420551" y="3093249"/>
            <a:ext cx="2967939" cy="1888629"/>
          </a:xfrm>
          <a:prstGeom prst="rect">
            <a:avLst/>
          </a:prstGeom>
          <a:solidFill>
            <a:schemeClr val="tx1"/>
          </a:solidFill>
        </p:spPr>
        <p:txBody>
          <a:bodyPr/>
          <a:lstStyle>
            <a:lvl1pPr marL="0" indent="0">
              <a:buNone/>
              <a:defRPr/>
            </a:lvl1pPr>
          </a:lstStyle>
          <a:p>
            <a:pPr lvl="0"/>
            <a:endParaRPr lang="en-US" dirty="0"/>
          </a:p>
        </p:txBody>
      </p:sp>
      <p:sp>
        <p:nvSpPr>
          <p:cNvPr id="10" name="Text Placeholder 23"/>
          <p:cNvSpPr>
            <a:spLocks noGrp="1"/>
          </p:cNvSpPr>
          <p:nvPr>
            <p:ph type="body" sz="quarter" idx="11" hasCustomPrompt="1"/>
          </p:nvPr>
        </p:nvSpPr>
        <p:spPr>
          <a:xfrm>
            <a:off x="511381" y="3201080"/>
            <a:ext cx="2769696" cy="446223"/>
          </a:xfrm>
          <a:prstGeom prst="rect">
            <a:avLst/>
          </a:prstGeom>
        </p:spPr>
        <p:txBody>
          <a:bodyPr>
            <a:noAutofit/>
          </a:bodyPr>
          <a:lstStyle>
            <a:lvl1pPr marL="0" indent="0">
              <a:buNone/>
              <a:defRPr sz="2700" cap="all" baseline="0">
                <a:solidFill>
                  <a:schemeClr val="bg1"/>
                </a:solidFill>
                <a:latin typeface="Arial Narrow" panose="020B0606020202030204" pitchFamily="34" charset="0"/>
              </a:defRPr>
            </a:lvl1pPr>
          </a:lstStyle>
          <a:p>
            <a:pPr lvl="0"/>
            <a:r>
              <a:rPr lang="en-US" dirty="0"/>
              <a:t>REGEL 1</a:t>
            </a:r>
          </a:p>
        </p:txBody>
      </p:sp>
      <p:sp>
        <p:nvSpPr>
          <p:cNvPr id="11" name="Text Placeholder 23"/>
          <p:cNvSpPr>
            <a:spLocks noGrp="1"/>
          </p:cNvSpPr>
          <p:nvPr>
            <p:ph type="body" sz="quarter" idx="12" hasCustomPrompt="1"/>
          </p:nvPr>
        </p:nvSpPr>
        <p:spPr>
          <a:xfrm>
            <a:off x="518149" y="3501785"/>
            <a:ext cx="2769696" cy="446223"/>
          </a:xfrm>
          <a:prstGeom prst="rect">
            <a:avLst/>
          </a:prstGeom>
        </p:spPr>
        <p:txBody>
          <a:bodyPr>
            <a:noAutofit/>
          </a:bodyPr>
          <a:lstStyle>
            <a:lvl1pPr marL="0" indent="0">
              <a:buNone/>
              <a:defRPr sz="2700" cap="all" baseline="0">
                <a:solidFill>
                  <a:schemeClr val="bg1"/>
                </a:solidFill>
                <a:latin typeface="Arial Narrow" panose="020B0606020202030204" pitchFamily="34" charset="0"/>
              </a:defRPr>
            </a:lvl1pPr>
          </a:lstStyle>
          <a:p>
            <a:pPr lvl="0"/>
            <a:r>
              <a:rPr lang="en-US" dirty="0"/>
              <a:t>REGEL 2</a:t>
            </a:r>
          </a:p>
        </p:txBody>
      </p:sp>
      <p:sp>
        <p:nvSpPr>
          <p:cNvPr id="12" name="Text Placeholder 23"/>
          <p:cNvSpPr>
            <a:spLocks noGrp="1"/>
          </p:cNvSpPr>
          <p:nvPr>
            <p:ph type="body" sz="quarter" idx="13" hasCustomPrompt="1"/>
          </p:nvPr>
        </p:nvSpPr>
        <p:spPr>
          <a:xfrm>
            <a:off x="518149" y="3802491"/>
            <a:ext cx="2769696" cy="446223"/>
          </a:xfrm>
          <a:prstGeom prst="rect">
            <a:avLst/>
          </a:prstGeom>
        </p:spPr>
        <p:txBody>
          <a:bodyPr>
            <a:noAutofit/>
          </a:bodyPr>
          <a:lstStyle>
            <a:lvl1pPr marL="0" indent="0">
              <a:buNone/>
              <a:defRPr sz="2700" cap="all" baseline="0">
                <a:solidFill>
                  <a:schemeClr val="bg1"/>
                </a:solidFill>
                <a:latin typeface="Arial Narrow" panose="020B0606020202030204" pitchFamily="34" charset="0"/>
              </a:defRPr>
            </a:lvl1pPr>
          </a:lstStyle>
          <a:p>
            <a:pPr lvl="0"/>
            <a:r>
              <a:rPr lang="en-US" dirty="0"/>
              <a:t>REGEL 3</a:t>
            </a:r>
          </a:p>
        </p:txBody>
      </p:sp>
      <p:sp>
        <p:nvSpPr>
          <p:cNvPr id="13" name="Text Placeholder 23"/>
          <p:cNvSpPr>
            <a:spLocks noGrp="1"/>
          </p:cNvSpPr>
          <p:nvPr>
            <p:ph type="body" sz="quarter" idx="14" hasCustomPrompt="1"/>
          </p:nvPr>
        </p:nvSpPr>
        <p:spPr>
          <a:xfrm>
            <a:off x="518149" y="4267615"/>
            <a:ext cx="2769696" cy="714263"/>
          </a:xfrm>
          <a:prstGeom prst="rect">
            <a:avLst/>
          </a:prstGeom>
        </p:spPr>
        <p:txBody>
          <a:bodyPr>
            <a:noAutofit/>
          </a:bodyPr>
          <a:lstStyle>
            <a:lvl1pPr marL="0" indent="0">
              <a:lnSpc>
                <a:spcPct val="70000"/>
              </a:lnSpc>
              <a:buNone/>
              <a:defRPr sz="1237" baseline="0">
                <a:solidFill>
                  <a:schemeClr val="bg1"/>
                </a:solidFill>
                <a:latin typeface="Arial Narrow" panose="020B0606020202030204" pitchFamily="34" charset="0"/>
              </a:defRPr>
            </a:lvl1pPr>
          </a:lstStyle>
          <a:p>
            <a:pPr lvl="0"/>
            <a:r>
              <a:rPr lang="en-US" dirty="0"/>
              <a:t>Body </a:t>
            </a:r>
            <a:r>
              <a:rPr lang="en-US" dirty="0" err="1"/>
              <a:t>tekst</a:t>
            </a:r>
            <a:endParaRPr lang="en-US" dirty="0"/>
          </a:p>
          <a:p>
            <a:pPr lvl="0"/>
            <a:r>
              <a:rPr lang="en-US" dirty="0"/>
              <a:t>Body </a:t>
            </a:r>
            <a:r>
              <a:rPr lang="en-US" dirty="0" err="1"/>
              <a:t>tekst</a:t>
            </a:r>
            <a:endParaRPr lang="en-US" dirty="0"/>
          </a:p>
          <a:p>
            <a:pPr lvl="0"/>
            <a:r>
              <a:rPr lang="en-US" dirty="0"/>
              <a:t>Body </a:t>
            </a:r>
            <a:r>
              <a:rPr lang="en-US" dirty="0" err="1"/>
              <a:t>tekst</a:t>
            </a:r>
            <a:endParaRPr lang="en-US" dirty="0"/>
          </a:p>
        </p:txBody>
      </p:sp>
    </p:spTree>
    <p:extLst>
      <p:ext uri="{BB962C8B-B14F-4D97-AF65-F5344CB8AC3E}">
        <p14:creationId xmlns:p14="http://schemas.microsoft.com/office/powerpoint/2010/main" val="251824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par>
                                <p:cTn id="8" presetID="6" presetClass="entr" presetSubtype="32" fill="hold"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circle(out)">
                                      <p:cBhvr>
                                        <p:cTn id="10" dur="20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wipe(up)">
                                      <p:cBhvr>
                                        <p:cTn id="13" dur="500"/>
                                        <p:tgtEl>
                                          <p:spTgt spid="7">
                                            <p:bg/>
                                          </p:spTgt>
                                        </p:tgtEl>
                                      </p:cBhvr>
                                    </p:animEffect>
                                  </p:childTnLst>
                                </p:cTn>
                              </p:par>
                              <p:par>
                                <p:cTn id="14" presetID="22" presetClass="entr" presetSubtype="1" fill="hold" grpId="0" nodeType="with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up)">
                                      <p:cBhvr>
                                        <p:cTn id="16" dur="500"/>
                                        <p:tgtEl>
                                          <p:spTgt spid="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13">
                                            <p:txEl>
                                              <p:pRg st="1" end="1"/>
                                            </p:txEl>
                                          </p:spTgt>
                                        </p:tgtEl>
                                        <p:attrNameLst>
                                          <p:attrName>style.visibility</p:attrName>
                                        </p:attrNameLst>
                                      </p:cBhvr>
                                      <p:to>
                                        <p:strVal val="visible"/>
                                      </p:to>
                                    </p:set>
                                    <p:animEffect transition="in" filter="fade">
                                      <p:cBhvr>
                                        <p:cTn id="31" dur="500"/>
                                        <p:tgtEl>
                                          <p:spTgt spid="13">
                                            <p:txEl>
                                              <p:pRg st="1" end="1"/>
                                            </p:txEl>
                                          </p:spTgt>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3">
                                            <p:txEl>
                                              <p:pRg st="2" end="2"/>
                                            </p:txEl>
                                          </p:spTgt>
                                        </p:tgtEl>
                                        <p:attrNameLst>
                                          <p:attrName>style.visibility</p:attrName>
                                        </p:attrNameLst>
                                      </p:cBhvr>
                                      <p:to>
                                        <p:strVal val="visible"/>
                                      </p:to>
                                    </p:set>
                                    <p:animEffect transition="in" filter="fade">
                                      <p:cBhvr>
                                        <p:cTn id="34"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tmplLst>
          <p:tmpl>
            <p:tnLst>
              <p:par>
                <p:cTn presetID="22" presetClass="entr" presetSubtype="1"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up)">
                      <p:cBhvr>
                        <p:cTn dur="500"/>
                        <p:tgtEl>
                          <p:spTgt spid="7"/>
                        </p:tgtEl>
                      </p:cBhvr>
                    </p:animEffect>
                  </p:childTnLst>
                </p:cTn>
              </p:par>
            </p:tnLst>
          </p:tmpl>
          <p:tmpl lvl="1">
            <p:tnLst>
              <p:par>
                <p:cTn presetID="22" presetClass="entr" presetSubtype="1" fill="hold" nodeType="with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wipe(up)">
                      <p:cBhvr>
                        <p:cTn dur="500"/>
                        <p:tgtEl>
                          <p:spTgt spid="7"/>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slide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982642">
            <a:off x="2060782" y="-2961538"/>
            <a:ext cx="5330022" cy="10238611"/>
          </a:xfrm>
          <a:prstGeom prst="rect">
            <a:avLst/>
          </a:prstGeom>
        </p:spPr>
      </p:pic>
      <p:pic>
        <p:nvPicPr>
          <p:cNvPr id="5" name="Picture 4">
            <a:hlinkClick r:id="" action="ppaction://noaction"/>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1035" y="4611824"/>
            <a:ext cx="1016355" cy="359465"/>
          </a:xfrm>
          <a:prstGeom prst="rect">
            <a:avLst/>
          </a:prstGeom>
        </p:spPr>
      </p:pic>
      <p:sp>
        <p:nvSpPr>
          <p:cNvPr id="17" name="Text Placeholder 23"/>
          <p:cNvSpPr>
            <a:spLocks noGrp="1"/>
          </p:cNvSpPr>
          <p:nvPr>
            <p:ph type="body" sz="quarter" idx="11" hasCustomPrompt="1"/>
          </p:nvPr>
        </p:nvSpPr>
        <p:spPr>
          <a:xfrm>
            <a:off x="763848" y="2246298"/>
            <a:ext cx="2769696" cy="446223"/>
          </a:xfrm>
          <a:prstGeom prst="rect">
            <a:avLst/>
          </a:prstGeom>
        </p:spPr>
        <p:txBody>
          <a:bodyPr>
            <a:noAutofit/>
          </a:bodyPr>
          <a:lstStyle>
            <a:lvl1pPr marL="0" indent="0">
              <a:buNone/>
              <a:defRPr sz="3375" b="1" cap="all" baseline="0">
                <a:solidFill>
                  <a:schemeClr val="bg1"/>
                </a:solidFill>
                <a:latin typeface="Arial Narrow" panose="020B0606020202030204" pitchFamily="34" charset="0"/>
              </a:defRPr>
            </a:lvl1pPr>
          </a:lstStyle>
          <a:p>
            <a:pPr lvl="0"/>
            <a:r>
              <a:rPr lang="en-US" dirty="0"/>
              <a:t>TITEL NAAM</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3156593">
            <a:off x="5452891" y="1183270"/>
            <a:ext cx="2813955" cy="2948419"/>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3156593">
            <a:off x="5429518" y="1222898"/>
            <a:ext cx="2813955" cy="2948419"/>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2624287">
            <a:off x="7874650" y="3234060"/>
            <a:ext cx="1633973" cy="712589"/>
          </a:xfrm>
          <a:prstGeom prst="rect">
            <a:avLst/>
          </a:prstGeom>
        </p:spPr>
      </p:pic>
    </p:spTree>
    <p:extLst>
      <p:ext uri="{BB962C8B-B14F-4D97-AF65-F5344CB8AC3E}">
        <p14:creationId xmlns:p14="http://schemas.microsoft.com/office/powerpoint/2010/main" val="18058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6" presetClass="entr" presetSubtype="3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out)">
                                      <p:cBhvr>
                                        <p:cTn id="10" dur="2000"/>
                                        <p:tgtEl>
                                          <p:spTgt spid="10"/>
                                        </p:tgtEl>
                                      </p:cBhvr>
                                    </p:animEffect>
                                  </p:childTnLst>
                                </p:cTn>
                              </p:par>
                              <p:par>
                                <p:cTn id="11" presetID="55"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par>
                                <p:cTn id="16" presetID="22" presetClass="entr" presetSubtype="4" fill="hold" nodeType="withEffect">
                                  <p:stCondLst>
                                    <p:cond delay="30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image" Target="../media/image28.jpeg"/><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 name="Picture 1">
            <a:hlinkClick r:id="" action="ppaction://noaction"/>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941035" y="4611824"/>
            <a:ext cx="1016355" cy="359465"/>
          </a:xfrm>
          <a:prstGeom prst="rect">
            <a:avLst/>
          </a:prstGeom>
        </p:spPr>
      </p:pic>
    </p:spTree>
    <p:extLst>
      <p:ext uri="{BB962C8B-B14F-4D97-AF65-F5344CB8AC3E}">
        <p14:creationId xmlns:p14="http://schemas.microsoft.com/office/powerpoint/2010/main" val="38976046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707" r:id="rId15"/>
  </p:sldLayoutIdLst>
  <p:txStyles>
    <p:titleStyle>
      <a:lvl1pPr algn="l" defTabSz="68563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09" indent="-171409" algn="l" defTabSz="685637" rtl="0" eaLnBrk="1" latinLnBrk="0" hangingPunct="1">
        <a:lnSpc>
          <a:spcPct val="90000"/>
        </a:lnSpc>
        <a:spcBef>
          <a:spcPts val="751"/>
        </a:spcBef>
        <a:buFont typeface="Arial" panose="020B0604020202020204" pitchFamily="34" charset="0"/>
        <a:buChar char="•"/>
        <a:defRPr sz="2099" kern="1200">
          <a:solidFill>
            <a:schemeClr val="tx1"/>
          </a:solidFill>
          <a:latin typeface="+mn-lt"/>
          <a:ea typeface="+mn-ea"/>
          <a:cs typeface="+mn-cs"/>
        </a:defRPr>
      </a:lvl1pPr>
      <a:lvl2pPr marL="514229" indent="-171409" algn="l" defTabSz="68563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47" indent="-171409" algn="l" defTabSz="68563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65" indent="-171409" algn="l" defTabSz="68563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684" indent="-171409" algn="l" defTabSz="68563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501" indent="-171409" algn="l" defTabSz="68563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321" indent="-171409" algn="l" defTabSz="68563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139" indent="-171409" algn="l" defTabSz="68563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3957" indent="-171409" algn="l" defTabSz="68563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637" rtl="0" eaLnBrk="1" latinLnBrk="0" hangingPunct="1">
        <a:defRPr sz="1351" kern="1200">
          <a:solidFill>
            <a:schemeClr val="tx1"/>
          </a:solidFill>
          <a:latin typeface="+mn-lt"/>
          <a:ea typeface="+mn-ea"/>
          <a:cs typeface="+mn-cs"/>
        </a:defRPr>
      </a:lvl1pPr>
      <a:lvl2pPr marL="342819" algn="l" defTabSz="685637" rtl="0" eaLnBrk="1" latinLnBrk="0" hangingPunct="1">
        <a:defRPr sz="1351" kern="1200">
          <a:solidFill>
            <a:schemeClr val="tx1"/>
          </a:solidFill>
          <a:latin typeface="+mn-lt"/>
          <a:ea typeface="+mn-ea"/>
          <a:cs typeface="+mn-cs"/>
        </a:defRPr>
      </a:lvl2pPr>
      <a:lvl3pPr marL="685637" algn="l" defTabSz="685637" rtl="0" eaLnBrk="1" latinLnBrk="0" hangingPunct="1">
        <a:defRPr sz="1351" kern="1200">
          <a:solidFill>
            <a:schemeClr val="tx1"/>
          </a:solidFill>
          <a:latin typeface="+mn-lt"/>
          <a:ea typeface="+mn-ea"/>
          <a:cs typeface="+mn-cs"/>
        </a:defRPr>
      </a:lvl3pPr>
      <a:lvl4pPr marL="1028454" algn="l" defTabSz="685637" rtl="0" eaLnBrk="1" latinLnBrk="0" hangingPunct="1">
        <a:defRPr sz="1351" kern="1200">
          <a:solidFill>
            <a:schemeClr val="tx1"/>
          </a:solidFill>
          <a:latin typeface="+mn-lt"/>
          <a:ea typeface="+mn-ea"/>
          <a:cs typeface="+mn-cs"/>
        </a:defRPr>
      </a:lvl4pPr>
      <a:lvl5pPr marL="1371274" algn="l" defTabSz="685637" rtl="0" eaLnBrk="1" latinLnBrk="0" hangingPunct="1">
        <a:defRPr sz="1351" kern="1200">
          <a:solidFill>
            <a:schemeClr val="tx1"/>
          </a:solidFill>
          <a:latin typeface="+mn-lt"/>
          <a:ea typeface="+mn-ea"/>
          <a:cs typeface="+mn-cs"/>
        </a:defRPr>
      </a:lvl5pPr>
      <a:lvl6pPr marL="1714092" algn="l" defTabSz="685637" rtl="0" eaLnBrk="1" latinLnBrk="0" hangingPunct="1">
        <a:defRPr sz="1351" kern="1200">
          <a:solidFill>
            <a:schemeClr val="tx1"/>
          </a:solidFill>
          <a:latin typeface="+mn-lt"/>
          <a:ea typeface="+mn-ea"/>
          <a:cs typeface="+mn-cs"/>
        </a:defRPr>
      </a:lvl6pPr>
      <a:lvl7pPr marL="2056910" algn="l" defTabSz="685637" rtl="0" eaLnBrk="1" latinLnBrk="0" hangingPunct="1">
        <a:defRPr sz="1351" kern="1200">
          <a:solidFill>
            <a:schemeClr val="tx1"/>
          </a:solidFill>
          <a:latin typeface="+mn-lt"/>
          <a:ea typeface="+mn-ea"/>
          <a:cs typeface="+mn-cs"/>
        </a:defRPr>
      </a:lvl7pPr>
      <a:lvl8pPr marL="2399729" algn="l" defTabSz="685637" rtl="0" eaLnBrk="1" latinLnBrk="0" hangingPunct="1">
        <a:defRPr sz="1351" kern="1200">
          <a:solidFill>
            <a:schemeClr val="tx1"/>
          </a:solidFill>
          <a:latin typeface="+mn-lt"/>
          <a:ea typeface="+mn-ea"/>
          <a:cs typeface="+mn-cs"/>
        </a:defRPr>
      </a:lvl8pPr>
      <a:lvl9pPr marL="2742548" algn="l" defTabSz="685637"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371600" y="1352550"/>
            <a:ext cx="7509600" cy="2670572"/>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nl-NL" dirty="0"/>
              <a:t>Klik om de opmaakprofielen van de </a:t>
            </a:r>
            <a:r>
              <a:rPr lang="nl-NL" dirty="0" err="1"/>
              <a:t>modeltekst</a:t>
            </a:r>
            <a:r>
              <a:rPr lang="nl-NL" dirty="0"/>
              <a:t>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28" name="Rectangle 4"/>
          <p:cNvSpPr>
            <a:spLocks noGrp="1" noChangeArrowheads="1"/>
          </p:cNvSpPr>
          <p:nvPr>
            <p:ph type="dt" sz="half" idx="2"/>
          </p:nvPr>
        </p:nvSpPr>
        <p:spPr bwMode="auto">
          <a:xfrm>
            <a:off x="7572379" y="4629150"/>
            <a:ext cx="93662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ts val="1500"/>
              </a:lnSpc>
              <a:defRPr sz="1000"/>
            </a:lvl1pPr>
          </a:lstStyle>
          <a:p>
            <a:fld id="{5584BC18-AF8F-400B-AEC6-15E05826755A}" type="datetime1">
              <a:rPr lang="nl-NL" smtClean="0"/>
              <a:t>20-4-2021</a:t>
            </a:fld>
            <a:endParaRPr lang="nl-NL"/>
          </a:p>
        </p:txBody>
      </p:sp>
      <p:sp>
        <p:nvSpPr>
          <p:cNvPr id="1029" name="Rectangle 5"/>
          <p:cNvSpPr>
            <a:spLocks noGrp="1" noChangeArrowheads="1"/>
          </p:cNvSpPr>
          <p:nvPr>
            <p:ph type="ftr" sz="quarter" idx="3"/>
          </p:nvPr>
        </p:nvSpPr>
        <p:spPr bwMode="auto">
          <a:xfrm>
            <a:off x="3540126" y="4629150"/>
            <a:ext cx="4032251"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ts val="1500"/>
              </a:lnSpc>
              <a:defRPr sz="1000"/>
            </a:lvl1pPr>
          </a:lstStyle>
          <a:p>
            <a:r>
              <a:rPr lang="nl-NL" dirty="0"/>
              <a:t>Voettekst: aanpassen via 'Invoegen' ('Beeld' voor Office 2003 of eerder) kies vervolgens '</a:t>
            </a:r>
            <a:r>
              <a:rPr lang="nl-NL" dirty="0" err="1"/>
              <a:t>Koptekst</a:t>
            </a:r>
            <a:r>
              <a:rPr lang="nl-NL" dirty="0"/>
              <a:t> en voettekst'</a:t>
            </a:r>
          </a:p>
        </p:txBody>
      </p:sp>
      <p:sp>
        <p:nvSpPr>
          <p:cNvPr id="1030" name="Rectangle 6"/>
          <p:cNvSpPr>
            <a:spLocks noGrp="1" noChangeArrowheads="1"/>
          </p:cNvSpPr>
          <p:nvPr>
            <p:ph type="sldNum" sz="quarter" idx="4"/>
          </p:nvPr>
        </p:nvSpPr>
        <p:spPr bwMode="auto">
          <a:xfrm>
            <a:off x="8509003" y="4652962"/>
            <a:ext cx="374651" cy="3571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lnSpc>
                <a:spcPts val="1500"/>
              </a:lnSpc>
              <a:defRPr sz="1000"/>
            </a:lvl1pPr>
          </a:lstStyle>
          <a:p>
            <a:fld id="{D818A380-CEF3-4FA4-B905-6E6A3B62A7C3}" type="slidenum">
              <a:rPr lang="nl-NL"/>
              <a:pPr/>
              <a:t>‹#›</a:t>
            </a:fld>
            <a:endParaRPr lang="nl-NL"/>
          </a:p>
        </p:txBody>
      </p:sp>
      <p:cxnSp>
        <p:nvCxnSpPr>
          <p:cNvPr id="10" name="Rechte verbindingslijn 9"/>
          <p:cNvCxnSpPr/>
          <p:nvPr/>
        </p:nvCxnSpPr>
        <p:spPr>
          <a:xfrm>
            <a:off x="1371604" y="1047750"/>
            <a:ext cx="7780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UT_Logo_Black_NL.jpg"/>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244600" y="4632541"/>
            <a:ext cx="2260600" cy="453810"/>
          </a:xfrm>
          <a:prstGeom prst="rect">
            <a:avLst/>
          </a:prstGeom>
        </p:spPr>
      </p:pic>
    </p:spTree>
    <p:extLst>
      <p:ext uri="{BB962C8B-B14F-4D97-AF65-F5344CB8AC3E}">
        <p14:creationId xmlns:p14="http://schemas.microsoft.com/office/powerpoint/2010/main" val="3451765873"/>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Lst>
  <p:hf hdr="0" ftr="0" dt="0"/>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Narrow" pitchFamily="34" charset="0"/>
        </a:defRPr>
      </a:lvl2pPr>
      <a:lvl3pPr algn="l" rtl="0" eaLnBrk="1" fontAlgn="base" hangingPunct="1">
        <a:spcBef>
          <a:spcPct val="0"/>
        </a:spcBef>
        <a:spcAft>
          <a:spcPct val="0"/>
        </a:spcAft>
        <a:defRPr sz="2500" b="1">
          <a:solidFill>
            <a:schemeClr val="tx2"/>
          </a:solidFill>
          <a:latin typeface="Arial Narrow" pitchFamily="34" charset="0"/>
        </a:defRPr>
      </a:lvl3pPr>
      <a:lvl4pPr algn="l" rtl="0" eaLnBrk="1" fontAlgn="base" hangingPunct="1">
        <a:spcBef>
          <a:spcPct val="0"/>
        </a:spcBef>
        <a:spcAft>
          <a:spcPct val="0"/>
        </a:spcAft>
        <a:defRPr sz="2500" b="1">
          <a:solidFill>
            <a:schemeClr val="tx2"/>
          </a:solidFill>
          <a:latin typeface="Arial Narrow" pitchFamily="34" charset="0"/>
        </a:defRPr>
      </a:lvl4pPr>
      <a:lvl5pPr algn="l" rtl="0" eaLnBrk="1" fontAlgn="base" hangingPunct="1">
        <a:spcBef>
          <a:spcPct val="0"/>
        </a:spcBef>
        <a:spcAft>
          <a:spcPct val="0"/>
        </a:spcAft>
        <a:defRPr sz="2500" b="1">
          <a:solidFill>
            <a:schemeClr val="tx2"/>
          </a:solidFill>
          <a:latin typeface="Arial Narrow" pitchFamily="34" charset="0"/>
        </a:defRPr>
      </a:lvl5pPr>
      <a:lvl6pPr marL="457185" algn="l" rtl="0" eaLnBrk="1" fontAlgn="base" hangingPunct="1">
        <a:spcBef>
          <a:spcPct val="0"/>
        </a:spcBef>
        <a:spcAft>
          <a:spcPct val="0"/>
        </a:spcAft>
        <a:defRPr sz="2500" b="1">
          <a:solidFill>
            <a:schemeClr val="tx2"/>
          </a:solidFill>
          <a:latin typeface="Arial Narrow" pitchFamily="34" charset="0"/>
        </a:defRPr>
      </a:lvl6pPr>
      <a:lvl7pPr marL="914368" algn="l" rtl="0" eaLnBrk="1" fontAlgn="base" hangingPunct="1">
        <a:spcBef>
          <a:spcPct val="0"/>
        </a:spcBef>
        <a:spcAft>
          <a:spcPct val="0"/>
        </a:spcAft>
        <a:defRPr sz="2500" b="1">
          <a:solidFill>
            <a:schemeClr val="tx2"/>
          </a:solidFill>
          <a:latin typeface="Arial Narrow" pitchFamily="34" charset="0"/>
        </a:defRPr>
      </a:lvl7pPr>
      <a:lvl8pPr marL="1371552" algn="l" rtl="0" eaLnBrk="1" fontAlgn="base" hangingPunct="1">
        <a:spcBef>
          <a:spcPct val="0"/>
        </a:spcBef>
        <a:spcAft>
          <a:spcPct val="0"/>
        </a:spcAft>
        <a:defRPr sz="2500" b="1">
          <a:solidFill>
            <a:schemeClr val="tx2"/>
          </a:solidFill>
          <a:latin typeface="Arial Narrow" pitchFamily="34" charset="0"/>
        </a:defRPr>
      </a:lvl8pPr>
      <a:lvl9pPr marL="1828736" algn="l" rtl="0" eaLnBrk="1" fontAlgn="base" hangingPunct="1">
        <a:spcBef>
          <a:spcPct val="0"/>
        </a:spcBef>
        <a:spcAft>
          <a:spcPct val="0"/>
        </a:spcAft>
        <a:defRPr sz="2500" b="1">
          <a:solidFill>
            <a:schemeClr val="tx2"/>
          </a:solidFill>
          <a:latin typeface="Arial Narrow" pitchFamily="34" charset="0"/>
        </a:defRPr>
      </a:lvl9pPr>
    </p:titleStyle>
    <p:bodyStyle>
      <a:lvl1pPr marL="255579" indent="-255579" algn="l" defTabSz="238117" rtl="0" eaLnBrk="1" fontAlgn="base" hangingPunct="1">
        <a:lnSpc>
          <a:spcPts val="2500"/>
        </a:lnSpc>
        <a:spcBef>
          <a:spcPct val="20000"/>
        </a:spcBef>
        <a:spcAft>
          <a:spcPct val="0"/>
        </a:spcAft>
        <a:buFont typeface="Wingdings" pitchFamily="2" charset="2"/>
        <a:buChar char="§"/>
        <a:defRPr sz="1800">
          <a:solidFill>
            <a:schemeClr val="tx1"/>
          </a:solidFill>
          <a:latin typeface="+mn-lt"/>
          <a:ea typeface="+mn-ea"/>
          <a:cs typeface="+mn-cs"/>
        </a:defRPr>
      </a:lvl1pPr>
      <a:lvl2pPr marL="538143" indent="-280978" algn="l" defTabSz="238117"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2pPr>
      <a:lvl3pPr marL="801660" indent="-238117" algn="l" defTabSz="238117"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3pPr>
      <a:lvl4pPr marL="1077875" indent="-250817" algn="l" defTabSz="238117"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4pPr>
      <a:lvl5pPr marL="1344567" indent="-255579" algn="l" defTabSz="238117"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5pPr>
      <a:lvl6pPr marL="1801750" indent="-255579" algn="l" defTabSz="238117"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6pPr>
      <a:lvl7pPr marL="2258934" indent="-255579" algn="l" defTabSz="238117"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7pPr>
      <a:lvl8pPr marL="2716118" indent="-255579" algn="l" defTabSz="238117"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8pPr>
      <a:lvl9pPr marL="3173302" indent="-255579" algn="l" defTabSz="238117"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9pPr>
    </p:bodyStyle>
    <p:otherStyle>
      <a:defPPr>
        <a:defRPr lang="nl-NL"/>
      </a:defPPr>
      <a:lvl1pPr marL="0" algn="l" defTabSz="914368" rtl="0" eaLnBrk="1" latinLnBrk="0" hangingPunct="1">
        <a:defRPr sz="1800" kern="1200">
          <a:solidFill>
            <a:schemeClr val="tx1"/>
          </a:solidFill>
          <a:latin typeface="+mn-lt"/>
          <a:ea typeface="+mn-ea"/>
          <a:cs typeface="+mn-cs"/>
        </a:defRPr>
      </a:lvl1pPr>
      <a:lvl2pPr marL="457185"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2" algn="l" defTabSz="914368" rtl="0" eaLnBrk="1" latinLnBrk="0" hangingPunct="1">
        <a:defRPr sz="1800" kern="1200">
          <a:solidFill>
            <a:schemeClr val="tx1"/>
          </a:solidFill>
          <a:latin typeface="+mn-lt"/>
          <a:ea typeface="+mn-ea"/>
          <a:cs typeface="+mn-cs"/>
        </a:defRPr>
      </a:lvl4pPr>
      <a:lvl5pPr marL="1828736" algn="l" defTabSz="914368" rtl="0" eaLnBrk="1" latinLnBrk="0" hangingPunct="1">
        <a:defRPr sz="1800" kern="1200">
          <a:solidFill>
            <a:schemeClr val="tx1"/>
          </a:solidFill>
          <a:latin typeface="+mn-lt"/>
          <a:ea typeface="+mn-ea"/>
          <a:cs typeface="+mn-cs"/>
        </a:defRPr>
      </a:lvl5pPr>
      <a:lvl6pPr marL="2285920" algn="l" defTabSz="914368" rtl="0" eaLnBrk="1" latinLnBrk="0" hangingPunct="1">
        <a:defRPr sz="1800" kern="1200">
          <a:solidFill>
            <a:schemeClr val="tx1"/>
          </a:solidFill>
          <a:latin typeface="+mn-lt"/>
          <a:ea typeface="+mn-ea"/>
          <a:cs typeface="+mn-cs"/>
        </a:defRPr>
      </a:lvl6pPr>
      <a:lvl7pPr marL="2743104" algn="l" defTabSz="914368" rtl="0" eaLnBrk="1" latinLnBrk="0" hangingPunct="1">
        <a:defRPr sz="1800" kern="1200">
          <a:solidFill>
            <a:schemeClr val="tx1"/>
          </a:solidFill>
          <a:latin typeface="+mn-lt"/>
          <a:ea typeface="+mn-ea"/>
          <a:cs typeface="+mn-cs"/>
        </a:defRPr>
      </a:lvl7pPr>
      <a:lvl8pPr marL="3200288" algn="l" defTabSz="914368" rtl="0" eaLnBrk="1" latinLnBrk="0" hangingPunct="1">
        <a:defRPr sz="1800" kern="1200">
          <a:solidFill>
            <a:schemeClr val="tx1"/>
          </a:solidFill>
          <a:latin typeface="+mn-lt"/>
          <a:ea typeface="+mn-ea"/>
          <a:cs typeface="+mn-cs"/>
        </a:defRPr>
      </a:lvl8pPr>
      <a:lvl9pPr marL="3657472"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27.png"/><Relationship Id="rId2" Type="http://schemas.openxmlformats.org/officeDocument/2006/relationships/notesSlide" Target="../notesSlides/notesSlide1.xml"/><Relationship Id="rId16"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25.png"/><Relationship Id="rId10" Type="http://schemas.openxmlformats.org/officeDocument/2006/relationships/image" Target="../media/image10.png"/><Relationship Id="rId4" Type="http://schemas.openxmlformats.org/officeDocument/2006/relationships/image" Target="../media/image43.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1.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1.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46.png"/><Relationship Id="rId5" Type="http://schemas.openxmlformats.org/officeDocument/2006/relationships/image" Target="../media/image1.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image" Target="../media/image1.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48.emf"/><Relationship Id="rId5" Type="http://schemas.openxmlformats.org/officeDocument/2006/relationships/image" Target="../media/image1.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82" y="453812"/>
            <a:ext cx="5392991" cy="1947071"/>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72" y="454845"/>
            <a:ext cx="5383077" cy="1947071"/>
          </a:xfrm>
          <a:prstGeom prst="rect">
            <a:avLst/>
          </a:prstGeom>
        </p:spPr>
      </p:pic>
      <p:sp>
        <p:nvSpPr>
          <p:cNvPr id="17" name="Oval 16"/>
          <p:cNvSpPr/>
          <p:nvPr/>
        </p:nvSpPr>
        <p:spPr>
          <a:xfrm>
            <a:off x="436089" y="2239389"/>
            <a:ext cx="154591" cy="154591"/>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18" name="Oval 17"/>
          <p:cNvSpPr/>
          <p:nvPr/>
        </p:nvSpPr>
        <p:spPr>
          <a:xfrm>
            <a:off x="379827" y="2303356"/>
            <a:ext cx="80684" cy="80684"/>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19" name="Oval 18"/>
          <p:cNvSpPr/>
          <p:nvPr/>
        </p:nvSpPr>
        <p:spPr>
          <a:xfrm>
            <a:off x="588479" y="1501650"/>
            <a:ext cx="146679" cy="146679"/>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20" name="Oval 19"/>
          <p:cNvSpPr/>
          <p:nvPr/>
        </p:nvSpPr>
        <p:spPr>
          <a:xfrm>
            <a:off x="1439363" y="1379665"/>
            <a:ext cx="106535" cy="106535"/>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21" name="Oval 20"/>
          <p:cNvSpPr/>
          <p:nvPr/>
        </p:nvSpPr>
        <p:spPr>
          <a:xfrm>
            <a:off x="2251867" y="1465896"/>
            <a:ext cx="106535" cy="106535"/>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rgbClr val="FFFFFF"/>
                </a:solidFill>
                <a:latin typeface="Arial"/>
              </a:rPr>
              <a:t> </a:t>
            </a:r>
            <a:endParaRPr lang="nl-NL" dirty="0">
              <a:solidFill>
                <a:srgbClr val="FFFFFF"/>
              </a:solidFill>
              <a:latin typeface="Arial"/>
            </a:endParaRPr>
          </a:p>
        </p:txBody>
      </p:sp>
      <p:sp>
        <p:nvSpPr>
          <p:cNvPr id="22" name="Oval 21"/>
          <p:cNvSpPr/>
          <p:nvPr/>
        </p:nvSpPr>
        <p:spPr>
          <a:xfrm>
            <a:off x="1718377" y="1728162"/>
            <a:ext cx="106535" cy="106535"/>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rgbClr val="FFFFFF"/>
                </a:solidFill>
                <a:latin typeface="Arial"/>
              </a:rPr>
              <a:t> </a:t>
            </a:r>
            <a:endParaRPr lang="nl-NL" dirty="0">
              <a:solidFill>
                <a:srgbClr val="FFFFFF"/>
              </a:solidFill>
              <a:latin typeface="Arial"/>
            </a:endParaRPr>
          </a:p>
        </p:txBody>
      </p:sp>
      <p:sp>
        <p:nvSpPr>
          <p:cNvPr id="23" name="Oval 22"/>
          <p:cNvSpPr/>
          <p:nvPr/>
        </p:nvSpPr>
        <p:spPr>
          <a:xfrm>
            <a:off x="1791300" y="2196822"/>
            <a:ext cx="106535" cy="106535"/>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rgbClr val="FFFFFF"/>
                </a:solidFill>
                <a:latin typeface="Arial"/>
              </a:rPr>
              <a:t> </a:t>
            </a:r>
            <a:endParaRPr lang="nl-NL" dirty="0">
              <a:solidFill>
                <a:srgbClr val="FFFFFF"/>
              </a:solidFill>
              <a:latin typeface="Arial"/>
            </a:endParaRPr>
          </a:p>
        </p:txBody>
      </p:sp>
      <p:sp>
        <p:nvSpPr>
          <p:cNvPr id="24" name="Oval 23"/>
          <p:cNvSpPr/>
          <p:nvPr/>
        </p:nvSpPr>
        <p:spPr>
          <a:xfrm>
            <a:off x="2560885" y="1600177"/>
            <a:ext cx="106535" cy="106535"/>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rgbClr val="FFFFFF"/>
                </a:solidFill>
                <a:latin typeface="Arial"/>
              </a:rPr>
              <a:t> </a:t>
            </a:r>
            <a:endParaRPr lang="nl-NL" dirty="0">
              <a:solidFill>
                <a:srgbClr val="FFFFFF"/>
              </a:solidFill>
              <a:latin typeface="Arial"/>
            </a:endParaRPr>
          </a:p>
        </p:txBody>
      </p:sp>
      <p:sp>
        <p:nvSpPr>
          <p:cNvPr id="25" name="Oval 24"/>
          <p:cNvSpPr/>
          <p:nvPr/>
        </p:nvSpPr>
        <p:spPr>
          <a:xfrm>
            <a:off x="3139682" y="551449"/>
            <a:ext cx="106535" cy="106535"/>
          </a:xfrm>
          <a:prstGeom prst="ellipse">
            <a:avLst/>
          </a:prstGeom>
          <a:solidFill>
            <a:srgbClr val="0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rgbClr val="FFFFFF"/>
                </a:solidFill>
                <a:latin typeface="Arial"/>
              </a:rPr>
              <a:t> </a:t>
            </a:r>
            <a:endParaRPr lang="nl-NL" dirty="0">
              <a:solidFill>
                <a:srgbClr val="FFFFFF"/>
              </a:solidFill>
              <a:latin typeface="Arial"/>
            </a:endParaRP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493617">
            <a:off x="8714046" y="532655"/>
            <a:ext cx="183159" cy="127532"/>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493617">
            <a:off x="7639098" y="985218"/>
            <a:ext cx="556319" cy="210677"/>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493617">
            <a:off x="7260142" y="847922"/>
            <a:ext cx="197509" cy="138256"/>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493617">
            <a:off x="7643532" y="83602"/>
            <a:ext cx="98755" cy="111923"/>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493617">
            <a:off x="7972775" y="276585"/>
            <a:ext cx="362100" cy="158007"/>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493617">
            <a:off x="8624974" y="1099699"/>
            <a:ext cx="174467" cy="187633"/>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974352">
            <a:off x="7906967" y="603553"/>
            <a:ext cx="469311" cy="345081"/>
          </a:xfrm>
          <a:prstGeom prst="rect">
            <a:avLst/>
          </a:prstGeom>
        </p:spPr>
      </p:pic>
      <p:pic>
        <p:nvPicPr>
          <p:cNvPr id="33" name="Picture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493617">
            <a:off x="5312018" y="-432140"/>
            <a:ext cx="766993" cy="951335"/>
          </a:xfrm>
          <a:prstGeom prst="rect">
            <a:avLst/>
          </a:prstGeom>
        </p:spPr>
      </p:pic>
      <p:pic>
        <p:nvPicPr>
          <p:cNvPr id="34" name="Picture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493617">
            <a:off x="6085917" y="1342935"/>
            <a:ext cx="194217" cy="207384"/>
          </a:xfrm>
          <a:prstGeom prst="rect">
            <a:avLst/>
          </a:prstGeom>
        </p:spPr>
      </p:pic>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493617">
            <a:off x="6211906" y="603467"/>
            <a:ext cx="1678827" cy="1234431"/>
          </a:xfrm>
          <a:prstGeom prst="rect">
            <a:avLst/>
          </a:prstGeom>
        </p:spPr>
      </p:pic>
      <p:pic>
        <p:nvPicPr>
          <p:cNvPr id="39" name="Picture 3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6902924">
            <a:off x="4399648" y="4162519"/>
            <a:ext cx="986525" cy="977537"/>
          </a:xfrm>
          <a:prstGeom prst="rect">
            <a:avLst/>
          </a:prstGeom>
        </p:spPr>
      </p:pic>
      <p:pic>
        <p:nvPicPr>
          <p:cNvPr id="40" name="Picture 3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0606488">
            <a:off x="6346229" y="3828739"/>
            <a:ext cx="803149" cy="795832"/>
          </a:xfrm>
          <a:prstGeom prst="rect">
            <a:avLst/>
          </a:prstGeom>
        </p:spPr>
      </p:pic>
      <p:pic>
        <p:nvPicPr>
          <p:cNvPr id="41" name="Picture 4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8871295">
            <a:off x="1637274" y="3311455"/>
            <a:ext cx="1847231" cy="1830403"/>
          </a:xfrm>
          <a:prstGeom prst="rect">
            <a:avLst/>
          </a:prstGeom>
        </p:spPr>
      </p:pic>
      <p:sp>
        <p:nvSpPr>
          <p:cNvPr id="5" name="TextBox 4"/>
          <p:cNvSpPr txBox="1"/>
          <p:nvPr/>
        </p:nvSpPr>
        <p:spPr>
          <a:xfrm>
            <a:off x="2915819" y="2078818"/>
            <a:ext cx="5668879" cy="892552"/>
          </a:xfrm>
          <a:prstGeom prst="rect">
            <a:avLst/>
          </a:prstGeom>
          <a:noFill/>
        </p:spPr>
        <p:txBody>
          <a:bodyPr wrap="square" rtlCol="0">
            <a:spAutoFit/>
          </a:bodyPr>
          <a:lstStyle/>
          <a:p>
            <a:pPr lvl="0" algn="ctr"/>
            <a:r>
              <a:rPr lang="en-US" sz="2600" b="1" dirty="0">
                <a:latin typeface="+mj-lt"/>
              </a:rPr>
              <a:t>VIRTUAL RESEARCH ENVIRONMENT (VRE)</a:t>
            </a:r>
            <a:endParaRPr lang="nl-NL" sz="2600" b="1" dirty="0">
              <a:solidFill>
                <a:srgbClr val="FFFFFF"/>
              </a:solidFill>
              <a:latin typeface="+mj-lt"/>
            </a:endParaRPr>
          </a:p>
        </p:txBody>
      </p:sp>
      <p:sp>
        <p:nvSpPr>
          <p:cNvPr id="4" name="Rectangle 3"/>
          <p:cNvSpPr/>
          <p:nvPr/>
        </p:nvSpPr>
        <p:spPr>
          <a:xfrm>
            <a:off x="2928150" y="2419353"/>
            <a:ext cx="184731" cy="646331"/>
          </a:xfrm>
          <a:prstGeom prst="rect">
            <a:avLst/>
          </a:prstGeom>
        </p:spPr>
        <p:txBody>
          <a:bodyPr wrap="none">
            <a:spAutoFit/>
          </a:bodyPr>
          <a:lstStyle/>
          <a:p>
            <a:endParaRPr lang="en-US" dirty="0">
              <a:latin typeface="+mj-lt"/>
            </a:endParaRPr>
          </a:p>
          <a:p>
            <a:endParaRPr lang="en-US" dirty="0"/>
          </a:p>
        </p:txBody>
      </p:sp>
    </p:spTree>
    <p:extLst>
      <p:ext uri="{BB962C8B-B14F-4D97-AF65-F5344CB8AC3E}">
        <p14:creationId xmlns:p14="http://schemas.microsoft.com/office/powerpoint/2010/main" val="400684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40000" decel="6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accel="40000" decel="60000" fill="hold" grpId="0" nodeType="withEffect">
                                  <p:stCondLst>
                                    <p:cond delay="1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9" accel="40000" decel="60000"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1" accel="40000" decel="60000" fill="hold" grpId="0"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3" accel="40000" decel="60000" fill="hold" grpId="0" nodeType="withEffect">
                                  <p:stCondLst>
                                    <p:cond delay="4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0-#ppt_h/2"/>
                                          </p:val>
                                        </p:tav>
                                        <p:tav tm="100000">
                                          <p:val>
                                            <p:strVal val="#ppt_y"/>
                                          </p:val>
                                        </p:tav>
                                      </p:tavLst>
                                    </p:anim>
                                  </p:childTnLst>
                                </p:cTn>
                              </p:par>
                              <p:par>
                                <p:cTn id="25" presetID="2" presetClass="entr" presetSubtype="6" accel="40000" decel="60000" fill="hold" grpId="0" nodeType="withEffect">
                                  <p:stCondLst>
                                    <p:cond delay="5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12" accel="40000" decel="60000" fill="hold" grpId="0" nodeType="withEffect">
                                  <p:stCondLst>
                                    <p:cond delay="60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2" accel="40000" decel="60000" fill="hold" grpId="0" nodeType="withEffect">
                                  <p:stCondLst>
                                    <p:cond delay="7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1+#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par>
                                <p:cTn id="37" presetID="2" presetClass="entr" presetSubtype="2" accel="40000" decel="60000" fill="hold" grpId="0" nodeType="withEffect">
                                  <p:stCondLst>
                                    <p:cond delay="8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1+#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par>
                                <p:cTn id="41" presetID="6" presetClass="entr" presetSubtype="32" fill="hold" nodeType="withEffect">
                                  <p:stCondLst>
                                    <p:cond delay="200"/>
                                  </p:stCondLst>
                                  <p:childTnLst>
                                    <p:set>
                                      <p:cBhvr>
                                        <p:cTn id="42" dur="1" fill="hold">
                                          <p:stCondLst>
                                            <p:cond delay="0"/>
                                          </p:stCondLst>
                                        </p:cTn>
                                        <p:tgtEl>
                                          <p:spTgt spid="16"/>
                                        </p:tgtEl>
                                        <p:attrNameLst>
                                          <p:attrName>style.visibility</p:attrName>
                                        </p:attrNameLst>
                                      </p:cBhvr>
                                      <p:to>
                                        <p:strVal val="visible"/>
                                      </p:to>
                                    </p:set>
                                    <p:animEffect transition="in" filter="circle(out)">
                                      <p:cBhvr>
                                        <p:cTn id="43" dur="1000"/>
                                        <p:tgtEl>
                                          <p:spTgt spid="16"/>
                                        </p:tgtEl>
                                      </p:cBhvr>
                                    </p:animEffect>
                                  </p:childTnLst>
                                </p:cTn>
                              </p:par>
                              <p:par>
                                <p:cTn id="44" presetID="50" presetClass="entr" presetSubtype="0" decel="100000" fill="hold" nodeType="withEffect">
                                  <p:stCondLst>
                                    <p:cond delay="20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strVal val="#ppt_w+.3"/>
                                          </p:val>
                                        </p:tav>
                                        <p:tav tm="100000">
                                          <p:val>
                                            <p:strVal val="#ppt_w"/>
                                          </p:val>
                                        </p:tav>
                                      </p:tavLst>
                                    </p:anim>
                                    <p:anim calcmode="lin" valueType="num">
                                      <p:cBhvr>
                                        <p:cTn id="47" dur="1000" fill="hold"/>
                                        <p:tgtEl>
                                          <p:spTgt spid="15"/>
                                        </p:tgtEl>
                                        <p:attrNameLst>
                                          <p:attrName>ppt_h</p:attrName>
                                        </p:attrNameLst>
                                      </p:cBhvr>
                                      <p:tavLst>
                                        <p:tav tm="0">
                                          <p:val>
                                            <p:strVal val="#ppt_h"/>
                                          </p:val>
                                        </p:tav>
                                        <p:tav tm="100000">
                                          <p:val>
                                            <p:strVal val="#ppt_h"/>
                                          </p:val>
                                        </p:tav>
                                      </p:tavLst>
                                    </p:anim>
                                    <p:animEffect transition="in" filter="fade">
                                      <p:cBhvr>
                                        <p:cTn id="48" dur="1000"/>
                                        <p:tgtEl>
                                          <p:spTgt spid="15"/>
                                        </p:tgtEl>
                                      </p:cBhvr>
                                    </p:animEffect>
                                  </p:childTnLst>
                                </p:cTn>
                              </p:par>
                              <p:par>
                                <p:cTn id="49" presetID="2" presetClass="entr" presetSubtype="2" accel="4000" decel="9400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1000" fill="hold"/>
                                        <p:tgtEl>
                                          <p:spTgt spid="26"/>
                                        </p:tgtEl>
                                        <p:attrNameLst>
                                          <p:attrName>ppt_x</p:attrName>
                                        </p:attrNameLst>
                                      </p:cBhvr>
                                      <p:tavLst>
                                        <p:tav tm="0">
                                          <p:val>
                                            <p:strVal val="1+#ppt_w/2"/>
                                          </p:val>
                                        </p:tav>
                                        <p:tav tm="100000">
                                          <p:val>
                                            <p:strVal val="#ppt_x"/>
                                          </p:val>
                                        </p:tav>
                                      </p:tavLst>
                                    </p:anim>
                                    <p:anim calcmode="lin" valueType="num">
                                      <p:cBhvr additive="base">
                                        <p:cTn id="52" dur="1000" fill="hold"/>
                                        <p:tgtEl>
                                          <p:spTgt spid="26"/>
                                        </p:tgtEl>
                                        <p:attrNameLst>
                                          <p:attrName>ppt_y</p:attrName>
                                        </p:attrNameLst>
                                      </p:cBhvr>
                                      <p:tavLst>
                                        <p:tav tm="0">
                                          <p:val>
                                            <p:strVal val="#ppt_y"/>
                                          </p:val>
                                        </p:tav>
                                        <p:tav tm="100000">
                                          <p:val>
                                            <p:strVal val="#ppt_y"/>
                                          </p:val>
                                        </p:tav>
                                      </p:tavLst>
                                    </p:anim>
                                  </p:childTnLst>
                                </p:cTn>
                              </p:par>
                              <p:par>
                                <p:cTn id="53" presetID="8" presetClass="emph" presetSubtype="0" accel="36000" decel="64000" fill="hold" nodeType="withEffect">
                                  <p:stCondLst>
                                    <p:cond delay="0"/>
                                  </p:stCondLst>
                                  <p:childTnLst>
                                    <p:animRot by="5400000">
                                      <p:cBhvr>
                                        <p:cTn id="54" dur="1000" fill="hold"/>
                                        <p:tgtEl>
                                          <p:spTgt spid="26"/>
                                        </p:tgtEl>
                                        <p:attrNameLst>
                                          <p:attrName>r</p:attrName>
                                        </p:attrNameLst>
                                      </p:cBhvr>
                                    </p:animRot>
                                  </p:childTnLst>
                                </p:cTn>
                              </p:par>
                              <p:par>
                                <p:cTn id="55" presetID="2" presetClass="entr" presetSubtype="2" accel="4000" decel="94000" fill="hold" nodeType="withEffect">
                                  <p:stCondLst>
                                    <p:cond delay="10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1000" fill="hold"/>
                                        <p:tgtEl>
                                          <p:spTgt spid="27"/>
                                        </p:tgtEl>
                                        <p:attrNameLst>
                                          <p:attrName>ppt_x</p:attrName>
                                        </p:attrNameLst>
                                      </p:cBhvr>
                                      <p:tavLst>
                                        <p:tav tm="0">
                                          <p:val>
                                            <p:strVal val="1+#ppt_w/2"/>
                                          </p:val>
                                        </p:tav>
                                        <p:tav tm="100000">
                                          <p:val>
                                            <p:strVal val="#ppt_x"/>
                                          </p:val>
                                        </p:tav>
                                      </p:tavLst>
                                    </p:anim>
                                    <p:anim calcmode="lin" valueType="num">
                                      <p:cBhvr additive="base">
                                        <p:cTn id="58" dur="1000" fill="hold"/>
                                        <p:tgtEl>
                                          <p:spTgt spid="27"/>
                                        </p:tgtEl>
                                        <p:attrNameLst>
                                          <p:attrName>ppt_y</p:attrName>
                                        </p:attrNameLst>
                                      </p:cBhvr>
                                      <p:tavLst>
                                        <p:tav tm="0">
                                          <p:val>
                                            <p:strVal val="#ppt_y"/>
                                          </p:val>
                                        </p:tav>
                                        <p:tav tm="100000">
                                          <p:val>
                                            <p:strVal val="#ppt_y"/>
                                          </p:val>
                                        </p:tav>
                                      </p:tavLst>
                                    </p:anim>
                                  </p:childTnLst>
                                </p:cTn>
                              </p:par>
                              <p:par>
                                <p:cTn id="59" presetID="8" presetClass="emph" presetSubtype="0" accel="36000" decel="64000" fill="hold" nodeType="withEffect">
                                  <p:stCondLst>
                                    <p:cond delay="100"/>
                                  </p:stCondLst>
                                  <p:childTnLst>
                                    <p:animRot by="5400000">
                                      <p:cBhvr>
                                        <p:cTn id="60" dur="1000" fill="hold"/>
                                        <p:tgtEl>
                                          <p:spTgt spid="27"/>
                                        </p:tgtEl>
                                        <p:attrNameLst>
                                          <p:attrName>r</p:attrName>
                                        </p:attrNameLst>
                                      </p:cBhvr>
                                    </p:animRot>
                                  </p:childTnLst>
                                </p:cTn>
                              </p:par>
                              <p:par>
                                <p:cTn id="61" presetID="2" presetClass="entr" presetSubtype="2" accel="4000" decel="94000" fill="hold" nodeType="withEffect">
                                  <p:stCondLst>
                                    <p:cond delay="20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1000" fill="hold"/>
                                        <p:tgtEl>
                                          <p:spTgt spid="28"/>
                                        </p:tgtEl>
                                        <p:attrNameLst>
                                          <p:attrName>ppt_x</p:attrName>
                                        </p:attrNameLst>
                                      </p:cBhvr>
                                      <p:tavLst>
                                        <p:tav tm="0">
                                          <p:val>
                                            <p:strVal val="1+#ppt_w/2"/>
                                          </p:val>
                                        </p:tav>
                                        <p:tav tm="100000">
                                          <p:val>
                                            <p:strVal val="#ppt_x"/>
                                          </p:val>
                                        </p:tav>
                                      </p:tavLst>
                                    </p:anim>
                                    <p:anim calcmode="lin" valueType="num">
                                      <p:cBhvr additive="base">
                                        <p:cTn id="64" dur="1000" fill="hold"/>
                                        <p:tgtEl>
                                          <p:spTgt spid="28"/>
                                        </p:tgtEl>
                                        <p:attrNameLst>
                                          <p:attrName>ppt_y</p:attrName>
                                        </p:attrNameLst>
                                      </p:cBhvr>
                                      <p:tavLst>
                                        <p:tav tm="0">
                                          <p:val>
                                            <p:strVal val="#ppt_y"/>
                                          </p:val>
                                        </p:tav>
                                        <p:tav tm="100000">
                                          <p:val>
                                            <p:strVal val="#ppt_y"/>
                                          </p:val>
                                        </p:tav>
                                      </p:tavLst>
                                    </p:anim>
                                  </p:childTnLst>
                                </p:cTn>
                              </p:par>
                              <p:par>
                                <p:cTn id="65" presetID="8" presetClass="emph" presetSubtype="0" accel="36000" decel="64000" fill="hold" nodeType="withEffect">
                                  <p:stCondLst>
                                    <p:cond delay="200"/>
                                  </p:stCondLst>
                                  <p:childTnLst>
                                    <p:animRot by="5400000">
                                      <p:cBhvr>
                                        <p:cTn id="66" dur="1000" fill="hold"/>
                                        <p:tgtEl>
                                          <p:spTgt spid="28"/>
                                        </p:tgtEl>
                                        <p:attrNameLst>
                                          <p:attrName>r</p:attrName>
                                        </p:attrNameLst>
                                      </p:cBhvr>
                                    </p:animRot>
                                  </p:childTnLst>
                                </p:cTn>
                              </p:par>
                              <p:par>
                                <p:cTn id="67" presetID="2" presetClass="entr" presetSubtype="2" accel="4000" decel="94000" fill="hold" nodeType="withEffect">
                                  <p:stCondLst>
                                    <p:cond delay="30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1000" fill="hold"/>
                                        <p:tgtEl>
                                          <p:spTgt spid="29"/>
                                        </p:tgtEl>
                                        <p:attrNameLst>
                                          <p:attrName>ppt_x</p:attrName>
                                        </p:attrNameLst>
                                      </p:cBhvr>
                                      <p:tavLst>
                                        <p:tav tm="0">
                                          <p:val>
                                            <p:strVal val="1+#ppt_w/2"/>
                                          </p:val>
                                        </p:tav>
                                        <p:tav tm="100000">
                                          <p:val>
                                            <p:strVal val="#ppt_x"/>
                                          </p:val>
                                        </p:tav>
                                      </p:tavLst>
                                    </p:anim>
                                    <p:anim calcmode="lin" valueType="num">
                                      <p:cBhvr additive="base">
                                        <p:cTn id="70" dur="1000" fill="hold"/>
                                        <p:tgtEl>
                                          <p:spTgt spid="29"/>
                                        </p:tgtEl>
                                        <p:attrNameLst>
                                          <p:attrName>ppt_y</p:attrName>
                                        </p:attrNameLst>
                                      </p:cBhvr>
                                      <p:tavLst>
                                        <p:tav tm="0">
                                          <p:val>
                                            <p:strVal val="#ppt_y"/>
                                          </p:val>
                                        </p:tav>
                                        <p:tav tm="100000">
                                          <p:val>
                                            <p:strVal val="#ppt_y"/>
                                          </p:val>
                                        </p:tav>
                                      </p:tavLst>
                                    </p:anim>
                                  </p:childTnLst>
                                </p:cTn>
                              </p:par>
                              <p:par>
                                <p:cTn id="71" presetID="8" presetClass="emph" presetSubtype="0" accel="36000" decel="64000" fill="hold" nodeType="withEffect">
                                  <p:stCondLst>
                                    <p:cond delay="300"/>
                                  </p:stCondLst>
                                  <p:childTnLst>
                                    <p:animRot by="5400000">
                                      <p:cBhvr>
                                        <p:cTn id="72" dur="1000" fill="hold"/>
                                        <p:tgtEl>
                                          <p:spTgt spid="29"/>
                                        </p:tgtEl>
                                        <p:attrNameLst>
                                          <p:attrName>r</p:attrName>
                                        </p:attrNameLst>
                                      </p:cBhvr>
                                    </p:animRot>
                                  </p:childTnLst>
                                </p:cTn>
                              </p:par>
                              <p:par>
                                <p:cTn id="73" presetID="2" presetClass="entr" presetSubtype="2" accel="4000" decel="94000" fill="hold" nodeType="withEffect">
                                  <p:stCondLst>
                                    <p:cond delay="40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1+#ppt_w/2"/>
                                          </p:val>
                                        </p:tav>
                                        <p:tav tm="100000">
                                          <p:val>
                                            <p:strVal val="#ppt_x"/>
                                          </p:val>
                                        </p:tav>
                                      </p:tavLst>
                                    </p:anim>
                                    <p:anim calcmode="lin" valueType="num">
                                      <p:cBhvr additive="base">
                                        <p:cTn id="76" dur="1000" fill="hold"/>
                                        <p:tgtEl>
                                          <p:spTgt spid="30"/>
                                        </p:tgtEl>
                                        <p:attrNameLst>
                                          <p:attrName>ppt_y</p:attrName>
                                        </p:attrNameLst>
                                      </p:cBhvr>
                                      <p:tavLst>
                                        <p:tav tm="0">
                                          <p:val>
                                            <p:strVal val="#ppt_y"/>
                                          </p:val>
                                        </p:tav>
                                        <p:tav tm="100000">
                                          <p:val>
                                            <p:strVal val="#ppt_y"/>
                                          </p:val>
                                        </p:tav>
                                      </p:tavLst>
                                    </p:anim>
                                  </p:childTnLst>
                                </p:cTn>
                              </p:par>
                              <p:par>
                                <p:cTn id="77" presetID="8" presetClass="emph" presetSubtype="0" accel="36000" decel="64000" fill="hold" nodeType="withEffect">
                                  <p:stCondLst>
                                    <p:cond delay="400"/>
                                  </p:stCondLst>
                                  <p:childTnLst>
                                    <p:animRot by="5400000">
                                      <p:cBhvr>
                                        <p:cTn id="78" dur="1000" fill="hold"/>
                                        <p:tgtEl>
                                          <p:spTgt spid="30"/>
                                        </p:tgtEl>
                                        <p:attrNameLst>
                                          <p:attrName>r</p:attrName>
                                        </p:attrNameLst>
                                      </p:cBhvr>
                                    </p:animRot>
                                  </p:childTnLst>
                                </p:cTn>
                              </p:par>
                              <p:par>
                                <p:cTn id="79" presetID="2" presetClass="entr" presetSubtype="2" accel="4000" decel="94000" fill="hold" nodeType="withEffect">
                                  <p:stCondLst>
                                    <p:cond delay="50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1000" fill="hold"/>
                                        <p:tgtEl>
                                          <p:spTgt spid="31"/>
                                        </p:tgtEl>
                                        <p:attrNameLst>
                                          <p:attrName>ppt_x</p:attrName>
                                        </p:attrNameLst>
                                      </p:cBhvr>
                                      <p:tavLst>
                                        <p:tav tm="0">
                                          <p:val>
                                            <p:strVal val="1+#ppt_w/2"/>
                                          </p:val>
                                        </p:tav>
                                        <p:tav tm="100000">
                                          <p:val>
                                            <p:strVal val="#ppt_x"/>
                                          </p:val>
                                        </p:tav>
                                      </p:tavLst>
                                    </p:anim>
                                    <p:anim calcmode="lin" valueType="num">
                                      <p:cBhvr additive="base">
                                        <p:cTn id="82" dur="1000" fill="hold"/>
                                        <p:tgtEl>
                                          <p:spTgt spid="31"/>
                                        </p:tgtEl>
                                        <p:attrNameLst>
                                          <p:attrName>ppt_y</p:attrName>
                                        </p:attrNameLst>
                                      </p:cBhvr>
                                      <p:tavLst>
                                        <p:tav tm="0">
                                          <p:val>
                                            <p:strVal val="#ppt_y"/>
                                          </p:val>
                                        </p:tav>
                                        <p:tav tm="100000">
                                          <p:val>
                                            <p:strVal val="#ppt_y"/>
                                          </p:val>
                                        </p:tav>
                                      </p:tavLst>
                                    </p:anim>
                                  </p:childTnLst>
                                </p:cTn>
                              </p:par>
                              <p:par>
                                <p:cTn id="83" presetID="8" presetClass="emph" presetSubtype="0" accel="36000" decel="64000" fill="hold" nodeType="withEffect">
                                  <p:stCondLst>
                                    <p:cond delay="500"/>
                                  </p:stCondLst>
                                  <p:childTnLst>
                                    <p:animRot by="5400000">
                                      <p:cBhvr>
                                        <p:cTn id="84" dur="1000" fill="hold"/>
                                        <p:tgtEl>
                                          <p:spTgt spid="31"/>
                                        </p:tgtEl>
                                        <p:attrNameLst>
                                          <p:attrName>r</p:attrName>
                                        </p:attrNameLst>
                                      </p:cBhvr>
                                    </p:animRot>
                                  </p:childTnLst>
                                </p:cTn>
                              </p:par>
                              <p:par>
                                <p:cTn id="85" presetID="2" presetClass="entr" presetSubtype="2" accel="4000" decel="94000" fill="hold" nodeType="withEffect">
                                  <p:stCondLst>
                                    <p:cond delay="60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1000" fill="hold"/>
                                        <p:tgtEl>
                                          <p:spTgt spid="32"/>
                                        </p:tgtEl>
                                        <p:attrNameLst>
                                          <p:attrName>ppt_x</p:attrName>
                                        </p:attrNameLst>
                                      </p:cBhvr>
                                      <p:tavLst>
                                        <p:tav tm="0">
                                          <p:val>
                                            <p:strVal val="1+#ppt_w/2"/>
                                          </p:val>
                                        </p:tav>
                                        <p:tav tm="100000">
                                          <p:val>
                                            <p:strVal val="#ppt_x"/>
                                          </p:val>
                                        </p:tav>
                                      </p:tavLst>
                                    </p:anim>
                                    <p:anim calcmode="lin" valueType="num">
                                      <p:cBhvr additive="base">
                                        <p:cTn id="88" dur="1000" fill="hold"/>
                                        <p:tgtEl>
                                          <p:spTgt spid="32"/>
                                        </p:tgtEl>
                                        <p:attrNameLst>
                                          <p:attrName>ppt_y</p:attrName>
                                        </p:attrNameLst>
                                      </p:cBhvr>
                                      <p:tavLst>
                                        <p:tav tm="0">
                                          <p:val>
                                            <p:strVal val="#ppt_y"/>
                                          </p:val>
                                        </p:tav>
                                        <p:tav tm="100000">
                                          <p:val>
                                            <p:strVal val="#ppt_y"/>
                                          </p:val>
                                        </p:tav>
                                      </p:tavLst>
                                    </p:anim>
                                  </p:childTnLst>
                                </p:cTn>
                              </p:par>
                              <p:par>
                                <p:cTn id="89" presetID="8" presetClass="emph" presetSubtype="0" accel="36000" decel="64000" fill="hold" nodeType="withEffect">
                                  <p:stCondLst>
                                    <p:cond delay="600"/>
                                  </p:stCondLst>
                                  <p:childTnLst>
                                    <p:animRot by="5400000">
                                      <p:cBhvr>
                                        <p:cTn id="90" dur="1000" fill="hold"/>
                                        <p:tgtEl>
                                          <p:spTgt spid="32"/>
                                        </p:tgtEl>
                                        <p:attrNameLst>
                                          <p:attrName>r</p:attrName>
                                        </p:attrNameLst>
                                      </p:cBhvr>
                                    </p:animRot>
                                  </p:childTnLst>
                                </p:cTn>
                              </p:par>
                              <p:par>
                                <p:cTn id="91" presetID="2" presetClass="entr" presetSubtype="9" accel="4000" decel="94000" fill="hold" nodeType="withEffect">
                                  <p:stCondLst>
                                    <p:cond delay="700"/>
                                  </p:stCondLst>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1000" fill="hold"/>
                                        <p:tgtEl>
                                          <p:spTgt spid="33"/>
                                        </p:tgtEl>
                                        <p:attrNameLst>
                                          <p:attrName>ppt_x</p:attrName>
                                        </p:attrNameLst>
                                      </p:cBhvr>
                                      <p:tavLst>
                                        <p:tav tm="0">
                                          <p:val>
                                            <p:strVal val="0-#ppt_w/2"/>
                                          </p:val>
                                        </p:tav>
                                        <p:tav tm="100000">
                                          <p:val>
                                            <p:strVal val="#ppt_x"/>
                                          </p:val>
                                        </p:tav>
                                      </p:tavLst>
                                    </p:anim>
                                    <p:anim calcmode="lin" valueType="num">
                                      <p:cBhvr additive="base">
                                        <p:cTn id="94" dur="1000" fill="hold"/>
                                        <p:tgtEl>
                                          <p:spTgt spid="33"/>
                                        </p:tgtEl>
                                        <p:attrNameLst>
                                          <p:attrName>ppt_y</p:attrName>
                                        </p:attrNameLst>
                                      </p:cBhvr>
                                      <p:tavLst>
                                        <p:tav tm="0">
                                          <p:val>
                                            <p:strVal val="0-#ppt_h/2"/>
                                          </p:val>
                                        </p:tav>
                                        <p:tav tm="100000">
                                          <p:val>
                                            <p:strVal val="#ppt_y"/>
                                          </p:val>
                                        </p:tav>
                                      </p:tavLst>
                                    </p:anim>
                                  </p:childTnLst>
                                </p:cTn>
                              </p:par>
                              <p:par>
                                <p:cTn id="95" presetID="8" presetClass="emph" presetSubtype="0" accel="36000" decel="64000" fill="hold" nodeType="withEffect">
                                  <p:stCondLst>
                                    <p:cond delay="700"/>
                                  </p:stCondLst>
                                  <p:childTnLst>
                                    <p:animRot by="5400000">
                                      <p:cBhvr>
                                        <p:cTn id="96" dur="1000" fill="hold"/>
                                        <p:tgtEl>
                                          <p:spTgt spid="33"/>
                                        </p:tgtEl>
                                        <p:attrNameLst>
                                          <p:attrName>r</p:attrName>
                                        </p:attrNameLst>
                                      </p:cBhvr>
                                    </p:animRot>
                                  </p:childTnLst>
                                </p:cTn>
                              </p:par>
                              <p:par>
                                <p:cTn id="97" presetID="2" presetClass="entr" presetSubtype="6" accel="4000" decel="94000" fill="hold" nodeType="withEffect">
                                  <p:stCondLst>
                                    <p:cond delay="80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1+#ppt_w/2"/>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8" presetClass="emph" presetSubtype="0" accel="36000" decel="64000" fill="hold" nodeType="withEffect">
                                  <p:stCondLst>
                                    <p:cond delay="800"/>
                                  </p:stCondLst>
                                  <p:childTnLst>
                                    <p:animRot by="5400000">
                                      <p:cBhvr>
                                        <p:cTn id="102" dur="1000" fill="hold"/>
                                        <p:tgtEl>
                                          <p:spTgt spid="34"/>
                                        </p:tgtEl>
                                        <p:attrNameLst>
                                          <p:attrName>r</p:attrName>
                                        </p:attrNameLst>
                                      </p:cBhvr>
                                    </p:animRot>
                                  </p:childTnLst>
                                </p:cTn>
                              </p:par>
                              <p:par>
                                <p:cTn id="103" presetID="2" presetClass="entr" presetSubtype="2" accel="4000" decel="94000" fill="hold" nodeType="withEffect">
                                  <p:stCondLst>
                                    <p:cond delay="900"/>
                                  </p:stCondLst>
                                  <p:childTnLst>
                                    <p:set>
                                      <p:cBhvr>
                                        <p:cTn id="104" dur="1" fill="hold">
                                          <p:stCondLst>
                                            <p:cond delay="0"/>
                                          </p:stCondLst>
                                        </p:cTn>
                                        <p:tgtEl>
                                          <p:spTgt spid="35"/>
                                        </p:tgtEl>
                                        <p:attrNameLst>
                                          <p:attrName>style.visibility</p:attrName>
                                        </p:attrNameLst>
                                      </p:cBhvr>
                                      <p:to>
                                        <p:strVal val="visible"/>
                                      </p:to>
                                    </p:set>
                                    <p:anim calcmode="lin" valueType="num">
                                      <p:cBhvr additive="base">
                                        <p:cTn id="105" dur="1000" fill="hold"/>
                                        <p:tgtEl>
                                          <p:spTgt spid="35"/>
                                        </p:tgtEl>
                                        <p:attrNameLst>
                                          <p:attrName>ppt_x</p:attrName>
                                        </p:attrNameLst>
                                      </p:cBhvr>
                                      <p:tavLst>
                                        <p:tav tm="0">
                                          <p:val>
                                            <p:strVal val="1+#ppt_w/2"/>
                                          </p:val>
                                        </p:tav>
                                        <p:tav tm="100000">
                                          <p:val>
                                            <p:strVal val="#ppt_x"/>
                                          </p:val>
                                        </p:tav>
                                      </p:tavLst>
                                    </p:anim>
                                    <p:anim calcmode="lin" valueType="num">
                                      <p:cBhvr additive="base">
                                        <p:cTn id="106" dur="1000" fill="hold"/>
                                        <p:tgtEl>
                                          <p:spTgt spid="35"/>
                                        </p:tgtEl>
                                        <p:attrNameLst>
                                          <p:attrName>ppt_y</p:attrName>
                                        </p:attrNameLst>
                                      </p:cBhvr>
                                      <p:tavLst>
                                        <p:tav tm="0">
                                          <p:val>
                                            <p:strVal val="#ppt_y"/>
                                          </p:val>
                                        </p:tav>
                                        <p:tav tm="100000">
                                          <p:val>
                                            <p:strVal val="#ppt_y"/>
                                          </p:val>
                                        </p:tav>
                                      </p:tavLst>
                                    </p:anim>
                                  </p:childTnLst>
                                </p:cTn>
                              </p:par>
                              <p:par>
                                <p:cTn id="107" presetID="8" presetClass="emph" presetSubtype="0" accel="36000" decel="64000" fill="hold" nodeType="withEffect">
                                  <p:stCondLst>
                                    <p:cond delay="900"/>
                                  </p:stCondLst>
                                  <p:childTnLst>
                                    <p:animRot by="5400000">
                                      <p:cBhvr>
                                        <p:cTn id="108" dur="1000" fill="hold"/>
                                        <p:tgtEl>
                                          <p:spTgt spid="35"/>
                                        </p:tgtEl>
                                        <p:attrNameLst>
                                          <p:attrName>r</p:attrName>
                                        </p:attrNameLst>
                                      </p:cBhvr>
                                    </p:animRot>
                                  </p:childTnLst>
                                </p:cTn>
                              </p:par>
                              <p:par>
                                <p:cTn id="109" presetID="2" presetClass="entr" presetSubtype="4" accel="4000" decel="94000" fill="hold" nodeType="with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additive="base">
                                        <p:cTn id="111" dur="1000" fill="hold"/>
                                        <p:tgtEl>
                                          <p:spTgt spid="39"/>
                                        </p:tgtEl>
                                        <p:attrNameLst>
                                          <p:attrName>ppt_x</p:attrName>
                                        </p:attrNameLst>
                                      </p:cBhvr>
                                      <p:tavLst>
                                        <p:tav tm="0">
                                          <p:val>
                                            <p:strVal val="#ppt_x"/>
                                          </p:val>
                                        </p:tav>
                                        <p:tav tm="100000">
                                          <p:val>
                                            <p:strVal val="#ppt_x"/>
                                          </p:val>
                                        </p:tav>
                                      </p:tavLst>
                                    </p:anim>
                                    <p:anim calcmode="lin" valueType="num">
                                      <p:cBhvr additive="base">
                                        <p:cTn id="112" dur="1000" fill="hold"/>
                                        <p:tgtEl>
                                          <p:spTgt spid="39"/>
                                        </p:tgtEl>
                                        <p:attrNameLst>
                                          <p:attrName>ppt_y</p:attrName>
                                        </p:attrNameLst>
                                      </p:cBhvr>
                                      <p:tavLst>
                                        <p:tav tm="0">
                                          <p:val>
                                            <p:strVal val="1+#ppt_h/2"/>
                                          </p:val>
                                        </p:tav>
                                        <p:tav tm="100000">
                                          <p:val>
                                            <p:strVal val="#ppt_y"/>
                                          </p:val>
                                        </p:tav>
                                      </p:tavLst>
                                    </p:anim>
                                  </p:childTnLst>
                                </p:cTn>
                              </p:par>
                              <p:par>
                                <p:cTn id="113" presetID="8" presetClass="emph" presetSubtype="0" accel="36000" decel="64000" fill="hold" nodeType="withEffect">
                                  <p:stCondLst>
                                    <p:cond delay="0"/>
                                  </p:stCondLst>
                                  <p:childTnLst>
                                    <p:animRot by="5400000">
                                      <p:cBhvr>
                                        <p:cTn id="114" dur="1000" fill="hold"/>
                                        <p:tgtEl>
                                          <p:spTgt spid="39"/>
                                        </p:tgtEl>
                                        <p:attrNameLst>
                                          <p:attrName>r</p:attrName>
                                        </p:attrNameLst>
                                      </p:cBhvr>
                                    </p:animRot>
                                  </p:childTnLst>
                                </p:cTn>
                              </p:par>
                              <p:par>
                                <p:cTn id="115" presetID="2" presetClass="entr" presetSubtype="2" accel="4000" decel="94000" fill="hold" nodeType="withEffect">
                                  <p:stCondLst>
                                    <p:cond delay="20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1000" fill="hold"/>
                                        <p:tgtEl>
                                          <p:spTgt spid="40"/>
                                        </p:tgtEl>
                                        <p:attrNameLst>
                                          <p:attrName>ppt_x</p:attrName>
                                        </p:attrNameLst>
                                      </p:cBhvr>
                                      <p:tavLst>
                                        <p:tav tm="0">
                                          <p:val>
                                            <p:strVal val="1+#ppt_w/2"/>
                                          </p:val>
                                        </p:tav>
                                        <p:tav tm="100000">
                                          <p:val>
                                            <p:strVal val="#ppt_x"/>
                                          </p:val>
                                        </p:tav>
                                      </p:tavLst>
                                    </p:anim>
                                    <p:anim calcmode="lin" valueType="num">
                                      <p:cBhvr additive="base">
                                        <p:cTn id="118" dur="1000" fill="hold"/>
                                        <p:tgtEl>
                                          <p:spTgt spid="40"/>
                                        </p:tgtEl>
                                        <p:attrNameLst>
                                          <p:attrName>ppt_y</p:attrName>
                                        </p:attrNameLst>
                                      </p:cBhvr>
                                      <p:tavLst>
                                        <p:tav tm="0">
                                          <p:val>
                                            <p:strVal val="#ppt_y"/>
                                          </p:val>
                                        </p:tav>
                                        <p:tav tm="100000">
                                          <p:val>
                                            <p:strVal val="#ppt_y"/>
                                          </p:val>
                                        </p:tav>
                                      </p:tavLst>
                                    </p:anim>
                                  </p:childTnLst>
                                </p:cTn>
                              </p:par>
                              <p:par>
                                <p:cTn id="119" presetID="8" presetClass="emph" presetSubtype="0" accel="36000" decel="64000" fill="hold" nodeType="withEffect">
                                  <p:stCondLst>
                                    <p:cond delay="200"/>
                                  </p:stCondLst>
                                  <p:childTnLst>
                                    <p:animRot by="5400000">
                                      <p:cBhvr>
                                        <p:cTn id="120" dur="1000" fill="hold"/>
                                        <p:tgtEl>
                                          <p:spTgt spid="40"/>
                                        </p:tgtEl>
                                        <p:attrNameLst>
                                          <p:attrName>r</p:attrName>
                                        </p:attrNameLst>
                                      </p:cBhvr>
                                    </p:animRot>
                                  </p:childTnLst>
                                </p:cTn>
                              </p:par>
                              <p:par>
                                <p:cTn id="121" presetID="2" presetClass="entr" presetSubtype="12" accel="4000" decel="94000" fill="hold" nodeType="withEffect">
                                  <p:stCondLst>
                                    <p:cond delay="400"/>
                                  </p:stCondLst>
                                  <p:childTnLst>
                                    <p:set>
                                      <p:cBhvr>
                                        <p:cTn id="122" dur="1" fill="hold">
                                          <p:stCondLst>
                                            <p:cond delay="0"/>
                                          </p:stCondLst>
                                        </p:cTn>
                                        <p:tgtEl>
                                          <p:spTgt spid="41"/>
                                        </p:tgtEl>
                                        <p:attrNameLst>
                                          <p:attrName>style.visibility</p:attrName>
                                        </p:attrNameLst>
                                      </p:cBhvr>
                                      <p:to>
                                        <p:strVal val="visible"/>
                                      </p:to>
                                    </p:set>
                                    <p:anim calcmode="lin" valueType="num">
                                      <p:cBhvr additive="base">
                                        <p:cTn id="123" dur="1000" fill="hold"/>
                                        <p:tgtEl>
                                          <p:spTgt spid="41"/>
                                        </p:tgtEl>
                                        <p:attrNameLst>
                                          <p:attrName>ppt_x</p:attrName>
                                        </p:attrNameLst>
                                      </p:cBhvr>
                                      <p:tavLst>
                                        <p:tav tm="0">
                                          <p:val>
                                            <p:strVal val="0-#ppt_w/2"/>
                                          </p:val>
                                        </p:tav>
                                        <p:tav tm="100000">
                                          <p:val>
                                            <p:strVal val="#ppt_x"/>
                                          </p:val>
                                        </p:tav>
                                      </p:tavLst>
                                    </p:anim>
                                    <p:anim calcmode="lin" valueType="num">
                                      <p:cBhvr additive="base">
                                        <p:cTn id="124" dur="1000" fill="hold"/>
                                        <p:tgtEl>
                                          <p:spTgt spid="41"/>
                                        </p:tgtEl>
                                        <p:attrNameLst>
                                          <p:attrName>ppt_y</p:attrName>
                                        </p:attrNameLst>
                                      </p:cBhvr>
                                      <p:tavLst>
                                        <p:tav tm="0">
                                          <p:val>
                                            <p:strVal val="1+#ppt_h/2"/>
                                          </p:val>
                                        </p:tav>
                                        <p:tav tm="100000">
                                          <p:val>
                                            <p:strVal val="#ppt_y"/>
                                          </p:val>
                                        </p:tav>
                                      </p:tavLst>
                                    </p:anim>
                                  </p:childTnLst>
                                </p:cTn>
                              </p:par>
                              <p:par>
                                <p:cTn id="125" presetID="8" presetClass="emph" presetSubtype="0" accel="36000" decel="64000" fill="hold" nodeType="withEffect">
                                  <p:stCondLst>
                                    <p:cond delay="400"/>
                                  </p:stCondLst>
                                  <p:childTnLst>
                                    <p:animRot by="5400000">
                                      <p:cBhvr>
                                        <p:cTn id="126" dur="1000" fill="hold"/>
                                        <p:tgtEl>
                                          <p:spTgt spid="41"/>
                                        </p:tgtEl>
                                        <p:attrNameLst>
                                          <p:attrName>r</p:attrName>
                                        </p:attrNameLst>
                                      </p:cBhvr>
                                    </p:animRot>
                                  </p:childTnLst>
                                </p:cTn>
                              </p:par>
                              <p:par>
                                <p:cTn id="127" presetID="1" presetClass="entr" presetSubtype="0" fill="hold" grpId="0" nodeType="withEffect">
                                  <p:stCondLst>
                                    <p:cond delay="400"/>
                                  </p:stCondLst>
                                  <p:childTnLst>
                                    <p:set>
                                      <p:cBhvr>
                                        <p:cTn id="1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5" name="Picture 1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982642">
            <a:off x="2061041" y="-2961499"/>
            <a:ext cx="5329501" cy="10238612"/>
          </a:xfrm>
          <a:prstGeom prst="rect">
            <a:avLst/>
          </a:prstGeom>
        </p:spPr>
      </p:pic>
      <p:pic>
        <p:nvPicPr>
          <p:cNvPr id="22" name="Picture 2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1035" y="4611625"/>
            <a:ext cx="1016352" cy="359429"/>
          </a:xfrm>
          <a:prstGeom prst="rect">
            <a:avLst/>
          </a:prstGeom>
        </p:spPr>
      </p:pic>
      <p:sp>
        <p:nvSpPr>
          <p:cNvPr id="23" name="Rectangle 22"/>
          <p:cNvSpPr/>
          <p:nvPr/>
        </p:nvSpPr>
        <p:spPr>
          <a:xfrm>
            <a:off x="7673492" y="4462591"/>
            <a:ext cx="383438" cy="611706"/>
          </a:xfrm>
          <a:prstGeom prst="rect">
            <a:avLst/>
          </a:prstGeom>
        </p:spPr>
        <p:txBody>
          <a:bodyPr wrap="none">
            <a:spAutoFit/>
          </a:bodyPr>
          <a:lstStyle/>
          <a:p>
            <a:pPr defTabSz="685688" fontAlgn="auto">
              <a:spcBef>
                <a:spcPts val="0"/>
              </a:spcBef>
              <a:spcAft>
                <a:spcPts val="0"/>
              </a:spcAft>
            </a:pPr>
            <a:r>
              <a:rPr lang="en-US" sz="3375" dirty="0">
                <a:solidFill>
                  <a:prstClr val="white"/>
                </a:solidFill>
                <a:latin typeface="Calibri"/>
              </a:rPr>
              <a:t>|</a:t>
            </a:r>
            <a:endParaRPr lang="en-US" sz="1503" dirty="0">
              <a:solidFill>
                <a:prstClr val="white"/>
              </a:solidFill>
              <a:latin typeface="Arial Narrow" panose="020B0606020202030204" pitchFamily="34" charset="0"/>
            </a:endParaRPr>
          </a:p>
        </p:txBody>
      </p:sp>
      <p:sp>
        <p:nvSpPr>
          <p:cNvPr id="9" name="Rectangle 3">
            <a:extLst>
              <a:ext uri="{FF2B5EF4-FFF2-40B4-BE49-F238E27FC236}">
                <a16:creationId xmlns:a16="http://schemas.microsoft.com/office/drawing/2014/main" id="{364A9C5B-8ADF-4135-8F38-671B77AE51DE}"/>
              </a:ext>
            </a:extLst>
          </p:cNvPr>
          <p:cNvSpPr/>
          <p:nvPr/>
        </p:nvSpPr>
        <p:spPr>
          <a:xfrm>
            <a:off x="381000" y="372130"/>
            <a:ext cx="2592376" cy="523220"/>
          </a:xfrm>
          <a:prstGeom prst="rect">
            <a:avLst/>
          </a:prstGeom>
        </p:spPr>
        <p:txBody>
          <a:bodyPr wrap="none">
            <a:spAutoFit/>
          </a:bodyPr>
          <a:lstStyle/>
          <a:p>
            <a:pPr defTabSz="685688" fontAlgn="auto">
              <a:spcBef>
                <a:spcPts val="0"/>
              </a:spcBef>
              <a:spcAft>
                <a:spcPts val="0"/>
              </a:spcAft>
            </a:pPr>
            <a:r>
              <a:rPr lang="en-US" sz="2800" dirty="0">
                <a:solidFill>
                  <a:prstClr val="white"/>
                </a:solidFill>
                <a:latin typeface="Arial Narrow" panose="020B0606020202030204" pitchFamily="34" charset="0"/>
              </a:rPr>
              <a:t>Start Budget VRE </a:t>
            </a:r>
          </a:p>
        </p:txBody>
      </p:sp>
      <p:sp>
        <p:nvSpPr>
          <p:cNvPr id="4" name="Content Placeholder 1">
            <a:extLst>
              <a:ext uri="{FF2B5EF4-FFF2-40B4-BE49-F238E27FC236}">
                <a16:creationId xmlns:a16="http://schemas.microsoft.com/office/drawing/2014/main" id="{239DFE6D-855E-4C0C-8B46-6D490CD59539}"/>
              </a:ext>
            </a:extLst>
          </p:cNvPr>
          <p:cNvSpPr txBox="1">
            <a:spLocks/>
          </p:cNvSpPr>
          <p:nvPr/>
        </p:nvSpPr>
        <p:spPr bwMode="auto">
          <a:xfrm>
            <a:off x="609600" y="957980"/>
            <a:ext cx="7696200" cy="3899771"/>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marL="255588"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ea typeface="+mn-ea"/>
                <a:cs typeface="+mn-cs"/>
              </a:defRPr>
            </a:lvl1pPr>
            <a:lvl2pPr marL="538163" indent="-2809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2pPr>
            <a:lvl3pPr marL="801688" indent="-2381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3pPr>
            <a:lvl4pPr marL="1077913" indent="-2508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4pPr>
            <a:lvl5pPr marL="1344613"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5pPr>
            <a:lvl6pPr marL="18018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6pPr>
            <a:lvl7pPr marL="22590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7pPr>
            <a:lvl8pPr marL="27162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8pPr>
            <a:lvl9pPr marL="31734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9pPr>
          </a:lstStyle>
          <a:p>
            <a:pPr>
              <a:buFont typeface="Arial" panose="020B0604020202020204" pitchFamily="34" charset="0"/>
              <a:buChar char="•"/>
              <a:defRPr/>
            </a:pPr>
            <a:endParaRPr lang="en-GB" kern="0" dirty="0">
              <a:solidFill>
                <a:srgbClr val="FFFFFF"/>
              </a:solidFill>
              <a:latin typeface="Arial Narrow" panose="020B0606020202030204" pitchFamily="34" charset="0"/>
            </a:endParaRPr>
          </a:p>
          <a:p>
            <a:pPr marL="0" indent="0">
              <a:buNone/>
              <a:defRPr/>
            </a:pPr>
            <a:r>
              <a:rPr lang="en-GB" b="1" kern="0" dirty="0">
                <a:solidFill>
                  <a:srgbClr val="FFFFFF"/>
                </a:solidFill>
                <a:latin typeface="Arial Narrow" panose="020B0606020202030204" pitchFamily="34" charset="0"/>
              </a:rPr>
              <a:t>Employee portal (23 March 2021)</a:t>
            </a:r>
          </a:p>
          <a:p>
            <a:pPr marL="0" indent="0">
              <a:buNone/>
              <a:defRPr/>
            </a:pPr>
            <a:r>
              <a:rPr lang="en-GB" kern="0" dirty="0">
                <a:solidFill>
                  <a:srgbClr val="FFFFFF"/>
                </a:solidFill>
                <a:latin typeface="Arial Narrow" panose="020B0606020202030204" pitchFamily="34" charset="0"/>
              </a:rPr>
              <a:t>We would like to know what you think of our portal and what needs to be changed in future releases. Are you an UT employee, do you need computing capacity for your research project and are you also willing to evaluate the VRE for us? Let us know! Briefly describe your research project and why you want to use the VRE and sent this to </a:t>
            </a:r>
            <a:r>
              <a:rPr lang="en-GB" kern="0" dirty="0">
                <a:solidFill>
                  <a:srgbClr val="FFFF00"/>
                </a:solidFill>
                <a:latin typeface="Arial Narrow" panose="020B0606020202030204" pitchFamily="34" charset="0"/>
              </a:rPr>
              <a:t>feedbackvre@utwente.nl</a:t>
            </a:r>
            <a:r>
              <a:rPr lang="en-GB" kern="0" dirty="0">
                <a:solidFill>
                  <a:srgbClr val="FFFFFF"/>
                </a:solidFill>
                <a:latin typeface="Arial Narrow" panose="020B0606020202030204" pitchFamily="34" charset="0"/>
              </a:rPr>
              <a:t>. We provide a starting budget for the first 10 applications.</a:t>
            </a:r>
            <a:endParaRPr lang="en-US" kern="0" dirty="0">
              <a:solidFill>
                <a:srgbClr val="FFFFFF"/>
              </a:solidFill>
              <a:latin typeface="Arial Narrow" panose="020B0606020202030204" pitchFamily="34" charset="0"/>
            </a:endParaRPr>
          </a:p>
          <a:p>
            <a:pPr marL="0" indent="0">
              <a:buNone/>
              <a:defRPr/>
            </a:pPr>
            <a:endParaRPr lang="nl-NL" sz="2400" kern="0"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34099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5" name="Picture 1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982642">
            <a:off x="2061041" y="-2961499"/>
            <a:ext cx="5329501" cy="10238612"/>
          </a:xfrm>
          <a:prstGeom prst="rect">
            <a:avLst/>
          </a:prstGeom>
        </p:spPr>
      </p:pic>
      <p:pic>
        <p:nvPicPr>
          <p:cNvPr id="22" name="Picture 2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1035" y="4611625"/>
            <a:ext cx="1016352" cy="359429"/>
          </a:xfrm>
          <a:prstGeom prst="rect">
            <a:avLst/>
          </a:prstGeom>
        </p:spPr>
      </p:pic>
      <p:sp>
        <p:nvSpPr>
          <p:cNvPr id="23" name="Rectangle 22"/>
          <p:cNvSpPr/>
          <p:nvPr/>
        </p:nvSpPr>
        <p:spPr>
          <a:xfrm>
            <a:off x="7673492" y="4462591"/>
            <a:ext cx="383438" cy="611706"/>
          </a:xfrm>
          <a:prstGeom prst="rect">
            <a:avLst/>
          </a:prstGeom>
        </p:spPr>
        <p:txBody>
          <a:bodyPr wrap="none">
            <a:spAutoFit/>
          </a:bodyPr>
          <a:lstStyle/>
          <a:p>
            <a:pPr defTabSz="685688" fontAlgn="auto">
              <a:spcBef>
                <a:spcPts val="0"/>
              </a:spcBef>
              <a:spcAft>
                <a:spcPts val="0"/>
              </a:spcAft>
            </a:pPr>
            <a:r>
              <a:rPr lang="en-US" sz="3375" dirty="0">
                <a:solidFill>
                  <a:prstClr val="white"/>
                </a:solidFill>
                <a:latin typeface="Calibri"/>
              </a:rPr>
              <a:t>|</a:t>
            </a:r>
            <a:endParaRPr lang="en-US" sz="1503" dirty="0">
              <a:solidFill>
                <a:prstClr val="white"/>
              </a:solidFill>
              <a:latin typeface="Arial Narrow" panose="020B0606020202030204" pitchFamily="34" charset="0"/>
            </a:endParaRPr>
          </a:p>
        </p:txBody>
      </p:sp>
      <p:sp>
        <p:nvSpPr>
          <p:cNvPr id="9" name="Rectangle 3">
            <a:extLst>
              <a:ext uri="{FF2B5EF4-FFF2-40B4-BE49-F238E27FC236}">
                <a16:creationId xmlns:a16="http://schemas.microsoft.com/office/drawing/2014/main" id="{364A9C5B-8ADF-4135-8F38-671B77AE51DE}"/>
              </a:ext>
            </a:extLst>
          </p:cNvPr>
          <p:cNvSpPr/>
          <p:nvPr/>
        </p:nvSpPr>
        <p:spPr>
          <a:xfrm>
            <a:off x="381000" y="372130"/>
            <a:ext cx="1853392" cy="523220"/>
          </a:xfrm>
          <a:prstGeom prst="rect">
            <a:avLst/>
          </a:prstGeom>
        </p:spPr>
        <p:txBody>
          <a:bodyPr wrap="none">
            <a:spAutoFit/>
          </a:bodyPr>
          <a:lstStyle/>
          <a:p>
            <a:pPr defTabSz="685688" fontAlgn="auto">
              <a:spcBef>
                <a:spcPts val="0"/>
              </a:spcBef>
              <a:spcAft>
                <a:spcPts val="0"/>
              </a:spcAft>
            </a:pPr>
            <a:r>
              <a:rPr lang="en-US" sz="2800" dirty="0">
                <a:solidFill>
                  <a:prstClr val="white"/>
                </a:solidFill>
                <a:latin typeface="Arial Narrow" panose="020B0606020202030204" pitchFamily="34" charset="0"/>
              </a:rPr>
              <a:t>Future Plans</a:t>
            </a:r>
          </a:p>
        </p:txBody>
      </p:sp>
      <p:sp>
        <p:nvSpPr>
          <p:cNvPr id="4" name="Content Placeholder 1">
            <a:extLst>
              <a:ext uri="{FF2B5EF4-FFF2-40B4-BE49-F238E27FC236}">
                <a16:creationId xmlns:a16="http://schemas.microsoft.com/office/drawing/2014/main" id="{239DFE6D-855E-4C0C-8B46-6D490CD59539}"/>
              </a:ext>
            </a:extLst>
          </p:cNvPr>
          <p:cNvSpPr txBox="1">
            <a:spLocks/>
          </p:cNvSpPr>
          <p:nvPr/>
        </p:nvSpPr>
        <p:spPr bwMode="auto">
          <a:xfrm>
            <a:off x="609600" y="957980"/>
            <a:ext cx="7696200" cy="3899771"/>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marL="255588"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ea typeface="+mn-ea"/>
                <a:cs typeface="+mn-cs"/>
              </a:defRPr>
            </a:lvl1pPr>
            <a:lvl2pPr marL="538163" indent="-2809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2pPr>
            <a:lvl3pPr marL="801688" indent="-2381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3pPr>
            <a:lvl4pPr marL="1077913" indent="-2508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4pPr>
            <a:lvl5pPr marL="1344613"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5pPr>
            <a:lvl6pPr marL="18018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6pPr>
            <a:lvl7pPr marL="22590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7pPr>
            <a:lvl8pPr marL="27162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8pPr>
            <a:lvl9pPr marL="31734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9pPr>
          </a:lstStyle>
          <a:p>
            <a:pPr marL="0" indent="0">
              <a:buNone/>
              <a:defRPr/>
            </a:pPr>
            <a:r>
              <a:rPr lang="en-US" kern="0" dirty="0">
                <a:solidFill>
                  <a:srgbClr val="FFFFFF"/>
                </a:solidFill>
                <a:latin typeface="Arial Narrow" panose="020B0606020202030204" pitchFamily="34" charset="0"/>
              </a:rPr>
              <a:t>Plans for 2021 and further:</a:t>
            </a:r>
          </a:p>
          <a:p>
            <a:pPr lvl="1">
              <a:buFont typeface="Arial" panose="020B0604020202020204" pitchFamily="34" charset="0"/>
              <a:buChar char="•"/>
              <a:defRPr/>
            </a:pPr>
            <a:r>
              <a:rPr lang="en-US" kern="0" dirty="0">
                <a:solidFill>
                  <a:srgbClr val="FFFFFF"/>
                </a:solidFill>
                <a:latin typeface="Arial Narrow" panose="020B0606020202030204" pitchFamily="34" charset="0"/>
              </a:rPr>
              <a:t>New release of VRE in June:</a:t>
            </a:r>
          </a:p>
          <a:p>
            <a:pPr lvl="2">
              <a:buFont typeface="Arial" panose="020B0604020202020204" pitchFamily="34" charset="0"/>
              <a:buChar char="•"/>
              <a:defRPr/>
            </a:pPr>
            <a:r>
              <a:rPr lang="en-US" kern="0" dirty="0">
                <a:solidFill>
                  <a:srgbClr val="FFFFFF"/>
                </a:solidFill>
                <a:latin typeface="Arial Narrow" panose="020B0606020202030204" pitchFamily="34" charset="0"/>
              </a:rPr>
              <a:t>Linux systems in Catalogue</a:t>
            </a:r>
          </a:p>
          <a:p>
            <a:pPr lvl="2">
              <a:buFont typeface="Arial" panose="020B0604020202020204" pitchFamily="34" charset="0"/>
              <a:buChar char="•"/>
              <a:defRPr/>
            </a:pPr>
            <a:r>
              <a:rPr lang="en-US" kern="0" dirty="0">
                <a:solidFill>
                  <a:srgbClr val="FFFFFF"/>
                </a:solidFill>
                <a:latin typeface="Arial Narrow" panose="020B0606020202030204" pitchFamily="34" charset="0"/>
              </a:rPr>
              <a:t>Support for different hardware types (CPU’s and GPU’s)</a:t>
            </a:r>
          </a:p>
          <a:p>
            <a:pPr lvl="2">
              <a:buFont typeface="Arial" panose="020B0604020202020204" pitchFamily="34" charset="0"/>
              <a:buChar char="•"/>
              <a:defRPr/>
            </a:pPr>
            <a:r>
              <a:rPr lang="en-US" kern="0" dirty="0">
                <a:solidFill>
                  <a:srgbClr val="FFFFFF"/>
                </a:solidFill>
                <a:latin typeface="Arial Narrow" panose="020B0606020202030204" pitchFamily="34" charset="0"/>
              </a:rPr>
              <a:t>Ability for students to request a workspace (owner).</a:t>
            </a:r>
          </a:p>
          <a:p>
            <a:pPr lvl="1">
              <a:buFont typeface="Arial" panose="020B0604020202020204" pitchFamily="34" charset="0"/>
              <a:buChar char="•"/>
              <a:defRPr/>
            </a:pPr>
            <a:r>
              <a:rPr lang="en-US" kern="0" dirty="0">
                <a:solidFill>
                  <a:srgbClr val="FFFFFF"/>
                </a:solidFill>
                <a:latin typeface="Arial Narrow" panose="020B0606020202030204" pitchFamily="34" charset="0"/>
              </a:rPr>
              <a:t>Evaluation of current VRE for next releases </a:t>
            </a:r>
          </a:p>
          <a:p>
            <a:pPr lvl="1">
              <a:buFont typeface="Arial" panose="020B0604020202020204" pitchFamily="34" charset="0"/>
              <a:buChar char="•"/>
              <a:defRPr/>
            </a:pPr>
            <a:r>
              <a:rPr lang="en-US" kern="0" dirty="0">
                <a:solidFill>
                  <a:srgbClr val="FFFFFF"/>
                </a:solidFill>
                <a:latin typeface="Arial Narrow" panose="020B0606020202030204" pitchFamily="34" charset="0"/>
              </a:rPr>
              <a:t>Further improvement and new features of the VRE</a:t>
            </a:r>
          </a:p>
          <a:p>
            <a:pPr lvl="1">
              <a:buFont typeface="Arial" panose="020B0604020202020204" pitchFamily="34" charset="0"/>
              <a:buChar char="•"/>
              <a:defRPr/>
            </a:pPr>
            <a:r>
              <a:rPr lang="en-US" kern="0" dirty="0">
                <a:solidFill>
                  <a:srgbClr val="FFFFFF"/>
                </a:solidFill>
                <a:latin typeface="Arial Narrow" panose="020B0606020202030204" pitchFamily="34" charset="0"/>
              </a:rPr>
              <a:t>Developing new templates on demand</a:t>
            </a:r>
          </a:p>
          <a:p>
            <a:pPr lvl="1">
              <a:buFont typeface="Arial" panose="020B0604020202020204" pitchFamily="34" charset="0"/>
              <a:buChar char="•"/>
              <a:defRPr/>
            </a:pPr>
            <a:r>
              <a:rPr lang="en-US" kern="0" dirty="0">
                <a:solidFill>
                  <a:srgbClr val="FFFFFF"/>
                </a:solidFill>
                <a:latin typeface="Arial Narrow" panose="020B0606020202030204" pitchFamily="34" charset="0"/>
              </a:rPr>
              <a:t>Improve support from LISA (develop knowledge)</a:t>
            </a:r>
          </a:p>
          <a:p>
            <a:pPr>
              <a:buFont typeface="Arial" panose="020B0604020202020204" pitchFamily="34" charset="0"/>
              <a:buChar char="•"/>
              <a:defRPr/>
            </a:pPr>
            <a:endParaRPr lang="en-US" kern="0" dirty="0">
              <a:solidFill>
                <a:srgbClr val="FFFFFF"/>
              </a:solidFill>
              <a:latin typeface="Arial Narrow" panose="020B0606020202030204" pitchFamily="34" charset="0"/>
            </a:endParaRPr>
          </a:p>
          <a:p>
            <a:pPr marL="0" indent="0">
              <a:buNone/>
              <a:defRPr/>
            </a:pPr>
            <a:endParaRPr lang="nl-NL" sz="2400" kern="0"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81706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5" name="Picture 1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982642">
            <a:off x="2061041" y="-2961499"/>
            <a:ext cx="5329501" cy="10238612"/>
          </a:xfrm>
          <a:prstGeom prst="rect">
            <a:avLst/>
          </a:prstGeom>
        </p:spPr>
      </p:pic>
      <p:pic>
        <p:nvPicPr>
          <p:cNvPr id="22" name="Picture 2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1035" y="4611625"/>
            <a:ext cx="1016352" cy="359429"/>
          </a:xfrm>
          <a:prstGeom prst="rect">
            <a:avLst/>
          </a:prstGeom>
        </p:spPr>
      </p:pic>
      <p:sp>
        <p:nvSpPr>
          <p:cNvPr id="23" name="Rectangle 22"/>
          <p:cNvSpPr/>
          <p:nvPr/>
        </p:nvSpPr>
        <p:spPr>
          <a:xfrm>
            <a:off x="7673492" y="4462591"/>
            <a:ext cx="383438" cy="611706"/>
          </a:xfrm>
          <a:prstGeom prst="rect">
            <a:avLst/>
          </a:prstGeom>
        </p:spPr>
        <p:txBody>
          <a:bodyPr wrap="none">
            <a:spAutoFit/>
          </a:bodyPr>
          <a:lstStyle/>
          <a:p>
            <a:pPr defTabSz="685688" fontAlgn="auto">
              <a:spcBef>
                <a:spcPts val="0"/>
              </a:spcBef>
              <a:spcAft>
                <a:spcPts val="0"/>
              </a:spcAft>
            </a:pPr>
            <a:r>
              <a:rPr lang="en-US" sz="3375" dirty="0">
                <a:solidFill>
                  <a:prstClr val="white"/>
                </a:solidFill>
                <a:latin typeface="Calibri"/>
              </a:rPr>
              <a:t>|</a:t>
            </a:r>
            <a:endParaRPr lang="en-US" sz="1503" dirty="0">
              <a:solidFill>
                <a:prstClr val="white"/>
              </a:solidFill>
              <a:latin typeface="Arial Narrow" panose="020B0606020202030204" pitchFamily="34" charset="0"/>
            </a:endParaRPr>
          </a:p>
        </p:txBody>
      </p:sp>
      <p:sp>
        <p:nvSpPr>
          <p:cNvPr id="9" name="Rectangle 3">
            <a:extLst>
              <a:ext uri="{FF2B5EF4-FFF2-40B4-BE49-F238E27FC236}">
                <a16:creationId xmlns:a16="http://schemas.microsoft.com/office/drawing/2014/main" id="{364A9C5B-8ADF-4135-8F38-671B77AE51DE}"/>
              </a:ext>
            </a:extLst>
          </p:cNvPr>
          <p:cNvSpPr/>
          <p:nvPr/>
        </p:nvSpPr>
        <p:spPr>
          <a:xfrm>
            <a:off x="381000" y="372130"/>
            <a:ext cx="708848" cy="523220"/>
          </a:xfrm>
          <a:prstGeom prst="rect">
            <a:avLst/>
          </a:prstGeom>
        </p:spPr>
        <p:txBody>
          <a:bodyPr wrap="none">
            <a:spAutoFit/>
          </a:bodyPr>
          <a:lstStyle/>
          <a:p>
            <a:pPr defTabSz="685688" fontAlgn="auto">
              <a:spcBef>
                <a:spcPts val="0"/>
              </a:spcBef>
              <a:spcAft>
                <a:spcPts val="0"/>
              </a:spcAft>
            </a:pPr>
            <a:r>
              <a:rPr lang="en-US" sz="2800" dirty="0">
                <a:solidFill>
                  <a:prstClr val="white"/>
                </a:solidFill>
                <a:latin typeface="Arial Narrow" panose="020B0606020202030204" pitchFamily="34" charset="0"/>
              </a:rPr>
              <a:t>End</a:t>
            </a:r>
          </a:p>
        </p:txBody>
      </p:sp>
      <p:sp>
        <p:nvSpPr>
          <p:cNvPr id="6" name="Content Placeholder 1">
            <a:extLst>
              <a:ext uri="{FF2B5EF4-FFF2-40B4-BE49-F238E27FC236}">
                <a16:creationId xmlns:a16="http://schemas.microsoft.com/office/drawing/2014/main" id="{484E31BD-1DD5-47D6-92FF-BEB55EA3A152}"/>
              </a:ext>
            </a:extLst>
          </p:cNvPr>
          <p:cNvSpPr txBox="1">
            <a:spLocks/>
          </p:cNvSpPr>
          <p:nvPr/>
        </p:nvSpPr>
        <p:spPr bwMode="auto">
          <a:xfrm>
            <a:off x="609600" y="957980"/>
            <a:ext cx="7696200" cy="3899771"/>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marL="255588"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ea typeface="+mn-ea"/>
                <a:cs typeface="+mn-cs"/>
              </a:defRPr>
            </a:lvl1pPr>
            <a:lvl2pPr marL="538163" indent="-2809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2pPr>
            <a:lvl3pPr marL="801688" indent="-2381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3pPr>
            <a:lvl4pPr marL="1077913" indent="-2508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4pPr>
            <a:lvl5pPr marL="1344613"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5pPr>
            <a:lvl6pPr marL="18018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6pPr>
            <a:lvl7pPr marL="22590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7pPr>
            <a:lvl8pPr marL="27162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8pPr>
            <a:lvl9pPr marL="31734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9pPr>
          </a:lstStyle>
          <a:p>
            <a:pPr marL="0" indent="0" algn="ctr">
              <a:buNone/>
              <a:defRPr/>
            </a:pPr>
            <a:endParaRPr lang="en-US" kern="0" dirty="0">
              <a:solidFill>
                <a:srgbClr val="FFFFFF"/>
              </a:solidFill>
              <a:latin typeface="Arial Narrow" panose="020B0606020202030204" pitchFamily="34" charset="0"/>
            </a:endParaRPr>
          </a:p>
          <a:p>
            <a:pPr marL="0" indent="0" algn="ctr">
              <a:buNone/>
              <a:defRPr/>
            </a:pPr>
            <a:r>
              <a:rPr lang="en-US" sz="3200" kern="0" dirty="0">
                <a:solidFill>
                  <a:srgbClr val="FFFFFF"/>
                </a:solidFill>
                <a:latin typeface="Arial Narrow" panose="020B0606020202030204" pitchFamily="34" charset="0"/>
              </a:rPr>
              <a:t>Thanks for your time!</a:t>
            </a:r>
          </a:p>
          <a:p>
            <a:pPr marL="0" indent="0" algn="ctr">
              <a:buNone/>
              <a:defRPr/>
            </a:pPr>
            <a:endParaRPr lang="en-US" sz="3200" kern="0" dirty="0">
              <a:solidFill>
                <a:srgbClr val="FFFFFF"/>
              </a:solidFill>
              <a:latin typeface="Arial Narrow" panose="020B0606020202030204" pitchFamily="34" charset="0"/>
            </a:endParaRPr>
          </a:p>
          <a:p>
            <a:pPr marL="0" indent="0" algn="ctr">
              <a:buNone/>
              <a:defRPr/>
            </a:pPr>
            <a:r>
              <a:rPr lang="en-US" sz="3200" kern="0" dirty="0">
                <a:solidFill>
                  <a:srgbClr val="FFFFFF"/>
                </a:solidFill>
                <a:latin typeface="Arial Narrow" panose="020B0606020202030204" pitchFamily="34" charset="0"/>
              </a:rPr>
              <a:t>Questions?</a:t>
            </a:r>
          </a:p>
          <a:p>
            <a:pPr marL="0" indent="0">
              <a:buNone/>
              <a:defRPr/>
            </a:pPr>
            <a:endParaRPr lang="en-US" kern="0" dirty="0">
              <a:solidFill>
                <a:srgbClr val="FFFFFF"/>
              </a:solidFill>
              <a:latin typeface="Arial Narrow" panose="020B0606020202030204" pitchFamily="34" charset="0"/>
            </a:endParaRPr>
          </a:p>
          <a:p>
            <a:pPr>
              <a:buFont typeface="Arial" panose="020B0604020202020204" pitchFamily="34" charset="0"/>
              <a:buChar char="•"/>
              <a:defRPr/>
            </a:pPr>
            <a:r>
              <a:rPr lang="en-US" kern="0" dirty="0">
                <a:solidFill>
                  <a:srgbClr val="FFFFFF"/>
                </a:solidFill>
                <a:latin typeface="Arial Narrow" panose="020B0606020202030204" pitchFamily="34" charset="0"/>
              </a:rPr>
              <a:t>VRE 				</a:t>
            </a:r>
            <a:r>
              <a:rPr lang="nl-NL" sz="1800" b="1" kern="0" dirty="0">
                <a:solidFill>
                  <a:srgbClr val="FFFF00"/>
                </a:solidFill>
                <a:latin typeface="Arial Narrow" panose="020B0606020202030204" pitchFamily="34" charset="0"/>
              </a:rPr>
              <a:t>https://vre.utwente.nl/</a:t>
            </a:r>
          </a:p>
          <a:p>
            <a:pPr>
              <a:buFont typeface="Arial" panose="020B0604020202020204" pitchFamily="34" charset="0"/>
              <a:buChar char="•"/>
              <a:defRPr/>
            </a:pPr>
            <a:r>
              <a:rPr lang="en-US" kern="0" dirty="0">
                <a:solidFill>
                  <a:srgbClr val="FFFFFF"/>
                </a:solidFill>
                <a:latin typeface="Arial Narrow" panose="020B0606020202030204" pitchFamily="34" charset="0"/>
              </a:rPr>
              <a:t>Contact			</a:t>
            </a:r>
            <a:r>
              <a:rPr lang="en-GB" b="1" kern="0" dirty="0">
                <a:solidFill>
                  <a:srgbClr val="FFFF00"/>
                </a:solidFill>
                <a:latin typeface="Arial Narrow" panose="020B0606020202030204" pitchFamily="34" charset="0"/>
              </a:rPr>
              <a:t>feedbackvre@utwente.nl / servicedesk-ict@utwente.nl</a:t>
            </a:r>
            <a:endParaRPr lang="en-US" b="1" kern="0" dirty="0">
              <a:solidFill>
                <a:srgbClr val="FFFFFF"/>
              </a:solidFill>
              <a:latin typeface="Arial Narrow" panose="020B0606020202030204" pitchFamily="34" charset="0"/>
            </a:endParaRPr>
          </a:p>
          <a:p>
            <a:pPr marL="0" indent="0">
              <a:buNone/>
              <a:defRPr/>
            </a:pPr>
            <a:endParaRPr lang="nl-NL" sz="2400" kern="0"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39200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5" name="Picture 1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982642">
            <a:off x="2061041" y="-2961499"/>
            <a:ext cx="5329501" cy="10238612"/>
          </a:xfrm>
          <a:prstGeom prst="rect">
            <a:avLst/>
          </a:prstGeom>
        </p:spPr>
      </p:pic>
      <p:pic>
        <p:nvPicPr>
          <p:cNvPr id="22" name="Picture 2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1035" y="4611625"/>
            <a:ext cx="1016352" cy="359429"/>
          </a:xfrm>
          <a:prstGeom prst="rect">
            <a:avLst/>
          </a:prstGeom>
        </p:spPr>
      </p:pic>
      <p:sp>
        <p:nvSpPr>
          <p:cNvPr id="23" name="Rectangle 22"/>
          <p:cNvSpPr/>
          <p:nvPr/>
        </p:nvSpPr>
        <p:spPr>
          <a:xfrm>
            <a:off x="7673492" y="4462591"/>
            <a:ext cx="383438" cy="611706"/>
          </a:xfrm>
          <a:prstGeom prst="rect">
            <a:avLst/>
          </a:prstGeom>
        </p:spPr>
        <p:txBody>
          <a:bodyPr wrap="none">
            <a:spAutoFit/>
          </a:bodyPr>
          <a:lstStyle/>
          <a:p>
            <a:pPr defTabSz="685688" fontAlgn="auto">
              <a:spcBef>
                <a:spcPts val="0"/>
              </a:spcBef>
              <a:spcAft>
                <a:spcPts val="0"/>
              </a:spcAft>
            </a:pPr>
            <a:r>
              <a:rPr lang="en-US" sz="3375" dirty="0">
                <a:solidFill>
                  <a:prstClr val="white"/>
                </a:solidFill>
                <a:latin typeface="Calibri"/>
              </a:rPr>
              <a:t>|</a:t>
            </a:r>
            <a:endParaRPr lang="en-US" sz="1503" dirty="0">
              <a:solidFill>
                <a:prstClr val="white"/>
              </a:solidFill>
              <a:latin typeface="Arial Narrow" panose="020B0606020202030204" pitchFamily="34" charset="0"/>
            </a:endParaRPr>
          </a:p>
        </p:txBody>
      </p:sp>
      <p:sp>
        <p:nvSpPr>
          <p:cNvPr id="81" name="Rectangle 80"/>
          <p:cNvSpPr/>
          <p:nvPr/>
        </p:nvSpPr>
        <p:spPr>
          <a:xfrm>
            <a:off x="435994" y="395081"/>
            <a:ext cx="1362874" cy="523220"/>
          </a:xfrm>
          <a:prstGeom prst="rect">
            <a:avLst/>
          </a:prstGeom>
        </p:spPr>
        <p:txBody>
          <a:bodyPr wrap="none">
            <a:spAutoFit/>
          </a:bodyPr>
          <a:lstStyle/>
          <a:p>
            <a:pPr defTabSz="685688" fontAlgn="auto">
              <a:spcBef>
                <a:spcPts val="0"/>
              </a:spcBef>
              <a:spcAft>
                <a:spcPts val="0"/>
              </a:spcAft>
            </a:pPr>
            <a:r>
              <a:rPr lang="en-US" sz="2800" dirty="0">
                <a:solidFill>
                  <a:prstClr val="white"/>
                </a:solidFill>
                <a:latin typeface="Arial Narrow" panose="020B0606020202030204" pitchFamily="34" charset="0"/>
              </a:rPr>
              <a:t>Question</a:t>
            </a:r>
          </a:p>
        </p:txBody>
      </p:sp>
      <p:sp>
        <p:nvSpPr>
          <p:cNvPr id="2" name="Tekstvak 1">
            <a:extLst>
              <a:ext uri="{FF2B5EF4-FFF2-40B4-BE49-F238E27FC236}">
                <a16:creationId xmlns:a16="http://schemas.microsoft.com/office/drawing/2014/main" id="{6F212850-0183-482E-B558-18D23920E0BE}"/>
              </a:ext>
            </a:extLst>
          </p:cNvPr>
          <p:cNvSpPr txBox="1"/>
          <p:nvPr/>
        </p:nvSpPr>
        <p:spPr>
          <a:xfrm>
            <a:off x="435992" y="1098017"/>
            <a:ext cx="8022207" cy="2554545"/>
          </a:xfrm>
          <a:prstGeom prst="rect">
            <a:avLst/>
          </a:prstGeom>
          <a:solidFill>
            <a:schemeClr val="tx1"/>
          </a:solidFill>
        </p:spPr>
        <p:txBody>
          <a:bodyPr wrap="square" rtlCol="0">
            <a:spAutoFit/>
          </a:bodyPr>
          <a:lstStyle/>
          <a:p>
            <a:r>
              <a:rPr lang="en-US" sz="2000" dirty="0">
                <a:solidFill>
                  <a:schemeClr val="bg1"/>
                </a:solidFill>
              </a:rPr>
              <a:t>Have you ever been in a situation in your research project that you needed quick access to additional compute resources to speed up/scale up your calculations or simulations?</a:t>
            </a:r>
          </a:p>
          <a:p>
            <a:endParaRPr lang="en-US" sz="2000" dirty="0">
              <a:solidFill>
                <a:schemeClr val="bg1"/>
              </a:solidFill>
            </a:endParaRPr>
          </a:p>
          <a:p>
            <a:endParaRPr lang="en-US" sz="2000" dirty="0">
              <a:solidFill>
                <a:schemeClr val="bg1"/>
              </a:solidFill>
            </a:endParaRPr>
          </a:p>
          <a:p>
            <a:r>
              <a:rPr lang="en-GB" sz="2000" dirty="0">
                <a:solidFill>
                  <a:schemeClr val="bg1"/>
                </a:solidFill>
              </a:rPr>
              <a:t>From now on, think of the VRE!</a:t>
            </a:r>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pic>
        <p:nvPicPr>
          <p:cNvPr id="5" name="Picture 4">
            <a:extLst>
              <a:ext uri="{FF2B5EF4-FFF2-40B4-BE49-F238E27FC236}">
                <a16:creationId xmlns:a16="http://schemas.microsoft.com/office/drawing/2014/main" id="{4ACAC74F-8CC0-4051-A18B-1328BF3E9DBE}"/>
              </a:ext>
            </a:extLst>
          </p:cNvPr>
          <p:cNvPicPr>
            <a:picLocks noChangeAspect="1"/>
          </p:cNvPicPr>
          <p:nvPr/>
        </p:nvPicPr>
        <p:blipFill>
          <a:blip r:embed="rId6"/>
          <a:stretch>
            <a:fillRect/>
          </a:stretch>
        </p:blipFill>
        <p:spPr>
          <a:xfrm>
            <a:off x="5257800" y="2114550"/>
            <a:ext cx="3278781" cy="2188628"/>
          </a:xfrm>
          <a:prstGeom prst="rect">
            <a:avLst/>
          </a:prstGeom>
        </p:spPr>
      </p:pic>
    </p:spTree>
    <p:extLst>
      <p:ext uri="{BB962C8B-B14F-4D97-AF65-F5344CB8AC3E}">
        <p14:creationId xmlns:p14="http://schemas.microsoft.com/office/powerpoint/2010/main" val="229684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5" name="Picture 1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982642">
            <a:off x="2061041" y="-2961499"/>
            <a:ext cx="5329501" cy="10238612"/>
          </a:xfrm>
          <a:prstGeom prst="rect">
            <a:avLst/>
          </a:prstGeom>
        </p:spPr>
      </p:pic>
      <p:pic>
        <p:nvPicPr>
          <p:cNvPr id="22" name="Picture 2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1035" y="4611625"/>
            <a:ext cx="1016352" cy="359429"/>
          </a:xfrm>
          <a:prstGeom prst="rect">
            <a:avLst/>
          </a:prstGeom>
        </p:spPr>
      </p:pic>
      <p:sp>
        <p:nvSpPr>
          <p:cNvPr id="23" name="Rectangle 22"/>
          <p:cNvSpPr/>
          <p:nvPr/>
        </p:nvSpPr>
        <p:spPr>
          <a:xfrm>
            <a:off x="7673492" y="4462591"/>
            <a:ext cx="383438" cy="611706"/>
          </a:xfrm>
          <a:prstGeom prst="rect">
            <a:avLst/>
          </a:prstGeom>
        </p:spPr>
        <p:txBody>
          <a:bodyPr wrap="none">
            <a:spAutoFit/>
          </a:bodyPr>
          <a:lstStyle/>
          <a:p>
            <a:pPr defTabSz="685688" fontAlgn="auto">
              <a:spcBef>
                <a:spcPts val="0"/>
              </a:spcBef>
              <a:spcAft>
                <a:spcPts val="0"/>
              </a:spcAft>
            </a:pPr>
            <a:r>
              <a:rPr lang="en-US" sz="3375" dirty="0">
                <a:solidFill>
                  <a:prstClr val="white"/>
                </a:solidFill>
                <a:latin typeface="Calibri"/>
              </a:rPr>
              <a:t>|</a:t>
            </a:r>
            <a:endParaRPr lang="en-US" sz="1503" dirty="0">
              <a:solidFill>
                <a:prstClr val="white"/>
              </a:solidFill>
              <a:latin typeface="Arial Narrow" panose="020B0606020202030204" pitchFamily="34" charset="0"/>
            </a:endParaRPr>
          </a:p>
        </p:txBody>
      </p:sp>
      <p:sp>
        <p:nvSpPr>
          <p:cNvPr id="7" name="Rectangle 80">
            <a:extLst>
              <a:ext uri="{FF2B5EF4-FFF2-40B4-BE49-F238E27FC236}">
                <a16:creationId xmlns:a16="http://schemas.microsoft.com/office/drawing/2014/main" id="{CDBAE753-B31A-4525-A44B-75B1DF945952}"/>
              </a:ext>
            </a:extLst>
          </p:cNvPr>
          <p:cNvSpPr/>
          <p:nvPr/>
        </p:nvSpPr>
        <p:spPr>
          <a:xfrm>
            <a:off x="435994" y="395081"/>
            <a:ext cx="2297424" cy="523220"/>
          </a:xfrm>
          <a:prstGeom prst="rect">
            <a:avLst/>
          </a:prstGeom>
        </p:spPr>
        <p:txBody>
          <a:bodyPr wrap="none">
            <a:spAutoFit/>
          </a:bodyPr>
          <a:lstStyle/>
          <a:p>
            <a:pPr defTabSz="685688" fontAlgn="auto">
              <a:spcBef>
                <a:spcPts val="0"/>
              </a:spcBef>
              <a:spcAft>
                <a:spcPts val="0"/>
              </a:spcAft>
            </a:pPr>
            <a:r>
              <a:rPr lang="en-US" sz="2800" dirty="0">
                <a:solidFill>
                  <a:prstClr val="white"/>
                </a:solidFill>
                <a:latin typeface="Arial Narrow" panose="020B0606020202030204" pitchFamily="34" charset="0"/>
              </a:rPr>
              <a:t>Motivation VRE:</a:t>
            </a:r>
          </a:p>
        </p:txBody>
      </p:sp>
      <p:sp>
        <p:nvSpPr>
          <p:cNvPr id="3" name="Tekstvak 2">
            <a:extLst>
              <a:ext uri="{FF2B5EF4-FFF2-40B4-BE49-F238E27FC236}">
                <a16:creationId xmlns:a16="http://schemas.microsoft.com/office/drawing/2014/main" id="{DCBBCC13-A364-4C39-8DA5-4C5FE57379FE}"/>
              </a:ext>
            </a:extLst>
          </p:cNvPr>
          <p:cNvSpPr txBox="1"/>
          <p:nvPr/>
        </p:nvSpPr>
        <p:spPr>
          <a:xfrm>
            <a:off x="442344" y="1061450"/>
            <a:ext cx="7772400" cy="3693319"/>
          </a:xfrm>
          <a:prstGeom prst="rect">
            <a:avLst/>
          </a:prstGeom>
          <a:noFill/>
        </p:spPr>
        <p:txBody>
          <a:bodyPr wrap="square" rtlCol="0">
            <a:spAutoFit/>
          </a:bodyPr>
          <a:lstStyle/>
          <a:p>
            <a:r>
              <a:rPr lang="en-US" dirty="0">
                <a:solidFill>
                  <a:schemeClr val="bg1"/>
                </a:solidFill>
              </a:rPr>
              <a:t>Compute tasks are mostly performed on local desktops/notebooks and compute facilities. These facilities do not always comply with the demands of the researcher, where:</a:t>
            </a:r>
          </a:p>
          <a:p>
            <a:endParaRPr lang="en-US" dirty="0">
              <a:solidFill>
                <a:schemeClr val="bg1"/>
              </a:solidFill>
            </a:endParaRPr>
          </a:p>
          <a:p>
            <a:pPr marL="285741" indent="-285741">
              <a:buFont typeface="Arial" panose="020B0604020202020204" pitchFamily="34" charset="0"/>
              <a:buChar char="•"/>
            </a:pPr>
            <a:r>
              <a:rPr lang="en-US" dirty="0">
                <a:solidFill>
                  <a:schemeClr val="bg1"/>
                </a:solidFill>
              </a:rPr>
              <a:t>time to publish is important, powerful compute infrastructure is needed;</a:t>
            </a:r>
          </a:p>
          <a:p>
            <a:pPr marL="285741" indent="-285741">
              <a:buFont typeface="Arial" panose="020B0604020202020204" pitchFamily="34" charset="0"/>
              <a:buChar char="•"/>
            </a:pPr>
            <a:r>
              <a:rPr lang="en-US" dirty="0">
                <a:solidFill>
                  <a:schemeClr val="bg1"/>
                </a:solidFill>
              </a:rPr>
              <a:t>researchers need quick and easy access to compute facilities </a:t>
            </a:r>
          </a:p>
          <a:p>
            <a:pPr marL="285741" indent="-285741">
              <a:buFont typeface="Arial" panose="020B0604020202020204" pitchFamily="34" charset="0"/>
              <a:buChar char="•"/>
            </a:pPr>
            <a:r>
              <a:rPr lang="nl-NL" dirty="0" err="1">
                <a:solidFill>
                  <a:schemeClr val="bg1"/>
                </a:solidFill>
              </a:rPr>
              <a:t>researchers</a:t>
            </a:r>
            <a:r>
              <a:rPr lang="nl-NL" dirty="0">
                <a:solidFill>
                  <a:schemeClr val="bg1"/>
                </a:solidFill>
              </a:rPr>
              <a:t> </a:t>
            </a:r>
            <a:r>
              <a:rPr lang="nl-NL" dirty="0" err="1">
                <a:solidFill>
                  <a:schemeClr val="bg1"/>
                </a:solidFill>
              </a:rPr>
              <a:t>don’t</a:t>
            </a:r>
            <a:r>
              <a:rPr lang="nl-NL" dirty="0">
                <a:solidFill>
                  <a:schemeClr val="bg1"/>
                </a:solidFill>
              </a:rPr>
              <a:t> want te </a:t>
            </a:r>
            <a:r>
              <a:rPr lang="nl-NL" dirty="0" err="1">
                <a:solidFill>
                  <a:schemeClr val="bg1"/>
                </a:solidFill>
              </a:rPr>
              <a:t>be</a:t>
            </a:r>
            <a:r>
              <a:rPr lang="nl-NL" dirty="0">
                <a:solidFill>
                  <a:schemeClr val="bg1"/>
                </a:solidFill>
              </a:rPr>
              <a:t> </a:t>
            </a:r>
            <a:r>
              <a:rPr lang="nl-NL" dirty="0" err="1">
                <a:solidFill>
                  <a:schemeClr val="bg1"/>
                </a:solidFill>
              </a:rPr>
              <a:t>burden</a:t>
            </a:r>
            <a:r>
              <a:rPr lang="nl-NL" dirty="0">
                <a:solidFill>
                  <a:schemeClr val="bg1"/>
                </a:solidFill>
              </a:rPr>
              <a:t> </a:t>
            </a:r>
            <a:r>
              <a:rPr lang="nl-NL" dirty="0" err="1">
                <a:solidFill>
                  <a:schemeClr val="bg1"/>
                </a:solidFill>
              </a:rPr>
              <a:t>with</a:t>
            </a:r>
            <a:r>
              <a:rPr lang="nl-NL" dirty="0">
                <a:solidFill>
                  <a:schemeClr val="bg1"/>
                </a:solidFill>
              </a:rPr>
              <a:t> IT-</a:t>
            </a:r>
            <a:r>
              <a:rPr lang="nl-NL" dirty="0" err="1">
                <a:solidFill>
                  <a:schemeClr val="bg1"/>
                </a:solidFill>
              </a:rPr>
              <a:t>matters</a:t>
            </a:r>
            <a:r>
              <a:rPr lang="nl-NL" dirty="0">
                <a:solidFill>
                  <a:schemeClr val="bg1"/>
                </a:solidFill>
              </a:rPr>
              <a:t>;</a:t>
            </a:r>
          </a:p>
          <a:p>
            <a:pPr marL="285741" indent="-285741">
              <a:buFont typeface="Arial" panose="020B0604020202020204" pitchFamily="34" charset="0"/>
              <a:buChar char="•"/>
            </a:pPr>
            <a:r>
              <a:rPr lang="nl-NL" dirty="0">
                <a:solidFill>
                  <a:schemeClr val="bg1"/>
                </a:solidFill>
              </a:rPr>
              <a:t>ICT-</a:t>
            </a:r>
            <a:r>
              <a:rPr lang="nl-NL" dirty="0" err="1">
                <a:solidFill>
                  <a:schemeClr val="bg1"/>
                </a:solidFill>
              </a:rPr>
              <a:t>solutions</a:t>
            </a:r>
            <a:r>
              <a:rPr lang="nl-NL" dirty="0">
                <a:solidFill>
                  <a:schemeClr val="bg1"/>
                </a:solidFill>
              </a:rPr>
              <a:t> must </a:t>
            </a:r>
            <a:r>
              <a:rPr lang="nl-NL" dirty="0" err="1">
                <a:solidFill>
                  <a:schemeClr val="bg1"/>
                </a:solidFill>
              </a:rPr>
              <a:t>be</a:t>
            </a:r>
            <a:r>
              <a:rPr lang="nl-NL" dirty="0">
                <a:solidFill>
                  <a:schemeClr val="bg1"/>
                </a:solidFill>
              </a:rPr>
              <a:t> </a:t>
            </a:r>
            <a:r>
              <a:rPr lang="nl-NL" dirty="0" err="1">
                <a:solidFill>
                  <a:schemeClr val="bg1"/>
                </a:solidFill>
              </a:rPr>
              <a:t>scalable</a:t>
            </a:r>
            <a:r>
              <a:rPr lang="nl-NL" dirty="0">
                <a:solidFill>
                  <a:schemeClr val="bg1"/>
                </a:solidFill>
              </a:rPr>
              <a:t>, </a:t>
            </a:r>
            <a:r>
              <a:rPr lang="nl-NL" dirty="0" err="1">
                <a:solidFill>
                  <a:schemeClr val="bg1"/>
                </a:solidFill>
              </a:rPr>
              <a:t>efficient</a:t>
            </a:r>
            <a:r>
              <a:rPr lang="nl-NL" dirty="0">
                <a:solidFill>
                  <a:schemeClr val="bg1"/>
                </a:solidFill>
              </a:rPr>
              <a:t> </a:t>
            </a:r>
            <a:r>
              <a:rPr lang="nl-NL" dirty="0" err="1">
                <a:solidFill>
                  <a:schemeClr val="bg1"/>
                </a:solidFill>
              </a:rPr>
              <a:t>and</a:t>
            </a:r>
            <a:r>
              <a:rPr lang="nl-NL" dirty="0">
                <a:solidFill>
                  <a:schemeClr val="bg1"/>
                </a:solidFill>
              </a:rPr>
              <a:t> </a:t>
            </a:r>
            <a:r>
              <a:rPr lang="nl-NL" dirty="0" err="1">
                <a:solidFill>
                  <a:schemeClr val="bg1"/>
                </a:solidFill>
              </a:rPr>
              <a:t>flexible</a:t>
            </a:r>
            <a:r>
              <a:rPr lang="nl-NL" dirty="0">
                <a:solidFill>
                  <a:schemeClr val="bg1"/>
                </a:solidFill>
              </a:rPr>
              <a:t>;</a:t>
            </a:r>
          </a:p>
          <a:p>
            <a:pPr marL="285741" indent="-285741">
              <a:buFont typeface="Arial" panose="020B0604020202020204" pitchFamily="34" charset="0"/>
              <a:buChar char="•"/>
            </a:pPr>
            <a:r>
              <a:rPr lang="nl-NL" dirty="0" err="1">
                <a:solidFill>
                  <a:schemeClr val="bg1"/>
                </a:solidFill>
              </a:rPr>
              <a:t>collaboration</a:t>
            </a:r>
            <a:r>
              <a:rPr lang="nl-NL" dirty="0">
                <a:solidFill>
                  <a:schemeClr val="bg1"/>
                </a:solidFill>
              </a:rPr>
              <a:t> </a:t>
            </a:r>
            <a:r>
              <a:rPr lang="nl-NL" dirty="0" err="1">
                <a:solidFill>
                  <a:schemeClr val="bg1"/>
                </a:solidFill>
              </a:rPr>
              <a:t>with</a:t>
            </a:r>
            <a:r>
              <a:rPr lang="nl-NL" dirty="0">
                <a:solidFill>
                  <a:schemeClr val="bg1"/>
                </a:solidFill>
              </a:rPr>
              <a:t> </a:t>
            </a:r>
            <a:r>
              <a:rPr lang="nl-NL" dirty="0" err="1">
                <a:solidFill>
                  <a:schemeClr val="bg1"/>
                </a:solidFill>
              </a:rPr>
              <a:t>other</a:t>
            </a:r>
            <a:r>
              <a:rPr lang="nl-NL" dirty="0">
                <a:solidFill>
                  <a:schemeClr val="bg1"/>
                </a:solidFill>
              </a:rPr>
              <a:t> </a:t>
            </a:r>
            <a:r>
              <a:rPr lang="nl-NL" dirty="0" err="1">
                <a:solidFill>
                  <a:schemeClr val="bg1"/>
                </a:solidFill>
              </a:rPr>
              <a:t>researchers</a:t>
            </a:r>
            <a:r>
              <a:rPr lang="nl-NL" dirty="0">
                <a:solidFill>
                  <a:schemeClr val="bg1"/>
                </a:solidFill>
              </a:rPr>
              <a:t> is important;</a:t>
            </a:r>
          </a:p>
          <a:p>
            <a:pPr marL="285741" indent="-285741">
              <a:buFont typeface="Arial" panose="020B0604020202020204" pitchFamily="34" charset="0"/>
              <a:buChar char="•"/>
            </a:pPr>
            <a:r>
              <a:rPr lang="nl-NL" dirty="0">
                <a:solidFill>
                  <a:schemeClr val="bg1"/>
                </a:solidFill>
              </a:rPr>
              <a:t>high </a:t>
            </a:r>
            <a:r>
              <a:rPr lang="nl-NL" dirty="0" err="1">
                <a:solidFill>
                  <a:schemeClr val="bg1"/>
                </a:solidFill>
              </a:rPr>
              <a:t>investments</a:t>
            </a:r>
            <a:r>
              <a:rPr lang="nl-NL" dirty="0">
                <a:solidFill>
                  <a:schemeClr val="bg1"/>
                </a:solidFill>
              </a:rPr>
              <a:t> </a:t>
            </a:r>
            <a:r>
              <a:rPr lang="nl-NL" dirty="0" err="1">
                <a:solidFill>
                  <a:schemeClr val="bg1"/>
                </a:solidFill>
              </a:rPr>
              <a:t>and</a:t>
            </a:r>
            <a:r>
              <a:rPr lang="nl-NL" dirty="0">
                <a:solidFill>
                  <a:schemeClr val="bg1"/>
                </a:solidFill>
              </a:rPr>
              <a:t> </a:t>
            </a:r>
            <a:r>
              <a:rPr lang="nl-NL" dirty="0" err="1">
                <a:solidFill>
                  <a:schemeClr val="bg1"/>
                </a:solidFill>
              </a:rPr>
              <a:t>operational</a:t>
            </a:r>
            <a:r>
              <a:rPr lang="nl-NL" dirty="0">
                <a:solidFill>
                  <a:schemeClr val="bg1"/>
                </a:solidFill>
              </a:rPr>
              <a:t> </a:t>
            </a:r>
            <a:r>
              <a:rPr lang="nl-NL" dirty="0" err="1">
                <a:solidFill>
                  <a:schemeClr val="bg1"/>
                </a:solidFill>
              </a:rPr>
              <a:t>costs</a:t>
            </a:r>
            <a:r>
              <a:rPr lang="nl-NL" dirty="0">
                <a:solidFill>
                  <a:schemeClr val="bg1"/>
                </a:solidFill>
              </a:rPr>
              <a:t> are </a:t>
            </a:r>
            <a:r>
              <a:rPr lang="nl-NL" dirty="0" err="1">
                <a:solidFill>
                  <a:schemeClr val="bg1"/>
                </a:solidFill>
              </a:rPr>
              <a:t>not</a:t>
            </a:r>
            <a:r>
              <a:rPr lang="nl-NL" dirty="0">
                <a:solidFill>
                  <a:schemeClr val="bg1"/>
                </a:solidFill>
              </a:rPr>
              <a:t> </a:t>
            </a:r>
            <a:r>
              <a:rPr lang="nl-NL" dirty="0" err="1">
                <a:solidFill>
                  <a:schemeClr val="bg1"/>
                </a:solidFill>
              </a:rPr>
              <a:t>preferred</a:t>
            </a:r>
            <a:r>
              <a:rPr lang="nl-NL" dirty="0">
                <a:solidFill>
                  <a:schemeClr val="bg1"/>
                </a:solidFill>
              </a:rPr>
              <a:t>.</a:t>
            </a:r>
          </a:p>
          <a:p>
            <a:pPr marL="285741" indent="-285741">
              <a:buFont typeface="Arial" panose="020B0604020202020204" pitchFamily="34" charset="0"/>
              <a:buChar char="•"/>
            </a:pPr>
            <a:endParaRPr lang="nl-NL" dirty="0">
              <a:solidFill>
                <a:schemeClr val="bg1"/>
              </a:solidFill>
            </a:endParaRPr>
          </a:p>
          <a:p>
            <a:r>
              <a:rPr lang="nl-NL" dirty="0">
                <a:solidFill>
                  <a:schemeClr val="bg1"/>
                </a:solidFill>
              </a:rPr>
              <a:t>We </a:t>
            </a:r>
            <a:r>
              <a:rPr lang="nl-NL" dirty="0" err="1">
                <a:solidFill>
                  <a:schemeClr val="bg1"/>
                </a:solidFill>
              </a:rPr>
              <a:t>need</a:t>
            </a:r>
            <a:r>
              <a:rPr lang="nl-NL" dirty="0">
                <a:solidFill>
                  <a:schemeClr val="bg1"/>
                </a:solidFill>
              </a:rPr>
              <a:t> a Virtual Research Environment (VRE) </a:t>
            </a:r>
            <a:r>
              <a:rPr lang="nl-NL" dirty="0" err="1">
                <a:solidFill>
                  <a:schemeClr val="bg1"/>
                </a:solidFill>
              </a:rPr>
              <a:t>that</a:t>
            </a:r>
            <a:r>
              <a:rPr lang="nl-NL" dirty="0">
                <a:solidFill>
                  <a:schemeClr val="bg1"/>
                </a:solidFill>
              </a:rPr>
              <a:t> supports these new </a:t>
            </a:r>
            <a:r>
              <a:rPr lang="nl-NL" dirty="0" err="1">
                <a:solidFill>
                  <a:schemeClr val="bg1"/>
                </a:solidFill>
              </a:rPr>
              <a:t>demands</a:t>
            </a:r>
            <a:r>
              <a:rPr lang="nl-NL" dirty="0">
                <a:solidFill>
                  <a:schemeClr val="bg1"/>
                </a:solidFill>
              </a:rPr>
              <a:t>.</a:t>
            </a:r>
          </a:p>
        </p:txBody>
      </p:sp>
    </p:spTree>
    <p:extLst>
      <p:ext uri="{BB962C8B-B14F-4D97-AF65-F5344CB8AC3E}">
        <p14:creationId xmlns:p14="http://schemas.microsoft.com/office/powerpoint/2010/main" val="204302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5" name="Picture 1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982642">
            <a:off x="2061041" y="-2961499"/>
            <a:ext cx="5329501" cy="10238612"/>
          </a:xfrm>
          <a:prstGeom prst="rect">
            <a:avLst/>
          </a:prstGeom>
        </p:spPr>
      </p:pic>
      <p:pic>
        <p:nvPicPr>
          <p:cNvPr id="22" name="Picture 2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1035" y="4611625"/>
            <a:ext cx="1016352" cy="359429"/>
          </a:xfrm>
          <a:prstGeom prst="rect">
            <a:avLst/>
          </a:prstGeom>
        </p:spPr>
      </p:pic>
      <p:sp>
        <p:nvSpPr>
          <p:cNvPr id="23" name="Rectangle 22"/>
          <p:cNvSpPr/>
          <p:nvPr/>
        </p:nvSpPr>
        <p:spPr>
          <a:xfrm>
            <a:off x="7673492" y="4462591"/>
            <a:ext cx="383438" cy="611706"/>
          </a:xfrm>
          <a:prstGeom prst="rect">
            <a:avLst/>
          </a:prstGeom>
        </p:spPr>
        <p:txBody>
          <a:bodyPr wrap="none">
            <a:spAutoFit/>
          </a:bodyPr>
          <a:lstStyle/>
          <a:p>
            <a:pPr defTabSz="685688" fontAlgn="auto">
              <a:spcBef>
                <a:spcPts val="0"/>
              </a:spcBef>
              <a:spcAft>
                <a:spcPts val="0"/>
              </a:spcAft>
            </a:pPr>
            <a:r>
              <a:rPr lang="en-US" sz="3375" dirty="0">
                <a:solidFill>
                  <a:prstClr val="white"/>
                </a:solidFill>
                <a:latin typeface="Calibri"/>
              </a:rPr>
              <a:t>|</a:t>
            </a:r>
            <a:endParaRPr lang="en-US" sz="1503" dirty="0">
              <a:solidFill>
                <a:prstClr val="white"/>
              </a:solidFill>
              <a:latin typeface="Arial Narrow" panose="020B0606020202030204" pitchFamily="34" charset="0"/>
            </a:endParaRPr>
          </a:p>
        </p:txBody>
      </p:sp>
      <p:sp>
        <p:nvSpPr>
          <p:cNvPr id="7" name="Rectangle 6">
            <a:extLst>
              <a:ext uri="{FF2B5EF4-FFF2-40B4-BE49-F238E27FC236}">
                <a16:creationId xmlns:a16="http://schemas.microsoft.com/office/drawing/2014/main" id="{F459620F-2EA5-4F39-B75B-ED29930F53E5}"/>
              </a:ext>
            </a:extLst>
          </p:cNvPr>
          <p:cNvSpPr/>
          <p:nvPr/>
        </p:nvSpPr>
        <p:spPr>
          <a:xfrm>
            <a:off x="304800" y="372130"/>
            <a:ext cx="4650632" cy="523220"/>
          </a:xfrm>
          <a:prstGeom prst="rect">
            <a:avLst/>
          </a:prstGeom>
        </p:spPr>
        <p:txBody>
          <a:bodyPr wrap="none">
            <a:spAutoFit/>
          </a:bodyPr>
          <a:lstStyle/>
          <a:p>
            <a:pPr defTabSz="685688" fontAlgn="auto">
              <a:spcBef>
                <a:spcPts val="0"/>
              </a:spcBef>
              <a:spcAft>
                <a:spcPts val="0"/>
              </a:spcAft>
            </a:pPr>
            <a:r>
              <a:rPr lang="en-US" sz="2800" dirty="0">
                <a:solidFill>
                  <a:prstClr val="white"/>
                </a:solidFill>
                <a:latin typeface="Arial Narrow" panose="020B0606020202030204" pitchFamily="34" charset="0"/>
              </a:rPr>
              <a:t>Limitations of a desktop/notebook:</a:t>
            </a:r>
          </a:p>
        </p:txBody>
      </p:sp>
      <p:sp>
        <p:nvSpPr>
          <p:cNvPr id="3" name="Content Placeholder 1">
            <a:extLst>
              <a:ext uri="{FF2B5EF4-FFF2-40B4-BE49-F238E27FC236}">
                <a16:creationId xmlns:a16="http://schemas.microsoft.com/office/drawing/2014/main" id="{FCA215BA-7548-4AA6-B6D2-ED74112BA85C}"/>
              </a:ext>
            </a:extLst>
          </p:cNvPr>
          <p:cNvSpPr txBox="1">
            <a:spLocks/>
          </p:cNvSpPr>
          <p:nvPr/>
        </p:nvSpPr>
        <p:spPr bwMode="auto">
          <a:xfrm>
            <a:off x="685800" y="1047752"/>
            <a:ext cx="7509600" cy="3478587"/>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marL="255588"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ea typeface="+mn-ea"/>
                <a:cs typeface="+mn-cs"/>
              </a:defRPr>
            </a:lvl1pPr>
            <a:lvl2pPr marL="538163" indent="-2809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2pPr>
            <a:lvl3pPr marL="801688" indent="-2381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3pPr>
            <a:lvl4pPr marL="1077913" indent="-2508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4pPr>
            <a:lvl5pPr marL="1344613"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5pPr>
            <a:lvl6pPr marL="18018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6pPr>
            <a:lvl7pPr marL="22590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7pPr>
            <a:lvl8pPr marL="27162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8pPr>
            <a:lvl9pPr marL="31734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9pPr>
          </a:lstStyle>
          <a:p>
            <a:pPr>
              <a:buFont typeface="Arial" panose="020B0604020202020204" pitchFamily="34" charset="0"/>
              <a:buChar char="•"/>
              <a:defRPr/>
            </a:pPr>
            <a:r>
              <a:rPr lang="nl-NL" sz="2000" kern="0" dirty="0">
                <a:solidFill>
                  <a:srgbClr val="FFFFFF"/>
                </a:solidFill>
                <a:latin typeface="Arial Narrow" panose="020B0606020202030204" pitchFamily="34" charset="0"/>
              </a:rPr>
              <a:t>Limited </a:t>
            </a:r>
            <a:r>
              <a:rPr lang="nl-NL" sz="2000" kern="0" dirty="0" err="1">
                <a:solidFill>
                  <a:srgbClr val="FFFFFF"/>
                </a:solidFill>
                <a:latin typeface="Arial Narrow" panose="020B0606020202030204" pitchFamily="34" charset="0"/>
              </a:rPr>
              <a:t>compute</a:t>
            </a:r>
            <a:r>
              <a:rPr lang="nl-NL" sz="2000" kern="0" dirty="0">
                <a:solidFill>
                  <a:srgbClr val="FFFFFF"/>
                </a:solidFill>
                <a:latin typeface="Arial Narrow" panose="020B0606020202030204" pitchFamily="34" charset="0"/>
              </a:rPr>
              <a:t> power</a:t>
            </a:r>
          </a:p>
          <a:p>
            <a:pPr>
              <a:buFont typeface="Arial" panose="020B0604020202020204" pitchFamily="34" charset="0"/>
              <a:buChar char="•"/>
              <a:defRPr/>
            </a:pPr>
            <a:r>
              <a:rPr lang="nl-NL" sz="2000" kern="0" dirty="0" err="1">
                <a:solidFill>
                  <a:srgbClr val="FFFFFF"/>
                </a:solidFill>
                <a:latin typeface="Arial Narrow" panose="020B0606020202030204" pitchFamily="34" charset="0"/>
              </a:rPr>
              <a:t>Collaboration</a:t>
            </a:r>
            <a:r>
              <a:rPr lang="nl-NL" sz="2000" kern="0" dirty="0">
                <a:solidFill>
                  <a:srgbClr val="FFFFFF"/>
                </a:solidFill>
                <a:latin typeface="Arial Narrow" panose="020B0606020202030204" pitchFamily="34" charset="0"/>
              </a:rPr>
              <a:t> is </a:t>
            </a:r>
            <a:r>
              <a:rPr lang="nl-NL" sz="2000" kern="0" dirty="0" err="1">
                <a:solidFill>
                  <a:srgbClr val="FFFFFF"/>
                </a:solidFill>
                <a:latin typeface="Arial Narrow" panose="020B0606020202030204" pitchFamily="34" charset="0"/>
              </a:rPr>
              <a:t>not</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possible</a:t>
            </a:r>
            <a:endParaRPr lang="nl-NL" sz="2000" kern="0" dirty="0">
              <a:solidFill>
                <a:srgbClr val="FFFFFF"/>
              </a:solidFill>
              <a:latin typeface="Arial Narrow" panose="020B0606020202030204" pitchFamily="34" charset="0"/>
            </a:endParaRPr>
          </a:p>
          <a:p>
            <a:pPr>
              <a:buFont typeface="Arial" panose="020B0604020202020204" pitchFamily="34" charset="0"/>
              <a:buChar char="•"/>
              <a:defRPr/>
            </a:pPr>
            <a:r>
              <a:rPr lang="nl-NL" sz="2000" kern="0" dirty="0" err="1">
                <a:solidFill>
                  <a:srgbClr val="FFFFFF"/>
                </a:solidFill>
                <a:latin typeface="Arial Narrow" panose="020B0606020202030204" pitchFamily="34" charset="0"/>
              </a:rPr>
              <a:t>Continuity</a:t>
            </a:r>
            <a:r>
              <a:rPr lang="nl-NL" sz="2000" kern="0" dirty="0">
                <a:solidFill>
                  <a:srgbClr val="FFFFFF"/>
                </a:solidFill>
                <a:latin typeface="Arial Narrow" panose="020B0606020202030204" pitchFamily="34" charset="0"/>
              </a:rPr>
              <a:t> (is </a:t>
            </a:r>
            <a:r>
              <a:rPr lang="nl-NL" sz="2000" kern="0" dirty="0" err="1">
                <a:solidFill>
                  <a:srgbClr val="FFFFFF"/>
                </a:solidFill>
                <a:latin typeface="Arial Narrow" panose="020B0606020202030204" pitchFamily="34" charset="0"/>
              </a:rPr>
              <a:t>not</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guaranteed</a:t>
            </a:r>
            <a:r>
              <a:rPr lang="nl-NL" sz="2000" kern="0" dirty="0">
                <a:solidFill>
                  <a:srgbClr val="FFFFFF"/>
                </a:solidFill>
                <a:latin typeface="Arial Narrow" panose="020B0606020202030204" pitchFamily="34" charset="0"/>
              </a:rPr>
              <a:t>)</a:t>
            </a:r>
          </a:p>
          <a:p>
            <a:pPr>
              <a:buFont typeface="Arial" panose="020B0604020202020204" pitchFamily="34" charset="0"/>
              <a:buChar char="•"/>
              <a:defRPr/>
            </a:pPr>
            <a:r>
              <a:rPr lang="nl-NL" sz="2000" kern="0" dirty="0" err="1">
                <a:solidFill>
                  <a:srgbClr val="FFFFFF"/>
                </a:solidFill>
                <a:latin typeface="Arial Narrow" panose="020B0606020202030204" pitchFamily="34" charset="0"/>
              </a:rPr>
              <a:t>Disturbs</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other</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daily</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tasks</a:t>
            </a:r>
            <a:r>
              <a:rPr lang="nl-NL" sz="2000" kern="0" dirty="0">
                <a:solidFill>
                  <a:srgbClr val="FFFFFF"/>
                </a:solidFill>
                <a:latin typeface="Arial Narrow" panose="020B0606020202030204" pitchFamily="34" charset="0"/>
              </a:rPr>
              <a:t> on </a:t>
            </a:r>
            <a:r>
              <a:rPr lang="nl-NL" sz="2000" kern="0" dirty="0" err="1">
                <a:solidFill>
                  <a:srgbClr val="FFFFFF"/>
                </a:solidFill>
                <a:latin typeface="Arial Narrow" panose="020B0606020202030204" pitchFamily="34" charset="0"/>
              </a:rPr>
              <a:t>the</a:t>
            </a:r>
            <a:r>
              <a:rPr lang="nl-NL" sz="2000" kern="0" dirty="0">
                <a:solidFill>
                  <a:srgbClr val="FFFFFF"/>
                </a:solidFill>
                <a:latin typeface="Arial Narrow" panose="020B0606020202030204" pitchFamily="34" charset="0"/>
              </a:rPr>
              <a:t> system	</a:t>
            </a:r>
          </a:p>
          <a:p>
            <a:pPr marL="0" indent="0">
              <a:buNone/>
              <a:defRPr/>
            </a:pPr>
            <a:endParaRPr lang="nl-NL" sz="2000" kern="0" dirty="0">
              <a:solidFill>
                <a:srgbClr val="FFFFFF"/>
              </a:solidFill>
              <a:latin typeface="Arial Narrow" panose="020B0606020202030204" pitchFamily="34" charset="0"/>
            </a:endParaRPr>
          </a:p>
          <a:p>
            <a:pPr marL="0" indent="0">
              <a:buNone/>
              <a:defRPr/>
            </a:pPr>
            <a:endParaRPr lang="nl-NL" sz="2000" kern="0" dirty="0">
              <a:solidFill>
                <a:srgbClr val="FFFFFF"/>
              </a:solidFill>
              <a:latin typeface="Arial Narrow" panose="020B0606020202030204" pitchFamily="34" charset="0"/>
            </a:endParaRPr>
          </a:p>
          <a:p>
            <a:pPr marL="0" indent="0">
              <a:buNone/>
            </a:pPr>
            <a:endParaRPr lang="en-US" sz="2000" kern="0" dirty="0">
              <a:solidFill>
                <a:srgbClr val="FFFFFF"/>
              </a:solidFill>
              <a:latin typeface="Arial Narrow" panose="020B0606020202030204" pitchFamily="34" charset="0"/>
            </a:endParaRPr>
          </a:p>
        </p:txBody>
      </p:sp>
      <p:pic>
        <p:nvPicPr>
          <p:cNvPr id="9" name="Picture 8">
            <a:extLst>
              <a:ext uri="{FF2B5EF4-FFF2-40B4-BE49-F238E27FC236}">
                <a16:creationId xmlns:a16="http://schemas.microsoft.com/office/drawing/2014/main" id="{BEFEC87E-7A7D-4D65-A327-BD78ADDF30B9}"/>
              </a:ext>
            </a:extLst>
          </p:cNvPr>
          <p:cNvPicPr>
            <a:picLocks noChangeAspect="1"/>
          </p:cNvPicPr>
          <p:nvPr/>
        </p:nvPicPr>
        <p:blipFill>
          <a:blip r:embed="rId6"/>
          <a:stretch>
            <a:fillRect/>
          </a:stretch>
        </p:blipFill>
        <p:spPr>
          <a:xfrm>
            <a:off x="4744079" y="1094877"/>
            <a:ext cx="3714121" cy="2089519"/>
          </a:xfrm>
          <a:prstGeom prst="rect">
            <a:avLst/>
          </a:prstGeom>
        </p:spPr>
      </p:pic>
    </p:spTree>
    <p:extLst>
      <p:ext uri="{BB962C8B-B14F-4D97-AF65-F5344CB8AC3E}">
        <p14:creationId xmlns:p14="http://schemas.microsoft.com/office/powerpoint/2010/main" val="402830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5" name="Picture 1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982642">
            <a:off x="2061041" y="-2961499"/>
            <a:ext cx="5329501" cy="10238612"/>
          </a:xfrm>
          <a:prstGeom prst="rect">
            <a:avLst/>
          </a:prstGeom>
        </p:spPr>
      </p:pic>
      <p:pic>
        <p:nvPicPr>
          <p:cNvPr id="22" name="Picture 2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1035" y="4611625"/>
            <a:ext cx="1016352" cy="359429"/>
          </a:xfrm>
          <a:prstGeom prst="rect">
            <a:avLst/>
          </a:prstGeom>
        </p:spPr>
      </p:pic>
      <p:sp>
        <p:nvSpPr>
          <p:cNvPr id="23" name="Rectangle 22"/>
          <p:cNvSpPr/>
          <p:nvPr/>
        </p:nvSpPr>
        <p:spPr>
          <a:xfrm>
            <a:off x="7673492" y="4462591"/>
            <a:ext cx="383438" cy="611706"/>
          </a:xfrm>
          <a:prstGeom prst="rect">
            <a:avLst/>
          </a:prstGeom>
        </p:spPr>
        <p:txBody>
          <a:bodyPr wrap="none">
            <a:spAutoFit/>
          </a:bodyPr>
          <a:lstStyle/>
          <a:p>
            <a:pPr defTabSz="685688" fontAlgn="auto">
              <a:spcBef>
                <a:spcPts val="0"/>
              </a:spcBef>
              <a:spcAft>
                <a:spcPts val="0"/>
              </a:spcAft>
            </a:pPr>
            <a:r>
              <a:rPr lang="en-US" sz="3375" dirty="0">
                <a:solidFill>
                  <a:prstClr val="white"/>
                </a:solidFill>
                <a:latin typeface="Calibri"/>
              </a:rPr>
              <a:t>|</a:t>
            </a:r>
            <a:endParaRPr lang="en-US" sz="1503" dirty="0">
              <a:solidFill>
                <a:prstClr val="white"/>
              </a:solidFill>
              <a:latin typeface="Arial Narrow" panose="020B0606020202030204" pitchFamily="34" charset="0"/>
            </a:endParaRPr>
          </a:p>
        </p:txBody>
      </p:sp>
      <p:sp>
        <p:nvSpPr>
          <p:cNvPr id="8" name="Rectangle 6">
            <a:extLst>
              <a:ext uri="{FF2B5EF4-FFF2-40B4-BE49-F238E27FC236}">
                <a16:creationId xmlns:a16="http://schemas.microsoft.com/office/drawing/2014/main" id="{FB922AD4-76F9-42E9-AB88-D68EECD7EF00}"/>
              </a:ext>
            </a:extLst>
          </p:cNvPr>
          <p:cNvSpPr/>
          <p:nvPr/>
        </p:nvSpPr>
        <p:spPr>
          <a:xfrm>
            <a:off x="304801" y="372130"/>
            <a:ext cx="5028941" cy="523220"/>
          </a:xfrm>
          <a:prstGeom prst="rect">
            <a:avLst/>
          </a:prstGeom>
        </p:spPr>
        <p:txBody>
          <a:bodyPr wrap="none">
            <a:spAutoFit/>
          </a:bodyPr>
          <a:lstStyle/>
          <a:p>
            <a:pPr defTabSz="685688" fontAlgn="auto">
              <a:spcBef>
                <a:spcPts val="0"/>
              </a:spcBef>
              <a:spcAft>
                <a:spcPts val="0"/>
              </a:spcAft>
            </a:pPr>
            <a:r>
              <a:rPr lang="en-US" sz="2800" dirty="0">
                <a:solidFill>
                  <a:prstClr val="white"/>
                </a:solidFill>
                <a:latin typeface="Arial Narrow" panose="020B0606020202030204" pitchFamily="34" charset="0"/>
              </a:rPr>
              <a:t>Limitations of local compute facilities:</a:t>
            </a:r>
          </a:p>
        </p:txBody>
      </p:sp>
      <p:sp>
        <p:nvSpPr>
          <p:cNvPr id="2" name="Content Placeholder 1">
            <a:extLst>
              <a:ext uri="{FF2B5EF4-FFF2-40B4-BE49-F238E27FC236}">
                <a16:creationId xmlns:a16="http://schemas.microsoft.com/office/drawing/2014/main" id="{4CACA199-DAF6-4A84-8791-18A682FDB810}"/>
              </a:ext>
            </a:extLst>
          </p:cNvPr>
          <p:cNvSpPr txBox="1">
            <a:spLocks/>
          </p:cNvSpPr>
          <p:nvPr/>
        </p:nvSpPr>
        <p:spPr bwMode="auto">
          <a:xfrm>
            <a:off x="685800" y="1047752"/>
            <a:ext cx="7509600" cy="3478587"/>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marL="255588"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ea typeface="+mn-ea"/>
                <a:cs typeface="+mn-cs"/>
              </a:defRPr>
            </a:lvl1pPr>
            <a:lvl2pPr marL="538163" indent="-2809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2pPr>
            <a:lvl3pPr marL="801688" indent="-2381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3pPr>
            <a:lvl4pPr marL="1077913" indent="-2508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4pPr>
            <a:lvl5pPr marL="1344613"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5pPr>
            <a:lvl6pPr marL="18018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6pPr>
            <a:lvl7pPr marL="22590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7pPr>
            <a:lvl8pPr marL="27162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8pPr>
            <a:lvl9pPr marL="31734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9pPr>
          </a:lstStyle>
          <a:p>
            <a:pPr>
              <a:buFont typeface="Arial" panose="020B0604020202020204" pitchFamily="34" charset="0"/>
              <a:buChar char="•"/>
              <a:defRPr/>
            </a:pPr>
            <a:r>
              <a:rPr lang="nl-NL" sz="2000" kern="0" dirty="0">
                <a:solidFill>
                  <a:srgbClr val="FFFFFF"/>
                </a:solidFill>
                <a:latin typeface="Arial Narrow" panose="020B0606020202030204" pitchFamily="34" charset="0"/>
              </a:rPr>
              <a:t>High investment </a:t>
            </a:r>
            <a:r>
              <a:rPr lang="nl-NL" sz="2000" kern="0" dirty="0" err="1">
                <a:solidFill>
                  <a:srgbClr val="FFFFFF"/>
                </a:solidFill>
                <a:latin typeface="Arial Narrow" panose="020B0606020202030204" pitchFamily="34" charset="0"/>
              </a:rPr>
              <a:t>and</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implementation</a:t>
            </a:r>
            <a:r>
              <a:rPr lang="nl-NL" sz="2000" kern="0" dirty="0">
                <a:solidFill>
                  <a:srgbClr val="FFFFFF"/>
                </a:solidFill>
                <a:latin typeface="Arial Narrow" panose="020B0606020202030204" pitchFamily="34" charset="0"/>
              </a:rPr>
              <a:t> time</a:t>
            </a:r>
          </a:p>
          <a:p>
            <a:pPr>
              <a:buFont typeface="Arial" panose="020B0604020202020204" pitchFamily="34" charset="0"/>
              <a:buChar char="•"/>
              <a:defRPr/>
            </a:pPr>
            <a:r>
              <a:rPr lang="nl-NL" sz="2000" kern="0" dirty="0" err="1">
                <a:solidFill>
                  <a:srgbClr val="FFFFFF"/>
                </a:solidFill>
                <a:latin typeface="Arial Narrow" panose="020B0606020202030204" pitchFamily="34" charset="0"/>
              </a:rPr>
              <a:t>Operational</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costs</a:t>
            </a:r>
            <a:endParaRPr lang="nl-NL" sz="2000" kern="0" dirty="0">
              <a:solidFill>
                <a:srgbClr val="FFFFFF"/>
              </a:solidFill>
              <a:latin typeface="Arial Narrow" panose="020B0606020202030204" pitchFamily="34" charset="0"/>
            </a:endParaRPr>
          </a:p>
          <a:p>
            <a:pPr>
              <a:buFont typeface="Arial" panose="020B0604020202020204" pitchFamily="34" charset="0"/>
              <a:buChar char="•"/>
              <a:defRPr/>
            </a:pPr>
            <a:r>
              <a:rPr lang="nl-NL" sz="2000" kern="0" dirty="0" err="1">
                <a:solidFill>
                  <a:srgbClr val="FFFFFF"/>
                </a:solidFill>
                <a:latin typeface="Arial Narrow" panose="020B0606020202030204" pitchFamily="34" charset="0"/>
              </a:rPr>
              <a:t>Scaled</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for</a:t>
            </a:r>
            <a:r>
              <a:rPr lang="nl-NL" sz="2000" kern="0" dirty="0">
                <a:solidFill>
                  <a:srgbClr val="FFFFFF"/>
                </a:solidFill>
                <a:latin typeface="Arial Narrow" panose="020B0606020202030204" pitchFamily="34" charset="0"/>
              </a:rPr>
              <a:t> maximum </a:t>
            </a:r>
            <a:r>
              <a:rPr lang="nl-NL" sz="2000" kern="0" dirty="0" err="1">
                <a:solidFill>
                  <a:srgbClr val="FFFFFF"/>
                </a:solidFill>
                <a:latin typeface="Arial Narrow" panose="020B0606020202030204" pitchFamily="34" charset="0"/>
              </a:rPr>
              <a:t>compute</a:t>
            </a:r>
            <a:r>
              <a:rPr lang="nl-NL" sz="2000" kern="0" dirty="0">
                <a:solidFill>
                  <a:srgbClr val="FFFFFF"/>
                </a:solidFill>
                <a:latin typeface="Arial Narrow" panose="020B0606020202030204" pitchFamily="34" charset="0"/>
              </a:rPr>
              <a:t> power</a:t>
            </a:r>
          </a:p>
          <a:p>
            <a:pPr>
              <a:buFont typeface="Arial" panose="020B0604020202020204" pitchFamily="34" charset="0"/>
              <a:buChar char="•"/>
              <a:defRPr/>
            </a:pPr>
            <a:r>
              <a:rPr lang="nl-NL" sz="2000" kern="0" dirty="0" err="1">
                <a:solidFill>
                  <a:srgbClr val="FFFFFF"/>
                </a:solidFill>
                <a:latin typeface="Arial Narrow" panose="020B0606020202030204" pitchFamily="34" charset="0"/>
              </a:rPr>
              <a:t>Not</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flexible</a:t>
            </a:r>
            <a:endParaRPr lang="nl-NL" sz="2000" kern="0" dirty="0">
              <a:solidFill>
                <a:srgbClr val="FFFFFF"/>
              </a:solidFill>
              <a:latin typeface="Arial Narrow" panose="020B0606020202030204" pitchFamily="34" charset="0"/>
            </a:endParaRPr>
          </a:p>
          <a:p>
            <a:pPr>
              <a:buFont typeface="Arial" panose="020B0604020202020204" pitchFamily="34" charset="0"/>
              <a:buChar char="•"/>
              <a:defRPr/>
            </a:pPr>
            <a:r>
              <a:rPr lang="nl-NL" sz="2000" kern="0" dirty="0" err="1">
                <a:solidFill>
                  <a:srgbClr val="FFFFFF"/>
                </a:solidFill>
                <a:latin typeface="Arial Narrow" panose="020B0606020202030204" pitchFamily="34" charset="0"/>
              </a:rPr>
              <a:t>Not</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efficient</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idle</a:t>
            </a:r>
            <a:r>
              <a:rPr lang="nl-NL" sz="2000" kern="0" dirty="0">
                <a:solidFill>
                  <a:srgbClr val="FFFFFF"/>
                </a:solidFill>
                <a:latin typeface="Arial Narrow" panose="020B0606020202030204" pitchFamily="34" charset="0"/>
              </a:rPr>
              <a:t> time)</a:t>
            </a:r>
          </a:p>
          <a:p>
            <a:pPr marR="0" lvl="0" algn="l" defTabSz="238125" rtl="0" eaLnBrk="1" fontAlgn="base" latinLnBrk="0" hangingPunct="1">
              <a:lnSpc>
                <a:spcPts val="2500"/>
              </a:lnSpc>
              <a:spcBef>
                <a:spcPct val="20000"/>
              </a:spcBef>
              <a:spcAft>
                <a:spcPct val="0"/>
              </a:spcAft>
              <a:buClrTx/>
              <a:buSzTx/>
              <a:buFont typeface="Arial" panose="020B0604020202020204" pitchFamily="34" charset="0"/>
              <a:buChar char="•"/>
              <a:tabLst/>
              <a:defRPr/>
            </a:pPr>
            <a:r>
              <a:rPr lang="nl-NL" sz="2000" kern="0" dirty="0">
                <a:solidFill>
                  <a:srgbClr val="FFFFFF"/>
                </a:solidFill>
                <a:latin typeface="Arial Narrow" panose="020B0606020202030204" pitchFamily="34" charset="0"/>
              </a:rPr>
              <a:t>Share </a:t>
            </a:r>
            <a:r>
              <a:rPr lang="nl-NL" sz="2000" kern="0" dirty="0" err="1">
                <a:solidFill>
                  <a:srgbClr val="FFFFFF"/>
                </a:solidFill>
                <a:latin typeface="Arial Narrow" panose="020B0606020202030204" pitchFamily="34" charset="0"/>
              </a:rPr>
              <a:t>the</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available</a:t>
            </a:r>
            <a:r>
              <a:rPr lang="nl-NL" sz="2000" kern="0" dirty="0">
                <a:solidFill>
                  <a:srgbClr val="FFFFFF"/>
                </a:solidFill>
                <a:latin typeface="Arial Narrow" panose="020B0606020202030204" pitchFamily="34" charset="0"/>
              </a:rPr>
              <a:t> resources </a:t>
            </a:r>
            <a:r>
              <a:rPr lang="nl-NL" sz="2000" kern="0" dirty="0" err="1">
                <a:solidFill>
                  <a:srgbClr val="FFFFFF"/>
                </a:solidFill>
                <a:latin typeface="Arial Narrow" panose="020B0606020202030204" pitchFamily="34" charset="0"/>
              </a:rPr>
              <a:t>with</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your</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colleaques</a:t>
            </a:r>
            <a:endParaRPr lang="nl-NL" sz="2000" kern="0" dirty="0">
              <a:solidFill>
                <a:srgbClr val="FFFFFF"/>
              </a:solidFill>
              <a:latin typeface="Arial Narrow" panose="020B0606020202030204" pitchFamily="34" charset="0"/>
            </a:endParaRPr>
          </a:p>
          <a:p>
            <a:pPr>
              <a:buFont typeface="Arial" panose="020B0604020202020204" pitchFamily="34" charset="0"/>
              <a:buChar char="•"/>
              <a:defRPr/>
            </a:pPr>
            <a:r>
              <a:rPr lang="nl-NL" sz="2000" kern="0" dirty="0" err="1">
                <a:solidFill>
                  <a:srgbClr val="FFFFFF"/>
                </a:solidFill>
                <a:latin typeface="Arial Narrow" panose="020B0606020202030204" pitchFamily="34" charset="0"/>
              </a:rPr>
              <a:t>B</a:t>
            </a:r>
            <a:r>
              <a:rPr lang="nl-NL" sz="2000" dirty="0" err="1">
                <a:solidFill>
                  <a:schemeClr val="bg1"/>
                </a:solidFill>
                <a:latin typeface="Arial Narrow" panose="020B0606020202030204" pitchFamily="34" charset="0"/>
              </a:rPr>
              <a:t>urden</a:t>
            </a:r>
            <a:r>
              <a:rPr lang="nl-NL" sz="2000" dirty="0">
                <a:solidFill>
                  <a:schemeClr val="bg1"/>
                </a:solidFill>
                <a:latin typeface="Arial Narrow" panose="020B0606020202030204" pitchFamily="34" charset="0"/>
              </a:rPr>
              <a:t> </a:t>
            </a:r>
            <a:r>
              <a:rPr lang="nl-NL" sz="2000" dirty="0" err="1">
                <a:solidFill>
                  <a:schemeClr val="bg1"/>
                </a:solidFill>
                <a:latin typeface="Arial Narrow" panose="020B0606020202030204" pitchFamily="34" charset="0"/>
              </a:rPr>
              <a:t>the</a:t>
            </a:r>
            <a:r>
              <a:rPr lang="nl-NL" sz="2000" dirty="0">
                <a:solidFill>
                  <a:schemeClr val="bg1"/>
                </a:solidFill>
                <a:latin typeface="Arial Narrow" panose="020B0606020202030204" pitchFamily="34" charset="0"/>
              </a:rPr>
              <a:t> researcher </a:t>
            </a:r>
            <a:r>
              <a:rPr lang="nl-NL" sz="2000" dirty="0" err="1">
                <a:solidFill>
                  <a:schemeClr val="bg1"/>
                </a:solidFill>
                <a:latin typeface="Arial Narrow" panose="020B0606020202030204" pitchFamily="34" charset="0"/>
              </a:rPr>
              <a:t>with</a:t>
            </a:r>
            <a:r>
              <a:rPr lang="nl-NL" sz="2000" dirty="0">
                <a:solidFill>
                  <a:schemeClr val="bg1"/>
                </a:solidFill>
                <a:latin typeface="Arial Narrow" panose="020B0606020202030204" pitchFamily="34" charset="0"/>
              </a:rPr>
              <a:t> IT-</a:t>
            </a:r>
            <a:r>
              <a:rPr lang="nl-NL" sz="2000" dirty="0" err="1">
                <a:solidFill>
                  <a:schemeClr val="bg1"/>
                </a:solidFill>
                <a:latin typeface="Arial Narrow" panose="020B0606020202030204" pitchFamily="34" charset="0"/>
              </a:rPr>
              <a:t>matters</a:t>
            </a:r>
            <a:endParaRPr lang="nl-NL" sz="2000" dirty="0">
              <a:solidFill>
                <a:schemeClr val="bg1"/>
              </a:solidFill>
              <a:latin typeface="Arial Narrow" panose="020B0606020202030204" pitchFamily="34" charset="0"/>
            </a:endParaRPr>
          </a:p>
          <a:p>
            <a:pPr marL="0" indent="0">
              <a:buNone/>
              <a:defRPr/>
            </a:pPr>
            <a:r>
              <a:rPr lang="nl-NL" sz="2000" kern="0" dirty="0">
                <a:solidFill>
                  <a:srgbClr val="FFFFFF"/>
                </a:solidFill>
                <a:latin typeface="Arial Narrow" panose="020B0606020202030204" pitchFamily="34" charset="0"/>
              </a:rPr>
              <a:t>	</a:t>
            </a:r>
          </a:p>
          <a:p>
            <a:pPr marL="0" indent="0">
              <a:buNone/>
              <a:defRPr/>
            </a:pPr>
            <a:endParaRPr lang="nl-NL" sz="2000" kern="0" dirty="0">
              <a:solidFill>
                <a:srgbClr val="FFFFFF"/>
              </a:solidFill>
              <a:latin typeface="Arial Narrow" panose="020B0606020202030204" pitchFamily="34" charset="0"/>
            </a:endParaRPr>
          </a:p>
          <a:p>
            <a:pPr marL="0" indent="0">
              <a:buNone/>
              <a:defRPr/>
            </a:pPr>
            <a:endParaRPr lang="nl-NL" sz="2000" kern="0" dirty="0">
              <a:solidFill>
                <a:srgbClr val="FFFFFF"/>
              </a:solidFill>
              <a:latin typeface="Arial Narrow" panose="020B0606020202030204" pitchFamily="34" charset="0"/>
            </a:endParaRPr>
          </a:p>
          <a:p>
            <a:pPr marL="0" indent="0">
              <a:buNone/>
            </a:pPr>
            <a:endParaRPr lang="en-US" sz="2000" kern="0" dirty="0">
              <a:solidFill>
                <a:srgbClr val="FFFFFF"/>
              </a:solidFill>
              <a:latin typeface="Arial Narrow" panose="020B0606020202030204" pitchFamily="34" charset="0"/>
            </a:endParaRPr>
          </a:p>
        </p:txBody>
      </p:sp>
      <p:pic>
        <p:nvPicPr>
          <p:cNvPr id="7" name="Picture 6">
            <a:extLst>
              <a:ext uri="{FF2B5EF4-FFF2-40B4-BE49-F238E27FC236}">
                <a16:creationId xmlns:a16="http://schemas.microsoft.com/office/drawing/2014/main" id="{C67724B1-445C-4417-BDE3-1B319865329D}"/>
              </a:ext>
            </a:extLst>
          </p:cNvPr>
          <p:cNvPicPr>
            <a:picLocks noChangeAspect="1"/>
          </p:cNvPicPr>
          <p:nvPr/>
        </p:nvPicPr>
        <p:blipFill>
          <a:blip r:embed="rId6"/>
          <a:stretch>
            <a:fillRect/>
          </a:stretch>
        </p:blipFill>
        <p:spPr>
          <a:xfrm>
            <a:off x="6364194" y="1168416"/>
            <a:ext cx="1831206" cy="1886142"/>
          </a:xfrm>
          <a:prstGeom prst="rect">
            <a:avLst/>
          </a:prstGeom>
        </p:spPr>
      </p:pic>
    </p:spTree>
    <p:extLst>
      <p:ext uri="{BB962C8B-B14F-4D97-AF65-F5344CB8AC3E}">
        <p14:creationId xmlns:p14="http://schemas.microsoft.com/office/powerpoint/2010/main" val="388144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5" name="Picture 1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982642">
            <a:off x="2085695" y="-2910938"/>
            <a:ext cx="5329501" cy="10238612"/>
          </a:xfrm>
          <a:prstGeom prst="rect">
            <a:avLst/>
          </a:prstGeom>
        </p:spPr>
      </p:pic>
      <p:pic>
        <p:nvPicPr>
          <p:cNvPr id="22" name="Picture 2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1035" y="4611625"/>
            <a:ext cx="1016352" cy="359429"/>
          </a:xfrm>
          <a:prstGeom prst="rect">
            <a:avLst/>
          </a:prstGeom>
        </p:spPr>
      </p:pic>
      <p:sp>
        <p:nvSpPr>
          <p:cNvPr id="23" name="Rectangle 22"/>
          <p:cNvSpPr/>
          <p:nvPr/>
        </p:nvSpPr>
        <p:spPr>
          <a:xfrm>
            <a:off x="7673492" y="4462591"/>
            <a:ext cx="383438" cy="611706"/>
          </a:xfrm>
          <a:prstGeom prst="rect">
            <a:avLst/>
          </a:prstGeom>
        </p:spPr>
        <p:txBody>
          <a:bodyPr wrap="none">
            <a:spAutoFit/>
          </a:bodyPr>
          <a:lstStyle/>
          <a:p>
            <a:pPr defTabSz="685688" fontAlgn="auto">
              <a:spcBef>
                <a:spcPts val="0"/>
              </a:spcBef>
              <a:spcAft>
                <a:spcPts val="0"/>
              </a:spcAft>
            </a:pPr>
            <a:r>
              <a:rPr lang="en-US" sz="3375" dirty="0">
                <a:solidFill>
                  <a:prstClr val="white"/>
                </a:solidFill>
                <a:latin typeface="Calibri"/>
              </a:rPr>
              <a:t>|</a:t>
            </a:r>
            <a:endParaRPr lang="en-US" sz="1503" dirty="0">
              <a:solidFill>
                <a:prstClr val="white"/>
              </a:solidFill>
              <a:latin typeface="Arial Narrow" panose="020B0606020202030204" pitchFamily="34" charset="0"/>
            </a:endParaRPr>
          </a:p>
        </p:txBody>
      </p:sp>
      <p:sp>
        <p:nvSpPr>
          <p:cNvPr id="2" name="Content Placeholder 1">
            <a:extLst>
              <a:ext uri="{FF2B5EF4-FFF2-40B4-BE49-F238E27FC236}">
                <a16:creationId xmlns:a16="http://schemas.microsoft.com/office/drawing/2014/main" id="{2DFF8836-02B3-467B-9F21-B0B8B2CADC57}"/>
              </a:ext>
            </a:extLst>
          </p:cNvPr>
          <p:cNvSpPr txBox="1">
            <a:spLocks/>
          </p:cNvSpPr>
          <p:nvPr/>
        </p:nvSpPr>
        <p:spPr bwMode="auto">
          <a:xfrm>
            <a:off x="457200" y="500191"/>
            <a:ext cx="7509600" cy="3962400"/>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marL="255588"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ea typeface="+mn-ea"/>
                <a:cs typeface="+mn-cs"/>
              </a:defRPr>
            </a:lvl1pPr>
            <a:lvl2pPr marL="538163" indent="-2809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2pPr>
            <a:lvl3pPr marL="801688" indent="-2381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3pPr>
            <a:lvl4pPr marL="1077913" indent="-2508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4pPr>
            <a:lvl5pPr marL="1344613"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5pPr>
            <a:lvl6pPr marL="18018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6pPr>
            <a:lvl7pPr marL="22590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7pPr>
            <a:lvl8pPr marL="27162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8pPr>
            <a:lvl9pPr marL="31734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9pPr>
          </a:lstStyle>
          <a:p>
            <a:pPr marL="0" indent="0">
              <a:buNone/>
              <a:defRPr/>
            </a:pPr>
            <a:r>
              <a:rPr lang="nl-NL" sz="2800" kern="0" dirty="0">
                <a:solidFill>
                  <a:srgbClr val="FFFFFF"/>
                </a:solidFill>
                <a:latin typeface="Arial Narrow" panose="020B0606020202030204" pitchFamily="34" charset="0"/>
              </a:rPr>
              <a:t>Public Cloud </a:t>
            </a:r>
            <a:r>
              <a:rPr lang="nl-NL" sz="2800" kern="0" dirty="0" err="1">
                <a:solidFill>
                  <a:srgbClr val="FFFFFF"/>
                </a:solidFill>
                <a:latin typeface="Arial Narrow" panose="020B0606020202030204" pitchFamily="34" charset="0"/>
              </a:rPr>
              <a:t>Infrastructure</a:t>
            </a:r>
            <a:r>
              <a:rPr lang="nl-NL" sz="2800" kern="0" dirty="0">
                <a:solidFill>
                  <a:srgbClr val="FFFFFF"/>
                </a:solidFill>
                <a:latin typeface="Arial Narrow" panose="020B0606020202030204" pitchFamily="34" charset="0"/>
              </a:rPr>
              <a:t> like MS </a:t>
            </a:r>
            <a:r>
              <a:rPr lang="nl-NL" sz="2800" kern="0" dirty="0" err="1">
                <a:solidFill>
                  <a:srgbClr val="FFFFFF"/>
                </a:solidFill>
                <a:latin typeface="Arial Narrow" panose="020B0606020202030204" pitchFamily="34" charset="0"/>
              </a:rPr>
              <a:t>Azure</a:t>
            </a:r>
            <a:r>
              <a:rPr lang="nl-NL" sz="2800" kern="0" dirty="0">
                <a:solidFill>
                  <a:srgbClr val="FFFFFF"/>
                </a:solidFill>
                <a:latin typeface="Arial Narrow" panose="020B0606020202030204" pitchFamily="34" charset="0"/>
              </a:rPr>
              <a:t>/Amazon </a:t>
            </a:r>
            <a:r>
              <a:rPr lang="nl-NL" sz="2800" kern="0" dirty="0" err="1">
                <a:solidFill>
                  <a:srgbClr val="FFFFFF"/>
                </a:solidFill>
                <a:latin typeface="Arial Narrow" panose="020B0606020202030204" pitchFamily="34" charset="0"/>
              </a:rPr>
              <a:t>etc</a:t>
            </a:r>
            <a:r>
              <a:rPr lang="en-US" sz="2800" dirty="0">
                <a:solidFill>
                  <a:prstClr val="white"/>
                </a:solidFill>
                <a:latin typeface="Arial Narrow" panose="020B0606020202030204" pitchFamily="34" charset="0"/>
              </a:rPr>
              <a:t>:</a:t>
            </a:r>
            <a:endParaRPr lang="nl-NL" sz="2000" kern="0" dirty="0">
              <a:solidFill>
                <a:srgbClr val="FFFFFF"/>
              </a:solidFill>
              <a:latin typeface="Arial Narrow" panose="020B0606020202030204" pitchFamily="34" charset="0"/>
            </a:endParaRPr>
          </a:p>
          <a:p>
            <a:pPr marL="0" indent="0">
              <a:buNone/>
            </a:pPr>
            <a:r>
              <a:rPr lang="nl-NL" sz="2000" kern="0" dirty="0" err="1">
                <a:solidFill>
                  <a:srgbClr val="FFFFFF"/>
                </a:solidFill>
                <a:latin typeface="Arial Narrow" panose="020B0606020202030204" pitchFamily="34" charset="0"/>
              </a:rPr>
              <a:t>Advantages</a:t>
            </a:r>
            <a:r>
              <a:rPr lang="nl-NL" sz="2000" kern="0" dirty="0">
                <a:solidFill>
                  <a:srgbClr val="FFFFFF"/>
                </a:solidFill>
                <a:latin typeface="Arial Narrow" panose="020B0606020202030204" pitchFamily="34" charset="0"/>
              </a:rPr>
              <a:t>:</a:t>
            </a:r>
          </a:p>
          <a:p>
            <a:pPr lvl="1">
              <a:buFont typeface="Arial" panose="020B0604020202020204" pitchFamily="34" charset="0"/>
              <a:buChar char="•"/>
            </a:pPr>
            <a:r>
              <a:rPr lang="nl-NL" sz="2000" kern="0" dirty="0" err="1">
                <a:solidFill>
                  <a:srgbClr val="FFFFFF"/>
                </a:solidFill>
                <a:latin typeface="Arial Narrow" panose="020B0606020202030204" pitchFamily="34" charset="0"/>
              </a:rPr>
              <a:t>Flexible</a:t>
            </a:r>
            <a:endParaRPr lang="nl-NL" sz="2000" kern="0" dirty="0">
              <a:solidFill>
                <a:srgbClr val="FFFFFF"/>
              </a:solidFill>
              <a:latin typeface="Arial Narrow" panose="020B0606020202030204" pitchFamily="34" charset="0"/>
            </a:endParaRPr>
          </a:p>
          <a:p>
            <a:pPr lvl="1">
              <a:buFont typeface="Arial" panose="020B0604020202020204" pitchFamily="34" charset="0"/>
              <a:buChar char="•"/>
            </a:pPr>
            <a:r>
              <a:rPr lang="nl-NL" sz="2000" kern="0" dirty="0" err="1">
                <a:solidFill>
                  <a:srgbClr val="FFFFFF"/>
                </a:solidFill>
                <a:latin typeface="Arial Narrow" panose="020B0606020202030204" pitchFamily="34" charset="0"/>
              </a:rPr>
              <a:t>Efficient</a:t>
            </a:r>
            <a:endParaRPr lang="nl-NL" sz="2000" kern="0" dirty="0">
              <a:solidFill>
                <a:srgbClr val="FFFFFF"/>
              </a:solidFill>
              <a:latin typeface="Arial Narrow" panose="020B0606020202030204" pitchFamily="34" charset="0"/>
            </a:endParaRPr>
          </a:p>
          <a:p>
            <a:pPr lvl="1">
              <a:buFont typeface="Arial" panose="020B0604020202020204" pitchFamily="34" charset="0"/>
              <a:buChar char="•"/>
            </a:pPr>
            <a:r>
              <a:rPr lang="nl-NL" sz="2000" kern="0" dirty="0" err="1">
                <a:solidFill>
                  <a:srgbClr val="FFFFFF"/>
                </a:solidFill>
                <a:latin typeface="Arial Narrow" panose="020B0606020202030204" pitchFamily="34" charset="0"/>
              </a:rPr>
              <a:t>Collaboration</a:t>
            </a:r>
            <a:r>
              <a:rPr lang="nl-NL" sz="2000" kern="0" dirty="0">
                <a:solidFill>
                  <a:srgbClr val="FFFFFF"/>
                </a:solidFill>
                <a:latin typeface="Arial Narrow" panose="020B0606020202030204" pitchFamily="34" charset="0"/>
              </a:rPr>
              <a:t> is </a:t>
            </a:r>
            <a:r>
              <a:rPr lang="nl-NL" sz="2000" kern="0" dirty="0" err="1">
                <a:solidFill>
                  <a:srgbClr val="FFFFFF"/>
                </a:solidFill>
                <a:latin typeface="Arial Narrow" panose="020B0606020202030204" pitchFamily="34" charset="0"/>
              </a:rPr>
              <a:t>possible</a:t>
            </a:r>
            <a:endParaRPr lang="nl-NL" sz="2000" kern="0" dirty="0">
              <a:solidFill>
                <a:srgbClr val="FFFFFF"/>
              </a:solidFill>
              <a:latin typeface="Arial Narrow" panose="020B0606020202030204" pitchFamily="34" charset="0"/>
            </a:endParaRPr>
          </a:p>
          <a:p>
            <a:pPr lvl="1">
              <a:buFont typeface="Arial" panose="020B0604020202020204" pitchFamily="34" charset="0"/>
              <a:buChar char="•"/>
            </a:pPr>
            <a:r>
              <a:rPr lang="nl-NL" sz="2000" kern="0" dirty="0" err="1">
                <a:solidFill>
                  <a:srgbClr val="FFFFFF"/>
                </a:solidFill>
                <a:latin typeface="Arial Narrow" panose="020B0606020202030204" pitchFamily="34" charset="0"/>
              </a:rPr>
              <a:t>Pay</a:t>
            </a:r>
            <a:r>
              <a:rPr lang="nl-NL" sz="2000" kern="0" dirty="0">
                <a:solidFill>
                  <a:srgbClr val="FFFFFF"/>
                </a:solidFill>
                <a:latin typeface="Arial Narrow" panose="020B0606020202030204" pitchFamily="34" charset="0"/>
              </a:rPr>
              <a:t> per </a:t>
            </a:r>
            <a:r>
              <a:rPr lang="nl-NL" sz="2000" kern="0" dirty="0" err="1">
                <a:solidFill>
                  <a:srgbClr val="FFFFFF"/>
                </a:solidFill>
                <a:latin typeface="Arial Narrow" panose="020B0606020202030204" pitchFamily="34" charset="0"/>
              </a:rPr>
              <a:t>use</a:t>
            </a:r>
            <a:endParaRPr lang="nl-NL" sz="2000" kern="0" dirty="0">
              <a:solidFill>
                <a:srgbClr val="FFFFFF"/>
              </a:solidFill>
              <a:latin typeface="Arial Narrow" panose="020B0606020202030204" pitchFamily="34" charset="0"/>
            </a:endParaRPr>
          </a:p>
          <a:p>
            <a:pPr marL="0" indent="0">
              <a:buNone/>
            </a:pPr>
            <a:r>
              <a:rPr lang="nl-NL" sz="2000" kern="0" dirty="0" err="1">
                <a:solidFill>
                  <a:srgbClr val="FFFFFF"/>
                </a:solidFill>
                <a:latin typeface="Arial Narrow" panose="020B0606020202030204" pitchFamily="34" charset="0"/>
              </a:rPr>
              <a:t>Disadvantages</a:t>
            </a:r>
            <a:r>
              <a:rPr lang="nl-NL" sz="2000" kern="0" dirty="0">
                <a:solidFill>
                  <a:srgbClr val="FFFFFF"/>
                </a:solidFill>
                <a:latin typeface="Arial Narrow" panose="020B0606020202030204" pitchFamily="34" charset="0"/>
              </a:rPr>
              <a:t>:</a:t>
            </a:r>
          </a:p>
          <a:p>
            <a:pPr lvl="1">
              <a:buFont typeface="Arial" panose="020B0604020202020204" pitchFamily="34" charset="0"/>
              <a:buChar char="•"/>
            </a:pPr>
            <a:r>
              <a:rPr lang="nl-NL" sz="2000" kern="0" dirty="0">
                <a:solidFill>
                  <a:srgbClr val="FFFFFF"/>
                </a:solidFill>
                <a:latin typeface="Arial Narrow" panose="020B0606020202030204" pitchFamily="34" charset="0"/>
              </a:rPr>
              <a:t>Complex</a:t>
            </a:r>
          </a:p>
          <a:p>
            <a:pPr lvl="1">
              <a:buFont typeface="Arial" panose="020B0604020202020204" pitchFamily="34" charset="0"/>
              <a:buChar char="•"/>
            </a:pPr>
            <a:r>
              <a:rPr lang="nl-NL" sz="2000" kern="0" dirty="0" err="1">
                <a:solidFill>
                  <a:srgbClr val="FFFFFF"/>
                </a:solidFill>
                <a:latin typeface="Arial Narrow" panose="020B0606020202030204" pitchFamily="34" charset="0"/>
              </a:rPr>
              <a:t>Need</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subscription</a:t>
            </a:r>
            <a:r>
              <a:rPr lang="nl-NL" sz="2000" kern="0" dirty="0">
                <a:solidFill>
                  <a:srgbClr val="FFFFFF"/>
                </a:solidFill>
                <a:latin typeface="Arial Narrow" panose="020B0606020202030204" pitchFamily="34" charset="0"/>
              </a:rPr>
              <a:t> (contract) </a:t>
            </a:r>
          </a:p>
          <a:p>
            <a:pPr lvl="1">
              <a:buFont typeface="Arial" panose="020B0604020202020204" pitchFamily="34" charset="0"/>
              <a:buChar char="•"/>
            </a:pPr>
            <a:r>
              <a:rPr lang="nl-NL" sz="2000" kern="0" dirty="0" err="1">
                <a:solidFill>
                  <a:srgbClr val="FFFFFF"/>
                </a:solidFill>
                <a:latin typeface="Arial Narrow" panose="020B0606020202030204" pitchFamily="34" charset="0"/>
              </a:rPr>
              <a:t>Doesn’t</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automatically</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comply</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with</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legislation</a:t>
            </a:r>
            <a:r>
              <a:rPr lang="nl-NL" sz="2000" kern="0" dirty="0">
                <a:solidFill>
                  <a:srgbClr val="FFFFFF"/>
                </a:solidFill>
                <a:latin typeface="Arial Narrow" panose="020B0606020202030204" pitchFamily="34" charset="0"/>
              </a:rPr>
              <a:t> like GDPR</a:t>
            </a:r>
          </a:p>
          <a:p>
            <a:pPr lvl="1">
              <a:buFont typeface="Arial" panose="020B0604020202020204" pitchFamily="34" charset="0"/>
              <a:buChar char="•"/>
            </a:pPr>
            <a:endParaRPr lang="nl-NL" sz="2000" kern="0" dirty="0">
              <a:solidFill>
                <a:srgbClr val="FFFFFF"/>
              </a:solidFill>
              <a:latin typeface="Arial Narrow" panose="020B0606020202030204" pitchFamily="34" charset="0"/>
            </a:endParaRPr>
          </a:p>
          <a:p>
            <a:pPr marL="257165" lvl="1" indent="0">
              <a:buNone/>
            </a:pPr>
            <a:endParaRPr lang="nl-NL" sz="2000" kern="0" dirty="0">
              <a:solidFill>
                <a:srgbClr val="FFFFFF"/>
              </a:solidFill>
              <a:latin typeface="Arial Narrow" panose="020B060602020203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D36355E8-5AF8-4C01-B2D6-EC5A3C5B06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0445" y="1439944"/>
            <a:ext cx="3787367" cy="2001026"/>
          </a:xfrm>
          <a:prstGeom prst="rect">
            <a:avLst/>
          </a:prstGeom>
        </p:spPr>
      </p:pic>
    </p:spTree>
    <p:extLst>
      <p:ext uri="{BB962C8B-B14F-4D97-AF65-F5344CB8AC3E}">
        <p14:creationId xmlns:p14="http://schemas.microsoft.com/office/powerpoint/2010/main" val="213290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982642">
            <a:off x="2314295" y="-2834738"/>
            <a:ext cx="5329501" cy="10238612"/>
          </a:xfrm>
          <a:prstGeom prst="rect">
            <a:avLst/>
          </a:prstGeom>
        </p:spPr>
      </p:pic>
      <p:pic>
        <p:nvPicPr>
          <p:cNvPr id="22" name="Picture 2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1035" y="4611625"/>
            <a:ext cx="1016352" cy="359429"/>
          </a:xfrm>
          <a:prstGeom prst="rect">
            <a:avLst/>
          </a:prstGeom>
        </p:spPr>
      </p:pic>
      <p:sp>
        <p:nvSpPr>
          <p:cNvPr id="23" name="Rectangle 22"/>
          <p:cNvSpPr/>
          <p:nvPr/>
        </p:nvSpPr>
        <p:spPr>
          <a:xfrm>
            <a:off x="7673492" y="4462591"/>
            <a:ext cx="383438" cy="611706"/>
          </a:xfrm>
          <a:prstGeom prst="rect">
            <a:avLst/>
          </a:prstGeom>
        </p:spPr>
        <p:txBody>
          <a:bodyPr wrap="none">
            <a:spAutoFit/>
          </a:bodyPr>
          <a:lstStyle/>
          <a:p>
            <a:pPr defTabSz="685688" fontAlgn="auto">
              <a:spcBef>
                <a:spcPts val="0"/>
              </a:spcBef>
              <a:spcAft>
                <a:spcPts val="0"/>
              </a:spcAft>
            </a:pPr>
            <a:r>
              <a:rPr lang="en-US" sz="3375" dirty="0">
                <a:solidFill>
                  <a:prstClr val="white"/>
                </a:solidFill>
                <a:latin typeface="Calibri"/>
              </a:rPr>
              <a:t>|</a:t>
            </a:r>
            <a:endParaRPr lang="en-US" sz="1503" dirty="0">
              <a:solidFill>
                <a:prstClr val="white"/>
              </a:solidFill>
              <a:latin typeface="Arial Narrow" panose="020B0606020202030204" pitchFamily="34" charset="0"/>
            </a:endParaRPr>
          </a:p>
        </p:txBody>
      </p:sp>
      <p:sp>
        <p:nvSpPr>
          <p:cNvPr id="81" name="Rectangle 80"/>
          <p:cNvSpPr/>
          <p:nvPr/>
        </p:nvSpPr>
        <p:spPr>
          <a:xfrm>
            <a:off x="381002" y="372130"/>
            <a:ext cx="7002238" cy="523220"/>
          </a:xfrm>
          <a:prstGeom prst="rect">
            <a:avLst/>
          </a:prstGeom>
        </p:spPr>
        <p:txBody>
          <a:bodyPr wrap="none">
            <a:spAutoFit/>
          </a:bodyPr>
          <a:lstStyle/>
          <a:p>
            <a:pPr defTabSz="685688" fontAlgn="auto">
              <a:spcBef>
                <a:spcPts val="0"/>
              </a:spcBef>
              <a:spcAft>
                <a:spcPts val="0"/>
              </a:spcAft>
            </a:pPr>
            <a:r>
              <a:rPr lang="nl-NL" sz="2800" kern="0" dirty="0">
                <a:solidFill>
                  <a:srgbClr val="FFFFFF"/>
                </a:solidFill>
                <a:latin typeface="Arial Narrow" panose="020B0606020202030204" pitchFamily="34" charset="0"/>
              </a:rPr>
              <a:t>Public </a:t>
            </a:r>
            <a:r>
              <a:rPr lang="en-US" sz="2800" dirty="0">
                <a:solidFill>
                  <a:prstClr val="white"/>
                </a:solidFill>
                <a:latin typeface="Arial Narrow" panose="020B0606020202030204" pitchFamily="34" charset="0"/>
              </a:rPr>
              <a:t>Cloud infrastructure -&gt; Building basis for VRE</a:t>
            </a:r>
          </a:p>
        </p:txBody>
      </p:sp>
      <p:sp>
        <p:nvSpPr>
          <p:cNvPr id="13" name="Content Placeholder 1"/>
          <p:cNvSpPr txBox="1">
            <a:spLocks/>
          </p:cNvSpPr>
          <p:nvPr/>
        </p:nvSpPr>
        <p:spPr bwMode="auto">
          <a:xfrm>
            <a:off x="609600" y="1029882"/>
            <a:ext cx="7509600" cy="2608668"/>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marL="255588"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ea typeface="+mn-ea"/>
                <a:cs typeface="+mn-cs"/>
              </a:defRPr>
            </a:lvl1pPr>
            <a:lvl2pPr marL="538163" indent="-2809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2pPr>
            <a:lvl3pPr marL="801688" indent="-2381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3pPr>
            <a:lvl4pPr marL="1077913" indent="-2508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4pPr>
            <a:lvl5pPr marL="1344613"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5pPr>
            <a:lvl6pPr marL="18018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6pPr>
            <a:lvl7pPr marL="22590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7pPr>
            <a:lvl8pPr marL="27162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8pPr>
            <a:lvl9pPr marL="31734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9pPr>
          </a:lstStyle>
          <a:p>
            <a:pPr marL="0" indent="0">
              <a:buNone/>
              <a:defRPr/>
            </a:pPr>
            <a:endParaRPr lang="nl-NL" sz="2000" kern="0" dirty="0">
              <a:solidFill>
                <a:srgbClr val="FFFFFF"/>
              </a:solidFill>
              <a:latin typeface="Arial Narrow" panose="020B0606020202030204" pitchFamily="34" charset="0"/>
            </a:endParaRPr>
          </a:p>
          <a:p>
            <a:pPr marL="0" indent="0">
              <a:buNone/>
              <a:defRPr/>
            </a:pPr>
            <a:r>
              <a:rPr lang="nl-NL" sz="2000" kern="0" dirty="0">
                <a:solidFill>
                  <a:srgbClr val="FFFFFF"/>
                </a:solidFill>
                <a:latin typeface="Arial Narrow" panose="020B0606020202030204" pitchFamily="34" charset="0"/>
              </a:rPr>
              <a:t>The goal </a:t>
            </a:r>
            <a:r>
              <a:rPr lang="nl-NL" sz="2000" kern="0" dirty="0" err="1">
                <a:solidFill>
                  <a:srgbClr val="FFFFFF"/>
                </a:solidFill>
                <a:latin typeface="Arial Narrow" panose="020B0606020202030204" pitchFamily="34" charset="0"/>
              </a:rPr>
              <a:t>for</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the</a:t>
            </a:r>
            <a:r>
              <a:rPr lang="nl-NL" sz="2000" kern="0" dirty="0">
                <a:solidFill>
                  <a:srgbClr val="FFFFFF"/>
                </a:solidFill>
                <a:latin typeface="Arial Narrow" panose="020B0606020202030204" pitchFamily="34" charset="0"/>
              </a:rPr>
              <a:t> VRE was </a:t>
            </a:r>
            <a:r>
              <a:rPr lang="nl-NL" sz="2000" kern="0" dirty="0" err="1">
                <a:solidFill>
                  <a:srgbClr val="FFFFFF"/>
                </a:solidFill>
                <a:latin typeface="Arial Narrow" panose="020B0606020202030204" pitchFamily="34" charset="0"/>
              </a:rPr>
              <a:t>to</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overcome</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the</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disadvantages</a:t>
            </a:r>
            <a:r>
              <a:rPr lang="nl-NL" sz="2000" kern="0" dirty="0">
                <a:solidFill>
                  <a:srgbClr val="FFFFFF"/>
                </a:solidFill>
                <a:latin typeface="Arial Narrow" panose="020B0606020202030204" pitchFamily="34" charset="0"/>
              </a:rPr>
              <a:t> of </a:t>
            </a:r>
            <a:r>
              <a:rPr lang="nl-NL" sz="2000" kern="0" dirty="0" err="1">
                <a:solidFill>
                  <a:srgbClr val="FFFFFF"/>
                </a:solidFill>
                <a:latin typeface="Arial Narrow" panose="020B0606020202030204" pitchFamily="34" charset="0"/>
              </a:rPr>
              <a:t>all</a:t>
            </a:r>
            <a:r>
              <a:rPr lang="nl-NL" sz="2000" kern="0" dirty="0">
                <a:solidFill>
                  <a:srgbClr val="FFFFFF"/>
                </a:solidFill>
                <a:latin typeface="Arial Narrow" panose="020B0606020202030204" pitchFamily="34" charset="0"/>
              </a:rPr>
              <a:t> of </a:t>
            </a:r>
            <a:r>
              <a:rPr lang="nl-NL" sz="2000" kern="0" dirty="0" err="1">
                <a:solidFill>
                  <a:srgbClr val="FFFFFF"/>
                </a:solidFill>
                <a:latin typeface="Arial Narrow" panose="020B0606020202030204" pitchFamily="34" charset="0"/>
              </a:rPr>
              <a:t>the</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previous</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solutions</a:t>
            </a:r>
            <a:r>
              <a:rPr lang="nl-NL" sz="2000" kern="0" dirty="0">
                <a:solidFill>
                  <a:srgbClr val="FFFFFF"/>
                </a:solidFill>
                <a:latin typeface="Arial Narrow" panose="020B0606020202030204" pitchFamily="34" charset="0"/>
              </a:rPr>
              <a:t>.</a:t>
            </a:r>
            <a:endParaRPr lang="en-GB" sz="2000" kern="0" dirty="0">
              <a:solidFill>
                <a:srgbClr val="FFFFFF"/>
              </a:solidFill>
              <a:latin typeface="Arial Narrow" panose="020B0606020202030204" pitchFamily="34" charset="0"/>
            </a:endParaRPr>
          </a:p>
          <a:p>
            <a:pPr marL="0" indent="0">
              <a:buNone/>
              <a:defRPr/>
            </a:pPr>
            <a:endParaRPr lang="en-GB" sz="2000" kern="0" dirty="0">
              <a:solidFill>
                <a:srgbClr val="FFFFFF"/>
              </a:solidFill>
              <a:latin typeface="Arial Narrow" panose="020B0606020202030204" pitchFamily="34" charset="0"/>
            </a:endParaRPr>
          </a:p>
          <a:p>
            <a:pPr marL="0" indent="0">
              <a:buNone/>
              <a:defRPr/>
            </a:pPr>
            <a:r>
              <a:rPr lang="en-GB" sz="2000" kern="0" dirty="0">
                <a:solidFill>
                  <a:srgbClr val="FFFFFF"/>
                </a:solidFill>
                <a:latin typeface="Arial Narrow" panose="020B0606020202030204" pitchFamily="34" charset="0"/>
              </a:rPr>
              <a:t>Due to the good characteristics of cloud infrastructure, we decided to use this type of architecture as a basis for building the VRE.</a:t>
            </a:r>
          </a:p>
          <a:p>
            <a:pPr marL="0" indent="0">
              <a:buNone/>
              <a:defRPr/>
            </a:pPr>
            <a:endParaRPr lang="en-GB" sz="2000" kern="0" dirty="0">
              <a:solidFill>
                <a:srgbClr val="FFFFFF"/>
              </a:solidFill>
              <a:latin typeface="Arial Narrow" panose="020B0606020202030204" pitchFamily="34" charset="0"/>
            </a:endParaRPr>
          </a:p>
          <a:p>
            <a:pPr marL="0" indent="0">
              <a:buNone/>
              <a:defRPr/>
            </a:pPr>
            <a:endParaRPr lang="en-GB" sz="2000" kern="0" dirty="0">
              <a:solidFill>
                <a:srgbClr val="FFFFFF"/>
              </a:solidFill>
              <a:latin typeface="Arial Narrow" panose="020B0606020202030204" pitchFamily="34" charset="0"/>
            </a:endParaRPr>
          </a:p>
          <a:p>
            <a:pPr marL="0" indent="0">
              <a:buNone/>
              <a:defRPr/>
            </a:pPr>
            <a:endParaRPr lang="en-GB" sz="2000" kern="0" dirty="0">
              <a:solidFill>
                <a:srgbClr val="FFFFFF"/>
              </a:solidFill>
              <a:latin typeface="Arial Narrow" panose="020B0606020202030204" pitchFamily="34" charset="0"/>
            </a:endParaRPr>
          </a:p>
          <a:p>
            <a:pPr marL="0" indent="0">
              <a:buNone/>
              <a:defRPr/>
            </a:pPr>
            <a:endParaRPr lang="en-GB" sz="2000" kern="0" dirty="0">
              <a:solidFill>
                <a:srgbClr val="FFFFFF"/>
              </a:solidFill>
              <a:latin typeface="Arial Narrow" panose="020B0606020202030204" pitchFamily="34" charset="0"/>
            </a:endParaRPr>
          </a:p>
          <a:p>
            <a:pPr marL="0" indent="0">
              <a:buNone/>
              <a:defRPr/>
            </a:pPr>
            <a:endParaRPr lang="en-GB" sz="2000" kern="0" dirty="0">
              <a:solidFill>
                <a:srgbClr val="FFFFFF"/>
              </a:solidFill>
              <a:latin typeface="Arial Narrow" panose="020B0606020202030204" pitchFamily="34" charset="0"/>
            </a:endParaRPr>
          </a:p>
          <a:p>
            <a:pPr marL="0" indent="0">
              <a:buNone/>
              <a:defRPr/>
            </a:pPr>
            <a:endParaRPr lang="en-GB" sz="2000" kern="0" dirty="0">
              <a:solidFill>
                <a:srgbClr val="FFFFFF"/>
              </a:solidFill>
              <a:latin typeface="Arial Narrow" panose="020B0606020202030204" pitchFamily="34" charset="0"/>
            </a:endParaRPr>
          </a:p>
          <a:p>
            <a:pPr marL="0" indent="0">
              <a:buNone/>
              <a:defRPr/>
            </a:pPr>
            <a:endParaRPr lang="nl-NL" sz="2000" kern="0" dirty="0">
              <a:solidFill>
                <a:srgbClr val="FFFFFF"/>
              </a:solidFill>
              <a:latin typeface="Arial Narrow" panose="020B0606020202030204" pitchFamily="34" charset="0"/>
            </a:endParaRPr>
          </a:p>
          <a:p>
            <a:pPr marL="0" indent="0">
              <a:buNone/>
              <a:defRPr/>
            </a:pPr>
            <a:endParaRPr lang="nl-NL" sz="2400" kern="0" dirty="0">
              <a:solidFill>
                <a:srgbClr val="FFFFFF"/>
              </a:solidFill>
              <a:latin typeface="Arial Narrow" panose="020B0606020202030204" pitchFamily="34" charset="0"/>
            </a:endParaRPr>
          </a:p>
          <a:p>
            <a:pPr marL="0" indent="0">
              <a:buNone/>
              <a:defRPr/>
            </a:pPr>
            <a:endParaRPr lang="nl-NL" sz="2400" kern="0"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136402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982642">
            <a:off x="2314295" y="-2834738"/>
            <a:ext cx="5329501" cy="10238612"/>
          </a:xfrm>
          <a:prstGeom prst="rect">
            <a:avLst/>
          </a:prstGeom>
        </p:spPr>
      </p:pic>
      <p:pic>
        <p:nvPicPr>
          <p:cNvPr id="22" name="Picture 2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1035" y="4611625"/>
            <a:ext cx="1016352" cy="359429"/>
          </a:xfrm>
          <a:prstGeom prst="rect">
            <a:avLst/>
          </a:prstGeom>
        </p:spPr>
      </p:pic>
      <p:sp>
        <p:nvSpPr>
          <p:cNvPr id="23" name="Rectangle 22"/>
          <p:cNvSpPr/>
          <p:nvPr/>
        </p:nvSpPr>
        <p:spPr>
          <a:xfrm>
            <a:off x="7673492" y="4462591"/>
            <a:ext cx="383438" cy="611706"/>
          </a:xfrm>
          <a:prstGeom prst="rect">
            <a:avLst/>
          </a:prstGeom>
        </p:spPr>
        <p:txBody>
          <a:bodyPr wrap="none">
            <a:spAutoFit/>
          </a:bodyPr>
          <a:lstStyle/>
          <a:p>
            <a:pPr defTabSz="685688" fontAlgn="auto">
              <a:spcBef>
                <a:spcPts val="0"/>
              </a:spcBef>
              <a:spcAft>
                <a:spcPts val="0"/>
              </a:spcAft>
            </a:pPr>
            <a:r>
              <a:rPr lang="en-US" sz="3375" dirty="0">
                <a:solidFill>
                  <a:prstClr val="white"/>
                </a:solidFill>
                <a:latin typeface="Calibri"/>
              </a:rPr>
              <a:t>|</a:t>
            </a:r>
            <a:endParaRPr lang="en-US" sz="1503" dirty="0">
              <a:solidFill>
                <a:prstClr val="white"/>
              </a:solidFill>
              <a:latin typeface="Arial Narrow" panose="020B0606020202030204" pitchFamily="34" charset="0"/>
            </a:endParaRPr>
          </a:p>
        </p:txBody>
      </p:sp>
      <p:sp>
        <p:nvSpPr>
          <p:cNvPr id="13" name="Content Placeholder 1"/>
          <p:cNvSpPr txBox="1">
            <a:spLocks/>
          </p:cNvSpPr>
          <p:nvPr/>
        </p:nvSpPr>
        <p:spPr bwMode="auto">
          <a:xfrm>
            <a:off x="609600" y="1029882"/>
            <a:ext cx="7509600" cy="2608668"/>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marL="255588"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ea typeface="+mn-ea"/>
                <a:cs typeface="+mn-cs"/>
              </a:defRPr>
            </a:lvl1pPr>
            <a:lvl2pPr marL="538163" indent="-2809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2pPr>
            <a:lvl3pPr marL="801688" indent="-2381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3pPr>
            <a:lvl4pPr marL="1077913" indent="-2508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4pPr>
            <a:lvl5pPr marL="1344613"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5pPr>
            <a:lvl6pPr marL="18018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6pPr>
            <a:lvl7pPr marL="22590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7pPr>
            <a:lvl8pPr marL="27162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8pPr>
            <a:lvl9pPr marL="31734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9pPr>
          </a:lstStyle>
          <a:p>
            <a:pPr marL="0" marR="0" lvl="0" indent="0" algn="l" defTabSz="238125" rtl="0" eaLnBrk="1" fontAlgn="base" latinLnBrk="0" hangingPunct="1">
              <a:lnSpc>
                <a:spcPts val="2500"/>
              </a:lnSpc>
              <a:spcBef>
                <a:spcPct val="20000"/>
              </a:spcBef>
              <a:spcAft>
                <a:spcPct val="0"/>
              </a:spcAft>
              <a:buClrTx/>
              <a:buSzTx/>
              <a:buFont typeface="Wingdings" pitchFamily="2" charset="2"/>
              <a:buNone/>
              <a:tabLst/>
              <a:defRPr/>
            </a:pPr>
            <a:r>
              <a:rPr lang="en-GB" sz="2000" dirty="0">
                <a:solidFill>
                  <a:schemeClr val="bg1"/>
                </a:solidFill>
                <a:latin typeface="Arial Narrow" panose="020B0606020202030204" pitchFamily="34" charset="0"/>
              </a:rPr>
              <a:t>We decided to use MS Azure for the VRE because:</a:t>
            </a:r>
            <a:endParaRPr lang="en-GB" sz="2000" dirty="0"/>
          </a:p>
          <a:p>
            <a:pPr marR="0" lvl="0" algn="l" defTabSz="238125" rtl="0" eaLnBrk="1" fontAlgn="base" latinLnBrk="0" hangingPunct="1">
              <a:lnSpc>
                <a:spcPts val="2500"/>
              </a:lnSpc>
              <a:spcBef>
                <a:spcPct val="20000"/>
              </a:spcBef>
              <a:spcAft>
                <a:spcPct val="0"/>
              </a:spcAft>
              <a:buClrTx/>
              <a:buSzTx/>
              <a:buFont typeface="Arial" panose="020B0604020202020204" pitchFamily="34" charset="0"/>
              <a:buChar char="•"/>
              <a:tabLst/>
              <a:defRPr/>
            </a:pPr>
            <a:r>
              <a:rPr lang="nl-NL" sz="2000" kern="0" dirty="0" err="1">
                <a:solidFill>
                  <a:srgbClr val="FFFFFF"/>
                </a:solidFill>
                <a:latin typeface="Arial Narrow" panose="020B0606020202030204" pitchFamily="34" charset="0"/>
              </a:rPr>
              <a:t>There</a:t>
            </a:r>
            <a:r>
              <a:rPr lang="nl-NL" sz="2000" kern="0" dirty="0">
                <a:solidFill>
                  <a:srgbClr val="FFFFFF"/>
                </a:solidFill>
                <a:latin typeface="Arial Narrow" panose="020B0606020202030204" pitchFamily="34" charset="0"/>
              </a:rPr>
              <a:t> is </a:t>
            </a:r>
            <a:r>
              <a:rPr lang="nl-NL" sz="2000" kern="0" dirty="0" err="1">
                <a:solidFill>
                  <a:srgbClr val="FFFFFF"/>
                </a:solidFill>
                <a:latin typeface="Arial Narrow" panose="020B0606020202030204" pitchFamily="34" charset="0"/>
              </a:rPr>
              <a:t>technical</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knowledge</a:t>
            </a:r>
            <a:r>
              <a:rPr lang="nl-NL" sz="2000" kern="0" dirty="0">
                <a:solidFill>
                  <a:srgbClr val="FFFFFF"/>
                </a:solidFill>
                <a:latin typeface="Arial Narrow" panose="020B0606020202030204" pitchFamily="34" charset="0"/>
              </a:rPr>
              <a:t> of </a:t>
            </a:r>
            <a:r>
              <a:rPr lang="nl-NL" sz="2000" kern="0" dirty="0" err="1">
                <a:solidFill>
                  <a:srgbClr val="FFFFFF"/>
                </a:solidFill>
                <a:latin typeface="Arial Narrow" panose="020B0606020202030204" pitchFamily="34" charset="0"/>
              </a:rPr>
              <a:t>Azure</a:t>
            </a:r>
            <a:r>
              <a:rPr lang="nl-NL" sz="2000" kern="0" dirty="0">
                <a:solidFill>
                  <a:srgbClr val="FFFFFF"/>
                </a:solidFill>
                <a:latin typeface="Arial Narrow" panose="020B0606020202030204" pitchFamily="34" charset="0"/>
              </a:rPr>
              <a:t>;</a:t>
            </a:r>
          </a:p>
          <a:p>
            <a:pPr marL="0" indent="0">
              <a:buNone/>
              <a:defRPr/>
            </a:pPr>
            <a:r>
              <a:rPr lang="nl-NL" sz="2000" kern="0" dirty="0">
                <a:solidFill>
                  <a:srgbClr val="FFFFFF"/>
                </a:solidFill>
                <a:latin typeface="Arial Narrow" panose="020B0606020202030204" pitchFamily="34" charset="0"/>
              </a:rPr>
              <a:t>	LISA is </a:t>
            </a:r>
            <a:r>
              <a:rPr lang="nl-NL" sz="2000" kern="0" dirty="0" err="1">
                <a:solidFill>
                  <a:srgbClr val="FFFFFF"/>
                </a:solidFill>
                <a:latin typeface="Arial Narrow" panose="020B0606020202030204" pitchFamily="34" charset="0"/>
              </a:rPr>
              <a:t>already</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using</a:t>
            </a:r>
            <a:r>
              <a:rPr lang="nl-NL" sz="2000" kern="0" dirty="0">
                <a:solidFill>
                  <a:srgbClr val="FFFFFF"/>
                </a:solidFill>
                <a:latin typeface="Arial Narrow" panose="020B0606020202030204" pitchFamily="34" charset="0"/>
              </a:rPr>
              <a:t> Microsoft </a:t>
            </a:r>
            <a:r>
              <a:rPr lang="nl-NL" sz="2000" kern="0" dirty="0" err="1">
                <a:solidFill>
                  <a:srgbClr val="FFFFFF"/>
                </a:solidFill>
                <a:latin typeface="Arial Narrow" panose="020B0606020202030204" pitchFamily="34" charset="0"/>
              </a:rPr>
              <a:t>Azure</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for</a:t>
            </a:r>
            <a:r>
              <a:rPr lang="nl-NL" sz="2000" kern="0" dirty="0">
                <a:solidFill>
                  <a:srgbClr val="FFFFFF"/>
                </a:solidFill>
                <a:latin typeface="Arial Narrow" panose="020B0606020202030204" pitchFamily="34" charset="0"/>
              </a:rPr>
              <a:t> services like:</a:t>
            </a:r>
          </a:p>
          <a:p>
            <a:pPr lvl="1">
              <a:buFont typeface="Arial" panose="020B0604020202020204" pitchFamily="34" charset="0"/>
              <a:buChar char="•"/>
              <a:defRPr/>
            </a:pPr>
            <a:r>
              <a:rPr lang="nl-NL" sz="2000" kern="0" dirty="0" err="1">
                <a:solidFill>
                  <a:srgbClr val="FFFFFF"/>
                </a:solidFill>
                <a:latin typeface="Arial Narrow" panose="020B0606020202030204" pitchFamily="34" charset="0"/>
              </a:rPr>
              <a:t>Authentication</a:t>
            </a:r>
            <a:r>
              <a:rPr lang="nl-NL" sz="2000" kern="0" dirty="0">
                <a:solidFill>
                  <a:srgbClr val="FFFFFF"/>
                </a:solidFill>
                <a:latin typeface="Arial Narrow" panose="020B0606020202030204" pitchFamily="34" charset="0"/>
              </a:rPr>
              <a:t> Services (</a:t>
            </a:r>
            <a:r>
              <a:rPr lang="nl-NL" sz="2000" kern="0" dirty="0" err="1">
                <a:solidFill>
                  <a:srgbClr val="FFFFFF"/>
                </a:solidFill>
                <a:latin typeface="Arial Narrow" panose="020B0606020202030204" pitchFamily="34" charset="0"/>
              </a:rPr>
              <a:t>Azure</a:t>
            </a:r>
            <a:r>
              <a:rPr lang="nl-NL" sz="2000" kern="0" dirty="0">
                <a:solidFill>
                  <a:srgbClr val="FFFFFF"/>
                </a:solidFill>
                <a:latin typeface="Arial Narrow" panose="020B0606020202030204" pitchFamily="34" charset="0"/>
              </a:rPr>
              <a:t> AD)</a:t>
            </a:r>
          </a:p>
          <a:p>
            <a:pPr lvl="1">
              <a:buFont typeface="Arial" panose="020B0604020202020204" pitchFamily="34" charset="0"/>
              <a:buChar char="•"/>
              <a:defRPr/>
            </a:pPr>
            <a:r>
              <a:rPr lang="nl-NL" sz="2000" kern="0" dirty="0">
                <a:solidFill>
                  <a:srgbClr val="FFFFFF"/>
                </a:solidFill>
                <a:latin typeface="Arial Narrow" panose="020B0606020202030204" pitchFamily="34" charset="0"/>
              </a:rPr>
              <a:t>Digital Assessments</a:t>
            </a:r>
          </a:p>
          <a:p>
            <a:pPr>
              <a:buFont typeface="Arial" panose="020B0604020202020204" pitchFamily="34" charset="0"/>
              <a:buChar char="•"/>
              <a:defRPr/>
            </a:pPr>
            <a:r>
              <a:rPr lang="nl-NL" sz="2000" kern="0" dirty="0">
                <a:solidFill>
                  <a:srgbClr val="FFFFFF"/>
                </a:solidFill>
                <a:latin typeface="Arial Narrow" panose="020B0606020202030204" pitchFamily="34" charset="0"/>
              </a:rPr>
              <a:t>Subscription has been taken care of;</a:t>
            </a:r>
          </a:p>
          <a:p>
            <a:pPr>
              <a:buFont typeface="Arial" panose="020B0604020202020204" pitchFamily="34" charset="0"/>
              <a:buChar char="•"/>
              <a:defRPr/>
            </a:pPr>
            <a:r>
              <a:rPr lang="nl-NL" sz="2000" kern="0" dirty="0" err="1">
                <a:solidFill>
                  <a:srgbClr val="FFFFFF"/>
                </a:solidFill>
                <a:latin typeface="Arial Narrow" panose="020B0606020202030204" pitchFamily="34" charset="0"/>
              </a:rPr>
              <a:t>Complies</a:t>
            </a:r>
            <a:r>
              <a:rPr lang="nl-NL" sz="2000" kern="0" dirty="0">
                <a:solidFill>
                  <a:srgbClr val="FFFFFF"/>
                </a:solidFill>
                <a:latin typeface="Arial Narrow" panose="020B0606020202030204" pitchFamily="34" charset="0"/>
              </a:rPr>
              <a:t> </a:t>
            </a:r>
            <a:r>
              <a:rPr lang="nl-NL" sz="2000" kern="0" dirty="0" err="1">
                <a:solidFill>
                  <a:srgbClr val="FFFFFF"/>
                </a:solidFill>
                <a:latin typeface="Arial Narrow" panose="020B0606020202030204" pitchFamily="34" charset="0"/>
              </a:rPr>
              <a:t>with</a:t>
            </a:r>
            <a:r>
              <a:rPr lang="nl-NL" sz="2000" kern="0" dirty="0">
                <a:solidFill>
                  <a:srgbClr val="FFFFFF"/>
                </a:solidFill>
                <a:latin typeface="Arial Narrow" panose="020B0606020202030204" pitchFamily="34" charset="0"/>
              </a:rPr>
              <a:t> GDPR (UT has a processing agreement).</a:t>
            </a:r>
          </a:p>
          <a:p>
            <a:pPr marL="0" indent="0">
              <a:buNone/>
              <a:defRPr/>
            </a:pPr>
            <a:endParaRPr lang="en-GB" sz="2000" kern="0" dirty="0">
              <a:solidFill>
                <a:srgbClr val="FFFFFF"/>
              </a:solidFill>
              <a:latin typeface="Arial Narrow" panose="020B0606020202030204" pitchFamily="34" charset="0"/>
            </a:endParaRPr>
          </a:p>
          <a:p>
            <a:pPr marL="0" indent="0">
              <a:buNone/>
              <a:defRPr/>
            </a:pPr>
            <a:endParaRPr lang="en-GB" sz="2000" kern="0" dirty="0">
              <a:solidFill>
                <a:srgbClr val="FFFFFF"/>
              </a:solidFill>
              <a:latin typeface="Arial Narrow" panose="020B0606020202030204" pitchFamily="34" charset="0"/>
            </a:endParaRPr>
          </a:p>
          <a:p>
            <a:pPr marL="0" indent="0">
              <a:buNone/>
              <a:defRPr/>
            </a:pPr>
            <a:endParaRPr lang="en-GB" sz="2000" kern="0" dirty="0">
              <a:solidFill>
                <a:srgbClr val="FFFFFF"/>
              </a:solidFill>
              <a:latin typeface="Arial Narrow" panose="020B0606020202030204" pitchFamily="34" charset="0"/>
            </a:endParaRPr>
          </a:p>
          <a:p>
            <a:pPr marL="0" indent="0">
              <a:buNone/>
              <a:defRPr/>
            </a:pPr>
            <a:endParaRPr lang="en-GB" sz="2000" kern="0" dirty="0">
              <a:solidFill>
                <a:srgbClr val="FFFFFF"/>
              </a:solidFill>
              <a:latin typeface="Arial Narrow" panose="020B0606020202030204" pitchFamily="34" charset="0"/>
            </a:endParaRPr>
          </a:p>
          <a:p>
            <a:pPr marL="0" indent="0">
              <a:buNone/>
              <a:defRPr/>
            </a:pPr>
            <a:endParaRPr lang="en-GB" sz="2000" kern="0" dirty="0">
              <a:solidFill>
                <a:srgbClr val="FFFFFF"/>
              </a:solidFill>
              <a:latin typeface="Arial Narrow" panose="020B0606020202030204" pitchFamily="34" charset="0"/>
            </a:endParaRPr>
          </a:p>
          <a:p>
            <a:pPr marL="0" indent="0">
              <a:buNone/>
              <a:defRPr/>
            </a:pPr>
            <a:endParaRPr lang="nl-NL" sz="2000" kern="0" dirty="0">
              <a:solidFill>
                <a:srgbClr val="FFFFFF"/>
              </a:solidFill>
              <a:latin typeface="Arial Narrow" panose="020B0606020202030204" pitchFamily="34" charset="0"/>
            </a:endParaRPr>
          </a:p>
          <a:p>
            <a:pPr marL="0" indent="0">
              <a:buNone/>
              <a:defRPr/>
            </a:pPr>
            <a:endParaRPr lang="nl-NL" sz="2400" kern="0" dirty="0">
              <a:solidFill>
                <a:srgbClr val="FFFFFF"/>
              </a:solidFill>
              <a:latin typeface="Arial Narrow" panose="020B0606020202030204" pitchFamily="34" charset="0"/>
            </a:endParaRPr>
          </a:p>
          <a:p>
            <a:pPr marL="0" indent="0">
              <a:buNone/>
              <a:defRPr/>
            </a:pPr>
            <a:endParaRPr lang="nl-NL" sz="2400" kern="0" dirty="0">
              <a:solidFill>
                <a:srgbClr val="FFFFFF"/>
              </a:solidFill>
              <a:latin typeface="Arial Narrow" panose="020B0606020202030204" pitchFamily="34" charset="0"/>
            </a:endParaRPr>
          </a:p>
        </p:txBody>
      </p:sp>
      <p:sp>
        <p:nvSpPr>
          <p:cNvPr id="9" name="Rectangle 8">
            <a:extLst>
              <a:ext uri="{FF2B5EF4-FFF2-40B4-BE49-F238E27FC236}">
                <a16:creationId xmlns:a16="http://schemas.microsoft.com/office/drawing/2014/main" id="{8760C220-6F21-4B1A-849D-08B62E0342ED}"/>
              </a:ext>
            </a:extLst>
          </p:cNvPr>
          <p:cNvSpPr/>
          <p:nvPr/>
        </p:nvSpPr>
        <p:spPr>
          <a:xfrm>
            <a:off x="381000" y="372130"/>
            <a:ext cx="2839111" cy="523220"/>
          </a:xfrm>
          <a:prstGeom prst="rect">
            <a:avLst/>
          </a:prstGeom>
        </p:spPr>
        <p:txBody>
          <a:bodyPr wrap="none">
            <a:spAutoFit/>
          </a:bodyPr>
          <a:lstStyle/>
          <a:p>
            <a:pPr defTabSz="685712" fontAlgn="auto">
              <a:spcBef>
                <a:spcPts val="0"/>
              </a:spcBef>
              <a:spcAft>
                <a:spcPts val="0"/>
              </a:spcAft>
            </a:pPr>
            <a:r>
              <a:rPr lang="en-US" sz="2800" dirty="0">
                <a:solidFill>
                  <a:prstClr val="white"/>
                </a:solidFill>
                <a:latin typeface="Arial Narrow" panose="020B0606020202030204" pitchFamily="34" charset="0"/>
              </a:rPr>
              <a:t>VRE with MS Azure</a:t>
            </a:r>
          </a:p>
        </p:txBody>
      </p:sp>
      <p:pic>
        <p:nvPicPr>
          <p:cNvPr id="10" name="Picture 9">
            <a:extLst>
              <a:ext uri="{FF2B5EF4-FFF2-40B4-BE49-F238E27FC236}">
                <a16:creationId xmlns:a16="http://schemas.microsoft.com/office/drawing/2014/main" id="{F96CD782-2810-4506-A974-331E6F33B342}"/>
              </a:ext>
            </a:extLst>
          </p:cNvPr>
          <p:cNvPicPr>
            <a:picLocks noChangeAspect="1"/>
          </p:cNvPicPr>
          <p:nvPr/>
        </p:nvPicPr>
        <p:blipFill>
          <a:blip r:embed="rId6"/>
          <a:stretch>
            <a:fillRect/>
          </a:stretch>
        </p:blipFill>
        <p:spPr>
          <a:xfrm>
            <a:off x="6205296" y="1036273"/>
            <a:ext cx="2329104" cy="2821336"/>
          </a:xfrm>
          <a:prstGeom prst="rect">
            <a:avLst/>
          </a:prstGeom>
        </p:spPr>
      </p:pic>
    </p:spTree>
    <p:extLst>
      <p:ext uri="{BB962C8B-B14F-4D97-AF65-F5344CB8AC3E}">
        <p14:creationId xmlns:p14="http://schemas.microsoft.com/office/powerpoint/2010/main" val="9094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982642">
            <a:off x="2314295" y="-2834738"/>
            <a:ext cx="5329501" cy="10238612"/>
          </a:xfrm>
          <a:prstGeom prst="rect">
            <a:avLst/>
          </a:prstGeom>
        </p:spPr>
      </p:pic>
      <p:pic>
        <p:nvPicPr>
          <p:cNvPr id="22" name="Picture 2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1035" y="4611625"/>
            <a:ext cx="1016352" cy="359429"/>
          </a:xfrm>
          <a:prstGeom prst="rect">
            <a:avLst/>
          </a:prstGeom>
        </p:spPr>
      </p:pic>
      <p:sp>
        <p:nvSpPr>
          <p:cNvPr id="23" name="Rectangle 22"/>
          <p:cNvSpPr/>
          <p:nvPr/>
        </p:nvSpPr>
        <p:spPr>
          <a:xfrm>
            <a:off x="7673492" y="4462591"/>
            <a:ext cx="383438" cy="611706"/>
          </a:xfrm>
          <a:prstGeom prst="rect">
            <a:avLst/>
          </a:prstGeom>
        </p:spPr>
        <p:txBody>
          <a:bodyPr wrap="none">
            <a:spAutoFit/>
          </a:bodyPr>
          <a:lstStyle/>
          <a:p>
            <a:pPr defTabSz="685688" fontAlgn="auto">
              <a:spcBef>
                <a:spcPts val="0"/>
              </a:spcBef>
              <a:spcAft>
                <a:spcPts val="0"/>
              </a:spcAft>
            </a:pPr>
            <a:r>
              <a:rPr lang="en-US" sz="3375" dirty="0">
                <a:solidFill>
                  <a:prstClr val="white"/>
                </a:solidFill>
                <a:latin typeface="Calibri"/>
              </a:rPr>
              <a:t>|</a:t>
            </a:r>
            <a:endParaRPr lang="en-US" sz="1503" dirty="0">
              <a:solidFill>
                <a:prstClr val="white"/>
              </a:solidFill>
              <a:latin typeface="Arial Narrow" panose="020B0606020202030204" pitchFamily="34" charset="0"/>
            </a:endParaRPr>
          </a:p>
        </p:txBody>
      </p:sp>
      <p:sp>
        <p:nvSpPr>
          <p:cNvPr id="13" name="Content Placeholder 1"/>
          <p:cNvSpPr txBox="1">
            <a:spLocks/>
          </p:cNvSpPr>
          <p:nvPr/>
        </p:nvSpPr>
        <p:spPr bwMode="auto">
          <a:xfrm>
            <a:off x="609600" y="1029882"/>
            <a:ext cx="7509600" cy="2608668"/>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marL="255588"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ea typeface="+mn-ea"/>
                <a:cs typeface="+mn-cs"/>
              </a:defRPr>
            </a:lvl1pPr>
            <a:lvl2pPr marL="538163" indent="-2809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2pPr>
            <a:lvl3pPr marL="801688" indent="-2381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3pPr>
            <a:lvl4pPr marL="1077913" indent="-2508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4pPr>
            <a:lvl5pPr marL="1344613"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5pPr>
            <a:lvl6pPr marL="18018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6pPr>
            <a:lvl7pPr marL="22590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7pPr>
            <a:lvl8pPr marL="27162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8pPr>
            <a:lvl9pPr marL="31734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9pPr>
          </a:lstStyle>
          <a:p>
            <a:pPr marL="0" marR="0" lvl="0" indent="0" algn="ctr" defTabSz="238125" rtl="0" eaLnBrk="1" fontAlgn="base" latinLnBrk="0" hangingPunct="1">
              <a:lnSpc>
                <a:spcPts val="2500"/>
              </a:lnSpc>
              <a:spcBef>
                <a:spcPct val="20000"/>
              </a:spcBef>
              <a:spcAft>
                <a:spcPct val="0"/>
              </a:spcAft>
              <a:buClrTx/>
              <a:buSzTx/>
              <a:buFont typeface="Wingdings" pitchFamily="2" charset="2"/>
              <a:buNone/>
              <a:tabLst/>
              <a:defRPr/>
            </a:pPr>
            <a:endParaRPr lang="en-GB" sz="2000" kern="0" dirty="0">
              <a:solidFill>
                <a:schemeClr val="bg1"/>
              </a:solidFill>
              <a:latin typeface="Arial Narrow" panose="020B0606020202030204" pitchFamily="34" charset="0"/>
            </a:endParaRPr>
          </a:p>
          <a:p>
            <a:pPr marL="0" marR="0" lvl="0" indent="0" algn="ctr" defTabSz="238125" rtl="0" eaLnBrk="1" fontAlgn="base" latinLnBrk="0" hangingPunct="1">
              <a:lnSpc>
                <a:spcPts val="2500"/>
              </a:lnSpc>
              <a:spcBef>
                <a:spcPct val="20000"/>
              </a:spcBef>
              <a:spcAft>
                <a:spcPct val="0"/>
              </a:spcAft>
              <a:buClrTx/>
              <a:buSzTx/>
              <a:buFont typeface="Wingdings" pitchFamily="2" charset="2"/>
              <a:buNone/>
              <a:tabLst/>
              <a:defRPr/>
            </a:pPr>
            <a:r>
              <a:rPr lang="en-GB" sz="2000" kern="0" dirty="0">
                <a:solidFill>
                  <a:schemeClr val="bg1"/>
                </a:solidFill>
                <a:latin typeface="Arial Narrow" panose="020B0606020202030204" pitchFamily="34" charset="0"/>
              </a:rPr>
              <a:t>Interactive Demo of the VRE</a:t>
            </a:r>
          </a:p>
          <a:p>
            <a:pPr marL="0" marR="0" lvl="0" indent="0" algn="ctr" defTabSz="238125" rtl="0" eaLnBrk="1" fontAlgn="base" latinLnBrk="0" hangingPunct="1">
              <a:lnSpc>
                <a:spcPts val="2500"/>
              </a:lnSpc>
              <a:spcBef>
                <a:spcPct val="20000"/>
              </a:spcBef>
              <a:spcAft>
                <a:spcPct val="0"/>
              </a:spcAft>
              <a:buClrTx/>
              <a:buSzTx/>
              <a:buFont typeface="Wingdings" pitchFamily="2" charset="2"/>
              <a:buNone/>
              <a:tabLst/>
              <a:defRPr/>
            </a:pPr>
            <a:endParaRPr lang="en-GB" sz="2000" kern="0" dirty="0">
              <a:solidFill>
                <a:schemeClr val="bg1"/>
              </a:solidFill>
              <a:latin typeface="Arial Narrow" panose="020B0606020202030204" pitchFamily="34" charset="0"/>
            </a:endParaRPr>
          </a:p>
          <a:p>
            <a:pPr marL="0" marR="0" lvl="0" indent="0" algn="ctr" defTabSz="238125" rtl="0" eaLnBrk="1" fontAlgn="base" latinLnBrk="0" hangingPunct="1">
              <a:lnSpc>
                <a:spcPts val="2500"/>
              </a:lnSpc>
              <a:spcBef>
                <a:spcPct val="20000"/>
              </a:spcBef>
              <a:spcAft>
                <a:spcPct val="0"/>
              </a:spcAft>
              <a:buClrTx/>
              <a:buSzTx/>
              <a:buFont typeface="Wingdings" pitchFamily="2" charset="2"/>
              <a:buNone/>
              <a:tabLst/>
              <a:defRPr/>
            </a:pPr>
            <a:r>
              <a:rPr lang="nl-NL" sz="2000" b="1" kern="0" dirty="0">
                <a:solidFill>
                  <a:srgbClr val="FFFF00"/>
                </a:solidFill>
                <a:latin typeface="Arial Narrow" panose="020B0606020202030204" pitchFamily="34" charset="0"/>
              </a:rPr>
              <a:t>https://vre.utwente.nl/</a:t>
            </a:r>
          </a:p>
          <a:p>
            <a:pPr marL="0" indent="0">
              <a:buNone/>
              <a:defRPr/>
            </a:pPr>
            <a:endParaRPr lang="en-GB" sz="2000" kern="0" dirty="0">
              <a:solidFill>
                <a:srgbClr val="FFFFFF"/>
              </a:solidFill>
              <a:latin typeface="Arial Narrow" panose="020B0606020202030204" pitchFamily="34" charset="0"/>
            </a:endParaRPr>
          </a:p>
          <a:p>
            <a:pPr marL="0" indent="0">
              <a:buNone/>
              <a:defRPr/>
            </a:pPr>
            <a:endParaRPr lang="en-GB" sz="2000" kern="0" dirty="0">
              <a:solidFill>
                <a:srgbClr val="FFFFFF"/>
              </a:solidFill>
              <a:latin typeface="Arial Narrow" panose="020B0606020202030204" pitchFamily="34" charset="0"/>
            </a:endParaRPr>
          </a:p>
          <a:p>
            <a:pPr marL="0" indent="0">
              <a:buNone/>
              <a:defRPr/>
            </a:pPr>
            <a:endParaRPr lang="en-GB" sz="2000" kern="0" dirty="0">
              <a:solidFill>
                <a:srgbClr val="FFFFFF"/>
              </a:solidFill>
              <a:latin typeface="Arial Narrow" panose="020B0606020202030204" pitchFamily="34" charset="0"/>
            </a:endParaRPr>
          </a:p>
          <a:p>
            <a:pPr marL="0" indent="0">
              <a:buNone/>
              <a:defRPr/>
            </a:pPr>
            <a:endParaRPr lang="en-GB" sz="2000" kern="0" dirty="0">
              <a:solidFill>
                <a:srgbClr val="FFFFFF"/>
              </a:solidFill>
              <a:latin typeface="Arial Narrow" panose="020B0606020202030204" pitchFamily="34" charset="0"/>
            </a:endParaRPr>
          </a:p>
          <a:p>
            <a:pPr marL="0" indent="0">
              <a:buNone/>
              <a:defRPr/>
            </a:pPr>
            <a:endParaRPr lang="en-GB" sz="2000" kern="0" dirty="0">
              <a:solidFill>
                <a:srgbClr val="FFFFFF"/>
              </a:solidFill>
              <a:latin typeface="Arial Narrow" panose="020B0606020202030204" pitchFamily="34" charset="0"/>
            </a:endParaRPr>
          </a:p>
          <a:p>
            <a:pPr marL="0" indent="0">
              <a:buNone/>
              <a:defRPr/>
            </a:pPr>
            <a:endParaRPr lang="nl-NL" sz="2000" kern="0" dirty="0">
              <a:solidFill>
                <a:srgbClr val="FFFFFF"/>
              </a:solidFill>
              <a:latin typeface="Arial Narrow" panose="020B0606020202030204" pitchFamily="34" charset="0"/>
            </a:endParaRPr>
          </a:p>
          <a:p>
            <a:pPr marL="0" indent="0">
              <a:buNone/>
              <a:defRPr/>
            </a:pPr>
            <a:endParaRPr lang="nl-NL" sz="2400" kern="0" dirty="0">
              <a:solidFill>
                <a:srgbClr val="FFFFFF"/>
              </a:solidFill>
              <a:latin typeface="Arial Narrow" panose="020B0606020202030204" pitchFamily="34" charset="0"/>
            </a:endParaRPr>
          </a:p>
          <a:p>
            <a:pPr marL="0" indent="0">
              <a:buNone/>
              <a:defRPr/>
            </a:pPr>
            <a:endParaRPr lang="nl-NL" sz="2400" kern="0" dirty="0">
              <a:solidFill>
                <a:srgbClr val="FFFFFF"/>
              </a:solidFill>
              <a:latin typeface="Arial Narrow" panose="020B0606020202030204" pitchFamily="34" charset="0"/>
            </a:endParaRPr>
          </a:p>
        </p:txBody>
      </p:sp>
      <p:sp>
        <p:nvSpPr>
          <p:cNvPr id="9" name="Rectangle 8">
            <a:extLst>
              <a:ext uri="{FF2B5EF4-FFF2-40B4-BE49-F238E27FC236}">
                <a16:creationId xmlns:a16="http://schemas.microsoft.com/office/drawing/2014/main" id="{8760C220-6F21-4B1A-849D-08B62E0342ED}"/>
              </a:ext>
            </a:extLst>
          </p:cNvPr>
          <p:cNvSpPr/>
          <p:nvPr/>
        </p:nvSpPr>
        <p:spPr>
          <a:xfrm>
            <a:off x="381000" y="372130"/>
            <a:ext cx="873957" cy="523220"/>
          </a:xfrm>
          <a:prstGeom prst="rect">
            <a:avLst/>
          </a:prstGeom>
        </p:spPr>
        <p:txBody>
          <a:bodyPr wrap="none">
            <a:spAutoFit/>
          </a:bodyPr>
          <a:lstStyle/>
          <a:p>
            <a:pPr defTabSz="685712" fontAlgn="auto">
              <a:spcBef>
                <a:spcPts val="0"/>
              </a:spcBef>
              <a:spcAft>
                <a:spcPts val="0"/>
              </a:spcAft>
            </a:pPr>
            <a:r>
              <a:rPr lang="en-US" sz="2800" dirty="0">
                <a:solidFill>
                  <a:prstClr val="white"/>
                </a:solidFill>
                <a:latin typeface="Arial Narrow" panose="020B0606020202030204" pitchFamily="34" charset="0"/>
              </a:rPr>
              <a:t>VRE </a:t>
            </a:r>
          </a:p>
        </p:txBody>
      </p:sp>
    </p:spTree>
    <p:extLst>
      <p:ext uri="{BB962C8B-B14F-4D97-AF65-F5344CB8AC3E}">
        <p14:creationId xmlns:p14="http://schemas.microsoft.com/office/powerpoint/2010/main" val="76474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Titel slides U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T_NL 16-9 new">
  <a:themeElements>
    <a:clrScheme name="UT_wit">
      <a:dk1>
        <a:srgbClr val="000000"/>
      </a:dk1>
      <a:lt1>
        <a:srgbClr val="FFFFFF"/>
      </a:lt1>
      <a:dk2>
        <a:srgbClr val="000000"/>
      </a:dk2>
      <a:lt2>
        <a:srgbClr val="808080"/>
      </a:lt2>
      <a:accent1>
        <a:srgbClr val="34B233"/>
      </a:accent1>
      <a:accent2>
        <a:srgbClr val="CF0072"/>
      </a:accent2>
      <a:accent3>
        <a:srgbClr val="FED100"/>
      </a:accent3>
      <a:accent4>
        <a:srgbClr val="0098C3"/>
      </a:accent4>
      <a:accent5>
        <a:srgbClr val="DC0C30"/>
      </a:accent5>
      <a:accent6>
        <a:srgbClr val="006A4D"/>
      </a:accent6>
      <a:hlink>
        <a:srgbClr val="4F2D7F"/>
      </a:hlink>
      <a:folHlink>
        <a:srgbClr val="887B1B"/>
      </a:folHlink>
    </a:clrScheme>
    <a:fontScheme name="Standaardontwerp">
      <a:majorFont>
        <a:latin typeface="Arial Narrow"/>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3">
        <a:dk1>
          <a:srgbClr val="000000"/>
        </a:dk1>
        <a:lt1>
          <a:srgbClr val="FFFFFF"/>
        </a:lt1>
        <a:dk2>
          <a:srgbClr val="000000"/>
        </a:dk2>
        <a:lt2>
          <a:srgbClr val="808080"/>
        </a:lt2>
        <a:accent1>
          <a:srgbClr val="5CA440"/>
        </a:accent1>
        <a:accent2>
          <a:srgbClr val="FFD600"/>
        </a:accent2>
        <a:accent3>
          <a:srgbClr val="FFFFFF"/>
        </a:accent3>
        <a:accent4>
          <a:srgbClr val="000000"/>
        </a:accent4>
        <a:accent5>
          <a:srgbClr val="B5CFAF"/>
        </a:accent5>
        <a:accent6>
          <a:srgbClr val="E7C200"/>
        </a:accent6>
        <a:hlink>
          <a:srgbClr val="C40079"/>
        </a:hlink>
        <a:folHlink>
          <a:srgbClr val="0098A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CE9B9EEA-45D8-4E64-8D29-B82851C537F5}" vid="{E90A6290-CDF5-49E2-8C25-2CAE413F37C9}"/>
    </a:ext>
  </a:ext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mc-presentatie.potx</Template>
  <TotalTime>0</TotalTime>
  <Words>572</Words>
  <Application>Microsoft Office PowerPoint</Application>
  <PresentationFormat>On-screen Show (16:9)</PresentationFormat>
  <Paragraphs>130</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Arial Narrow</vt:lpstr>
      <vt:lpstr>Calibri</vt:lpstr>
      <vt:lpstr>Calibri Light</vt:lpstr>
      <vt:lpstr>Wingdings</vt:lpstr>
      <vt:lpstr>Titel slides UT</vt:lpstr>
      <vt:lpstr>UT_NL 16-9 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2021-04-20T11:08:17Z</dcterms:created>
  <dcterms:modified xsi:type="dcterms:W3CDTF">2021-04-20T11:13:35Z</dcterms:modified>
</cp:coreProperties>
</file>