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35"/>
    <a:srgbClr val="53B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D2CD6-5D9B-4A76-BEEA-A665E16F04E6}" v="16" dt="2024-10-21T09:48:07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irova, Teodora (UT-BMS)" userId="e99c40b1-9396-497f-a585-66fc753fa884" providerId="ADAL" clId="{0EAD2CD6-5D9B-4A76-BEEA-A665E16F04E6}"/>
    <pc:docChg chg="undo custSel modSld">
      <pc:chgData name="Spirova, Teodora (UT-BMS)" userId="e99c40b1-9396-497f-a585-66fc753fa884" providerId="ADAL" clId="{0EAD2CD6-5D9B-4A76-BEEA-A665E16F04E6}" dt="2024-10-21T09:48:34.092" v="62" actId="20577"/>
      <pc:docMkLst>
        <pc:docMk/>
      </pc:docMkLst>
      <pc:sldChg chg="addSp delSp modSp mod">
        <pc:chgData name="Spirova, Teodora (UT-BMS)" userId="e99c40b1-9396-497f-a585-66fc753fa884" providerId="ADAL" clId="{0EAD2CD6-5D9B-4A76-BEEA-A665E16F04E6}" dt="2024-10-21T09:48:34.092" v="62" actId="20577"/>
        <pc:sldMkLst>
          <pc:docMk/>
          <pc:sldMk cId="1134808170" sldId="257"/>
        </pc:sldMkLst>
        <pc:spChg chg="add mod">
          <ac:chgData name="Spirova, Teodora (UT-BMS)" userId="e99c40b1-9396-497f-a585-66fc753fa884" providerId="ADAL" clId="{0EAD2CD6-5D9B-4A76-BEEA-A665E16F04E6}" dt="2024-10-21T09:48:34.092" v="62" actId="20577"/>
          <ac:spMkLst>
            <pc:docMk/>
            <pc:sldMk cId="1134808170" sldId="257"/>
            <ac:spMk id="3" creationId="{EDD2EBCC-964A-6922-0DE2-ABF5DD72BD55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048" creationId="{928D672B-1AC0-A930-9A4B-B5685CB1D663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049" creationId="{2EBC18F8-A17B-A786-B4AF-5C8193EE209B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050" creationId="{E3BD701D-62D0-330B-6A67-D435D52A3757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051" creationId="{B83487D9-5679-B76A-13A5-0FAEEEDAE49C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052" creationId="{9195ED27-E490-0EEC-F7CA-9FE14CB66BE1}"/>
          </ac:spMkLst>
        </pc:spChg>
        <pc:spChg chg="mod">
          <ac:chgData name="Spirova, Teodora (UT-BMS)" userId="e99c40b1-9396-497f-a585-66fc753fa884" providerId="ADAL" clId="{0EAD2CD6-5D9B-4A76-BEEA-A665E16F04E6}" dt="2024-10-21T09:47:05.218" v="32" actId="1076"/>
          <ac:spMkLst>
            <pc:docMk/>
            <pc:sldMk cId="1134808170" sldId="257"/>
            <ac:spMk id="2053" creationId="{93CA45BC-9CEB-6C9A-3021-06CE7F4B18E8}"/>
          </ac:spMkLst>
        </pc:spChg>
        <pc:spChg chg="mod">
          <ac:chgData name="Spirova, Teodora (UT-BMS)" userId="e99c40b1-9396-497f-a585-66fc753fa884" providerId="ADAL" clId="{0EAD2CD6-5D9B-4A76-BEEA-A665E16F04E6}" dt="2024-10-21T09:47:08.990" v="33" actId="1076"/>
          <ac:spMkLst>
            <pc:docMk/>
            <pc:sldMk cId="1134808170" sldId="257"/>
            <ac:spMk id="2064" creationId="{E25E11FA-B192-7854-6006-475829D45C67}"/>
          </ac:spMkLst>
        </pc:spChg>
        <pc:spChg chg="del mod">
          <ac:chgData name="Spirova, Teodora (UT-BMS)" userId="e99c40b1-9396-497f-a585-66fc753fa884" providerId="ADAL" clId="{0EAD2CD6-5D9B-4A76-BEEA-A665E16F04E6}" dt="2024-10-21T09:45:13.717" v="11"/>
          <ac:spMkLst>
            <pc:docMk/>
            <pc:sldMk cId="1134808170" sldId="257"/>
            <ac:spMk id="2068" creationId="{49160EA0-7E5D-0BB8-9E6E-82E6C8836734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684" creationId="{96730863-354C-15A1-A931-9D0B14801E3B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685" creationId="{BF781503-88FA-6078-8285-8B2E2B65315C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686" creationId="{B7E5BA1A-F672-0EA7-DEC7-0CA4A90999C0}"/>
          </ac:spMkLst>
        </pc:spChg>
        <pc:spChg chg="mod">
          <ac:chgData name="Spirova, Teodora (UT-BMS)" userId="e99c40b1-9396-497f-a585-66fc753fa884" providerId="ADAL" clId="{0EAD2CD6-5D9B-4A76-BEEA-A665E16F04E6}" dt="2024-10-21T09:47:18.365" v="35" actId="1076"/>
          <ac:spMkLst>
            <pc:docMk/>
            <pc:sldMk cId="1134808170" sldId="257"/>
            <ac:spMk id="2687" creationId="{FFDE76F6-B262-7F44-BE53-3DE78C75FD4D}"/>
          </ac:spMkLst>
        </pc:spChg>
        <pc:spChg chg="add del mod">
          <ac:chgData name="Spirova, Teodora (UT-BMS)" userId="e99c40b1-9396-497f-a585-66fc753fa884" providerId="ADAL" clId="{0EAD2CD6-5D9B-4A76-BEEA-A665E16F04E6}" dt="2024-10-21T09:45:58.770" v="20" actId="478"/>
          <ac:spMkLst>
            <pc:docMk/>
            <pc:sldMk cId="1134808170" sldId="257"/>
            <ac:spMk id="2820" creationId="{EDD2EBCC-964A-6922-0DE2-ABF5DD72BD55}"/>
          </ac:spMkLst>
        </pc:spChg>
        <pc:grpChg chg="mod">
          <ac:chgData name="Spirova, Teodora (UT-BMS)" userId="e99c40b1-9396-497f-a585-66fc753fa884" providerId="ADAL" clId="{0EAD2CD6-5D9B-4A76-BEEA-A665E16F04E6}" dt="2024-10-21T09:47:18.365" v="35" actId="1076"/>
          <ac:grpSpMkLst>
            <pc:docMk/>
            <pc:sldMk cId="1134808170" sldId="257"/>
            <ac:grpSpMk id="2822" creationId="{9B3A1E97-621D-7796-6EE8-976997012648}"/>
          </ac:grpSpMkLst>
        </pc:grpChg>
        <pc:picChg chg="mod">
          <ac:chgData name="Spirova, Teodora (UT-BMS)" userId="e99c40b1-9396-497f-a585-66fc753fa884" providerId="ADAL" clId="{0EAD2CD6-5D9B-4A76-BEEA-A665E16F04E6}" dt="2024-10-21T09:47:15.470" v="34" actId="1076"/>
          <ac:picMkLst>
            <pc:docMk/>
            <pc:sldMk cId="1134808170" sldId="257"/>
            <ac:picMk id="2" creationId="{3DCCC396-A63F-2526-D528-30C57D30CE9B}"/>
          </ac:picMkLst>
        </pc:picChg>
        <pc:picChg chg="del">
          <ac:chgData name="Spirova, Teodora (UT-BMS)" userId="e99c40b1-9396-497f-a585-66fc753fa884" providerId="ADAL" clId="{0EAD2CD6-5D9B-4A76-BEEA-A665E16F04E6}" dt="2024-10-21T09:45:13.715" v="9" actId="478"/>
          <ac:picMkLst>
            <pc:docMk/>
            <pc:sldMk cId="1134808170" sldId="257"/>
            <ac:picMk id="4" creationId="{DEF61C36-EBCC-0335-0FBC-56F400D7D4CD}"/>
          </ac:picMkLst>
        </pc:picChg>
        <pc:picChg chg="del mod">
          <ac:chgData name="Spirova, Teodora (UT-BMS)" userId="e99c40b1-9396-497f-a585-66fc753fa884" providerId="ADAL" clId="{0EAD2CD6-5D9B-4A76-BEEA-A665E16F04E6}" dt="2024-10-21T09:45:55.491" v="18" actId="478"/>
          <ac:picMkLst>
            <pc:docMk/>
            <pc:sldMk cId="1134808170" sldId="257"/>
            <ac:picMk id="7" creationId="{8CBC8934-6F67-B777-2520-3E5DEF66050B}"/>
          </ac:picMkLst>
        </pc:picChg>
        <pc:picChg chg="add del mod">
          <ac:chgData name="Spirova, Teodora (UT-BMS)" userId="e99c40b1-9396-497f-a585-66fc753fa884" providerId="ADAL" clId="{0EAD2CD6-5D9B-4A76-BEEA-A665E16F04E6}" dt="2024-10-21T09:46:26.008" v="25" actId="478"/>
          <ac:picMkLst>
            <pc:docMk/>
            <pc:sldMk cId="1134808170" sldId="257"/>
            <ac:picMk id="2823" creationId="{93773644-F069-237B-1B19-3907525CE2D3}"/>
          </ac:picMkLst>
        </pc:picChg>
      </pc:sldChg>
      <pc:sldChg chg="addSp delSp modSp mod">
        <pc:chgData name="Spirova, Teodora (UT-BMS)" userId="e99c40b1-9396-497f-a585-66fc753fa884" providerId="ADAL" clId="{0EAD2CD6-5D9B-4A76-BEEA-A665E16F04E6}" dt="2024-10-21T09:48:07.902" v="41" actId="1076"/>
        <pc:sldMkLst>
          <pc:docMk/>
          <pc:sldMk cId="1287956833" sldId="258"/>
        </pc:sldMkLst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114" creationId="{0F82AEFB-43DD-9589-E89D-97EEA002F988}"/>
          </ac:spMkLst>
        </pc:spChg>
        <pc:spChg chg="mod">
          <ac:chgData name="Spirova, Teodora (UT-BMS)" userId="e99c40b1-9396-497f-a585-66fc753fa884" providerId="ADAL" clId="{0EAD2CD6-5D9B-4A76-BEEA-A665E16F04E6}" dt="2024-10-21T09:48:02.786" v="40" actId="1076"/>
          <ac:spMkLst>
            <pc:docMk/>
            <pc:sldMk cId="1287956833" sldId="258"/>
            <ac:spMk id="3672" creationId="{81BE01D4-D43F-096A-5028-33BB722143B7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673" creationId="{9B7C57E9-114E-E659-DCD3-40FB016FEF90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674" creationId="{B99E0254-86A9-2589-D0DC-895E6AE18009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675" creationId="{DA91934B-C6F9-2A74-B71C-A8B0EC533915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676" creationId="{3AC45A58-8253-E595-82B4-CC64ECD30923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677" creationId="{83AFCACF-65C4-74F9-ACDD-457C40B68A58}"/>
          </ac:spMkLst>
        </pc:spChg>
        <pc:spChg chg="mod">
          <ac:chgData name="Spirova, Teodora (UT-BMS)" userId="e99c40b1-9396-497f-a585-66fc753fa884" providerId="ADAL" clId="{0EAD2CD6-5D9B-4A76-BEEA-A665E16F04E6}" dt="2024-10-21T09:48:07.902" v="41" actId="1076"/>
          <ac:spMkLst>
            <pc:docMk/>
            <pc:sldMk cId="1287956833" sldId="258"/>
            <ac:spMk id="3680" creationId="{DF525206-64CC-8652-FD49-2708A2B397F2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799" creationId="{D7A158E8-F3DD-04C4-E1BA-1A7B86DDE541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806" creationId="{49BB4AFB-8710-0452-9563-C43A4F6D16D9}"/>
          </ac:spMkLst>
        </pc:spChg>
        <pc:spChg chg="mod">
          <ac:chgData name="Spirova, Teodora (UT-BMS)" userId="e99c40b1-9396-497f-a585-66fc753fa884" providerId="ADAL" clId="{0EAD2CD6-5D9B-4A76-BEEA-A665E16F04E6}" dt="2024-10-21T09:47:46.695" v="38"/>
          <ac:spMkLst>
            <pc:docMk/>
            <pc:sldMk cId="1287956833" sldId="258"/>
            <ac:spMk id="3807" creationId="{A4D9E003-A996-955A-CC64-6364FF7A6C40}"/>
          </ac:spMkLst>
        </pc:spChg>
        <pc:grpChg chg="add mod">
          <ac:chgData name="Spirova, Teodora (UT-BMS)" userId="e99c40b1-9396-497f-a585-66fc753fa884" providerId="ADAL" clId="{0EAD2CD6-5D9B-4A76-BEEA-A665E16F04E6}" dt="2024-10-21T09:47:46.695" v="38"/>
          <ac:grpSpMkLst>
            <pc:docMk/>
            <pc:sldMk cId="1287956833" sldId="258"/>
            <ac:grpSpMk id="2" creationId="{90F11805-1BEC-BFA9-6FCD-4AF3A4CCF10E}"/>
          </ac:grpSpMkLst>
        </pc:grpChg>
        <pc:grpChg chg="del">
          <ac:chgData name="Spirova, Teodora (UT-BMS)" userId="e99c40b1-9396-497f-a585-66fc753fa884" providerId="ADAL" clId="{0EAD2CD6-5D9B-4A76-BEEA-A665E16F04E6}" dt="2024-10-21T09:47:41.049" v="36" actId="478"/>
          <ac:grpSpMkLst>
            <pc:docMk/>
            <pc:sldMk cId="1287956833" sldId="258"/>
            <ac:grpSpMk id="3804" creationId="{0C93396C-471B-44ED-F08E-7DDA7ABA4D77}"/>
          </ac:grpSpMkLst>
        </pc:grpChg>
        <pc:picChg chg="del mod">
          <ac:chgData name="Spirova, Teodora (UT-BMS)" userId="e99c40b1-9396-497f-a585-66fc753fa884" providerId="ADAL" clId="{0EAD2CD6-5D9B-4A76-BEEA-A665E16F04E6}" dt="2024-10-21T09:45:16.428" v="13" actId="478"/>
          <ac:picMkLst>
            <pc:docMk/>
            <pc:sldMk cId="1287956833" sldId="258"/>
            <ac:picMk id="5" creationId="{CF2AD2C6-D599-711E-A1B7-9A784AF06340}"/>
          </ac:picMkLst>
        </pc:picChg>
        <pc:picChg chg="del">
          <ac:chgData name="Spirova, Teodora (UT-BMS)" userId="e99c40b1-9396-497f-a585-66fc753fa884" providerId="ADAL" clId="{0EAD2CD6-5D9B-4A76-BEEA-A665E16F04E6}" dt="2024-10-21T09:47:41.740" v="37" actId="478"/>
          <ac:picMkLst>
            <pc:docMk/>
            <pc:sldMk cId="1287956833" sldId="258"/>
            <ac:picMk id="6" creationId="{81501F81-15E3-4321-A6E4-3C34DF939D4D}"/>
          </ac:picMkLst>
        </pc:picChg>
        <pc:picChg chg="add mod">
          <ac:chgData name="Spirova, Teodora (UT-BMS)" userId="e99c40b1-9396-497f-a585-66fc753fa884" providerId="ADAL" clId="{0EAD2CD6-5D9B-4A76-BEEA-A665E16F04E6}" dt="2024-10-21T09:47:53.279" v="39"/>
          <ac:picMkLst>
            <pc:docMk/>
            <pc:sldMk cId="1287956833" sldId="258"/>
            <ac:picMk id="3678" creationId="{A69B189C-850A-955C-E5D9-F1DBFD669498}"/>
          </ac:picMkLst>
        </pc:picChg>
        <pc:picChg chg="del">
          <ac:chgData name="Spirova, Teodora (UT-BMS)" userId="e99c40b1-9396-497f-a585-66fc753fa884" providerId="ADAL" clId="{0EAD2CD6-5D9B-4A76-BEEA-A665E16F04E6}" dt="2024-10-21T09:46:29.489" v="26" actId="478"/>
          <ac:picMkLst>
            <pc:docMk/>
            <pc:sldMk cId="1287956833" sldId="258"/>
            <ac:picMk id="3800" creationId="{AFC03B5F-08B3-9641-73B0-3D35B53E4F08}"/>
          </ac:picMkLst>
        </pc:picChg>
      </pc:sldChg>
      <pc:sldChg chg="addSp delSp mod">
        <pc:chgData name="Spirova, Teodora (UT-BMS)" userId="e99c40b1-9396-497f-a585-66fc753fa884" providerId="ADAL" clId="{0EAD2CD6-5D9B-4A76-BEEA-A665E16F04E6}" dt="2024-10-21T09:45:37.301" v="17" actId="478"/>
        <pc:sldMkLst>
          <pc:docMk/>
          <pc:sldMk cId="1746432760" sldId="260"/>
        </pc:sldMkLst>
        <pc:picChg chg="add del">
          <ac:chgData name="Spirova, Teodora (UT-BMS)" userId="e99c40b1-9396-497f-a585-66fc753fa884" providerId="ADAL" clId="{0EAD2CD6-5D9B-4A76-BEEA-A665E16F04E6}" dt="2024-10-21T09:45:37.301" v="17" actId="478"/>
          <ac:picMkLst>
            <pc:docMk/>
            <pc:sldMk cId="1746432760" sldId="260"/>
            <ac:picMk id="3" creationId="{53CA89B0-4B23-5AB1-4855-057AAAAC3E7C}"/>
          </ac:picMkLst>
        </pc:picChg>
      </pc:sldChg>
      <pc:sldChg chg="addSp delSp mod">
        <pc:chgData name="Spirova, Teodora (UT-BMS)" userId="e99c40b1-9396-497f-a585-66fc753fa884" providerId="ADAL" clId="{0EAD2CD6-5D9B-4A76-BEEA-A665E16F04E6}" dt="2024-10-21T09:45:36.699" v="16" actId="478"/>
        <pc:sldMkLst>
          <pc:docMk/>
          <pc:sldMk cId="913151482" sldId="263"/>
        </pc:sldMkLst>
        <pc:picChg chg="add del">
          <ac:chgData name="Spirova, Teodora (UT-BMS)" userId="e99c40b1-9396-497f-a585-66fc753fa884" providerId="ADAL" clId="{0EAD2CD6-5D9B-4A76-BEEA-A665E16F04E6}" dt="2024-10-21T09:45:36.699" v="16" actId="478"/>
          <ac:picMkLst>
            <pc:docMk/>
            <pc:sldMk cId="913151482" sldId="263"/>
            <ac:picMk id="3" creationId="{4A5970FF-E672-12CA-8983-129FE396D2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3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083D-E12C-6DB2-61D2-35A0DF28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C9F98-2EAB-5718-BB18-2EBE5F336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22574-38E5-CC4E-3FE3-37E8C656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3CFE-1A32-8448-803F-6E01F72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773A9-9B0A-A6E8-9FE0-9D80CF80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6871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F3FFC-D3A9-DE08-4D55-A690777FB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46EBA-0D75-A70D-8D18-1E2DCF92A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803D0-5904-7BF9-24D3-53024D5E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B00E6-C322-E59B-5C09-A3965062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1FDBA-F1A7-46E8-77BD-6466FF52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664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E235-23F6-C4E7-2F90-78C0C88C8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21B34-CD66-930E-3C8C-6153BA85E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E0B17-2944-DCF6-C13D-2C409187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5DFA8-778D-C2A5-959B-E66AAF11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725A5-BCD6-14DB-7DEC-7D9D423B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021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0A47-40F0-8638-71BE-1C6C14E9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D00A-4143-6340-E2F8-A84762599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BB3D0-0B38-582D-ADD2-6A67BF2F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3089C-7714-D21A-38D8-910A9B95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E3DE-4193-0933-1C32-651E32B2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62962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5272-C69A-FC8C-6F26-8BD095FF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848EC-97E0-7C67-63D5-436808001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00196-B3C3-C325-31AE-1A3D7914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19A5B-D3AB-D0AC-E641-2B64571F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76EF5-D727-0A8F-0E84-6C689837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1636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86C9-D64A-56A4-0418-F66B7FF5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48887-1ED2-C786-D37F-9C60F79BD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0EBE9-77AE-D1CC-FE50-505F8B270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98E5A-3DA0-4895-54F5-1028D640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3F429-E75B-0100-F059-9ABE643F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3B121-EC03-759E-74F0-F316B971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55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A998-2A2B-F289-1C15-9518DD85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64080-BD82-C4D6-4417-625FA30D9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B7BCA-B6A4-F93D-321D-778786E83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317AC-2422-E801-A04C-9847082CC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A716E-3C0F-E4A3-EE3E-C2AB12745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DBFA08-BB3A-C141-FE6C-C7643F0F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2C86E-8AE0-E658-CFCD-1971E9FB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A5AE2E-77E0-D9F9-6F01-F9C0C5DF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327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9873-1E52-6493-DDBA-D97CCF00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F88B2-D7E7-7147-0DC4-14447318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540B8-87D3-E780-4900-17D44C4F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9E743-009E-6B69-E1E9-115156BF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1560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2106D4-69A0-2D26-C4C1-1A0E0C3A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59E2FE-546B-8D57-4A6F-30EF489F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1D548-6E32-41BF-86E0-8F34419D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8048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E490D-06C6-DD2A-9900-E5CE3906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9D613-F506-8EB9-104E-60208B914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51847-D32E-9AA9-281B-28F66E92F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127CB-5098-A626-F1F0-731A859E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747F3-2665-ECAA-5054-71B5C2F8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6AC3F-8DF6-22B5-D392-FC7CFF0A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691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9EB4-ECB7-3B14-944C-36D3AB17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DD2F-6BE9-04B9-33F4-CA8055B5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4082-7734-4B40-1A3D-79633CBD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713CB-598B-715E-349B-52863728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8767D-A6BA-1F51-7930-09EC8BA1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2794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8AB6-F130-9D08-FD84-6CE3FF9D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23FCF-2157-7700-ADB7-E89D9DB92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6792A-A8FD-9034-F304-291977461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9776-40CE-244A-CD0B-B0A5F1BE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C63BC-6D7C-40D7-CD03-50CD55D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75C3A-D17E-DD9B-3EF6-0EB880AD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12665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3B29-B134-8C6C-B7EC-11FEBC4C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3024B-F8DF-D871-82B5-70E8788B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73C02-6E2D-1722-9C36-DF67F3B6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5C6F6-DDF2-1D00-C286-B4DFFF06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1DA6-7660-98D5-DEBD-93AAE9F3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920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71F91C-F536-DED6-8BB0-E6594840A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CBB72-B8DC-508A-F83F-1A984F1E8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07520-B33F-DC56-0CE7-FA66CCDD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474E6-6C30-6C38-F831-927F5580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FC4B5-50F4-068F-4C0B-657527D0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973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0A89-9B26-A8C4-1152-1B8F7244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C4248-6541-1B1C-F95B-7646DF24D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DF9AD-7060-42C6-5C73-F143B627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68A67-1F69-8D42-A4C1-CBD72F30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3C0C-AE6A-FDDC-4F92-B0D26E9A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595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CB2E-568B-73F7-482B-9B344FAC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5F56E-2549-4E92-10B6-4FA7FF5B1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98EA5-EAAC-5F28-DFAF-3D60A081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6A81F-714C-161E-8014-2326C357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F061C-AA1E-36F6-CEE6-82E79F1B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C226-1729-E599-BF13-6D3F2DA1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600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177C-C007-7C09-299D-BF82260D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6261F-F14A-BD40-29B2-C6BAE969B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98D3A-FF7F-F772-6D67-4DB971D56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9146F-C1FF-C323-CCC5-B2055B6A8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383E8A-A3E0-ABF6-D2F3-A3E237C03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C9A50-36D5-68F4-B4DC-FFB41AC0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4C264-37E9-3FED-E36A-94CF1C32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5D78E-7ED9-6750-EB33-EE26D93E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29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4252-42D0-C159-E494-299877E9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E8582-6AE1-C3A4-5C26-24E90129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20B1F-AAC3-28DC-51E2-564E9F04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95CC6-BCD1-96E2-4B9B-89C067B1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950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22068-9E5A-3F54-F2CA-A13FF90B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54407-9C6A-3F49-F347-D6A6DBC9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D6CED-858D-464A-FC75-460FF8C2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548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E4783-ACDE-9B44-7900-F63F8207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35274-E2B4-B761-B9C0-855B3DDA2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A59C2-9129-63C0-DF95-9FFA984BC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70018-9B41-5F12-2807-2FCDA309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5E0F8-7EA4-3D5B-E8F6-C0707A7D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1B666-53E4-6C59-DA18-32CD9297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301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730-CF0B-6843-D0EC-D65074E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951DB-A75B-E24C-C74C-ABA67B83F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1EE8C-6E8A-4293-46DB-46F150011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D1A9B-F611-DA3C-4C19-BD1F8502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8B485-450D-78DC-2341-06E97336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5EEED-07C9-52CD-080E-BC06E7EE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1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86D2B0-20A3-D4DE-1981-B0F2033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D4009-257E-2083-0DEC-AD40D04F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78352-F048-3383-990C-EAC53622D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508C-C905-4DFD-96F9-CBF2ABA849EA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151A1-F557-E41F-F8A5-0440546FD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A81CA-472F-00C1-41DB-DA46E8B39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A50F-5AE1-4653-903A-2662EF9EA9D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249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0-AD90-998F-0951-59534E53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924FC-E324-305D-C6B3-10BD018A9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4D580-C499-4BCF-7424-5F381524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BD69C-45B8-419C-AA9C-686106DB3B1E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AE03A-4D1E-8EF4-C6FD-C5DDADF78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5F33C-AAAE-37E3-519C-E8C4964B9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B0423-8619-4C36-A09F-C7C2A940EE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885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16">
            <a:extLst>
              <a:ext uri="{FF2B5EF4-FFF2-40B4-BE49-F238E27FC236}">
                <a16:creationId xmlns:a16="http://schemas.microsoft.com/office/drawing/2014/main" id="{93CA45BC-9CEB-6C9A-3021-06CE7F4B1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3136899"/>
            <a:ext cx="1252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NL" sz="5000" dirty="0">
                <a:solidFill>
                  <a:srgbClr val="56B5E6"/>
                </a:solidFill>
                <a:latin typeface="Linotype Univers 520 CnMedium" panose="020B0606030202020203" pitchFamily="34" charset="0"/>
              </a:rPr>
              <a:t>Topic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39CEF6A-E137-F00A-BCED-05A1ED9F0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r="11294" b="689"/>
          <a:stretch/>
        </p:blipFill>
        <p:spPr bwMode="auto">
          <a:xfrm>
            <a:off x="0" y="0"/>
            <a:ext cx="6718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22" name="Group 2821">
            <a:extLst>
              <a:ext uri="{FF2B5EF4-FFF2-40B4-BE49-F238E27FC236}">
                <a16:creationId xmlns:a16="http://schemas.microsoft.com/office/drawing/2014/main" id="{9B3A1E97-621D-7796-6EE8-976997012648}"/>
              </a:ext>
            </a:extLst>
          </p:cNvPr>
          <p:cNvGrpSpPr/>
          <p:nvPr/>
        </p:nvGrpSpPr>
        <p:grpSpPr>
          <a:xfrm>
            <a:off x="7293748" y="746844"/>
            <a:ext cx="973053" cy="1402341"/>
            <a:chOff x="7286626" y="808038"/>
            <a:chExt cx="1187450" cy="1711325"/>
          </a:xfrm>
        </p:grpSpPr>
        <p:sp>
          <p:nvSpPr>
            <p:cNvPr id="2684" name="Freeform 7">
              <a:extLst>
                <a:ext uri="{FF2B5EF4-FFF2-40B4-BE49-F238E27FC236}">
                  <a16:creationId xmlns:a16="http://schemas.microsoft.com/office/drawing/2014/main" id="{96730863-354C-15A1-A931-9D0B1480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411288"/>
              <a:ext cx="396875" cy="506413"/>
            </a:xfrm>
            <a:custGeom>
              <a:avLst/>
              <a:gdLst>
                <a:gd name="T0" fmla="*/ 195 w 250"/>
                <a:gd name="T1" fmla="*/ 200 h 319"/>
                <a:gd name="T2" fmla="*/ 197 w 250"/>
                <a:gd name="T3" fmla="*/ 47 h 319"/>
                <a:gd name="T4" fmla="*/ 196 w 250"/>
                <a:gd name="T5" fmla="*/ 47 h 319"/>
                <a:gd name="T6" fmla="*/ 146 w 250"/>
                <a:gd name="T7" fmla="*/ 319 h 319"/>
                <a:gd name="T8" fmla="*/ 95 w 250"/>
                <a:gd name="T9" fmla="*/ 319 h 319"/>
                <a:gd name="T10" fmla="*/ 51 w 250"/>
                <a:gd name="T11" fmla="*/ 46 h 319"/>
                <a:gd name="T12" fmla="*/ 49 w 250"/>
                <a:gd name="T13" fmla="*/ 46 h 319"/>
                <a:gd name="T14" fmla="*/ 52 w 250"/>
                <a:gd name="T15" fmla="*/ 206 h 319"/>
                <a:gd name="T16" fmla="*/ 52 w 250"/>
                <a:gd name="T17" fmla="*/ 319 h 319"/>
                <a:gd name="T18" fmla="*/ 0 w 250"/>
                <a:gd name="T19" fmla="*/ 319 h 319"/>
                <a:gd name="T20" fmla="*/ 0 w 250"/>
                <a:gd name="T21" fmla="*/ 0 h 319"/>
                <a:gd name="T22" fmla="*/ 85 w 250"/>
                <a:gd name="T23" fmla="*/ 0 h 319"/>
                <a:gd name="T24" fmla="*/ 123 w 250"/>
                <a:gd name="T25" fmla="*/ 224 h 319"/>
                <a:gd name="T26" fmla="*/ 124 w 250"/>
                <a:gd name="T27" fmla="*/ 224 h 319"/>
                <a:gd name="T28" fmla="*/ 167 w 250"/>
                <a:gd name="T29" fmla="*/ 0 h 319"/>
                <a:gd name="T30" fmla="*/ 250 w 250"/>
                <a:gd name="T31" fmla="*/ 0 h 319"/>
                <a:gd name="T32" fmla="*/ 250 w 250"/>
                <a:gd name="T33" fmla="*/ 319 h 319"/>
                <a:gd name="T34" fmla="*/ 195 w 250"/>
                <a:gd name="T35" fmla="*/ 319 h 319"/>
                <a:gd name="T36" fmla="*/ 195 w 250"/>
                <a:gd name="T37" fmla="*/ 20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" h="319">
                  <a:moveTo>
                    <a:pt x="195" y="200"/>
                  </a:moveTo>
                  <a:cubicBezTo>
                    <a:pt x="195" y="146"/>
                    <a:pt x="196" y="83"/>
                    <a:pt x="197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85" y="108"/>
                    <a:pt x="167" y="216"/>
                    <a:pt x="146" y="319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79" y="223"/>
                    <a:pt x="61" y="108"/>
                    <a:pt x="51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1" y="84"/>
                    <a:pt x="52" y="151"/>
                    <a:pt x="52" y="206"/>
                  </a:cubicBezTo>
                  <a:cubicBezTo>
                    <a:pt x="52" y="319"/>
                    <a:pt x="52" y="319"/>
                    <a:pt x="5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2" y="88"/>
                    <a:pt x="117" y="177"/>
                    <a:pt x="123" y="224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30" y="180"/>
                    <a:pt x="150" y="84"/>
                    <a:pt x="167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319"/>
                    <a:pt x="250" y="319"/>
                    <a:pt x="250" y="319"/>
                  </a:cubicBezTo>
                  <a:cubicBezTo>
                    <a:pt x="195" y="319"/>
                    <a:pt x="195" y="319"/>
                    <a:pt x="195" y="319"/>
                  </a:cubicBezTo>
                  <a:lnTo>
                    <a:pt x="195" y="20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85" name="Freeform 8">
              <a:extLst>
                <a:ext uri="{FF2B5EF4-FFF2-40B4-BE49-F238E27FC236}">
                  <a16:creationId xmlns:a16="http://schemas.microsoft.com/office/drawing/2014/main" id="{BF781503-88FA-6078-8285-8B2E2B6531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012950"/>
              <a:ext cx="354013" cy="506413"/>
            </a:xfrm>
            <a:custGeom>
              <a:avLst/>
              <a:gdLst>
                <a:gd name="T0" fmla="*/ 73 w 223"/>
                <a:gd name="T1" fmla="*/ 239 h 319"/>
                <a:gd name="T2" fmla="*/ 57 w 223"/>
                <a:gd name="T3" fmla="*/ 319 h 319"/>
                <a:gd name="T4" fmla="*/ 0 w 223"/>
                <a:gd name="T5" fmla="*/ 319 h 319"/>
                <a:gd name="T6" fmla="*/ 74 w 223"/>
                <a:gd name="T7" fmla="*/ 0 h 319"/>
                <a:gd name="T8" fmla="*/ 148 w 223"/>
                <a:gd name="T9" fmla="*/ 0 h 319"/>
                <a:gd name="T10" fmla="*/ 223 w 223"/>
                <a:gd name="T11" fmla="*/ 319 h 319"/>
                <a:gd name="T12" fmla="*/ 163 w 223"/>
                <a:gd name="T13" fmla="*/ 319 h 319"/>
                <a:gd name="T14" fmla="*/ 147 w 223"/>
                <a:gd name="T15" fmla="*/ 239 h 319"/>
                <a:gd name="T16" fmla="*/ 73 w 223"/>
                <a:gd name="T17" fmla="*/ 239 h 319"/>
                <a:gd name="T18" fmla="*/ 137 w 223"/>
                <a:gd name="T19" fmla="*/ 189 h 319"/>
                <a:gd name="T20" fmla="*/ 110 w 223"/>
                <a:gd name="T21" fmla="*/ 53 h 319"/>
                <a:gd name="T22" fmla="*/ 109 w 223"/>
                <a:gd name="T23" fmla="*/ 53 h 319"/>
                <a:gd name="T24" fmla="*/ 83 w 223"/>
                <a:gd name="T25" fmla="*/ 189 h 319"/>
                <a:gd name="T26" fmla="*/ 137 w 223"/>
                <a:gd name="T27" fmla="*/ 18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319">
                  <a:moveTo>
                    <a:pt x="73" y="239"/>
                  </a:moveTo>
                  <a:cubicBezTo>
                    <a:pt x="57" y="319"/>
                    <a:pt x="57" y="319"/>
                    <a:pt x="5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23" y="319"/>
                    <a:pt x="223" y="319"/>
                    <a:pt x="223" y="319"/>
                  </a:cubicBezTo>
                  <a:cubicBezTo>
                    <a:pt x="163" y="319"/>
                    <a:pt x="163" y="319"/>
                    <a:pt x="163" y="319"/>
                  </a:cubicBezTo>
                  <a:cubicBezTo>
                    <a:pt x="147" y="239"/>
                    <a:pt x="147" y="239"/>
                    <a:pt x="147" y="239"/>
                  </a:cubicBezTo>
                  <a:lnTo>
                    <a:pt x="73" y="239"/>
                  </a:lnTo>
                  <a:close/>
                  <a:moveTo>
                    <a:pt x="137" y="189"/>
                  </a:moveTo>
                  <a:cubicBezTo>
                    <a:pt x="125" y="128"/>
                    <a:pt x="115" y="84"/>
                    <a:pt x="110" y="53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5" y="82"/>
                    <a:pt x="95" y="130"/>
                    <a:pt x="83" y="189"/>
                  </a:cubicBezTo>
                  <a:lnTo>
                    <a:pt x="137" y="189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86" name="Freeform 9">
              <a:extLst>
                <a:ext uri="{FF2B5EF4-FFF2-40B4-BE49-F238E27FC236}">
                  <a16:creationId xmlns:a16="http://schemas.microsoft.com/office/drawing/2014/main" id="{B7E5BA1A-F672-0EA7-DEC7-0CA4A9099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808038"/>
              <a:ext cx="303213" cy="508000"/>
            </a:xfrm>
            <a:custGeom>
              <a:avLst/>
              <a:gdLst>
                <a:gd name="T0" fmla="*/ 0 w 191"/>
                <a:gd name="T1" fmla="*/ 0 h 320"/>
                <a:gd name="T2" fmla="*/ 57 w 191"/>
                <a:gd name="T3" fmla="*/ 0 h 320"/>
                <a:gd name="T4" fmla="*/ 57 w 191"/>
                <a:gd name="T5" fmla="*/ 127 h 320"/>
                <a:gd name="T6" fmla="*/ 134 w 191"/>
                <a:gd name="T7" fmla="*/ 127 h 320"/>
                <a:gd name="T8" fmla="*/ 134 w 191"/>
                <a:gd name="T9" fmla="*/ 0 h 320"/>
                <a:gd name="T10" fmla="*/ 191 w 191"/>
                <a:gd name="T11" fmla="*/ 0 h 320"/>
                <a:gd name="T12" fmla="*/ 191 w 191"/>
                <a:gd name="T13" fmla="*/ 320 h 320"/>
                <a:gd name="T14" fmla="*/ 134 w 191"/>
                <a:gd name="T15" fmla="*/ 320 h 320"/>
                <a:gd name="T16" fmla="*/ 134 w 191"/>
                <a:gd name="T17" fmla="*/ 176 h 320"/>
                <a:gd name="T18" fmla="*/ 57 w 191"/>
                <a:gd name="T19" fmla="*/ 176 h 320"/>
                <a:gd name="T20" fmla="*/ 57 w 191"/>
                <a:gd name="T21" fmla="*/ 320 h 320"/>
                <a:gd name="T22" fmla="*/ 0 w 191"/>
                <a:gd name="T23" fmla="*/ 320 h 320"/>
                <a:gd name="T24" fmla="*/ 0 w 191"/>
                <a:gd name="T25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320">
                  <a:moveTo>
                    <a:pt x="0" y="0"/>
                  </a:moveTo>
                  <a:lnTo>
                    <a:pt x="57" y="0"/>
                  </a:lnTo>
                  <a:lnTo>
                    <a:pt x="57" y="127"/>
                  </a:lnTo>
                  <a:lnTo>
                    <a:pt x="134" y="127"/>
                  </a:lnTo>
                  <a:lnTo>
                    <a:pt x="134" y="0"/>
                  </a:lnTo>
                  <a:lnTo>
                    <a:pt x="191" y="0"/>
                  </a:lnTo>
                  <a:lnTo>
                    <a:pt x="191" y="320"/>
                  </a:lnTo>
                  <a:lnTo>
                    <a:pt x="134" y="320"/>
                  </a:lnTo>
                  <a:lnTo>
                    <a:pt x="134" y="176"/>
                  </a:lnTo>
                  <a:lnTo>
                    <a:pt x="57" y="176"/>
                  </a:lnTo>
                  <a:lnTo>
                    <a:pt x="57" y="320"/>
                  </a:lnTo>
                  <a:lnTo>
                    <a:pt x="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87" name="Freeform 10">
              <a:extLst>
                <a:ext uri="{FF2B5EF4-FFF2-40B4-BE49-F238E27FC236}">
                  <a16:creationId xmlns:a16="http://schemas.microsoft.com/office/drawing/2014/main" id="{FFDE76F6-B262-7F44-BE53-3DE78C75F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9963" y="1411288"/>
              <a:ext cx="306388" cy="506413"/>
            </a:xfrm>
            <a:custGeom>
              <a:avLst/>
              <a:gdLst>
                <a:gd name="T0" fmla="*/ 0 w 193"/>
                <a:gd name="T1" fmla="*/ 0 h 319"/>
                <a:gd name="T2" fmla="*/ 98 w 193"/>
                <a:gd name="T3" fmla="*/ 0 h 319"/>
                <a:gd name="T4" fmla="*/ 184 w 193"/>
                <a:gd name="T5" fmla="*/ 81 h 319"/>
                <a:gd name="T6" fmla="*/ 147 w 193"/>
                <a:gd name="T7" fmla="*/ 147 h 319"/>
                <a:gd name="T8" fmla="*/ 193 w 193"/>
                <a:gd name="T9" fmla="*/ 225 h 319"/>
                <a:gd name="T10" fmla="*/ 97 w 193"/>
                <a:gd name="T11" fmla="*/ 319 h 319"/>
                <a:gd name="T12" fmla="*/ 0 w 193"/>
                <a:gd name="T13" fmla="*/ 319 h 319"/>
                <a:gd name="T14" fmla="*/ 0 w 193"/>
                <a:gd name="T15" fmla="*/ 0 h 319"/>
                <a:gd name="T16" fmla="*/ 84 w 193"/>
                <a:gd name="T17" fmla="*/ 127 h 319"/>
                <a:gd name="T18" fmla="*/ 129 w 193"/>
                <a:gd name="T19" fmla="*/ 86 h 319"/>
                <a:gd name="T20" fmla="*/ 86 w 193"/>
                <a:gd name="T21" fmla="*/ 45 h 319"/>
                <a:gd name="T22" fmla="*/ 56 w 193"/>
                <a:gd name="T23" fmla="*/ 45 h 319"/>
                <a:gd name="T24" fmla="*/ 56 w 193"/>
                <a:gd name="T25" fmla="*/ 127 h 319"/>
                <a:gd name="T26" fmla="*/ 84 w 193"/>
                <a:gd name="T27" fmla="*/ 127 h 319"/>
                <a:gd name="T28" fmla="*/ 56 w 193"/>
                <a:gd name="T29" fmla="*/ 274 h 319"/>
                <a:gd name="T30" fmla="*/ 91 w 193"/>
                <a:gd name="T31" fmla="*/ 274 h 319"/>
                <a:gd name="T32" fmla="*/ 136 w 193"/>
                <a:gd name="T33" fmla="*/ 224 h 319"/>
                <a:gd name="T34" fmla="*/ 84 w 193"/>
                <a:gd name="T35" fmla="*/ 172 h 319"/>
                <a:gd name="T36" fmla="*/ 56 w 193"/>
                <a:gd name="T37" fmla="*/ 172 h 319"/>
                <a:gd name="T38" fmla="*/ 56 w 193"/>
                <a:gd name="T39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3" h="319">
                  <a:moveTo>
                    <a:pt x="0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153" y="0"/>
                    <a:pt x="184" y="30"/>
                    <a:pt x="184" y="81"/>
                  </a:cubicBezTo>
                  <a:cubicBezTo>
                    <a:pt x="184" y="121"/>
                    <a:pt x="164" y="140"/>
                    <a:pt x="147" y="147"/>
                  </a:cubicBezTo>
                  <a:cubicBezTo>
                    <a:pt x="169" y="156"/>
                    <a:pt x="193" y="177"/>
                    <a:pt x="193" y="225"/>
                  </a:cubicBezTo>
                  <a:cubicBezTo>
                    <a:pt x="193" y="286"/>
                    <a:pt x="153" y="319"/>
                    <a:pt x="97" y="319"/>
                  </a:cubicBezTo>
                  <a:cubicBezTo>
                    <a:pt x="0" y="319"/>
                    <a:pt x="0" y="319"/>
                    <a:pt x="0" y="319"/>
                  </a:cubicBezTo>
                  <a:lnTo>
                    <a:pt x="0" y="0"/>
                  </a:lnTo>
                  <a:close/>
                  <a:moveTo>
                    <a:pt x="84" y="127"/>
                  </a:moveTo>
                  <a:cubicBezTo>
                    <a:pt x="120" y="127"/>
                    <a:pt x="129" y="113"/>
                    <a:pt x="129" y="86"/>
                  </a:cubicBezTo>
                  <a:cubicBezTo>
                    <a:pt x="129" y="58"/>
                    <a:pt x="114" y="45"/>
                    <a:pt x="8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127"/>
                    <a:pt x="56" y="127"/>
                    <a:pt x="56" y="127"/>
                  </a:cubicBezTo>
                  <a:lnTo>
                    <a:pt x="84" y="127"/>
                  </a:lnTo>
                  <a:close/>
                  <a:moveTo>
                    <a:pt x="56" y="274"/>
                  </a:moveTo>
                  <a:cubicBezTo>
                    <a:pt x="91" y="274"/>
                    <a:pt x="91" y="274"/>
                    <a:pt x="91" y="274"/>
                  </a:cubicBezTo>
                  <a:cubicBezTo>
                    <a:pt x="119" y="274"/>
                    <a:pt x="136" y="260"/>
                    <a:pt x="136" y="224"/>
                  </a:cubicBezTo>
                  <a:cubicBezTo>
                    <a:pt x="136" y="191"/>
                    <a:pt x="122" y="172"/>
                    <a:pt x="84" y="172"/>
                  </a:cubicBezTo>
                  <a:cubicBezTo>
                    <a:pt x="56" y="172"/>
                    <a:pt x="56" y="172"/>
                    <a:pt x="56" y="172"/>
                  </a:cubicBezTo>
                  <a:lnTo>
                    <a:pt x="56" y="274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48" name="Freeform 11">
              <a:extLst>
                <a:ext uri="{FF2B5EF4-FFF2-40B4-BE49-F238E27FC236}">
                  <a16:creationId xmlns:a16="http://schemas.microsoft.com/office/drawing/2014/main" id="{928D672B-1AC0-A930-9A4B-B5685CB1D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663" y="2012950"/>
              <a:ext cx="263525" cy="506413"/>
            </a:xfrm>
            <a:custGeom>
              <a:avLst/>
              <a:gdLst>
                <a:gd name="T0" fmla="*/ 0 w 166"/>
                <a:gd name="T1" fmla="*/ 0 h 319"/>
                <a:gd name="T2" fmla="*/ 57 w 166"/>
                <a:gd name="T3" fmla="*/ 0 h 319"/>
                <a:gd name="T4" fmla="*/ 57 w 166"/>
                <a:gd name="T5" fmla="*/ 270 h 319"/>
                <a:gd name="T6" fmla="*/ 166 w 166"/>
                <a:gd name="T7" fmla="*/ 270 h 319"/>
                <a:gd name="T8" fmla="*/ 161 w 166"/>
                <a:gd name="T9" fmla="*/ 319 h 319"/>
                <a:gd name="T10" fmla="*/ 0 w 166"/>
                <a:gd name="T11" fmla="*/ 319 h 319"/>
                <a:gd name="T12" fmla="*/ 0 w 166"/>
                <a:gd name="T13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319">
                  <a:moveTo>
                    <a:pt x="0" y="0"/>
                  </a:moveTo>
                  <a:lnTo>
                    <a:pt x="57" y="0"/>
                  </a:lnTo>
                  <a:lnTo>
                    <a:pt x="57" y="270"/>
                  </a:lnTo>
                  <a:lnTo>
                    <a:pt x="166" y="270"/>
                  </a:lnTo>
                  <a:lnTo>
                    <a:pt x="161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49" name="Freeform 12">
              <a:extLst>
                <a:ext uri="{FF2B5EF4-FFF2-40B4-BE49-F238E27FC236}">
                  <a16:creationId xmlns:a16="http://schemas.microsoft.com/office/drawing/2014/main" id="{2EBC18F8-A17B-A786-B4AF-5C8193EE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26" y="808038"/>
              <a:ext cx="306388" cy="508000"/>
            </a:xfrm>
            <a:custGeom>
              <a:avLst/>
              <a:gdLst>
                <a:gd name="T0" fmla="*/ 68 w 193"/>
                <a:gd name="T1" fmla="*/ 50 h 320"/>
                <a:gd name="T2" fmla="*/ 0 w 193"/>
                <a:gd name="T3" fmla="*/ 50 h 320"/>
                <a:gd name="T4" fmla="*/ 0 w 193"/>
                <a:gd name="T5" fmla="*/ 0 h 320"/>
                <a:gd name="T6" fmla="*/ 193 w 193"/>
                <a:gd name="T7" fmla="*/ 0 h 320"/>
                <a:gd name="T8" fmla="*/ 193 w 193"/>
                <a:gd name="T9" fmla="*/ 50 h 320"/>
                <a:gd name="T10" fmla="*/ 125 w 193"/>
                <a:gd name="T11" fmla="*/ 50 h 320"/>
                <a:gd name="T12" fmla="*/ 125 w 193"/>
                <a:gd name="T13" fmla="*/ 320 h 320"/>
                <a:gd name="T14" fmla="*/ 68 w 193"/>
                <a:gd name="T15" fmla="*/ 320 h 320"/>
                <a:gd name="T16" fmla="*/ 68 w 193"/>
                <a:gd name="T17" fmla="*/ 5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20">
                  <a:moveTo>
                    <a:pt x="68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50"/>
                  </a:lnTo>
                  <a:lnTo>
                    <a:pt x="125" y="50"/>
                  </a:lnTo>
                  <a:lnTo>
                    <a:pt x="125" y="320"/>
                  </a:lnTo>
                  <a:lnTo>
                    <a:pt x="68" y="320"/>
                  </a:lnTo>
                  <a:lnTo>
                    <a:pt x="68" y="5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50" name="Freeform 13">
              <a:extLst>
                <a:ext uri="{FF2B5EF4-FFF2-40B4-BE49-F238E27FC236}">
                  <a16:creationId xmlns:a16="http://schemas.microsoft.com/office/drawing/2014/main" id="{E3BD701D-62D0-330B-6A67-D435D52A3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926" y="1403350"/>
              <a:ext cx="311150" cy="522288"/>
            </a:xfrm>
            <a:custGeom>
              <a:avLst/>
              <a:gdLst>
                <a:gd name="T0" fmla="*/ 57 w 196"/>
                <a:gd name="T1" fmla="*/ 235 h 329"/>
                <a:gd name="T2" fmla="*/ 99 w 196"/>
                <a:gd name="T3" fmla="*/ 284 h 329"/>
                <a:gd name="T4" fmla="*/ 138 w 196"/>
                <a:gd name="T5" fmla="*/ 243 h 329"/>
                <a:gd name="T6" fmla="*/ 84 w 196"/>
                <a:gd name="T7" fmla="*/ 182 h 329"/>
                <a:gd name="T8" fmla="*/ 8 w 196"/>
                <a:gd name="T9" fmla="*/ 86 h 329"/>
                <a:gd name="T10" fmla="*/ 99 w 196"/>
                <a:gd name="T11" fmla="*/ 0 h 329"/>
                <a:gd name="T12" fmla="*/ 189 w 196"/>
                <a:gd name="T13" fmla="*/ 90 h 329"/>
                <a:gd name="T14" fmla="*/ 133 w 196"/>
                <a:gd name="T15" fmla="*/ 90 h 329"/>
                <a:gd name="T16" fmla="*/ 98 w 196"/>
                <a:gd name="T17" fmla="*/ 45 h 329"/>
                <a:gd name="T18" fmla="*/ 65 w 196"/>
                <a:gd name="T19" fmla="*/ 81 h 329"/>
                <a:gd name="T20" fmla="*/ 113 w 196"/>
                <a:gd name="T21" fmla="*/ 132 h 329"/>
                <a:gd name="T22" fmla="*/ 196 w 196"/>
                <a:gd name="T23" fmla="*/ 238 h 329"/>
                <a:gd name="T24" fmla="*/ 97 w 196"/>
                <a:gd name="T25" fmla="*/ 329 h 329"/>
                <a:gd name="T26" fmla="*/ 0 w 196"/>
                <a:gd name="T27" fmla="*/ 235 h 329"/>
                <a:gd name="T28" fmla="*/ 57 w 196"/>
                <a:gd name="T29" fmla="*/ 2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6" h="329">
                  <a:moveTo>
                    <a:pt x="57" y="235"/>
                  </a:moveTo>
                  <a:cubicBezTo>
                    <a:pt x="59" y="261"/>
                    <a:pt x="70" y="284"/>
                    <a:pt x="99" y="284"/>
                  </a:cubicBezTo>
                  <a:cubicBezTo>
                    <a:pt x="127" y="284"/>
                    <a:pt x="138" y="267"/>
                    <a:pt x="138" y="243"/>
                  </a:cubicBezTo>
                  <a:cubicBezTo>
                    <a:pt x="138" y="217"/>
                    <a:pt x="125" y="201"/>
                    <a:pt x="84" y="182"/>
                  </a:cubicBezTo>
                  <a:cubicBezTo>
                    <a:pt x="30" y="156"/>
                    <a:pt x="8" y="133"/>
                    <a:pt x="8" y="86"/>
                  </a:cubicBezTo>
                  <a:cubicBezTo>
                    <a:pt x="8" y="35"/>
                    <a:pt x="41" y="0"/>
                    <a:pt x="99" y="0"/>
                  </a:cubicBezTo>
                  <a:cubicBezTo>
                    <a:pt x="171" y="0"/>
                    <a:pt x="189" y="48"/>
                    <a:pt x="189" y="90"/>
                  </a:cubicBezTo>
                  <a:cubicBezTo>
                    <a:pt x="133" y="90"/>
                    <a:pt x="133" y="90"/>
                    <a:pt x="133" y="90"/>
                  </a:cubicBezTo>
                  <a:cubicBezTo>
                    <a:pt x="132" y="72"/>
                    <a:pt x="127" y="45"/>
                    <a:pt x="98" y="45"/>
                  </a:cubicBezTo>
                  <a:cubicBezTo>
                    <a:pt x="75" y="45"/>
                    <a:pt x="65" y="59"/>
                    <a:pt x="65" y="81"/>
                  </a:cubicBezTo>
                  <a:cubicBezTo>
                    <a:pt x="65" y="104"/>
                    <a:pt x="75" y="115"/>
                    <a:pt x="113" y="132"/>
                  </a:cubicBezTo>
                  <a:cubicBezTo>
                    <a:pt x="170" y="159"/>
                    <a:pt x="196" y="184"/>
                    <a:pt x="196" y="238"/>
                  </a:cubicBezTo>
                  <a:cubicBezTo>
                    <a:pt x="196" y="288"/>
                    <a:pt x="165" y="329"/>
                    <a:pt x="97" y="329"/>
                  </a:cubicBezTo>
                  <a:cubicBezTo>
                    <a:pt x="24" y="329"/>
                    <a:pt x="2" y="282"/>
                    <a:pt x="0" y="235"/>
                  </a:cubicBezTo>
                  <a:lnTo>
                    <a:pt x="57" y="235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51" name="Freeform 14">
              <a:extLst>
                <a:ext uri="{FF2B5EF4-FFF2-40B4-BE49-F238E27FC236}">
                  <a16:creationId xmlns:a16="http://schemas.microsoft.com/office/drawing/2014/main" id="{B83487D9-5679-B76A-13A5-0FAEEEDAE4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4988" y="2012950"/>
              <a:ext cx="306388" cy="506413"/>
            </a:xfrm>
            <a:custGeom>
              <a:avLst/>
              <a:gdLst>
                <a:gd name="T0" fmla="*/ 0 w 193"/>
                <a:gd name="T1" fmla="*/ 0 h 319"/>
                <a:gd name="T2" fmla="*/ 98 w 193"/>
                <a:gd name="T3" fmla="*/ 0 h 319"/>
                <a:gd name="T4" fmla="*/ 184 w 193"/>
                <a:gd name="T5" fmla="*/ 81 h 319"/>
                <a:gd name="T6" fmla="*/ 147 w 193"/>
                <a:gd name="T7" fmla="*/ 147 h 319"/>
                <a:gd name="T8" fmla="*/ 193 w 193"/>
                <a:gd name="T9" fmla="*/ 225 h 319"/>
                <a:gd name="T10" fmla="*/ 96 w 193"/>
                <a:gd name="T11" fmla="*/ 319 h 319"/>
                <a:gd name="T12" fmla="*/ 0 w 193"/>
                <a:gd name="T13" fmla="*/ 319 h 319"/>
                <a:gd name="T14" fmla="*/ 0 w 193"/>
                <a:gd name="T15" fmla="*/ 0 h 319"/>
                <a:gd name="T16" fmla="*/ 84 w 193"/>
                <a:gd name="T17" fmla="*/ 127 h 319"/>
                <a:gd name="T18" fmla="*/ 129 w 193"/>
                <a:gd name="T19" fmla="*/ 86 h 319"/>
                <a:gd name="T20" fmla="*/ 86 w 193"/>
                <a:gd name="T21" fmla="*/ 45 h 319"/>
                <a:gd name="T22" fmla="*/ 56 w 193"/>
                <a:gd name="T23" fmla="*/ 45 h 319"/>
                <a:gd name="T24" fmla="*/ 56 w 193"/>
                <a:gd name="T25" fmla="*/ 127 h 319"/>
                <a:gd name="T26" fmla="*/ 84 w 193"/>
                <a:gd name="T27" fmla="*/ 127 h 319"/>
                <a:gd name="T28" fmla="*/ 56 w 193"/>
                <a:gd name="T29" fmla="*/ 275 h 319"/>
                <a:gd name="T30" fmla="*/ 90 w 193"/>
                <a:gd name="T31" fmla="*/ 275 h 319"/>
                <a:gd name="T32" fmla="*/ 135 w 193"/>
                <a:gd name="T33" fmla="*/ 224 h 319"/>
                <a:gd name="T34" fmla="*/ 84 w 193"/>
                <a:gd name="T35" fmla="*/ 172 h 319"/>
                <a:gd name="T36" fmla="*/ 56 w 193"/>
                <a:gd name="T37" fmla="*/ 172 h 319"/>
                <a:gd name="T38" fmla="*/ 56 w 193"/>
                <a:gd name="T39" fmla="*/ 27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3" h="319">
                  <a:moveTo>
                    <a:pt x="0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153" y="0"/>
                    <a:pt x="184" y="31"/>
                    <a:pt x="184" y="81"/>
                  </a:cubicBezTo>
                  <a:cubicBezTo>
                    <a:pt x="184" y="121"/>
                    <a:pt x="164" y="141"/>
                    <a:pt x="147" y="147"/>
                  </a:cubicBezTo>
                  <a:cubicBezTo>
                    <a:pt x="169" y="157"/>
                    <a:pt x="193" y="177"/>
                    <a:pt x="193" y="225"/>
                  </a:cubicBezTo>
                  <a:cubicBezTo>
                    <a:pt x="193" y="286"/>
                    <a:pt x="153" y="319"/>
                    <a:pt x="96" y="319"/>
                  </a:cubicBezTo>
                  <a:cubicBezTo>
                    <a:pt x="0" y="319"/>
                    <a:pt x="0" y="319"/>
                    <a:pt x="0" y="319"/>
                  </a:cubicBezTo>
                  <a:lnTo>
                    <a:pt x="0" y="0"/>
                  </a:lnTo>
                  <a:close/>
                  <a:moveTo>
                    <a:pt x="84" y="127"/>
                  </a:moveTo>
                  <a:cubicBezTo>
                    <a:pt x="119" y="127"/>
                    <a:pt x="129" y="114"/>
                    <a:pt x="129" y="86"/>
                  </a:cubicBezTo>
                  <a:cubicBezTo>
                    <a:pt x="129" y="58"/>
                    <a:pt x="114" y="45"/>
                    <a:pt x="8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127"/>
                    <a:pt x="56" y="127"/>
                    <a:pt x="56" y="127"/>
                  </a:cubicBezTo>
                  <a:lnTo>
                    <a:pt x="84" y="127"/>
                  </a:lnTo>
                  <a:close/>
                  <a:moveTo>
                    <a:pt x="56" y="275"/>
                  </a:moveTo>
                  <a:cubicBezTo>
                    <a:pt x="90" y="275"/>
                    <a:pt x="90" y="275"/>
                    <a:pt x="90" y="275"/>
                  </a:cubicBezTo>
                  <a:cubicBezTo>
                    <a:pt x="119" y="275"/>
                    <a:pt x="135" y="260"/>
                    <a:pt x="135" y="224"/>
                  </a:cubicBezTo>
                  <a:cubicBezTo>
                    <a:pt x="135" y="191"/>
                    <a:pt x="122" y="172"/>
                    <a:pt x="84" y="172"/>
                  </a:cubicBezTo>
                  <a:cubicBezTo>
                    <a:pt x="56" y="172"/>
                    <a:pt x="56" y="172"/>
                    <a:pt x="56" y="172"/>
                  </a:cubicBezTo>
                  <a:lnTo>
                    <a:pt x="56" y="275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52" name="Freeform 15">
              <a:extLst>
                <a:ext uri="{FF2B5EF4-FFF2-40B4-BE49-F238E27FC236}">
                  <a16:creationId xmlns:a16="http://schemas.microsoft.com/office/drawing/2014/main" id="{9195ED27-E490-0EEC-F7CA-9FE14CB66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6" y="808038"/>
              <a:ext cx="271463" cy="508000"/>
            </a:xfrm>
            <a:custGeom>
              <a:avLst/>
              <a:gdLst>
                <a:gd name="T0" fmla="*/ 159 w 171"/>
                <a:gd name="T1" fmla="*/ 178 h 320"/>
                <a:gd name="T2" fmla="*/ 56 w 171"/>
                <a:gd name="T3" fmla="*/ 178 h 320"/>
                <a:gd name="T4" fmla="*/ 56 w 171"/>
                <a:gd name="T5" fmla="*/ 270 h 320"/>
                <a:gd name="T6" fmla="*/ 171 w 171"/>
                <a:gd name="T7" fmla="*/ 270 h 320"/>
                <a:gd name="T8" fmla="*/ 164 w 171"/>
                <a:gd name="T9" fmla="*/ 320 h 320"/>
                <a:gd name="T10" fmla="*/ 0 w 171"/>
                <a:gd name="T11" fmla="*/ 320 h 320"/>
                <a:gd name="T12" fmla="*/ 0 w 171"/>
                <a:gd name="T13" fmla="*/ 0 h 320"/>
                <a:gd name="T14" fmla="*/ 164 w 171"/>
                <a:gd name="T15" fmla="*/ 0 h 320"/>
                <a:gd name="T16" fmla="*/ 164 w 171"/>
                <a:gd name="T17" fmla="*/ 50 h 320"/>
                <a:gd name="T18" fmla="*/ 56 w 171"/>
                <a:gd name="T19" fmla="*/ 50 h 320"/>
                <a:gd name="T20" fmla="*/ 56 w 171"/>
                <a:gd name="T21" fmla="*/ 128 h 320"/>
                <a:gd name="T22" fmla="*/ 159 w 171"/>
                <a:gd name="T23" fmla="*/ 128 h 320"/>
                <a:gd name="T24" fmla="*/ 159 w 171"/>
                <a:gd name="T25" fmla="*/ 17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320">
                  <a:moveTo>
                    <a:pt x="159" y="178"/>
                  </a:moveTo>
                  <a:lnTo>
                    <a:pt x="56" y="178"/>
                  </a:lnTo>
                  <a:lnTo>
                    <a:pt x="56" y="270"/>
                  </a:lnTo>
                  <a:lnTo>
                    <a:pt x="171" y="270"/>
                  </a:lnTo>
                  <a:lnTo>
                    <a:pt x="164" y="320"/>
                  </a:lnTo>
                  <a:lnTo>
                    <a:pt x="0" y="320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0"/>
                  </a:lnTo>
                  <a:lnTo>
                    <a:pt x="56" y="50"/>
                  </a:lnTo>
                  <a:lnTo>
                    <a:pt x="56" y="128"/>
                  </a:lnTo>
                  <a:lnTo>
                    <a:pt x="159" y="128"/>
                  </a:lnTo>
                  <a:lnTo>
                    <a:pt x="159" y="178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2064" name="Rectangle 26">
            <a:extLst>
              <a:ext uri="{FF2B5EF4-FFF2-40B4-BE49-F238E27FC236}">
                <a16:creationId xmlns:a16="http://schemas.microsoft.com/office/drawing/2014/main" id="{E25E11FA-B192-7854-6006-475829D45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2908299"/>
            <a:ext cx="17907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320 CnLight" panose="020B0406030202020203" pitchFamily="34" charset="0"/>
              </a:rPr>
              <a:t>Let’s talk about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5" name="Rectangle 27">
            <a:extLst>
              <a:ext uri="{FF2B5EF4-FFF2-40B4-BE49-F238E27FC236}">
                <a16:creationId xmlns:a16="http://schemas.microsoft.com/office/drawing/2014/main" id="{4F27EC6C-22F2-B6FD-8ECD-D5835C35E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262438"/>
            <a:ext cx="4218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Subtitle with any additional information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66" name="Rectangle 28">
            <a:extLst>
              <a:ext uri="{FF2B5EF4-FFF2-40B4-BE49-F238E27FC236}">
                <a16:creationId xmlns:a16="http://schemas.microsoft.com/office/drawing/2014/main" id="{EDF6F512-E6A7-45B5-3EB6-E263512F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595813"/>
            <a:ext cx="4289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Name of the person, title at </a:t>
            </a:r>
            <a:r>
              <a:rPr kumimoji="0" lang="en-GB" altLang="en-NL" sz="22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organisation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67" name="Rectangle 29">
            <a:extLst>
              <a:ext uri="{FF2B5EF4-FFF2-40B4-BE49-F238E27FC236}">
                <a16:creationId xmlns:a16="http://schemas.microsoft.com/office/drawing/2014/main" id="{18F2F99E-2815-9BF4-BB08-BFCE34F81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1" y="6169025"/>
            <a:ext cx="14052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Learn more </a:t>
            </a:r>
            <a:r>
              <a:rPr lang="en-GB" altLang="en-NL" sz="1400" dirty="0">
                <a:solidFill>
                  <a:srgbClr val="353535"/>
                </a:solidFill>
                <a:latin typeface="Linotype Univers 520 CnMedium" panose="020B0606030202020203" pitchFamily="34" charset="0"/>
              </a:rPr>
              <a:t>about …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821" name="Group 2820">
            <a:extLst>
              <a:ext uri="{FF2B5EF4-FFF2-40B4-BE49-F238E27FC236}">
                <a16:creationId xmlns:a16="http://schemas.microsoft.com/office/drawing/2014/main" id="{D8C74ADD-EB0E-3101-9E05-8A4D0E180F6B}"/>
              </a:ext>
            </a:extLst>
          </p:cNvPr>
          <p:cNvGrpSpPr/>
          <p:nvPr/>
        </p:nvGrpSpPr>
        <p:grpSpPr>
          <a:xfrm>
            <a:off x="7251701" y="5776913"/>
            <a:ext cx="847725" cy="847725"/>
            <a:chOff x="7251701" y="5776913"/>
            <a:chExt cx="847725" cy="847725"/>
          </a:xfrm>
        </p:grpSpPr>
        <p:sp>
          <p:nvSpPr>
            <p:cNvPr id="2069" name="Rectangle 31">
              <a:extLst>
                <a:ext uri="{FF2B5EF4-FFF2-40B4-BE49-F238E27FC236}">
                  <a16:creationId xmlns:a16="http://schemas.microsoft.com/office/drawing/2014/main" id="{9F2AA31F-C10A-4E11-6383-1F42FA4A1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701" y="5776913"/>
              <a:ext cx="847725" cy="847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0" name="Rectangle 32">
              <a:extLst>
                <a:ext uri="{FF2B5EF4-FFF2-40B4-BE49-F238E27FC236}">
                  <a16:creationId xmlns:a16="http://schemas.microsoft.com/office/drawing/2014/main" id="{40FEC624-0B06-8BE8-16C1-EC2778ACF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701" y="5776913"/>
              <a:ext cx="847725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1" name="Rectangle 33">
              <a:extLst>
                <a:ext uri="{FF2B5EF4-FFF2-40B4-BE49-F238E27FC236}">
                  <a16:creationId xmlns:a16="http://schemas.microsoft.com/office/drawing/2014/main" id="{369EC094-424D-70B6-501D-F8C7221AF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58340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2" name="Rectangle 34">
              <a:extLst>
                <a:ext uri="{FF2B5EF4-FFF2-40B4-BE49-F238E27FC236}">
                  <a16:creationId xmlns:a16="http://schemas.microsoft.com/office/drawing/2014/main" id="{71F5F0E9-113A-3A5D-57B7-F3018D52F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3" name="Rectangle 35">
              <a:extLst>
                <a:ext uri="{FF2B5EF4-FFF2-40B4-BE49-F238E27FC236}">
                  <a16:creationId xmlns:a16="http://schemas.microsoft.com/office/drawing/2014/main" id="{67D9193C-D8BE-D175-6197-C7981857F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58340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4" name="Rectangle 36">
              <a:extLst>
                <a:ext uri="{FF2B5EF4-FFF2-40B4-BE49-F238E27FC236}">
                  <a16:creationId xmlns:a16="http://schemas.microsoft.com/office/drawing/2014/main" id="{1622C63B-21E2-6F58-F6DA-00DE19151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5" name="Rectangle 37">
              <a:extLst>
                <a:ext uri="{FF2B5EF4-FFF2-40B4-BE49-F238E27FC236}">
                  <a16:creationId xmlns:a16="http://schemas.microsoft.com/office/drawing/2014/main" id="{1952698F-8C84-4C9A-45C3-C53C45D32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6" name="Rectangle 38">
              <a:extLst>
                <a:ext uri="{FF2B5EF4-FFF2-40B4-BE49-F238E27FC236}">
                  <a16:creationId xmlns:a16="http://schemas.microsoft.com/office/drawing/2014/main" id="{64C298EC-2957-B172-904F-0FF6F3BA4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7" name="Rectangle 39">
              <a:extLst>
                <a:ext uri="{FF2B5EF4-FFF2-40B4-BE49-F238E27FC236}">
                  <a16:creationId xmlns:a16="http://schemas.microsoft.com/office/drawing/2014/main" id="{1A48B27B-2B30-070E-6133-4676D997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8" name="Rectangle 40">
              <a:extLst>
                <a:ext uri="{FF2B5EF4-FFF2-40B4-BE49-F238E27FC236}">
                  <a16:creationId xmlns:a16="http://schemas.microsoft.com/office/drawing/2014/main" id="{B16EC24D-FE41-0614-BF9C-07DE5C334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8340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79" name="Rectangle 41">
              <a:extLst>
                <a:ext uri="{FF2B5EF4-FFF2-40B4-BE49-F238E27FC236}">
                  <a16:creationId xmlns:a16="http://schemas.microsoft.com/office/drawing/2014/main" id="{4B8B9AD6-F560-5D92-8E9E-CBBFC6EC7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0" name="Rectangle 42">
              <a:extLst>
                <a:ext uri="{FF2B5EF4-FFF2-40B4-BE49-F238E27FC236}">
                  <a16:creationId xmlns:a16="http://schemas.microsoft.com/office/drawing/2014/main" id="{9EA0C028-81B2-C4A1-C179-7F4E6DA2D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8578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1" name="Rectangle 43">
              <a:extLst>
                <a:ext uri="{FF2B5EF4-FFF2-40B4-BE49-F238E27FC236}">
                  <a16:creationId xmlns:a16="http://schemas.microsoft.com/office/drawing/2014/main" id="{EDCD33D1-E1A4-1CBA-3ED7-C8CB656F4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2" name="Rectangle 44">
              <a:extLst>
                <a:ext uri="{FF2B5EF4-FFF2-40B4-BE49-F238E27FC236}">
                  <a16:creationId xmlns:a16="http://schemas.microsoft.com/office/drawing/2014/main" id="{7C50A8AF-502E-425F-CEC6-BA3A07173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3" name="Rectangle 45">
              <a:extLst>
                <a:ext uri="{FF2B5EF4-FFF2-40B4-BE49-F238E27FC236}">
                  <a16:creationId xmlns:a16="http://schemas.microsoft.com/office/drawing/2014/main" id="{F8B355BA-D7D2-DF36-3887-B700D6E30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8578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4" name="Rectangle 46">
              <a:extLst>
                <a:ext uri="{FF2B5EF4-FFF2-40B4-BE49-F238E27FC236}">
                  <a16:creationId xmlns:a16="http://schemas.microsoft.com/office/drawing/2014/main" id="{EB155CE8-A95C-81A8-1349-DEC842258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5" name="Rectangle 47">
              <a:extLst>
                <a:ext uri="{FF2B5EF4-FFF2-40B4-BE49-F238E27FC236}">
                  <a16:creationId xmlns:a16="http://schemas.microsoft.com/office/drawing/2014/main" id="{9039A706-F754-AE04-6C37-CC00DD98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6" name="Rectangle 48">
              <a:extLst>
                <a:ext uri="{FF2B5EF4-FFF2-40B4-BE49-F238E27FC236}">
                  <a16:creationId xmlns:a16="http://schemas.microsoft.com/office/drawing/2014/main" id="{E9C08E22-56D4-9207-A89E-6C6B8A49E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8578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7" name="Rectangle 49">
              <a:extLst>
                <a:ext uri="{FF2B5EF4-FFF2-40B4-BE49-F238E27FC236}">
                  <a16:creationId xmlns:a16="http://schemas.microsoft.com/office/drawing/2014/main" id="{25C1D1C8-1FBE-DE26-E51A-4D2F788D8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8" name="Rectangle 50">
              <a:extLst>
                <a:ext uri="{FF2B5EF4-FFF2-40B4-BE49-F238E27FC236}">
                  <a16:creationId xmlns:a16="http://schemas.microsoft.com/office/drawing/2014/main" id="{B00BCC98-3DCB-C1B6-A7D3-A2794A4CA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8801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89" name="Rectangle 51">
              <a:extLst>
                <a:ext uri="{FF2B5EF4-FFF2-40B4-BE49-F238E27FC236}">
                  <a16:creationId xmlns:a16="http://schemas.microsoft.com/office/drawing/2014/main" id="{245E0D8B-7FF0-C7B8-C62A-4583FB755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0" name="Rectangle 52">
              <a:extLst>
                <a:ext uri="{FF2B5EF4-FFF2-40B4-BE49-F238E27FC236}">
                  <a16:creationId xmlns:a16="http://schemas.microsoft.com/office/drawing/2014/main" id="{C458994E-DD0F-057A-04B9-109C274B3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1" name="Rectangle 53">
              <a:extLst>
                <a:ext uri="{FF2B5EF4-FFF2-40B4-BE49-F238E27FC236}">
                  <a16:creationId xmlns:a16="http://schemas.microsoft.com/office/drawing/2014/main" id="{FE132D08-5029-0529-2D4C-27527BD54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58801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2" name="Rectangle 54">
              <a:extLst>
                <a:ext uri="{FF2B5EF4-FFF2-40B4-BE49-F238E27FC236}">
                  <a16:creationId xmlns:a16="http://schemas.microsoft.com/office/drawing/2014/main" id="{38E98FCC-7F7B-516E-A26D-B53596939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3" name="Rectangle 55">
              <a:extLst>
                <a:ext uri="{FF2B5EF4-FFF2-40B4-BE49-F238E27FC236}">
                  <a16:creationId xmlns:a16="http://schemas.microsoft.com/office/drawing/2014/main" id="{A7A89114-75BD-E08B-715A-787F70EDA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8801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4" name="Rectangle 56">
              <a:extLst>
                <a:ext uri="{FF2B5EF4-FFF2-40B4-BE49-F238E27FC236}">
                  <a16:creationId xmlns:a16="http://schemas.microsoft.com/office/drawing/2014/main" id="{51976CA1-1A2F-4238-251E-4A61E7AD0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8801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5" name="Rectangle 57">
              <a:extLst>
                <a:ext uri="{FF2B5EF4-FFF2-40B4-BE49-F238E27FC236}">
                  <a16:creationId xmlns:a16="http://schemas.microsoft.com/office/drawing/2014/main" id="{CE215079-C67B-9488-90E3-C64F0293E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6" name="Rectangle 58">
              <a:extLst>
                <a:ext uri="{FF2B5EF4-FFF2-40B4-BE49-F238E27FC236}">
                  <a16:creationId xmlns:a16="http://schemas.microsoft.com/office/drawing/2014/main" id="{B224A752-5D6D-997E-0010-8C22FF324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7" name="Rectangle 59">
              <a:extLst>
                <a:ext uri="{FF2B5EF4-FFF2-40B4-BE49-F238E27FC236}">
                  <a16:creationId xmlns:a16="http://schemas.microsoft.com/office/drawing/2014/main" id="{BD7AA162-359A-82E3-95CF-09EC23CC2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8" name="Rectangle 60">
              <a:extLst>
                <a:ext uri="{FF2B5EF4-FFF2-40B4-BE49-F238E27FC236}">
                  <a16:creationId xmlns:a16="http://schemas.microsoft.com/office/drawing/2014/main" id="{797474D0-9718-7F94-994C-FB0D7263C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8801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99" name="Rectangle 61">
              <a:extLst>
                <a:ext uri="{FF2B5EF4-FFF2-40B4-BE49-F238E27FC236}">
                  <a16:creationId xmlns:a16="http://schemas.microsoft.com/office/drawing/2014/main" id="{B271FD11-767A-D699-B5E8-59BFD2176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9039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0" name="Rectangle 62">
              <a:extLst>
                <a:ext uri="{FF2B5EF4-FFF2-40B4-BE49-F238E27FC236}">
                  <a16:creationId xmlns:a16="http://schemas.microsoft.com/office/drawing/2014/main" id="{8876F7C4-4A23-F143-4C97-A4E6874F7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9039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1" name="Rectangle 63">
              <a:extLst>
                <a:ext uri="{FF2B5EF4-FFF2-40B4-BE49-F238E27FC236}">
                  <a16:creationId xmlns:a16="http://schemas.microsoft.com/office/drawing/2014/main" id="{93EF3803-8EA8-B4F1-0E0F-3CE27CE12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9039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2" name="Rectangle 64">
              <a:extLst>
                <a:ext uri="{FF2B5EF4-FFF2-40B4-BE49-F238E27FC236}">
                  <a16:creationId xmlns:a16="http://schemas.microsoft.com/office/drawing/2014/main" id="{5FF477B0-2B21-1CE7-B39A-E5B21FAA0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039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3" name="Rectangle 65">
              <a:extLst>
                <a:ext uri="{FF2B5EF4-FFF2-40B4-BE49-F238E27FC236}">
                  <a16:creationId xmlns:a16="http://schemas.microsoft.com/office/drawing/2014/main" id="{DE8AA767-E890-8D1A-F8AD-FECCCE897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59039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4" name="Rectangle 66">
              <a:extLst>
                <a:ext uri="{FF2B5EF4-FFF2-40B4-BE49-F238E27FC236}">
                  <a16:creationId xmlns:a16="http://schemas.microsoft.com/office/drawing/2014/main" id="{AFCF591E-5C0E-A33E-A5DA-18E55EDDA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9039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5" name="Rectangle 67">
              <a:extLst>
                <a:ext uri="{FF2B5EF4-FFF2-40B4-BE49-F238E27FC236}">
                  <a16:creationId xmlns:a16="http://schemas.microsoft.com/office/drawing/2014/main" id="{CDA8F3E8-F92C-8D04-E9BB-4D4FD8C85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59039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6" name="Rectangle 68">
              <a:extLst>
                <a:ext uri="{FF2B5EF4-FFF2-40B4-BE49-F238E27FC236}">
                  <a16:creationId xmlns:a16="http://schemas.microsoft.com/office/drawing/2014/main" id="{B5FE880C-5B81-9F7D-3549-2A3DFC181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9039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7" name="Rectangle 69">
              <a:extLst>
                <a:ext uri="{FF2B5EF4-FFF2-40B4-BE49-F238E27FC236}">
                  <a16:creationId xmlns:a16="http://schemas.microsoft.com/office/drawing/2014/main" id="{C1D3F0A0-3D03-9E0C-70A6-39FDE7133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9261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8" name="Rectangle 70">
              <a:extLst>
                <a:ext uri="{FF2B5EF4-FFF2-40B4-BE49-F238E27FC236}">
                  <a16:creationId xmlns:a16="http://schemas.microsoft.com/office/drawing/2014/main" id="{C1138AA8-39E5-9041-DCBA-74535F31C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09" name="Rectangle 71">
              <a:extLst>
                <a:ext uri="{FF2B5EF4-FFF2-40B4-BE49-F238E27FC236}">
                  <a16:creationId xmlns:a16="http://schemas.microsoft.com/office/drawing/2014/main" id="{0312F3B8-47DF-3D07-E9FF-9515FADEE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59261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10" name="Rectangle 72">
              <a:extLst>
                <a:ext uri="{FF2B5EF4-FFF2-40B4-BE49-F238E27FC236}">
                  <a16:creationId xmlns:a16="http://schemas.microsoft.com/office/drawing/2014/main" id="{C3C2946A-183A-B38E-E087-49CD7568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11" name="Rectangle 73">
              <a:extLst>
                <a:ext uri="{FF2B5EF4-FFF2-40B4-BE49-F238E27FC236}">
                  <a16:creationId xmlns:a16="http://schemas.microsoft.com/office/drawing/2014/main" id="{35CCCA11-604B-1412-A6F2-ADD97747B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88" name="Rectangle 74">
              <a:extLst>
                <a:ext uri="{FF2B5EF4-FFF2-40B4-BE49-F238E27FC236}">
                  <a16:creationId xmlns:a16="http://schemas.microsoft.com/office/drawing/2014/main" id="{5CAF5B28-84A7-4A75-664B-84B3B1AA0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59261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89" name="Rectangle 75">
              <a:extLst>
                <a:ext uri="{FF2B5EF4-FFF2-40B4-BE49-F238E27FC236}">
                  <a16:creationId xmlns:a16="http://schemas.microsoft.com/office/drawing/2014/main" id="{AD74FEC9-2DE6-2A54-FECE-C96CEC368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0" name="Rectangle 76">
              <a:extLst>
                <a:ext uri="{FF2B5EF4-FFF2-40B4-BE49-F238E27FC236}">
                  <a16:creationId xmlns:a16="http://schemas.microsoft.com/office/drawing/2014/main" id="{DF486186-C47A-9984-B0A3-D44BA6B9D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1" name="Rectangle 77">
              <a:extLst>
                <a:ext uri="{FF2B5EF4-FFF2-40B4-BE49-F238E27FC236}">
                  <a16:creationId xmlns:a16="http://schemas.microsoft.com/office/drawing/2014/main" id="{9FB9DAD1-F070-1C66-6D41-120D96FF6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59261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2" name="Rectangle 78">
              <a:extLst>
                <a:ext uri="{FF2B5EF4-FFF2-40B4-BE49-F238E27FC236}">
                  <a16:creationId xmlns:a16="http://schemas.microsoft.com/office/drawing/2014/main" id="{1BB250F7-103D-E06B-4CAF-8A1AE7E05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9261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3" name="Rectangle 79">
              <a:extLst>
                <a:ext uri="{FF2B5EF4-FFF2-40B4-BE49-F238E27FC236}">
                  <a16:creationId xmlns:a16="http://schemas.microsoft.com/office/drawing/2014/main" id="{8E652EDA-D8F3-7296-C5C8-7DCE9F293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4" name="Rectangle 80">
              <a:extLst>
                <a:ext uri="{FF2B5EF4-FFF2-40B4-BE49-F238E27FC236}">
                  <a16:creationId xmlns:a16="http://schemas.microsoft.com/office/drawing/2014/main" id="{643E7935-7B29-0D48-3B28-A7C93A84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9483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5" name="Rectangle 81">
              <a:extLst>
                <a:ext uri="{FF2B5EF4-FFF2-40B4-BE49-F238E27FC236}">
                  <a16:creationId xmlns:a16="http://schemas.microsoft.com/office/drawing/2014/main" id="{06C6EE19-B204-6ECB-A5FF-89BD5B40B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6" name="Rectangle 82">
              <a:extLst>
                <a:ext uri="{FF2B5EF4-FFF2-40B4-BE49-F238E27FC236}">
                  <a16:creationId xmlns:a16="http://schemas.microsoft.com/office/drawing/2014/main" id="{3406BD92-DDA3-B10E-8C76-38E01EBD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7" name="Rectangle 83">
              <a:extLst>
                <a:ext uri="{FF2B5EF4-FFF2-40B4-BE49-F238E27FC236}">
                  <a16:creationId xmlns:a16="http://schemas.microsoft.com/office/drawing/2014/main" id="{A1C82D53-9FA5-9374-B2B8-0BBA6C1B7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8" name="Rectangle 84">
              <a:extLst>
                <a:ext uri="{FF2B5EF4-FFF2-40B4-BE49-F238E27FC236}">
                  <a16:creationId xmlns:a16="http://schemas.microsoft.com/office/drawing/2014/main" id="{0194670A-66C4-C3A4-1F48-2B981C9C9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483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99" name="Rectangle 85">
              <a:extLst>
                <a:ext uri="{FF2B5EF4-FFF2-40B4-BE49-F238E27FC236}">
                  <a16:creationId xmlns:a16="http://schemas.microsoft.com/office/drawing/2014/main" id="{D09FB4C1-D949-8858-5B53-59927CF85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9483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0" name="Rectangle 86">
              <a:extLst>
                <a:ext uri="{FF2B5EF4-FFF2-40B4-BE49-F238E27FC236}">
                  <a16:creationId xmlns:a16="http://schemas.microsoft.com/office/drawing/2014/main" id="{E2575720-28F0-5A44-F373-C60E75169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1" name="Rectangle 87">
              <a:extLst>
                <a:ext uri="{FF2B5EF4-FFF2-40B4-BE49-F238E27FC236}">
                  <a16:creationId xmlns:a16="http://schemas.microsoft.com/office/drawing/2014/main" id="{625CD61B-9399-5262-CDCE-8CCBAF7C1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2" name="Rectangle 88">
              <a:extLst>
                <a:ext uri="{FF2B5EF4-FFF2-40B4-BE49-F238E27FC236}">
                  <a16:creationId xmlns:a16="http://schemas.microsoft.com/office/drawing/2014/main" id="{3CD58F70-4B31-F626-E991-B6E1B0514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3" name="Rectangle 89">
              <a:extLst>
                <a:ext uri="{FF2B5EF4-FFF2-40B4-BE49-F238E27FC236}">
                  <a16:creationId xmlns:a16="http://schemas.microsoft.com/office/drawing/2014/main" id="{E7F7EFFA-4CCF-8089-10CC-0276EC458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9483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4" name="Rectangle 90">
              <a:extLst>
                <a:ext uri="{FF2B5EF4-FFF2-40B4-BE49-F238E27FC236}">
                  <a16:creationId xmlns:a16="http://schemas.microsoft.com/office/drawing/2014/main" id="{F768F951-49E9-5317-B88F-13A108C81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5" name="Rectangle 91">
              <a:extLst>
                <a:ext uri="{FF2B5EF4-FFF2-40B4-BE49-F238E27FC236}">
                  <a16:creationId xmlns:a16="http://schemas.microsoft.com/office/drawing/2014/main" id="{7480CE63-D562-BD9C-5171-58CA55EF9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6" name="Rectangle 92">
              <a:extLst>
                <a:ext uri="{FF2B5EF4-FFF2-40B4-BE49-F238E27FC236}">
                  <a16:creationId xmlns:a16="http://schemas.microsoft.com/office/drawing/2014/main" id="{2261EE75-4F60-2BC9-3714-214BD7197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7" name="Rectangle 93">
              <a:extLst>
                <a:ext uri="{FF2B5EF4-FFF2-40B4-BE49-F238E27FC236}">
                  <a16:creationId xmlns:a16="http://schemas.microsoft.com/office/drawing/2014/main" id="{AD894C83-7EB2-1168-975F-B8A5906F3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8" name="Rectangle 94">
              <a:extLst>
                <a:ext uri="{FF2B5EF4-FFF2-40B4-BE49-F238E27FC236}">
                  <a16:creationId xmlns:a16="http://schemas.microsoft.com/office/drawing/2014/main" id="{EB5B1103-97F4-B417-48CE-3F223B86B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721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09" name="Rectangle 95">
              <a:extLst>
                <a:ext uri="{FF2B5EF4-FFF2-40B4-BE49-F238E27FC236}">
                  <a16:creationId xmlns:a16="http://schemas.microsoft.com/office/drawing/2014/main" id="{D38C03E5-0A0B-A6FF-6B34-3FDBB2778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9721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0" name="Rectangle 96">
              <a:extLst>
                <a:ext uri="{FF2B5EF4-FFF2-40B4-BE49-F238E27FC236}">
                  <a16:creationId xmlns:a16="http://schemas.microsoft.com/office/drawing/2014/main" id="{5B2DC494-4FF4-12BA-25E3-8613E5FB2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59721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1" name="Rectangle 97">
              <a:extLst>
                <a:ext uri="{FF2B5EF4-FFF2-40B4-BE49-F238E27FC236}">
                  <a16:creationId xmlns:a16="http://schemas.microsoft.com/office/drawing/2014/main" id="{39028A56-0D9C-DCE2-879F-AA44C85BF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976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2" name="Rectangle 98">
              <a:extLst>
                <a:ext uri="{FF2B5EF4-FFF2-40B4-BE49-F238E27FC236}">
                  <a16:creationId xmlns:a16="http://schemas.microsoft.com/office/drawing/2014/main" id="{8B5155C0-B136-9FED-174D-1F58D2D0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59721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3" name="Rectangle 99">
              <a:extLst>
                <a:ext uri="{FF2B5EF4-FFF2-40B4-BE49-F238E27FC236}">
                  <a16:creationId xmlns:a16="http://schemas.microsoft.com/office/drawing/2014/main" id="{7845D49C-FFA4-6BC5-512B-507B98D18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59944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4" name="Rectangle 100">
              <a:extLst>
                <a:ext uri="{FF2B5EF4-FFF2-40B4-BE49-F238E27FC236}">
                  <a16:creationId xmlns:a16="http://schemas.microsoft.com/office/drawing/2014/main" id="{9F2229AB-2510-2B24-81F9-447261C1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59944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5" name="Rectangle 101">
              <a:extLst>
                <a:ext uri="{FF2B5EF4-FFF2-40B4-BE49-F238E27FC236}">
                  <a16:creationId xmlns:a16="http://schemas.microsoft.com/office/drawing/2014/main" id="{2FDB799F-F7FA-74B8-F0B9-7147311BC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59944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6" name="Rectangle 102">
              <a:extLst>
                <a:ext uri="{FF2B5EF4-FFF2-40B4-BE49-F238E27FC236}">
                  <a16:creationId xmlns:a16="http://schemas.microsoft.com/office/drawing/2014/main" id="{FC2F8D08-AE6C-5EC4-E6FD-7756B0C3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9944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7" name="Rectangle 103">
              <a:extLst>
                <a:ext uri="{FF2B5EF4-FFF2-40B4-BE49-F238E27FC236}">
                  <a16:creationId xmlns:a16="http://schemas.microsoft.com/office/drawing/2014/main" id="{A414AA10-FE56-0338-27A7-DC689447C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59944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8" name="Rectangle 104">
              <a:extLst>
                <a:ext uri="{FF2B5EF4-FFF2-40B4-BE49-F238E27FC236}">
                  <a16:creationId xmlns:a16="http://schemas.microsoft.com/office/drawing/2014/main" id="{61120147-D819-18B6-5F4E-F5E303163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19" name="Rectangle 105">
              <a:extLst>
                <a:ext uri="{FF2B5EF4-FFF2-40B4-BE49-F238E27FC236}">
                  <a16:creationId xmlns:a16="http://schemas.microsoft.com/office/drawing/2014/main" id="{4D3129DB-8577-E74B-F48C-6833E4668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0" name="Rectangle 106">
              <a:extLst>
                <a:ext uri="{FF2B5EF4-FFF2-40B4-BE49-F238E27FC236}">
                  <a16:creationId xmlns:a16="http://schemas.microsoft.com/office/drawing/2014/main" id="{EB337BD2-C986-AA1F-14D6-2FBF132A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1" name="Rectangle 107">
              <a:extLst>
                <a:ext uri="{FF2B5EF4-FFF2-40B4-BE49-F238E27FC236}">
                  <a16:creationId xmlns:a16="http://schemas.microsoft.com/office/drawing/2014/main" id="{9668EDC6-8998-E908-3B08-F3EF96F90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76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2" name="Rectangle 108">
              <a:extLst>
                <a:ext uri="{FF2B5EF4-FFF2-40B4-BE49-F238E27FC236}">
                  <a16:creationId xmlns:a16="http://schemas.microsoft.com/office/drawing/2014/main" id="{E11FA5AA-4648-7552-A2C5-FD6B154D9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3" name="Rectangle 109">
              <a:extLst>
                <a:ext uri="{FF2B5EF4-FFF2-40B4-BE49-F238E27FC236}">
                  <a16:creationId xmlns:a16="http://schemas.microsoft.com/office/drawing/2014/main" id="{D490AE63-D51E-3824-1081-1A307C120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4" name="Rectangle 110">
              <a:extLst>
                <a:ext uri="{FF2B5EF4-FFF2-40B4-BE49-F238E27FC236}">
                  <a16:creationId xmlns:a16="http://schemas.microsoft.com/office/drawing/2014/main" id="{22CCC574-E64A-40A2-AF7B-D0D6E9D98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5" name="Rectangle 111">
              <a:extLst>
                <a:ext uri="{FF2B5EF4-FFF2-40B4-BE49-F238E27FC236}">
                  <a16:creationId xmlns:a16="http://schemas.microsoft.com/office/drawing/2014/main" id="{C433095E-D732-87A4-C5FC-1617E8361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6" name="Rectangle 112">
              <a:extLst>
                <a:ext uri="{FF2B5EF4-FFF2-40B4-BE49-F238E27FC236}">
                  <a16:creationId xmlns:a16="http://schemas.microsoft.com/office/drawing/2014/main" id="{FAAADB19-F784-26C2-5D6C-BD34A574A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7" name="Rectangle 113">
              <a:extLst>
                <a:ext uri="{FF2B5EF4-FFF2-40B4-BE49-F238E27FC236}">
                  <a16:creationId xmlns:a16="http://schemas.microsoft.com/office/drawing/2014/main" id="{0191CEB6-570A-D15B-FDEB-7ECF5807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8" name="Rectangle 114">
              <a:extLst>
                <a:ext uri="{FF2B5EF4-FFF2-40B4-BE49-F238E27FC236}">
                  <a16:creationId xmlns:a16="http://schemas.microsoft.com/office/drawing/2014/main" id="{FF3655F0-0BD7-DBAB-DAE0-A7BC0C607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29" name="Rectangle 115">
              <a:extLst>
                <a:ext uri="{FF2B5EF4-FFF2-40B4-BE49-F238E27FC236}">
                  <a16:creationId xmlns:a16="http://schemas.microsoft.com/office/drawing/2014/main" id="{399B5E58-51C9-580A-6941-DC830B947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0" name="Rectangle 116">
              <a:extLst>
                <a:ext uri="{FF2B5EF4-FFF2-40B4-BE49-F238E27FC236}">
                  <a16:creationId xmlns:a16="http://schemas.microsoft.com/office/drawing/2014/main" id="{3525118A-DBBB-8EB7-52CE-3D49A0502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1" name="Rectangle 117">
              <a:extLst>
                <a:ext uri="{FF2B5EF4-FFF2-40B4-BE49-F238E27FC236}">
                  <a16:creationId xmlns:a16="http://schemas.microsoft.com/office/drawing/2014/main" id="{215AB10F-F141-3D7E-880F-134939DA7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2" name="Rectangle 118">
              <a:extLst>
                <a:ext uri="{FF2B5EF4-FFF2-40B4-BE49-F238E27FC236}">
                  <a16:creationId xmlns:a16="http://schemas.microsoft.com/office/drawing/2014/main" id="{75D75AB2-EA17-4994-7F13-F6305E9FA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3" name="Rectangle 119">
              <a:extLst>
                <a:ext uri="{FF2B5EF4-FFF2-40B4-BE49-F238E27FC236}">
                  <a16:creationId xmlns:a16="http://schemas.microsoft.com/office/drawing/2014/main" id="{C750D751-E06D-83B8-041C-0A0686A3E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313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4" name="Rectangle 120">
              <a:extLst>
                <a:ext uri="{FF2B5EF4-FFF2-40B4-BE49-F238E27FC236}">
                  <a16:creationId xmlns:a16="http://schemas.microsoft.com/office/drawing/2014/main" id="{2433FB72-FF72-B32C-7086-D387C6D44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0182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5" name="Rectangle 121">
              <a:extLst>
                <a:ext uri="{FF2B5EF4-FFF2-40B4-BE49-F238E27FC236}">
                  <a16:creationId xmlns:a16="http://schemas.microsoft.com/office/drawing/2014/main" id="{8A1A2A9B-FB1A-DF50-CFC0-D09BF8D96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1" y="60182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6" name="Rectangle 122">
              <a:extLst>
                <a:ext uri="{FF2B5EF4-FFF2-40B4-BE49-F238E27FC236}">
                  <a16:creationId xmlns:a16="http://schemas.microsoft.com/office/drawing/2014/main" id="{355DE028-7185-3EAC-CF12-CA0B574A3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7" name="Rectangle 123">
              <a:extLst>
                <a:ext uri="{FF2B5EF4-FFF2-40B4-BE49-F238E27FC236}">
                  <a16:creationId xmlns:a16="http://schemas.microsoft.com/office/drawing/2014/main" id="{D6220983-050B-BF7B-DCAA-41B09B3F8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6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8" name="Rectangle 124">
              <a:extLst>
                <a:ext uri="{FF2B5EF4-FFF2-40B4-BE49-F238E27FC236}">
                  <a16:creationId xmlns:a16="http://schemas.microsoft.com/office/drawing/2014/main" id="{8FE545DB-4439-A0E8-9EDD-B37E551AE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39" name="Rectangle 125">
              <a:extLst>
                <a:ext uri="{FF2B5EF4-FFF2-40B4-BE49-F238E27FC236}">
                  <a16:creationId xmlns:a16="http://schemas.microsoft.com/office/drawing/2014/main" id="{7286757C-0582-46E5-EBDC-50D0DBE02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0" name="Rectangle 126">
              <a:extLst>
                <a:ext uri="{FF2B5EF4-FFF2-40B4-BE49-F238E27FC236}">
                  <a16:creationId xmlns:a16="http://schemas.microsoft.com/office/drawing/2014/main" id="{7C01459A-3A85-5126-3C28-91AED5604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1" name="Rectangle 127">
              <a:extLst>
                <a:ext uri="{FF2B5EF4-FFF2-40B4-BE49-F238E27FC236}">
                  <a16:creationId xmlns:a16="http://schemas.microsoft.com/office/drawing/2014/main" id="{C9A5788E-AD27-C875-57A4-045E3154C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2" name="Rectangle 128">
              <a:extLst>
                <a:ext uri="{FF2B5EF4-FFF2-40B4-BE49-F238E27FC236}">
                  <a16:creationId xmlns:a16="http://schemas.microsoft.com/office/drawing/2014/main" id="{41B95A49-F607-6E51-B34B-D30478CB7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3" name="Rectangle 129">
              <a:extLst>
                <a:ext uri="{FF2B5EF4-FFF2-40B4-BE49-F238E27FC236}">
                  <a16:creationId xmlns:a16="http://schemas.microsoft.com/office/drawing/2014/main" id="{16226151-85B0-C3D7-D3FF-0C3F1F292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4" name="Rectangle 130">
              <a:extLst>
                <a:ext uri="{FF2B5EF4-FFF2-40B4-BE49-F238E27FC236}">
                  <a16:creationId xmlns:a16="http://schemas.microsoft.com/office/drawing/2014/main" id="{E19340AE-4D1B-A057-4A10-59DB34A1A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5" name="Rectangle 131">
              <a:extLst>
                <a:ext uri="{FF2B5EF4-FFF2-40B4-BE49-F238E27FC236}">
                  <a16:creationId xmlns:a16="http://schemas.microsoft.com/office/drawing/2014/main" id="{419E2B6B-E24C-5875-F8E6-4511339C2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6" name="Rectangle 132">
              <a:extLst>
                <a:ext uri="{FF2B5EF4-FFF2-40B4-BE49-F238E27FC236}">
                  <a16:creationId xmlns:a16="http://schemas.microsoft.com/office/drawing/2014/main" id="{EC519B1F-0F14-47D7-891D-DED3A2E73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7" name="Rectangle 133">
              <a:extLst>
                <a:ext uri="{FF2B5EF4-FFF2-40B4-BE49-F238E27FC236}">
                  <a16:creationId xmlns:a16="http://schemas.microsoft.com/office/drawing/2014/main" id="{44FAC176-7A14-85C8-CD4E-5656B3DDE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8" name="Rectangle 134">
              <a:extLst>
                <a:ext uri="{FF2B5EF4-FFF2-40B4-BE49-F238E27FC236}">
                  <a16:creationId xmlns:a16="http://schemas.microsoft.com/office/drawing/2014/main" id="{2D6CF851-6C7D-AFF2-6BAA-B459131E9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49" name="Rectangle 135">
              <a:extLst>
                <a:ext uri="{FF2B5EF4-FFF2-40B4-BE49-F238E27FC236}">
                  <a16:creationId xmlns:a16="http://schemas.microsoft.com/office/drawing/2014/main" id="{522F2E4D-63A6-F55C-365D-0FAAE99EF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0" name="Rectangle 136">
              <a:extLst>
                <a:ext uri="{FF2B5EF4-FFF2-40B4-BE49-F238E27FC236}">
                  <a16:creationId xmlns:a16="http://schemas.microsoft.com/office/drawing/2014/main" id="{7CC50168-D236-C607-C607-51F980D0D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1" name="Rectangle 137">
              <a:extLst>
                <a:ext uri="{FF2B5EF4-FFF2-40B4-BE49-F238E27FC236}">
                  <a16:creationId xmlns:a16="http://schemas.microsoft.com/office/drawing/2014/main" id="{26AF547B-7C75-6A0B-28AA-4230C5A5F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313" y="604043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2" name="Rectangle 138">
              <a:extLst>
                <a:ext uri="{FF2B5EF4-FFF2-40B4-BE49-F238E27FC236}">
                  <a16:creationId xmlns:a16="http://schemas.microsoft.com/office/drawing/2014/main" id="{3AF6C144-E271-741A-5DAD-AD9F09244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04043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3" name="Rectangle 139">
              <a:extLst>
                <a:ext uri="{FF2B5EF4-FFF2-40B4-BE49-F238E27FC236}">
                  <a16:creationId xmlns:a16="http://schemas.microsoft.com/office/drawing/2014/main" id="{170BBC25-114E-4E33-7503-54BF779D1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4" name="Rectangle 140">
              <a:extLst>
                <a:ext uri="{FF2B5EF4-FFF2-40B4-BE49-F238E27FC236}">
                  <a16:creationId xmlns:a16="http://schemas.microsoft.com/office/drawing/2014/main" id="{FDB1A38A-6F28-5DCA-0B7F-9089DB1E1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5" name="Rectangle 141">
              <a:extLst>
                <a:ext uri="{FF2B5EF4-FFF2-40B4-BE49-F238E27FC236}">
                  <a16:creationId xmlns:a16="http://schemas.microsoft.com/office/drawing/2014/main" id="{53809A93-006D-3FEB-DF89-83AEDBF91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001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6" name="Rectangle 142">
              <a:extLst>
                <a:ext uri="{FF2B5EF4-FFF2-40B4-BE49-F238E27FC236}">
                  <a16:creationId xmlns:a16="http://schemas.microsoft.com/office/drawing/2014/main" id="{1F00BAF8-7943-6701-26EC-275913FA1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7" name="Rectangle 143">
              <a:extLst>
                <a:ext uri="{FF2B5EF4-FFF2-40B4-BE49-F238E27FC236}">
                  <a16:creationId xmlns:a16="http://schemas.microsoft.com/office/drawing/2014/main" id="{660D3EC0-AF46-B3C6-8586-50E778BAE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8" name="Rectangle 144">
              <a:extLst>
                <a:ext uri="{FF2B5EF4-FFF2-40B4-BE49-F238E27FC236}">
                  <a16:creationId xmlns:a16="http://schemas.microsoft.com/office/drawing/2014/main" id="{2FC2A0E0-E324-63AD-704C-C22887FF9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59" name="Rectangle 145">
              <a:extLst>
                <a:ext uri="{FF2B5EF4-FFF2-40B4-BE49-F238E27FC236}">
                  <a16:creationId xmlns:a16="http://schemas.microsoft.com/office/drawing/2014/main" id="{BB3551EB-EC84-300B-44CE-6526027CB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0" name="Rectangle 146">
              <a:extLst>
                <a:ext uri="{FF2B5EF4-FFF2-40B4-BE49-F238E27FC236}">
                  <a16:creationId xmlns:a16="http://schemas.microsoft.com/office/drawing/2014/main" id="{DCA2DA15-B485-3706-6470-A267D034A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1" name="Rectangle 147">
              <a:extLst>
                <a:ext uri="{FF2B5EF4-FFF2-40B4-BE49-F238E27FC236}">
                  <a16:creationId xmlns:a16="http://schemas.microsoft.com/office/drawing/2014/main" id="{09651FE0-B406-6298-5898-618FC7B93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2" name="Rectangle 148">
              <a:extLst>
                <a:ext uri="{FF2B5EF4-FFF2-40B4-BE49-F238E27FC236}">
                  <a16:creationId xmlns:a16="http://schemas.microsoft.com/office/drawing/2014/main" id="{9A28A556-0C95-8938-752D-1E8C62CC3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3" name="Rectangle 149">
              <a:extLst>
                <a:ext uri="{FF2B5EF4-FFF2-40B4-BE49-F238E27FC236}">
                  <a16:creationId xmlns:a16="http://schemas.microsoft.com/office/drawing/2014/main" id="{E4104B9F-278C-F37B-296C-B16C35315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4" name="Rectangle 150">
              <a:extLst>
                <a:ext uri="{FF2B5EF4-FFF2-40B4-BE49-F238E27FC236}">
                  <a16:creationId xmlns:a16="http://schemas.microsoft.com/office/drawing/2014/main" id="{1A2F364C-A7C6-3578-9B11-17DA42D56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5" name="Rectangle 151">
              <a:extLst>
                <a:ext uri="{FF2B5EF4-FFF2-40B4-BE49-F238E27FC236}">
                  <a16:creationId xmlns:a16="http://schemas.microsoft.com/office/drawing/2014/main" id="{C74FDCCB-15EC-679E-903A-DD60DC654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06266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6" name="Rectangle 152">
              <a:extLst>
                <a:ext uri="{FF2B5EF4-FFF2-40B4-BE49-F238E27FC236}">
                  <a16:creationId xmlns:a16="http://schemas.microsoft.com/office/drawing/2014/main" id="{FC477252-2877-B0AF-C2ED-E2CA3F4EC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06266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7" name="Rectangle 153">
              <a:extLst>
                <a:ext uri="{FF2B5EF4-FFF2-40B4-BE49-F238E27FC236}">
                  <a16:creationId xmlns:a16="http://schemas.microsoft.com/office/drawing/2014/main" id="{D9B4025D-C9F4-F3DB-22EB-C85C03CE6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8" name="Rectangle 154">
              <a:extLst>
                <a:ext uri="{FF2B5EF4-FFF2-40B4-BE49-F238E27FC236}">
                  <a16:creationId xmlns:a16="http://schemas.microsoft.com/office/drawing/2014/main" id="{7F02F90C-B88A-EBF4-5CAD-B721394B5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6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69" name="Rectangle 155">
              <a:extLst>
                <a:ext uri="{FF2B5EF4-FFF2-40B4-BE49-F238E27FC236}">
                  <a16:creationId xmlns:a16="http://schemas.microsoft.com/office/drawing/2014/main" id="{ABF04EB1-549C-1635-B70C-DEA01C7D0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76" y="60864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0" name="Rectangle 156">
              <a:extLst>
                <a:ext uri="{FF2B5EF4-FFF2-40B4-BE49-F238E27FC236}">
                  <a16:creationId xmlns:a16="http://schemas.microsoft.com/office/drawing/2014/main" id="{3142F062-8804-7DF6-4CC9-6F35A91DC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1" name="Rectangle 157">
              <a:extLst>
                <a:ext uri="{FF2B5EF4-FFF2-40B4-BE49-F238E27FC236}">
                  <a16:creationId xmlns:a16="http://schemas.microsoft.com/office/drawing/2014/main" id="{AC0C0E25-78AD-C799-0E17-9BEA78F40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0864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2" name="Rectangle 158">
              <a:extLst>
                <a:ext uri="{FF2B5EF4-FFF2-40B4-BE49-F238E27FC236}">
                  <a16:creationId xmlns:a16="http://schemas.microsoft.com/office/drawing/2014/main" id="{5D53F22D-D351-AC33-F812-EC572A7FE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0864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3" name="Rectangle 159">
              <a:extLst>
                <a:ext uri="{FF2B5EF4-FFF2-40B4-BE49-F238E27FC236}">
                  <a16:creationId xmlns:a16="http://schemas.microsoft.com/office/drawing/2014/main" id="{BA146983-74F0-60BC-E591-089DDF925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4" name="Rectangle 160">
              <a:extLst>
                <a:ext uri="{FF2B5EF4-FFF2-40B4-BE49-F238E27FC236}">
                  <a16:creationId xmlns:a16="http://schemas.microsoft.com/office/drawing/2014/main" id="{DA014D42-0CCA-2238-9C5E-B86F9A6F6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0864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5" name="Rectangle 161">
              <a:extLst>
                <a:ext uri="{FF2B5EF4-FFF2-40B4-BE49-F238E27FC236}">
                  <a16:creationId xmlns:a16="http://schemas.microsoft.com/office/drawing/2014/main" id="{5242F185-2D8E-F60E-8091-A428BD4AE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6" name="Rectangle 162">
              <a:extLst>
                <a:ext uri="{FF2B5EF4-FFF2-40B4-BE49-F238E27FC236}">
                  <a16:creationId xmlns:a16="http://schemas.microsoft.com/office/drawing/2014/main" id="{0B89B759-83AB-3DE8-9796-DE3E3212A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313" y="60864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7" name="Rectangle 163">
              <a:extLst>
                <a:ext uri="{FF2B5EF4-FFF2-40B4-BE49-F238E27FC236}">
                  <a16:creationId xmlns:a16="http://schemas.microsoft.com/office/drawing/2014/main" id="{987B5ED8-666A-ACDE-F272-5CDFF4A90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0864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8" name="Rectangle 164">
              <a:extLst>
                <a:ext uri="{FF2B5EF4-FFF2-40B4-BE49-F238E27FC236}">
                  <a16:creationId xmlns:a16="http://schemas.microsoft.com/office/drawing/2014/main" id="{7ED1E7DE-E12C-B093-6893-0FB70DCC1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738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79" name="Rectangle 165">
              <a:extLst>
                <a:ext uri="{FF2B5EF4-FFF2-40B4-BE49-F238E27FC236}">
                  <a16:creationId xmlns:a16="http://schemas.microsoft.com/office/drawing/2014/main" id="{30514219-985A-CCCF-A978-7F2A51A99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0" name="Rectangle 166">
              <a:extLst>
                <a:ext uri="{FF2B5EF4-FFF2-40B4-BE49-F238E27FC236}">
                  <a16:creationId xmlns:a16="http://schemas.microsoft.com/office/drawing/2014/main" id="{AA9FF01D-BF4B-58FA-C84C-29DEB2B31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1" name="Rectangle 167">
              <a:extLst>
                <a:ext uri="{FF2B5EF4-FFF2-40B4-BE49-F238E27FC236}">
                  <a16:creationId xmlns:a16="http://schemas.microsoft.com/office/drawing/2014/main" id="{94C3E1D1-F38D-A566-3C59-B3827B7A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6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2" name="Rectangle 168">
              <a:extLst>
                <a:ext uri="{FF2B5EF4-FFF2-40B4-BE49-F238E27FC236}">
                  <a16:creationId xmlns:a16="http://schemas.microsoft.com/office/drawing/2014/main" id="{F7EF9DDA-ED16-4723-F082-479A04331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3" name="Rectangle 169">
              <a:extLst>
                <a:ext uri="{FF2B5EF4-FFF2-40B4-BE49-F238E27FC236}">
                  <a16:creationId xmlns:a16="http://schemas.microsoft.com/office/drawing/2014/main" id="{8F9915EE-C64A-AF1F-33E9-2AB8E6831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4" name="Rectangle 170">
              <a:extLst>
                <a:ext uri="{FF2B5EF4-FFF2-40B4-BE49-F238E27FC236}">
                  <a16:creationId xmlns:a16="http://schemas.microsoft.com/office/drawing/2014/main" id="{EA05C1B5-4EEC-88F9-17E2-3C45B60D4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5" name="Rectangle 171">
              <a:extLst>
                <a:ext uri="{FF2B5EF4-FFF2-40B4-BE49-F238E27FC236}">
                  <a16:creationId xmlns:a16="http://schemas.microsoft.com/office/drawing/2014/main" id="{69E6F643-701B-86E1-95EF-D4D33FCE9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6" name="Rectangle 172">
              <a:extLst>
                <a:ext uri="{FF2B5EF4-FFF2-40B4-BE49-F238E27FC236}">
                  <a16:creationId xmlns:a16="http://schemas.microsoft.com/office/drawing/2014/main" id="{F882B7A0-35A5-A3C1-BCF5-BFD84E285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7" name="Rectangle 173">
              <a:extLst>
                <a:ext uri="{FF2B5EF4-FFF2-40B4-BE49-F238E27FC236}">
                  <a16:creationId xmlns:a16="http://schemas.microsoft.com/office/drawing/2014/main" id="{7D7E8A46-A847-06F4-5D1E-3A666BA05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8" name="Rectangle 174">
              <a:extLst>
                <a:ext uri="{FF2B5EF4-FFF2-40B4-BE49-F238E27FC236}">
                  <a16:creationId xmlns:a16="http://schemas.microsoft.com/office/drawing/2014/main" id="{94CC12FF-964C-FBF0-5016-8BBA54A14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89" name="Rectangle 175">
              <a:extLst>
                <a:ext uri="{FF2B5EF4-FFF2-40B4-BE49-F238E27FC236}">
                  <a16:creationId xmlns:a16="http://schemas.microsoft.com/office/drawing/2014/main" id="{F4135729-F11A-E563-E62F-A41EEF67C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0" name="Rectangle 176">
              <a:extLst>
                <a:ext uri="{FF2B5EF4-FFF2-40B4-BE49-F238E27FC236}">
                  <a16:creationId xmlns:a16="http://schemas.microsoft.com/office/drawing/2014/main" id="{65239C2C-1591-F54D-7ECE-B1B18996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1" name="Rectangle 177">
              <a:extLst>
                <a:ext uri="{FF2B5EF4-FFF2-40B4-BE49-F238E27FC236}">
                  <a16:creationId xmlns:a16="http://schemas.microsoft.com/office/drawing/2014/main" id="{A8A59910-290A-1D8F-D359-312FD3D3C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313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2" name="Rectangle 178">
              <a:extLst>
                <a:ext uri="{FF2B5EF4-FFF2-40B4-BE49-F238E27FC236}">
                  <a16:creationId xmlns:a16="http://schemas.microsoft.com/office/drawing/2014/main" id="{3F0B8523-95F6-2A84-952E-58FD52C56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1" y="61087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3" name="Rectangle 179">
              <a:extLst>
                <a:ext uri="{FF2B5EF4-FFF2-40B4-BE49-F238E27FC236}">
                  <a16:creationId xmlns:a16="http://schemas.microsoft.com/office/drawing/2014/main" id="{551074E0-92F7-23E8-3FEB-B78E01308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1087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4" name="Rectangle 180">
              <a:extLst>
                <a:ext uri="{FF2B5EF4-FFF2-40B4-BE49-F238E27FC236}">
                  <a16:creationId xmlns:a16="http://schemas.microsoft.com/office/drawing/2014/main" id="{54B64AFB-EC38-787F-D522-16506B5C3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1325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5" name="Rectangle 181">
              <a:extLst>
                <a:ext uri="{FF2B5EF4-FFF2-40B4-BE49-F238E27FC236}">
                  <a16:creationId xmlns:a16="http://schemas.microsoft.com/office/drawing/2014/main" id="{7E3B303C-E4CF-E182-FBB0-A5252B679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6" name="Rectangle 182">
              <a:extLst>
                <a:ext uri="{FF2B5EF4-FFF2-40B4-BE49-F238E27FC236}">
                  <a16:creationId xmlns:a16="http://schemas.microsoft.com/office/drawing/2014/main" id="{F7D92D50-527C-A3A9-B5C4-C202D2F17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001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7" name="Rectangle 183">
              <a:extLst>
                <a:ext uri="{FF2B5EF4-FFF2-40B4-BE49-F238E27FC236}">
                  <a16:creationId xmlns:a16="http://schemas.microsoft.com/office/drawing/2014/main" id="{ED66DDB2-95B8-4849-71DE-D93C8D99D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8" name="Rectangle 184">
              <a:extLst>
                <a:ext uri="{FF2B5EF4-FFF2-40B4-BE49-F238E27FC236}">
                  <a16:creationId xmlns:a16="http://schemas.microsoft.com/office/drawing/2014/main" id="{39D8461D-3349-618E-4C2A-935B8B3AD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76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99" name="Rectangle 185">
              <a:extLst>
                <a:ext uri="{FF2B5EF4-FFF2-40B4-BE49-F238E27FC236}">
                  <a16:creationId xmlns:a16="http://schemas.microsoft.com/office/drawing/2014/main" id="{9CB10AD1-F752-A04C-50AA-814B1CFE2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0" name="Rectangle 186">
              <a:extLst>
                <a:ext uri="{FF2B5EF4-FFF2-40B4-BE49-F238E27FC236}">
                  <a16:creationId xmlns:a16="http://schemas.microsoft.com/office/drawing/2014/main" id="{8FBB3380-8636-A084-2458-DE082B30A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1" name="Rectangle 187">
              <a:extLst>
                <a:ext uri="{FF2B5EF4-FFF2-40B4-BE49-F238E27FC236}">
                  <a16:creationId xmlns:a16="http://schemas.microsoft.com/office/drawing/2014/main" id="{26996424-47FD-16AC-9080-569AEBB54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2" name="Rectangle 188">
              <a:extLst>
                <a:ext uri="{FF2B5EF4-FFF2-40B4-BE49-F238E27FC236}">
                  <a16:creationId xmlns:a16="http://schemas.microsoft.com/office/drawing/2014/main" id="{668590F4-CE4C-7163-C529-1DC15928D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1325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3" name="Rectangle 189">
              <a:extLst>
                <a:ext uri="{FF2B5EF4-FFF2-40B4-BE49-F238E27FC236}">
                  <a16:creationId xmlns:a16="http://schemas.microsoft.com/office/drawing/2014/main" id="{80D7D5BF-A658-764B-BC24-1CBFC8F12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4" name="Rectangle 190">
              <a:extLst>
                <a:ext uri="{FF2B5EF4-FFF2-40B4-BE49-F238E27FC236}">
                  <a16:creationId xmlns:a16="http://schemas.microsoft.com/office/drawing/2014/main" id="{5FB82729-3232-5131-0F5D-3A159DA2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6" y="61325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5" name="Rectangle 191">
              <a:extLst>
                <a:ext uri="{FF2B5EF4-FFF2-40B4-BE49-F238E27FC236}">
                  <a16:creationId xmlns:a16="http://schemas.microsoft.com/office/drawing/2014/main" id="{34C30390-267C-D410-4387-389EFB473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6" name="Rectangle 192">
              <a:extLst>
                <a:ext uri="{FF2B5EF4-FFF2-40B4-BE49-F238E27FC236}">
                  <a16:creationId xmlns:a16="http://schemas.microsoft.com/office/drawing/2014/main" id="{42E833BA-B2CA-C65B-0F1A-7E5BEF602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313" y="61325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7" name="Rectangle 193">
              <a:extLst>
                <a:ext uri="{FF2B5EF4-FFF2-40B4-BE49-F238E27FC236}">
                  <a16:creationId xmlns:a16="http://schemas.microsoft.com/office/drawing/2014/main" id="{B7375D31-61E0-23D6-CFA5-879E063D4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1325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8" name="Rectangle 194">
              <a:extLst>
                <a:ext uri="{FF2B5EF4-FFF2-40B4-BE49-F238E27FC236}">
                  <a16:creationId xmlns:a16="http://schemas.microsoft.com/office/drawing/2014/main" id="{BBF5862E-1990-BEE6-4287-0BE04E137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1325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09" name="Rectangle 195">
              <a:extLst>
                <a:ext uri="{FF2B5EF4-FFF2-40B4-BE49-F238E27FC236}">
                  <a16:creationId xmlns:a16="http://schemas.microsoft.com/office/drawing/2014/main" id="{2B176595-36BD-4877-7E47-20C802730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0" name="Rectangle 196">
              <a:extLst>
                <a:ext uri="{FF2B5EF4-FFF2-40B4-BE49-F238E27FC236}">
                  <a16:creationId xmlns:a16="http://schemas.microsoft.com/office/drawing/2014/main" id="{12AA2914-FDB6-276F-082E-75F74564B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1547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1" name="Rectangle 197">
              <a:extLst>
                <a:ext uri="{FF2B5EF4-FFF2-40B4-BE49-F238E27FC236}">
                  <a16:creationId xmlns:a16="http://schemas.microsoft.com/office/drawing/2014/main" id="{2019300C-8D94-61EA-17D8-657CA1CFC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001" y="61547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2" name="Rectangle 198">
              <a:extLst>
                <a:ext uri="{FF2B5EF4-FFF2-40B4-BE49-F238E27FC236}">
                  <a16:creationId xmlns:a16="http://schemas.microsoft.com/office/drawing/2014/main" id="{9646F2F6-BD60-F746-BEB4-0E6FA07F8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6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3" name="Rectangle 199">
              <a:extLst>
                <a:ext uri="{FF2B5EF4-FFF2-40B4-BE49-F238E27FC236}">
                  <a16:creationId xmlns:a16="http://schemas.microsoft.com/office/drawing/2014/main" id="{52172BB9-B2A9-2045-8FC1-6F3FF963C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4" name="Rectangle 200">
              <a:extLst>
                <a:ext uri="{FF2B5EF4-FFF2-40B4-BE49-F238E27FC236}">
                  <a16:creationId xmlns:a16="http://schemas.microsoft.com/office/drawing/2014/main" id="{2DD87EE7-D781-4C56-DF06-E484A6E96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61547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5" name="Rectangle 201">
              <a:extLst>
                <a:ext uri="{FF2B5EF4-FFF2-40B4-BE49-F238E27FC236}">
                  <a16:creationId xmlns:a16="http://schemas.microsoft.com/office/drawing/2014/main" id="{C6F7BDA2-A87A-C506-D4BA-05EBA18D7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6" name="Rectangle 202">
              <a:extLst>
                <a:ext uri="{FF2B5EF4-FFF2-40B4-BE49-F238E27FC236}">
                  <a16:creationId xmlns:a16="http://schemas.microsoft.com/office/drawing/2014/main" id="{E4325804-C202-483B-0871-5AE2FB1C3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1547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7" name="Rectangle 203">
              <a:extLst>
                <a:ext uri="{FF2B5EF4-FFF2-40B4-BE49-F238E27FC236}">
                  <a16:creationId xmlns:a16="http://schemas.microsoft.com/office/drawing/2014/main" id="{E171EB2B-12DF-241E-DB48-5AE853A5D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8" name="Rectangle 204">
              <a:extLst>
                <a:ext uri="{FF2B5EF4-FFF2-40B4-BE49-F238E27FC236}">
                  <a16:creationId xmlns:a16="http://schemas.microsoft.com/office/drawing/2014/main" id="{0F508FEF-6A9D-4032-CF17-6230ABC95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1" y="61547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19" name="Rectangle 205">
              <a:extLst>
                <a:ext uri="{FF2B5EF4-FFF2-40B4-BE49-F238E27FC236}">
                  <a16:creationId xmlns:a16="http://schemas.microsoft.com/office/drawing/2014/main" id="{34548811-CA84-0C56-A9A4-0D2142B3D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1547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grpSp>
          <p:nvGrpSpPr>
            <p:cNvPr id="5" name="Group 407">
              <a:extLst>
                <a:ext uri="{FF2B5EF4-FFF2-40B4-BE49-F238E27FC236}">
                  <a16:creationId xmlns:a16="http://schemas.microsoft.com/office/drawing/2014/main" id="{4E3566CA-C0EE-3954-858D-BAC016F7F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7738" y="6154738"/>
              <a:ext cx="755650" cy="366713"/>
              <a:chOff x="4597" y="3877"/>
              <a:chExt cx="476" cy="231"/>
            </a:xfrm>
          </p:grpSpPr>
          <p:sp>
            <p:nvSpPr>
              <p:cNvPr id="51" name="Rectangle 207">
                <a:extLst>
                  <a:ext uri="{FF2B5EF4-FFF2-40B4-BE49-F238E27FC236}">
                    <a16:creationId xmlns:a16="http://schemas.microsoft.com/office/drawing/2014/main" id="{853B2D7E-A7D9-CBC8-1006-CE292E320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87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2" name="Rectangle 208">
                <a:extLst>
                  <a:ext uri="{FF2B5EF4-FFF2-40B4-BE49-F238E27FC236}">
                    <a16:creationId xmlns:a16="http://schemas.microsoft.com/office/drawing/2014/main" id="{2E550EBC-9396-8BD7-4F0A-4BCF0D627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87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3" name="Rectangle 209">
                <a:extLst>
                  <a:ext uri="{FF2B5EF4-FFF2-40B4-BE49-F238E27FC236}">
                    <a16:creationId xmlns:a16="http://schemas.microsoft.com/office/drawing/2014/main" id="{3B1E9D51-0617-C827-99E7-BB74DDCFD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87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4" name="Rectangle 210">
                <a:extLst>
                  <a:ext uri="{FF2B5EF4-FFF2-40B4-BE49-F238E27FC236}">
                    <a16:creationId xmlns:a16="http://schemas.microsoft.com/office/drawing/2014/main" id="{8A6022F7-ED09-FC74-AA69-EDCE81DA4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87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5" name="Rectangle 211">
                <a:extLst>
                  <a:ext uri="{FF2B5EF4-FFF2-40B4-BE49-F238E27FC236}">
                    <a16:creationId xmlns:a16="http://schemas.microsoft.com/office/drawing/2014/main" id="{BDE91361-48A7-9F43-8ED2-286425BCD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7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6" name="Rectangle 212">
                <a:extLst>
                  <a:ext uri="{FF2B5EF4-FFF2-40B4-BE49-F238E27FC236}">
                    <a16:creationId xmlns:a16="http://schemas.microsoft.com/office/drawing/2014/main" id="{3784D502-BC99-C5AF-8DF6-2A0BFFD23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7" name="Rectangle 213">
                <a:extLst>
                  <a:ext uri="{FF2B5EF4-FFF2-40B4-BE49-F238E27FC236}">
                    <a16:creationId xmlns:a16="http://schemas.microsoft.com/office/drawing/2014/main" id="{507CC149-CB62-E988-C894-9C9DBE88E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8" name="Rectangle 214">
                <a:extLst>
                  <a:ext uri="{FF2B5EF4-FFF2-40B4-BE49-F238E27FC236}">
                    <a16:creationId xmlns:a16="http://schemas.microsoft.com/office/drawing/2014/main" id="{05CF7CBA-5B67-602B-94F8-B1EC3FAEA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59" name="Rectangle 215">
                <a:extLst>
                  <a:ext uri="{FF2B5EF4-FFF2-40B4-BE49-F238E27FC236}">
                    <a16:creationId xmlns:a16="http://schemas.microsoft.com/office/drawing/2014/main" id="{D18F86AF-1073-005A-C4CF-4BE57AA28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60" name="Rectangle 216">
                <a:extLst>
                  <a:ext uri="{FF2B5EF4-FFF2-40B4-BE49-F238E27FC236}">
                    <a16:creationId xmlns:a16="http://schemas.microsoft.com/office/drawing/2014/main" id="{73A13649-B343-9214-CB9E-A847C6216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61" name="Rectangle 217">
                <a:extLst>
                  <a:ext uri="{FF2B5EF4-FFF2-40B4-BE49-F238E27FC236}">
                    <a16:creationId xmlns:a16="http://schemas.microsoft.com/office/drawing/2014/main" id="{7DF4EABF-8702-3B6E-BD4E-E6BDC4B7F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62" name="Rectangle 218">
                <a:extLst>
                  <a:ext uri="{FF2B5EF4-FFF2-40B4-BE49-F238E27FC236}">
                    <a16:creationId xmlns:a16="http://schemas.microsoft.com/office/drawing/2014/main" id="{F082839B-BEEF-B110-7B76-BA382DE04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89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63" name="Rectangle 219">
                <a:extLst>
                  <a:ext uri="{FF2B5EF4-FFF2-40B4-BE49-F238E27FC236}">
                    <a16:creationId xmlns:a16="http://schemas.microsoft.com/office/drawing/2014/main" id="{717F3A86-9E01-8886-32E6-1145EA079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496" name="Rectangle 220">
                <a:extLst>
                  <a:ext uri="{FF2B5EF4-FFF2-40B4-BE49-F238E27FC236}">
                    <a16:creationId xmlns:a16="http://schemas.microsoft.com/office/drawing/2014/main" id="{4BF8CEBA-9200-7796-ACAC-25E13B273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89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497" name="Rectangle 221">
                <a:extLst>
                  <a:ext uri="{FF2B5EF4-FFF2-40B4-BE49-F238E27FC236}">
                    <a16:creationId xmlns:a16="http://schemas.microsoft.com/office/drawing/2014/main" id="{E29944FC-727C-7B0C-5B1C-EF5EA26E1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89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498" name="Rectangle 222">
                <a:extLst>
                  <a:ext uri="{FF2B5EF4-FFF2-40B4-BE49-F238E27FC236}">
                    <a16:creationId xmlns:a16="http://schemas.microsoft.com/office/drawing/2014/main" id="{1DA8594A-60B8-16A2-0B8E-61D3C7E73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499" name="Rectangle 223">
                <a:extLst>
                  <a:ext uri="{FF2B5EF4-FFF2-40B4-BE49-F238E27FC236}">
                    <a16:creationId xmlns:a16="http://schemas.microsoft.com/office/drawing/2014/main" id="{D4E28687-D920-48FC-8799-B375B298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89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1" name="Rectangle 224">
                <a:extLst>
                  <a:ext uri="{FF2B5EF4-FFF2-40B4-BE49-F238E27FC236}">
                    <a16:creationId xmlns:a16="http://schemas.microsoft.com/office/drawing/2014/main" id="{1FFF9918-B55F-361B-231F-C80750D52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89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2" name="Rectangle 225">
                <a:extLst>
                  <a:ext uri="{FF2B5EF4-FFF2-40B4-BE49-F238E27FC236}">
                    <a16:creationId xmlns:a16="http://schemas.microsoft.com/office/drawing/2014/main" id="{D4DE4A1A-D323-F172-5745-F6AD8C702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89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3" name="Rectangle 226">
                <a:extLst>
                  <a:ext uri="{FF2B5EF4-FFF2-40B4-BE49-F238E27FC236}">
                    <a16:creationId xmlns:a16="http://schemas.microsoft.com/office/drawing/2014/main" id="{7FEEFC44-36DF-5F53-6C69-8F7494439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4" name="Rectangle 227">
                <a:extLst>
                  <a:ext uri="{FF2B5EF4-FFF2-40B4-BE49-F238E27FC236}">
                    <a16:creationId xmlns:a16="http://schemas.microsoft.com/office/drawing/2014/main" id="{F3BACEF9-DC0E-75EC-A8B1-2D0C7714A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5" name="Rectangle 228">
                <a:extLst>
                  <a:ext uri="{FF2B5EF4-FFF2-40B4-BE49-F238E27FC236}">
                    <a16:creationId xmlns:a16="http://schemas.microsoft.com/office/drawing/2014/main" id="{A280F744-77CD-C651-5924-8C132AAC0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6" name="Rectangle 229">
                <a:extLst>
                  <a:ext uri="{FF2B5EF4-FFF2-40B4-BE49-F238E27FC236}">
                    <a16:creationId xmlns:a16="http://schemas.microsoft.com/office/drawing/2014/main" id="{9B39F9DA-9011-3A4A-F437-AB5C59D9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7" name="Rectangle 230">
                <a:extLst>
                  <a:ext uri="{FF2B5EF4-FFF2-40B4-BE49-F238E27FC236}">
                    <a16:creationId xmlns:a16="http://schemas.microsoft.com/office/drawing/2014/main" id="{D50FEAE4-C62F-C1F0-CB17-E1D76D532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8" name="Rectangle 231">
                <a:extLst>
                  <a:ext uri="{FF2B5EF4-FFF2-40B4-BE49-F238E27FC236}">
                    <a16:creationId xmlns:a16="http://schemas.microsoft.com/office/drawing/2014/main" id="{560E1402-58B6-4D10-2C78-8ABBDFE37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09" name="Rectangle 232">
                <a:extLst>
                  <a:ext uri="{FF2B5EF4-FFF2-40B4-BE49-F238E27FC236}">
                    <a16:creationId xmlns:a16="http://schemas.microsoft.com/office/drawing/2014/main" id="{D84D1301-8075-F945-2AFA-EB2921F5B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0" name="Rectangle 233">
                <a:extLst>
                  <a:ext uri="{FF2B5EF4-FFF2-40B4-BE49-F238E27FC236}">
                    <a16:creationId xmlns:a16="http://schemas.microsoft.com/office/drawing/2014/main" id="{56606A8B-4A68-21CB-9C18-616BE4716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1" name="Rectangle 234">
                <a:extLst>
                  <a:ext uri="{FF2B5EF4-FFF2-40B4-BE49-F238E27FC236}">
                    <a16:creationId xmlns:a16="http://schemas.microsoft.com/office/drawing/2014/main" id="{B7CF13FA-92E0-072E-6297-230EC68F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2" name="Rectangle 235">
                <a:extLst>
                  <a:ext uri="{FF2B5EF4-FFF2-40B4-BE49-F238E27FC236}">
                    <a16:creationId xmlns:a16="http://schemas.microsoft.com/office/drawing/2014/main" id="{5D3F6B6E-9A77-A7D0-B9FD-62B29FC1B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3" name="Rectangle 236">
                <a:extLst>
                  <a:ext uri="{FF2B5EF4-FFF2-40B4-BE49-F238E27FC236}">
                    <a16:creationId xmlns:a16="http://schemas.microsoft.com/office/drawing/2014/main" id="{72017450-26A7-BC08-BFEC-51AA7C1BB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0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4" name="Rectangle 237">
                <a:extLst>
                  <a:ext uri="{FF2B5EF4-FFF2-40B4-BE49-F238E27FC236}">
                    <a16:creationId xmlns:a16="http://schemas.microsoft.com/office/drawing/2014/main" id="{9F3ACE20-8F58-899A-ACCB-2CF320303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390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5" name="Rectangle 238">
                <a:extLst>
                  <a:ext uri="{FF2B5EF4-FFF2-40B4-BE49-F238E27FC236}">
                    <a16:creationId xmlns:a16="http://schemas.microsoft.com/office/drawing/2014/main" id="{378DC515-F7DC-D053-A819-D81CA4AB6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7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6" name="Rectangle 239">
                <a:extLst>
                  <a:ext uri="{FF2B5EF4-FFF2-40B4-BE49-F238E27FC236}">
                    <a16:creationId xmlns:a16="http://schemas.microsoft.com/office/drawing/2014/main" id="{67F14FD8-9157-BE4C-94A1-3FDE5EC94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2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7" name="Rectangle 240">
                <a:extLst>
                  <a:ext uri="{FF2B5EF4-FFF2-40B4-BE49-F238E27FC236}">
                    <a16:creationId xmlns:a16="http://schemas.microsoft.com/office/drawing/2014/main" id="{38B7D390-4B49-BFC9-AACB-149F4115F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8" name="Rectangle 241">
                <a:extLst>
                  <a:ext uri="{FF2B5EF4-FFF2-40B4-BE49-F238E27FC236}">
                    <a16:creationId xmlns:a16="http://schemas.microsoft.com/office/drawing/2014/main" id="{DF3196CF-0AA9-2C7E-D6E9-BE0A2214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92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19" name="Rectangle 242">
                <a:extLst>
                  <a:ext uri="{FF2B5EF4-FFF2-40B4-BE49-F238E27FC236}">
                    <a16:creationId xmlns:a16="http://schemas.microsoft.com/office/drawing/2014/main" id="{414D01B7-035D-8AD4-D26D-3BE3AC613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0" name="Rectangle 243">
                <a:extLst>
                  <a:ext uri="{FF2B5EF4-FFF2-40B4-BE49-F238E27FC236}">
                    <a16:creationId xmlns:a16="http://schemas.microsoft.com/office/drawing/2014/main" id="{C5BFC4A7-C98F-4CB1-A767-4CC74B5B1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1" name="Rectangle 244">
                <a:extLst>
                  <a:ext uri="{FF2B5EF4-FFF2-40B4-BE49-F238E27FC236}">
                    <a16:creationId xmlns:a16="http://schemas.microsoft.com/office/drawing/2014/main" id="{C7B7731D-DA29-638B-7178-DE7D94A1C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2" name="Rectangle 245">
                <a:extLst>
                  <a:ext uri="{FF2B5EF4-FFF2-40B4-BE49-F238E27FC236}">
                    <a16:creationId xmlns:a16="http://schemas.microsoft.com/office/drawing/2014/main" id="{11B2E1FA-0EA0-0DD9-5C86-8FF489340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2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3" name="Rectangle 246">
                <a:extLst>
                  <a:ext uri="{FF2B5EF4-FFF2-40B4-BE49-F238E27FC236}">
                    <a16:creationId xmlns:a16="http://schemas.microsoft.com/office/drawing/2014/main" id="{651D4719-9B3F-B9D4-B48D-06522366D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92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4" name="Rectangle 247">
                <a:extLst>
                  <a:ext uri="{FF2B5EF4-FFF2-40B4-BE49-F238E27FC236}">
                    <a16:creationId xmlns:a16="http://schemas.microsoft.com/office/drawing/2014/main" id="{A8FFC4AF-9B30-BEB0-616C-A210AB3EE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2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5" name="Rectangle 248">
                <a:extLst>
                  <a:ext uri="{FF2B5EF4-FFF2-40B4-BE49-F238E27FC236}">
                    <a16:creationId xmlns:a16="http://schemas.microsoft.com/office/drawing/2014/main" id="{1AE1962D-1A3C-536F-886C-40CE757D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2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6" name="Rectangle 249">
                <a:extLst>
                  <a:ext uri="{FF2B5EF4-FFF2-40B4-BE49-F238E27FC236}">
                    <a16:creationId xmlns:a16="http://schemas.microsoft.com/office/drawing/2014/main" id="{325593EB-3A4B-761D-395A-05EF68389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7" name="Rectangle 250">
                <a:extLst>
                  <a:ext uri="{FF2B5EF4-FFF2-40B4-BE49-F238E27FC236}">
                    <a16:creationId xmlns:a16="http://schemas.microsoft.com/office/drawing/2014/main" id="{FFCD282A-E58B-3E8A-3948-CCAECBD4D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8" name="Rectangle 251">
                <a:extLst>
                  <a:ext uri="{FF2B5EF4-FFF2-40B4-BE49-F238E27FC236}">
                    <a16:creationId xmlns:a16="http://schemas.microsoft.com/office/drawing/2014/main" id="{2B8AAA27-236A-1756-06B7-1A40AAD0E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29" name="Rectangle 252">
                <a:extLst>
                  <a:ext uri="{FF2B5EF4-FFF2-40B4-BE49-F238E27FC236}">
                    <a16:creationId xmlns:a16="http://schemas.microsoft.com/office/drawing/2014/main" id="{89CC2BCF-A771-F6A1-6EAE-FCC1DCD7A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393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0" name="Rectangle 253">
                <a:extLst>
                  <a:ext uri="{FF2B5EF4-FFF2-40B4-BE49-F238E27FC236}">
                    <a16:creationId xmlns:a16="http://schemas.microsoft.com/office/drawing/2014/main" id="{43938890-A922-793E-C5BD-613719E45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1" name="Rectangle 254">
                <a:extLst>
                  <a:ext uri="{FF2B5EF4-FFF2-40B4-BE49-F238E27FC236}">
                    <a16:creationId xmlns:a16="http://schemas.microsoft.com/office/drawing/2014/main" id="{E34FB021-B40F-B078-B7AB-3EFEC48AB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2" name="Rectangle 255">
                <a:extLst>
                  <a:ext uri="{FF2B5EF4-FFF2-40B4-BE49-F238E27FC236}">
                    <a16:creationId xmlns:a16="http://schemas.microsoft.com/office/drawing/2014/main" id="{AF7C0B91-F45B-9280-1C82-2D9001B26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93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3" name="Rectangle 256">
                <a:extLst>
                  <a:ext uri="{FF2B5EF4-FFF2-40B4-BE49-F238E27FC236}">
                    <a16:creationId xmlns:a16="http://schemas.microsoft.com/office/drawing/2014/main" id="{D8B03CE5-76AF-D53C-4618-6AB6B5C1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4" name="Rectangle 257">
                <a:extLst>
                  <a:ext uri="{FF2B5EF4-FFF2-40B4-BE49-F238E27FC236}">
                    <a16:creationId xmlns:a16="http://schemas.microsoft.com/office/drawing/2014/main" id="{74D06403-729B-DFA9-8080-D2AF406D4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93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5" name="Rectangle 258">
                <a:extLst>
                  <a:ext uri="{FF2B5EF4-FFF2-40B4-BE49-F238E27FC236}">
                    <a16:creationId xmlns:a16="http://schemas.microsoft.com/office/drawing/2014/main" id="{CE11A825-679B-08C9-750D-3E3A17EF8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6" name="Rectangle 259">
                <a:extLst>
                  <a:ext uri="{FF2B5EF4-FFF2-40B4-BE49-F238E27FC236}">
                    <a16:creationId xmlns:a16="http://schemas.microsoft.com/office/drawing/2014/main" id="{FB45D163-0046-001D-C370-CAF934A72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393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7" name="Rectangle 260">
                <a:extLst>
                  <a:ext uri="{FF2B5EF4-FFF2-40B4-BE49-F238E27FC236}">
                    <a16:creationId xmlns:a16="http://schemas.microsoft.com/office/drawing/2014/main" id="{A6C19AF3-6EBA-061E-FF8B-EB02F649A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3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8" name="Rectangle 261">
                <a:extLst>
                  <a:ext uri="{FF2B5EF4-FFF2-40B4-BE49-F238E27FC236}">
                    <a16:creationId xmlns:a16="http://schemas.microsoft.com/office/drawing/2014/main" id="{FC899D8B-3B95-1D64-D91A-9A6B3D542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39" name="Rectangle 262">
                <a:extLst>
                  <a:ext uri="{FF2B5EF4-FFF2-40B4-BE49-F238E27FC236}">
                    <a16:creationId xmlns:a16="http://schemas.microsoft.com/office/drawing/2014/main" id="{10A7BA5C-5C7D-6609-14D5-CA2A4E26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0" name="Rectangle 263">
                <a:extLst>
                  <a:ext uri="{FF2B5EF4-FFF2-40B4-BE49-F238E27FC236}">
                    <a16:creationId xmlns:a16="http://schemas.microsoft.com/office/drawing/2014/main" id="{069FD73A-FE8E-CA81-2916-D1A150027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1" name="Rectangle 264">
                <a:extLst>
                  <a:ext uri="{FF2B5EF4-FFF2-40B4-BE49-F238E27FC236}">
                    <a16:creationId xmlns:a16="http://schemas.microsoft.com/office/drawing/2014/main" id="{A6E85059-6322-516E-5A57-ACD72E8CE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2" name="Rectangle 265">
                <a:extLst>
                  <a:ext uri="{FF2B5EF4-FFF2-40B4-BE49-F238E27FC236}">
                    <a16:creationId xmlns:a16="http://schemas.microsoft.com/office/drawing/2014/main" id="{559ED246-28D8-282A-7950-3B94ADD55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4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3" name="Rectangle 266">
                <a:extLst>
                  <a:ext uri="{FF2B5EF4-FFF2-40B4-BE49-F238E27FC236}">
                    <a16:creationId xmlns:a16="http://schemas.microsoft.com/office/drawing/2014/main" id="{1E3285B5-97C5-DED2-49A0-E8D5F00AD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4" name="Rectangle 267">
                <a:extLst>
                  <a:ext uri="{FF2B5EF4-FFF2-40B4-BE49-F238E27FC236}">
                    <a16:creationId xmlns:a16="http://schemas.microsoft.com/office/drawing/2014/main" id="{98A2D726-A6BA-43CC-9546-BE286B1EB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4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5" name="Rectangle 268">
                <a:extLst>
                  <a:ext uri="{FF2B5EF4-FFF2-40B4-BE49-F238E27FC236}">
                    <a16:creationId xmlns:a16="http://schemas.microsoft.com/office/drawing/2014/main" id="{77302F0D-4FF4-4A96-1513-E14A83BB3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4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6" name="Rectangle 269">
                <a:extLst>
                  <a:ext uri="{FF2B5EF4-FFF2-40B4-BE49-F238E27FC236}">
                    <a16:creationId xmlns:a16="http://schemas.microsoft.com/office/drawing/2014/main" id="{9CB8F6EB-91C8-034A-ED0C-C915F651D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4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7" name="Rectangle 270">
                <a:extLst>
                  <a:ext uri="{FF2B5EF4-FFF2-40B4-BE49-F238E27FC236}">
                    <a16:creationId xmlns:a16="http://schemas.microsoft.com/office/drawing/2014/main" id="{54481C71-9FEC-C21A-DC0B-982299C57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8" name="Rectangle 271">
                <a:extLst>
                  <a:ext uri="{FF2B5EF4-FFF2-40B4-BE49-F238E27FC236}">
                    <a16:creationId xmlns:a16="http://schemas.microsoft.com/office/drawing/2014/main" id="{CE57E95F-8A0F-3FC0-A63C-6049FD24C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49" name="Rectangle 272">
                <a:extLst>
                  <a:ext uri="{FF2B5EF4-FFF2-40B4-BE49-F238E27FC236}">
                    <a16:creationId xmlns:a16="http://schemas.microsoft.com/office/drawing/2014/main" id="{37B99BE0-F89E-81B6-4D3A-67A626BD7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394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0" name="Rectangle 273">
                <a:extLst>
                  <a:ext uri="{FF2B5EF4-FFF2-40B4-BE49-F238E27FC236}">
                    <a16:creationId xmlns:a16="http://schemas.microsoft.com/office/drawing/2014/main" id="{A78486C4-7AA0-1EBB-F040-24F349237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4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1" name="Rectangle 274">
                <a:extLst>
                  <a:ext uri="{FF2B5EF4-FFF2-40B4-BE49-F238E27FC236}">
                    <a16:creationId xmlns:a16="http://schemas.microsoft.com/office/drawing/2014/main" id="{25B5E707-19CF-A680-8FB9-CCFF9DEAF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6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2" name="Rectangle 275">
                <a:extLst>
                  <a:ext uri="{FF2B5EF4-FFF2-40B4-BE49-F238E27FC236}">
                    <a16:creationId xmlns:a16="http://schemas.microsoft.com/office/drawing/2014/main" id="{467F56DF-12F3-EDE5-643E-8CEA28976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96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3" name="Rectangle 276">
                <a:extLst>
                  <a:ext uri="{FF2B5EF4-FFF2-40B4-BE49-F238E27FC236}">
                    <a16:creationId xmlns:a16="http://schemas.microsoft.com/office/drawing/2014/main" id="{3FF62A0A-1FB2-12F5-42EE-047B9A2C6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6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4" name="Rectangle 277">
                <a:extLst>
                  <a:ext uri="{FF2B5EF4-FFF2-40B4-BE49-F238E27FC236}">
                    <a16:creationId xmlns:a16="http://schemas.microsoft.com/office/drawing/2014/main" id="{981F49D3-AA9E-FC2F-539F-8AF2280C5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96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5" name="Rectangle 278">
                <a:extLst>
                  <a:ext uri="{FF2B5EF4-FFF2-40B4-BE49-F238E27FC236}">
                    <a16:creationId xmlns:a16="http://schemas.microsoft.com/office/drawing/2014/main" id="{E516BFB3-66A4-4D0F-E7F9-8C09E85B4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6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6" name="Rectangle 279">
                <a:extLst>
                  <a:ext uri="{FF2B5EF4-FFF2-40B4-BE49-F238E27FC236}">
                    <a16:creationId xmlns:a16="http://schemas.microsoft.com/office/drawing/2014/main" id="{02D6E7F6-30C4-F2CB-484E-B4E27FC85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396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7" name="Rectangle 280">
                <a:extLst>
                  <a:ext uri="{FF2B5EF4-FFF2-40B4-BE49-F238E27FC236}">
                    <a16:creationId xmlns:a16="http://schemas.microsoft.com/office/drawing/2014/main" id="{E479D456-0D51-7990-0BB0-8246A3DAB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6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8" name="Rectangle 281">
                <a:extLst>
                  <a:ext uri="{FF2B5EF4-FFF2-40B4-BE49-F238E27FC236}">
                    <a16:creationId xmlns:a16="http://schemas.microsoft.com/office/drawing/2014/main" id="{C7D9D80F-0180-16CF-785F-21028EC8E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96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59" name="Rectangle 282">
                <a:extLst>
                  <a:ext uri="{FF2B5EF4-FFF2-40B4-BE49-F238E27FC236}">
                    <a16:creationId xmlns:a16="http://schemas.microsoft.com/office/drawing/2014/main" id="{AA0CCAF7-777B-18BB-EB4A-15C26F892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6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0" name="Rectangle 283">
                <a:extLst>
                  <a:ext uri="{FF2B5EF4-FFF2-40B4-BE49-F238E27FC236}">
                    <a16:creationId xmlns:a16="http://schemas.microsoft.com/office/drawing/2014/main" id="{51A09B7F-EC98-EFF2-642D-9E8164370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1" name="Rectangle 284">
                <a:extLst>
                  <a:ext uri="{FF2B5EF4-FFF2-40B4-BE49-F238E27FC236}">
                    <a16:creationId xmlns:a16="http://schemas.microsoft.com/office/drawing/2014/main" id="{B4FB4231-26FF-9E04-33C4-E268E0C4F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2" name="Rectangle 285">
                <a:extLst>
                  <a:ext uri="{FF2B5EF4-FFF2-40B4-BE49-F238E27FC236}">
                    <a16:creationId xmlns:a16="http://schemas.microsoft.com/office/drawing/2014/main" id="{B0EBE488-32DA-FA2F-3A81-75B32EC7F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3" name="Rectangle 286">
                <a:extLst>
                  <a:ext uri="{FF2B5EF4-FFF2-40B4-BE49-F238E27FC236}">
                    <a16:creationId xmlns:a16="http://schemas.microsoft.com/office/drawing/2014/main" id="{F5429D6A-D31E-DDD7-B8BD-EAE10A02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7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4" name="Rectangle 287">
                <a:extLst>
                  <a:ext uri="{FF2B5EF4-FFF2-40B4-BE49-F238E27FC236}">
                    <a16:creationId xmlns:a16="http://schemas.microsoft.com/office/drawing/2014/main" id="{5E3D087C-3F5A-6CBF-99CD-51F0FA546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5" name="Rectangle 288">
                <a:extLst>
                  <a:ext uri="{FF2B5EF4-FFF2-40B4-BE49-F238E27FC236}">
                    <a16:creationId xmlns:a16="http://schemas.microsoft.com/office/drawing/2014/main" id="{57D80776-4A44-3943-0E34-10DD6B548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6" name="Rectangle 289">
                <a:extLst>
                  <a:ext uri="{FF2B5EF4-FFF2-40B4-BE49-F238E27FC236}">
                    <a16:creationId xmlns:a16="http://schemas.microsoft.com/office/drawing/2014/main" id="{5AEEFF3D-9E84-AEF9-B11A-072B855E2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7" name="Rectangle 290">
                <a:extLst>
                  <a:ext uri="{FF2B5EF4-FFF2-40B4-BE49-F238E27FC236}">
                    <a16:creationId xmlns:a16="http://schemas.microsoft.com/office/drawing/2014/main" id="{739B879F-F2D3-E389-4A40-D48F34459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8" name="Rectangle 291">
                <a:extLst>
                  <a:ext uri="{FF2B5EF4-FFF2-40B4-BE49-F238E27FC236}">
                    <a16:creationId xmlns:a16="http://schemas.microsoft.com/office/drawing/2014/main" id="{F2FAF68F-4735-878B-1459-BB513F71B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7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69" name="Rectangle 292">
                <a:extLst>
                  <a:ext uri="{FF2B5EF4-FFF2-40B4-BE49-F238E27FC236}">
                    <a16:creationId xmlns:a16="http://schemas.microsoft.com/office/drawing/2014/main" id="{8C177BF0-48C0-91D8-5583-C702EF39F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7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0" name="Rectangle 293">
                <a:extLst>
                  <a:ext uri="{FF2B5EF4-FFF2-40B4-BE49-F238E27FC236}">
                    <a16:creationId xmlns:a16="http://schemas.microsoft.com/office/drawing/2014/main" id="{92C15D8B-666E-B4E3-34E4-4635CEC4C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1" name="Rectangle 294">
                <a:extLst>
                  <a:ext uri="{FF2B5EF4-FFF2-40B4-BE49-F238E27FC236}">
                    <a16:creationId xmlns:a16="http://schemas.microsoft.com/office/drawing/2014/main" id="{95FAD9A5-7883-8927-2224-D35170F76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7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2" name="Rectangle 295">
                <a:extLst>
                  <a:ext uri="{FF2B5EF4-FFF2-40B4-BE49-F238E27FC236}">
                    <a16:creationId xmlns:a16="http://schemas.microsoft.com/office/drawing/2014/main" id="{DD89B47A-FF4F-3DF2-BF7F-994BEFCB0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397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3" name="Rectangle 296">
                <a:extLst>
                  <a:ext uri="{FF2B5EF4-FFF2-40B4-BE49-F238E27FC236}">
                    <a16:creationId xmlns:a16="http://schemas.microsoft.com/office/drawing/2014/main" id="{71410F2B-5991-EC0A-634E-DAECD0BF7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7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4" name="Rectangle 297">
                <a:extLst>
                  <a:ext uri="{FF2B5EF4-FFF2-40B4-BE49-F238E27FC236}">
                    <a16:creationId xmlns:a16="http://schemas.microsoft.com/office/drawing/2014/main" id="{F32E891E-245F-1C08-217A-C130912A9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7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5" name="Rectangle 298">
                <a:extLst>
                  <a:ext uri="{FF2B5EF4-FFF2-40B4-BE49-F238E27FC236}">
                    <a16:creationId xmlns:a16="http://schemas.microsoft.com/office/drawing/2014/main" id="{2BACDB5B-F64B-E0FB-2EA3-43BCFBEE9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6" name="Rectangle 299">
                <a:extLst>
                  <a:ext uri="{FF2B5EF4-FFF2-40B4-BE49-F238E27FC236}">
                    <a16:creationId xmlns:a16="http://schemas.microsoft.com/office/drawing/2014/main" id="{8E12AB4C-A9CE-A4D6-B383-0F06E244D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7" name="Rectangle 300">
                <a:extLst>
                  <a:ext uri="{FF2B5EF4-FFF2-40B4-BE49-F238E27FC236}">
                    <a16:creationId xmlns:a16="http://schemas.microsoft.com/office/drawing/2014/main" id="{5123C460-9EB9-2625-83DD-E6EFC3E0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8" name="Rectangle 301">
                <a:extLst>
                  <a:ext uri="{FF2B5EF4-FFF2-40B4-BE49-F238E27FC236}">
                    <a16:creationId xmlns:a16="http://schemas.microsoft.com/office/drawing/2014/main" id="{B062F7A1-2A90-4BEA-8CC8-2194DD6FF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79" name="Rectangle 302">
                <a:extLst>
                  <a:ext uri="{FF2B5EF4-FFF2-40B4-BE49-F238E27FC236}">
                    <a16:creationId xmlns:a16="http://schemas.microsoft.com/office/drawing/2014/main" id="{4CBE2DD0-2966-F2EE-6DBA-048E47386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0" name="Rectangle 303">
                <a:extLst>
                  <a:ext uri="{FF2B5EF4-FFF2-40B4-BE49-F238E27FC236}">
                    <a16:creationId xmlns:a16="http://schemas.microsoft.com/office/drawing/2014/main" id="{9163EFA2-E4AB-7544-67A5-1CA967AB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1" name="Rectangle 304">
                <a:extLst>
                  <a:ext uri="{FF2B5EF4-FFF2-40B4-BE49-F238E27FC236}">
                    <a16:creationId xmlns:a16="http://schemas.microsoft.com/office/drawing/2014/main" id="{C5F40527-BB0A-565C-3950-F02CB4729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2" name="Rectangle 305">
                <a:extLst>
                  <a:ext uri="{FF2B5EF4-FFF2-40B4-BE49-F238E27FC236}">
                    <a16:creationId xmlns:a16="http://schemas.microsoft.com/office/drawing/2014/main" id="{1B7EFFDF-A561-129E-1A6F-2BCA24602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3" name="Rectangle 306">
                <a:extLst>
                  <a:ext uri="{FF2B5EF4-FFF2-40B4-BE49-F238E27FC236}">
                    <a16:creationId xmlns:a16="http://schemas.microsoft.com/office/drawing/2014/main" id="{FE8785F1-59BF-782A-8077-FCF85B457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4" name="Rectangle 307">
                <a:extLst>
                  <a:ext uri="{FF2B5EF4-FFF2-40B4-BE49-F238E27FC236}">
                    <a16:creationId xmlns:a16="http://schemas.microsoft.com/office/drawing/2014/main" id="{723835FF-CD75-705D-DF6E-8131D8E3B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5" name="Rectangle 308">
                <a:extLst>
                  <a:ext uri="{FF2B5EF4-FFF2-40B4-BE49-F238E27FC236}">
                    <a16:creationId xmlns:a16="http://schemas.microsoft.com/office/drawing/2014/main" id="{2F989B11-19A4-35A8-BF1A-7EF710865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6" name="Rectangle 309">
                <a:extLst>
                  <a:ext uri="{FF2B5EF4-FFF2-40B4-BE49-F238E27FC236}">
                    <a16:creationId xmlns:a16="http://schemas.microsoft.com/office/drawing/2014/main" id="{CAB08086-4CAB-0492-D6FE-8DD789225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399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7" name="Rectangle 310">
                <a:extLst>
                  <a:ext uri="{FF2B5EF4-FFF2-40B4-BE49-F238E27FC236}">
                    <a16:creationId xmlns:a16="http://schemas.microsoft.com/office/drawing/2014/main" id="{E211EE9A-CB88-5DAC-9C1B-3C1B02C1A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8" name="Rectangle 311">
                <a:extLst>
                  <a:ext uri="{FF2B5EF4-FFF2-40B4-BE49-F238E27FC236}">
                    <a16:creationId xmlns:a16="http://schemas.microsoft.com/office/drawing/2014/main" id="{F064CA35-37F3-64F7-A3F2-D08407419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9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89" name="Rectangle 312">
                <a:extLst>
                  <a:ext uri="{FF2B5EF4-FFF2-40B4-BE49-F238E27FC236}">
                    <a16:creationId xmlns:a16="http://schemas.microsoft.com/office/drawing/2014/main" id="{7E2D4DE0-9A14-423B-6FD1-147FF2349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0" name="Rectangle 313">
                <a:extLst>
                  <a:ext uri="{FF2B5EF4-FFF2-40B4-BE49-F238E27FC236}">
                    <a16:creationId xmlns:a16="http://schemas.microsoft.com/office/drawing/2014/main" id="{67D35349-DC27-C5CA-D5D2-C61974AC6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1" name="Rectangle 314">
                <a:extLst>
                  <a:ext uri="{FF2B5EF4-FFF2-40B4-BE49-F238E27FC236}">
                    <a16:creationId xmlns:a16="http://schemas.microsoft.com/office/drawing/2014/main" id="{4E742D12-7CD0-4FC1-9A3C-FA59EE2B2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4007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2" name="Rectangle 315">
                <a:extLst>
                  <a:ext uri="{FF2B5EF4-FFF2-40B4-BE49-F238E27FC236}">
                    <a16:creationId xmlns:a16="http://schemas.microsoft.com/office/drawing/2014/main" id="{D2B4F31D-BD29-FF74-EF86-693F69D53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3" name="Rectangle 316">
                <a:extLst>
                  <a:ext uri="{FF2B5EF4-FFF2-40B4-BE49-F238E27FC236}">
                    <a16:creationId xmlns:a16="http://schemas.microsoft.com/office/drawing/2014/main" id="{BE0C5C77-319B-9EF4-F273-352AFA443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4" name="Rectangle 317">
                <a:extLst>
                  <a:ext uri="{FF2B5EF4-FFF2-40B4-BE49-F238E27FC236}">
                    <a16:creationId xmlns:a16="http://schemas.microsoft.com/office/drawing/2014/main" id="{E1A48EF9-B240-2461-6EC7-20C5C6C98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07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5" name="Rectangle 318">
                <a:extLst>
                  <a:ext uri="{FF2B5EF4-FFF2-40B4-BE49-F238E27FC236}">
                    <a16:creationId xmlns:a16="http://schemas.microsoft.com/office/drawing/2014/main" id="{A11CC758-886F-DCD5-C41A-CCCED0B11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6" name="Rectangle 319">
                <a:extLst>
                  <a:ext uri="{FF2B5EF4-FFF2-40B4-BE49-F238E27FC236}">
                    <a16:creationId xmlns:a16="http://schemas.microsoft.com/office/drawing/2014/main" id="{DD9D506F-7E1C-FBBA-77F7-DBF34F9C7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7" name="Rectangle 320">
                <a:extLst>
                  <a:ext uri="{FF2B5EF4-FFF2-40B4-BE49-F238E27FC236}">
                    <a16:creationId xmlns:a16="http://schemas.microsoft.com/office/drawing/2014/main" id="{44312FD9-C088-8167-09D1-575856903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07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8" name="Rectangle 321">
                <a:extLst>
                  <a:ext uri="{FF2B5EF4-FFF2-40B4-BE49-F238E27FC236}">
                    <a16:creationId xmlns:a16="http://schemas.microsoft.com/office/drawing/2014/main" id="{EC91B892-7B41-CCF8-0E4C-62B920847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9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599" name="Rectangle 322">
                <a:extLst>
                  <a:ext uri="{FF2B5EF4-FFF2-40B4-BE49-F238E27FC236}">
                    <a16:creationId xmlns:a16="http://schemas.microsoft.com/office/drawing/2014/main" id="{7C9FDA6B-5F75-0253-DE1B-1ED3DC4CC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" y="4007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0" name="Rectangle 323">
                <a:extLst>
                  <a:ext uri="{FF2B5EF4-FFF2-40B4-BE49-F238E27FC236}">
                    <a16:creationId xmlns:a16="http://schemas.microsoft.com/office/drawing/2014/main" id="{06286455-6E86-9E7B-D7C1-1662BC874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1" name="Rectangle 324">
                <a:extLst>
                  <a:ext uri="{FF2B5EF4-FFF2-40B4-BE49-F238E27FC236}">
                    <a16:creationId xmlns:a16="http://schemas.microsoft.com/office/drawing/2014/main" id="{7F8A1EA0-6C0D-F9BD-E3C2-2F9A7645E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2" name="Rectangle 325">
                <a:extLst>
                  <a:ext uri="{FF2B5EF4-FFF2-40B4-BE49-F238E27FC236}">
                    <a16:creationId xmlns:a16="http://schemas.microsoft.com/office/drawing/2014/main" id="{E2CDCEE3-CBBA-D920-D271-DBFF8D11D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4007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3" name="Rectangle 326">
                <a:extLst>
                  <a:ext uri="{FF2B5EF4-FFF2-40B4-BE49-F238E27FC236}">
                    <a16:creationId xmlns:a16="http://schemas.microsoft.com/office/drawing/2014/main" id="{1F217E58-AA26-09DF-EDFD-BB343C1B1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4" name="Rectangle 327">
                <a:extLst>
                  <a:ext uri="{FF2B5EF4-FFF2-40B4-BE49-F238E27FC236}">
                    <a16:creationId xmlns:a16="http://schemas.microsoft.com/office/drawing/2014/main" id="{3EE35D93-5CF7-EC39-BAA5-6C2DDFD5E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4007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5" name="Rectangle 328">
                <a:extLst>
                  <a:ext uri="{FF2B5EF4-FFF2-40B4-BE49-F238E27FC236}">
                    <a16:creationId xmlns:a16="http://schemas.microsoft.com/office/drawing/2014/main" id="{8B858EEA-A03D-D28D-654A-CFB96A9F1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7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6" name="Rectangle 329">
                <a:extLst>
                  <a:ext uri="{FF2B5EF4-FFF2-40B4-BE49-F238E27FC236}">
                    <a16:creationId xmlns:a16="http://schemas.microsoft.com/office/drawing/2014/main" id="{FE5BAFF2-15A0-C83C-9297-3EAB5791A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7" name="Rectangle 330">
                <a:extLst>
                  <a:ext uri="{FF2B5EF4-FFF2-40B4-BE49-F238E27FC236}">
                    <a16:creationId xmlns:a16="http://schemas.microsoft.com/office/drawing/2014/main" id="{4191CF00-A22C-AA65-29BD-A7CACDABA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8" name="Rectangle 331">
                <a:extLst>
                  <a:ext uri="{FF2B5EF4-FFF2-40B4-BE49-F238E27FC236}">
                    <a16:creationId xmlns:a16="http://schemas.microsoft.com/office/drawing/2014/main" id="{7B36259B-225B-7F5E-8E70-F6781C362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09" name="Rectangle 332">
                <a:extLst>
                  <a:ext uri="{FF2B5EF4-FFF2-40B4-BE49-F238E27FC236}">
                    <a16:creationId xmlns:a16="http://schemas.microsoft.com/office/drawing/2014/main" id="{04DC64A5-0479-57DE-3A38-D0CD9AFB0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0" name="Rectangle 333">
                <a:extLst>
                  <a:ext uri="{FF2B5EF4-FFF2-40B4-BE49-F238E27FC236}">
                    <a16:creationId xmlns:a16="http://schemas.microsoft.com/office/drawing/2014/main" id="{AFB594D6-E0CF-4949-864F-FC1B32C55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1" name="Rectangle 334">
                <a:extLst>
                  <a:ext uri="{FF2B5EF4-FFF2-40B4-BE49-F238E27FC236}">
                    <a16:creationId xmlns:a16="http://schemas.microsoft.com/office/drawing/2014/main" id="{877EF682-7AB8-9324-4961-2AE9D546B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2" name="Rectangle 335">
                <a:extLst>
                  <a:ext uri="{FF2B5EF4-FFF2-40B4-BE49-F238E27FC236}">
                    <a16:creationId xmlns:a16="http://schemas.microsoft.com/office/drawing/2014/main" id="{0BED49C0-BE87-08A1-CCAA-A6CBC257B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3" name="Rectangle 336">
                <a:extLst>
                  <a:ext uri="{FF2B5EF4-FFF2-40B4-BE49-F238E27FC236}">
                    <a16:creationId xmlns:a16="http://schemas.microsoft.com/office/drawing/2014/main" id="{83BE05F6-5166-BB2D-BC97-598CBA106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4" name="Rectangle 337">
                <a:extLst>
                  <a:ext uri="{FF2B5EF4-FFF2-40B4-BE49-F238E27FC236}">
                    <a16:creationId xmlns:a16="http://schemas.microsoft.com/office/drawing/2014/main" id="{808372C4-A18D-0001-BC0C-110674203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5" name="Rectangle 338">
                <a:extLst>
                  <a:ext uri="{FF2B5EF4-FFF2-40B4-BE49-F238E27FC236}">
                    <a16:creationId xmlns:a16="http://schemas.microsoft.com/office/drawing/2014/main" id="{CC193F88-805B-0C6B-DCEF-D82286804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6" name="Rectangle 339">
                <a:extLst>
                  <a:ext uri="{FF2B5EF4-FFF2-40B4-BE49-F238E27FC236}">
                    <a16:creationId xmlns:a16="http://schemas.microsoft.com/office/drawing/2014/main" id="{E7EB9B41-6892-4EFE-F3BA-156895EC6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7" name="Rectangle 340">
                <a:extLst>
                  <a:ext uri="{FF2B5EF4-FFF2-40B4-BE49-F238E27FC236}">
                    <a16:creationId xmlns:a16="http://schemas.microsoft.com/office/drawing/2014/main" id="{8BBE59EC-35DB-C267-9213-D71342F23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8" name="Rectangle 341">
                <a:extLst>
                  <a:ext uri="{FF2B5EF4-FFF2-40B4-BE49-F238E27FC236}">
                    <a16:creationId xmlns:a16="http://schemas.microsoft.com/office/drawing/2014/main" id="{9591B8E9-5C2E-9E4C-0979-92E5293EF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19" name="Rectangle 342">
                <a:extLst>
                  <a:ext uri="{FF2B5EF4-FFF2-40B4-BE49-F238E27FC236}">
                    <a16:creationId xmlns:a16="http://schemas.microsoft.com/office/drawing/2014/main" id="{F23E45F0-0EB4-8D6E-835A-B22A9D6FB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0" name="Rectangle 343">
                <a:extLst>
                  <a:ext uri="{FF2B5EF4-FFF2-40B4-BE49-F238E27FC236}">
                    <a16:creationId xmlns:a16="http://schemas.microsoft.com/office/drawing/2014/main" id="{7AE0AE55-A022-E004-E505-9BC89EB66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21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1" name="Rectangle 344">
                <a:extLst>
                  <a:ext uri="{FF2B5EF4-FFF2-40B4-BE49-F238E27FC236}">
                    <a16:creationId xmlns:a16="http://schemas.microsoft.com/office/drawing/2014/main" id="{62A3BCA5-D23C-EA27-8D06-A93A05240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21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2" name="Rectangle 345">
                <a:extLst>
                  <a:ext uri="{FF2B5EF4-FFF2-40B4-BE49-F238E27FC236}">
                    <a16:creationId xmlns:a16="http://schemas.microsoft.com/office/drawing/2014/main" id="{AF69CBE3-F681-AF80-E9AB-65F8FD6C8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3" name="Rectangle 346">
                <a:extLst>
                  <a:ext uri="{FF2B5EF4-FFF2-40B4-BE49-F238E27FC236}">
                    <a16:creationId xmlns:a16="http://schemas.microsoft.com/office/drawing/2014/main" id="{AFFDB04E-0F68-BE53-45FF-E7F707920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4" name="Rectangle 347">
                <a:extLst>
                  <a:ext uri="{FF2B5EF4-FFF2-40B4-BE49-F238E27FC236}">
                    <a16:creationId xmlns:a16="http://schemas.microsoft.com/office/drawing/2014/main" id="{78E01FD1-23D8-CF97-A0D6-EF065010B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3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5" name="Rectangle 348">
                <a:extLst>
                  <a:ext uri="{FF2B5EF4-FFF2-40B4-BE49-F238E27FC236}">
                    <a16:creationId xmlns:a16="http://schemas.microsoft.com/office/drawing/2014/main" id="{7E77FCF7-B3B3-0719-E5B5-B07DBBF93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6" name="Rectangle 349">
                <a:extLst>
                  <a:ext uri="{FF2B5EF4-FFF2-40B4-BE49-F238E27FC236}">
                    <a16:creationId xmlns:a16="http://schemas.microsoft.com/office/drawing/2014/main" id="{B02D250E-B363-D0F3-58B5-FD0EB34CE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" y="403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7" name="Rectangle 350">
                <a:extLst>
                  <a:ext uri="{FF2B5EF4-FFF2-40B4-BE49-F238E27FC236}">
                    <a16:creationId xmlns:a16="http://schemas.microsoft.com/office/drawing/2014/main" id="{A03AF881-959C-214B-949A-704534F37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8" name="Rectangle 351">
                <a:extLst>
                  <a:ext uri="{FF2B5EF4-FFF2-40B4-BE49-F238E27FC236}">
                    <a16:creationId xmlns:a16="http://schemas.microsoft.com/office/drawing/2014/main" id="{AB968F77-3FC0-0AA0-92E3-0577AD0F3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3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29" name="Rectangle 352">
                <a:extLst>
                  <a:ext uri="{FF2B5EF4-FFF2-40B4-BE49-F238E27FC236}">
                    <a16:creationId xmlns:a16="http://schemas.microsoft.com/office/drawing/2014/main" id="{A31396B6-562B-055B-FA9D-DE521691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0" name="Rectangle 353">
                <a:extLst>
                  <a:ext uri="{FF2B5EF4-FFF2-40B4-BE49-F238E27FC236}">
                    <a16:creationId xmlns:a16="http://schemas.microsoft.com/office/drawing/2014/main" id="{724EAA84-C809-5C95-D842-C4883B710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1" name="Rectangle 354">
                <a:extLst>
                  <a:ext uri="{FF2B5EF4-FFF2-40B4-BE49-F238E27FC236}">
                    <a16:creationId xmlns:a16="http://schemas.microsoft.com/office/drawing/2014/main" id="{55CBC128-3024-69CC-0CD4-1901A1BD7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4036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2" name="Rectangle 355">
                <a:extLst>
                  <a:ext uri="{FF2B5EF4-FFF2-40B4-BE49-F238E27FC236}">
                    <a16:creationId xmlns:a16="http://schemas.microsoft.com/office/drawing/2014/main" id="{B274CDEB-408D-7DBB-E641-855D34322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36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3" name="Rectangle 356">
                <a:extLst>
                  <a:ext uri="{FF2B5EF4-FFF2-40B4-BE49-F238E27FC236}">
                    <a16:creationId xmlns:a16="http://schemas.microsoft.com/office/drawing/2014/main" id="{BB909089-FCC7-BB83-914A-75A1FD548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4" name="Rectangle 357">
                <a:extLst>
                  <a:ext uri="{FF2B5EF4-FFF2-40B4-BE49-F238E27FC236}">
                    <a16:creationId xmlns:a16="http://schemas.microsoft.com/office/drawing/2014/main" id="{C56FDE0F-C4B1-BDEF-8B3B-5F0F02A7B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5" name="Rectangle 358">
                <a:extLst>
                  <a:ext uri="{FF2B5EF4-FFF2-40B4-BE49-F238E27FC236}">
                    <a16:creationId xmlns:a16="http://schemas.microsoft.com/office/drawing/2014/main" id="{6EE66FA1-BD62-2ADB-89D5-0D901AB35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5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6" name="Rectangle 359">
                <a:extLst>
                  <a:ext uri="{FF2B5EF4-FFF2-40B4-BE49-F238E27FC236}">
                    <a16:creationId xmlns:a16="http://schemas.microsoft.com/office/drawing/2014/main" id="{4E26660B-FF6C-9205-7A6D-E645AE36A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7" name="Rectangle 360">
                <a:extLst>
                  <a:ext uri="{FF2B5EF4-FFF2-40B4-BE49-F238E27FC236}">
                    <a16:creationId xmlns:a16="http://schemas.microsoft.com/office/drawing/2014/main" id="{F7E73843-BF89-9728-44CB-17E4D948B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8" name="Rectangle 361">
                <a:extLst>
                  <a:ext uri="{FF2B5EF4-FFF2-40B4-BE49-F238E27FC236}">
                    <a16:creationId xmlns:a16="http://schemas.microsoft.com/office/drawing/2014/main" id="{6388D594-2521-0E58-1C71-3FE1E3CCF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5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39" name="Rectangle 362">
                <a:extLst>
                  <a:ext uri="{FF2B5EF4-FFF2-40B4-BE49-F238E27FC236}">
                    <a16:creationId xmlns:a16="http://schemas.microsoft.com/office/drawing/2014/main" id="{EEFAFA16-B02C-4F17-49D8-57E1751E7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0" name="Rectangle 363">
                <a:extLst>
                  <a:ext uri="{FF2B5EF4-FFF2-40B4-BE49-F238E27FC236}">
                    <a16:creationId xmlns:a16="http://schemas.microsoft.com/office/drawing/2014/main" id="{19B8AA44-B310-D77D-C2FC-BC1E1E063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5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1" name="Rectangle 364">
                <a:extLst>
                  <a:ext uri="{FF2B5EF4-FFF2-40B4-BE49-F238E27FC236}">
                    <a16:creationId xmlns:a16="http://schemas.microsoft.com/office/drawing/2014/main" id="{D89CE4E4-0E7A-BF10-1A68-F639D5684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2" name="Rectangle 365">
                <a:extLst>
                  <a:ext uri="{FF2B5EF4-FFF2-40B4-BE49-F238E27FC236}">
                    <a16:creationId xmlns:a16="http://schemas.microsoft.com/office/drawing/2014/main" id="{5317EDCB-D9D3-9011-5C2C-89862B3EA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3" name="Rectangle 366">
                <a:extLst>
                  <a:ext uri="{FF2B5EF4-FFF2-40B4-BE49-F238E27FC236}">
                    <a16:creationId xmlns:a16="http://schemas.microsoft.com/office/drawing/2014/main" id="{B0136305-3870-51DD-0E66-0C0CDB4A0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4" name="Rectangle 367">
                <a:extLst>
                  <a:ext uri="{FF2B5EF4-FFF2-40B4-BE49-F238E27FC236}">
                    <a16:creationId xmlns:a16="http://schemas.microsoft.com/office/drawing/2014/main" id="{CF938F51-765F-F665-4DF1-D1EF83057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5" name="Rectangle 368">
                <a:extLst>
                  <a:ext uri="{FF2B5EF4-FFF2-40B4-BE49-F238E27FC236}">
                    <a16:creationId xmlns:a16="http://schemas.microsoft.com/office/drawing/2014/main" id="{69C9ADBF-6409-FD41-8EBF-9E6C765CB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50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6" name="Rectangle 369">
                <a:extLst>
                  <a:ext uri="{FF2B5EF4-FFF2-40B4-BE49-F238E27FC236}">
                    <a16:creationId xmlns:a16="http://schemas.microsoft.com/office/drawing/2014/main" id="{CDAFF411-65A9-579E-A6FD-427615099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405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7" name="Rectangle 370">
                <a:extLst>
                  <a:ext uri="{FF2B5EF4-FFF2-40B4-BE49-F238E27FC236}">
                    <a16:creationId xmlns:a16="http://schemas.microsoft.com/office/drawing/2014/main" id="{263B8A5E-002C-575A-A4A5-CF8BEB902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50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8" name="Rectangle 371">
                <a:extLst>
                  <a:ext uri="{FF2B5EF4-FFF2-40B4-BE49-F238E27FC236}">
                    <a16:creationId xmlns:a16="http://schemas.microsoft.com/office/drawing/2014/main" id="{6A4DDF33-E752-9D3C-583E-C2772207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49" name="Rectangle 372">
                <a:extLst>
                  <a:ext uri="{FF2B5EF4-FFF2-40B4-BE49-F238E27FC236}">
                    <a16:creationId xmlns:a16="http://schemas.microsoft.com/office/drawing/2014/main" id="{5FDC76EE-29BD-C253-8033-86254E91C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6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0" name="Rectangle 373">
                <a:extLst>
                  <a:ext uri="{FF2B5EF4-FFF2-40B4-BE49-F238E27FC236}">
                    <a16:creationId xmlns:a16="http://schemas.microsoft.com/office/drawing/2014/main" id="{900292D4-D339-2453-C049-20D888F89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1" name="Rectangle 374">
                <a:extLst>
                  <a:ext uri="{FF2B5EF4-FFF2-40B4-BE49-F238E27FC236}">
                    <a16:creationId xmlns:a16="http://schemas.microsoft.com/office/drawing/2014/main" id="{20F509C6-76DF-E41E-78CD-DBF24749E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6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2" name="Rectangle 375">
                <a:extLst>
                  <a:ext uri="{FF2B5EF4-FFF2-40B4-BE49-F238E27FC236}">
                    <a16:creationId xmlns:a16="http://schemas.microsoft.com/office/drawing/2014/main" id="{4CB4CC5E-3957-7BE9-B221-7A2360CB6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3" name="Rectangle 376">
                <a:extLst>
                  <a:ext uri="{FF2B5EF4-FFF2-40B4-BE49-F238E27FC236}">
                    <a16:creationId xmlns:a16="http://schemas.microsoft.com/office/drawing/2014/main" id="{466FA556-325F-7679-3FBB-07F38241C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4" name="Rectangle 377">
                <a:extLst>
                  <a:ext uri="{FF2B5EF4-FFF2-40B4-BE49-F238E27FC236}">
                    <a16:creationId xmlns:a16="http://schemas.microsoft.com/office/drawing/2014/main" id="{39A204EF-A5E4-91A9-BE8F-A45E4CEC5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6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5" name="Rectangle 378">
                <a:extLst>
                  <a:ext uri="{FF2B5EF4-FFF2-40B4-BE49-F238E27FC236}">
                    <a16:creationId xmlns:a16="http://schemas.microsoft.com/office/drawing/2014/main" id="{694D9D54-C91B-8FA6-3C67-EBC7DB0D4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6" name="Rectangle 379">
                <a:extLst>
                  <a:ext uri="{FF2B5EF4-FFF2-40B4-BE49-F238E27FC236}">
                    <a16:creationId xmlns:a16="http://schemas.microsoft.com/office/drawing/2014/main" id="{31919E22-C373-52C4-E925-A8911D14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7" name="Rectangle 380">
                <a:extLst>
                  <a:ext uri="{FF2B5EF4-FFF2-40B4-BE49-F238E27FC236}">
                    <a16:creationId xmlns:a16="http://schemas.microsoft.com/office/drawing/2014/main" id="{596037C8-4949-49E3-4537-71A545266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8" name="Rectangle 381">
                <a:extLst>
                  <a:ext uri="{FF2B5EF4-FFF2-40B4-BE49-F238E27FC236}">
                    <a16:creationId xmlns:a16="http://schemas.microsoft.com/office/drawing/2014/main" id="{DAB2CEF0-C483-A42D-A92E-60B6BCE9B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59" name="Rectangle 382">
                <a:extLst>
                  <a:ext uri="{FF2B5EF4-FFF2-40B4-BE49-F238E27FC236}">
                    <a16:creationId xmlns:a16="http://schemas.microsoft.com/office/drawing/2014/main" id="{0206E29B-6187-11BE-1354-A52E15CF0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4065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0" name="Rectangle 383">
                <a:extLst>
                  <a:ext uri="{FF2B5EF4-FFF2-40B4-BE49-F238E27FC236}">
                    <a16:creationId xmlns:a16="http://schemas.microsoft.com/office/drawing/2014/main" id="{6B1E2783-8A67-9F79-81F8-E7488E28F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65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1" name="Rectangle 384">
                <a:extLst>
                  <a:ext uri="{FF2B5EF4-FFF2-40B4-BE49-F238E27FC236}">
                    <a16:creationId xmlns:a16="http://schemas.microsoft.com/office/drawing/2014/main" id="{9AF621F2-FCDE-58C1-EFF3-EABDE22BB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2" name="Rectangle 385">
                <a:extLst>
                  <a:ext uri="{FF2B5EF4-FFF2-40B4-BE49-F238E27FC236}">
                    <a16:creationId xmlns:a16="http://schemas.microsoft.com/office/drawing/2014/main" id="{744CA8DA-68F2-F21E-5E15-28CAB099F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3" name="Rectangle 386">
                <a:extLst>
                  <a:ext uri="{FF2B5EF4-FFF2-40B4-BE49-F238E27FC236}">
                    <a16:creationId xmlns:a16="http://schemas.microsoft.com/office/drawing/2014/main" id="{37E621C4-C07A-4860-BE3E-9F726D0FB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4" name="Rectangle 387">
                <a:extLst>
                  <a:ext uri="{FF2B5EF4-FFF2-40B4-BE49-F238E27FC236}">
                    <a16:creationId xmlns:a16="http://schemas.microsoft.com/office/drawing/2014/main" id="{A1113612-B5E5-052A-6983-259C4E0C1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5" name="Rectangle 388">
                <a:extLst>
                  <a:ext uri="{FF2B5EF4-FFF2-40B4-BE49-F238E27FC236}">
                    <a16:creationId xmlns:a16="http://schemas.microsoft.com/office/drawing/2014/main" id="{25EAD25B-9604-5C22-8515-78085B6A8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6" name="Rectangle 389">
                <a:extLst>
                  <a:ext uri="{FF2B5EF4-FFF2-40B4-BE49-F238E27FC236}">
                    <a16:creationId xmlns:a16="http://schemas.microsoft.com/office/drawing/2014/main" id="{67F687A5-7BDF-CA9B-56C2-B7E57DF9D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7" name="Rectangle 390">
                <a:extLst>
                  <a:ext uri="{FF2B5EF4-FFF2-40B4-BE49-F238E27FC236}">
                    <a16:creationId xmlns:a16="http://schemas.microsoft.com/office/drawing/2014/main" id="{50B03174-665F-E8A9-D47E-CE65D3BAC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8" name="Rectangle 391">
                <a:extLst>
                  <a:ext uri="{FF2B5EF4-FFF2-40B4-BE49-F238E27FC236}">
                    <a16:creationId xmlns:a16="http://schemas.microsoft.com/office/drawing/2014/main" id="{476833E4-5063-86DE-819D-A6DA9846E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69" name="Rectangle 392">
                <a:extLst>
                  <a:ext uri="{FF2B5EF4-FFF2-40B4-BE49-F238E27FC236}">
                    <a16:creationId xmlns:a16="http://schemas.microsoft.com/office/drawing/2014/main" id="{8A060817-4F04-9200-910A-2C5457DA5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0" name="Rectangle 393">
                <a:extLst>
                  <a:ext uri="{FF2B5EF4-FFF2-40B4-BE49-F238E27FC236}">
                    <a16:creationId xmlns:a16="http://schemas.microsoft.com/office/drawing/2014/main" id="{D61E076F-AF8E-0353-1A08-DC7B6ACC3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1" name="Rectangle 394">
                <a:extLst>
                  <a:ext uri="{FF2B5EF4-FFF2-40B4-BE49-F238E27FC236}">
                    <a16:creationId xmlns:a16="http://schemas.microsoft.com/office/drawing/2014/main" id="{A6CAFA0F-8BA6-F178-A5F0-CE1929255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2" name="Rectangle 395">
                <a:extLst>
                  <a:ext uri="{FF2B5EF4-FFF2-40B4-BE49-F238E27FC236}">
                    <a16:creationId xmlns:a16="http://schemas.microsoft.com/office/drawing/2014/main" id="{18939758-958D-59A2-82A2-3DCE6979F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4079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3" name="Rectangle 396">
                <a:extLst>
                  <a:ext uri="{FF2B5EF4-FFF2-40B4-BE49-F238E27FC236}">
                    <a16:creationId xmlns:a16="http://schemas.microsoft.com/office/drawing/2014/main" id="{C3C53A69-3623-8562-44DE-FB13BC570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4" name="Rectangle 397">
                <a:extLst>
                  <a:ext uri="{FF2B5EF4-FFF2-40B4-BE49-F238E27FC236}">
                    <a16:creationId xmlns:a16="http://schemas.microsoft.com/office/drawing/2014/main" id="{6D720503-AE9B-4475-5C93-8C638A11E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5" y="4079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5" name="Rectangle 398">
                <a:extLst>
                  <a:ext uri="{FF2B5EF4-FFF2-40B4-BE49-F238E27FC236}">
                    <a16:creationId xmlns:a16="http://schemas.microsoft.com/office/drawing/2014/main" id="{B584777A-063D-4B7C-11EA-AB91AB026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6" name="Rectangle 399">
                <a:extLst>
                  <a:ext uri="{FF2B5EF4-FFF2-40B4-BE49-F238E27FC236}">
                    <a16:creationId xmlns:a16="http://schemas.microsoft.com/office/drawing/2014/main" id="{362FB4C5-CE6D-7CFF-F555-9E2C15C39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7" name="Rectangle 400">
                <a:extLst>
                  <a:ext uri="{FF2B5EF4-FFF2-40B4-BE49-F238E27FC236}">
                    <a16:creationId xmlns:a16="http://schemas.microsoft.com/office/drawing/2014/main" id="{71124790-1B6E-F931-E7BA-1BFA8A54F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8" name="Rectangle 401">
                <a:extLst>
                  <a:ext uri="{FF2B5EF4-FFF2-40B4-BE49-F238E27FC236}">
                    <a16:creationId xmlns:a16="http://schemas.microsoft.com/office/drawing/2014/main" id="{5A188F48-4C64-761A-760B-A95514092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0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79" name="Rectangle 402">
                <a:extLst>
                  <a:ext uri="{FF2B5EF4-FFF2-40B4-BE49-F238E27FC236}">
                    <a16:creationId xmlns:a16="http://schemas.microsoft.com/office/drawing/2014/main" id="{8FFE6EC1-AE5F-7525-D523-64EF5B6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80" name="Rectangle 403">
                <a:extLst>
                  <a:ext uri="{FF2B5EF4-FFF2-40B4-BE49-F238E27FC236}">
                    <a16:creationId xmlns:a16="http://schemas.microsoft.com/office/drawing/2014/main" id="{AECA2772-2D8F-D499-9599-9DF84C385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409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81" name="Rectangle 404">
                <a:extLst>
                  <a:ext uri="{FF2B5EF4-FFF2-40B4-BE49-F238E27FC236}">
                    <a16:creationId xmlns:a16="http://schemas.microsoft.com/office/drawing/2014/main" id="{1FACD778-6A35-06B6-1974-7760D4B6D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409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82" name="Rectangle 405">
                <a:extLst>
                  <a:ext uri="{FF2B5EF4-FFF2-40B4-BE49-F238E27FC236}">
                    <a16:creationId xmlns:a16="http://schemas.microsoft.com/office/drawing/2014/main" id="{4A6835CF-060C-39F5-B4B7-3E6ABCA83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409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2683" name="Rectangle 406">
                <a:extLst>
                  <a:ext uri="{FF2B5EF4-FFF2-40B4-BE49-F238E27FC236}">
                    <a16:creationId xmlns:a16="http://schemas.microsoft.com/office/drawing/2014/main" id="{0F963464-EB60-70AA-905A-19842F50A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409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</p:grpSp>
        <p:sp>
          <p:nvSpPr>
            <p:cNvPr id="6" name="Rectangle 408">
              <a:extLst>
                <a:ext uri="{FF2B5EF4-FFF2-40B4-BE49-F238E27FC236}">
                  <a16:creationId xmlns:a16="http://schemas.microsoft.com/office/drawing/2014/main" id="{4435D132-F927-65C8-DF8A-70B09C2F1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1" y="64992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8" name="Rectangle 409">
              <a:extLst>
                <a:ext uri="{FF2B5EF4-FFF2-40B4-BE49-F238E27FC236}">
                  <a16:creationId xmlns:a16="http://schemas.microsoft.com/office/drawing/2014/main" id="{51299733-E13A-A8FA-A846-B1FE6DFF6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9" name="Rectangle 410">
              <a:extLst>
                <a:ext uri="{FF2B5EF4-FFF2-40B4-BE49-F238E27FC236}">
                  <a16:creationId xmlns:a16="http://schemas.microsoft.com/office/drawing/2014/main" id="{655EF6FC-B226-7AED-3B9B-7943436E6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0" name="Rectangle 411">
              <a:extLst>
                <a:ext uri="{FF2B5EF4-FFF2-40B4-BE49-F238E27FC236}">
                  <a16:creationId xmlns:a16="http://schemas.microsoft.com/office/drawing/2014/main" id="{895306DD-9682-25B7-7913-E6DF70F0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6521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Rectangle 412">
              <a:extLst>
                <a:ext uri="{FF2B5EF4-FFF2-40B4-BE49-F238E27FC236}">
                  <a16:creationId xmlns:a16="http://schemas.microsoft.com/office/drawing/2014/main" id="{52378C26-3454-4A15-F6A5-11946482A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2" name="Rectangle 413">
              <a:extLst>
                <a:ext uri="{FF2B5EF4-FFF2-40B4-BE49-F238E27FC236}">
                  <a16:creationId xmlns:a16="http://schemas.microsoft.com/office/drawing/2014/main" id="{C3D8011A-3CE4-E3A1-E21E-F6785EEC2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Rectangle 414">
              <a:extLst>
                <a:ext uri="{FF2B5EF4-FFF2-40B4-BE49-F238E27FC236}">
                  <a16:creationId xmlns:a16="http://schemas.microsoft.com/office/drawing/2014/main" id="{A2889F6D-24E6-C5D2-19DC-6E16132C4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Rectangle 415">
              <a:extLst>
                <a:ext uri="{FF2B5EF4-FFF2-40B4-BE49-F238E27FC236}">
                  <a16:creationId xmlns:a16="http://schemas.microsoft.com/office/drawing/2014/main" id="{EA56DA18-03F5-DBC3-9C2C-8A4E70AB3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6521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Rectangle 416">
              <a:extLst>
                <a:ext uri="{FF2B5EF4-FFF2-40B4-BE49-F238E27FC236}">
                  <a16:creationId xmlns:a16="http://schemas.microsoft.com/office/drawing/2014/main" id="{05222024-1E03-B472-1E88-A5D96AED6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6" name="Rectangle 417">
              <a:extLst>
                <a:ext uri="{FF2B5EF4-FFF2-40B4-BE49-F238E27FC236}">
                  <a16:creationId xmlns:a16="http://schemas.microsoft.com/office/drawing/2014/main" id="{3D2EBD5E-A97B-2E64-5286-A58A2979B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521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7" name="Rectangle 418">
              <a:extLst>
                <a:ext uri="{FF2B5EF4-FFF2-40B4-BE49-F238E27FC236}">
                  <a16:creationId xmlns:a16="http://schemas.microsoft.com/office/drawing/2014/main" id="{5308C3B5-BBC6-E155-53FC-968CDCC24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8" name="Rectangle 419">
              <a:extLst>
                <a:ext uri="{FF2B5EF4-FFF2-40B4-BE49-F238E27FC236}">
                  <a16:creationId xmlns:a16="http://schemas.microsoft.com/office/drawing/2014/main" id="{E296EB38-837F-1BB7-F754-0932920DD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9" name="Rectangle 420">
              <a:extLst>
                <a:ext uri="{FF2B5EF4-FFF2-40B4-BE49-F238E27FC236}">
                  <a16:creationId xmlns:a16="http://schemas.microsoft.com/office/drawing/2014/main" id="{0489F6A5-CB38-4E17-5B1F-F1FF44230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521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" name="Rectangle 421">
              <a:extLst>
                <a:ext uri="{FF2B5EF4-FFF2-40B4-BE49-F238E27FC236}">
                  <a16:creationId xmlns:a16="http://schemas.microsoft.com/office/drawing/2014/main" id="{DFA51572-E0A4-23CF-BFAF-DF1A82D02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1" y="6521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" name="Rectangle 422">
              <a:extLst>
                <a:ext uri="{FF2B5EF4-FFF2-40B4-BE49-F238E27FC236}">
                  <a16:creationId xmlns:a16="http://schemas.microsoft.com/office/drawing/2014/main" id="{A0DD8368-2DB1-F2D6-A912-B0BDB6C7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521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2" name="Rectangle 423">
              <a:extLst>
                <a:ext uri="{FF2B5EF4-FFF2-40B4-BE49-F238E27FC236}">
                  <a16:creationId xmlns:a16="http://schemas.microsoft.com/office/drawing/2014/main" id="{56C4C61C-43FD-4A4C-BC83-E0F713B93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338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3" name="Rectangle 424">
              <a:extLst>
                <a:ext uri="{FF2B5EF4-FFF2-40B4-BE49-F238E27FC236}">
                  <a16:creationId xmlns:a16="http://schemas.microsoft.com/office/drawing/2014/main" id="{38E54B90-82BB-C352-DB32-8B515705F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4" name="Rectangle 425">
              <a:extLst>
                <a:ext uri="{FF2B5EF4-FFF2-40B4-BE49-F238E27FC236}">
                  <a16:creationId xmlns:a16="http://schemas.microsoft.com/office/drawing/2014/main" id="{783B0B2D-C6A4-3CB0-3209-9791F9381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1" y="6543675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5" name="Rectangle 426">
              <a:extLst>
                <a:ext uri="{FF2B5EF4-FFF2-40B4-BE49-F238E27FC236}">
                  <a16:creationId xmlns:a16="http://schemas.microsoft.com/office/drawing/2014/main" id="{03B24675-16D2-24F9-DABE-3DE21D0C9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" name="Rectangle 427">
              <a:extLst>
                <a:ext uri="{FF2B5EF4-FFF2-40B4-BE49-F238E27FC236}">
                  <a16:creationId xmlns:a16="http://schemas.microsoft.com/office/drawing/2014/main" id="{451498A1-21FF-A797-17C3-3908E391F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543675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" name="Rectangle 428">
              <a:extLst>
                <a:ext uri="{FF2B5EF4-FFF2-40B4-BE49-F238E27FC236}">
                  <a16:creationId xmlns:a16="http://schemas.microsoft.com/office/drawing/2014/main" id="{4FAF840E-2CC4-89DB-A801-9DADE6C44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" name="Rectangle 429">
              <a:extLst>
                <a:ext uri="{FF2B5EF4-FFF2-40B4-BE49-F238E27FC236}">
                  <a16:creationId xmlns:a16="http://schemas.microsoft.com/office/drawing/2014/main" id="{F5350B0B-2598-573A-9D8C-2AD28C60B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6543675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9" name="Rectangle 430">
              <a:extLst>
                <a:ext uri="{FF2B5EF4-FFF2-40B4-BE49-F238E27FC236}">
                  <a16:creationId xmlns:a16="http://schemas.microsoft.com/office/drawing/2014/main" id="{E9FF21B9-8FA8-6FDE-C5CB-8B8CEEBCE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" name="Rectangle 431">
              <a:extLst>
                <a:ext uri="{FF2B5EF4-FFF2-40B4-BE49-F238E27FC236}">
                  <a16:creationId xmlns:a16="http://schemas.microsoft.com/office/drawing/2014/main" id="{6F1436EB-EEB2-11AD-7492-DE147098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543675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" name="Rectangle 432">
              <a:extLst>
                <a:ext uri="{FF2B5EF4-FFF2-40B4-BE49-F238E27FC236}">
                  <a16:creationId xmlns:a16="http://schemas.microsoft.com/office/drawing/2014/main" id="{21E30D84-8042-A347-C0D9-068CE55B6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6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2" name="Rectangle 433">
              <a:extLst>
                <a:ext uri="{FF2B5EF4-FFF2-40B4-BE49-F238E27FC236}">
                  <a16:creationId xmlns:a16="http://schemas.microsoft.com/office/drawing/2014/main" id="{38F023B1-9BDC-C26E-2937-66D7DC0AD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3" name="Rectangle 434">
              <a:extLst>
                <a:ext uri="{FF2B5EF4-FFF2-40B4-BE49-F238E27FC236}">
                  <a16:creationId xmlns:a16="http://schemas.microsoft.com/office/drawing/2014/main" id="{35F4C549-5D96-8590-9527-7C1BC7F0D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6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4" name="Rectangle 435">
              <a:extLst>
                <a:ext uri="{FF2B5EF4-FFF2-40B4-BE49-F238E27FC236}">
                  <a16:creationId xmlns:a16="http://schemas.microsoft.com/office/drawing/2014/main" id="{5E2DC269-A7DD-16FB-B278-87C32558C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5" name="Rectangle 436">
              <a:extLst>
                <a:ext uri="{FF2B5EF4-FFF2-40B4-BE49-F238E27FC236}">
                  <a16:creationId xmlns:a16="http://schemas.microsoft.com/office/drawing/2014/main" id="{9E352B51-3835-FE92-A8FE-9884571FA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" name="Rectangle 437">
              <a:extLst>
                <a:ext uri="{FF2B5EF4-FFF2-40B4-BE49-F238E27FC236}">
                  <a16:creationId xmlns:a16="http://schemas.microsoft.com/office/drawing/2014/main" id="{040025EA-B9C9-DA9D-945C-10B01F682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" name="Rectangle 438">
              <a:extLst>
                <a:ext uri="{FF2B5EF4-FFF2-40B4-BE49-F238E27FC236}">
                  <a16:creationId xmlns:a16="http://schemas.microsoft.com/office/drawing/2014/main" id="{7E3D64BE-F16C-9699-5D96-1FB8BE64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676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" name="Rectangle 439">
              <a:extLst>
                <a:ext uri="{FF2B5EF4-FFF2-40B4-BE49-F238E27FC236}">
                  <a16:creationId xmlns:a16="http://schemas.microsoft.com/office/drawing/2014/main" id="{E3ADD92B-5E0D-1A6A-4A6C-E09426127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9" name="Rectangle 440">
              <a:extLst>
                <a:ext uri="{FF2B5EF4-FFF2-40B4-BE49-F238E27FC236}">
                  <a16:creationId xmlns:a16="http://schemas.microsoft.com/office/drawing/2014/main" id="{256889BE-5D60-F080-5D37-1FACF9470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1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0" name="Rectangle 441">
              <a:extLst>
                <a:ext uri="{FF2B5EF4-FFF2-40B4-BE49-F238E27FC236}">
                  <a16:creationId xmlns:a16="http://schemas.microsoft.com/office/drawing/2014/main" id="{55054E01-E854-E1B9-4436-71FB0FF6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1" name="Rectangle 442">
              <a:extLst>
                <a:ext uri="{FF2B5EF4-FFF2-40B4-BE49-F238E27FC236}">
                  <a16:creationId xmlns:a16="http://schemas.microsoft.com/office/drawing/2014/main" id="{67405EDB-2746-921B-6070-D5AA0C5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2" name="Rectangle 443">
              <a:extLst>
                <a:ext uri="{FF2B5EF4-FFF2-40B4-BE49-F238E27FC236}">
                  <a16:creationId xmlns:a16="http://schemas.microsoft.com/office/drawing/2014/main" id="{659AA521-88A4-EB5F-6388-014694CE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65674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3" name="Rectangle 444">
              <a:extLst>
                <a:ext uri="{FF2B5EF4-FFF2-40B4-BE49-F238E27FC236}">
                  <a16:creationId xmlns:a16="http://schemas.microsoft.com/office/drawing/2014/main" id="{23F75706-CFEA-2806-A187-FFA233700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4" name="Rectangle 445">
              <a:extLst>
                <a:ext uri="{FF2B5EF4-FFF2-40B4-BE49-F238E27FC236}">
                  <a16:creationId xmlns:a16="http://schemas.microsoft.com/office/drawing/2014/main" id="{0482B2A9-0440-3B3B-4713-E2B3DC9FD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6" y="65674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5" name="Freeform 446">
              <a:extLst>
                <a:ext uri="{FF2B5EF4-FFF2-40B4-BE49-F238E27FC236}">
                  <a16:creationId xmlns:a16="http://schemas.microsoft.com/office/drawing/2014/main" id="{CE9645F9-9098-94EE-9493-FBF07703A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7738" y="5834063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6" name="Freeform 447">
              <a:extLst>
                <a:ext uri="{FF2B5EF4-FFF2-40B4-BE49-F238E27FC236}">
                  <a16:creationId xmlns:a16="http://schemas.microsoft.com/office/drawing/2014/main" id="{973FD73F-F4E0-1C84-6F2C-CAD1806A5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3051" y="5834063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7" name="Freeform 448">
              <a:extLst>
                <a:ext uri="{FF2B5EF4-FFF2-40B4-BE49-F238E27FC236}">
                  <a16:creationId xmlns:a16="http://schemas.microsoft.com/office/drawing/2014/main" id="{25525764-ED61-D87D-E0C9-E3F7C91F3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7738" y="6429375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8" name="Rectangle 449">
              <a:extLst>
                <a:ext uri="{FF2B5EF4-FFF2-40B4-BE49-F238E27FC236}">
                  <a16:creationId xmlns:a16="http://schemas.microsoft.com/office/drawing/2014/main" id="{AD2CBC60-F7AB-CAA0-E7C9-A9C947B6F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5880100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9" name="Rectangle 450">
              <a:extLst>
                <a:ext uri="{FF2B5EF4-FFF2-40B4-BE49-F238E27FC236}">
                  <a16:creationId xmlns:a16="http://schemas.microsoft.com/office/drawing/2014/main" id="{C39B72BB-2212-7C57-D1B5-EFF244F88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088" y="5880100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0" name="Rectangle 451">
              <a:extLst>
                <a:ext uri="{FF2B5EF4-FFF2-40B4-BE49-F238E27FC236}">
                  <a16:creationId xmlns:a16="http://schemas.microsoft.com/office/drawing/2014/main" id="{9B509571-5F2D-B60D-C786-6FCF6A974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6" y="6475413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pic>
          <p:nvPicPr>
            <p:cNvPr id="2500" name="Picture 452">
              <a:extLst>
                <a:ext uri="{FF2B5EF4-FFF2-40B4-BE49-F238E27FC236}">
                  <a16:creationId xmlns:a16="http://schemas.microsoft.com/office/drawing/2014/main" id="{E1FB4182-F8C7-8F0A-6AC4-066994035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6" y="6084888"/>
              <a:ext cx="2016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CCC396-A63F-2526-D528-30C57D30C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92" y="2277120"/>
            <a:ext cx="986793" cy="4708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D2EBCC-964A-6922-0DE2-ABF5DD72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365" y="6395244"/>
            <a:ext cx="14052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NL" sz="1400" i="0" u="none" strike="noStrike" cap="none" normalizeH="0" baseline="0" dirty="0">
                <a:ln>
                  <a:noFill/>
                </a:ln>
                <a:solidFill>
                  <a:srgbClr val="737373"/>
                </a:solidFill>
                <a:effectLst/>
                <a:latin typeface="Linotype Univers 520 CnMedium" panose="020B0606030202020203" pitchFamily="34" charset="0"/>
              </a:rPr>
              <a:t>link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480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A257254D-93A3-A5EE-A37C-FE10A332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685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3" name="Group 3802">
            <a:extLst>
              <a:ext uri="{FF2B5EF4-FFF2-40B4-BE49-F238E27FC236}">
                <a16:creationId xmlns:a16="http://schemas.microsoft.com/office/drawing/2014/main" id="{46C6E128-560D-1FF1-C3F1-62D11DB589DC}"/>
              </a:ext>
            </a:extLst>
          </p:cNvPr>
          <p:cNvGrpSpPr/>
          <p:nvPr/>
        </p:nvGrpSpPr>
        <p:grpSpPr>
          <a:xfrm>
            <a:off x="6091238" y="2325688"/>
            <a:ext cx="4932363" cy="1822450"/>
            <a:chOff x="6091238" y="2325688"/>
            <a:chExt cx="4932363" cy="1822450"/>
          </a:xfrm>
        </p:grpSpPr>
        <p:sp>
          <p:nvSpPr>
            <p:cNvPr id="3685" name="Oval 28">
              <a:extLst>
                <a:ext uri="{FF2B5EF4-FFF2-40B4-BE49-F238E27FC236}">
                  <a16:creationId xmlns:a16="http://schemas.microsoft.com/office/drawing/2014/main" id="{E70E1352-6232-A941-28D0-A2E69EC8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2832100"/>
              <a:ext cx="265113" cy="265113"/>
            </a:xfrm>
            <a:prstGeom prst="ellipse">
              <a:avLst/>
            </a:prstGeom>
            <a:solidFill>
              <a:srgbClr val="F0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96" name="Freeform 39">
              <a:extLst>
                <a:ext uri="{FF2B5EF4-FFF2-40B4-BE49-F238E27FC236}">
                  <a16:creationId xmlns:a16="http://schemas.microsoft.com/office/drawing/2014/main" id="{80EACC7A-DBDA-9A0C-8308-94893255BE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0238" y="3681413"/>
              <a:ext cx="233363" cy="233363"/>
            </a:xfrm>
            <a:custGeom>
              <a:avLst/>
              <a:gdLst>
                <a:gd name="T0" fmla="*/ 0 w 147"/>
                <a:gd name="T1" fmla="*/ 72 h 147"/>
                <a:gd name="T2" fmla="*/ 0 w 147"/>
                <a:gd name="T3" fmla="*/ 74 h 147"/>
                <a:gd name="T4" fmla="*/ 0 w 147"/>
                <a:gd name="T5" fmla="*/ 77 h 147"/>
                <a:gd name="T6" fmla="*/ 42 w 147"/>
                <a:gd name="T7" fmla="*/ 74 h 147"/>
                <a:gd name="T8" fmla="*/ 0 w 147"/>
                <a:gd name="T9" fmla="*/ 72 h 147"/>
                <a:gd name="T10" fmla="*/ 73 w 147"/>
                <a:gd name="T11" fmla="*/ 0 h 147"/>
                <a:gd name="T12" fmla="*/ 0 w 147"/>
                <a:gd name="T13" fmla="*/ 68 h 147"/>
                <a:gd name="T14" fmla="*/ 73 w 147"/>
                <a:gd name="T15" fmla="*/ 72 h 147"/>
                <a:gd name="T16" fmla="*/ 75 w 147"/>
                <a:gd name="T17" fmla="*/ 74 h 147"/>
                <a:gd name="T18" fmla="*/ 73 w 147"/>
                <a:gd name="T19" fmla="*/ 76 h 147"/>
                <a:gd name="T20" fmla="*/ 0 w 147"/>
                <a:gd name="T21" fmla="*/ 81 h 147"/>
                <a:gd name="T22" fmla="*/ 73 w 147"/>
                <a:gd name="T23" fmla="*/ 147 h 147"/>
                <a:gd name="T24" fmla="*/ 147 w 147"/>
                <a:gd name="T25" fmla="*/ 74 h 147"/>
                <a:gd name="T26" fmla="*/ 73 w 147"/>
                <a:gd name="T2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47">
                  <a:moveTo>
                    <a:pt x="0" y="72"/>
                  </a:moveTo>
                  <a:cubicBezTo>
                    <a:pt x="0" y="72"/>
                    <a:pt x="0" y="73"/>
                    <a:pt x="0" y="74"/>
                  </a:cubicBezTo>
                  <a:cubicBezTo>
                    <a:pt x="0" y="75"/>
                    <a:pt x="0" y="76"/>
                    <a:pt x="0" y="77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0" y="72"/>
                    <a:pt x="0" y="72"/>
                    <a:pt x="0" y="72"/>
                  </a:cubicBezTo>
                  <a:moveTo>
                    <a:pt x="73" y="0"/>
                  </a:moveTo>
                  <a:cubicBezTo>
                    <a:pt x="35" y="0"/>
                    <a:pt x="3" y="30"/>
                    <a:pt x="0" y="68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4" y="72"/>
                    <a:pt x="75" y="73"/>
                    <a:pt x="75" y="74"/>
                  </a:cubicBezTo>
                  <a:cubicBezTo>
                    <a:pt x="75" y="75"/>
                    <a:pt x="74" y="75"/>
                    <a:pt x="73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" y="118"/>
                    <a:pt x="35" y="147"/>
                    <a:pt x="73" y="147"/>
                  </a:cubicBezTo>
                  <a:cubicBezTo>
                    <a:pt x="114" y="147"/>
                    <a:pt x="147" y="114"/>
                    <a:pt x="147" y="74"/>
                  </a:cubicBezTo>
                  <a:cubicBezTo>
                    <a:pt x="147" y="33"/>
                    <a:pt x="114" y="0"/>
                    <a:pt x="73" y="0"/>
                  </a:cubicBezTo>
                </a:path>
              </a:pathLst>
            </a:custGeom>
            <a:solidFill>
              <a:srgbClr val="D2E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97" name="Freeform 40">
              <a:extLst>
                <a:ext uri="{FF2B5EF4-FFF2-40B4-BE49-F238E27FC236}">
                  <a16:creationId xmlns:a16="http://schemas.microsoft.com/office/drawing/2014/main" id="{A1CE8100-40A6-12EB-A903-390C5E253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3914775"/>
              <a:ext cx="233363" cy="233363"/>
            </a:xfrm>
            <a:custGeom>
              <a:avLst/>
              <a:gdLst>
                <a:gd name="T0" fmla="*/ 74 w 147"/>
                <a:gd name="T1" fmla="*/ 0 h 147"/>
                <a:gd name="T2" fmla="*/ 0 w 147"/>
                <a:gd name="T3" fmla="*/ 74 h 147"/>
                <a:gd name="T4" fmla="*/ 74 w 147"/>
                <a:gd name="T5" fmla="*/ 147 h 147"/>
                <a:gd name="T6" fmla="*/ 147 w 147"/>
                <a:gd name="T7" fmla="*/ 74 h 147"/>
                <a:gd name="T8" fmla="*/ 147 w 147"/>
                <a:gd name="T9" fmla="*/ 70 h 147"/>
                <a:gd name="T10" fmla="*/ 74 w 147"/>
                <a:gd name="T11" fmla="*/ 76 h 147"/>
                <a:gd name="T12" fmla="*/ 74 w 147"/>
                <a:gd name="T13" fmla="*/ 76 h 147"/>
                <a:gd name="T14" fmla="*/ 73 w 147"/>
                <a:gd name="T15" fmla="*/ 72 h 147"/>
                <a:gd name="T16" fmla="*/ 147 w 147"/>
                <a:gd name="T17" fmla="*/ 66 h 147"/>
                <a:gd name="T18" fmla="*/ 74 w 14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7">
                  <a:moveTo>
                    <a:pt x="74" y="0"/>
                  </a:moveTo>
                  <a:cubicBezTo>
                    <a:pt x="33" y="0"/>
                    <a:pt x="0" y="33"/>
                    <a:pt x="0" y="74"/>
                  </a:cubicBezTo>
                  <a:cubicBezTo>
                    <a:pt x="0" y="114"/>
                    <a:pt x="33" y="147"/>
                    <a:pt x="74" y="147"/>
                  </a:cubicBezTo>
                  <a:cubicBezTo>
                    <a:pt x="114" y="147"/>
                    <a:pt x="147" y="114"/>
                    <a:pt x="147" y="74"/>
                  </a:cubicBezTo>
                  <a:cubicBezTo>
                    <a:pt x="147" y="73"/>
                    <a:pt x="147" y="71"/>
                    <a:pt x="147" y="70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147" y="66"/>
                    <a:pt x="147" y="66"/>
                    <a:pt x="147" y="66"/>
                  </a:cubicBezTo>
                  <a:cubicBezTo>
                    <a:pt x="143" y="29"/>
                    <a:pt x="112" y="0"/>
                    <a:pt x="74" y="0"/>
                  </a:cubicBezTo>
                </a:path>
              </a:pathLst>
            </a:custGeom>
            <a:solidFill>
              <a:srgbClr val="D2ED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98" name="Freeform 41">
              <a:extLst>
                <a:ext uri="{FF2B5EF4-FFF2-40B4-BE49-F238E27FC236}">
                  <a16:creationId xmlns:a16="http://schemas.microsoft.com/office/drawing/2014/main" id="{CF167ACE-6919-FCEC-EBB4-FEC87706A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5" y="2381250"/>
              <a:ext cx="4759325" cy="1654175"/>
            </a:xfrm>
            <a:custGeom>
              <a:avLst/>
              <a:gdLst>
                <a:gd name="T0" fmla="*/ 1048 w 2999"/>
                <a:gd name="T1" fmla="*/ 1042 h 1042"/>
                <a:gd name="T2" fmla="*/ 2997 w 2999"/>
                <a:gd name="T3" fmla="*/ 895 h 1042"/>
                <a:gd name="T4" fmla="*/ 2999 w 2999"/>
                <a:gd name="T5" fmla="*/ 893 h 1042"/>
                <a:gd name="T6" fmla="*/ 2997 w 2999"/>
                <a:gd name="T7" fmla="*/ 891 h 1042"/>
                <a:gd name="T8" fmla="*/ 750 w 2999"/>
                <a:gd name="T9" fmla="*/ 767 h 1042"/>
                <a:gd name="T10" fmla="*/ 272 w 2999"/>
                <a:gd name="T11" fmla="*/ 367 h 1042"/>
                <a:gd name="T12" fmla="*/ 355 w 2999"/>
                <a:gd name="T13" fmla="*/ 77 h 1042"/>
                <a:gd name="T14" fmla="*/ 355 w 2999"/>
                <a:gd name="T15" fmla="*/ 75 h 1042"/>
                <a:gd name="T16" fmla="*/ 354 w 2999"/>
                <a:gd name="T17" fmla="*/ 74 h 1042"/>
                <a:gd name="T18" fmla="*/ 1 w 2999"/>
                <a:gd name="T19" fmla="*/ 0 h 1042"/>
                <a:gd name="T20" fmla="*/ 0 w 2999"/>
                <a:gd name="T21" fmla="*/ 4 h 1042"/>
                <a:gd name="T22" fmla="*/ 351 w 2999"/>
                <a:gd name="T23" fmla="*/ 78 h 1042"/>
                <a:gd name="T24" fmla="*/ 268 w 2999"/>
                <a:gd name="T25" fmla="*/ 367 h 1042"/>
                <a:gd name="T26" fmla="*/ 269 w 2999"/>
                <a:gd name="T27" fmla="*/ 369 h 1042"/>
                <a:gd name="T28" fmla="*/ 748 w 2999"/>
                <a:gd name="T29" fmla="*/ 770 h 1042"/>
                <a:gd name="T30" fmla="*/ 749 w 2999"/>
                <a:gd name="T31" fmla="*/ 771 h 1042"/>
                <a:gd name="T32" fmla="*/ 2966 w 2999"/>
                <a:gd name="T33" fmla="*/ 893 h 1042"/>
                <a:gd name="T34" fmla="*/ 1047 w 2999"/>
                <a:gd name="T35" fmla="*/ 1038 h 1042"/>
                <a:gd name="T36" fmla="*/ 1048 w 2999"/>
                <a:gd name="T37" fmla="*/ 1042 h 1042"/>
                <a:gd name="T38" fmla="*/ 1048 w 2999"/>
                <a:gd name="T3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99" h="1042">
                  <a:moveTo>
                    <a:pt x="1048" y="1042"/>
                  </a:moveTo>
                  <a:cubicBezTo>
                    <a:pt x="2997" y="895"/>
                    <a:pt x="2997" y="895"/>
                    <a:pt x="2997" y="895"/>
                  </a:cubicBezTo>
                  <a:cubicBezTo>
                    <a:pt x="2998" y="894"/>
                    <a:pt x="2999" y="894"/>
                    <a:pt x="2999" y="893"/>
                  </a:cubicBezTo>
                  <a:cubicBezTo>
                    <a:pt x="2999" y="892"/>
                    <a:pt x="2998" y="891"/>
                    <a:pt x="2997" y="891"/>
                  </a:cubicBezTo>
                  <a:cubicBezTo>
                    <a:pt x="750" y="767"/>
                    <a:pt x="750" y="767"/>
                    <a:pt x="750" y="767"/>
                  </a:cubicBezTo>
                  <a:cubicBezTo>
                    <a:pt x="272" y="367"/>
                    <a:pt x="272" y="367"/>
                    <a:pt x="272" y="367"/>
                  </a:cubicBezTo>
                  <a:cubicBezTo>
                    <a:pt x="355" y="77"/>
                    <a:pt x="355" y="77"/>
                    <a:pt x="355" y="77"/>
                  </a:cubicBezTo>
                  <a:cubicBezTo>
                    <a:pt x="355" y="76"/>
                    <a:pt x="355" y="75"/>
                    <a:pt x="355" y="75"/>
                  </a:cubicBezTo>
                  <a:cubicBezTo>
                    <a:pt x="355" y="74"/>
                    <a:pt x="354" y="74"/>
                    <a:pt x="354" y="7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51" y="78"/>
                    <a:pt x="351" y="78"/>
                    <a:pt x="351" y="78"/>
                  </a:cubicBezTo>
                  <a:cubicBezTo>
                    <a:pt x="268" y="367"/>
                    <a:pt x="268" y="367"/>
                    <a:pt x="268" y="367"/>
                  </a:cubicBezTo>
                  <a:cubicBezTo>
                    <a:pt x="268" y="368"/>
                    <a:pt x="268" y="369"/>
                    <a:pt x="269" y="369"/>
                  </a:cubicBezTo>
                  <a:cubicBezTo>
                    <a:pt x="748" y="770"/>
                    <a:pt x="748" y="770"/>
                    <a:pt x="748" y="770"/>
                  </a:cubicBezTo>
                  <a:cubicBezTo>
                    <a:pt x="749" y="770"/>
                    <a:pt x="749" y="771"/>
                    <a:pt x="749" y="771"/>
                  </a:cubicBezTo>
                  <a:cubicBezTo>
                    <a:pt x="2966" y="893"/>
                    <a:pt x="2966" y="893"/>
                    <a:pt x="2966" y="893"/>
                  </a:cubicBezTo>
                  <a:cubicBezTo>
                    <a:pt x="1047" y="1038"/>
                    <a:pt x="1047" y="1038"/>
                    <a:pt x="1047" y="1038"/>
                  </a:cubicBezTo>
                  <a:cubicBezTo>
                    <a:pt x="1048" y="1042"/>
                    <a:pt x="1048" y="1042"/>
                    <a:pt x="1048" y="1042"/>
                  </a:cubicBezTo>
                  <a:cubicBezTo>
                    <a:pt x="1048" y="1042"/>
                    <a:pt x="1048" y="1042"/>
                    <a:pt x="1048" y="1042"/>
                  </a:cubicBezTo>
                </a:path>
              </a:pathLst>
            </a:custGeom>
            <a:solidFill>
              <a:srgbClr val="D8E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0" name="Oval 44">
              <a:extLst>
                <a:ext uri="{FF2B5EF4-FFF2-40B4-BE49-F238E27FC236}">
                  <a16:creationId xmlns:a16="http://schemas.microsoft.com/office/drawing/2014/main" id="{07757573-4A8F-4DF6-7351-20F42F185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238" y="2325688"/>
              <a:ext cx="117475" cy="117475"/>
            </a:xfrm>
            <a:prstGeom prst="ellipse">
              <a:avLst/>
            </a:prstGeom>
            <a:solidFill>
              <a:srgbClr val="F0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01" name="Oval 28">
              <a:extLst>
                <a:ext uri="{FF2B5EF4-FFF2-40B4-BE49-F238E27FC236}">
                  <a16:creationId xmlns:a16="http://schemas.microsoft.com/office/drawing/2014/main" id="{27BA1105-57DC-D0B0-C88A-A6C1BD496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3460750"/>
              <a:ext cx="265113" cy="265113"/>
            </a:xfrm>
            <a:prstGeom prst="ellipse">
              <a:avLst/>
            </a:prstGeom>
            <a:solidFill>
              <a:srgbClr val="F0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02" name="Oval 44">
              <a:extLst>
                <a:ext uri="{FF2B5EF4-FFF2-40B4-BE49-F238E27FC236}">
                  <a16:creationId xmlns:a16="http://schemas.microsoft.com/office/drawing/2014/main" id="{87771DD3-DF53-5B7E-FBF1-C0BCFCAFD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8925" y="2444751"/>
              <a:ext cx="117475" cy="117475"/>
            </a:xfrm>
            <a:prstGeom prst="ellipse">
              <a:avLst/>
            </a:prstGeom>
            <a:solidFill>
              <a:srgbClr val="F0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3672" name="Rectangle 15">
            <a:extLst>
              <a:ext uri="{FF2B5EF4-FFF2-40B4-BE49-F238E27FC236}">
                <a16:creationId xmlns:a16="http://schemas.microsoft.com/office/drawing/2014/main" id="{81BE01D4-D43F-096A-5028-33BB72214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023" y="3218360"/>
            <a:ext cx="14773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NL" sz="5000" i="0" u="none" strike="noStrike" cap="none" normalizeH="0" baseline="0" dirty="0">
                <a:ln>
                  <a:noFill/>
                </a:ln>
                <a:solidFill>
                  <a:srgbClr val="56B5E6"/>
                </a:solidFill>
                <a:effectLst/>
                <a:latin typeface="Linotype Univers 520 CnMedium" panose="020B0606030202020203" pitchFamily="34" charset="0"/>
              </a:rPr>
              <a:t>TOPIC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80" name="Rectangle 23">
            <a:extLst>
              <a:ext uri="{FF2B5EF4-FFF2-40B4-BE49-F238E27FC236}">
                <a16:creationId xmlns:a16="http://schemas.microsoft.com/office/drawing/2014/main" id="{DF525206-64CC-8652-FD49-2708A2B39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592" y="3002757"/>
            <a:ext cx="33289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320 CnLight" panose="020B0406030202020203" pitchFamily="34" charset="0"/>
              </a:rPr>
              <a:t>Welcome to our workshop on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83" name="Rectangle 26">
            <a:extLst>
              <a:ext uri="{FF2B5EF4-FFF2-40B4-BE49-F238E27FC236}">
                <a16:creationId xmlns:a16="http://schemas.microsoft.com/office/drawing/2014/main" id="{09A1970C-7C1C-0077-F475-7104DEB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6164263"/>
            <a:ext cx="1873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Learn more about</a:t>
            </a:r>
            <a:r>
              <a:rPr lang="en-GB" altLang="en-NL" sz="1400" dirty="0">
                <a:solidFill>
                  <a:srgbClr val="353535"/>
                </a:solidFill>
                <a:latin typeface="Linotype Univers 520 CnMedium" panose="020B0606030202020203" pitchFamily="34" charset="0"/>
              </a:rPr>
              <a:t>…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84" name="Rectangle 27">
            <a:extLst>
              <a:ext uri="{FF2B5EF4-FFF2-40B4-BE49-F238E27FC236}">
                <a16:creationId xmlns:a16="http://schemas.microsoft.com/office/drawing/2014/main" id="{4A9F5245-956E-DA7D-C5A5-D17FEBF78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6376988"/>
            <a:ext cx="2436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NL" sz="1400" dirty="0">
                <a:solidFill>
                  <a:srgbClr val="737373"/>
                </a:solidFill>
                <a:latin typeface="Linotype Univers 520 CnMedium" panose="020B0606030202020203" pitchFamily="34" charset="0"/>
              </a:rPr>
              <a:t>link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99" name="Freeform 43">
            <a:extLst>
              <a:ext uri="{FF2B5EF4-FFF2-40B4-BE49-F238E27FC236}">
                <a16:creationId xmlns:a16="http://schemas.microsoft.com/office/drawing/2014/main" id="{5EAA5425-26FF-8973-F26B-DB0293B20221}"/>
              </a:ext>
            </a:extLst>
          </p:cNvPr>
          <p:cNvSpPr>
            <a:spLocks/>
          </p:cNvSpPr>
          <p:nvPr/>
        </p:nvSpPr>
        <p:spPr bwMode="auto">
          <a:xfrm>
            <a:off x="6653213" y="2486025"/>
            <a:ext cx="60325" cy="73025"/>
          </a:xfrm>
          <a:custGeom>
            <a:avLst/>
            <a:gdLst>
              <a:gd name="T0" fmla="*/ 0 w 38"/>
              <a:gd name="T1" fmla="*/ 0 h 46"/>
              <a:gd name="T2" fmla="*/ 0 w 38"/>
              <a:gd name="T3" fmla="*/ 4 h 46"/>
              <a:gd name="T4" fmla="*/ 34 w 38"/>
              <a:gd name="T5" fmla="*/ 12 h 46"/>
              <a:gd name="T6" fmla="*/ 24 w 38"/>
              <a:gd name="T7" fmla="*/ 45 h 46"/>
              <a:gd name="T8" fmla="*/ 28 w 38"/>
              <a:gd name="T9" fmla="*/ 46 h 46"/>
              <a:gd name="T10" fmla="*/ 38 w 38"/>
              <a:gd name="T11" fmla="*/ 11 h 46"/>
              <a:gd name="T12" fmla="*/ 38 w 38"/>
              <a:gd name="T13" fmla="*/ 9 h 46"/>
              <a:gd name="T14" fmla="*/ 37 w 38"/>
              <a:gd name="T15" fmla="*/ 8 h 46"/>
              <a:gd name="T16" fmla="*/ 0 w 38"/>
              <a:gd name="T1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46">
                <a:moveTo>
                  <a:pt x="0" y="0"/>
                </a:moveTo>
                <a:cubicBezTo>
                  <a:pt x="0" y="2"/>
                  <a:pt x="0" y="3"/>
                  <a:pt x="0" y="4"/>
                </a:cubicBezTo>
                <a:cubicBezTo>
                  <a:pt x="34" y="12"/>
                  <a:pt x="34" y="12"/>
                  <a:pt x="34" y="12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5"/>
                  <a:pt x="27" y="46"/>
                  <a:pt x="28" y="46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9"/>
                  <a:pt x="38" y="9"/>
                </a:cubicBezTo>
                <a:cubicBezTo>
                  <a:pt x="38" y="8"/>
                  <a:pt x="37" y="8"/>
                  <a:pt x="37" y="8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D8EF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3701" name="Rectangle 45">
            <a:extLst>
              <a:ext uri="{FF2B5EF4-FFF2-40B4-BE49-F238E27FC236}">
                <a16:creationId xmlns:a16="http://schemas.microsoft.com/office/drawing/2014/main" id="{E4572730-82EC-2169-F8CB-9EF58F4FC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772150"/>
            <a:ext cx="847725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3702" name="Rectangle 46">
            <a:extLst>
              <a:ext uri="{FF2B5EF4-FFF2-40B4-BE49-F238E27FC236}">
                <a16:creationId xmlns:a16="http://schemas.microsoft.com/office/drawing/2014/main" id="{BD5A7EAA-4BCB-5405-7C83-A80AFD58B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772150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grpSp>
        <p:nvGrpSpPr>
          <p:cNvPr id="3805" name="Group 3804">
            <a:extLst>
              <a:ext uri="{FF2B5EF4-FFF2-40B4-BE49-F238E27FC236}">
                <a16:creationId xmlns:a16="http://schemas.microsoft.com/office/drawing/2014/main" id="{9ED3F11C-8373-2B70-134A-C5D4283F76DA}"/>
              </a:ext>
            </a:extLst>
          </p:cNvPr>
          <p:cNvGrpSpPr/>
          <p:nvPr/>
        </p:nvGrpSpPr>
        <p:grpSpPr>
          <a:xfrm>
            <a:off x="7296150" y="5829300"/>
            <a:ext cx="755651" cy="755651"/>
            <a:chOff x="7296150" y="5829300"/>
            <a:chExt cx="755651" cy="755651"/>
          </a:xfrm>
        </p:grpSpPr>
        <p:sp>
          <p:nvSpPr>
            <p:cNvPr id="3703" name="Rectangle 47">
              <a:extLst>
                <a:ext uri="{FF2B5EF4-FFF2-40B4-BE49-F238E27FC236}">
                  <a16:creationId xmlns:a16="http://schemas.microsoft.com/office/drawing/2014/main" id="{1395D261-EEE8-DFDE-EBE3-977308E56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58293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4" name="Rectangle 48">
              <a:extLst>
                <a:ext uri="{FF2B5EF4-FFF2-40B4-BE49-F238E27FC236}">
                  <a16:creationId xmlns:a16="http://schemas.microsoft.com/office/drawing/2014/main" id="{AA9E7A79-5D9C-B51A-DE3E-407847351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58293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5" name="Rectangle 49">
              <a:extLst>
                <a:ext uri="{FF2B5EF4-FFF2-40B4-BE49-F238E27FC236}">
                  <a16:creationId xmlns:a16="http://schemas.microsoft.com/office/drawing/2014/main" id="{750B26C9-C04D-4C32-5F7E-A4C85CF03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58293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6" name="Rectangle 50">
              <a:extLst>
                <a:ext uri="{FF2B5EF4-FFF2-40B4-BE49-F238E27FC236}">
                  <a16:creationId xmlns:a16="http://schemas.microsoft.com/office/drawing/2014/main" id="{D86202A1-988F-886D-D7C0-1CA478551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58293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7" name="Rectangle 51">
              <a:extLst>
                <a:ext uri="{FF2B5EF4-FFF2-40B4-BE49-F238E27FC236}">
                  <a16:creationId xmlns:a16="http://schemas.microsoft.com/office/drawing/2014/main" id="{07CC7F5C-6665-F97A-026D-F9B7D7B78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58293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8" name="Rectangle 52">
              <a:extLst>
                <a:ext uri="{FF2B5EF4-FFF2-40B4-BE49-F238E27FC236}">
                  <a16:creationId xmlns:a16="http://schemas.microsoft.com/office/drawing/2014/main" id="{2E17BC51-DC6F-8DAD-39F4-C81B86F05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58293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09" name="Rectangle 53">
              <a:extLst>
                <a:ext uri="{FF2B5EF4-FFF2-40B4-BE49-F238E27FC236}">
                  <a16:creationId xmlns:a16="http://schemas.microsoft.com/office/drawing/2014/main" id="{E6790D98-D5B3-1E77-122C-35BBE7168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8293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0" name="Rectangle 54">
              <a:extLst>
                <a:ext uri="{FF2B5EF4-FFF2-40B4-BE49-F238E27FC236}">
                  <a16:creationId xmlns:a16="http://schemas.microsoft.com/office/drawing/2014/main" id="{E42B63FB-7249-EBB2-31F1-D712035D4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8293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1" name="Rectangle 55">
              <a:extLst>
                <a:ext uri="{FF2B5EF4-FFF2-40B4-BE49-F238E27FC236}">
                  <a16:creationId xmlns:a16="http://schemas.microsoft.com/office/drawing/2014/main" id="{92697F85-E8EA-C85D-BCA2-D1A9916B9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8531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2" name="Rectangle 56">
              <a:extLst>
                <a:ext uri="{FF2B5EF4-FFF2-40B4-BE49-F238E27FC236}">
                  <a16:creationId xmlns:a16="http://schemas.microsoft.com/office/drawing/2014/main" id="{6B391DE4-BFFA-DB2A-7248-5D86D2E64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8531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3" name="Rectangle 57">
              <a:extLst>
                <a:ext uri="{FF2B5EF4-FFF2-40B4-BE49-F238E27FC236}">
                  <a16:creationId xmlns:a16="http://schemas.microsoft.com/office/drawing/2014/main" id="{B6F778C8-B74B-42FA-A341-47E2C86A1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58531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4" name="Rectangle 58">
              <a:extLst>
                <a:ext uri="{FF2B5EF4-FFF2-40B4-BE49-F238E27FC236}">
                  <a16:creationId xmlns:a16="http://schemas.microsoft.com/office/drawing/2014/main" id="{9E03FA0F-EF78-A15D-CA72-305A53CB5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58531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5" name="Rectangle 59">
              <a:extLst>
                <a:ext uri="{FF2B5EF4-FFF2-40B4-BE49-F238E27FC236}">
                  <a16:creationId xmlns:a16="http://schemas.microsoft.com/office/drawing/2014/main" id="{5BDD91A4-B0D5-1A26-EAD9-B9EFB0DB6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8531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6" name="Rectangle 60">
              <a:extLst>
                <a:ext uri="{FF2B5EF4-FFF2-40B4-BE49-F238E27FC236}">
                  <a16:creationId xmlns:a16="http://schemas.microsoft.com/office/drawing/2014/main" id="{7E57FB27-0C16-173C-27E6-A6960E323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58531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8" name="Rectangle 61">
              <a:extLst>
                <a:ext uri="{FF2B5EF4-FFF2-40B4-BE49-F238E27FC236}">
                  <a16:creationId xmlns:a16="http://schemas.microsoft.com/office/drawing/2014/main" id="{EF592E2B-B42D-2CBA-62CF-A3116E36A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58531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79" name="Rectangle 62">
              <a:extLst>
                <a:ext uri="{FF2B5EF4-FFF2-40B4-BE49-F238E27FC236}">
                  <a16:creationId xmlns:a16="http://schemas.microsoft.com/office/drawing/2014/main" id="{3E14A76F-D7E6-D977-AFB8-4F37320AA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8531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0" name="Rectangle 63">
              <a:extLst>
                <a:ext uri="{FF2B5EF4-FFF2-40B4-BE49-F238E27FC236}">
                  <a16:creationId xmlns:a16="http://schemas.microsoft.com/office/drawing/2014/main" id="{FAD35D1E-AB18-1DA3-126C-DEE32FF7B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1" name="Rectangle 64">
              <a:extLst>
                <a:ext uri="{FF2B5EF4-FFF2-40B4-BE49-F238E27FC236}">
                  <a16:creationId xmlns:a16="http://schemas.microsoft.com/office/drawing/2014/main" id="{5CFB3C29-E6DE-94EC-B6DA-4A15FE9D8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8753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2" name="Rectangle 65">
              <a:extLst>
                <a:ext uri="{FF2B5EF4-FFF2-40B4-BE49-F238E27FC236}">
                  <a16:creationId xmlns:a16="http://schemas.microsoft.com/office/drawing/2014/main" id="{72290140-34C9-1E29-FB3D-B549048F2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3" name="Rectangle 66">
              <a:extLst>
                <a:ext uri="{FF2B5EF4-FFF2-40B4-BE49-F238E27FC236}">
                  <a16:creationId xmlns:a16="http://schemas.microsoft.com/office/drawing/2014/main" id="{C51BC09E-F9AD-9C38-8F13-62A185BE8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4" name="Rectangle 67">
              <a:extLst>
                <a:ext uri="{FF2B5EF4-FFF2-40B4-BE49-F238E27FC236}">
                  <a16:creationId xmlns:a16="http://schemas.microsoft.com/office/drawing/2014/main" id="{F382DEBC-25D2-E3F6-D6F5-55292D8AA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58753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5" name="Rectangle 68">
              <a:extLst>
                <a:ext uri="{FF2B5EF4-FFF2-40B4-BE49-F238E27FC236}">
                  <a16:creationId xmlns:a16="http://schemas.microsoft.com/office/drawing/2014/main" id="{DDD98096-C79E-0F24-B46D-498737365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6" name="Rectangle 69">
              <a:extLst>
                <a:ext uri="{FF2B5EF4-FFF2-40B4-BE49-F238E27FC236}">
                  <a16:creationId xmlns:a16="http://schemas.microsoft.com/office/drawing/2014/main" id="{ED223B7B-FDF6-867F-9E62-1F3B2D745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8753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7" name="Rectangle 70">
              <a:extLst>
                <a:ext uri="{FF2B5EF4-FFF2-40B4-BE49-F238E27FC236}">
                  <a16:creationId xmlns:a16="http://schemas.microsoft.com/office/drawing/2014/main" id="{7B407739-6458-78BE-3192-D55E4DE92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58753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8" name="Rectangle 71">
              <a:extLst>
                <a:ext uri="{FF2B5EF4-FFF2-40B4-BE49-F238E27FC236}">
                  <a16:creationId xmlns:a16="http://schemas.microsoft.com/office/drawing/2014/main" id="{7401C92C-7785-5E2F-1039-AE4C87759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89" name="Rectangle 72">
              <a:extLst>
                <a:ext uri="{FF2B5EF4-FFF2-40B4-BE49-F238E27FC236}">
                  <a16:creationId xmlns:a16="http://schemas.microsoft.com/office/drawing/2014/main" id="{4ED496FB-3EC2-0E13-F661-B228CBC94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58753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0" name="Rectangle 73">
              <a:extLst>
                <a:ext uri="{FF2B5EF4-FFF2-40B4-BE49-F238E27FC236}">
                  <a16:creationId xmlns:a16="http://schemas.microsoft.com/office/drawing/2014/main" id="{E35256AC-1B04-7019-2116-AAFD61E28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1" name="Rectangle 74">
              <a:extLst>
                <a:ext uri="{FF2B5EF4-FFF2-40B4-BE49-F238E27FC236}">
                  <a16:creationId xmlns:a16="http://schemas.microsoft.com/office/drawing/2014/main" id="{2EE695D1-9DAD-5492-4D6D-0254EA4A0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8753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2" name="Rectangle 75">
              <a:extLst>
                <a:ext uri="{FF2B5EF4-FFF2-40B4-BE49-F238E27FC236}">
                  <a16:creationId xmlns:a16="http://schemas.microsoft.com/office/drawing/2014/main" id="{193A46F3-DFB5-B377-45C3-BC36BE509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8991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3" name="Rectangle 76">
              <a:extLst>
                <a:ext uri="{FF2B5EF4-FFF2-40B4-BE49-F238E27FC236}">
                  <a16:creationId xmlns:a16="http://schemas.microsoft.com/office/drawing/2014/main" id="{55EB0F99-68EC-714B-6FA9-5B4C27DF3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8991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4" name="Rectangle 77">
              <a:extLst>
                <a:ext uri="{FF2B5EF4-FFF2-40B4-BE49-F238E27FC236}">
                  <a16:creationId xmlns:a16="http://schemas.microsoft.com/office/drawing/2014/main" id="{3415AD0E-0013-C586-D646-AFE95568F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58991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5" name="Rectangle 78">
              <a:extLst>
                <a:ext uri="{FF2B5EF4-FFF2-40B4-BE49-F238E27FC236}">
                  <a16:creationId xmlns:a16="http://schemas.microsoft.com/office/drawing/2014/main" id="{6E04EAD8-2382-FD9B-9BA4-711707162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8991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6" name="Rectangle 79">
              <a:extLst>
                <a:ext uri="{FF2B5EF4-FFF2-40B4-BE49-F238E27FC236}">
                  <a16:creationId xmlns:a16="http://schemas.microsoft.com/office/drawing/2014/main" id="{432A89FD-B8AC-E59A-CD5E-3901F8EC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58991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7" name="Rectangle 80">
              <a:extLst>
                <a:ext uri="{FF2B5EF4-FFF2-40B4-BE49-F238E27FC236}">
                  <a16:creationId xmlns:a16="http://schemas.microsoft.com/office/drawing/2014/main" id="{CBB70388-24A8-22E0-0020-AC0E6B94B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8991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8" name="Rectangle 81">
              <a:extLst>
                <a:ext uri="{FF2B5EF4-FFF2-40B4-BE49-F238E27FC236}">
                  <a16:creationId xmlns:a16="http://schemas.microsoft.com/office/drawing/2014/main" id="{B13E5ACB-BF1C-CBEE-3B9D-CE795C57C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58991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99" name="Rectangle 82">
              <a:extLst>
                <a:ext uri="{FF2B5EF4-FFF2-40B4-BE49-F238E27FC236}">
                  <a16:creationId xmlns:a16="http://schemas.microsoft.com/office/drawing/2014/main" id="{F3E6AEB0-0658-A5FC-8177-02A8AD5B3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8991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0" name="Rectangle 83">
              <a:extLst>
                <a:ext uri="{FF2B5EF4-FFF2-40B4-BE49-F238E27FC236}">
                  <a16:creationId xmlns:a16="http://schemas.microsoft.com/office/drawing/2014/main" id="{70832A42-1840-B76E-DB57-8C58B7E77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9213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1" name="Rectangle 84">
              <a:extLst>
                <a:ext uri="{FF2B5EF4-FFF2-40B4-BE49-F238E27FC236}">
                  <a16:creationId xmlns:a16="http://schemas.microsoft.com/office/drawing/2014/main" id="{838FD7B4-A1BA-28F5-DF3E-C20A0054E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2" name="Rectangle 85">
              <a:extLst>
                <a:ext uri="{FF2B5EF4-FFF2-40B4-BE49-F238E27FC236}">
                  <a16:creationId xmlns:a16="http://schemas.microsoft.com/office/drawing/2014/main" id="{F7759929-EAAB-C4B2-6C19-A927D8720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59213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3" name="Rectangle 86">
              <a:extLst>
                <a:ext uri="{FF2B5EF4-FFF2-40B4-BE49-F238E27FC236}">
                  <a16:creationId xmlns:a16="http://schemas.microsoft.com/office/drawing/2014/main" id="{F5F55DF1-6CCD-680B-07A5-47F819EBA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4" name="Rectangle 87">
              <a:extLst>
                <a:ext uri="{FF2B5EF4-FFF2-40B4-BE49-F238E27FC236}">
                  <a16:creationId xmlns:a16="http://schemas.microsoft.com/office/drawing/2014/main" id="{A82121FC-3941-02F9-8AC8-DF84961B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5" name="Rectangle 88">
              <a:extLst>
                <a:ext uri="{FF2B5EF4-FFF2-40B4-BE49-F238E27FC236}">
                  <a16:creationId xmlns:a16="http://schemas.microsoft.com/office/drawing/2014/main" id="{FCF54310-E22D-F019-4D7A-1D4362DA9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59213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6" name="Rectangle 89">
              <a:extLst>
                <a:ext uri="{FF2B5EF4-FFF2-40B4-BE49-F238E27FC236}">
                  <a16:creationId xmlns:a16="http://schemas.microsoft.com/office/drawing/2014/main" id="{AF576E9F-A738-6B17-DCF1-56F15C1DF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7" name="Rectangle 90">
              <a:extLst>
                <a:ext uri="{FF2B5EF4-FFF2-40B4-BE49-F238E27FC236}">
                  <a16:creationId xmlns:a16="http://schemas.microsoft.com/office/drawing/2014/main" id="{3658A4F5-162C-FCAD-8F00-5CA3C6475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8" name="Rectangle 91">
              <a:extLst>
                <a:ext uri="{FF2B5EF4-FFF2-40B4-BE49-F238E27FC236}">
                  <a16:creationId xmlns:a16="http://schemas.microsoft.com/office/drawing/2014/main" id="{60EC3C60-EF3C-0F36-F142-CC29ED354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59213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09" name="Rectangle 92">
              <a:extLst>
                <a:ext uri="{FF2B5EF4-FFF2-40B4-BE49-F238E27FC236}">
                  <a16:creationId xmlns:a16="http://schemas.microsoft.com/office/drawing/2014/main" id="{464E7CDF-EB69-35F5-96A2-F9D76C6D3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9213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0" name="Rectangle 93">
              <a:extLst>
                <a:ext uri="{FF2B5EF4-FFF2-40B4-BE49-F238E27FC236}">
                  <a16:creationId xmlns:a16="http://schemas.microsoft.com/office/drawing/2014/main" id="{D2CADABE-1CB3-D2F4-B14F-810E26F7F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1" name="Rectangle 94">
              <a:extLst>
                <a:ext uri="{FF2B5EF4-FFF2-40B4-BE49-F238E27FC236}">
                  <a16:creationId xmlns:a16="http://schemas.microsoft.com/office/drawing/2014/main" id="{13035480-9EFC-5909-A7B3-F3D7BC26C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9436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2" name="Rectangle 95">
              <a:extLst>
                <a:ext uri="{FF2B5EF4-FFF2-40B4-BE49-F238E27FC236}">
                  <a16:creationId xmlns:a16="http://schemas.microsoft.com/office/drawing/2014/main" id="{3CDEB3FE-89D5-6C62-856E-31FBA11AD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3" name="Rectangle 96">
              <a:extLst>
                <a:ext uri="{FF2B5EF4-FFF2-40B4-BE49-F238E27FC236}">
                  <a16:creationId xmlns:a16="http://schemas.microsoft.com/office/drawing/2014/main" id="{BB8C43AA-460E-192D-D317-1A28B673B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59436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5" name="Rectangle 97">
              <a:extLst>
                <a:ext uri="{FF2B5EF4-FFF2-40B4-BE49-F238E27FC236}">
                  <a16:creationId xmlns:a16="http://schemas.microsoft.com/office/drawing/2014/main" id="{9DA38ACA-AA70-D20A-821A-4B9B650CC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6" name="Rectangle 98">
              <a:extLst>
                <a:ext uri="{FF2B5EF4-FFF2-40B4-BE49-F238E27FC236}">
                  <a16:creationId xmlns:a16="http://schemas.microsoft.com/office/drawing/2014/main" id="{54962A61-5379-4AD4-A9D6-5AE26108A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436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7" name="Rectangle 99">
              <a:extLst>
                <a:ext uri="{FF2B5EF4-FFF2-40B4-BE49-F238E27FC236}">
                  <a16:creationId xmlns:a16="http://schemas.microsoft.com/office/drawing/2014/main" id="{009FAB08-C515-F11C-23E6-2F8241FA6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59436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8" name="Rectangle 100">
              <a:extLst>
                <a:ext uri="{FF2B5EF4-FFF2-40B4-BE49-F238E27FC236}">
                  <a16:creationId xmlns:a16="http://schemas.microsoft.com/office/drawing/2014/main" id="{7676AA1C-8620-08AB-7D9E-69A1F928C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9" name="Rectangle 101">
              <a:extLst>
                <a:ext uri="{FF2B5EF4-FFF2-40B4-BE49-F238E27FC236}">
                  <a16:creationId xmlns:a16="http://schemas.microsoft.com/office/drawing/2014/main" id="{246F73B3-9247-042A-219A-3E1A2A9B8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59436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0" name="Rectangle 102">
              <a:extLst>
                <a:ext uri="{FF2B5EF4-FFF2-40B4-BE49-F238E27FC236}">
                  <a16:creationId xmlns:a16="http://schemas.microsoft.com/office/drawing/2014/main" id="{1202594A-3079-E53B-3305-415B5B3BD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1" name="Rectangle 103">
              <a:extLst>
                <a:ext uri="{FF2B5EF4-FFF2-40B4-BE49-F238E27FC236}">
                  <a16:creationId xmlns:a16="http://schemas.microsoft.com/office/drawing/2014/main" id="{84575096-BA20-5787-2CE7-EE5A29E27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9436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2" name="Rectangle 104">
              <a:extLst>
                <a:ext uri="{FF2B5EF4-FFF2-40B4-BE49-F238E27FC236}">
                  <a16:creationId xmlns:a16="http://schemas.microsoft.com/office/drawing/2014/main" id="{BD558D19-DB10-2204-5112-476720B65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59674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3" name="Rectangle 105">
              <a:extLst>
                <a:ext uri="{FF2B5EF4-FFF2-40B4-BE49-F238E27FC236}">
                  <a16:creationId xmlns:a16="http://schemas.microsoft.com/office/drawing/2014/main" id="{96614A8D-999B-14C3-E6B6-9A2A389CA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59674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4" name="Rectangle 106">
              <a:extLst>
                <a:ext uri="{FF2B5EF4-FFF2-40B4-BE49-F238E27FC236}">
                  <a16:creationId xmlns:a16="http://schemas.microsoft.com/office/drawing/2014/main" id="{8A32933D-DB18-8997-B797-D56D3507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59674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5" name="Rectangle 107">
              <a:extLst>
                <a:ext uri="{FF2B5EF4-FFF2-40B4-BE49-F238E27FC236}">
                  <a16:creationId xmlns:a16="http://schemas.microsoft.com/office/drawing/2014/main" id="{E4083AED-AB40-083D-7315-746068F82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59674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6" name="Rectangle 108">
              <a:extLst>
                <a:ext uri="{FF2B5EF4-FFF2-40B4-BE49-F238E27FC236}">
                  <a16:creationId xmlns:a16="http://schemas.microsoft.com/office/drawing/2014/main" id="{7F51D722-5CB6-76B9-722B-0A6734BCF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59674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7" name="Rectangle 109">
              <a:extLst>
                <a:ext uri="{FF2B5EF4-FFF2-40B4-BE49-F238E27FC236}">
                  <a16:creationId xmlns:a16="http://schemas.microsoft.com/office/drawing/2014/main" id="{7EBB833A-A70F-66E2-EC08-9890DF31E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59674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8" name="Rectangle 110">
              <a:extLst>
                <a:ext uri="{FF2B5EF4-FFF2-40B4-BE49-F238E27FC236}">
                  <a16:creationId xmlns:a16="http://schemas.microsoft.com/office/drawing/2014/main" id="{81FC802B-A150-252D-5970-0C445629F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59674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29" name="Rectangle 111">
              <a:extLst>
                <a:ext uri="{FF2B5EF4-FFF2-40B4-BE49-F238E27FC236}">
                  <a16:creationId xmlns:a16="http://schemas.microsoft.com/office/drawing/2014/main" id="{79FA1A27-8803-A199-0194-D255EFCD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59674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0" name="Rectangle 112">
              <a:extLst>
                <a:ext uri="{FF2B5EF4-FFF2-40B4-BE49-F238E27FC236}">
                  <a16:creationId xmlns:a16="http://schemas.microsoft.com/office/drawing/2014/main" id="{9CB031DD-0A12-30D3-41B7-2C6572173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59674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1" name="Rectangle 113">
              <a:extLst>
                <a:ext uri="{FF2B5EF4-FFF2-40B4-BE49-F238E27FC236}">
                  <a16:creationId xmlns:a16="http://schemas.microsoft.com/office/drawing/2014/main" id="{E0E61610-7BB1-122A-337D-06F16DA52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59896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2" name="Rectangle 114">
              <a:extLst>
                <a:ext uri="{FF2B5EF4-FFF2-40B4-BE49-F238E27FC236}">
                  <a16:creationId xmlns:a16="http://schemas.microsoft.com/office/drawing/2014/main" id="{11F6033C-C8DE-7065-48E9-DA7B641C1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59896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3" name="Rectangle 115">
              <a:extLst>
                <a:ext uri="{FF2B5EF4-FFF2-40B4-BE49-F238E27FC236}">
                  <a16:creationId xmlns:a16="http://schemas.microsoft.com/office/drawing/2014/main" id="{AD9466D1-EACE-9183-EF18-A2636F8AF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59896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4" name="Rectangle 116">
              <a:extLst>
                <a:ext uri="{FF2B5EF4-FFF2-40B4-BE49-F238E27FC236}">
                  <a16:creationId xmlns:a16="http://schemas.microsoft.com/office/drawing/2014/main" id="{588886B4-6D47-BA87-C8F7-2CF881240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59896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35" name="Rectangle 117">
              <a:extLst>
                <a:ext uri="{FF2B5EF4-FFF2-40B4-BE49-F238E27FC236}">
                  <a16:creationId xmlns:a16="http://schemas.microsoft.com/office/drawing/2014/main" id="{EF492C7B-E847-CD0D-8ECC-0CF1E07B3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59896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2" name="Rectangle 118">
              <a:extLst>
                <a:ext uri="{FF2B5EF4-FFF2-40B4-BE49-F238E27FC236}">
                  <a16:creationId xmlns:a16="http://schemas.microsoft.com/office/drawing/2014/main" id="{9638DED7-6EBD-F12E-7FB1-B9B22FE8A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3" name="Rectangle 119">
              <a:extLst>
                <a:ext uri="{FF2B5EF4-FFF2-40B4-BE49-F238E27FC236}">
                  <a16:creationId xmlns:a16="http://schemas.microsoft.com/office/drawing/2014/main" id="{8C05D729-FAAD-8654-735C-7CA8D3CFE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450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4" name="Rectangle 120">
              <a:extLst>
                <a:ext uri="{FF2B5EF4-FFF2-40B4-BE49-F238E27FC236}">
                  <a16:creationId xmlns:a16="http://schemas.microsoft.com/office/drawing/2014/main" id="{C7E209C2-9D44-F8FC-1B17-26DCA983B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5" name="Rectangle 121">
              <a:extLst>
                <a:ext uri="{FF2B5EF4-FFF2-40B4-BE49-F238E27FC236}">
                  <a16:creationId xmlns:a16="http://schemas.microsoft.com/office/drawing/2014/main" id="{66C11514-88D7-6450-2B94-30757F612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6" name="Rectangle 122">
              <a:extLst>
                <a:ext uri="{FF2B5EF4-FFF2-40B4-BE49-F238E27FC236}">
                  <a16:creationId xmlns:a16="http://schemas.microsoft.com/office/drawing/2014/main" id="{DA6B661C-B9CC-9E4F-0F41-6C16F6332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7" name="Rectangle 123">
              <a:extLst>
                <a:ext uri="{FF2B5EF4-FFF2-40B4-BE49-F238E27FC236}">
                  <a16:creationId xmlns:a16="http://schemas.microsoft.com/office/drawing/2014/main" id="{387A3E40-FB24-D771-81FB-24E2FE78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8" name="Rectangle 124">
              <a:extLst>
                <a:ext uri="{FF2B5EF4-FFF2-40B4-BE49-F238E27FC236}">
                  <a16:creationId xmlns:a16="http://schemas.microsoft.com/office/drawing/2014/main" id="{EAE910B2-21A6-636C-73AB-BD154D821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19" name="Rectangle 125">
              <a:extLst>
                <a:ext uri="{FF2B5EF4-FFF2-40B4-BE49-F238E27FC236}">
                  <a16:creationId xmlns:a16="http://schemas.microsoft.com/office/drawing/2014/main" id="{857F1646-3004-5B57-3F6A-2617394D8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0" name="Rectangle 126">
              <a:extLst>
                <a:ext uri="{FF2B5EF4-FFF2-40B4-BE49-F238E27FC236}">
                  <a16:creationId xmlns:a16="http://schemas.microsoft.com/office/drawing/2014/main" id="{AE03DBFA-76E8-53C1-E814-C1C1556A5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1" name="Rectangle 127">
              <a:extLst>
                <a:ext uri="{FF2B5EF4-FFF2-40B4-BE49-F238E27FC236}">
                  <a16:creationId xmlns:a16="http://schemas.microsoft.com/office/drawing/2014/main" id="{8221CA82-EE62-B506-2B08-1E3F77CCC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2" name="Rectangle 128">
              <a:extLst>
                <a:ext uri="{FF2B5EF4-FFF2-40B4-BE49-F238E27FC236}">
                  <a16:creationId xmlns:a16="http://schemas.microsoft.com/office/drawing/2014/main" id="{25CF955B-B0EF-BE89-4993-7B8836587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3" name="Rectangle 129">
              <a:extLst>
                <a:ext uri="{FF2B5EF4-FFF2-40B4-BE49-F238E27FC236}">
                  <a16:creationId xmlns:a16="http://schemas.microsoft.com/office/drawing/2014/main" id="{238E5629-1933-17D7-EE96-1249924FF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4" name="Rectangle 130">
              <a:extLst>
                <a:ext uri="{FF2B5EF4-FFF2-40B4-BE49-F238E27FC236}">
                  <a16:creationId xmlns:a16="http://schemas.microsoft.com/office/drawing/2014/main" id="{1AA5AADD-5C2C-8DB9-DCF8-D5F5ED9D8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5" name="Rectangle 131">
              <a:extLst>
                <a:ext uri="{FF2B5EF4-FFF2-40B4-BE49-F238E27FC236}">
                  <a16:creationId xmlns:a16="http://schemas.microsoft.com/office/drawing/2014/main" id="{C09BBBFF-156B-6AD7-6142-3493610D4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6" name="Rectangle 132">
              <a:extLst>
                <a:ext uri="{FF2B5EF4-FFF2-40B4-BE49-F238E27FC236}">
                  <a16:creationId xmlns:a16="http://schemas.microsoft.com/office/drawing/2014/main" id="{130AB2C2-2A4E-8087-C5F4-A80091D8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7" name="Rectangle 133">
              <a:extLst>
                <a:ext uri="{FF2B5EF4-FFF2-40B4-BE49-F238E27FC236}">
                  <a16:creationId xmlns:a16="http://schemas.microsoft.com/office/drawing/2014/main" id="{A156EEA5-F5AE-5518-9573-28EBA8577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725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8" name="Rectangle 134">
              <a:extLst>
                <a:ext uri="{FF2B5EF4-FFF2-40B4-BE49-F238E27FC236}">
                  <a16:creationId xmlns:a16="http://schemas.microsoft.com/office/drawing/2014/main" id="{C4F5A428-303C-0617-AF46-BCA2B1442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0134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29" name="Rectangle 135">
              <a:extLst>
                <a:ext uri="{FF2B5EF4-FFF2-40B4-BE49-F238E27FC236}">
                  <a16:creationId xmlns:a16="http://schemas.microsoft.com/office/drawing/2014/main" id="{FD3D99B0-A251-3B23-AD39-5765BF59E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5763" y="60134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0" name="Rectangle 136">
              <a:extLst>
                <a:ext uri="{FF2B5EF4-FFF2-40B4-BE49-F238E27FC236}">
                  <a16:creationId xmlns:a16="http://schemas.microsoft.com/office/drawing/2014/main" id="{15578AF6-71DB-A684-B48E-507367634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1" name="Rectangle 137">
              <a:extLst>
                <a:ext uri="{FF2B5EF4-FFF2-40B4-BE49-F238E27FC236}">
                  <a16:creationId xmlns:a16="http://schemas.microsoft.com/office/drawing/2014/main" id="{5F8B38C8-AADF-F494-F451-2BA9EAFE5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5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2" name="Rectangle 138">
              <a:extLst>
                <a:ext uri="{FF2B5EF4-FFF2-40B4-BE49-F238E27FC236}">
                  <a16:creationId xmlns:a16="http://schemas.microsoft.com/office/drawing/2014/main" id="{4D65DE07-479F-17F1-B947-F03BA97E9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450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3" name="Rectangle 139">
              <a:extLst>
                <a:ext uri="{FF2B5EF4-FFF2-40B4-BE49-F238E27FC236}">
                  <a16:creationId xmlns:a16="http://schemas.microsoft.com/office/drawing/2014/main" id="{03155FEC-CC4A-4636-C3D4-561CDD82D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4" name="Rectangle 140">
              <a:extLst>
                <a:ext uri="{FF2B5EF4-FFF2-40B4-BE49-F238E27FC236}">
                  <a16:creationId xmlns:a16="http://schemas.microsoft.com/office/drawing/2014/main" id="{43E1F307-615C-4D48-5CB5-AA75AA0D9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5" name="Rectangle 141">
              <a:extLst>
                <a:ext uri="{FF2B5EF4-FFF2-40B4-BE49-F238E27FC236}">
                  <a16:creationId xmlns:a16="http://schemas.microsoft.com/office/drawing/2014/main" id="{944A845E-DAEF-D8BF-FB98-ED8C0BB52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6" name="Rectangle 142">
              <a:extLst>
                <a:ext uri="{FF2B5EF4-FFF2-40B4-BE49-F238E27FC236}">
                  <a16:creationId xmlns:a16="http://schemas.microsoft.com/office/drawing/2014/main" id="{57C89DE8-5328-D6B6-3C7A-361B31BE8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7" name="Rectangle 143">
              <a:extLst>
                <a:ext uri="{FF2B5EF4-FFF2-40B4-BE49-F238E27FC236}">
                  <a16:creationId xmlns:a16="http://schemas.microsoft.com/office/drawing/2014/main" id="{4D626EBE-3427-B3B7-83C8-860AF8690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8" name="Rectangle 144">
              <a:extLst>
                <a:ext uri="{FF2B5EF4-FFF2-40B4-BE49-F238E27FC236}">
                  <a16:creationId xmlns:a16="http://schemas.microsoft.com/office/drawing/2014/main" id="{FAD7EEE0-EFA8-22DA-E34F-8C5DD16EF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39" name="Rectangle 145">
              <a:extLst>
                <a:ext uri="{FF2B5EF4-FFF2-40B4-BE49-F238E27FC236}">
                  <a16:creationId xmlns:a16="http://schemas.microsoft.com/office/drawing/2014/main" id="{4D531992-904B-B55D-4B02-9CA98FE5E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0" name="Rectangle 146">
              <a:extLst>
                <a:ext uri="{FF2B5EF4-FFF2-40B4-BE49-F238E27FC236}">
                  <a16:creationId xmlns:a16="http://schemas.microsoft.com/office/drawing/2014/main" id="{793AF835-2B3A-F4BA-7465-149AA5A76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1" name="Rectangle 147">
              <a:extLst>
                <a:ext uri="{FF2B5EF4-FFF2-40B4-BE49-F238E27FC236}">
                  <a16:creationId xmlns:a16="http://schemas.microsoft.com/office/drawing/2014/main" id="{B9548806-0553-8E50-5BC8-5D9C7C497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2" name="Rectangle 148">
              <a:extLst>
                <a:ext uri="{FF2B5EF4-FFF2-40B4-BE49-F238E27FC236}">
                  <a16:creationId xmlns:a16="http://schemas.microsoft.com/office/drawing/2014/main" id="{5A8811AF-2475-3AA9-BC2C-2F3B09B7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3" name="Rectangle 149">
              <a:extLst>
                <a:ext uri="{FF2B5EF4-FFF2-40B4-BE49-F238E27FC236}">
                  <a16:creationId xmlns:a16="http://schemas.microsoft.com/office/drawing/2014/main" id="{81AB1900-7E35-B217-F622-39E72DA59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1463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4" name="Rectangle 150">
              <a:extLst>
                <a:ext uri="{FF2B5EF4-FFF2-40B4-BE49-F238E27FC236}">
                  <a16:creationId xmlns:a16="http://schemas.microsoft.com/office/drawing/2014/main" id="{58ACD4F3-4AA1-73B6-57EA-BD7A1846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5" name="Rectangle 151">
              <a:extLst>
                <a:ext uri="{FF2B5EF4-FFF2-40B4-BE49-F238E27FC236}">
                  <a16:creationId xmlns:a16="http://schemas.microsoft.com/office/drawing/2014/main" id="{42F293F7-E2AA-C4F4-2622-CF9F3C881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725" y="603567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6" name="Rectangle 152">
              <a:extLst>
                <a:ext uri="{FF2B5EF4-FFF2-40B4-BE49-F238E27FC236}">
                  <a16:creationId xmlns:a16="http://schemas.microsoft.com/office/drawing/2014/main" id="{68A86E37-E858-B9C3-279A-36F438A85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03567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7" name="Rectangle 153">
              <a:extLst>
                <a:ext uri="{FF2B5EF4-FFF2-40B4-BE49-F238E27FC236}">
                  <a16:creationId xmlns:a16="http://schemas.microsoft.com/office/drawing/2014/main" id="{3A2294B3-5352-4588-C19F-328DABD03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8" name="Rectangle 154">
              <a:extLst>
                <a:ext uri="{FF2B5EF4-FFF2-40B4-BE49-F238E27FC236}">
                  <a16:creationId xmlns:a16="http://schemas.microsoft.com/office/drawing/2014/main" id="{6BF348E0-C74A-5D3F-3626-87EFDBE8A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49" name="Rectangle 155">
              <a:extLst>
                <a:ext uri="{FF2B5EF4-FFF2-40B4-BE49-F238E27FC236}">
                  <a16:creationId xmlns:a16="http://schemas.microsoft.com/office/drawing/2014/main" id="{A933313B-5968-9CD7-6AD3-BE06E77F8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413" y="60579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0" name="Rectangle 156">
              <a:extLst>
                <a:ext uri="{FF2B5EF4-FFF2-40B4-BE49-F238E27FC236}">
                  <a16:creationId xmlns:a16="http://schemas.microsoft.com/office/drawing/2014/main" id="{6AB62C20-AE99-830D-E9BA-3B79806F3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450" y="60579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1" name="Rectangle 157">
              <a:extLst>
                <a:ext uri="{FF2B5EF4-FFF2-40B4-BE49-F238E27FC236}">
                  <a16:creationId xmlns:a16="http://schemas.microsoft.com/office/drawing/2014/main" id="{675EB7A8-E0F8-B32A-1A42-76FF71CC1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2" name="Rectangle 158">
              <a:extLst>
                <a:ext uri="{FF2B5EF4-FFF2-40B4-BE49-F238E27FC236}">
                  <a16:creationId xmlns:a16="http://schemas.microsoft.com/office/drawing/2014/main" id="{A07F0804-F2CF-CBBA-995C-34A1861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3" name="Rectangle 159">
              <a:extLst>
                <a:ext uri="{FF2B5EF4-FFF2-40B4-BE49-F238E27FC236}">
                  <a16:creationId xmlns:a16="http://schemas.microsoft.com/office/drawing/2014/main" id="{CB070549-ABD8-D756-5949-E9945365D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60579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4" name="Rectangle 160">
              <a:extLst>
                <a:ext uri="{FF2B5EF4-FFF2-40B4-BE49-F238E27FC236}">
                  <a16:creationId xmlns:a16="http://schemas.microsoft.com/office/drawing/2014/main" id="{3605C119-D302-7639-C97B-35B663768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6057900"/>
              <a:ext cx="238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5" name="Rectangle 161">
              <a:extLst>
                <a:ext uri="{FF2B5EF4-FFF2-40B4-BE49-F238E27FC236}">
                  <a16:creationId xmlns:a16="http://schemas.microsoft.com/office/drawing/2014/main" id="{F5A908A1-ECD4-4729-024E-FED39B28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0579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6" name="Rectangle 162">
              <a:extLst>
                <a:ext uri="{FF2B5EF4-FFF2-40B4-BE49-F238E27FC236}">
                  <a16:creationId xmlns:a16="http://schemas.microsoft.com/office/drawing/2014/main" id="{216CEEC0-3206-E7AF-A072-8EA8FEE3C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057900"/>
              <a:ext cx="238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7" name="Rectangle 163">
              <a:extLst>
                <a:ext uri="{FF2B5EF4-FFF2-40B4-BE49-F238E27FC236}">
                  <a16:creationId xmlns:a16="http://schemas.microsoft.com/office/drawing/2014/main" id="{FEDEEA32-F623-D144-F61E-629EA46F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8" name="Rectangle 164">
              <a:extLst>
                <a:ext uri="{FF2B5EF4-FFF2-40B4-BE49-F238E27FC236}">
                  <a16:creationId xmlns:a16="http://schemas.microsoft.com/office/drawing/2014/main" id="{23EB79EC-D7DA-A4B5-4837-3FBE5603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057900"/>
              <a:ext cx="222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59" name="Rectangle 165">
              <a:extLst>
                <a:ext uri="{FF2B5EF4-FFF2-40B4-BE49-F238E27FC236}">
                  <a16:creationId xmlns:a16="http://schemas.microsoft.com/office/drawing/2014/main" id="{C2C3E270-9738-9265-AC45-68D050B4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0" name="Rectangle 166">
              <a:extLst>
                <a:ext uri="{FF2B5EF4-FFF2-40B4-BE49-F238E27FC236}">
                  <a16:creationId xmlns:a16="http://schemas.microsoft.com/office/drawing/2014/main" id="{1CF53742-AF7A-B74D-7607-23EA0315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05790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1" name="Rectangle 167">
              <a:extLst>
                <a:ext uri="{FF2B5EF4-FFF2-40B4-BE49-F238E27FC236}">
                  <a16:creationId xmlns:a16="http://schemas.microsoft.com/office/drawing/2014/main" id="{E0B77089-F7FC-E033-B7FB-FF0D580C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2" name="Rectangle 168">
              <a:extLst>
                <a:ext uri="{FF2B5EF4-FFF2-40B4-BE49-F238E27FC236}">
                  <a16:creationId xmlns:a16="http://schemas.microsoft.com/office/drawing/2014/main" id="{A14ADC21-D6A2-E522-4D78-D479F60F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3" name="Rectangle 169">
              <a:extLst>
                <a:ext uri="{FF2B5EF4-FFF2-40B4-BE49-F238E27FC236}">
                  <a16:creationId xmlns:a16="http://schemas.microsoft.com/office/drawing/2014/main" id="{C9D6C6FB-C25C-38F4-93C2-7D60362BA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05790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4" name="Rectangle 170">
              <a:extLst>
                <a:ext uri="{FF2B5EF4-FFF2-40B4-BE49-F238E27FC236}">
                  <a16:creationId xmlns:a16="http://schemas.microsoft.com/office/drawing/2014/main" id="{389E2918-7EEC-DD1B-C7E9-2CBB7D8F8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5" name="Rectangle 171">
              <a:extLst>
                <a:ext uri="{FF2B5EF4-FFF2-40B4-BE49-F238E27FC236}">
                  <a16:creationId xmlns:a16="http://schemas.microsoft.com/office/drawing/2014/main" id="{1AD9D81A-EFA0-C7B8-F694-B1EB40B3B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5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6" name="Rectangle 172">
              <a:extLst>
                <a:ext uri="{FF2B5EF4-FFF2-40B4-BE49-F238E27FC236}">
                  <a16:creationId xmlns:a16="http://schemas.microsoft.com/office/drawing/2014/main" id="{5B335AD7-B531-A7E2-826B-BD6CA45D7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7" name="Rectangle 173">
              <a:extLst>
                <a:ext uri="{FF2B5EF4-FFF2-40B4-BE49-F238E27FC236}">
                  <a16:creationId xmlns:a16="http://schemas.microsoft.com/office/drawing/2014/main" id="{7454855C-72A5-8B88-1382-5989B275F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8" name="Rectangle 174">
              <a:extLst>
                <a:ext uri="{FF2B5EF4-FFF2-40B4-BE49-F238E27FC236}">
                  <a16:creationId xmlns:a16="http://schemas.microsoft.com/office/drawing/2014/main" id="{373C5D4D-F17F-E259-51DF-AC79D38D6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0817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69" name="Rectangle 175">
              <a:extLst>
                <a:ext uri="{FF2B5EF4-FFF2-40B4-BE49-F238E27FC236}">
                  <a16:creationId xmlns:a16="http://schemas.microsoft.com/office/drawing/2014/main" id="{F35CCD67-B9D3-940D-2F0F-4AB7E8CA5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0" name="Rectangle 176">
              <a:extLst>
                <a:ext uri="{FF2B5EF4-FFF2-40B4-BE49-F238E27FC236}">
                  <a16:creationId xmlns:a16="http://schemas.microsoft.com/office/drawing/2014/main" id="{FED0DD34-D50F-50EE-8E33-448CB70BA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1" name="Rectangle 177">
              <a:extLst>
                <a:ext uri="{FF2B5EF4-FFF2-40B4-BE49-F238E27FC236}">
                  <a16:creationId xmlns:a16="http://schemas.microsoft.com/office/drawing/2014/main" id="{6AAA812E-49DA-63E9-A35F-6275DA262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0817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2" name="Rectangle 178">
              <a:extLst>
                <a:ext uri="{FF2B5EF4-FFF2-40B4-BE49-F238E27FC236}">
                  <a16:creationId xmlns:a16="http://schemas.microsoft.com/office/drawing/2014/main" id="{FCBB7445-C939-ADB1-581F-4FA1D8CA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3" name="Rectangle 179">
              <a:extLst>
                <a:ext uri="{FF2B5EF4-FFF2-40B4-BE49-F238E27FC236}">
                  <a16:creationId xmlns:a16="http://schemas.microsoft.com/office/drawing/2014/main" id="{388A5D7B-355C-01DD-EB89-B7ED7CF55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725" y="608171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4" name="Rectangle 180">
              <a:extLst>
                <a:ext uri="{FF2B5EF4-FFF2-40B4-BE49-F238E27FC236}">
                  <a16:creationId xmlns:a16="http://schemas.microsoft.com/office/drawing/2014/main" id="{383AEEAE-7012-2DA5-51AD-410AEED32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08171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5" name="Rectangle 181">
              <a:extLst>
                <a:ext uri="{FF2B5EF4-FFF2-40B4-BE49-F238E27FC236}">
                  <a16:creationId xmlns:a16="http://schemas.microsoft.com/office/drawing/2014/main" id="{C8A2D84E-2634-88F0-1709-C5D6EB1C3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6" name="Rectangle 182">
              <a:extLst>
                <a:ext uri="{FF2B5EF4-FFF2-40B4-BE49-F238E27FC236}">
                  <a16:creationId xmlns:a16="http://schemas.microsoft.com/office/drawing/2014/main" id="{5B19A3BA-DEBB-1978-5177-0FBB4D90C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7" name="Rectangle 183">
              <a:extLst>
                <a:ext uri="{FF2B5EF4-FFF2-40B4-BE49-F238E27FC236}">
                  <a16:creationId xmlns:a16="http://schemas.microsoft.com/office/drawing/2014/main" id="{70451B5F-B396-DE96-16C4-600CBEB14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8" name="Rectangle 184">
              <a:extLst>
                <a:ext uri="{FF2B5EF4-FFF2-40B4-BE49-F238E27FC236}">
                  <a16:creationId xmlns:a16="http://schemas.microsoft.com/office/drawing/2014/main" id="{338F0FB8-9173-346C-2070-8205468F5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25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79" name="Rectangle 185">
              <a:extLst>
                <a:ext uri="{FF2B5EF4-FFF2-40B4-BE49-F238E27FC236}">
                  <a16:creationId xmlns:a16="http://schemas.microsoft.com/office/drawing/2014/main" id="{2518C848-9079-E817-A819-C93FDECEA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263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0" name="Rectangle 186">
              <a:extLst>
                <a:ext uri="{FF2B5EF4-FFF2-40B4-BE49-F238E27FC236}">
                  <a16:creationId xmlns:a16="http://schemas.microsoft.com/office/drawing/2014/main" id="{7399959D-B023-9080-622A-0F298907F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1" name="Rectangle 187">
              <a:extLst>
                <a:ext uri="{FF2B5EF4-FFF2-40B4-BE49-F238E27FC236}">
                  <a16:creationId xmlns:a16="http://schemas.microsoft.com/office/drawing/2014/main" id="{22EC87DC-D687-365B-277C-962D6D336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2" name="Rectangle 188">
              <a:extLst>
                <a:ext uri="{FF2B5EF4-FFF2-40B4-BE49-F238E27FC236}">
                  <a16:creationId xmlns:a16="http://schemas.microsoft.com/office/drawing/2014/main" id="{5A97D5DC-A966-51DC-EEA9-EF90C572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3" name="Rectangle 189">
              <a:extLst>
                <a:ext uri="{FF2B5EF4-FFF2-40B4-BE49-F238E27FC236}">
                  <a16:creationId xmlns:a16="http://schemas.microsoft.com/office/drawing/2014/main" id="{3E41C998-768E-C495-6A61-31019CFF4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4" name="Rectangle 190">
              <a:extLst>
                <a:ext uri="{FF2B5EF4-FFF2-40B4-BE49-F238E27FC236}">
                  <a16:creationId xmlns:a16="http://schemas.microsoft.com/office/drawing/2014/main" id="{552CEDBF-9C1D-8301-526C-2AFFBF1D3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5" name="Rectangle 191">
              <a:extLst>
                <a:ext uri="{FF2B5EF4-FFF2-40B4-BE49-F238E27FC236}">
                  <a16:creationId xmlns:a16="http://schemas.microsoft.com/office/drawing/2014/main" id="{CC1790E1-75E1-A7DD-5EB0-A63330747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1463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6" name="Rectangle 192">
              <a:extLst>
                <a:ext uri="{FF2B5EF4-FFF2-40B4-BE49-F238E27FC236}">
                  <a16:creationId xmlns:a16="http://schemas.microsoft.com/office/drawing/2014/main" id="{84F214F8-FE43-B329-1E6D-EA75A9504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7" name="Rectangle 193">
              <a:extLst>
                <a:ext uri="{FF2B5EF4-FFF2-40B4-BE49-F238E27FC236}">
                  <a16:creationId xmlns:a16="http://schemas.microsoft.com/office/drawing/2014/main" id="{B6C311CE-A06E-A5AE-A176-CAFB83CF8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8" name="Rectangle 194">
              <a:extLst>
                <a:ext uri="{FF2B5EF4-FFF2-40B4-BE49-F238E27FC236}">
                  <a16:creationId xmlns:a16="http://schemas.microsoft.com/office/drawing/2014/main" id="{B4892AC7-78F3-A058-B732-7468F07F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725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89" name="Rectangle 195">
              <a:extLst>
                <a:ext uri="{FF2B5EF4-FFF2-40B4-BE49-F238E27FC236}">
                  <a16:creationId xmlns:a16="http://schemas.microsoft.com/office/drawing/2014/main" id="{C98BDA09-D499-81C5-82F2-A477BE8B2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5763" y="6103938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0" name="Rectangle 196">
              <a:extLst>
                <a:ext uri="{FF2B5EF4-FFF2-40B4-BE49-F238E27FC236}">
                  <a16:creationId xmlns:a16="http://schemas.microsoft.com/office/drawing/2014/main" id="{8FD0E434-571A-358F-97D9-0306987EA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103938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1" name="Rectangle 197">
              <a:extLst>
                <a:ext uri="{FF2B5EF4-FFF2-40B4-BE49-F238E27FC236}">
                  <a16:creationId xmlns:a16="http://schemas.microsoft.com/office/drawing/2014/main" id="{1106E524-EA44-D701-164F-99AD7CDB3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963" y="61277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2" name="Rectangle 198">
              <a:extLst>
                <a:ext uri="{FF2B5EF4-FFF2-40B4-BE49-F238E27FC236}">
                  <a16:creationId xmlns:a16="http://schemas.microsoft.com/office/drawing/2014/main" id="{AF444D3B-A545-5F36-9647-20B2EE320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1277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3" name="Rectangle 199">
              <a:extLst>
                <a:ext uri="{FF2B5EF4-FFF2-40B4-BE49-F238E27FC236}">
                  <a16:creationId xmlns:a16="http://schemas.microsoft.com/office/drawing/2014/main" id="{497817C6-2A44-299E-A5A1-FAB74BF86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413" y="61277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4" name="Rectangle 200">
              <a:extLst>
                <a:ext uri="{FF2B5EF4-FFF2-40B4-BE49-F238E27FC236}">
                  <a16:creationId xmlns:a16="http://schemas.microsoft.com/office/drawing/2014/main" id="{1ED3D1DD-38D3-4F40-8ADD-F0DF62BB9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450" y="61277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5" name="Rectangle 201">
              <a:extLst>
                <a:ext uri="{FF2B5EF4-FFF2-40B4-BE49-F238E27FC236}">
                  <a16:creationId xmlns:a16="http://schemas.microsoft.com/office/drawing/2014/main" id="{1E5BF544-594A-008C-F87E-1E243F2E4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61277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6" name="Rectangle 202">
              <a:extLst>
                <a:ext uri="{FF2B5EF4-FFF2-40B4-BE49-F238E27FC236}">
                  <a16:creationId xmlns:a16="http://schemas.microsoft.com/office/drawing/2014/main" id="{226958F7-F303-839F-C0A8-54C08C8BF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61277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7" name="Rectangle 203">
              <a:extLst>
                <a:ext uri="{FF2B5EF4-FFF2-40B4-BE49-F238E27FC236}">
                  <a16:creationId xmlns:a16="http://schemas.microsoft.com/office/drawing/2014/main" id="{9E22CA33-D03E-690A-DB5C-9B58E73B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127750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98" name="Rectangle 204">
              <a:extLst>
                <a:ext uri="{FF2B5EF4-FFF2-40B4-BE49-F238E27FC236}">
                  <a16:creationId xmlns:a16="http://schemas.microsoft.com/office/drawing/2014/main" id="{A445F350-D9BF-1846-0A90-F355026E0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127750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grpSp>
          <p:nvGrpSpPr>
            <p:cNvPr id="7" name="Group 406">
              <a:extLst>
                <a:ext uri="{FF2B5EF4-FFF2-40B4-BE49-F238E27FC236}">
                  <a16:creationId xmlns:a16="http://schemas.microsoft.com/office/drawing/2014/main" id="{A025F242-988F-C7D7-B697-6D41AB2428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6150" y="6127750"/>
              <a:ext cx="755650" cy="366713"/>
              <a:chOff x="4596" y="3860"/>
              <a:chExt cx="476" cy="231"/>
            </a:xfrm>
          </p:grpSpPr>
          <p:sp>
            <p:nvSpPr>
              <p:cNvPr id="70" name="Rectangle 206">
                <a:extLst>
                  <a:ext uri="{FF2B5EF4-FFF2-40B4-BE49-F238E27FC236}">
                    <a16:creationId xmlns:a16="http://schemas.microsoft.com/office/drawing/2014/main" id="{4D43E0D3-0435-A1E8-D74E-33EA8FE62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86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1" name="Rectangle 207">
                <a:extLst>
                  <a:ext uri="{FF2B5EF4-FFF2-40B4-BE49-F238E27FC236}">
                    <a16:creationId xmlns:a16="http://schemas.microsoft.com/office/drawing/2014/main" id="{7978703B-FDEC-C1AB-E5E2-2770D7B2D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86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2" name="Rectangle 208">
                <a:extLst>
                  <a:ext uri="{FF2B5EF4-FFF2-40B4-BE49-F238E27FC236}">
                    <a16:creationId xmlns:a16="http://schemas.microsoft.com/office/drawing/2014/main" id="{FBE74E47-171A-6AE3-3FAF-E7C31615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86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3" name="Rectangle 209">
                <a:extLst>
                  <a:ext uri="{FF2B5EF4-FFF2-40B4-BE49-F238E27FC236}">
                    <a16:creationId xmlns:a16="http://schemas.microsoft.com/office/drawing/2014/main" id="{68073F9B-AE49-B74A-DD22-51579F83B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386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4" name="Rectangle 210">
                <a:extLst>
                  <a:ext uri="{FF2B5EF4-FFF2-40B4-BE49-F238E27FC236}">
                    <a16:creationId xmlns:a16="http://schemas.microsoft.com/office/drawing/2014/main" id="{06F22EDA-12BA-753F-6663-19AA4CA54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86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5" name="Rectangle 211">
                <a:extLst>
                  <a:ext uri="{FF2B5EF4-FFF2-40B4-BE49-F238E27FC236}">
                    <a16:creationId xmlns:a16="http://schemas.microsoft.com/office/drawing/2014/main" id="{8845CB38-EE34-BB5B-C30E-F6AC20A15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86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6" name="Rectangle 212">
                <a:extLst>
                  <a:ext uri="{FF2B5EF4-FFF2-40B4-BE49-F238E27FC236}">
                    <a16:creationId xmlns:a16="http://schemas.microsoft.com/office/drawing/2014/main" id="{D4D07F5E-820B-C61F-0681-A9E47A375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86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7" name="Rectangle 213">
                <a:extLst>
                  <a:ext uri="{FF2B5EF4-FFF2-40B4-BE49-F238E27FC236}">
                    <a16:creationId xmlns:a16="http://schemas.microsoft.com/office/drawing/2014/main" id="{CD8F6A7F-2DF1-3B27-26C6-1197B6291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8" name="Rectangle 214">
                <a:extLst>
                  <a:ext uri="{FF2B5EF4-FFF2-40B4-BE49-F238E27FC236}">
                    <a16:creationId xmlns:a16="http://schemas.microsoft.com/office/drawing/2014/main" id="{42FB6F50-2695-712B-2319-651C9D2E9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79" name="Rectangle 215">
                <a:extLst>
                  <a:ext uri="{FF2B5EF4-FFF2-40B4-BE49-F238E27FC236}">
                    <a16:creationId xmlns:a16="http://schemas.microsoft.com/office/drawing/2014/main" id="{9AE7A031-A96F-AC6B-445A-00DDC592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9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0" name="Rectangle 216">
                <a:extLst>
                  <a:ext uri="{FF2B5EF4-FFF2-40B4-BE49-F238E27FC236}">
                    <a16:creationId xmlns:a16="http://schemas.microsoft.com/office/drawing/2014/main" id="{A63B6100-A3F2-8D75-E8A8-D4F6A3300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1" name="Rectangle 217">
                <a:extLst>
                  <a:ext uri="{FF2B5EF4-FFF2-40B4-BE49-F238E27FC236}">
                    <a16:creationId xmlns:a16="http://schemas.microsoft.com/office/drawing/2014/main" id="{BA8C2D9E-E3C2-98F3-A18F-E3D55F5FE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2" name="Rectangle 218">
                <a:extLst>
                  <a:ext uri="{FF2B5EF4-FFF2-40B4-BE49-F238E27FC236}">
                    <a16:creationId xmlns:a16="http://schemas.microsoft.com/office/drawing/2014/main" id="{491AECBE-35B3-3677-0A21-461118FEC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3" name="Rectangle 219">
                <a:extLst>
                  <a:ext uri="{FF2B5EF4-FFF2-40B4-BE49-F238E27FC236}">
                    <a16:creationId xmlns:a16="http://schemas.microsoft.com/office/drawing/2014/main" id="{7B7E7F73-A604-3626-8369-20786C41A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4" name="Rectangle 220">
                <a:extLst>
                  <a:ext uri="{FF2B5EF4-FFF2-40B4-BE49-F238E27FC236}">
                    <a16:creationId xmlns:a16="http://schemas.microsoft.com/office/drawing/2014/main" id="{8AE24A8D-65CD-BA84-9A64-9EA8D1A9A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5" name="Rectangle 221">
                <a:extLst>
                  <a:ext uri="{FF2B5EF4-FFF2-40B4-BE49-F238E27FC236}">
                    <a16:creationId xmlns:a16="http://schemas.microsoft.com/office/drawing/2014/main" id="{056AAC5F-07CF-9C86-ED00-8A3880261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6" name="Rectangle 222">
                <a:extLst>
                  <a:ext uri="{FF2B5EF4-FFF2-40B4-BE49-F238E27FC236}">
                    <a16:creationId xmlns:a16="http://schemas.microsoft.com/office/drawing/2014/main" id="{726BDF2B-84C2-68B0-C30F-E9DD3FEF1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7" name="Rectangle 223">
                <a:extLst>
                  <a:ext uri="{FF2B5EF4-FFF2-40B4-BE49-F238E27FC236}">
                    <a16:creationId xmlns:a16="http://schemas.microsoft.com/office/drawing/2014/main" id="{0B34DEC0-706A-51B2-E23E-076ECECEE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8" name="Rectangle 224">
                <a:extLst>
                  <a:ext uri="{FF2B5EF4-FFF2-40B4-BE49-F238E27FC236}">
                    <a16:creationId xmlns:a16="http://schemas.microsoft.com/office/drawing/2014/main" id="{F2512484-E820-C115-1D38-6B08DFD1C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89" name="Rectangle 225">
                <a:extLst>
                  <a:ext uri="{FF2B5EF4-FFF2-40B4-BE49-F238E27FC236}">
                    <a16:creationId xmlns:a16="http://schemas.microsoft.com/office/drawing/2014/main" id="{E18DA07D-5036-EB18-2BD0-1CE8C659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0" name="Rectangle 226">
                <a:extLst>
                  <a:ext uri="{FF2B5EF4-FFF2-40B4-BE49-F238E27FC236}">
                    <a16:creationId xmlns:a16="http://schemas.microsoft.com/office/drawing/2014/main" id="{997E8FA0-BB3C-7525-67A4-EB52C6C0A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874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1" name="Rectangle 227">
                <a:extLst>
                  <a:ext uri="{FF2B5EF4-FFF2-40B4-BE49-F238E27FC236}">
                    <a16:creationId xmlns:a16="http://schemas.microsoft.com/office/drawing/2014/main" id="{534C863D-F7C1-CA2F-ADE3-BEEA2F9F8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874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2" name="Rectangle 228">
                <a:extLst>
                  <a:ext uri="{FF2B5EF4-FFF2-40B4-BE49-F238E27FC236}">
                    <a16:creationId xmlns:a16="http://schemas.microsoft.com/office/drawing/2014/main" id="{DA021AAB-A715-266E-4D73-9C5F22E4C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3" name="Rectangle 229">
                <a:extLst>
                  <a:ext uri="{FF2B5EF4-FFF2-40B4-BE49-F238E27FC236}">
                    <a16:creationId xmlns:a16="http://schemas.microsoft.com/office/drawing/2014/main" id="{58AA383A-9FB4-B93B-A00C-CA7D78EF4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4" name="Rectangle 230">
                <a:extLst>
                  <a:ext uri="{FF2B5EF4-FFF2-40B4-BE49-F238E27FC236}">
                    <a16:creationId xmlns:a16="http://schemas.microsoft.com/office/drawing/2014/main" id="{769DA34C-B8E3-370D-F95D-C0A14861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9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5" name="Rectangle 231">
                <a:extLst>
                  <a:ext uri="{FF2B5EF4-FFF2-40B4-BE49-F238E27FC236}">
                    <a16:creationId xmlns:a16="http://schemas.microsoft.com/office/drawing/2014/main" id="{001FAC9E-07D0-30F0-EB42-5FEA9E61E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6" name="Rectangle 232">
                <a:extLst>
                  <a:ext uri="{FF2B5EF4-FFF2-40B4-BE49-F238E27FC236}">
                    <a16:creationId xmlns:a16="http://schemas.microsoft.com/office/drawing/2014/main" id="{5C75760E-95D9-3E49-E1B5-2D75AFAF2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7" name="Rectangle 233">
                <a:extLst>
                  <a:ext uri="{FF2B5EF4-FFF2-40B4-BE49-F238E27FC236}">
                    <a16:creationId xmlns:a16="http://schemas.microsoft.com/office/drawing/2014/main" id="{EC046264-7D35-67AA-6A2A-C2A98A2C8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8" name="Rectangle 234">
                <a:extLst>
                  <a:ext uri="{FF2B5EF4-FFF2-40B4-BE49-F238E27FC236}">
                    <a16:creationId xmlns:a16="http://schemas.microsoft.com/office/drawing/2014/main" id="{DDA4E63E-C435-1BE7-50DA-B4F7EF2F0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99" name="Rectangle 235">
                <a:extLst>
                  <a:ext uri="{FF2B5EF4-FFF2-40B4-BE49-F238E27FC236}">
                    <a16:creationId xmlns:a16="http://schemas.microsoft.com/office/drawing/2014/main" id="{DC6ADA5F-9417-5994-CBE9-E305D3875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0" name="Rectangle 236">
                <a:extLst>
                  <a:ext uri="{FF2B5EF4-FFF2-40B4-BE49-F238E27FC236}">
                    <a16:creationId xmlns:a16="http://schemas.microsoft.com/office/drawing/2014/main" id="{1294F95E-561D-3D60-9893-3F364C08D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1" name="Rectangle 237">
                <a:extLst>
                  <a:ext uri="{FF2B5EF4-FFF2-40B4-BE49-F238E27FC236}">
                    <a16:creationId xmlns:a16="http://schemas.microsoft.com/office/drawing/2014/main" id="{18185B08-D259-B20B-9C7E-507F4C576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2" name="Rectangle 238">
                <a:extLst>
                  <a:ext uri="{FF2B5EF4-FFF2-40B4-BE49-F238E27FC236}">
                    <a16:creationId xmlns:a16="http://schemas.microsoft.com/office/drawing/2014/main" id="{9C3937CC-6EC4-0E94-A48D-6D47B2BCE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3" name="Rectangle 239">
                <a:extLst>
                  <a:ext uri="{FF2B5EF4-FFF2-40B4-BE49-F238E27FC236}">
                    <a16:creationId xmlns:a16="http://schemas.microsoft.com/office/drawing/2014/main" id="{542743FF-BB80-BD97-DE8B-07D658D66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4" name="Rectangle 240">
                <a:extLst>
                  <a:ext uri="{FF2B5EF4-FFF2-40B4-BE49-F238E27FC236}">
                    <a16:creationId xmlns:a16="http://schemas.microsoft.com/office/drawing/2014/main" id="{A4C77032-4580-C7D4-03A8-BAF79883D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889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5" name="Rectangle 241">
                <a:extLst>
                  <a:ext uri="{FF2B5EF4-FFF2-40B4-BE49-F238E27FC236}">
                    <a16:creationId xmlns:a16="http://schemas.microsoft.com/office/drawing/2014/main" id="{A6C88055-2CD2-7664-7C7A-7445F2659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6" name="Rectangle 242">
                <a:extLst>
                  <a:ext uri="{FF2B5EF4-FFF2-40B4-BE49-F238E27FC236}">
                    <a16:creationId xmlns:a16="http://schemas.microsoft.com/office/drawing/2014/main" id="{AD47768A-66A1-5634-D377-26A049A6E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889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7" name="Rectangle 243">
                <a:extLst>
                  <a:ext uri="{FF2B5EF4-FFF2-40B4-BE49-F238E27FC236}">
                    <a16:creationId xmlns:a16="http://schemas.microsoft.com/office/drawing/2014/main" id="{7A387D4F-6776-E166-7AC0-7D8C7E241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8" name="Rectangle 244">
                <a:extLst>
                  <a:ext uri="{FF2B5EF4-FFF2-40B4-BE49-F238E27FC236}">
                    <a16:creationId xmlns:a16="http://schemas.microsoft.com/office/drawing/2014/main" id="{984FBF9A-0006-D3CF-595A-B3DE06F44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09" name="Rectangle 245">
                <a:extLst>
                  <a:ext uri="{FF2B5EF4-FFF2-40B4-BE49-F238E27FC236}">
                    <a16:creationId xmlns:a16="http://schemas.microsoft.com/office/drawing/2014/main" id="{1C6BA769-4695-C79D-D5E4-5FF02B2A4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0" name="Rectangle 246">
                <a:extLst>
                  <a:ext uri="{FF2B5EF4-FFF2-40B4-BE49-F238E27FC236}">
                    <a16:creationId xmlns:a16="http://schemas.microsoft.com/office/drawing/2014/main" id="{542B3B0C-45B0-8F53-8A01-7D5AF9FF2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1" name="Rectangle 247">
                <a:extLst>
                  <a:ext uri="{FF2B5EF4-FFF2-40B4-BE49-F238E27FC236}">
                    <a16:creationId xmlns:a16="http://schemas.microsoft.com/office/drawing/2014/main" id="{AC57DD36-3751-0F0A-5FF4-9FA5BC23B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2" name="Rectangle 248">
                <a:extLst>
                  <a:ext uri="{FF2B5EF4-FFF2-40B4-BE49-F238E27FC236}">
                    <a16:creationId xmlns:a16="http://schemas.microsoft.com/office/drawing/2014/main" id="{7D879C20-8A2E-7E07-418F-3B14B487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3" name="Rectangle 249">
                <a:extLst>
                  <a:ext uri="{FF2B5EF4-FFF2-40B4-BE49-F238E27FC236}">
                    <a16:creationId xmlns:a16="http://schemas.microsoft.com/office/drawing/2014/main" id="{2894F0C4-066D-5674-848C-F8D61DF50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4" name="Rectangle 250">
                <a:extLst>
                  <a:ext uri="{FF2B5EF4-FFF2-40B4-BE49-F238E27FC236}">
                    <a16:creationId xmlns:a16="http://schemas.microsoft.com/office/drawing/2014/main" id="{E157342E-4665-6DDA-852D-703FA94E5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5" name="Rectangle 251">
                <a:extLst>
                  <a:ext uri="{FF2B5EF4-FFF2-40B4-BE49-F238E27FC236}">
                    <a16:creationId xmlns:a16="http://schemas.microsoft.com/office/drawing/2014/main" id="{F2DB733A-ADA0-9BE1-1275-244E26C0E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6" name="Rectangle 252">
                <a:extLst>
                  <a:ext uri="{FF2B5EF4-FFF2-40B4-BE49-F238E27FC236}">
                    <a16:creationId xmlns:a16="http://schemas.microsoft.com/office/drawing/2014/main" id="{7538C34A-C144-04CC-E39A-4423CD82C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7" name="Rectangle 253">
                <a:extLst>
                  <a:ext uri="{FF2B5EF4-FFF2-40B4-BE49-F238E27FC236}">
                    <a16:creationId xmlns:a16="http://schemas.microsoft.com/office/drawing/2014/main" id="{E3430E2D-B2F0-34AE-FE3B-827755801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0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8" name="Rectangle 254">
                <a:extLst>
                  <a:ext uri="{FF2B5EF4-FFF2-40B4-BE49-F238E27FC236}">
                    <a16:creationId xmlns:a16="http://schemas.microsoft.com/office/drawing/2014/main" id="{58666896-AFDB-73CF-A3B1-EBC15DEF5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390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19" name="Rectangle 255">
                <a:extLst>
                  <a:ext uri="{FF2B5EF4-FFF2-40B4-BE49-F238E27FC236}">
                    <a16:creationId xmlns:a16="http://schemas.microsoft.com/office/drawing/2014/main" id="{27803F4C-CD6D-19FE-6D65-185EC54F1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391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0" name="Rectangle 256">
                <a:extLst>
                  <a:ext uri="{FF2B5EF4-FFF2-40B4-BE49-F238E27FC236}">
                    <a16:creationId xmlns:a16="http://schemas.microsoft.com/office/drawing/2014/main" id="{E44F6508-37AD-DDB5-D6EE-D2CA061DF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1" name="Rectangle 257">
                <a:extLst>
                  <a:ext uri="{FF2B5EF4-FFF2-40B4-BE49-F238E27FC236}">
                    <a16:creationId xmlns:a16="http://schemas.microsoft.com/office/drawing/2014/main" id="{36C2B3E9-606C-76CB-FF7F-18A5DD84C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2" name="Rectangle 258">
                <a:extLst>
                  <a:ext uri="{FF2B5EF4-FFF2-40B4-BE49-F238E27FC236}">
                    <a16:creationId xmlns:a16="http://schemas.microsoft.com/office/drawing/2014/main" id="{862C96AC-2CFC-2000-46D2-CB6359351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3" name="Rectangle 259">
                <a:extLst>
                  <a:ext uri="{FF2B5EF4-FFF2-40B4-BE49-F238E27FC236}">
                    <a16:creationId xmlns:a16="http://schemas.microsoft.com/office/drawing/2014/main" id="{1D8D7135-D195-9C01-5E18-A06AB0D79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91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4" name="Rectangle 260">
                <a:extLst>
                  <a:ext uri="{FF2B5EF4-FFF2-40B4-BE49-F238E27FC236}">
                    <a16:creationId xmlns:a16="http://schemas.microsoft.com/office/drawing/2014/main" id="{0044826A-3A87-629D-4CD8-90E4D6126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391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5" name="Rectangle 261">
                <a:extLst>
                  <a:ext uri="{FF2B5EF4-FFF2-40B4-BE49-F238E27FC236}">
                    <a16:creationId xmlns:a16="http://schemas.microsoft.com/office/drawing/2014/main" id="{D4A2679D-0097-57E0-0DAA-28A2028C4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91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6" name="Rectangle 262">
                <a:extLst>
                  <a:ext uri="{FF2B5EF4-FFF2-40B4-BE49-F238E27FC236}">
                    <a16:creationId xmlns:a16="http://schemas.microsoft.com/office/drawing/2014/main" id="{164130AA-44AF-9435-F289-4160B1FB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127" name="Rectangle 263">
                <a:extLst>
                  <a:ext uri="{FF2B5EF4-FFF2-40B4-BE49-F238E27FC236}">
                    <a16:creationId xmlns:a16="http://schemas.microsoft.com/office/drawing/2014/main" id="{F64BAA22-871A-3E9D-EABD-2E00AA7E1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91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0" name="Rectangle 264">
                <a:extLst>
                  <a:ext uri="{FF2B5EF4-FFF2-40B4-BE49-F238E27FC236}">
                    <a16:creationId xmlns:a16="http://schemas.microsoft.com/office/drawing/2014/main" id="{4086ACA9-B18C-2AC7-8CAA-6282B0A31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1" name="Rectangle 265">
                <a:extLst>
                  <a:ext uri="{FF2B5EF4-FFF2-40B4-BE49-F238E27FC236}">
                    <a16:creationId xmlns:a16="http://schemas.microsoft.com/office/drawing/2014/main" id="{904CAE3D-41DE-C97D-A8F5-788941284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1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2" name="Rectangle 266">
                <a:extLst>
                  <a:ext uri="{FF2B5EF4-FFF2-40B4-BE49-F238E27FC236}">
                    <a16:creationId xmlns:a16="http://schemas.microsoft.com/office/drawing/2014/main" id="{27A3AB06-9250-4C54-15E6-6F5C89A67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3" name="Rectangle 267">
                <a:extLst>
                  <a:ext uri="{FF2B5EF4-FFF2-40B4-BE49-F238E27FC236}">
                    <a16:creationId xmlns:a16="http://schemas.microsoft.com/office/drawing/2014/main" id="{7FBC34C7-4B31-0B2A-C923-01E7C5CD6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4" name="Rectangle 268">
                <a:extLst>
                  <a:ext uri="{FF2B5EF4-FFF2-40B4-BE49-F238E27FC236}">
                    <a16:creationId xmlns:a16="http://schemas.microsoft.com/office/drawing/2014/main" id="{2A0C5B1C-BFD7-F20C-D899-335B2887E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5" name="Rectangle 269">
                <a:extLst>
                  <a:ext uri="{FF2B5EF4-FFF2-40B4-BE49-F238E27FC236}">
                    <a16:creationId xmlns:a16="http://schemas.microsoft.com/office/drawing/2014/main" id="{0271C0BF-E075-25E3-C4DA-2BD9CD018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6" name="Rectangle 270">
                <a:extLst>
                  <a:ext uri="{FF2B5EF4-FFF2-40B4-BE49-F238E27FC236}">
                    <a16:creationId xmlns:a16="http://schemas.microsoft.com/office/drawing/2014/main" id="{C7761253-4A11-E1DC-A0E4-BBE87D4E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7" name="Rectangle 271">
                <a:extLst>
                  <a:ext uri="{FF2B5EF4-FFF2-40B4-BE49-F238E27FC236}">
                    <a16:creationId xmlns:a16="http://schemas.microsoft.com/office/drawing/2014/main" id="{6AF4C62F-B0A6-2C54-81CC-BC94BF2BB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8" name="Rectangle 272">
                <a:extLst>
                  <a:ext uri="{FF2B5EF4-FFF2-40B4-BE49-F238E27FC236}">
                    <a16:creationId xmlns:a16="http://schemas.microsoft.com/office/drawing/2014/main" id="{EFB019AA-DCB4-F671-ACD7-8A48222BE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93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29" name="Rectangle 273">
                <a:extLst>
                  <a:ext uri="{FF2B5EF4-FFF2-40B4-BE49-F238E27FC236}">
                    <a16:creationId xmlns:a16="http://schemas.microsoft.com/office/drawing/2014/main" id="{6AA5B203-912C-A883-873A-6D255B0CD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0" name="Rectangle 274">
                <a:extLst>
                  <a:ext uri="{FF2B5EF4-FFF2-40B4-BE49-F238E27FC236}">
                    <a16:creationId xmlns:a16="http://schemas.microsoft.com/office/drawing/2014/main" id="{6F05222F-B4DA-1A25-F6D0-2151F3F8C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93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1" name="Rectangle 275">
                <a:extLst>
                  <a:ext uri="{FF2B5EF4-FFF2-40B4-BE49-F238E27FC236}">
                    <a16:creationId xmlns:a16="http://schemas.microsoft.com/office/drawing/2014/main" id="{73F76E13-A4EF-CC30-56D6-633948A1A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2" name="Rectangle 276">
                <a:extLst>
                  <a:ext uri="{FF2B5EF4-FFF2-40B4-BE49-F238E27FC236}">
                    <a16:creationId xmlns:a16="http://schemas.microsoft.com/office/drawing/2014/main" id="{DB1229D7-8D1C-AB94-D6A4-7EF989A51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393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3" name="Rectangle 277">
                <a:extLst>
                  <a:ext uri="{FF2B5EF4-FFF2-40B4-BE49-F238E27FC236}">
                    <a16:creationId xmlns:a16="http://schemas.microsoft.com/office/drawing/2014/main" id="{899D6E27-2EAC-98EA-97A6-964F77B00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3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4" name="Rectangle 278">
                <a:extLst>
                  <a:ext uri="{FF2B5EF4-FFF2-40B4-BE49-F238E27FC236}">
                    <a16:creationId xmlns:a16="http://schemas.microsoft.com/office/drawing/2014/main" id="{67E98FAA-6EFB-3DE9-6B5B-959AF1B85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5" name="Rectangle 279">
                <a:extLst>
                  <a:ext uri="{FF2B5EF4-FFF2-40B4-BE49-F238E27FC236}">
                    <a16:creationId xmlns:a16="http://schemas.microsoft.com/office/drawing/2014/main" id="{AB79B353-AC27-354C-5B52-286658192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9" y="394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6" name="Rectangle 280">
                <a:extLst>
                  <a:ext uri="{FF2B5EF4-FFF2-40B4-BE49-F238E27FC236}">
                    <a16:creationId xmlns:a16="http://schemas.microsoft.com/office/drawing/2014/main" id="{29C773F6-CDFC-BBEF-470C-6F9DD868B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94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7" name="Rectangle 281">
                <a:extLst>
                  <a:ext uri="{FF2B5EF4-FFF2-40B4-BE49-F238E27FC236}">
                    <a16:creationId xmlns:a16="http://schemas.microsoft.com/office/drawing/2014/main" id="{F1E7B912-675C-5BE8-577C-FAD45C2E0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8" name="Rectangle 282">
                <a:extLst>
                  <a:ext uri="{FF2B5EF4-FFF2-40B4-BE49-F238E27FC236}">
                    <a16:creationId xmlns:a16="http://schemas.microsoft.com/office/drawing/2014/main" id="{CFA22471-DCF2-353B-322F-A07E3BAB8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39" name="Rectangle 283">
                <a:extLst>
                  <a:ext uri="{FF2B5EF4-FFF2-40B4-BE49-F238E27FC236}">
                    <a16:creationId xmlns:a16="http://schemas.microsoft.com/office/drawing/2014/main" id="{C24E9020-5023-AF1A-FEC1-C80F382AA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394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0" name="Rectangle 284">
                <a:extLst>
                  <a:ext uri="{FF2B5EF4-FFF2-40B4-BE49-F238E27FC236}">
                    <a16:creationId xmlns:a16="http://schemas.microsoft.com/office/drawing/2014/main" id="{1C6A8BEA-04F4-591D-3275-826CF119E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2" name="Rectangle 285">
                <a:extLst>
                  <a:ext uri="{FF2B5EF4-FFF2-40B4-BE49-F238E27FC236}">
                    <a16:creationId xmlns:a16="http://schemas.microsoft.com/office/drawing/2014/main" id="{1C036380-BF06-4D17-16B2-979EC7F93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3" name="Rectangle 286">
                <a:extLst>
                  <a:ext uri="{FF2B5EF4-FFF2-40B4-BE49-F238E27FC236}">
                    <a16:creationId xmlns:a16="http://schemas.microsoft.com/office/drawing/2014/main" id="{A7201792-185C-43F3-8133-23309C5AE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4" name="Rectangle 287">
                <a:extLst>
                  <a:ext uri="{FF2B5EF4-FFF2-40B4-BE49-F238E27FC236}">
                    <a16:creationId xmlns:a16="http://schemas.microsoft.com/office/drawing/2014/main" id="{9E93F32D-48ED-EA4B-3B18-E0DF513B1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5" name="Rectangle 288">
                <a:extLst>
                  <a:ext uri="{FF2B5EF4-FFF2-40B4-BE49-F238E27FC236}">
                    <a16:creationId xmlns:a16="http://schemas.microsoft.com/office/drawing/2014/main" id="{1E3207A9-F023-5B10-7546-066E3F602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94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6" name="Rectangle 289">
                <a:extLst>
                  <a:ext uri="{FF2B5EF4-FFF2-40B4-BE49-F238E27FC236}">
                    <a16:creationId xmlns:a16="http://schemas.microsoft.com/office/drawing/2014/main" id="{1BEDFE7B-DE97-1A14-C5DB-01447F51C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394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7" name="Rectangle 290">
                <a:extLst>
                  <a:ext uri="{FF2B5EF4-FFF2-40B4-BE49-F238E27FC236}">
                    <a16:creationId xmlns:a16="http://schemas.microsoft.com/office/drawing/2014/main" id="{C3D78EFA-576D-D757-0CF0-9D1A9B93A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4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8" name="Rectangle 291">
                <a:extLst>
                  <a:ext uri="{FF2B5EF4-FFF2-40B4-BE49-F238E27FC236}">
                    <a16:creationId xmlns:a16="http://schemas.microsoft.com/office/drawing/2014/main" id="{03E20587-8DE3-DC8A-A8B1-2F4CD656B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61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49" name="Rectangle 292">
                <a:extLst>
                  <a:ext uri="{FF2B5EF4-FFF2-40B4-BE49-F238E27FC236}">
                    <a16:creationId xmlns:a16="http://schemas.microsoft.com/office/drawing/2014/main" id="{B6D03BEC-8619-133A-38F0-0C2368EF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961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0" name="Rectangle 293">
                <a:extLst>
                  <a:ext uri="{FF2B5EF4-FFF2-40B4-BE49-F238E27FC236}">
                    <a16:creationId xmlns:a16="http://schemas.microsoft.com/office/drawing/2014/main" id="{24E5B367-D15F-2A99-F49F-FD517762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61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1" name="Rectangle 294">
                <a:extLst>
                  <a:ext uri="{FF2B5EF4-FFF2-40B4-BE49-F238E27FC236}">
                    <a16:creationId xmlns:a16="http://schemas.microsoft.com/office/drawing/2014/main" id="{D0725B5B-08D5-C8B6-D9A3-9690FE541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961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2" name="Rectangle 295">
                <a:extLst>
                  <a:ext uri="{FF2B5EF4-FFF2-40B4-BE49-F238E27FC236}">
                    <a16:creationId xmlns:a16="http://schemas.microsoft.com/office/drawing/2014/main" id="{EA887D98-7B33-441C-86CD-E9779B572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961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3" name="Rectangle 296">
                <a:extLst>
                  <a:ext uri="{FF2B5EF4-FFF2-40B4-BE49-F238E27FC236}">
                    <a16:creationId xmlns:a16="http://schemas.microsoft.com/office/drawing/2014/main" id="{382F6ED0-E778-99DF-53C2-A8777BE0C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3961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4" name="Rectangle 297">
                <a:extLst>
                  <a:ext uri="{FF2B5EF4-FFF2-40B4-BE49-F238E27FC236}">
                    <a16:creationId xmlns:a16="http://schemas.microsoft.com/office/drawing/2014/main" id="{6B1D6486-6B52-81B9-122E-16516D915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61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5" name="Rectangle 298">
                <a:extLst>
                  <a:ext uri="{FF2B5EF4-FFF2-40B4-BE49-F238E27FC236}">
                    <a16:creationId xmlns:a16="http://schemas.microsoft.com/office/drawing/2014/main" id="{E569AA53-A0B1-FFF9-7E2C-0B53F43DA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961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6" name="Rectangle 299">
                <a:extLst>
                  <a:ext uri="{FF2B5EF4-FFF2-40B4-BE49-F238E27FC236}">
                    <a16:creationId xmlns:a16="http://schemas.microsoft.com/office/drawing/2014/main" id="{5FE546A6-B030-1A70-4E30-A967A1A2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61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7" name="Rectangle 300">
                <a:extLst>
                  <a:ext uri="{FF2B5EF4-FFF2-40B4-BE49-F238E27FC236}">
                    <a16:creationId xmlns:a16="http://schemas.microsoft.com/office/drawing/2014/main" id="{314D6DDB-6A2F-7211-1861-D1A6556C3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9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8" name="Rectangle 301">
                <a:extLst>
                  <a:ext uri="{FF2B5EF4-FFF2-40B4-BE49-F238E27FC236}">
                    <a16:creationId xmlns:a16="http://schemas.microsoft.com/office/drawing/2014/main" id="{DD0B99B4-416A-0DE5-3971-FC6F4F6FC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59" name="Rectangle 302">
                <a:extLst>
                  <a:ext uri="{FF2B5EF4-FFF2-40B4-BE49-F238E27FC236}">
                    <a16:creationId xmlns:a16="http://schemas.microsoft.com/office/drawing/2014/main" id="{E1A7F8C5-F657-653B-25C4-2CFF32CB2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0" name="Rectangle 303">
                <a:extLst>
                  <a:ext uri="{FF2B5EF4-FFF2-40B4-BE49-F238E27FC236}">
                    <a16:creationId xmlns:a16="http://schemas.microsoft.com/office/drawing/2014/main" id="{3D2EFB37-0B7D-DDD4-EC72-C0A3F1A41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1" name="Rectangle 304">
                <a:extLst>
                  <a:ext uri="{FF2B5EF4-FFF2-40B4-BE49-F238E27FC236}">
                    <a16:creationId xmlns:a16="http://schemas.microsoft.com/office/drawing/2014/main" id="{DBD9AAD7-53E4-1C65-F882-4E62AAB9F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2" name="Rectangle 305">
                <a:extLst>
                  <a:ext uri="{FF2B5EF4-FFF2-40B4-BE49-F238E27FC236}">
                    <a16:creationId xmlns:a16="http://schemas.microsoft.com/office/drawing/2014/main" id="{2DEFC54D-4624-369A-5DDB-97DA413E6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3" name="Rectangle 306">
                <a:extLst>
                  <a:ext uri="{FF2B5EF4-FFF2-40B4-BE49-F238E27FC236}">
                    <a16:creationId xmlns:a16="http://schemas.microsoft.com/office/drawing/2014/main" id="{FF56341F-B85B-86CA-8A5C-C17F34736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4" name="Rectangle 307">
                <a:extLst>
                  <a:ext uri="{FF2B5EF4-FFF2-40B4-BE49-F238E27FC236}">
                    <a16:creationId xmlns:a16="http://schemas.microsoft.com/office/drawing/2014/main" id="{AA768B54-8204-29DB-2B4E-A00D2B2BC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5" name="Rectangle 308">
                <a:extLst>
                  <a:ext uri="{FF2B5EF4-FFF2-40B4-BE49-F238E27FC236}">
                    <a16:creationId xmlns:a16="http://schemas.microsoft.com/office/drawing/2014/main" id="{D426F5B4-B2D5-C64A-D398-7DB9838A3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6" name="Rectangle 309">
                <a:extLst>
                  <a:ext uri="{FF2B5EF4-FFF2-40B4-BE49-F238E27FC236}">
                    <a16:creationId xmlns:a16="http://schemas.microsoft.com/office/drawing/2014/main" id="{00B6E27B-0CEF-7424-DC31-610E24093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7" name="Rectangle 310">
                <a:extLst>
                  <a:ext uri="{FF2B5EF4-FFF2-40B4-BE49-F238E27FC236}">
                    <a16:creationId xmlns:a16="http://schemas.microsoft.com/office/drawing/2014/main" id="{170E4424-7341-4E24-EFF5-CC0D25AC3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8" name="Rectangle 311">
                <a:extLst>
                  <a:ext uri="{FF2B5EF4-FFF2-40B4-BE49-F238E27FC236}">
                    <a16:creationId xmlns:a16="http://schemas.microsoft.com/office/drawing/2014/main" id="{A7BCFFE2-7D9A-E2A0-CF54-D206BCCF6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69" name="Rectangle 312">
                <a:extLst>
                  <a:ext uri="{FF2B5EF4-FFF2-40B4-BE49-F238E27FC236}">
                    <a16:creationId xmlns:a16="http://schemas.microsoft.com/office/drawing/2014/main" id="{B6BDE890-94FD-DE64-0F0A-1E65C22F8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3975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0" name="Rectangle 313">
                <a:extLst>
                  <a:ext uri="{FF2B5EF4-FFF2-40B4-BE49-F238E27FC236}">
                    <a16:creationId xmlns:a16="http://schemas.microsoft.com/office/drawing/2014/main" id="{15CE28A7-4B5D-A23D-6A60-7584BE938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75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1" name="Rectangle 314">
                <a:extLst>
                  <a:ext uri="{FF2B5EF4-FFF2-40B4-BE49-F238E27FC236}">
                    <a16:creationId xmlns:a16="http://schemas.microsoft.com/office/drawing/2014/main" id="{3B599D2B-D052-85E1-5869-FFC132349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2" name="Rectangle 315">
                <a:extLst>
                  <a:ext uri="{FF2B5EF4-FFF2-40B4-BE49-F238E27FC236}">
                    <a16:creationId xmlns:a16="http://schemas.microsoft.com/office/drawing/2014/main" id="{D2A06321-EB4A-EF72-B7CB-0E4B1FF1F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3" name="Rectangle 316">
                <a:extLst>
                  <a:ext uri="{FF2B5EF4-FFF2-40B4-BE49-F238E27FC236}">
                    <a16:creationId xmlns:a16="http://schemas.microsoft.com/office/drawing/2014/main" id="{2E51C39E-5C29-617B-4559-D43EC2E8E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4" name="Rectangle 317">
                <a:extLst>
                  <a:ext uri="{FF2B5EF4-FFF2-40B4-BE49-F238E27FC236}">
                    <a16:creationId xmlns:a16="http://schemas.microsoft.com/office/drawing/2014/main" id="{A6EC3532-6C0B-82DC-DABA-C63A30CED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5" name="Rectangle 318">
                <a:extLst>
                  <a:ext uri="{FF2B5EF4-FFF2-40B4-BE49-F238E27FC236}">
                    <a16:creationId xmlns:a16="http://schemas.microsoft.com/office/drawing/2014/main" id="{3181FF2F-F08A-0641-A5C0-6426A51B2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6" name="Rectangle 319">
                <a:extLst>
                  <a:ext uri="{FF2B5EF4-FFF2-40B4-BE49-F238E27FC236}">
                    <a16:creationId xmlns:a16="http://schemas.microsoft.com/office/drawing/2014/main" id="{AD8C02E6-8A4A-E6AB-988D-ED5EC2E52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7" name="Rectangle 320">
                <a:extLst>
                  <a:ext uri="{FF2B5EF4-FFF2-40B4-BE49-F238E27FC236}">
                    <a16:creationId xmlns:a16="http://schemas.microsoft.com/office/drawing/2014/main" id="{CD4F764D-A318-D412-4192-61F669D1E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8" name="Rectangle 321">
                <a:extLst>
                  <a:ext uri="{FF2B5EF4-FFF2-40B4-BE49-F238E27FC236}">
                    <a16:creationId xmlns:a16="http://schemas.microsoft.com/office/drawing/2014/main" id="{0C5B8E67-B8DA-01E9-AA34-21C5CC8A5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79" name="Rectangle 322">
                <a:extLst>
                  <a:ext uri="{FF2B5EF4-FFF2-40B4-BE49-F238E27FC236}">
                    <a16:creationId xmlns:a16="http://schemas.microsoft.com/office/drawing/2014/main" id="{82AAFA9D-A82B-514C-6FE4-C01A50076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0" name="Rectangle 323">
                <a:extLst>
                  <a:ext uri="{FF2B5EF4-FFF2-40B4-BE49-F238E27FC236}">
                    <a16:creationId xmlns:a16="http://schemas.microsoft.com/office/drawing/2014/main" id="{514EB68A-FF54-F9DD-EC08-3149F57B9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1" name="Rectangle 324">
                <a:extLst>
                  <a:ext uri="{FF2B5EF4-FFF2-40B4-BE49-F238E27FC236}">
                    <a16:creationId xmlns:a16="http://schemas.microsoft.com/office/drawing/2014/main" id="{49C1FCF4-9C51-B2C9-6057-54C888904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2" name="Rectangle 325">
                <a:extLst>
                  <a:ext uri="{FF2B5EF4-FFF2-40B4-BE49-F238E27FC236}">
                    <a16:creationId xmlns:a16="http://schemas.microsoft.com/office/drawing/2014/main" id="{EC2CE644-811B-90C2-C46F-EED32A18A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3" name="Rectangle 326">
                <a:extLst>
                  <a:ext uri="{FF2B5EF4-FFF2-40B4-BE49-F238E27FC236}">
                    <a16:creationId xmlns:a16="http://schemas.microsoft.com/office/drawing/2014/main" id="{0C3DDD69-8602-35F9-AE13-F094B823B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990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4" name="Rectangle 327">
                <a:extLst>
                  <a:ext uri="{FF2B5EF4-FFF2-40B4-BE49-F238E27FC236}">
                    <a16:creationId xmlns:a16="http://schemas.microsoft.com/office/drawing/2014/main" id="{99E5385B-0C4D-FE76-4BE6-A20C2E759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5" name="Rectangle 328">
                <a:extLst>
                  <a:ext uri="{FF2B5EF4-FFF2-40B4-BE49-F238E27FC236}">
                    <a16:creationId xmlns:a16="http://schemas.microsoft.com/office/drawing/2014/main" id="{A90D68F3-7C7C-B7C1-6B16-9DE19B537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3990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6" name="Rectangle 329">
                <a:extLst>
                  <a:ext uri="{FF2B5EF4-FFF2-40B4-BE49-F238E27FC236}">
                    <a16:creationId xmlns:a16="http://schemas.microsoft.com/office/drawing/2014/main" id="{C50AE1A5-A083-D3A2-59C8-9D9926959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7" name="Rectangle 330">
                <a:extLst>
                  <a:ext uri="{FF2B5EF4-FFF2-40B4-BE49-F238E27FC236}">
                    <a16:creationId xmlns:a16="http://schemas.microsoft.com/office/drawing/2014/main" id="{4470624B-A8B4-6B4C-9C5F-87DB92C9C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9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8" name="Rectangle 331">
                <a:extLst>
                  <a:ext uri="{FF2B5EF4-FFF2-40B4-BE49-F238E27FC236}">
                    <a16:creationId xmlns:a16="http://schemas.microsoft.com/office/drawing/2014/main" id="{BE895A97-908F-66CB-4EC7-B55E1814A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89" name="Rectangle 332">
                <a:extLst>
                  <a:ext uri="{FF2B5EF4-FFF2-40B4-BE49-F238E27FC236}">
                    <a16:creationId xmlns:a16="http://schemas.microsoft.com/office/drawing/2014/main" id="{FCCF668E-846F-240D-7370-D0E03AD31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0" name="Rectangle 333">
                <a:extLst>
                  <a:ext uri="{FF2B5EF4-FFF2-40B4-BE49-F238E27FC236}">
                    <a16:creationId xmlns:a16="http://schemas.microsoft.com/office/drawing/2014/main" id="{809EE8CE-F57A-2FE8-1D5E-35121A4CC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1" name="Rectangle 334">
                <a:extLst>
                  <a:ext uri="{FF2B5EF4-FFF2-40B4-BE49-F238E27FC236}">
                    <a16:creationId xmlns:a16="http://schemas.microsoft.com/office/drawing/2014/main" id="{317FBE44-E728-1417-8E9A-B4BEB151E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2" name="Rectangle 335">
                <a:extLst>
                  <a:ext uri="{FF2B5EF4-FFF2-40B4-BE49-F238E27FC236}">
                    <a16:creationId xmlns:a16="http://schemas.microsoft.com/office/drawing/2014/main" id="{C36B97F2-1D2E-E3A3-D633-B0AB8D9F1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3" name="Rectangle 336">
                <a:extLst>
                  <a:ext uri="{FF2B5EF4-FFF2-40B4-BE49-F238E27FC236}">
                    <a16:creationId xmlns:a16="http://schemas.microsoft.com/office/drawing/2014/main" id="{86029F40-E045-2DCA-9BE2-840542EDD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4" name="Rectangle 337">
                <a:extLst>
                  <a:ext uri="{FF2B5EF4-FFF2-40B4-BE49-F238E27FC236}">
                    <a16:creationId xmlns:a16="http://schemas.microsoft.com/office/drawing/2014/main" id="{27720808-D5BC-079F-DC7F-C14F61494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5" name="Rectangle 338">
                <a:extLst>
                  <a:ext uri="{FF2B5EF4-FFF2-40B4-BE49-F238E27FC236}">
                    <a16:creationId xmlns:a16="http://schemas.microsoft.com/office/drawing/2014/main" id="{90C8B027-5DB2-01D0-B870-3F870AA8D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6" name="Rectangle 339">
                <a:extLst>
                  <a:ext uri="{FF2B5EF4-FFF2-40B4-BE49-F238E27FC236}">
                    <a16:creationId xmlns:a16="http://schemas.microsoft.com/office/drawing/2014/main" id="{EF69266E-B5C5-5052-F18A-9FFF46738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7" name="Rectangle 340">
                <a:extLst>
                  <a:ext uri="{FF2B5EF4-FFF2-40B4-BE49-F238E27FC236}">
                    <a16:creationId xmlns:a16="http://schemas.microsoft.com/office/drawing/2014/main" id="{B7CA6FCD-3C15-4CAF-EB87-74E75A40D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8" name="Rectangle 341">
                <a:extLst>
                  <a:ext uri="{FF2B5EF4-FFF2-40B4-BE49-F238E27FC236}">
                    <a16:creationId xmlns:a16="http://schemas.microsoft.com/office/drawing/2014/main" id="{FE94FD50-F054-53AD-E298-EEB8B0AC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0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599" name="Rectangle 342">
                <a:extLst>
                  <a:ext uri="{FF2B5EF4-FFF2-40B4-BE49-F238E27FC236}">
                    <a16:creationId xmlns:a16="http://schemas.microsoft.com/office/drawing/2014/main" id="{5435D073-4882-DF21-1913-E31461757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4004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0" name="Rectangle 343">
                <a:extLst>
                  <a:ext uri="{FF2B5EF4-FFF2-40B4-BE49-F238E27FC236}">
                    <a16:creationId xmlns:a16="http://schemas.microsoft.com/office/drawing/2014/main" id="{E2C76EBF-83EA-8A56-6481-4F64E0F30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1" name="Rectangle 344">
                <a:extLst>
                  <a:ext uri="{FF2B5EF4-FFF2-40B4-BE49-F238E27FC236}">
                    <a16:creationId xmlns:a16="http://schemas.microsoft.com/office/drawing/2014/main" id="{2AA0ECEE-C213-0773-7F3F-9B3186D5D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4004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2" name="Rectangle 345">
                <a:extLst>
                  <a:ext uri="{FF2B5EF4-FFF2-40B4-BE49-F238E27FC236}">
                    <a16:creationId xmlns:a16="http://schemas.microsoft.com/office/drawing/2014/main" id="{701FE7C1-4B29-16D3-DB5B-308D3B152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3" name="Rectangle 346">
                <a:extLst>
                  <a:ext uri="{FF2B5EF4-FFF2-40B4-BE49-F238E27FC236}">
                    <a16:creationId xmlns:a16="http://schemas.microsoft.com/office/drawing/2014/main" id="{2303B4C4-98CC-503E-BFAB-00D9EF5EF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4" name="Rectangle 347">
                <a:extLst>
                  <a:ext uri="{FF2B5EF4-FFF2-40B4-BE49-F238E27FC236}">
                    <a16:creationId xmlns:a16="http://schemas.microsoft.com/office/drawing/2014/main" id="{CC286675-E329-BB84-AED7-076A3167E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5" name="Rectangle 348">
                <a:extLst>
                  <a:ext uri="{FF2B5EF4-FFF2-40B4-BE49-F238E27FC236}">
                    <a16:creationId xmlns:a16="http://schemas.microsoft.com/office/drawing/2014/main" id="{869E86E3-D9C2-2915-2A9F-2BE2DB235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6" name="Rectangle 349">
                <a:extLst>
                  <a:ext uri="{FF2B5EF4-FFF2-40B4-BE49-F238E27FC236}">
                    <a16:creationId xmlns:a16="http://schemas.microsoft.com/office/drawing/2014/main" id="{B2359BF8-3019-5630-0B86-4E691B9B9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7" name="Rectangle 350">
                <a:extLst>
                  <a:ext uri="{FF2B5EF4-FFF2-40B4-BE49-F238E27FC236}">
                    <a16:creationId xmlns:a16="http://schemas.microsoft.com/office/drawing/2014/main" id="{57B2F5D2-198F-B4DD-4A50-B8C8468EB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8" name="Rectangle 351">
                <a:extLst>
                  <a:ext uri="{FF2B5EF4-FFF2-40B4-BE49-F238E27FC236}">
                    <a16:creationId xmlns:a16="http://schemas.microsoft.com/office/drawing/2014/main" id="{F7092F9A-3282-6D57-2429-4D8B88DC8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09" name="Rectangle 352">
                <a:extLst>
                  <a:ext uri="{FF2B5EF4-FFF2-40B4-BE49-F238E27FC236}">
                    <a16:creationId xmlns:a16="http://schemas.microsoft.com/office/drawing/2014/main" id="{B03ED2D4-D32D-7FFB-D938-AC72C3B36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0" name="Rectangle 353">
                <a:extLst>
                  <a:ext uri="{FF2B5EF4-FFF2-40B4-BE49-F238E27FC236}">
                    <a16:creationId xmlns:a16="http://schemas.microsoft.com/office/drawing/2014/main" id="{C6A86635-E18F-C985-512E-EB1831191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1" name="Rectangle 354">
                <a:extLst>
                  <a:ext uri="{FF2B5EF4-FFF2-40B4-BE49-F238E27FC236}">
                    <a16:creationId xmlns:a16="http://schemas.microsoft.com/office/drawing/2014/main" id="{FD353420-8950-02DA-2A74-5B4B16C7D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2" name="Rectangle 355">
                <a:extLst>
                  <a:ext uri="{FF2B5EF4-FFF2-40B4-BE49-F238E27FC236}">
                    <a16:creationId xmlns:a16="http://schemas.microsoft.com/office/drawing/2014/main" id="{AB9A0638-60DE-ED0F-D029-C13998EE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3" name="Rectangle 356">
                <a:extLst>
                  <a:ext uri="{FF2B5EF4-FFF2-40B4-BE49-F238E27FC236}">
                    <a16:creationId xmlns:a16="http://schemas.microsoft.com/office/drawing/2014/main" id="{3AF1605D-87D1-E70E-A95B-DB1167F1A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4" name="Rectangle 357">
                <a:extLst>
                  <a:ext uri="{FF2B5EF4-FFF2-40B4-BE49-F238E27FC236}">
                    <a16:creationId xmlns:a16="http://schemas.microsoft.com/office/drawing/2014/main" id="{F9A9F476-2FB3-7300-CE23-BB49FCC58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5" name="Rectangle 358">
                <a:extLst>
                  <a:ext uri="{FF2B5EF4-FFF2-40B4-BE49-F238E27FC236}">
                    <a16:creationId xmlns:a16="http://schemas.microsoft.com/office/drawing/2014/main" id="{46D50383-F21D-0755-67CE-6F8D3C424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4018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6" name="Rectangle 359">
                <a:extLst>
                  <a:ext uri="{FF2B5EF4-FFF2-40B4-BE49-F238E27FC236}">
                    <a16:creationId xmlns:a16="http://schemas.microsoft.com/office/drawing/2014/main" id="{3EF885DE-AA69-CE02-9029-55ED33295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7" name="Rectangle 360">
                <a:extLst>
                  <a:ext uri="{FF2B5EF4-FFF2-40B4-BE49-F238E27FC236}">
                    <a16:creationId xmlns:a16="http://schemas.microsoft.com/office/drawing/2014/main" id="{A86AD628-0EB0-FF42-BAC0-039751DB2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8" name="Rectangle 361">
                <a:extLst>
                  <a:ext uri="{FF2B5EF4-FFF2-40B4-BE49-F238E27FC236}">
                    <a16:creationId xmlns:a16="http://schemas.microsoft.com/office/drawing/2014/main" id="{72B6588E-2D3C-17C5-0D20-940560373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18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19" name="Rectangle 362">
                <a:extLst>
                  <a:ext uri="{FF2B5EF4-FFF2-40B4-BE49-F238E27FC236}">
                    <a16:creationId xmlns:a16="http://schemas.microsoft.com/office/drawing/2014/main" id="{0B7B4A94-4C5D-4ABC-BE3F-5ABE1BAB1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0" name="Rectangle 363">
                <a:extLst>
                  <a:ext uri="{FF2B5EF4-FFF2-40B4-BE49-F238E27FC236}">
                    <a16:creationId xmlns:a16="http://schemas.microsoft.com/office/drawing/2014/main" id="{5CE6E2C7-8868-C4C5-19D6-2D2D4B4AB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1" name="Rectangle 364">
                <a:extLst>
                  <a:ext uri="{FF2B5EF4-FFF2-40B4-BE49-F238E27FC236}">
                    <a16:creationId xmlns:a16="http://schemas.microsoft.com/office/drawing/2014/main" id="{C9520BCB-A032-D4C2-2F68-F1364E074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3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2" name="Rectangle 365">
                <a:extLst>
                  <a:ext uri="{FF2B5EF4-FFF2-40B4-BE49-F238E27FC236}">
                    <a16:creationId xmlns:a16="http://schemas.microsoft.com/office/drawing/2014/main" id="{76AF8F21-D2A8-506F-4A62-D39E51B80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3" name="Rectangle 366">
                <a:extLst>
                  <a:ext uri="{FF2B5EF4-FFF2-40B4-BE49-F238E27FC236}">
                    <a16:creationId xmlns:a16="http://schemas.microsoft.com/office/drawing/2014/main" id="{37826591-E587-FDFC-7F4C-E0CFB3078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" y="403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4" name="Rectangle 367">
                <a:extLst>
                  <a:ext uri="{FF2B5EF4-FFF2-40B4-BE49-F238E27FC236}">
                    <a16:creationId xmlns:a16="http://schemas.microsoft.com/office/drawing/2014/main" id="{9F1FC93D-8313-3E91-1517-A4E23EE5A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5" name="Rectangle 368">
                <a:extLst>
                  <a:ext uri="{FF2B5EF4-FFF2-40B4-BE49-F238E27FC236}">
                    <a16:creationId xmlns:a16="http://schemas.microsoft.com/office/drawing/2014/main" id="{B35BE979-A434-B3CA-F31A-978B10236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3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6" name="Rectangle 369">
                <a:extLst>
                  <a:ext uri="{FF2B5EF4-FFF2-40B4-BE49-F238E27FC236}">
                    <a16:creationId xmlns:a16="http://schemas.microsoft.com/office/drawing/2014/main" id="{2582A055-C92D-B399-3153-3847A2AE2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7" name="Rectangle 370">
                <a:extLst>
                  <a:ext uri="{FF2B5EF4-FFF2-40B4-BE49-F238E27FC236}">
                    <a16:creationId xmlns:a16="http://schemas.microsoft.com/office/drawing/2014/main" id="{D1249B9F-A5D7-565B-A551-CE6ADF0A6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403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8" name="Rectangle 371">
                <a:extLst>
                  <a:ext uri="{FF2B5EF4-FFF2-40B4-BE49-F238E27FC236}">
                    <a16:creationId xmlns:a16="http://schemas.microsoft.com/office/drawing/2014/main" id="{6CEDAFBA-6BA2-4AC9-752E-952433E72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4033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29" name="Rectangle 372">
                <a:extLst>
                  <a:ext uri="{FF2B5EF4-FFF2-40B4-BE49-F238E27FC236}">
                    <a16:creationId xmlns:a16="http://schemas.microsoft.com/office/drawing/2014/main" id="{8151E5B3-8D54-D69E-855A-FC834FB59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33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0" name="Rectangle 373">
                <a:extLst>
                  <a:ext uri="{FF2B5EF4-FFF2-40B4-BE49-F238E27FC236}">
                    <a16:creationId xmlns:a16="http://schemas.microsoft.com/office/drawing/2014/main" id="{C371009D-3849-F214-B88D-295ED6655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1" name="Rectangle 374">
                <a:extLst>
                  <a:ext uri="{FF2B5EF4-FFF2-40B4-BE49-F238E27FC236}">
                    <a16:creationId xmlns:a16="http://schemas.microsoft.com/office/drawing/2014/main" id="{50AF2447-04D8-6DA4-AAEE-18DE743C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2" name="Rectangle 375">
                <a:extLst>
                  <a:ext uri="{FF2B5EF4-FFF2-40B4-BE49-F238E27FC236}">
                    <a16:creationId xmlns:a16="http://schemas.microsoft.com/office/drawing/2014/main" id="{4565A946-495E-CB9E-34D9-6F086407C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3" name="Rectangle 376">
                <a:extLst>
                  <a:ext uri="{FF2B5EF4-FFF2-40B4-BE49-F238E27FC236}">
                    <a16:creationId xmlns:a16="http://schemas.microsoft.com/office/drawing/2014/main" id="{32438D67-3980-1C5F-CD59-5EEE3FC27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4" name="Rectangle 377">
                <a:extLst>
                  <a:ext uri="{FF2B5EF4-FFF2-40B4-BE49-F238E27FC236}">
                    <a16:creationId xmlns:a16="http://schemas.microsoft.com/office/drawing/2014/main" id="{DB0F9659-ABB1-F5F2-668D-34A745CBA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5" name="Rectangle 378">
                <a:extLst>
                  <a:ext uri="{FF2B5EF4-FFF2-40B4-BE49-F238E27FC236}">
                    <a16:creationId xmlns:a16="http://schemas.microsoft.com/office/drawing/2014/main" id="{4497D8BC-084F-2FAA-3D9A-041E0000E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6" name="Rectangle 379">
                <a:extLst>
                  <a:ext uri="{FF2B5EF4-FFF2-40B4-BE49-F238E27FC236}">
                    <a16:creationId xmlns:a16="http://schemas.microsoft.com/office/drawing/2014/main" id="{37D963C9-B59E-D58C-FA89-BA7A0DD4C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0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7" name="Rectangle 380">
                <a:extLst>
                  <a:ext uri="{FF2B5EF4-FFF2-40B4-BE49-F238E27FC236}">
                    <a16:creationId xmlns:a16="http://schemas.microsoft.com/office/drawing/2014/main" id="{D0F0C728-928C-9D09-6BF4-1E11D9D09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8" name="Rectangle 381">
                <a:extLst>
                  <a:ext uri="{FF2B5EF4-FFF2-40B4-BE49-F238E27FC236}">
                    <a16:creationId xmlns:a16="http://schemas.microsoft.com/office/drawing/2014/main" id="{954B1663-A1A0-E01F-3EC6-36B461FFA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39" name="Rectangle 382">
                <a:extLst>
                  <a:ext uri="{FF2B5EF4-FFF2-40B4-BE49-F238E27FC236}">
                    <a16:creationId xmlns:a16="http://schemas.microsoft.com/office/drawing/2014/main" id="{63ADBCD4-90B0-435C-B869-4A83738A4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0" name="Rectangle 383">
                <a:extLst>
                  <a:ext uri="{FF2B5EF4-FFF2-40B4-BE49-F238E27FC236}">
                    <a16:creationId xmlns:a16="http://schemas.microsoft.com/office/drawing/2014/main" id="{9C49519C-E617-0FAA-20EC-9C011F636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1" name="Rectangle 384">
                <a:extLst>
                  <a:ext uri="{FF2B5EF4-FFF2-40B4-BE49-F238E27FC236}">
                    <a16:creationId xmlns:a16="http://schemas.microsoft.com/office/drawing/2014/main" id="{3AF5DB34-A4F4-ECCE-B1A9-F8C11E995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4047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2" name="Rectangle 385">
                <a:extLst>
                  <a:ext uri="{FF2B5EF4-FFF2-40B4-BE49-F238E27FC236}">
                    <a16:creationId xmlns:a16="http://schemas.microsoft.com/office/drawing/2014/main" id="{BCFE47AF-FEB1-DA2D-FE56-CA7EF54C2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3" name="Rectangle 386">
                <a:extLst>
                  <a:ext uri="{FF2B5EF4-FFF2-40B4-BE49-F238E27FC236}">
                    <a16:creationId xmlns:a16="http://schemas.microsoft.com/office/drawing/2014/main" id="{3D16199F-F0A4-FD4E-2C3C-A27BF6FF9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4" name="Rectangle 387">
                <a:extLst>
                  <a:ext uri="{FF2B5EF4-FFF2-40B4-BE49-F238E27FC236}">
                    <a16:creationId xmlns:a16="http://schemas.microsoft.com/office/drawing/2014/main" id="{6B83FB3F-77BD-CD6E-E790-B71954853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47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5" name="Rectangle 388">
                <a:extLst>
                  <a:ext uri="{FF2B5EF4-FFF2-40B4-BE49-F238E27FC236}">
                    <a16:creationId xmlns:a16="http://schemas.microsoft.com/office/drawing/2014/main" id="{028B7573-030B-3A54-2AC4-FEAE4DB5E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6" name="Rectangle 389">
                <a:extLst>
                  <a:ext uri="{FF2B5EF4-FFF2-40B4-BE49-F238E27FC236}">
                    <a16:creationId xmlns:a16="http://schemas.microsoft.com/office/drawing/2014/main" id="{43E534B8-550A-6692-D33C-E599346F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6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7" name="Rectangle 390">
                <a:extLst>
                  <a:ext uri="{FF2B5EF4-FFF2-40B4-BE49-F238E27FC236}">
                    <a16:creationId xmlns:a16="http://schemas.microsoft.com/office/drawing/2014/main" id="{0C53BCF3-B2A4-F143-7DD2-87C36489B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8" name="Rectangle 391">
                <a:extLst>
                  <a:ext uri="{FF2B5EF4-FFF2-40B4-BE49-F238E27FC236}">
                    <a16:creationId xmlns:a16="http://schemas.microsoft.com/office/drawing/2014/main" id="{4BD89055-0BED-7185-0BC5-828EDBF4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406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49" name="Rectangle 392">
                <a:extLst>
                  <a:ext uri="{FF2B5EF4-FFF2-40B4-BE49-F238E27FC236}">
                    <a16:creationId xmlns:a16="http://schemas.microsoft.com/office/drawing/2014/main" id="{D4503BFD-1D90-01A3-D203-75F6C96C5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0" name="Rectangle 393">
                <a:extLst>
                  <a:ext uri="{FF2B5EF4-FFF2-40B4-BE49-F238E27FC236}">
                    <a16:creationId xmlns:a16="http://schemas.microsoft.com/office/drawing/2014/main" id="{CF01FEDC-D48D-B5FB-AE46-07D0460B0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1" name="Rectangle 394">
                <a:extLst>
                  <a:ext uri="{FF2B5EF4-FFF2-40B4-BE49-F238E27FC236}">
                    <a16:creationId xmlns:a16="http://schemas.microsoft.com/office/drawing/2014/main" id="{7E11C2AE-6438-6DC9-0FED-5574EEB7E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5" y="406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2" name="Rectangle 395">
                <a:extLst>
                  <a:ext uri="{FF2B5EF4-FFF2-40B4-BE49-F238E27FC236}">
                    <a16:creationId xmlns:a16="http://schemas.microsoft.com/office/drawing/2014/main" id="{CB7AB3C9-AF22-42E3-6DAC-003871630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3" name="Rectangle 396">
                <a:extLst>
                  <a:ext uri="{FF2B5EF4-FFF2-40B4-BE49-F238E27FC236}">
                    <a16:creationId xmlns:a16="http://schemas.microsoft.com/office/drawing/2014/main" id="{64B9C416-4536-3B94-0FF8-0C4020155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4" name="Rectangle 397">
                <a:extLst>
                  <a:ext uri="{FF2B5EF4-FFF2-40B4-BE49-F238E27FC236}">
                    <a16:creationId xmlns:a16="http://schemas.microsoft.com/office/drawing/2014/main" id="{0428BC1B-6F0B-2F9A-28C0-C6BE799F4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406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5" name="Rectangle 398">
                <a:extLst>
                  <a:ext uri="{FF2B5EF4-FFF2-40B4-BE49-F238E27FC236}">
                    <a16:creationId xmlns:a16="http://schemas.microsoft.com/office/drawing/2014/main" id="{F577EC7A-55A3-33F1-F4E1-391D15BDC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6" name="Rectangle 399">
                <a:extLst>
                  <a:ext uri="{FF2B5EF4-FFF2-40B4-BE49-F238E27FC236}">
                    <a16:creationId xmlns:a16="http://schemas.microsoft.com/office/drawing/2014/main" id="{F9CFC4B5-8969-6DB5-18D2-87F2D62C8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4062"/>
                <a:ext cx="15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7" name="Rectangle 400">
                <a:extLst>
                  <a:ext uri="{FF2B5EF4-FFF2-40B4-BE49-F238E27FC236}">
                    <a16:creationId xmlns:a16="http://schemas.microsoft.com/office/drawing/2014/main" id="{F0BDBFFC-7672-1BC2-616D-F326E4FEE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4062"/>
                <a:ext cx="14" cy="14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8" name="Rectangle 401">
                <a:extLst>
                  <a:ext uri="{FF2B5EF4-FFF2-40B4-BE49-F238E27FC236}">
                    <a16:creationId xmlns:a16="http://schemas.microsoft.com/office/drawing/2014/main" id="{A98CB878-C466-E45B-C495-CA47FDDCA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" y="407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59" name="Rectangle 402">
                <a:extLst>
                  <a:ext uri="{FF2B5EF4-FFF2-40B4-BE49-F238E27FC236}">
                    <a16:creationId xmlns:a16="http://schemas.microsoft.com/office/drawing/2014/main" id="{B666F3FF-3EE3-A41F-8EB3-EE551019A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407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60" name="Rectangle 403">
                <a:extLst>
                  <a:ext uri="{FF2B5EF4-FFF2-40B4-BE49-F238E27FC236}">
                    <a16:creationId xmlns:a16="http://schemas.microsoft.com/office/drawing/2014/main" id="{CDEDC600-E390-206B-7CE0-F1265F4B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407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61" name="Rectangle 404">
                <a:extLst>
                  <a:ext uri="{FF2B5EF4-FFF2-40B4-BE49-F238E27FC236}">
                    <a16:creationId xmlns:a16="http://schemas.microsoft.com/office/drawing/2014/main" id="{9C5AAE6A-80D2-022F-3F70-B204B027D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4076"/>
                <a:ext cx="15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  <p:sp>
            <p:nvSpPr>
              <p:cNvPr id="3662" name="Rectangle 405">
                <a:extLst>
                  <a:ext uri="{FF2B5EF4-FFF2-40B4-BE49-F238E27FC236}">
                    <a16:creationId xmlns:a16="http://schemas.microsoft.com/office/drawing/2014/main" id="{80C66BD5-3C25-E1C2-1F57-0A1191C8D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4076"/>
                <a:ext cx="14" cy="15"/>
              </a:xfrm>
              <a:prstGeom prst="rect">
                <a:avLst/>
              </a:pr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NL"/>
              </a:p>
            </p:txBody>
          </p:sp>
        </p:grpSp>
        <p:sp>
          <p:nvSpPr>
            <p:cNvPr id="8" name="Rectangle 407">
              <a:extLst>
                <a:ext uri="{FF2B5EF4-FFF2-40B4-BE49-F238E27FC236}">
                  <a16:creationId xmlns:a16="http://schemas.microsoft.com/office/drawing/2014/main" id="{FE3C6B84-8CB0-8CAE-8954-E65DDE851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47065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9" name="Rectangle 408">
              <a:extLst>
                <a:ext uri="{FF2B5EF4-FFF2-40B4-BE49-F238E27FC236}">
                  <a16:creationId xmlns:a16="http://schemas.microsoft.com/office/drawing/2014/main" id="{EBB55928-D4C3-FEBB-3DA6-D96B6B014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647065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0" name="Rectangle 409">
              <a:extLst>
                <a:ext uri="{FF2B5EF4-FFF2-40B4-BE49-F238E27FC236}">
                  <a16:creationId xmlns:a16="http://schemas.microsoft.com/office/drawing/2014/main" id="{F5B6797B-5E16-4F43-C4CA-A36B5C9EA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47065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Rectangle 410">
              <a:extLst>
                <a:ext uri="{FF2B5EF4-FFF2-40B4-BE49-F238E27FC236}">
                  <a16:creationId xmlns:a16="http://schemas.microsoft.com/office/drawing/2014/main" id="{12FB7C65-F9FC-217F-DF30-C92A03524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47065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2" name="Rectangle 411">
              <a:extLst>
                <a:ext uri="{FF2B5EF4-FFF2-40B4-BE49-F238E27FC236}">
                  <a16:creationId xmlns:a16="http://schemas.microsoft.com/office/drawing/2014/main" id="{05BDDC06-295E-6049-0568-75C6701DC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47065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Rectangle 412">
              <a:extLst>
                <a:ext uri="{FF2B5EF4-FFF2-40B4-BE49-F238E27FC236}">
                  <a16:creationId xmlns:a16="http://schemas.microsoft.com/office/drawing/2014/main" id="{5055D8D7-5373-2184-E157-EC5F637B5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1463" y="647065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Rectangle 413">
              <a:extLst>
                <a:ext uri="{FF2B5EF4-FFF2-40B4-BE49-F238E27FC236}">
                  <a16:creationId xmlns:a16="http://schemas.microsoft.com/office/drawing/2014/main" id="{16C2FF6A-58B8-F33F-E9AB-EC0E9F1B5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47065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Rectangle 414">
              <a:extLst>
                <a:ext uri="{FF2B5EF4-FFF2-40B4-BE49-F238E27FC236}">
                  <a16:creationId xmlns:a16="http://schemas.microsoft.com/office/drawing/2014/main" id="{5436B032-80FE-0B03-B415-63D704E95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470650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6" name="Rectangle 415">
              <a:extLst>
                <a:ext uri="{FF2B5EF4-FFF2-40B4-BE49-F238E27FC236}">
                  <a16:creationId xmlns:a16="http://schemas.microsoft.com/office/drawing/2014/main" id="{F4041D6B-076E-1134-810E-2808F92BB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725" y="6470650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7" name="Rectangle 416">
              <a:extLst>
                <a:ext uri="{FF2B5EF4-FFF2-40B4-BE49-F238E27FC236}">
                  <a16:creationId xmlns:a16="http://schemas.microsoft.com/office/drawing/2014/main" id="{538B77CE-8351-6BF1-4ACB-A13BC81DF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649446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8" name="Rectangle 417">
              <a:extLst>
                <a:ext uri="{FF2B5EF4-FFF2-40B4-BE49-F238E27FC236}">
                  <a16:creationId xmlns:a16="http://schemas.microsoft.com/office/drawing/2014/main" id="{BFF24276-E254-A0C8-1308-93704319A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49446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9" name="Rectangle 418">
              <a:extLst>
                <a:ext uri="{FF2B5EF4-FFF2-40B4-BE49-F238E27FC236}">
                  <a16:creationId xmlns:a16="http://schemas.microsoft.com/office/drawing/2014/main" id="{298A6F2F-E0F0-90C2-F62D-C3E19CCB8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649446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" name="Rectangle 419">
              <a:extLst>
                <a:ext uri="{FF2B5EF4-FFF2-40B4-BE49-F238E27FC236}">
                  <a16:creationId xmlns:a16="http://schemas.microsoft.com/office/drawing/2014/main" id="{BE0881B2-687C-6E96-602E-D5E3BEC7A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49446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1" name="Rectangle 420">
              <a:extLst>
                <a:ext uri="{FF2B5EF4-FFF2-40B4-BE49-F238E27FC236}">
                  <a16:creationId xmlns:a16="http://schemas.microsoft.com/office/drawing/2014/main" id="{137A1AA4-87FC-86C8-16A9-CCF9EA4FF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388" y="649446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2" name="Rectangle 421">
              <a:extLst>
                <a:ext uri="{FF2B5EF4-FFF2-40B4-BE49-F238E27FC236}">
                  <a16:creationId xmlns:a16="http://schemas.microsoft.com/office/drawing/2014/main" id="{EFD6EBAE-28A5-895D-8A60-E0345D198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00" y="649446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3" name="Rectangle 422">
              <a:extLst>
                <a:ext uri="{FF2B5EF4-FFF2-40B4-BE49-F238E27FC236}">
                  <a16:creationId xmlns:a16="http://schemas.microsoft.com/office/drawing/2014/main" id="{F1BFACFA-9AA2-3940-9D41-503968D7E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649446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4" name="Rectangle 423">
              <a:extLst>
                <a:ext uri="{FF2B5EF4-FFF2-40B4-BE49-F238E27FC236}">
                  <a16:creationId xmlns:a16="http://schemas.microsoft.com/office/drawing/2014/main" id="{A9D62348-FE52-D623-526A-767EC099B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275" y="649446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5" name="Rectangle 424">
              <a:extLst>
                <a:ext uri="{FF2B5EF4-FFF2-40B4-BE49-F238E27FC236}">
                  <a16:creationId xmlns:a16="http://schemas.microsoft.com/office/drawing/2014/main" id="{4007D59C-6AFC-7E1A-B35D-2FD69D010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494463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6" name="Rectangle 425">
              <a:extLst>
                <a:ext uri="{FF2B5EF4-FFF2-40B4-BE49-F238E27FC236}">
                  <a16:creationId xmlns:a16="http://schemas.microsoft.com/office/drawing/2014/main" id="{FEEBF098-6A47-4075-CEF9-A8DD00F16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5763" y="6494463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7" name="Rectangle 426">
              <a:extLst>
                <a:ext uri="{FF2B5EF4-FFF2-40B4-BE49-F238E27FC236}">
                  <a16:creationId xmlns:a16="http://schemas.microsoft.com/office/drawing/2014/main" id="{DC627408-C954-B1B1-FDAD-8D74CE5BE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8" name="Rectangle 427">
              <a:extLst>
                <a:ext uri="{FF2B5EF4-FFF2-40B4-BE49-F238E27FC236}">
                  <a16:creationId xmlns:a16="http://schemas.microsoft.com/office/drawing/2014/main" id="{F4AF65C0-A180-9559-92D1-A0C17FD7E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9" name="Rectangle 428">
              <a:extLst>
                <a:ext uri="{FF2B5EF4-FFF2-40B4-BE49-F238E27FC236}">
                  <a16:creationId xmlns:a16="http://schemas.microsoft.com/office/drawing/2014/main" id="{219581EA-4FA6-6213-9924-F9E57FE69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0" name="Rectangle 429">
              <a:extLst>
                <a:ext uri="{FF2B5EF4-FFF2-40B4-BE49-F238E27FC236}">
                  <a16:creationId xmlns:a16="http://schemas.microsoft.com/office/drawing/2014/main" id="{F217D13D-020B-3F66-613D-9CC8A52A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" name="Rectangle 430">
              <a:extLst>
                <a:ext uri="{FF2B5EF4-FFF2-40B4-BE49-F238E27FC236}">
                  <a16:creationId xmlns:a16="http://schemas.microsoft.com/office/drawing/2014/main" id="{C145E302-54A3-A759-38AB-BF0496C32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2" name="Rectangle 431">
              <a:extLst>
                <a:ext uri="{FF2B5EF4-FFF2-40B4-BE49-F238E27FC236}">
                  <a16:creationId xmlns:a16="http://schemas.microsoft.com/office/drawing/2014/main" id="{C8133D55-584C-5BF9-36A9-F5FA55D79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3" name="Rectangle 432">
              <a:extLst>
                <a:ext uri="{FF2B5EF4-FFF2-40B4-BE49-F238E27FC236}">
                  <a16:creationId xmlns:a16="http://schemas.microsoft.com/office/drawing/2014/main" id="{9E10EE49-E3C5-FF94-1B05-25431163D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4" name="Rectangle 433">
              <a:extLst>
                <a:ext uri="{FF2B5EF4-FFF2-40B4-BE49-F238E27FC236}">
                  <a16:creationId xmlns:a16="http://schemas.microsoft.com/office/drawing/2014/main" id="{468E8D76-70CB-AD9C-2810-871729D74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5" name="Rectangle 434">
              <a:extLst>
                <a:ext uri="{FF2B5EF4-FFF2-40B4-BE49-F238E27FC236}">
                  <a16:creationId xmlns:a16="http://schemas.microsoft.com/office/drawing/2014/main" id="{95C136ED-03C9-FBCC-512C-28052178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" name="Rectangle 435">
              <a:extLst>
                <a:ext uri="{FF2B5EF4-FFF2-40B4-BE49-F238E27FC236}">
                  <a16:creationId xmlns:a16="http://schemas.microsoft.com/office/drawing/2014/main" id="{1CE0138A-C5C9-AB28-47EB-4A8BAC8E3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7" name="Rectangle 436">
              <a:extLst>
                <a:ext uri="{FF2B5EF4-FFF2-40B4-BE49-F238E27FC236}">
                  <a16:creationId xmlns:a16="http://schemas.microsoft.com/office/drawing/2014/main" id="{B2FF2F83-A4C9-C68F-751E-6F0BDDEAC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" name="Rectangle 437">
              <a:extLst>
                <a:ext uri="{FF2B5EF4-FFF2-40B4-BE49-F238E27FC236}">
                  <a16:creationId xmlns:a16="http://schemas.microsoft.com/office/drawing/2014/main" id="{32B84ACB-9B06-AA1F-0792-C9A3DEDA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9" name="Rectangle 438">
              <a:extLst>
                <a:ext uri="{FF2B5EF4-FFF2-40B4-BE49-F238E27FC236}">
                  <a16:creationId xmlns:a16="http://schemas.microsoft.com/office/drawing/2014/main" id="{35B21BE6-825C-38AE-0559-E5F45FA8A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5763" y="6516688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0" name="Rectangle 439">
              <a:extLst>
                <a:ext uri="{FF2B5EF4-FFF2-40B4-BE49-F238E27FC236}">
                  <a16:creationId xmlns:a16="http://schemas.microsoft.com/office/drawing/2014/main" id="{D2A1F35B-259F-2030-4A95-CFEAD83E1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516688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1" name="Rectangle 440">
              <a:extLst>
                <a:ext uri="{FF2B5EF4-FFF2-40B4-BE49-F238E27FC236}">
                  <a16:creationId xmlns:a16="http://schemas.microsoft.com/office/drawing/2014/main" id="{47E0DF0B-3DBF-AEAE-78AC-B3D116405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653891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2" name="Rectangle 441">
              <a:extLst>
                <a:ext uri="{FF2B5EF4-FFF2-40B4-BE49-F238E27FC236}">
                  <a16:creationId xmlns:a16="http://schemas.microsoft.com/office/drawing/2014/main" id="{CE266867-4D91-66FC-FBC3-537388B5E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653891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3" name="Rectangle 442">
              <a:extLst>
                <a:ext uri="{FF2B5EF4-FFF2-40B4-BE49-F238E27FC236}">
                  <a16:creationId xmlns:a16="http://schemas.microsoft.com/office/drawing/2014/main" id="{9C5A4119-91ED-4052-8926-BF24B43F4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653891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4" name="Rectangle 443">
              <a:extLst>
                <a:ext uri="{FF2B5EF4-FFF2-40B4-BE49-F238E27FC236}">
                  <a16:creationId xmlns:a16="http://schemas.microsoft.com/office/drawing/2014/main" id="{02F2D0A6-4560-62EA-02BF-0F250382D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653891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5" name="Rectangle 444">
              <a:extLst>
                <a:ext uri="{FF2B5EF4-FFF2-40B4-BE49-F238E27FC236}">
                  <a16:creationId xmlns:a16="http://schemas.microsoft.com/office/drawing/2014/main" id="{C7A87B82-4C29-FCF9-0D96-D36B792D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53891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6" name="Rectangle 445">
              <a:extLst>
                <a:ext uri="{FF2B5EF4-FFF2-40B4-BE49-F238E27FC236}">
                  <a16:creationId xmlns:a16="http://schemas.microsoft.com/office/drawing/2014/main" id="{5A37CFC6-589C-F454-D8C7-ECAD13B57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53891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7" name="Rectangle 446">
              <a:extLst>
                <a:ext uri="{FF2B5EF4-FFF2-40B4-BE49-F238E27FC236}">
                  <a16:creationId xmlns:a16="http://schemas.microsoft.com/office/drawing/2014/main" id="{4E8822CF-D83E-7C98-9241-812F2C33B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0" y="653891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8" name="Rectangle 447">
              <a:extLst>
                <a:ext uri="{FF2B5EF4-FFF2-40B4-BE49-F238E27FC236}">
                  <a16:creationId xmlns:a16="http://schemas.microsoft.com/office/drawing/2014/main" id="{F6F7212E-3470-91E7-6F2C-C209606F9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538913"/>
              <a:ext cx="22225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9" name="Rectangle 448">
              <a:extLst>
                <a:ext uri="{FF2B5EF4-FFF2-40B4-BE49-F238E27FC236}">
                  <a16:creationId xmlns:a16="http://schemas.microsoft.com/office/drawing/2014/main" id="{A16DD410-54F8-63E1-4519-1D039C1B1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538913"/>
              <a:ext cx="23813" cy="2381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0" name="Rectangle 449">
              <a:extLst>
                <a:ext uri="{FF2B5EF4-FFF2-40B4-BE49-F238E27FC236}">
                  <a16:creationId xmlns:a16="http://schemas.microsoft.com/office/drawing/2014/main" id="{AF10D4AE-53A0-D183-77E4-D11AD906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1" name="Rectangle 450">
              <a:extLst>
                <a:ext uri="{FF2B5EF4-FFF2-40B4-BE49-F238E27FC236}">
                  <a16:creationId xmlns:a16="http://schemas.microsoft.com/office/drawing/2014/main" id="{A02B1A1D-92CC-9A36-A0C6-37D4F6733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563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2" name="Rectangle 451">
              <a:extLst>
                <a:ext uri="{FF2B5EF4-FFF2-40B4-BE49-F238E27FC236}">
                  <a16:creationId xmlns:a16="http://schemas.microsoft.com/office/drawing/2014/main" id="{5C339616-156D-5118-89A2-5367091D2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788" y="656272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3" name="Rectangle 452">
              <a:extLst>
                <a:ext uri="{FF2B5EF4-FFF2-40B4-BE49-F238E27FC236}">
                  <a16:creationId xmlns:a16="http://schemas.microsoft.com/office/drawing/2014/main" id="{C1FDA755-C025-4B20-AAE2-8E028E568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4" name="Rectangle 453">
              <a:extLst>
                <a:ext uri="{FF2B5EF4-FFF2-40B4-BE49-F238E27FC236}">
                  <a16:creationId xmlns:a16="http://schemas.microsoft.com/office/drawing/2014/main" id="{1047E795-D8B7-0712-8E6B-24C78F285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656272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5" name="Rectangle 454">
              <a:extLst>
                <a:ext uri="{FF2B5EF4-FFF2-40B4-BE49-F238E27FC236}">
                  <a16:creationId xmlns:a16="http://schemas.microsoft.com/office/drawing/2014/main" id="{3CEB1A1C-D1E0-C3C4-C9B5-48C03B2E5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863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6" name="Rectangle 455">
              <a:extLst>
                <a:ext uri="{FF2B5EF4-FFF2-40B4-BE49-F238E27FC236}">
                  <a16:creationId xmlns:a16="http://schemas.microsoft.com/office/drawing/2014/main" id="{0DE0D78F-36B9-EBF1-18E8-AAF28F69A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5088" y="656272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7" name="Rectangle 456">
              <a:extLst>
                <a:ext uri="{FF2B5EF4-FFF2-40B4-BE49-F238E27FC236}">
                  <a16:creationId xmlns:a16="http://schemas.microsoft.com/office/drawing/2014/main" id="{1D0822B6-EC0E-6C67-B36C-CEDEFBD9D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8" name="Rectangle 457">
              <a:extLst>
                <a:ext uri="{FF2B5EF4-FFF2-40B4-BE49-F238E27FC236}">
                  <a16:creationId xmlns:a16="http://schemas.microsoft.com/office/drawing/2014/main" id="{34A9E572-72EE-2476-60CC-3550C13ED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63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9" name="Rectangle 458">
              <a:extLst>
                <a:ext uri="{FF2B5EF4-FFF2-40B4-BE49-F238E27FC236}">
                  <a16:creationId xmlns:a16="http://schemas.microsoft.com/office/drawing/2014/main" id="{04542117-2E7A-9A8A-CD64-F5AE28CEC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656272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0" name="Rectangle 459">
              <a:extLst>
                <a:ext uri="{FF2B5EF4-FFF2-40B4-BE49-F238E27FC236}">
                  <a16:creationId xmlns:a16="http://schemas.microsoft.com/office/drawing/2014/main" id="{14D5DC4D-AD8F-645D-3FAB-FE522A877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1463" y="6562725"/>
              <a:ext cx="23813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1" name="Rectangle 460">
              <a:extLst>
                <a:ext uri="{FF2B5EF4-FFF2-40B4-BE49-F238E27FC236}">
                  <a16:creationId xmlns:a16="http://schemas.microsoft.com/office/drawing/2014/main" id="{769E0D38-522E-57A5-FFB7-2CB227E73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2" name="Rectangle 461">
              <a:extLst>
                <a:ext uri="{FF2B5EF4-FFF2-40B4-BE49-F238E27FC236}">
                  <a16:creationId xmlns:a16="http://schemas.microsoft.com/office/drawing/2014/main" id="{5D55B2C3-7207-1421-A5AD-055148D0C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38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3" name="Rectangle 462">
              <a:extLst>
                <a:ext uri="{FF2B5EF4-FFF2-40B4-BE49-F238E27FC236}">
                  <a16:creationId xmlns:a16="http://schemas.microsoft.com/office/drawing/2014/main" id="{18F179AB-F139-488B-090B-00CF98739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6562725"/>
              <a:ext cx="22225" cy="22225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4" name="Freeform 463">
              <a:extLst>
                <a:ext uri="{FF2B5EF4-FFF2-40B4-BE49-F238E27FC236}">
                  <a16:creationId xmlns:a16="http://schemas.microsoft.com/office/drawing/2014/main" id="{CF3AF074-7788-0D35-991F-281ED878E6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6150" y="5829300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5" name="Freeform 464">
              <a:extLst>
                <a:ext uri="{FF2B5EF4-FFF2-40B4-BE49-F238E27FC236}">
                  <a16:creationId xmlns:a16="http://schemas.microsoft.com/office/drawing/2014/main" id="{43BF38B1-49A9-FB92-027D-8BC5144E1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1463" y="5829300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6" name="Freeform 465">
              <a:extLst>
                <a:ext uri="{FF2B5EF4-FFF2-40B4-BE49-F238E27FC236}">
                  <a16:creationId xmlns:a16="http://schemas.microsoft.com/office/drawing/2014/main" id="{CB8EBBEA-6389-86AD-36A2-96DECA675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6150" y="6424613"/>
              <a:ext cx="160338" cy="160338"/>
            </a:xfrm>
            <a:custGeom>
              <a:avLst/>
              <a:gdLst>
                <a:gd name="T0" fmla="*/ 86 w 101"/>
                <a:gd name="T1" fmla="*/ 0 h 101"/>
                <a:gd name="T2" fmla="*/ 15 w 101"/>
                <a:gd name="T3" fmla="*/ 0 h 101"/>
                <a:gd name="T4" fmla="*/ 0 w 101"/>
                <a:gd name="T5" fmla="*/ 0 h 101"/>
                <a:gd name="T6" fmla="*/ 0 w 101"/>
                <a:gd name="T7" fmla="*/ 15 h 101"/>
                <a:gd name="T8" fmla="*/ 0 w 101"/>
                <a:gd name="T9" fmla="*/ 86 h 101"/>
                <a:gd name="T10" fmla="*/ 0 w 101"/>
                <a:gd name="T11" fmla="*/ 101 h 101"/>
                <a:gd name="T12" fmla="*/ 15 w 101"/>
                <a:gd name="T13" fmla="*/ 101 h 101"/>
                <a:gd name="T14" fmla="*/ 86 w 101"/>
                <a:gd name="T15" fmla="*/ 101 h 101"/>
                <a:gd name="T16" fmla="*/ 101 w 101"/>
                <a:gd name="T17" fmla="*/ 101 h 101"/>
                <a:gd name="T18" fmla="*/ 101 w 101"/>
                <a:gd name="T19" fmla="*/ 86 h 101"/>
                <a:gd name="T20" fmla="*/ 101 w 101"/>
                <a:gd name="T21" fmla="*/ 15 h 101"/>
                <a:gd name="T22" fmla="*/ 101 w 101"/>
                <a:gd name="T23" fmla="*/ 0 h 101"/>
                <a:gd name="T24" fmla="*/ 86 w 101"/>
                <a:gd name="T25" fmla="*/ 0 h 101"/>
                <a:gd name="T26" fmla="*/ 86 w 101"/>
                <a:gd name="T27" fmla="*/ 86 h 101"/>
                <a:gd name="T28" fmla="*/ 15 w 101"/>
                <a:gd name="T29" fmla="*/ 86 h 101"/>
                <a:gd name="T30" fmla="*/ 15 w 101"/>
                <a:gd name="T31" fmla="*/ 15 h 101"/>
                <a:gd name="T32" fmla="*/ 86 w 101"/>
                <a:gd name="T33" fmla="*/ 15 h 101"/>
                <a:gd name="T34" fmla="*/ 86 w 101"/>
                <a:gd name="T35" fmla="*/ 8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1">
                  <a:moveTo>
                    <a:pt x="86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86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86" y="101"/>
                  </a:lnTo>
                  <a:lnTo>
                    <a:pt x="101" y="101"/>
                  </a:lnTo>
                  <a:lnTo>
                    <a:pt x="101" y="86"/>
                  </a:lnTo>
                  <a:lnTo>
                    <a:pt x="101" y="15"/>
                  </a:lnTo>
                  <a:lnTo>
                    <a:pt x="101" y="0"/>
                  </a:lnTo>
                  <a:lnTo>
                    <a:pt x="86" y="0"/>
                  </a:lnTo>
                  <a:close/>
                  <a:moveTo>
                    <a:pt x="86" y="86"/>
                  </a:moveTo>
                  <a:lnTo>
                    <a:pt x="15" y="86"/>
                  </a:lnTo>
                  <a:lnTo>
                    <a:pt x="15" y="15"/>
                  </a:lnTo>
                  <a:lnTo>
                    <a:pt x="86" y="15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7" name="Rectangle 466">
              <a:extLst>
                <a:ext uri="{FF2B5EF4-FFF2-40B4-BE49-F238E27FC236}">
                  <a16:creationId xmlns:a16="http://schemas.microsoft.com/office/drawing/2014/main" id="{C1371596-41C9-7ECE-DE71-7F70B20E8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5875338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8" name="Rectangle 467">
              <a:extLst>
                <a:ext uri="{FF2B5EF4-FFF2-40B4-BE49-F238E27FC236}">
                  <a16:creationId xmlns:a16="http://schemas.microsoft.com/office/drawing/2014/main" id="{B37E5CB3-138C-D3AA-1E05-919BB2E6C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5875338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9" name="Rectangle 468">
              <a:extLst>
                <a:ext uri="{FF2B5EF4-FFF2-40B4-BE49-F238E27FC236}">
                  <a16:creationId xmlns:a16="http://schemas.microsoft.com/office/drawing/2014/main" id="{B4323284-C53E-8CF9-DB15-D7126E068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88" y="6470650"/>
              <a:ext cx="68263" cy="68263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pic>
          <p:nvPicPr>
            <p:cNvPr id="3541" name="Picture 469">
              <a:extLst>
                <a:ext uri="{FF2B5EF4-FFF2-40B4-BE49-F238E27FC236}">
                  <a16:creationId xmlns:a16="http://schemas.microsoft.com/office/drawing/2014/main" id="{0ADE12DF-EEA9-2DE9-1CDD-446EC840C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5" y="6080125"/>
              <a:ext cx="2016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930C891-2FF1-92F9-61E6-BE3AF5D6F5A2}"/>
              </a:ext>
            </a:extLst>
          </p:cNvPr>
          <p:cNvSpPr txBox="1"/>
          <p:nvPr/>
        </p:nvSpPr>
        <p:spPr>
          <a:xfrm>
            <a:off x="7197725" y="4604028"/>
            <a:ext cx="3775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Name of the person, title at </a:t>
            </a:r>
            <a:r>
              <a:rPr kumimoji="0" lang="en-GB" altLang="en-NL" sz="18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organisation</a:t>
            </a:r>
            <a:endParaRPr kumimoji="0" lang="en-NL" altLang="en-NL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EB7B6800-315F-A197-52D7-BFB65AD16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262438"/>
            <a:ext cx="4218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Subtitle with any additional information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F11805-1BEC-BFA9-6FCD-4AF3A4CCF10E}"/>
              </a:ext>
            </a:extLst>
          </p:cNvPr>
          <p:cNvGrpSpPr/>
          <p:nvPr/>
        </p:nvGrpSpPr>
        <p:grpSpPr>
          <a:xfrm>
            <a:off x="7293748" y="746844"/>
            <a:ext cx="973053" cy="1402341"/>
            <a:chOff x="7286626" y="808038"/>
            <a:chExt cx="1187450" cy="1711325"/>
          </a:xfrm>
        </p:grpSpPr>
        <p:sp>
          <p:nvSpPr>
            <p:cNvPr id="3799" name="Freeform 7">
              <a:extLst>
                <a:ext uri="{FF2B5EF4-FFF2-40B4-BE49-F238E27FC236}">
                  <a16:creationId xmlns:a16="http://schemas.microsoft.com/office/drawing/2014/main" id="{D7A158E8-F3DD-04C4-E1BA-1A7B86DDE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411288"/>
              <a:ext cx="396875" cy="506413"/>
            </a:xfrm>
            <a:custGeom>
              <a:avLst/>
              <a:gdLst>
                <a:gd name="T0" fmla="*/ 195 w 250"/>
                <a:gd name="T1" fmla="*/ 200 h 319"/>
                <a:gd name="T2" fmla="*/ 197 w 250"/>
                <a:gd name="T3" fmla="*/ 47 h 319"/>
                <a:gd name="T4" fmla="*/ 196 w 250"/>
                <a:gd name="T5" fmla="*/ 47 h 319"/>
                <a:gd name="T6" fmla="*/ 146 w 250"/>
                <a:gd name="T7" fmla="*/ 319 h 319"/>
                <a:gd name="T8" fmla="*/ 95 w 250"/>
                <a:gd name="T9" fmla="*/ 319 h 319"/>
                <a:gd name="T10" fmla="*/ 51 w 250"/>
                <a:gd name="T11" fmla="*/ 46 h 319"/>
                <a:gd name="T12" fmla="*/ 49 w 250"/>
                <a:gd name="T13" fmla="*/ 46 h 319"/>
                <a:gd name="T14" fmla="*/ 52 w 250"/>
                <a:gd name="T15" fmla="*/ 206 h 319"/>
                <a:gd name="T16" fmla="*/ 52 w 250"/>
                <a:gd name="T17" fmla="*/ 319 h 319"/>
                <a:gd name="T18" fmla="*/ 0 w 250"/>
                <a:gd name="T19" fmla="*/ 319 h 319"/>
                <a:gd name="T20" fmla="*/ 0 w 250"/>
                <a:gd name="T21" fmla="*/ 0 h 319"/>
                <a:gd name="T22" fmla="*/ 85 w 250"/>
                <a:gd name="T23" fmla="*/ 0 h 319"/>
                <a:gd name="T24" fmla="*/ 123 w 250"/>
                <a:gd name="T25" fmla="*/ 224 h 319"/>
                <a:gd name="T26" fmla="*/ 124 w 250"/>
                <a:gd name="T27" fmla="*/ 224 h 319"/>
                <a:gd name="T28" fmla="*/ 167 w 250"/>
                <a:gd name="T29" fmla="*/ 0 h 319"/>
                <a:gd name="T30" fmla="*/ 250 w 250"/>
                <a:gd name="T31" fmla="*/ 0 h 319"/>
                <a:gd name="T32" fmla="*/ 250 w 250"/>
                <a:gd name="T33" fmla="*/ 319 h 319"/>
                <a:gd name="T34" fmla="*/ 195 w 250"/>
                <a:gd name="T35" fmla="*/ 319 h 319"/>
                <a:gd name="T36" fmla="*/ 195 w 250"/>
                <a:gd name="T37" fmla="*/ 20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" h="319">
                  <a:moveTo>
                    <a:pt x="195" y="200"/>
                  </a:moveTo>
                  <a:cubicBezTo>
                    <a:pt x="195" y="146"/>
                    <a:pt x="196" y="83"/>
                    <a:pt x="197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85" y="108"/>
                    <a:pt x="167" y="216"/>
                    <a:pt x="146" y="319"/>
                  </a:cubicBezTo>
                  <a:cubicBezTo>
                    <a:pt x="95" y="319"/>
                    <a:pt x="95" y="319"/>
                    <a:pt x="95" y="319"/>
                  </a:cubicBezTo>
                  <a:cubicBezTo>
                    <a:pt x="79" y="223"/>
                    <a:pt x="61" y="108"/>
                    <a:pt x="51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1" y="84"/>
                    <a:pt x="52" y="151"/>
                    <a:pt x="52" y="206"/>
                  </a:cubicBezTo>
                  <a:cubicBezTo>
                    <a:pt x="52" y="319"/>
                    <a:pt x="52" y="319"/>
                    <a:pt x="5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2" y="88"/>
                    <a:pt x="117" y="177"/>
                    <a:pt x="123" y="224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30" y="180"/>
                    <a:pt x="150" y="84"/>
                    <a:pt x="167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319"/>
                    <a:pt x="250" y="319"/>
                    <a:pt x="250" y="319"/>
                  </a:cubicBezTo>
                  <a:cubicBezTo>
                    <a:pt x="195" y="319"/>
                    <a:pt x="195" y="319"/>
                    <a:pt x="195" y="319"/>
                  </a:cubicBezTo>
                  <a:lnTo>
                    <a:pt x="195" y="20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06" name="Freeform 8">
              <a:extLst>
                <a:ext uri="{FF2B5EF4-FFF2-40B4-BE49-F238E27FC236}">
                  <a16:creationId xmlns:a16="http://schemas.microsoft.com/office/drawing/2014/main" id="{49BB4AFB-8710-0452-9563-C43A4F6D1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012950"/>
              <a:ext cx="354013" cy="506413"/>
            </a:xfrm>
            <a:custGeom>
              <a:avLst/>
              <a:gdLst>
                <a:gd name="T0" fmla="*/ 73 w 223"/>
                <a:gd name="T1" fmla="*/ 239 h 319"/>
                <a:gd name="T2" fmla="*/ 57 w 223"/>
                <a:gd name="T3" fmla="*/ 319 h 319"/>
                <a:gd name="T4" fmla="*/ 0 w 223"/>
                <a:gd name="T5" fmla="*/ 319 h 319"/>
                <a:gd name="T6" fmla="*/ 74 w 223"/>
                <a:gd name="T7" fmla="*/ 0 h 319"/>
                <a:gd name="T8" fmla="*/ 148 w 223"/>
                <a:gd name="T9" fmla="*/ 0 h 319"/>
                <a:gd name="T10" fmla="*/ 223 w 223"/>
                <a:gd name="T11" fmla="*/ 319 h 319"/>
                <a:gd name="T12" fmla="*/ 163 w 223"/>
                <a:gd name="T13" fmla="*/ 319 h 319"/>
                <a:gd name="T14" fmla="*/ 147 w 223"/>
                <a:gd name="T15" fmla="*/ 239 h 319"/>
                <a:gd name="T16" fmla="*/ 73 w 223"/>
                <a:gd name="T17" fmla="*/ 239 h 319"/>
                <a:gd name="T18" fmla="*/ 137 w 223"/>
                <a:gd name="T19" fmla="*/ 189 h 319"/>
                <a:gd name="T20" fmla="*/ 110 w 223"/>
                <a:gd name="T21" fmla="*/ 53 h 319"/>
                <a:gd name="T22" fmla="*/ 109 w 223"/>
                <a:gd name="T23" fmla="*/ 53 h 319"/>
                <a:gd name="T24" fmla="*/ 83 w 223"/>
                <a:gd name="T25" fmla="*/ 189 h 319"/>
                <a:gd name="T26" fmla="*/ 137 w 223"/>
                <a:gd name="T27" fmla="*/ 18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319">
                  <a:moveTo>
                    <a:pt x="73" y="239"/>
                  </a:moveTo>
                  <a:cubicBezTo>
                    <a:pt x="57" y="319"/>
                    <a:pt x="57" y="319"/>
                    <a:pt x="5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23" y="319"/>
                    <a:pt x="223" y="319"/>
                    <a:pt x="223" y="319"/>
                  </a:cubicBezTo>
                  <a:cubicBezTo>
                    <a:pt x="163" y="319"/>
                    <a:pt x="163" y="319"/>
                    <a:pt x="163" y="319"/>
                  </a:cubicBezTo>
                  <a:cubicBezTo>
                    <a:pt x="147" y="239"/>
                    <a:pt x="147" y="239"/>
                    <a:pt x="147" y="239"/>
                  </a:cubicBezTo>
                  <a:lnTo>
                    <a:pt x="73" y="239"/>
                  </a:lnTo>
                  <a:close/>
                  <a:moveTo>
                    <a:pt x="137" y="189"/>
                  </a:moveTo>
                  <a:cubicBezTo>
                    <a:pt x="125" y="128"/>
                    <a:pt x="115" y="84"/>
                    <a:pt x="110" y="53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5" y="82"/>
                    <a:pt x="95" y="130"/>
                    <a:pt x="83" y="189"/>
                  </a:cubicBezTo>
                  <a:lnTo>
                    <a:pt x="137" y="189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807" name="Freeform 9">
              <a:extLst>
                <a:ext uri="{FF2B5EF4-FFF2-40B4-BE49-F238E27FC236}">
                  <a16:creationId xmlns:a16="http://schemas.microsoft.com/office/drawing/2014/main" id="{A4D9E003-A996-955A-CC64-6364FF7A6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808038"/>
              <a:ext cx="303213" cy="508000"/>
            </a:xfrm>
            <a:custGeom>
              <a:avLst/>
              <a:gdLst>
                <a:gd name="T0" fmla="*/ 0 w 191"/>
                <a:gd name="T1" fmla="*/ 0 h 320"/>
                <a:gd name="T2" fmla="*/ 57 w 191"/>
                <a:gd name="T3" fmla="*/ 0 h 320"/>
                <a:gd name="T4" fmla="*/ 57 w 191"/>
                <a:gd name="T5" fmla="*/ 127 h 320"/>
                <a:gd name="T6" fmla="*/ 134 w 191"/>
                <a:gd name="T7" fmla="*/ 127 h 320"/>
                <a:gd name="T8" fmla="*/ 134 w 191"/>
                <a:gd name="T9" fmla="*/ 0 h 320"/>
                <a:gd name="T10" fmla="*/ 191 w 191"/>
                <a:gd name="T11" fmla="*/ 0 h 320"/>
                <a:gd name="T12" fmla="*/ 191 w 191"/>
                <a:gd name="T13" fmla="*/ 320 h 320"/>
                <a:gd name="T14" fmla="*/ 134 w 191"/>
                <a:gd name="T15" fmla="*/ 320 h 320"/>
                <a:gd name="T16" fmla="*/ 134 w 191"/>
                <a:gd name="T17" fmla="*/ 176 h 320"/>
                <a:gd name="T18" fmla="*/ 57 w 191"/>
                <a:gd name="T19" fmla="*/ 176 h 320"/>
                <a:gd name="T20" fmla="*/ 57 w 191"/>
                <a:gd name="T21" fmla="*/ 320 h 320"/>
                <a:gd name="T22" fmla="*/ 0 w 191"/>
                <a:gd name="T23" fmla="*/ 320 h 320"/>
                <a:gd name="T24" fmla="*/ 0 w 191"/>
                <a:gd name="T25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320">
                  <a:moveTo>
                    <a:pt x="0" y="0"/>
                  </a:moveTo>
                  <a:lnTo>
                    <a:pt x="57" y="0"/>
                  </a:lnTo>
                  <a:lnTo>
                    <a:pt x="57" y="127"/>
                  </a:lnTo>
                  <a:lnTo>
                    <a:pt x="134" y="127"/>
                  </a:lnTo>
                  <a:lnTo>
                    <a:pt x="134" y="0"/>
                  </a:lnTo>
                  <a:lnTo>
                    <a:pt x="191" y="0"/>
                  </a:lnTo>
                  <a:lnTo>
                    <a:pt x="191" y="320"/>
                  </a:lnTo>
                  <a:lnTo>
                    <a:pt x="134" y="320"/>
                  </a:lnTo>
                  <a:lnTo>
                    <a:pt x="134" y="176"/>
                  </a:lnTo>
                  <a:lnTo>
                    <a:pt x="57" y="176"/>
                  </a:lnTo>
                  <a:lnTo>
                    <a:pt x="57" y="320"/>
                  </a:lnTo>
                  <a:lnTo>
                    <a:pt x="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114" name="Freeform 10">
              <a:extLst>
                <a:ext uri="{FF2B5EF4-FFF2-40B4-BE49-F238E27FC236}">
                  <a16:creationId xmlns:a16="http://schemas.microsoft.com/office/drawing/2014/main" id="{0F82AEFB-43DD-9589-E89D-97EEA002F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9963" y="1411288"/>
              <a:ext cx="306388" cy="506413"/>
            </a:xfrm>
            <a:custGeom>
              <a:avLst/>
              <a:gdLst>
                <a:gd name="T0" fmla="*/ 0 w 193"/>
                <a:gd name="T1" fmla="*/ 0 h 319"/>
                <a:gd name="T2" fmla="*/ 98 w 193"/>
                <a:gd name="T3" fmla="*/ 0 h 319"/>
                <a:gd name="T4" fmla="*/ 184 w 193"/>
                <a:gd name="T5" fmla="*/ 81 h 319"/>
                <a:gd name="T6" fmla="*/ 147 w 193"/>
                <a:gd name="T7" fmla="*/ 147 h 319"/>
                <a:gd name="T8" fmla="*/ 193 w 193"/>
                <a:gd name="T9" fmla="*/ 225 h 319"/>
                <a:gd name="T10" fmla="*/ 97 w 193"/>
                <a:gd name="T11" fmla="*/ 319 h 319"/>
                <a:gd name="T12" fmla="*/ 0 w 193"/>
                <a:gd name="T13" fmla="*/ 319 h 319"/>
                <a:gd name="T14" fmla="*/ 0 w 193"/>
                <a:gd name="T15" fmla="*/ 0 h 319"/>
                <a:gd name="T16" fmla="*/ 84 w 193"/>
                <a:gd name="T17" fmla="*/ 127 h 319"/>
                <a:gd name="T18" fmla="*/ 129 w 193"/>
                <a:gd name="T19" fmla="*/ 86 h 319"/>
                <a:gd name="T20" fmla="*/ 86 w 193"/>
                <a:gd name="T21" fmla="*/ 45 h 319"/>
                <a:gd name="T22" fmla="*/ 56 w 193"/>
                <a:gd name="T23" fmla="*/ 45 h 319"/>
                <a:gd name="T24" fmla="*/ 56 w 193"/>
                <a:gd name="T25" fmla="*/ 127 h 319"/>
                <a:gd name="T26" fmla="*/ 84 w 193"/>
                <a:gd name="T27" fmla="*/ 127 h 319"/>
                <a:gd name="T28" fmla="*/ 56 w 193"/>
                <a:gd name="T29" fmla="*/ 274 h 319"/>
                <a:gd name="T30" fmla="*/ 91 w 193"/>
                <a:gd name="T31" fmla="*/ 274 h 319"/>
                <a:gd name="T32" fmla="*/ 136 w 193"/>
                <a:gd name="T33" fmla="*/ 224 h 319"/>
                <a:gd name="T34" fmla="*/ 84 w 193"/>
                <a:gd name="T35" fmla="*/ 172 h 319"/>
                <a:gd name="T36" fmla="*/ 56 w 193"/>
                <a:gd name="T37" fmla="*/ 172 h 319"/>
                <a:gd name="T38" fmla="*/ 56 w 193"/>
                <a:gd name="T39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3" h="319">
                  <a:moveTo>
                    <a:pt x="0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153" y="0"/>
                    <a:pt x="184" y="30"/>
                    <a:pt x="184" y="81"/>
                  </a:cubicBezTo>
                  <a:cubicBezTo>
                    <a:pt x="184" y="121"/>
                    <a:pt x="164" y="140"/>
                    <a:pt x="147" y="147"/>
                  </a:cubicBezTo>
                  <a:cubicBezTo>
                    <a:pt x="169" y="156"/>
                    <a:pt x="193" y="177"/>
                    <a:pt x="193" y="225"/>
                  </a:cubicBezTo>
                  <a:cubicBezTo>
                    <a:pt x="193" y="286"/>
                    <a:pt x="153" y="319"/>
                    <a:pt x="97" y="319"/>
                  </a:cubicBezTo>
                  <a:cubicBezTo>
                    <a:pt x="0" y="319"/>
                    <a:pt x="0" y="319"/>
                    <a:pt x="0" y="319"/>
                  </a:cubicBezTo>
                  <a:lnTo>
                    <a:pt x="0" y="0"/>
                  </a:lnTo>
                  <a:close/>
                  <a:moveTo>
                    <a:pt x="84" y="127"/>
                  </a:moveTo>
                  <a:cubicBezTo>
                    <a:pt x="120" y="127"/>
                    <a:pt x="129" y="113"/>
                    <a:pt x="129" y="86"/>
                  </a:cubicBezTo>
                  <a:cubicBezTo>
                    <a:pt x="129" y="58"/>
                    <a:pt x="114" y="45"/>
                    <a:pt x="8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127"/>
                    <a:pt x="56" y="127"/>
                    <a:pt x="56" y="127"/>
                  </a:cubicBezTo>
                  <a:lnTo>
                    <a:pt x="84" y="127"/>
                  </a:lnTo>
                  <a:close/>
                  <a:moveTo>
                    <a:pt x="56" y="274"/>
                  </a:moveTo>
                  <a:cubicBezTo>
                    <a:pt x="91" y="274"/>
                    <a:pt x="91" y="274"/>
                    <a:pt x="91" y="274"/>
                  </a:cubicBezTo>
                  <a:cubicBezTo>
                    <a:pt x="119" y="274"/>
                    <a:pt x="136" y="260"/>
                    <a:pt x="136" y="224"/>
                  </a:cubicBezTo>
                  <a:cubicBezTo>
                    <a:pt x="136" y="191"/>
                    <a:pt x="122" y="172"/>
                    <a:pt x="84" y="172"/>
                  </a:cubicBezTo>
                  <a:cubicBezTo>
                    <a:pt x="56" y="172"/>
                    <a:pt x="56" y="172"/>
                    <a:pt x="56" y="172"/>
                  </a:cubicBezTo>
                  <a:lnTo>
                    <a:pt x="56" y="274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73" name="Freeform 11">
              <a:extLst>
                <a:ext uri="{FF2B5EF4-FFF2-40B4-BE49-F238E27FC236}">
                  <a16:creationId xmlns:a16="http://schemas.microsoft.com/office/drawing/2014/main" id="{9B7C57E9-114E-E659-DCD3-40FB016FE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663" y="2012950"/>
              <a:ext cx="263525" cy="506413"/>
            </a:xfrm>
            <a:custGeom>
              <a:avLst/>
              <a:gdLst>
                <a:gd name="T0" fmla="*/ 0 w 166"/>
                <a:gd name="T1" fmla="*/ 0 h 319"/>
                <a:gd name="T2" fmla="*/ 57 w 166"/>
                <a:gd name="T3" fmla="*/ 0 h 319"/>
                <a:gd name="T4" fmla="*/ 57 w 166"/>
                <a:gd name="T5" fmla="*/ 270 h 319"/>
                <a:gd name="T6" fmla="*/ 166 w 166"/>
                <a:gd name="T7" fmla="*/ 270 h 319"/>
                <a:gd name="T8" fmla="*/ 161 w 166"/>
                <a:gd name="T9" fmla="*/ 319 h 319"/>
                <a:gd name="T10" fmla="*/ 0 w 166"/>
                <a:gd name="T11" fmla="*/ 319 h 319"/>
                <a:gd name="T12" fmla="*/ 0 w 166"/>
                <a:gd name="T13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319">
                  <a:moveTo>
                    <a:pt x="0" y="0"/>
                  </a:moveTo>
                  <a:lnTo>
                    <a:pt x="57" y="0"/>
                  </a:lnTo>
                  <a:lnTo>
                    <a:pt x="57" y="270"/>
                  </a:lnTo>
                  <a:lnTo>
                    <a:pt x="166" y="270"/>
                  </a:lnTo>
                  <a:lnTo>
                    <a:pt x="161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74" name="Freeform 12">
              <a:extLst>
                <a:ext uri="{FF2B5EF4-FFF2-40B4-BE49-F238E27FC236}">
                  <a16:creationId xmlns:a16="http://schemas.microsoft.com/office/drawing/2014/main" id="{B99E0254-86A9-2589-D0DC-895E6AE18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26" y="808038"/>
              <a:ext cx="306388" cy="508000"/>
            </a:xfrm>
            <a:custGeom>
              <a:avLst/>
              <a:gdLst>
                <a:gd name="T0" fmla="*/ 68 w 193"/>
                <a:gd name="T1" fmla="*/ 50 h 320"/>
                <a:gd name="T2" fmla="*/ 0 w 193"/>
                <a:gd name="T3" fmla="*/ 50 h 320"/>
                <a:gd name="T4" fmla="*/ 0 w 193"/>
                <a:gd name="T5" fmla="*/ 0 h 320"/>
                <a:gd name="T6" fmla="*/ 193 w 193"/>
                <a:gd name="T7" fmla="*/ 0 h 320"/>
                <a:gd name="T8" fmla="*/ 193 w 193"/>
                <a:gd name="T9" fmla="*/ 50 h 320"/>
                <a:gd name="T10" fmla="*/ 125 w 193"/>
                <a:gd name="T11" fmla="*/ 50 h 320"/>
                <a:gd name="T12" fmla="*/ 125 w 193"/>
                <a:gd name="T13" fmla="*/ 320 h 320"/>
                <a:gd name="T14" fmla="*/ 68 w 193"/>
                <a:gd name="T15" fmla="*/ 320 h 320"/>
                <a:gd name="T16" fmla="*/ 68 w 193"/>
                <a:gd name="T17" fmla="*/ 5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20">
                  <a:moveTo>
                    <a:pt x="68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50"/>
                  </a:lnTo>
                  <a:lnTo>
                    <a:pt x="125" y="50"/>
                  </a:lnTo>
                  <a:lnTo>
                    <a:pt x="125" y="320"/>
                  </a:lnTo>
                  <a:lnTo>
                    <a:pt x="68" y="320"/>
                  </a:lnTo>
                  <a:lnTo>
                    <a:pt x="68" y="5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75" name="Freeform 13">
              <a:extLst>
                <a:ext uri="{FF2B5EF4-FFF2-40B4-BE49-F238E27FC236}">
                  <a16:creationId xmlns:a16="http://schemas.microsoft.com/office/drawing/2014/main" id="{DA91934B-C6F9-2A74-B71C-A8B0EC533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926" y="1403350"/>
              <a:ext cx="311150" cy="522288"/>
            </a:xfrm>
            <a:custGeom>
              <a:avLst/>
              <a:gdLst>
                <a:gd name="T0" fmla="*/ 57 w 196"/>
                <a:gd name="T1" fmla="*/ 235 h 329"/>
                <a:gd name="T2" fmla="*/ 99 w 196"/>
                <a:gd name="T3" fmla="*/ 284 h 329"/>
                <a:gd name="T4" fmla="*/ 138 w 196"/>
                <a:gd name="T5" fmla="*/ 243 h 329"/>
                <a:gd name="T6" fmla="*/ 84 w 196"/>
                <a:gd name="T7" fmla="*/ 182 h 329"/>
                <a:gd name="T8" fmla="*/ 8 w 196"/>
                <a:gd name="T9" fmla="*/ 86 h 329"/>
                <a:gd name="T10" fmla="*/ 99 w 196"/>
                <a:gd name="T11" fmla="*/ 0 h 329"/>
                <a:gd name="T12" fmla="*/ 189 w 196"/>
                <a:gd name="T13" fmla="*/ 90 h 329"/>
                <a:gd name="T14" fmla="*/ 133 w 196"/>
                <a:gd name="T15" fmla="*/ 90 h 329"/>
                <a:gd name="T16" fmla="*/ 98 w 196"/>
                <a:gd name="T17" fmla="*/ 45 h 329"/>
                <a:gd name="T18" fmla="*/ 65 w 196"/>
                <a:gd name="T19" fmla="*/ 81 h 329"/>
                <a:gd name="T20" fmla="*/ 113 w 196"/>
                <a:gd name="T21" fmla="*/ 132 h 329"/>
                <a:gd name="T22" fmla="*/ 196 w 196"/>
                <a:gd name="T23" fmla="*/ 238 h 329"/>
                <a:gd name="T24" fmla="*/ 97 w 196"/>
                <a:gd name="T25" fmla="*/ 329 h 329"/>
                <a:gd name="T26" fmla="*/ 0 w 196"/>
                <a:gd name="T27" fmla="*/ 235 h 329"/>
                <a:gd name="T28" fmla="*/ 57 w 196"/>
                <a:gd name="T29" fmla="*/ 2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6" h="329">
                  <a:moveTo>
                    <a:pt x="57" y="235"/>
                  </a:moveTo>
                  <a:cubicBezTo>
                    <a:pt x="59" y="261"/>
                    <a:pt x="70" y="284"/>
                    <a:pt x="99" y="284"/>
                  </a:cubicBezTo>
                  <a:cubicBezTo>
                    <a:pt x="127" y="284"/>
                    <a:pt x="138" y="267"/>
                    <a:pt x="138" y="243"/>
                  </a:cubicBezTo>
                  <a:cubicBezTo>
                    <a:pt x="138" y="217"/>
                    <a:pt x="125" y="201"/>
                    <a:pt x="84" y="182"/>
                  </a:cubicBezTo>
                  <a:cubicBezTo>
                    <a:pt x="30" y="156"/>
                    <a:pt x="8" y="133"/>
                    <a:pt x="8" y="86"/>
                  </a:cubicBezTo>
                  <a:cubicBezTo>
                    <a:pt x="8" y="35"/>
                    <a:pt x="41" y="0"/>
                    <a:pt x="99" y="0"/>
                  </a:cubicBezTo>
                  <a:cubicBezTo>
                    <a:pt x="171" y="0"/>
                    <a:pt x="189" y="48"/>
                    <a:pt x="189" y="90"/>
                  </a:cubicBezTo>
                  <a:cubicBezTo>
                    <a:pt x="133" y="90"/>
                    <a:pt x="133" y="90"/>
                    <a:pt x="133" y="90"/>
                  </a:cubicBezTo>
                  <a:cubicBezTo>
                    <a:pt x="132" y="72"/>
                    <a:pt x="127" y="45"/>
                    <a:pt x="98" y="45"/>
                  </a:cubicBezTo>
                  <a:cubicBezTo>
                    <a:pt x="75" y="45"/>
                    <a:pt x="65" y="59"/>
                    <a:pt x="65" y="81"/>
                  </a:cubicBezTo>
                  <a:cubicBezTo>
                    <a:pt x="65" y="104"/>
                    <a:pt x="75" y="115"/>
                    <a:pt x="113" y="132"/>
                  </a:cubicBezTo>
                  <a:cubicBezTo>
                    <a:pt x="170" y="159"/>
                    <a:pt x="196" y="184"/>
                    <a:pt x="196" y="238"/>
                  </a:cubicBezTo>
                  <a:cubicBezTo>
                    <a:pt x="196" y="288"/>
                    <a:pt x="165" y="329"/>
                    <a:pt x="97" y="329"/>
                  </a:cubicBezTo>
                  <a:cubicBezTo>
                    <a:pt x="24" y="329"/>
                    <a:pt x="2" y="282"/>
                    <a:pt x="0" y="235"/>
                  </a:cubicBezTo>
                  <a:lnTo>
                    <a:pt x="57" y="235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76" name="Freeform 14">
              <a:extLst>
                <a:ext uri="{FF2B5EF4-FFF2-40B4-BE49-F238E27FC236}">
                  <a16:creationId xmlns:a16="http://schemas.microsoft.com/office/drawing/2014/main" id="{3AC45A58-8253-E595-82B4-CC64ECD309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4988" y="2012950"/>
              <a:ext cx="306388" cy="506413"/>
            </a:xfrm>
            <a:custGeom>
              <a:avLst/>
              <a:gdLst>
                <a:gd name="T0" fmla="*/ 0 w 193"/>
                <a:gd name="T1" fmla="*/ 0 h 319"/>
                <a:gd name="T2" fmla="*/ 98 w 193"/>
                <a:gd name="T3" fmla="*/ 0 h 319"/>
                <a:gd name="T4" fmla="*/ 184 w 193"/>
                <a:gd name="T5" fmla="*/ 81 h 319"/>
                <a:gd name="T6" fmla="*/ 147 w 193"/>
                <a:gd name="T7" fmla="*/ 147 h 319"/>
                <a:gd name="T8" fmla="*/ 193 w 193"/>
                <a:gd name="T9" fmla="*/ 225 h 319"/>
                <a:gd name="T10" fmla="*/ 96 w 193"/>
                <a:gd name="T11" fmla="*/ 319 h 319"/>
                <a:gd name="T12" fmla="*/ 0 w 193"/>
                <a:gd name="T13" fmla="*/ 319 h 319"/>
                <a:gd name="T14" fmla="*/ 0 w 193"/>
                <a:gd name="T15" fmla="*/ 0 h 319"/>
                <a:gd name="T16" fmla="*/ 84 w 193"/>
                <a:gd name="T17" fmla="*/ 127 h 319"/>
                <a:gd name="T18" fmla="*/ 129 w 193"/>
                <a:gd name="T19" fmla="*/ 86 h 319"/>
                <a:gd name="T20" fmla="*/ 86 w 193"/>
                <a:gd name="T21" fmla="*/ 45 h 319"/>
                <a:gd name="T22" fmla="*/ 56 w 193"/>
                <a:gd name="T23" fmla="*/ 45 h 319"/>
                <a:gd name="T24" fmla="*/ 56 w 193"/>
                <a:gd name="T25" fmla="*/ 127 h 319"/>
                <a:gd name="T26" fmla="*/ 84 w 193"/>
                <a:gd name="T27" fmla="*/ 127 h 319"/>
                <a:gd name="T28" fmla="*/ 56 w 193"/>
                <a:gd name="T29" fmla="*/ 275 h 319"/>
                <a:gd name="T30" fmla="*/ 90 w 193"/>
                <a:gd name="T31" fmla="*/ 275 h 319"/>
                <a:gd name="T32" fmla="*/ 135 w 193"/>
                <a:gd name="T33" fmla="*/ 224 h 319"/>
                <a:gd name="T34" fmla="*/ 84 w 193"/>
                <a:gd name="T35" fmla="*/ 172 h 319"/>
                <a:gd name="T36" fmla="*/ 56 w 193"/>
                <a:gd name="T37" fmla="*/ 172 h 319"/>
                <a:gd name="T38" fmla="*/ 56 w 193"/>
                <a:gd name="T39" fmla="*/ 27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3" h="319">
                  <a:moveTo>
                    <a:pt x="0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153" y="0"/>
                    <a:pt x="184" y="31"/>
                    <a:pt x="184" y="81"/>
                  </a:cubicBezTo>
                  <a:cubicBezTo>
                    <a:pt x="184" y="121"/>
                    <a:pt x="164" y="141"/>
                    <a:pt x="147" y="147"/>
                  </a:cubicBezTo>
                  <a:cubicBezTo>
                    <a:pt x="169" y="157"/>
                    <a:pt x="193" y="177"/>
                    <a:pt x="193" y="225"/>
                  </a:cubicBezTo>
                  <a:cubicBezTo>
                    <a:pt x="193" y="286"/>
                    <a:pt x="153" y="319"/>
                    <a:pt x="96" y="319"/>
                  </a:cubicBezTo>
                  <a:cubicBezTo>
                    <a:pt x="0" y="319"/>
                    <a:pt x="0" y="319"/>
                    <a:pt x="0" y="319"/>
                  </a:cubicBezTo>
                  <a:lnTo>
                    <a:pt x="0" y="0"/>
                  </a:lnTo>
                  <a:close/>
                  <a:moveTo>
                    <a:pt x="84" y="127"/>
                  </a:moveTo>
                  <a:cubicBezTo>
                    <a:pt x="119" y="127"/>
                    <a:pt x="129" y="114"/>
                    <a:pt x="129" y="86"/>
                  </a:cubicBezTo>
                  <a:cubicBezTo>
                    <a:pt x="129" y="58"/>
                    <a:pt x="114" y="45"/>
                    <a:pt x="8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127"/>
                    <a:pt x="56" y="127"/>
                    <a:pt x="56" y="127"/>
                  </a:cubicBezTo>
                  <a:lnTo>
                    <a:pt x="84" y="127"/>
                  </a:lnTo>
                  <a:close/>
                  <a:moveTo>
                    <a:pt x="56" y="275"/>
                  </a:moveTo>
                  <a:cubicBezTo>
                    <a:pt x="90" y="275"/>
                    <a:pt x="90" y="275"/>
                    <a:pt x="90" y="275"/>
                  </a:cubicBezTo>
                  <a:cubicBezTo>
                    <a:pt x="119" y="275"/>
                    <a:pt x="135" y="260"/>
                    <a:pt x="135" y="224"/>
                  </a:cubicBezTo>
                  <a:cubicBezTo>
                    <a:pt x="135" y="191"/>
                    <a:pt x="122" y="172"/>
                    <a:pt x="84" y="172"/>
                  </a:cubicBezTo>
                  <a:cubicBezTo>
                    <a:pt x="56" y="172"/>
                    <a:pt x="56" y="172"/>
                    <a:pt x="56" y="172"/>
                  </a:cubicBezTo>
                  <a:lnTo>
                    <a:pt x="56" y="275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3677" name="Freeform 15">
              <a:extLst>
                <a:ext uri="{FF2B5EF4-FFF2-40B4-BE49-F238E27FC236}">
                  <a16:creationId xmlns:a16="http://schemas.microsoft.com/office/drawing/2014/main" id="{83AFCACF-65C4-74F9-ACDD-457C40B68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6" y="808038"/>
              <a:ext cx="271463" cy="508000"/>
            </a:xfrm>
            <a:custGeom>
              <a:avLst/>
              <a:gdLst>
                <a:gd name="T0" fmla="*/ 159 w 171"/>
                <a:gd name="T1" fmla="*/ 178 h 320"/>
                <a:gd name="T2" fmla="*/ 56 w 171"/>
                <a:gd name="T3" fmla="*/ 178 h 320"/>
                <a:gd name="T4" fmla="*/ 56 w 171"/>
                <a:gd name="T5" fmla="*/ 270 h 320"/>
                <a:gd name="T6" fmla="*/ 171 w 171"/>
                <a:gd name="T7" fmla="*/ 270 h 320"/>
                <a:gd name="T8" fmla="*/ 164 w 171"/>
                <a:gd name="T9" fmla="*/ 320 h 320"/>
                <a:gd name="T10" fmla="*/ 0 w 171"/>
                <a:gd name="T11" fmla="*/ 320 h 320"/>
                <a:gd name="T12" fmla="*/ 0 w 171"/>
                <a:gd name="T13" fmla="*/ 0 h 320"/>
                <a:gd name="T14" fmla="*/ 164 w 171"/>
                <a:gd name="T15" fmla="*/ 0 h 320"/>
                <a:gd name="T16" fmla="*/ 164 w 171"/>
                <a:gd name="T17" fmla="*/ 50 h 320"/>
                <a:gd name="T18" fmla="*/ 56 w 171"/>
                <a:gd name="T19" fmla="*/ 50 h 320"/>
                <a:gd name="T20" fmla="*/ 56 w 171"/>
                <a:gd name="T21" fmla="*/ 128 h 320"/>
                <a:gd name="T22" fmla="*/ 159 w 171"/>
                <a:gd name="T23" fmla="*/ 128 h 320"/>
                <a:gd name="T24" fmla="*/ 159 w 171"/>
                <a:gd name="T25" fmla="*/ 17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320">
                  <a:moveTo>
                    <a:pt x="159" y="178"/>
                  </a:moveTo>
                  <a:lnTo>
                    <a:pt x="56" y="178"/>
                  </a:lnTo>
                  <a:lnTo>
                    <a:pt x="56" y="270"/>
                  </a:lnTo>
                  <a:lnTo>
                    <a:pt x="171" y="270"/>
                  </a:lnTo>
                  <a:lnTo>
                    <a:pt x="164" y="320"/>
                  </a:lnTo>
                  <a:lnTo>
                    <a:pt x="0" y="320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0"/>
                  </a:lnTo>
                  <a:lnTo>
                    <a:pt x="56" y="50"/>
                  </a:lnTo>
                  <a:lnTo>
                    <a:pt x="56" y="128"/>
                  </a:lnTo>
                  <a:lnTo>
                    <a:pt x="159" y="128"/>
                  </a:lnTo>
                  <a:lnTo>
                    <a:pt x="159" y="178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pic>
        <p:nvPicPr>
          <p:cNvPr id="3678" name="Picture 3677">
            <a:extLst>
              <a:ext uri="{FF2B5EF4-FFF2-40B4-BE49-F238E27FC236}">
                <a16:creationId xmlns:a16="http://schemas.microsoft.com/office/drawing/2014/main" id="{A69B189C-850A-955C-E5D9-F1DBFD669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92" y="2277120"/>
            <a:ext cx="986793" cy="4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5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0ECAF779-9AD7-CE51-729E-F45ADD92C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27" y="2530475"/>
            <a:ext cx="3398944" cy="27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Blip>
                <a:blip r:embed="rId2"/>
              </a:buBlip>
              <a:tabLst/>
            </a:pPr>
            <a:r>
              <a:rPr kumimoji="0" lang="en-NL" altLang="en-NL" sz="17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One of the points to remember</a:t>
            </a:r>
            <a:endParaRPr kumimoji="0" lang="en-US" altLang="en-NL" sz="1700" b="0" i="0" u="none" strike="noStrike" cap="none" normalizeH="0" baseline="0" dirty="0">
              <a:ln>
                <a:noFill/>
              </a:ln>
              <a:solidFill>
                <a:srgbClr val="353535"/>
              </a:solidFill>
              <a:effectLst/>
              <a:latin typeface="Linotype Univers 420 Condensed" panose="020B0506030202020203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Blip>
                <a:blip r:embed="rId2"/>
              </a:buBlip>
              <a:tabLst/>
            </a:pPr>
            <a:r>
              <a:rPr lang="en-US" altLang="en-NL" sz="17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Another one of the points to remember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Blip>
                <a:blip r:embed="rId2"/>
              </a:buBlip>
              <a:tabLst/>
            </a:pPr>
            <a:r>
              <a:rPr kumimoji="0" lang="en-US" altLang="en-NL" sz="17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Some more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Blip>
                <a:blip r:embed="rId2"/>
              </a:buBlip>
              <a:tabLst/>
            </a:pPr>
            <a:r>
              <a:rPr lang="en-US" altLang="en-NL" sz="17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Something else to keep in mind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Blip>
                <a:blip r:embed="rId2"/>
              </a:buBlip>
              <a:tabLst/>
            </a:pPr>
            <a:r>
              <a:rPr kumimoji="0" lang="en-US" altLang="en-NL" sz="17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Making more points for </a:t>
            </a:r>
            <a:r>
              <a:rPr lang="en-US" altLang="en-NL" sz="17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the viewer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kumimoji="0" lang="en-US" altLang="en-NL" sz="16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Making smaller points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altLang="en-NL" sz="16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Another important part</a:t>
            </a:r>
            <a:endParaRPr kumimoji="0" lang="en-NL" altLang="en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205E46-477A-48CA-6C56-7889B3E1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97000"/>
          </a:xfrm>
          <a:prstGeom prst="rect">
            <a:avLst/>
          </a:prstGeom>
          <a:solidFill>
            <a:srgbClr val="53B5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7DCA33-F60F-74F3-56ED-2CE3945E0FB7}"/>
              </a:ext>
            </a:extLst>
          </p:cNvPr>
          <p:cNvGrpSpPr/>
          <p:nvPr/>
        </p:nvGrpSpPr>
        <p:grpSpPr>
          <a:xfrm>
            <a:off x="11318875" y="315913"/>
            <a:ext cx="511175" cy="738187"/>
            <a:chOff x="11318875" y="315913"/>
            <a:chExt cx="511175" cy="73818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DC9AD1D-D695-48F6-C9D5-60FE29E68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574675"/>
              <a:ext cx="171450" cy="219075"/>
            </a:xfrm>
            <a:custGeom>
              <a:avLst/>
              <a:gdLst>
                <a:gd name="T0" fmla="*/ 85 w 108"/>
                <a:gd name="T1" fmla="*/ 87 h 138"/>
                <a:gd name="T2" fmla="*/ 86 w 108"/>
                <a:gd name="T3" fmla="*/ 21 h 138"/>
                <a:gd name="T4" fmla="*/ 85 w 108"/>
                <a:gd name="T5" fmla="*/ 21 h 138"/>
                <a:gd name="T6" fmla="*/ 64 w 108"/>
                <a:gd name="T7" fmla="*/ 138 h 138"/>
                <a:gd name="T8" fmla="*/ 41 w 108"/>
                <a:gd name="T9" fmla="*/ 138 h 138"/>
                <a:gd name="T10" fmla="*/ 22 w 108"/>
                <a:gd name="T11" fmla="*/ 20 h 138"/>
                <a:gd name="T12" fmla="*/ 22 w 108"/>
                <a:gd name="T13" fmla="*/ 20 h 138"/>
                <a:gd name="T14" fmla="*/ 23 w 108"/>
                <a:gd name="T15" fmla="*/ 89 h 138"/>
                <a:gd name="T16" fmla="*/ 23 w 108"/>
                <a:gd name="T17" fmla="*/ 138 h 138"/>
                <a:gd name="T18" fmla="*/ 0 w 108"/>
                <a:gd name="T19" fmla="*/ 138 h 138"/>
                <a:gd name="T20" fmla="*/ 0 w 108"/>
                <a:gd name="T21" fmla="*/ 0 h 138"/>
                <a:gd name="T22" fmla="*/ 37 w 108"/>
                <a:gd name="T23" fmla="*/ 0 h 138"/>
                <a:gd name="T24" fmla="*/ 54 w 108"/>
                <a:gd name="T25" fmla="*/ 97 h 138"/>
                <a:gd name="T26" fmla="*/ 54 w 108"/>
                <a:gd name="T27" fmla="*/ 97 h 138"/>
                <a:gd name="T28" fmla="*/ 72 w 108"/>
                <a:gd name="T29" fmla="*/ 0 h 138"/>
                <a:gd name="T30" fmla="*/ 108 w 108"/>
                <a:gd name="T31" fmla="*/ 0 h 138"/>
                <a:gd name="T32" fmla="*/ 108 w 108"/>
                <a:gd name="T33" fmla="*/ 138 h 138"/>
                <a:gd name="T34" fmla="*/ 85 w 108"/>
                <a:gd name="T35" fmla="*/ 138 h 138"/>
                <a:gd name="T36" fmla="*/ 85 w 108"/>
                <a:gd name="T37" fmla="*/ 8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38">
                  <a:moveTo>
                    <a:pt x="85" y="87"/>
                  </a:moveTo>
                  <a:cubicBezTo>
                    <a:pt x="85" y="63"/>
                    <a:pt x="85" y="36"/>
                    <a:pt x="86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0" y="47"/>
                    <a:pt x="73" y="93"/>
                    <a:pt x="6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35" y="96"/>
                    <a:pt x="27" y="47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36"/>
                    <a:pt x="23" y="65"/>
                    <a:pt x="23" y="89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38"/>
                    <a:pt x="51" y="7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78"/>
                    <a:pt x="65" y="37"/>
                    <a:pt x="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85" y="138"/>
                    <a:pt x="85" y="138"/>
                    <a:pt x="85" y="138"/>
                  </a:cubicBezTo>
                  <a:lnTo>
                    <a:pt x="8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ABFF3FE-99C1-1909-E73D-EFF8C0A9B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0" y="835025"/>
              <a:ext cx="153988" cy="219075"/>
            </a:xfrm>
            <a:custGeom>
              <a:avLst/>
              <a:gdLst>
                <a:gd name="T0" fmla="*/ 32 w 97"/>
                <a:gd name="T1" fmla="*/ 103 h 138"/>
                <a:gd name="T2" fmla="*/ 25 w 97"/>
                <a:gd name="T3" fmla="*/ 138 h 138"/>
                <a:gd name="T4" fmla="*/ 0 w 97"/>
                <a:gd name="T5" fmla="*/ 138 h 138"/>
                <a:gd name="T6" fmla="*/ 32 w 97"/>
                <a:gd name="T7" fmla="*/ 0 h 138"/>
                <a:gd name="T8" fmla="*/ 64 w 97"/>
                <a:gd name="T9" fmla="*/ 0 h 138"/>
                <a:gd name="T10" fmla="*/ 97 w 97"/>
                <a:gd name="T11" fmla="*/ 138 h 138"/>
                <a:gd name="T12" fmla="*/ 71 w 97"/>
                <a:gd name="T13" fmla="*/ 138 h 138"/>
                <a:gd name="T14" fmla="*/ 64 w 97"/>
                <a:gd name="T15" fmla="*/ 103 h 138"/>
                <a:gd name="T16" fmla="*/ 32 w 97"/>
                <a:gd name="T17" fmla="*/ 103 h 138"/>
                <a:gd name="T18" fmla="*/ 59 w 97"/>
                <a:gd name="T19" fmla="*/ 81 h 138"/>
                <a:gd name="T20" fmla="*/ 48 w 97"/>
                <a:gd name="T21" fmla="*/ 23 h 138"/>
                <a:gd name="T22" fmla="*/ 47 w 97"/>
                <a:gd name="T23" fmla="*/ 23 h 138"/>
                <a:gd name="T24" fmla="*/ 36 w 97"/>
                <a:gd name="T25" fmla="*/ 81 h 138"/>
                <a:gd name="T26" fmla="*/ 59 w 97"/>
                <a:gd name="T27" fmla="*/ 8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138">
                  <a:moveTo>
                    <a:pt x="32" y="103"/>
                  </a:moveTo>
                  <a:cubicBezTo>
                    <a:pt x="25" y="138"/>
                    <a:pt x="25" y="138"/>
                    <a:pt x="2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64" y="103"/>
                    <a:pt x="64" y="103"/>
                    <a:pt x="64" y="103"/>
                  </a:cubicBezTo>
                  <a:lnTo>
                    <a:pt x="32" y="103"/>
                  </a:lnTo>
                  <a:close/>
                  <a:moveTo>
                    <a:pt x="59" y="81"/>
                  </a:moveTo>
                  <a:cubicBezTo>
                    <a:pt x="54" y="55"/>
                    <a:pt x="50" y="36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35"/>
                    <a:pt x="41" y="56"/>
                    <a:pt x="36" y="81"/>
                  </a:cubicBezTo>
                  <a:lnTo>
                    <a:pt x="5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7863E78-E378-0AA9-B033-00A5552F5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3025" y="315913"/>
              <a:ext cx="131763" cy="217488"/>
            </a:xfrm>
            <a:custGeom>
              <a:avLst/>
              <a:gdLst>
                <a:gd name="T0" fmla="*/ 0 w 83"/>
                <a:gd name="T1" fmla="*/ 0 h 137"/>
                <a:gd name="T2" fmla="*/ 25 w 83"/>
                <a:gd name="T3" fmla="*/ 0 h 137"/>
                <a:gd name="T4" fmla="*/ 25 w 83"/>
                <a:gd name="T5" fmla="*/ 54 h 137"/>
                <a:gd name="T6" fmla="*/ 58 w 83"/>
                <a:gd name="T7" fmla="*/ 54 h 137"/>
                <a:gd name="T8" fmla="*/ 58 w 83"/>
                <a:gd name="T9" fmla="*/ 0 h 137"/>
                <a:gd name="T10" fmla="*/ 83 w 83"/>
                <a:gd name="T11" fmla="*/ 0 h 137"/>
                <a:gd name="T12" fmla="*/ 83 w 83"/>
                <a:gd name="T13" fmla="*/ 137 h 137"/>
                <a:gd name="T14" fmla="*/ 58 w 83"/>
                <a:gd name="T15" fmla="*/ 137 h 137"/>
                <a:gd name="T16" fmla="*/ 58 w 83"/>
                <a:gd name="T17" fmla="*/ 76 h 137"/>
                <a:gd name="T18" fmla="*/ 25 w 83"/>
                <a:gd name="T19" fmla="*/ 76 h 137"/>
                <a:gd name="T20" fmla="*/ 25 w 83"/>
                <a:gd name="T21" fmla="*/ 137 h 137"/>
                <a:gd name="T22" fmla="*/ 0 w 83"/>
                <a:gd name="T23" fmla="*/ 137 h 137"/>
                <a:gd name="T24" fmla="*/ 0 w 83"/>
                <a:gd name="T2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37">
                  <a:moveTo>
                    <a:pt x="0" y="0"/>
                  </a:moveTo>
                  <a:lnTo>
                    <a:pt x="25" y="0"/>
                  </a:lnTo>
                  <a:lnTo>
                    <a:pt x="25" y="54"/>
                  </a:lnTo>
                  <a:lnTo>
                    <a:pt x="58" y="54"/>
                  </a:lnTo>
                  <a:lnTo>
                    <a:pt x="58" y="0"/>
                  </a:lnTo>
                  <a:lnTo>
                    <a:pt x="83" y="0"/>
                  </a:lnTo>
                  <a:lnTo>
                    <a:pt x="83" y="137"/>
                  </a:lnTo>
                  <a:lnTo>
                    <a:pt x="58" y="137"/>
                  </a:lnTo>
                  <a:lnTo>
                    <a:pt x="58" y="76"/>
                  </a:lnTo>
                  <a:lnTo>
                    <a:pt x="25" y="76"/>
                  </a:lnTo>
                  <a:lnTo>
                    <a:pt x="25" y="137"/>
                  </a:lnTo>
                  <a:lnTo>
                    <a:pt x="0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4CD402-8D8B-EF2E-F9FE-3B5FAB197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33163" y="574675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4 h 138"/>
                <a:gd name="T8" fmla="*/ 83 w 83"/>
                <a:gd name="T9" fmla="*/ 97 h 138"/>
                <a:gd name="T10" fmla="*/ 41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5 w 83"/>
                <a:gd name="T19" fmla="*/ 37 h 138"/>
                <a:gd name="T20" fmla="*/ 37 w 83"/>
                <a:gd name="T21" fmla="*/ 20 h 138"/>
                <a:gd name="T22" fmla="*/ 24 w 83"/>
                <a:gd name="T23" fmla="*/ 20 h 138"/>
                <a:gd name="T24" fmla="*/ 24 w 83"/>
                <a:gd name="T25" fmla="*/ 55 h 138"/>
                <a:gd name="T26" fmla="*/ 36 w 83"/>
                <a:gd name="T27" fmla="*/ 55 h 138"/>
                <a:gd name="T28" fmla="*/ 24 w 83"/>
                <a:gd name="T29" fmla="*/ 119 h 138"/>
                <a:gd name="T30" fmla="*/ 39 w 83"/>
                <a:gd name="T31" fmla="*/ 119 h 138"/>
                <a:gd name="T32" fmla="*/ 58 w 83"/>
                <a:gd name="T33" fmla="*/ 97 h 138"/>
                <a:gd name="T34" fmla="*/ 36 w 83"/>
                <a:gd name="T35" fmla="*/ 74 h 138"/>
                <a:gd name="T36" fmla="*/ 24 w 83"/>
                <a:gd name="T37" fmla="*/ 74 h 138"/>
                <a:gd name="T38" fmla="*/ 24 w 83"/>
                <a:gd name="T39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4"/>
                    <a:pt x="79" y="35"/>
                  </a:cubicBezTo>
                  <a:cubicBezTo>
                    <a:pt x="79" y="53"/>
                    <a:pt x="71" y="61"/>
                    <a:pt x="63" y="64"/>
                  </a:cubicBezTo>
                  <a:cubicBezTo>
                    <a:pt x="73" y="68"/>
                    <a:pt x="83" y="77"/>
                    <a:pt x="83" y="97"/>
                  </a:cubicBezTo>
                  <a:cubicBezTo>
                    <a:pt x="83" y="124"/>
                    <a:pt x="66" y="138"/>
                    <a:pt x="41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1" y="55"/>
                    <a:pt x="55" y="49"/>
                    <a:pt x="55" y="37"/>
                  </a:cubicBezTo>
                  <a:cubicBezTo>
                    <a:pt x="55" y="25"/>
                    <a:pt x="49" y="20"/>
                    <a:pt x="37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9"/>
                  </a:moveTo>
                  <a:cubicBezTo>
                    <a:pt x="39" y="119"/>
                    <a:pt x="39" y="119"/>
                    <a:pt x="39" y="119"/>
                  </a:cubicBezTo>
                  <a:cubicBezTo>
                    <a:pt x="51" y="119"/>
                    <a:pt x="58" y="112"/>
                    <a:pt x="58" y="97"/>
                  </a:cubicBezTo>
                  <a:cubicBezTo>
                    <a:pt x="58" y="83"/>
                    <a:pt x="52" y="74"/>
                    <a:pt x="36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4B7BF5C-3F60-A762-E919-CB9EEDD23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7925" y="835025"/>
              <a:ext cx="114300" cy="219075"/>
            </a:xfrm>
            <a:custGeom>
              <a:avLst/>
              <a:gdLst>
                <a:gd name="T0" fmla="*/ 0 w 72"/>
                <a:gd name="T1" fmla="*/ 0 h 138"/>
                <a:gd name="T2" fmla="*/ 25 w 72"/>
                <a:gd name="T3" fmla="*/ 0 h 138"/>
                <a:gd name="T4" fmla="*/ 25 w 72"/>
                <a:gd name="T5" fmla="*/ 116 h 138"/>
                <a:gd name="T6" fmla="*/ 72 w 72"/>
                <a:gd name="T7" fmla="*/ 116 h 138"/>
                <a:gd name="T8" fmla="*/ 69 w 72"/>
                <a:gd name="T9" fmla="*/ 138 h 138"/>
                <a:gd name="T10" fmla="*/ 0 w 72"/>
                <a:gd name="T11" fmla="*/ 138 h 138"/>
                <a:gd name="T12" fmla="*/ 0 w 72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25" y="0"/>
                  </a:lnTo>
                  <a:lnTo>
                    <a:pt x="25" y="116"/>
                  </a:lnTo>
                  <a:lnTo>
                    <a:pt x="72" y="116"/>
                  </a:lnTo>
                  <a:lnTo>
                    <a:pt x="69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DFB5930-F1A0-4BCF-5016-F22EC551A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8875" y="315913"/>
              <a:ext cx="131763" cy="217488"/>
            </a:xfrm>
            <a:custGeom>
              <a:avLst/>
              <a:gdLst>
                <a:gd name="T0" fmla="*/ 29 w 83"/>
                <a:gd name="T1" fmla="*/ 21 h 137"/>
                <a:gd name="T2" fmla="*/ 0 w 83"/>
                <a:gd name="T3" fmla="*/ 21 h 137"/>
                <a:gd name="T4" fmla="*/ 0 w 83"/>
                <a:gd name="T5" fmla="*/ 0 h 137"/>
                <a:gd name="T6" fmla="*/ 83 w 83"/>
                <a:gd name="T7" fmla="*/ 0 h 137"/>
                <a:gd name="T8" fmla="*/ 83 w 83"/>
                <a:gd name="T9" fmla="*/ 21 h 137"/>
                <a:gd name="T10" fmla="*/ 54 w 83"/>
                <a:gd name="T11" fmla="*/ 21 h 137"/>
                <a:gd name="T12" fmla="*/ 54 w 83"/>
                <a:gd name="T13" fmla="*/ 137 h 137"/>
                <a:gd name="T14" fmla="*/ 29 w 83"/>
                <a:gd name="T15" fmla="*/ 137 h 137"/>
                <a:gd name="T16" fmla="*/ 29 w 83"/>
                <a:gd name="T17" fmla="*/ 2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37">
                  <a:moveTo>
                    <a:pt x="29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21"/>
                  </a:lnTo>
                  <a:lnTo>
                    <a:pt x="54" y="21"/>
                  </a:lnTo>
                  <a:lnTo>
                    <a:pt x="54" y="137"/>
                  </a:lnTo>
                  <a:lnTo>
                    <a:pt x="29" y="137"/>
                  </a:lnTo>
                  <a:lnTo>
                    <a:pt x="2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36A4A3E-5FAF-6941-36DD-99755D5A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6700" y="571500"/>
              <a:ext cx="133350" cy="225425"/>
            </a:xfrm>
            <a:custGeom>
              <a:avLst/>
              <a:gdLst>
                <a:gd name="T0" fmla="*/ 24 w 84"/>
                <a:gd name="T1" fmla="*/ 101 h 142"/>
                <a:gd name="T2" fmla="*/ 42 w 84"/>
                <a:gd name="T3" fmla="*/ 123 h 142"/>
                <a:gd name="T4" fmla="*/ 59 w 84"/>
                <a:gd name="T5" fmla="*/ 105 h 142"/>
                <a:gd name="T6" fmla="*/ 36 w 84"/>
                <a:gd name="T7" fmla="*/ 79 h 142"/>
                <a:gd name="T8" fmla="*/ 3 w 84"/>
                <a:gd name="T9" fmla="*/ 37 h 142"/>
                <a:gd name="T10" fmla="*/ 42 w 84"/>
                <a:gd name="T11" fmla="*/ 0 h 142"/>
                <a:gd name="T12" fmla="*/ 81 w 84"/>
                <a:gd name="T13" fmla="*/ 39 h 142"/>
                <a:gd name="T14" fmla="*/ 57 w 84"/>
                <a:gd name="T15" fmla="*/ 39 h 142"/>
                <a:gd name="T16" fmla="*/ 42 w 84"/>
                <a:gd name="T17" fmla="*/ 20 h 142"/>
                <a:gd name="T18" fmla="*/ 28 w 84"/>
                <a:gd name="T19" fmla="*/ 35 h 142"/>
                <a:gd name="T20" fmla="*/ 48 w 84"/>
                <a:gd name="T21" fmla="*/ 57 h 142"/>
                <a:gd name="T22" fmla="*/ 84 w 84"/>
                <a:gd name="T23" fmla="*/ 103 h 142"/>
                <a:gd name="T24" fmla="*/ 42 w 84"/>
                <a:gd name="T25" fmla="*/ 142 h 142"/>
                <a:gd name="T26" fmla="*/ 0 w 84"/>
                <a:gd name="T27" fmla="*/ 101 h 142"/>
                <a:gd name="T28" fmla="*/ 24 w 84"/>
                <a:gd name="T29" fmla="*/ 10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142">
                  <a:moveTo>
                    <a:pt x="24" y="101"/>
                  </a:moveTo>
                  <a:cubicBezTo>
                    <a:pt x="25" y="113"/>
                    <a:pt x="30" y="123"/>
                    <a:pt x="42" y="123"/>
                  </a:cubicBezTo>
                  <a:cubicBezTo>
                    <a:pt x="55" y="123"/>
                    <a:pt x="59" y="115"/>
                    <a:pt x="59" y="105"/>
                  </a:cubicBezTo>
                  <a:cubicBezTo>
                    <a:pt x="59" y="94"/>
                    <a:pt x="53" y="87"/>
                    <a:pt x="36" y="79"/>
                  </a:cubicBezTo>
                  <a:cubicBezTo>
                    <a:pt x="12" y="68"/>
                    <a:pt x="3" y="58"/>
                    <a:pt x="3" y="37"/>
                  </a:cubicBezTo>
                  <a:cubicBezTo>
                    <a:pt x="3" y="15"/>
                    <a:pt x="17" y="0"/>
                    <a:pt x="42" y="0"/>
                  </a:cubicBezTo>
                  <a:cubicBezTo>
                    <a:pt x="73" y="0"/>
                    <a:pt x="81" y="21"/>
                    <a:pt x="81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6" y="31"/>
                    <a:pt x="54" y="20"/>
                    <a:pt x="42" y="20"/>
                  </a:cubicBezTo>
                  <a:cubicBezTo>
                    <a:pt x="32" y="20"/>
                    <a:pt x="28" y="26"/>
                    <a:pt x="28" y="35"/>
                  </a:cubicBezTo>
                  <a:cubicBezTo>
                    <a:pt x="28" y="45"/>
                    <a:pt x="32" y="50"/>
                    <a:pt x="48" y="57"/>
                  </a:cubicBezTo>
                  <a:cubicBezTo>
                    <a:pt x="73" y="69"/>
                    <a:pt x="84" y="80"/>
                    <a:pt x="84" y="103"/>
                  </a:cubicBezTo>
                  <a:cubicBezTo>
                    <a:pt x="84" y="124"/>
                    <a:pt x="71" y="142"/>
                    <a:pt x="42" y="142"/>
                  </a:cubicBezTo>
                  <a:cubicBezTo>
                    <a:pt x="10" y="142"/>
                    <a:pt x="0" y="122"/>
                    <a:pt x="0" y="101"/>
                  </a:cubicBezTo>
                  <a:lnTo>
                    <a:pt x="24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AA19257-8587-4A50-BC4B-090FF17AA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3525" y="835025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3 h 138"/>
                <a:gd name="T8" fmla="*/ 83 w 83"/>
                <a:gd name="T9" fmla="*/ 97 h 138"/>
                <a:gd name="T10" fmla="*/ 41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5 w 83"/>
                <a:gd name="T19" fmla="*/ 37 h 138"/>
                <a:gd name="T20" fmla="*/ 37 w 83"/>
                <a:gd name="T21" fmla="*/ 19 h 138"/>
                <a:gd name="T22" fmla="*/ 24 w 83"/>
                <a:gd name="T23" fmla="*/ 19 h 138"/>
                <a:gd name="T24" fmla="*/ 24 w 83"/>
                <a:gd name="T25" fmla="*/ 55 h 138"/>
                <a:gd name="T26" fmla="*/ 36 w 83"/>
                <a:gd name="T27" fmla="*/ 55 h 138"/>
                <a:gd name="T28" fmla="*/ 24 w 83"/>
                <a:gd name="T29" fmla="*/ 118 h 138"/>
                <a:gd name="T30" fmla="*/ 39 w 83"/>
                <a:gd name="T31" fmla="*/ 118 h 138"/>
                <a:gd name="T32" fmla="*/ 58 w 83"/>
                <a:gd name="T33" fmla="*/ 97 h 138"/>
                <a:gd name="T34" fmla="*/ 36 w 83"/>
                <a:gd name="T35" fmla="*/ 74 h 138"/>
                <a:gd name="T36" fmla="*/ 24 w 83"/>
                <a:gd name="T37" fmla="*/ 74 h 138"/>
                <a:gd name="T38" fmla="*/ 24 w 83"/>
                <a:gd name="T39" fmla="*/ 1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3"/>
                    <a:pt x="79" y="35"/>
                  </a:cubicBezTo>
                  <a:cubicBezTo>
                    <a:pt x="79" y="52"/>
                    <a:pt x="70" y="61"/>
                    <a:pt x="63" y="63"/>
                  </a:cubicBezTo>
                  <a:cubicBezTo>
                    <a:pt x="72" y="67"/>
                    <a:pt x="83" y="76"/>
                    <a:pt x="83" y="97"/>
                  </a:cubicBezTo>
                  <a:cubicBezTo>
                    <a:pt x="83" y="123"/>
                    <a:pt x="66" y="138"/>
                    <a:pt x="41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1" y="55"/>
                    <a:pt x="55" y="49"/>
                    <a:pt x="55" y="37"/>
                  </a:cubicBezTo>
                  <a:cubicBezTo>
                    <a:pt x="55" y="25"/>
                    <a:pt x="49" y="19"/>
                    <a:pt x="37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8"/>
                  </a:moveTo>
                  <a:cubicBezTo>
                    <a:pt x="39" y="118"/>
                    <a:pt x="39" y="118"/>
                    <a:pt x="39" y="118"/>
                  </a:cubicBezTo>
                  <a:cubicBezTo>
                    <a:pt x="51" y="118"/>
                    <a:pt x="58" y="112"/>
                    <a:pt x="58" y="97"/>
                  </a:cubicBezTo>
                  <a:cubicBezTo>
                    <a:pt x="58" y="82"/>
                    <a:pt x="52" y="74"/>
                    <a:pt x="36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772A08A-E077-510C-24A1-D2DEF12FF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1463" y="315913"/>
              <a:ext cx="117475" cy="217488"/>
            </a:xfrm>
            <a:custGeom>
              <a:avLst/>
              <a:gdLst>
                <a:gd name="T0" fmla="*/ 69 w 74"/>
                <a:gd name="T1" fmla="*/ 76 h 137"/>
                <a:gd name="T2" fmla="*/ 24 w 74"/>
                <a:gd name="T3" fmla="*/ 76 h 137"/>
                <a:gd name="T4" fmla="*/ 24 w 74"/>
                <a:gd name="T5" fmla="*/ 116 h 137"/>
                <a:gd name="T6" fmla="*/ 74 w 74"/>
                <a:gd name="T7" fmla="*/ 116 h 137"/>
                <a:gd name="T8" fmla="*/ 71 w 74"/>
                <a:gd name="T9" fmla="*/ 137 h 137"/>
                <a:gd name="T10" fmla="*/ 0 w 74"/>
                <a:gd name="T11" fmla="*/ 137 h 137"/>
                <a:gd name="T12" fmla="*/ 0 w 74"/>
                <a:gd name="T13" fmla="*/ 0 h 137"/>
                <a:gd name="T14" fmla="*/ 71 w 74"/>
                <a:gd name="T15" fmla="*/ 0 h 137"/>
                <a:gd name="T16" fmla="*/ 71 w 74"/>
                <a:gd name="T17" fmla="*/ 21 h 137"/>
                <a:gd name="T18" fmla="*/ 24 w 74"/>
                <a:gd name="T19" fmla="*/ 21 h 137"/>
                <a:gd name="T20" fmla="*/ 24 w 74"/>
                <a:gd name="T21" fmla="*/ 55 h 137"/>
                <a:gd name="T22" fmla="*/ 69 w 74"/>
                <a:gd name="T23" fmla="*/ 55 h 137"/>
                <a:gd name="T24" fmla="*/ 69 w 74"/>
                <a:gd name="T25" fmla="*/ 7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37">
                  <a:moveTo>
                    <a:pt x="69" y="76"/>
                  </a:moveTo>
                  <a:lnTo>
                    <a:pt x="24" y="76"/>
                  </a:lnTo>
                  <a:lnTo>
                    <a:pt x="24" y="116"/>
                  </a:lnTo>
                  <a:lnTo>
                    <a:pt x="74" y="116"/>
                  </a:lnTo>
                  <a:lnTo>
                    <a:pt x="71" y="137"/>
                  </a:lnTo>
                  <a:lnTo>
                    <a:pt x="0" y="137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21"/>
                  </a:lnTo>
                  <a:lnTo>
                    <a:pt x="24" y="21"/>
                  </a:lnTo>
                  <a:lnTo>
                    <a:pt x="24" y="55"/>
                  </a:lnTo>
                  <a:lnTo>
                    <a:pt x="69" y="55"/>
                  </a:lnTo>
                  <a:lnTo>
                    <a:pt x="69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19" name="Rectangle 16">
            <a:extLst>
              <a:ext uri="{FF2B5EF4-FFF2-40B4-BE49-F238E27FC236}">
                <a16:creationId xmlns:a16="http://schemas.microsoft.com/office/drawing/2014/main" id="{86F95D22-78A7-8D4A-FD6A-4EF03954B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2070100"/>
            <a:ext cx="2164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520 CnMedium" panose="020B0606030202020203" pitchFamily="34" charset="0"/>
              </a:rPr>
              <a:t>This is a subheading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Oval 20">
            <a:extLst>
              <a:ext uri="{FF2B5EF4-FFF2-40B4-BE49-F238E27FC236}">
                <a16:creationId xmlns:a16="http://schemas.microsoft.com/office/drawing/2014/main" id="{83EBC56D-B930-8E5D-42CB-AC96AC6A9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2997200"/>
            <a:ext cx="80963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0EB27C78-92FB-5437-C23C-B3F6FE116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3373438"/>
            <a:ext cx="80963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512BF41B-EE9B-8B84-C8C7-E7426EC8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3748088"/>
            <a:ext cx="80963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32" name="Oval 29">
            <a:extLst>
              <a:ext uri="{FF2B5EF4-FFF2-40B4-BE49-F238E27FC236}">
                <a16:creationId xmlns:a16="http://schemas.microsoft.com/office/drawing/2014/main" id="{F9A544DD-671D-3F51-0F4C-9A7AA273D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4122738"/>
            <a:ext cx="80963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EE57C033-ED11-AD42-6258-D73697A3E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671513"/>
            <a:ext cx="36275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THIS IS OUR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 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HEADING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49A01B48-74A5-36BA-3979-8482357FB1BC}"/>
              </a:ext>
            </a:extLst>
          </p:cNvPr>
          <p:cNvSpPr>
            <a:spLocks/>
          </p:cNvSpPr>
          <p:nvPr/>
        </p:nvSpPr>
        <p:spPr bwMode="auto">
          <a:xfrm>
            <a:off x="3411538" y="6178550"/>
            <a:ext cx="23813" cy="19050"/>
          </a:xfrm>
          <a:custGeom>
            <a:avLst/>
            <a:gdLst>
              <a:gd name="T0" fmla="*/ 7 w 15"/>
              <a:gd name="T1" fmla="*/ 12 h 12"/>
              <a:gd name="T2" fmla="*/ 7 w 15"/>
              <a:gd name="T3" fmla="*/ 0 h 12"/>
              <a:gd name="T4" fmla="*/ 7 w 15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2">
                <a:moveTo>
                  <a:pt x="7" y="12"/>
                </a:moveTo>
                <a:cubicBezTo>
                  <a:pt x="15" y="12"/>
                  <a:pt x="15" y="0"/>
                  <a:pt x="7" y="0"/>
                </a:cubicBezTo>
                <a:cubicBezTo>
                  <a:pt x="0" y="0"/>
                  <a:pt x="0" y="12"/>
                  <a:pt x="7" y="1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61320A29-D55E-BD6F-5202-B1D19F4C9238}"/>
              </a:ext>
            </a:extLst>
          </p:cNvPr>
          <p:cNvSpPr>
            <a:spLocks/>
          </p:cNvSpPr>
          <p:nvPr/>
        </p:nvSpPr>
        <p:spPr bwMode="auto">
          <a:xfrm>
            <a:off x="6810375" y="2241550"/>
            <a:ext cx="5056188" cy="4000500"/>
          </a:xfrm>
          <a:custGeom>
            <a:avLst/>
            <a:gdLst>
              <a:gd name="T0" fmla="*/ 3183 w 3185"/>
              <a:gd name="T1" fmla="*/ 2518 h 2520"/>
              <a:gd name="T2" fmla="*/ 3183 w 3185"/>
              <a:gd name="T3" fmla="*/ 2516 h 2520"/>
              <a:gd name="T4" fmla="*/ 4 w 3185"/>
              <a:gd name="T5" fmla="*/ 2516 h 2520"/>
              <a:gd name="T6" fmla="*/ 4 w 3185"/>
              <a:gd name="T7" fmla="*/ 4 h 2520"/>
              <a:gd name="T8" fmla="*/ 3181 w 3185"/>
              <a:gd name="T9" fmla="*/ 4 h 2520"/>
              <a:gd name="T10" fmla="*/ 3181 w 3185"/>
              <a:gd name="T11" fmla="*/ 2518 h 2520"/>
              <a:gd name="T12" fmla="*/ 3183 w 3185"/>
              <a:gd name="T13" fmla="*/ 2518 h 2520"/>
              <a:gd name="T14" fmla="*/ 3183 w 3185"/>
              <a:gd name="T15" fmla="*/ 2516 h 2520"/>
              <a:gd name="T16" fmla="*/ 3183 w 3185"/>
              <a:gd name="T17" fmla="*/ 2518 h 2520"/>
              <a:gd name="T18" fmla="*/ 3185 w 3185"/>
              <a:gd name="T19" fmla="*/ 2518 h 2520"/>
              <a:gd name="T20" fmla="*/ 3185 w 3185"/>
              <a:gd name="T21" fmla="*/ 0 h 2520"/>
              <a:gd name="T22" fmla="*/ 0 w 3185"/>
              <a:gd name="T23" fmla="*/ 0 h 2520"/>
              <a:gd name="T24" fmla="*/ 0 w 3185"/>
              <a:gd name="T25" fmla="*/ 2520 h 2520"/>
              <a:gd name="T26" fmla="*/ 3185 w 3185"/>
              <a:gd name="T27" fmla="*/ 2520 h 2520"/>
              <a:gd name="T28" fmla="*/ 3185 w 3185"/>
              <a:gd name="T29" fmla="*/ 2518 h 2520"/>
              <a:gd name="T30" fmla="*/ 3183 w 3185"/>
              <a:gd name="T31" fmla="*/ 2518 h 2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85" h="2520">
                <a:moveTo>
                  <a:pt x="3183" y="2518"/>
                </a:moveTo>
                <a:lnTo>
                  <a:pt x="3183" y="2516"/>
                </a:lnTo>
                <a:lnTo>
                  <a:pt x="4" y="2516"/>
                </a:lnTo>
                <a:lnTo>
                  <a:pt x="4" y="4"/>
                </a:lnTo>
                <a:lnTo>
                  <a:pt x="3181" y="4"/>
                </a:lnTo>
                <a:lnTo>
                  <a:pt x="3181" y="2518"/>
                </a:lnTo>
                <a:lnTo>
                  <a:pt x="3183" y="2518"/>
                </a:lnTo>
                <a:lnTo>
                  <a:pt x="3183" y="2516"/>
                </a:lnTo>
                <a:lnTo>
                  <a:pt x="3183" y="2518"/>
                </a:lnTo>
                <a:lnTo>
                  <a:pt x="3185" y="2518"/>
                </a:lnTo>
                <a:lnTo>
                  <a:pt x="3185" y="0"/>
                </a:lnTo>
                <a:lnTo>
                  <a:pt x="0" y="0"/>
                </a:lnTo>
                <a:lnTo>
                  <a:pt x="0" y="2520"/>
                </a:lnTo>
                <a:lnTo>
                  <a:pt x="3185" y="2520"/>
                </a:lnTo>
                <a:lnTo>
                  <a:pt x="3185" y="2518"/>
                </a:lnTo>
                <a:lnTo>
                  <a:pt x="3183" y="2518"/>
                </a:lnTo>
                <a:close/>
              </a:path>
            </a:pathLst>
          </a:custGeom>
          <a:solidFill>
            <a:srgbClr val="FAB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3DEE1C5D-AAC5-09B7-95A7-89B3B349F7F4}"/>
              </a:ext>
            </a:extLst>
          </p:cNvPr>
          <p:cNvSpPr>
            <a:spLocks/>
          </p:cNvSpPr>
          <p:nvPr/>
        </p:nvSpPr>
        <p:spPr bwMode="auto">
          <a:xfrm>
            <a:off x="6810375" y="2241550"/>
            <a:ext cx="5056188" cy="4000500"/>
          </a:xfrm>
          <a:custGeom>
            <a:avLst/>
            <a:gdLst>
              <a:gd name="T0" fmla="*/ 3183 w 3185"/>
              <a:gd name="T1" fmla="*/ 2518 h 2520"/>
              <a:gd name="T2" fmla="*/ 3183 w 3185"/>
              <a:gd name="T3" fmla="*/ 2516 h 2520"/>
              <a:gd name="T4" fmla="*/ 4 w 3185"/>
              <a:gd name="T5" fmla="*/ 2516 h 2520"/>
              <a:gd name="T6" fmla="*/ 4 w 3185"/>
              <a:gd name="T7" fmla="*/ 4 h 2520"/>
              <a:gd name="T8" fmla="*/ 3181 w 3185"/>
              <a:gd name="T9" fmla="*/ 4 h 2520"/>
              <a:gd name="T10" fmla="*/ 3181 w 3185"/>
              <a:gd name="T11" fmla="*/ 2518 h 2520"/>
              <a:gd name="T12" fmla="*/ 3183 w 3185"/>
              <a:gd name="T13" fmla="*/ 2518 h 2520"/>
              <a:gd name="T14" fmla="*/ 3183 w 3185"/>
              <a:gd name="T15" fmla="*/ 2516 h 2520"/>
              <a:gd name="T16" fmla="*/ 3183 w 3185"/>
              <a:gd name="T17" fmla="*/ 2518 h 2520"/>
              <a:gd name="T18" fmla="*/ 3185 w 3185"/>
              <a:gd name="T19" fmla="*/ 2518 h 2520"/>
              <a:gd name="T20" fmla="*/ 3185 w 3185"/>
              <a:gd name="T21" fmla="*/ 0 h 2520"/>
              <a:gd name="T22" fmla="*/ 0 w 3185"/>
              <a:gd name="T23" fmla="*/ 0 h 2520"/>
              <a:gd name="T24" fmla="*/ 0 w 3185"/>
              <a:gd name="T25" fmla="*/ 2520 h 2520"/>
              <a:gd name="T26" fmla="*/ 3185 w 3185"/>
              <a:gd name="T27" fmla="*/ 2520 h 2520"/>
              <a:gd name="T28" fmla="*/ 3185 w 3185"/>
              <a:gd name="T29" fmla="*/ 2518 h 2520"/>
              <a:gd name="T30" fmla="*/ 3183 w 3185"/>
              <a:gd name="T31" fmla="*/ 2518 h 2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85" h="2520">
                <a:moveTo>
                  <a:pt x="3183" y="2518"/>
                </a:moveTo>
                <a:lnTo>
                  <a:pt x="3183" y="2516"/>
                </a:lnTo>
                <a:lnTo>
                  <a:pt x="4" y="2516"/>
                </a:lnTo>
                <a:lnTo>
                  <a:pt x="4" y="4"/>
                </a:lnTo>
                <a:lnTo>
                  <a:pt x="3181" y="4"/>
                </a:lnTo>
                <a:lnTo>
                  <a:pt x="3181" y="2518"/>
                </a:lnTo>
                <a:lnTo>
                  <a:pt x="3183" y="2518"/>
                </a:lnTo>
                <a:lnTo>
                  <a:pt x="3183" y="2516"/>
                </a:lnTo>
                <a:lnTo>
                  <a:pt x="3183" y="2518"/>
                </a:lnTo>
                <a:lnTo>
                  <a:pt x="3185" y="2518"/>
                </a:lnTo>
                <a:lnTo>
                  <a:pt x="3185" y="0"/>
                </a:lnTo>
                <a:lnTo>
                  <a:pt x="0" y="0"/>
                </a:lnTo>
                <a:lnTo>
                  <a:pt x="0" y="2520"/>
                </a:lnTo>
                <a:lnTo>
                  <a:pt x="3185" y="2520"/>
                </a:lnTo>
                <a:lnTo>
                  <a:pt x="3185" y="2518"/>
                </a:lnTo>
                <a:lnTo>
                  <a:pt x="3183" y="251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4140" name="Picture 44">
            <a:extLst>
              <a:ext uri="{FF2B5EF4-FFF2-40B4-BE49-F238E27FC236}">
                <a16:creationId xmlns:a16="http://schemas.microsoft.com/office/drawing/2014/main" id="{F53B1C5D-06B0-3DFA-813E-C220D845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2073275"/>
            <a:ext cx="6027738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644E7D9-B3D3-3E96-6326-459C18A971AF}"/>
              </a:ext>
            </a:extLst>
          </p:cNvPr>
          <p:cNvSpPr/>
          <p:nvPr/>
        </p:nvSpPr>
        <p:spPr>
          <a:xfrm>
            <a:off x="5662613" y="2070101"/>
            <a:ext cx="6027738" cy="4000500"/>
          </a:xfrm>
          <a:prstGeom prst="rect">
            <a:avLst/>
          </a:prstGeom>
          <a:solidFill>
            <a:srgbClr val="53B5E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A blue and grey sign&#10;&#10;Description automatically generated with medium confidence">
            <a:extLst>
              <a:ext uri="{FF2B5EF4-FFF2-40B4-BE49-F238E27FC236}">
                <a16:creationId xmlns:a16="http://schemas.microsoft.com/office/drawing/2014/main" id="{C8573D35-F7FB-4F08-E45B-191989A82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5" y="322389"/>
            <a:ext cx="1653618" cy="787052"/>
          </a:xfrm>
          <a:prstGeom prst="rect">
            <a:avLst/>
          </a:prstGeom>
        </p:spPr>
      </p:pic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BE5EBCF6-3592-63AE-C984-98CA008AF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38" y="6303963"/>
            <a:ext cx="852152" cy="4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1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99E2E4C-B725-C9C7-EAB8-02C69A9CB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3070225"/>
            <a:ext cx="4332340" cy="15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One of the points to remember</a:t>
            </a:r>
            <a:endParaRPr kumimoji="0" lang="en-US" altLang="en-NL" sz="1400" b="0" i="0" u="none" strike="noStrike" cap="none" normalizeH="0" baseline="0" dirty="0">
              <a:ln>
                <a:noFill/>
              </a:ln>
              <a:solidFill>
                <a:srgbClr val="353535"/>
              </a:solidFill>
              <a:effectLst/>
              <a:latin typeface="Linotype Univers 420 Condensed" panose="020B0506030202020203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Another one of the points to remember which is bad and long</a:t>
            </a:r>
            <a:endParaRPr kumimoji="0" lang="en-NL" altLang="en-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en-US" altLang="en-NL" sz="14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Some more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Something else to keep in mind also a bit longer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en-US" altLang="en-NL" sz="14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Making more points for the viewer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0F219-3444-FB1C-2BFC-E77CB6EE7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97000"/>
          </a:xfrm>
          <a:prstGeom prst="rect">
            <a:avLst/>
          </a:prstGeom>
          <a:solidFill>
            <a:srgbClr val="53B5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C11FA4-0161-FD3C-38E7-E74E686126AD}"/>
              </a:ext>
            </a:extLst>
          </p:cNvPr>
          <p:cNvGrpSpPr/>
          <p:nvPr/>
        </p:nvGrpSpPr>
        <p:grpSpPr>
          <a:xfrm>
            <a:off x="11314113" y="315913"/>
            <a:ext cx="512763" cy="738187"/>
            <a:chOff x="11314113" y="315913"/>
            <a:chExt cx="512763" cy="73818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C8B4895-5371-03EE-07A9-A62A75D6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0325" y="574675"/>
              <a:ext cx="171450" cy="219075"/>
            </a:xfrm>
            <a:custGeom>
              <a:avLst/>
              <a:gdLst>
                <a:gd name="T0" fmla="*/ 85 w 108"/>
                <a:gd name="T1" fmla="*/ 87 h 138"/>
                <a:gd name="T2" fmla="*/ 85 w 108"/>
                <a:gd name="T3" fmla="*/ 21 h 138"/>
                <a:gd name="T4" fmla="*/ 85 w 108"/>
                <a:gd name="T5" fmla="*/ 21 h 138"/>
                <a:gd name="T6" fmla="*/ 63 w 108"/>
                <a:gd name="T7" fmla="*/ 138 h 138"/>
                <a:gd name="T8" fmla="*/ 41 w 108"/>
                <a:gd name="T9" fmla="*/ 138 h 138"/>
                <a:gd name="T10" fmla="*/ 22 w 108"/>
                <a:gd name="T11" fmla="*/ 20 h 138"/>
                <a:gd name="T12" fmla="*/ 21 w 108"/>
                <a:gd name="T13" fmla="*/ 20 h 138"/>
                <a:gd name="T14" fmla="*/ 23 w 108"/>
                <a:gd name="T15" fmla="*/ 89 h 138"/>
                <a:gd name="T16" fmla="*/ 23 w 108"/>
                <a:gd name="T17" fmla="*/ 138 h 138"/>
                <a:gd name="T18" fmla="*/ 0 w 108"/>
                <a:gd name="T19" fmla="*/ 138 h 138"/>
                <a:gd name="T20" fmla="*/ 0 w 108"/>
                <a:gd name="T21" fmla="*/ 0 h 138"/>
                <a:gd name="T22" fmla="*/ 37 w 108"/>
                <a:gd name="T23" fmla="*/ 0 h 138"/>
                <a:gd name="T24" fmla="*/ 53 w 108"/>
                <a:gd name="T25" fmla="*/ 97 h 138"/>
                <a:gd name="T26" fmla="*/ 54 w 108"/>
                <a:gd name="T27" fmla="*/ 97 h 138"/>
                <a:gd name="T28" fmla="*/ 72 w 108"/>
                <a:gd name="T29" fmla="*/ 0 h 138"/>
                <a:gd name="T30" fmla="*/ 108 w 108"/>
                <a:gd name="T31" fmla="*/ 0 h 138"/>
                <a:gd name="T32" fmla="*/ 108 w 108"/>
                <a:gd name="T33" fmla="*/ 138 h 138"/>
                <a:gd name="T34" fmla="*/ 85 w 108"/>
                <a:gd name="T35" fmla="*/ 138 h 138"/>
                <a:gd name="T36" fmla="*/ 85 w 108"/>
                <a:gd name="T37" fmla="*/ 8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38">
                  <a:moveTo>
                    <a:pt x="85" y="87"/>
                  </a:moveTo>
                  <a:cubicBezTo>
                    <a:pt x="85" y="63"/>
                    <a:pt x="85" y="36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0" y="47"/>
                    <a:pt x="72" y="93"/>
                    <a:pt x="63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34" y="96"/>
                    <a:pt x="27" y="47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36"/>
                    <a:pt x="23" y="65"/>
                    <a:pt x="23" y="89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4" y="38"/>
                    <a:pt x="51" y="77"/>
                    <a:pt x="53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78"/>
                    <a:pt x="65" y="37"/>
                    <a:pt x="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85" y="138"/>
                    <a:pt x="85" y="138"/>
                    <a:pt x="85" y="138"/>
                  </a:cubicBezTo>
                  <a:lnTo>
                    <a:pt x="8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6B7BE38-204D-3858-B1B9-740BA9D1F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0325" y="835025"/>
              <a:ext cx="152400" cy="219075"/>
            </a:xfrm>
            <a:custGeom>
              <a:avLst/>
              <a:gdLst>
                <a:gd name="T0" fmla="*/ 32 w 96"/>
                <a:gd name="T1" fmla="*/ 103 h 138"/>
                <a:gd name="T2" fmla="*/ 25 w 96"/>
                <a:gd name="T3" fmla="*/ 138 h 138"/>
                <a:gd name="T4" fmla="*/ 0 w 96"/>
                <a:gd name="T5" fmla="*/ 138 h 138"/>
                <a:gd name="T6" fmla="*/ 32 w 96"/>
                <a:gd name="T7" fmla="*/ 0 h 138"/>
                <a:gd name="T8" fmla="*/ 64 w 96"/>
                <a:gd name="T9" fmla="*/ 0 h 138"/>
                <a:gd name="T10" fmla="*/ 96 w 96"/>
                <a:gd name="T11" fmla="*/ 138 h 138"/>
                <a:gd name="T12" fmla="*/ 70 w 96"/>
                <a:gd name="T13" fmla="*/ 138 h 138"/>
                <a:gd name="T14" fmla="*/ 64 w 96"/>
                <a:gd name="T15" fmla="*/ 103 h 138"/>
                <a:gd name="T16" fmla="*/ 32 w 96"/>
                <a:gd name="T17" fmla="*/ 103 h 138"/>
                <a:gd name="T18" fmla="*/ 59 w 96"/>
                <a:gd name="T19" fmla="*/ 81 h 138"/>
                <a:gd name="T20" fmla="*/ 48 w 96"/>
                <a:gd name="T21" fmla="*/ 23 h 138"/>
                <a:gd name="T22" fmla="*/ 47 w 96"/>
                <a:gd name="T23" fmla="*/ 23 h 138"/>
                <a:gd name="T24" fmla="*/ 36 w 96"/>
                <a:gd name="T25" fmla="*/ 81 h 138"/>
                <a:gd name="T26" fmla="*/ 59 w 96"/>
                <a:gd name="T27" fmla="*/ 8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138">
                  <a:moveTo>
                    <a:pt x="32" y="103"/>
                  </a:moveTo>
                  <a:cubicBezTo>
                    <a:pt x="25" y="138"/>
                    <a:pt x="25" y="138"/>
                    <a:pt x="2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32" y="0"/>
                    <a:pt x="3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64" y="103"/>
                    <a:pt x="64" y="103"/>
                    <a:pt x="64" y="103"/>
                  </a:cubicBezTo>
                  <a:lnTo>
                    <a:pt x="32" y="103"/>
                  </a:lnTo>
                  <a:close/>
                  <a:moveTo>
                    <a:pt x="59" y="81"/>
                  </a:moveTo>
                  <a:cubicBezTo>
                    <a:pt x="54" y="55"/>
                    <a:pt x="50" y="36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35"/>
                    <a:pt x="41" y="56"/>
                    <a:pt x="36" y="81"/>
                  </a:cubicBezTo>
                  <a:lnTo>
                    <a:pt x="5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B7E57A-8583-7B6E-ADA4-5FAC7B51F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9850" y="315913"/>
              <a:ext cx="131763" cy="217488"/>
            </a:xfrm>
            <a:custGeom>
              <a:avLst/>
              <a:gdLst>
                <a:gd name="T0" fmla="*/ 0 w 83"/>
                <a:gd name="T1" fmla="*/ 0 h 137"/>
                <a:gd name="T2" fmla="*/ 25 w 83"/>
                <a:gd name="T3" fmla="*/ 0 h 137"/>
                <a:gd name="T4" fmla="*/ 25 w 83"/>
                <a:gd name="T5" fmla="*/ 54 h 137"/>
                <a:gd name="T6" fmla="*/ 58 w 83"/>
                <a:gd name="T7" fmla="*/ 54 h 137"/>
                <a:gd name="T8" fmla="*/ 58 w 83"/>
                <a:gd name="T9" fmla="*/ 0 h 137"/>
                <a:gd name="T10" fmla="*/ 83 w 83"/>
                <a:gd name="T11" fmla="*/ 0 h 137"/>
                <a:gd name="T12" fmla="*/ 83 w 83"/>
                <a:gd name="T13" fmla="*/ 137 h 137"/>
                <a:gd name="T14" fmla="*/ 58 w 83"/>
                <a:gd name="T15" fmla="*/ 137 h 137"/>
                <a:gd name="T16" fmla="*/ 58 w 83"/>
                <a:gd name="T17" fmla="*/ 76 h 137"/>
                <a:gd name="T18" fmla="*/ 25 w 83"/>
                <a:gd name="T19" fmla="*/ 76 h 137"/>
                <a:gd name="T20" fmla="*/ 25 w 83"/>
                <a:gd name="T21" fmla="*/ 137 h 137"/>
                <a:gd name="T22" fmla="*/ 0 w 83"/>
                <a:gd name="T23" fmla="*/ 137 h 137"/>
                <a:gd name="T24" fmla="*/ 0 w 83"/>
                <a:gd name="T2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37">
                  <a:moveTo>
                    <a:pt x="0" y="0"/>
                  </a:moveTo>
                  <a:lnTo>
                    <a:pt x="25" y="0"/>
                  </a:lnTo>
                  <a:lnTo>
                    <a:pt x="25" y="54"/>
                  </a:lnTo>
                  <a:lnTo>
                    <a:pt x="58" y="54"/>
                  </a:lnTo>
                  <a:lnTo>
                    <a:pt x="58" y="0"/>
                  </a:lnTo>
                  <a:lnTo>
                    <a:pt x="83" y="0"/>
                  </a:lnTo>
                  <a:lnTo>
                    <a:pt x="83" y="137"/>
                  </a:lnTo>
                  <a:lnTo>
                    <a:pt x="58" y="137"/>
                  </a:lnTo>
                  <a:lnTo>
                    <a:pt x="58" y="76"/>
                  </a:lnTo>
                  <a:lnTo>
                    <a:pt x="25" y="76"/>
                  </a:lnTo>
                  <a:lnTo>
                    <a:pt x="25" y="137"/>
                  </a:lnTo>
                  <a:lnTo>
                    <a:pt x="0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6AF98AB-96AE-E092-A934-C5328192F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9988" y="574675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4 h 138"/>
                <a:gd name="T8" fmla="*/ 83 w 83"/>
                <a:gd name="T9" fmla="*/ 97 h 138"/>
                <a:gd name="T10" fmla="*/ 41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5 w 83"/>
                <a:gd name="T19" fmla="*/ 37 h 138"/>
                <a:gd name="T20" fmla="*/ 37 w 83"/>
                <a:gd name="T21" fmla="*/ 20 h 138"/>
                <a:gd name="T22" fmla="*/ 24 w 83"/>
                <a:gd name="T23" fmla="*/ 20 h 138"/>
                <a:gd name="T24" fmla="*/ 24 w 83"/>
                <a:gd name="T25" fmla="*/ 55 h 138"/>
                <a:gd name="T26" fmla="*/ 36 w 83"/>
                <a:gd name="T27" fmla="*/ 55 h 138"/>
                <a:gd name="T28" fmla="*/ 24 w 83"/>
                <a:gd name="T29" fmla="*/ 119 h 138"/>
                <a:gd name="T30" fmla="*/ 39 w 83"/>
                <a:gd name="T31" fmla="*/ 119 h 138"/>
                <a:gd name="T32" fmla="*/ 58 w 83"/>
                <a:gd name="T33" fmla="*/ 97 h 138"/>
                <a:gd name="T34" fmla="*/ 36 w 83"/>
                <a:gd name="T35" fmla="*/ 74 h 138"/>
                <a:gd name="T36" fmla="*/ 24 w 83"/>
                <a:gd name="T37" fmla="*/ 74 h 138"/>
                <a:gd name="T38" fmla="*/ 24 w 83"/>
                <a:gd name="T39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4"/>
                    <a:pt x="79" y="35"/>
                  </a:cubicBezTo>
                  <a:cubicBezTo>
                    <a:pt x="79" y="53"/>
                    <a:pt x="70" y="61"/>
                    <a:pt x="63" y="64"/>
                  </a:cubicBezTo>
                  <a:cubicBezTo>
                    <a:pt x="73" y="68"/>
                    <a:pt x="83" y="77"/>
                    <a:pt x="83" y="97"/>
                  </a:cubicBezTo>
                  <a:cubicBezTo>
                    <a:pt x="83" y="124"/>
                    <a:pt x="66" y="138"/>
                    <a:pt x="41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1" y="55"/>
                    <a:pt x="55" y="49"/>
                    <a:pt x="55" y="37"/>
                  </a:cubicBezTo>
                  <a:cubicBezTo>
                    <a:pt x="55" y="25"/>
                    <a:pt x="49" y="20"/>
                    <a:pt x="37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9"/>
                  </a:moveTo>
                  <a:cubicBezTo>
                    <a:pt x="39" y="119"/>
                    <a:pt x="39" y="119"/>
                    <a:pt x="39" y="119"/>
                  </a:cubicBezTo>
                  <a:cubicBezTo>
                    <a:pt x="51" y="119"/>
                    <a:pt x="58" y="112"/>
                    <a:pt x="58" y="97"/>
                  </a:cubicBezTo>
                  <a:cubicBezTo>
                    <a:pt x="58" y="83"/>
                    <a:pt x="52" y="74"/>
                    <a:pt x="36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2595A8-4C80-F29C-8FF7-8C3C14AF9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750" y="835025"/>
              <a:ext cx="114300" cy="219075"/>
            </a:xfrm>
            <a:custGeom>
              <a:avLst/>
              <a:gdLst>
                <a:gd name="T0" fmla="*/ 0 w 72"/>
                <a:gd name="T1" fmla="*/ 0 h 138"/>
                <a:gd name="T2" fmla="*/ 25 w 72"/>
                <a:gd name="T3" fmla="*/ 0 h 138"/>
                <a:gd name="T4" fmla="*/ 25 w 72"/>
                <a:gd name="T5" fmla="*/ 116 h 138"/>
                <a:gd name="T6" fmla="*/ 72 w 72"/>
                <a:gd name="T7" fmla="*/ 116 h 138"/>
                <a:gd name="T8" fmla="*/ 69 w 72"/>
                <a:gd name="T9" fmla="*/ 138 h 138"/>
                <a:gd name="T10" fmla="*/ 0 w 72"/>
                <a:gd name="T11" fmla="*/ 138 h 138"/>
                <a:gd name="T12" fmla="*/ 0 w 72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25" y="0"/>
                  </a:lnTo>
                  <a:lnTo>
                    <a:pt x="25" y="116"/>
                  </a:lnTo>
                  <a:lnTo>
                    <a:pt x="72" y="116"/>
                  </a:lnTo>
                  <a:lnTo>
                    <a:pt x="69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50CCC88-C4FE-3545-8C01-6A4E7E24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4113" y="315913"/>
              <a:ext cx="133350" cy="217488"/>
            </a:xfrm>
            <a:custGeom>
              <a:avLst/>
              <a:gdLst>
                <a:gd name="T0" fmla="*/ 30 w 84"/>
                <a:gd name="T1" fmla="*/ 21 h 137"/>
                <a:gd name="T2" fmla="*/ 0 w 84"/>
                <a:gd name="T3" fmla="*/ 21 h 137"/>
                <a:gd name="T4" fmla="*/ 0 w 84"/>
                <a:gd name="T5" fmla="*/ 0 h 137"/>
                <a:gd name="T6" fmla="*/ 84 w 84"/>
                <a:gd name="T7" fmla="*/ 0 h 137"/>
                <a:gd name="T8" fmla="*/ 84 w 84"/>
                <a:gd name="T9" fmla="*/ 21 h 137"/>
                <a:gd name="T10" fmla="*/ 54 w 84"/>
                <a:gd name="T11" fmla="*/ 21 h 137"/>
                <a:gd name="T12" fmla="*/ 54 w 84"/>
                <a:gd name="T13" fmla="*/ 137 h 137"/>
                <a:gd name="T14" fmla="*/ 30 w 84"/>
                <a:gd name="T15" fmla="*/ 137 h 137"/>
                <a:gd name="T16" fmla="*/ 30 w 84"/>
                <a:gd name="T17" fmla="*/ 2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137">
                  <a:moveTo>
                    <a:pt x="3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21"/>
                  </a:lnTo>
                  <a:lnTo>
                    <a:pt x="54" y="21"/>
                  </a:lnTo>
                  <a:lnTo>
                    <a:pt x="54" y="137"/>
                  </a:lnTo>
                  <a:lnTo>
                    <a:pt x="30" y="137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E76978-0CCB-6711-2781-30E34382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938" y="571500"/>
              <a:ext cx="134938" cy="225425"/>
            </a:xfrm>
            <a:custGeom>
              <a:avLst/>
              <a:gdLst>
                <a:gd name="T0" fmla="*/ 25 w 85"/>
                <a:gd name="T1" fmla="*/ 101 h 142"/>
                <a:gd name="T2" fmla="*/ 43 w 85"/>
                <a:gd name="T3" fmla="*/ 123 h 142"/>
                <a:gd name="T4" fmla="*/ 60 w 85"/>
                <a:gd name="T5" fmla="*/ 105 h 142"/>
                <a:gd name="T6" fmla="*/ 37 w 85"/>
                <a:gd name="T7" fmla="*/ 79 h 142"/>
                <a:gd name="T8" fmla="*/ 4 w 85"/>
                <a:gd name="T9" fmla="*/ 37 h 142"/>
                <a:gd name="T10" fmla="*/ 43 w 85"/>
                <a:gd name="T11" fmla="*/ 0 h 142"/>
                <a:gd name="T12" fmla="*/ 82 w 85"/>
                <a:gd name="T13" fmla="*/ 39 h 142"/>
                <a:gd name="T14" fmla="*/ 58 w 85"/>
                <a:gd name="T15" fmla="*/ 39 h 142"/>
                <a:gd name="T16" fmla="*/ 43 w 85"/>
                <a:gd name="T17" fmla="*/ 20 h 142"/>
                <a:gd name="T18" fmla="*/ 29 w 85"/>
                <a:gd name="T19" fmla="*/ 35 h 142"/>
                <a:gd name="T20" fmla="*/ 49 w 85"/>
                <a:gd name="T21" fmla="*/ 57 h 142"/>
                <a:gd name="T22" fmla="*/ 85 w 85"/>
                <a:gd name="T23" fmla="*/ 103 h 142"/>
                <a:gd name="T24" fmla="*/ 42 w 85"/>
                <a:gd name="T25" fmla="*/ 142 h 142"/>
                <a:gd name="T26" fmla="*/ 0 w 85"/>
                <a:gd name="T27" fmla="*/ 101 h 142"/>
                <a:gd name="T28" fmla="*/ 25 w 85"/>
                <a:gd name="T29" fmla="*/ 10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2">
                  <a:moveTo>
                    <a:pt x="25" y="101"/>
                  </a:moveTo>
                  <a:cubicBezTo>
                    <a:pt x="26" y="113"/>
                    <a:pt x="31" y="123"/>
                    <a:pt x="43" y="123"/>
                  </a:cubicBezTo>
                  <a:cubicBezTo>
                    <a:pt x="55" y="123"/>
                    <a:pt x="60" y="115"/>
                    <a:pt x="60" y="105"/>
                  </a:cubicBezTo>
                  <a:cubicBezTo>
                    <a:pt x="60" y="94"/>
                    <a:pt x="54" y="87"/>
                    <a:pt x="37" y="79"/>
                  </a:cubicBezTo>
                  <a:cubicBezTo>
                    <a:pt x="13" y="68"/>
                    <a:pt x="4" y="58"/>
                    <a:pt x="4" y="37"/>
                  </a:cubicBezTo>
                  <a:cubicBezTo>
                    <a:pt x="4" y="15"/>
                    <a:pt x="18" y="0"/>
                    <a:pt x="43" y="0"/>
                  </a:cubicBezTo>
                  <a:cubicBezTo>
                    <a:pt x="74" y="0"/>
                    <a:pt x="82" y="21"/>
                    <a:pt x="8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1"/>
                    <a:pt x="55" y="20"/>
                    <a:pt x="43" y="20"/>
                  </a:cubicBezTo>
                  <a:cubicBezTo>
                    <a:pt x="33" y="20"/>
                    <a:pt x="29" y="26"/>
                    <a:pt x="29" y="35"/>
                  </a:cubicBezTo>
                  <a:cubicBezTo>
                    <a:pt x="29" y="45"/>
                    <a:pt x="33" y="50"/>
                    <a:pt x="49" y="57"/>
                  </a:cubicBezTo>
                  <a:cubicBezTo>
                    <a:pt x="74" y="69"/>
                    <a:pt x="85" y="80"/>
                    <a:pt x="85" y="103"/>
                  </a:cubicBezTo>
                  <a:cubicBezTo>
                    <a:pt x="85" y="124"/>
                    <a:pt x="72" y="142"/>
                    <a:pt x="42" y="142"/>
                  </a:cubicBezTo>
                  <a:cubicBezTo>
                    <a:pt x="11" y="142"/>
                    <a:pt x="1" y="122"/>
                    <a:pt x="0" y="101"/>
                  </a:cubicBezTo>
                  <a:lnTo>
                    <a:pt x="25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886585-9A89-FBCE-AEA3-8BCF4BE54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8763" y="835025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3 h 138"/>
                <a:gd name="T8" fmla="*/ 83 w 83"/>
                <a:gd name="T9" fmla="*/ 97 h 138"/>
                <a:gd name="T10" fmla="*/ 42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6 w 83"/>
                <a:gd name="T19" fmla="*/ 37 h 138"/>
                <a:gd name="T20" fmla="*/ 37 w 83"/>
                <a:gd name="T21" fmla="*/ 19 h 138"/>
                <a:gd name="T22" fmla="*/ 25 w 83"/>
                <a:gd name="T23" fmla="*/ 19 h 138"/>
                <a:gd name="T24" fmla="*/ 25 w 83"/>
                <a:gd name="T25" fmla="*/ 55 h 138"/>
                <a:gd name="T26" fmla="*/ 36 w 83"/>
                <a:gd name="T27" fmla="*/ 55 h 138"/>
                <a:gd name="T28" fmla="*/ 25 w 83"/>
                <a:gd name="T29" fmla="*/ 118 h 138"/>
                <a:gd name="T30" fmla="*/ 39 w 83"/>
                <a:gd name="T31" fmla="*/ 118 h 138"/>
                <a:gd name="T32" fmla="*/ 59 w 83"/>
                <a:gd name="T33" fmla="*/ 97 h 138"/>
                <a:gd name="T34" fmla="*/ 37 w 83"/>
                <a:gd name="T35" fmla="*/ 74 h 138"/>
                <a:gd name="T36" fmla="*/ 25 w 83"/>
                <a:gd name="T37" fmla="*/ 74 h 138"/>
                <a:gd name="T38" fmla="*/ 25 w 83"/>
                <a:gd name="T39" fmla="*/ 1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3"/>
                    <a:pt x="79" y="35"/>
                  </a:cubicBezTo>
                  <a:cubicBezTo>
                    <a:pt x="79" y="52"/>
                    <a:pt x="71" y="61"/>
                    <a:pt x="63" y="63"/>
                  </a:cubicBezTo>
                  <a:cubicBezTo>
                    <a:pt x="73" y="67"/>
                    <a:pt x="83" y="76"/>
                    <a:pt x="83" y="97"/>
                  </a:cubicBezTo>
                  <a:cubicBezTo>
                    <a:pt x="83" y="123"/>
                    <a:pt x="66" y="138"/>
                    <a:pt x="42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2" y="55"/>
                    <a:pt x="56" y="49"/>
                    <a:pt x="56" y="37"/>
                  </a:cubicBezTo>
                  <a:cubicBezTo>
                    <a:pt x="56" y="25"/>
                    <a:pt x="49" y="19"/>
                    <a:pt x="37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55"/>
                    <a:pt x="25" y="55"/>
                    <a:pt x="25" y="55"/>
                  </a:cubicBezTo>
                  <a:lnTo>
                    <a:pt x="36" y="55"/>
                  </a:lnTo>
                  <a:close/>
                  <a:moveTo>
                    <a:pt x="25" y="118"/>
                  </a:moveTo>
                  <a:cubicBezTo>
                    <a:pt x="39" y="118"/>
                    <a:pt x="39" y="118"/>
                    <a:pt x="39" y="118"/>
                  </a:cubicBezTo>
                  <a:cubicBezTo>
                    <a:pt x="52" y="118"/>
                    <a:pt x="59" y="112"/>
                    <a:pt x="59" y="97"/>
                  </a:cubicBezTo>
                  <a:cubicBezTo>
                    <a:pt x="59" y="82"/>
                    <a:pt x="53" y="74"/>
                    <a:pt x="37" y="74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5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3D2EC9-BDFD-1766-107A-5CEA71012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8288" y="315913"/>
              <a:ext cx="117475" cy="217488"/>
            </a:xfrm>
            <a:custGeom>
              <a:avLst/>
              <a:gdLst>
                <a:gd name="T0" fmla="*/ 68 w 74"/>
                <a:gd name="T1" fmla="*/ 76 h 137"/>
                <a:gd name="T2" fmla="*/ 24 w 74"/>
                <a:gd name="T3" fmla="*/ 76 h 137"/>
                <a:gd name="T4" fmla="*/ 24 w 74"/>
                <a:gd name="T5" fmla="*/ 116 h 137"/>
                <a:gd name="T6" fmla="*/ 74 w 74"/>
                <a:gd name="T7" fmla="*/ 116 h 137"/>
                <a:gd name="T8" fmla="*/ 71 w 74"/>
                <a:gd name="T9" fmla="*/ 137 h 137"/>
                <a:gd name="T10" fmla="*/ 0 w 74"/>
                <a:gd name="T11" fmla="*/ 137 h 137"/>
                <a:gd name="T12" fmla="*/ 0 w 74"/>
                <a:gd name="T13" fmla="*/ 0 h 137"/>
                <a:gd name="T14" fmla="*/ 70 w 74"/>
                <a:gd name="T15" fmla="*/ 0 h 137"/>
                <a:gd name="T16" fmla="*/ 70 w 74"/>
                <a:gd name="T17" fmla="*/ 21 h 137"/>
                <a:gd name="T18" fmla="*/ 24 w 74"/>
                <a:gd name="T19" fmla="*/ 21 h 137"/>
                <a:gd name="T20" fmla="*/ 24 w 74"/>
                <a:gd name="T21" fmla="*/ 55 h 137"/>
                <a:gd name="T22" fmla="*/ 68 w 74"/>
                <a:gd name="T23" fmla="*/ 55 h 137"/>
                <a:gd name="T24" fmla="*/ 68 w 74"/>
                <a:gd name="T25" fmla="*/ 7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37">
                  <a:moveTo>
                    <a:pt x="68" y="76"/>
                  </a:moveTo>
                  <a:lnTo>
                    <a:pt x="24" y="76"/>
                  </a:lnTo>
                  <a:lnTo>
                    <a:pt x="24" y="116"/>
                  </a:lnTo>
                  <a:lnTo>
                    <a:pt x="74" y="116"/>
                  </a:lnTo>
                  <a:lnTo>
                    <a:pt x="71" y="137"/>
                  </a:lnTo>
                  <a:lnTo>
                    <a:pt x="0" y="137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21"/>
                  </a:lnTo>
                  <a:lnTo>
                    <a:pt x="24" y="21"/>
                  </a:lnTo>
                  <a:lnTo>
                    <a:pt x="24" y="55"/>
                  </a:lnTo>
                  <a:lnTo>
                    <a:pt x="68" y="55"/>
                  </a:lnTo>
                  <a:lnTo>
                    <a:pt x="68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065F53C5-DC38-F15B-8FE2-BFC215593B23}"/>
              </a:ext>
            </a:extLst>
          </p:cNvPr>
          <p:cNvSpPr>
            <a:spLocks/>
          </p:cNvSpPr>
          <p:nvPr/>
        </p:nvSpPr>
        <p:spPr bwMode="auto">
          <a:xfrm>
            <a:off x="3406775" y="6178550"/>
            <a:ext cx="25400" cy="19050"/>
          </a:xfrm>
          <a:custGeom>
            <a:avLst/>
            <a:gdLst>
              <a:gd name="T0" fmla="*/ 8 w 16"/>
              <a:gd name="T1" fmla="*/ 12 h 12"/>
              <a:gd name="T2" fmla="*/ 8 w 16"/>
              <a:gd name="T3" fmla="*/ 0 h 12"/>
              <a:gd name="T4" fmla="*/ 8 w 16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2">
                <a:moveTo>
                  <a:pt x="8" y="12"/>
                </a:moveTo>
                <a:cubicBezTo>
                  <a:pt x="16" y="12"/>
                  <a:pt x="16" y="0"/>
                  <a:pt x="8" y="0"/>
                </a:cubicBezTo>
                <a:cubicBezTo>
                  <a:pt x="0" y="0"/>
                  <a:pt x="0" y="12"/>
                  <a:pt x="8" y="1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605355-2A23-65F2-B0CB-58D080B12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2571750"/>
            <a:ext cx="23970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E533A2"/>
                </a:solidFill>
                <a:effectLst/>
                <a:latin typeface="Linotype Univers 520 CnMedium" panose="020B0606030202020203" pitchFamily="34" charset="0"/>
              </a:rPr>
              <a:t>This is a </a:t>
            </a:r>
            <a:r>
              <a:rPr kumimoji="0" lang="en-US" altLang="en-NL" sz="2200" i="0" u="none" strike="noStrike" cap="none" normalizeH="0" baseline="0" dirty="0">
                <a:ln>
                  <a:noFill/>
                </a:ln>
                <a:solidFill>
                  <a:srgbClr val="E533A2"/>
                </a:solidFill>
                <a:effectLst/>
                <a:latin typeface="Linotype Univers 520 CnMedium" panose="020B0606030202020203" pitchFamily="34" charset="0"/>
              </a:rPr>
              <a:t>warning color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DF67C5-D72E-A81C-F775-EE42E3668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702" y="3070225"/>
            <a:ext cx="3931910" cy="15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One of the points to remember but not for too long</a:t>
            </a:r>
            <a:endParaRPr kumimoji="0" lang="en-US" altLang="en-NL" sz="1400" b="0" i="0" u="none" strike="noStrike" cap="none" normalizeH="0" baseline="0" dirty="0">
              <a:ln>
                <a:noFill/>
              </a:ln>
              <a:solidFill>
                <a:srgbClr val="353535"/>
              </a:solidFill>
              <a:effectLst/>
              <a:latin typeface="Linotype Univers 420 Condensed" panose="020B0506030202020203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altLang="en-NL" sz="14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Another one of the points to remember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Some more information which makes a good point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altLang="en-NL" sz="1400" dirty="0">
                <a:solidFill>
                  <a:srgbClr val="353535"/>
                </a:solidFill>
                <a:latin typeface="Linotype Univers 420 Condensed" panose="020B0506030202020203" pitchFamily="34" charset="0"/>
              </a:rPr>
              <a:t>Something else to keep in mind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Making more points for the viewer to make them happy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535821-7925-95B8-AB82-8967FF441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63" y="2571750"/>
            <a:ext cx="2352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NL" sz="2200" i="0" u="none" strike="noStrike" cap="none" normalizeH="0" baseline="0" dirty="0">
                <a:ln>
                  <a:noFill/>
                </a:ln>
                <a:solidFill>
                  <a:srgbClr val="00AD9C"/>
                </a:solidFill>
                <a:effectLst/>
                <a:latin typeface="Linotype Univers 520 CnMedium" panose="020B0606030202020203" pitchFamily="34" charset="0"/>
              </a:rPr>
              <a:t>This is a positive color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7C8E7DD4-EB7E-2F82-F2C0-99CB17E50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671513"/>
            <a:ext cx="36275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THIS IS OUR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 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HEADING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blue and grey sign&#10;&#10;Description automatically generated with medium confidence">
            <a:extLst>
              <a:ext uri="{FF2B5EF4-FFF2-40B4-BE49-F238E27FC236}">
                <a16:creationId xmlns:a16="http://schemas.microsoft.com/office/drawing/2014/main" id="{4DC83A0C-3F62-9561-BEAC-4FC7807BC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5" y="322389"/>
            <a:ext cx="1653618" cy="787052"/>
          </a:xfrm>
          <a:prstGeom prst="rect">
            <a:avLst/>
          </a:prstGeom>
        </p:spPr>
      </p:pic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53CA89B0-4B23-5AB1-4855-057AAAAC3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38" y="6303963"/>
            <a:ext cx="852152" cy="4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3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6D29C078-4D02-E59A-684D-93E5E3FA606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F1FEEB-D5AB-21AF-2A27-D57A575E9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151"/>
            <a:ext cx="12192000" cy="157163"/>
          </a:xfrm>
          <a:prstGeom prst="rect">
            <a:avLst/>
          </a:prstGeom>
          <a:solidFill>
            <a:srgbClr val="B3D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FF2708-02BE-8FF1-0F2B-4630B83E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151"/>
            <a:ext cx="12192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8C611DB-0E72-0521-38E4-E833B5BAFE39}"/>
              </a:ext>
            </a:extLst>
          </p:cNvPr>
          <p:cNvSpPr>
            <a:spLocks/>
          </p:cNvSpPr>
          <p:nvPr/>
        </p:nvSpPr>
        <p:spPr bwMode="auto">
          <a:xfrm>
            <a:off x="3409950" y="6180138"/>
            <a:ext cx="25400" cy="19050"/>
          </a:xfrm>
          <a:custGeom>
            <a:avLst/>
            <a:gdLst>
              <a:gd name="T0" fmla="*/ 8 w 16"/>
              <a:gd name="T1" fmla="*/ 12 h 12"/>
              <a:gd name="T2" fmla="*/ 8 w 16"/>
              <a:gd name="T3" fmla="*/ 0 h 12"/>
              <a:gd name="T4" fmla="*/ 8 w 16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2">
                <a:moveTo>
                  <a:pt x="8" y="12"/>
                </a:moveTo>
                <a:cubicBezTo>
                  <a:pt x="16" y="12"/>
                  <a:pt x="16" y="0"/>
                  <a:pt x="8" y="0"/>
                </a:cubicBezTo>
                <a:cubicBezTo>
                  <a:pt x="0" y="0"/>
                  <a:pt x="0" y="12"/>
                  <a:pt x="8" y="1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DB42531-E8A5-12AE-02D7-18EAFB0B0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2192000" cy="1397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B3DD2A-727F-37D4-8009-45C40A2EEF71}"/>
              </a:ext>
            </a:extLst>
          </p:cNvPr>
          <p:cNvGrpSpPr/>
          <p:nvPr/>
        </p:nvGrpSpPr>
        <p:grpSpPr>
          <a:xfrm>
            <a:off x="11317288" y="317501"/>
            <a:ext cx="512763" cy="738187"/>
            <a:chOff x="11317288" y="317501"/>
            <a:chExt cx="512763" cy="738187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2B61AA1-568B-CCD8-DDF2-443E654F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577851"/>
              <a:ext cx="171450" cy="217488"/>
            </a:xfrm>
            <a:custGeom>
              <a:avLst/>
              <a:gdLst>
                <a:gd name="T0" fmla="*/ 84 w 108"/>
                <a:gd name="T1" fmla="*/ 86 h 137"/>
                <a:gd name="T2" fmla="*/ 85 w 108"/>
                <a:gd name="T3" fmla="*/ 20 h 137"/>
                <a:gd name="T4" fmla="*/ 85 w 108"/>
                <a:gd name="T5" fmla="*/ 20 h 137"/>
                <a:gd name="T6" fmla="*/ 63 w 108"/>
                <a:gd name="T7" fmla="*/ 137 h 137"/>
                <a:gd name="T8" fmla="*/ 41 w 108"/>
                <a:gd name="T9" fmla="*/ 137 h 137"/>
                <a:gd name="T10" fmla="*/ 22 w 108"/>
                <a:gd name="T11" fmla="*/ 20 h 137"/>
                <a:gd name="T12" fmla="*/ 21 w 108"/>
                <a:gd name="T13" fmla="*/ 20 h 137"/>
                <a:gd name="T14" fmla="*/ 23 w 108"/>
                <a:gd name="T15" fmla="*/ 88 h 137"/>
                <a:gd name="T16" fmla="*/ 23 w 108"/>
                <a:gd name="T17" fmla="*/ 137 h 137"/>
                <a:gd name="T18" fmla="*/ 0 w 108"/>
                <a:gd name="T19" fmla="*/ 137 h 137"/>
                <a:gd name="T20" fmla="*/ 0 w 108"/>
                <a:gd name="T21" fmla="*/ 0 h 137"/>
                <a:gd name="T22" fmla="*/ 37 w 108"/>
                <a:gd name="T23" fmla="*/ 0 h 137"/>
                <a:gd name="T24" fmla="*/ 53 w 108"/>
                <a:gd name="T25" fmla="*/ 96 h 137"/>
                <a:gd name="T26" fmla="*/ 53 w 108"/>
                <a:gd name="T27" fmla="*/ 96 h 137"/>
                <a:gd name="T28" fmla="*/ 72 w 108"/>
                <a:gd name="T29" fmla="*/ 0 h 137"/>
                <a:gd name="T30" fmla="*/ 108 w 108"/>
                <a:gd name="T31" fmla="*/ 0 h 137"/>
                <a:gd name="T32" fmla="*/ 108 w 108"/>
                <a:gd name="T33" fmla="*/ 137 h 137"/>
                <a:gd name="T34" fmla="*/ 84 w 108"/>
                <a:gd name="T35" fmla="*/ 137 h 137"/>
                <a:gd name="T36" fmla="*/ 84 w 108"/>
                <a:gd name="T37" fmla="*/ 8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37">
                  <a:moveTo>
                    <a:pt x="84" y="86"/>
                  </a:moveTo>
                  <a:cubicBezTo>
                    <a:pt x="84" y="63"/>
                    <a:pt x="85" y="36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0" y="46"/>
                    <a:pt x="72" y="93"/>
                    <a:pt x="63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34" y="96"/>
                    <a:pt x="26" y="46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36"/>
                    <a:pt x="23" y="65"/>
                    <a:pt x="23" y="8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4" y="38"/>
                    <a:pt x="50" y="76"/>
                    <a:pt x="53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6" y="78"/>
                    <a:pt x="65" y="36"/>
                    <a:pt x="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37"/>
                    <a:pt x="108" y="137"/>
                    <a:pt x="108" y="137"/>
                  </a:cubicBezTo>
                  <a:cubicBezTo>
                    <a:pt x="84" y="137"/>
                    <a:pt x="84" y="137"/>
                    <a:pt x="84" y="137"/>
                  </a:cubicBezTo>
                  <a:lnTo>
                    <a:pt x="84" y="86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69482C3E-0730-8CD7-9BDA-1D01335AE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0" y="836613"/>
              <a:ext cx="152400" cy="219075"/>
            </a:xfrm>
            <a:custGeom>
              <a:avLst/>
              <a:gdLst>
                <a:gd name="T0" fmla="*/ 32 w 96"/>
                <a:gd name="T1" fmla="*/ 103 h 138"/>
                <a:gd name="T2" fmla="*/ 25 w 96"/>
                <a:gd name="T3" fmla="*/ 138 h 138"/>
                <a:gd name="T4" fmla="*/ 0 w 96"/>
                <a:gd name="T5" fmla="*/ 138 h 138"/>
                <a:gd name="T6" fmla="*/ 32 w 96"/>
                <a:gd name="T7" fmla="*/ 0 h 138"/>
                <a:gd name="T8" fmla="*/ 64 w 96"/>
                <a:gd name="T9" fmla="*/ 0 h 138"/>
                <a:gd name="T10" fmla="*/ 96 w 96"/>
                <a:gd name="T11" fmla="*/ 138 h 138"/>
                <a:gd name="T12" fmla="*/ 70 w 96"/>
                <a:gd name="T13" fmla="*/ 138 h 138"/>
                <a:gd name="T14" fmla="*/ 64 w 96"/>
                <a:gd name="T15" fmla="*/ 103 h 138"/>
                <a:gd name="T16" fmla="*/ 32 w 96"/>
                <a:gd name="T17" fmla="*/ 103 h 138"/>
                <a:gd name="T18" fmla="*/ 59 w 96"/>
                <a:gd name="T19" fmla="*/ 82 h 138"/>
                <a:gd name="T20" fmla="*/ 48 w 96"/>
                <a:gd name="T21" fmla="*/ 23 h 138"/>
                <a:gd name="T22" fmla="*/ 47 w 96"/>
                <a:gd name="T23" fmla="*/ 23 h 138"/>
                <a:gd name="T24" fmla="*/ 36 w 96"/>
                <a:gd name="T25" fmla="*/ 82 h 138"/>
                <a:gd name="T26" fmla="*/ 59 w 96"/>
                <a:gd name="T27" fmla="*/ 8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138">
                  <a:moveTo>
                    <a:pt x="32" y="103"/>
                  </a:moveTo>
                  <a:cubicBezTo>
                    <a:pt x="25" y="138"/>
                    <a:pt x="25" y="138"/>
                    <a:pt x="2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64" y="103"/>
                    <a:pt x="64" y="103"/>
                    <a:pt x="64" y="103"/>
                  </a:cubicBezTo>
                  <a:lnTo>
                    <a:pt x="32" y="103"/>
                  </a:lnTo>
                  <a:close/>
                  <a:moveTo>
                    <a:pt x="59" y="82"/>
                  </a:moveTo>
                  <a:cubicBezTo>
                    <a:pt x="54" y="55"/>
                    <a:pt x="50" y="36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36"/>
                    <a:pt x="41" y="56"/>
                    <a:pt x="36" y="82"/>
                  </a:cubicBezTo>
                  <a:lnTo>
                    <a:pt x="59" y="82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B9F1D674-A78E-2A95-D0BB-5574A324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3025" y="317501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25 w 83"/>
                <a:gd name="T3" fmla="*/ 0 h 138"/>
                <a:gd name="T4" fmla="*/ 25 w 83"/>
                <a:gd name="T5" fmla="*/ 54 h 138"/>
                <a:gd name="T6" fmla="*/ 58 w 83"/>
                <a:gd name="T7" fmla="*/ 54 h 138"/>
                <a:gd name="T8" fmla="*/ 58 w 83"/>
                <a:gd name="T9" fmla="*/ 0 h 138"/>
                <a:gd name="T10" fmla="*/ 83 w 83"/>
                <a:gd name="T11" fmla="*/ 0 h 138"/>
                <a:gd name="T12" fmla="*/ 83 w 83"/>
                <a:gd name="T13" fmla="*/ 138 h 138"/>
                <a:gd name="T14" fmla="*/ 58 w 83"/>
                <a:gd name="T15" fmla="*/ 138 h 138"/>
                <a:gd name="T16" fmla="*/ 58 w 83"/>
                <a:gd name="T17" fmla="*/ 76 h 138"/>
                <a:gd name="T18" fmla="*/ 25 w 83"/>
                <a:gd name="T19" fmla="*/ 76 h 138"/>
                <a:gd name="T20" fmla="*/ 25 w 83"/>
                <a:gd name="T21" fmla="*/ 138 h 138"/>
                <a:gd name="T22" fmla="*/ 0 w 83"/>
                <a:gd name="T23" fmla="*/ 138 h 138"/>
                <a:gd name="T24" fmla="*/ 0 w 83"/>
                <a:gd name="T2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lnTo>
                    <a:pt x="25" y="0"/>
                  </a:lnTo>
                  <a:lnTo>
                    <a:pt x="25" y="54"/>
                  </a:lnTo>
                  <a:lnTo>
                    <a:pt x="58" y="54"/>
                  </a:lnTo>
                  <a:lnTo>
                    <a:pt x="58" y="0"/>
                  </a:lnTo>
                  <a:lnTo>
                    <a:pt x="83" y="0"/>
                  </a:lnTo>
                  <a:lnTo>
                    <a:pt x="83" y="138"/>
                  </a:lnTo>
                  <a:lnTo>
                    <a:pt x="58" y="138"/>
                  </a:lnTo>
                  <a:lnTo>
                    <a:pt x="58" y="76"/>
                  </a:lnTo>
                  <a:lnTo>
                    <a:pt x="25" y="76"/>
                  </a:lnTo>
                  <a:lnTo>
                    <a:pt x="25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37AC52F-4E29-99DA-DE07-AA25213C4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33163" y="577851"/>
              <a:ext cx="131763" cy="217488"/>
            </a:xfrm>
            <a:custGeom>
              <a:avLst/>
              <a:gdLst>
                <a:gd name="T0" fmla="*/ 0 w 83"/>
                <a:gd name="T1" fmla="*/ 0 h 137"/>
                <a:gd name="T2" fmla="*/ 42 w 83"/>
                <a:gd name="T3" fmla="*/ 0 h 137"/>
                <a:gd name="T4" fmla="*/ 79 w 83"/>
                <a:gd name="T5" fmla="*/ 35 h 137"/>
                <a:gd name="T6" fmla="*/ 63 w 83"/>
                <a:gd name="T7" fmla="*/ 63 h 137"/>
                <a:gd name="T8" fmla="*/ 83 w 83"/>
                <a:gd name="T9" fmla="*/ 97 h 137"/>
                <a:gd name="T10" fmla="*/ 41 w 83"/>
                <a:gd name="T11" fmla="*/ 137 h 137"/>
                <a:gd name="T12" fmla="*/ 0 w 83"/>
                <a:gd name="T13" fmla="*/ 137 h 137"/>
                <a:gd name="T14" fmla="*/ 0 w 83"/>
                <a:gd name="T15" fmla="*/ 0 h 137"/>
                <a:gd name="T16" fmla="*/ 36 w 83"/>
                <a:gd name="T17" fmla="*/ 55 h 137"/>
                <a:gd name="T18" fmla="*/ 55 w 83"/>
                <a:gd name="T19" fmla="*/ 37 h 137"/>
                <a:gd name="T20" fmla="*/ 37 w 83"/>
                <a:gd name="T21" fmla="*/ 19 h 137"/>
                <a:gd name="T22" fmla="*/ 24 w 83"/>
                <a:gd name="T23" fmla="*/ 19 h 137"/>
                <a:gd name="T24" fmla="*/ 24 w 83"/>
                <a:gd name="T25" fmla="*/ 55 h 137"/>
                <a:gd name="T26" fmla="*/ 36 w 83"/>
                <a:gd name="T27" fmla="*/ 55 h 137"/>
                <a:gd name="T28" fmla="*/ 24 w 83"/>
                <a:gd name="T29" fmla="*/ 118 h 137"/>
                <a:gd name="T30" fmla="*/ 38 w 83"/>
                <a:gd name="T31" fmla="*/ 118 h 137"/>
                <a:gd name="T32" fmla="*/ 58 w 83"/>
                <a:gd name="T33" fmla="*/ 96 h 137"/>
                <a:gd name="T34" fmla="*/ 36 w 83"/>
                <a:gd name="T35" fmla="*/ 74 h 137"/>
                <a:gd name="T36" fmla="*/ 24 w 83"/>
                <a:gd name="T37" fmla="*/ 74 h 137"/>
                <a:gd name="T38" fmla="*/ 24 w 83"/>
                <a:gd name="T39" fmla="*/ 11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7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5" y="0"/>
                    <a:pt x="79" y="13"/>
                    <a:pt x="79" y="35"/>
                  </a:cubicBezTo>
                  <a:cubicBezTo>
                    <a:pt x="79" y="52"/>
                    <a:pt x="70" y="60"/>
                    <a:pt x="63" y="63"/>
                  </a:cubicBezTo>
                  <a:cubicBezTo>
                    <a:pt x="72" y="67"/>
                    <a:pt x="83" y="76"/>
                    <a:pt x="83" y="97"/>
                  </a:cubicBezTo>
                  <a:cubicBezTo>
                    <a:pt x="83" y="123"/>
                    <a:pt x="66" y="137"/>
                    <a:pt x="41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1" y="55"/>
                    <a:pt x="55" y="49"/>
                    <a:pt x="55" y="37"/>
                  </a:cubicBezTo>
                  <a:cubicBezTo>
                    <a:pt x="55" y="25"/>
                    <a:pt x="49" y="19"/>
                    <a:pt x="37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8"/>
                  </a:moveTo>
                  <a:cubicBezTo>
                    <a:pt x="38" y="118"/>
                    <a:pt x="38" y="118"/>
                    <a:pt x="38" y="118"/>
                  </a:cubicBezTo>
                  <a:cubicBezTo>
                    <a:pt x="51" y="118"/>
                    <a:pt x="58" y="112"/>
                    <a:pt x="58" y="96"/>
                  </a:cubicBezTo>
                  <a:cubicBezTo>
                    <a:pt x="58" y="82"/>
                    <a:pt x="52" y="74"/>
                    <a:pt x="36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8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8047DB4-F7B6-3C39-0F52-9FE51A11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7925" y="836613"/>
              <a:ext cx="114300" cy="219075"/>
            </a:xfrm>
            <a:custGeom>
              <a:avLst/>
              <a:gdLst>
                <a:gd name="T0" fmla="*/ 0 w 72"/>
                <a:gd name="T1" fmla="*/ 0 h 138"/>
                <a:gd name="T2" fmla="*/ 24 w 72"/>
                <a:gd name="T3" fmla="*/ 0 h 138"/>
                <a:gd name="T4" fmla="*/ 24 w 72"/>
                <a:gd name="T5" fmla="*/ 117 h 138"/>
                <a:gd name="T6" fmla="*/ 72 w 72"/>
                <a:gd name="T7" fmla="*/ 117 h 138"/>
                <a:gd name="T8" fmla="*/ 69 w 72"/>
                <a:gd name="T9" fmla="*/ 138 h 138"/>
                <a:gd name="T10" fmla="*/ 0 w 72"/>
                <a:gd name="T11" fmla="*/ 138 h 138"/>
                <a:gd name="T12" fmla="*/ 0 w 72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24" y="0"/>
                  </a:lnTo>
                  <a:lnTo>
                    <a:pt x="24" y="117"/>
                  </a:lnTo>
                  <a:lnTo>
                    <a:pt x="72" y="117"/>
                  </a:lnTo>
                  <a:lnTo>
                    <a:pt x="69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F1C105D4-FE43-BECF-5483-B71D17DBE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7288" y="317501"/>
              <a:ext cx="133350" cy="219075"/>
            </a:xfrm>
            <a:custGeom>
              <a:avLst/>
              <a:gdLst>
                <a:gd name="T0" fmla="*/ 30 w 84"/>
                <a:gd name="T1" fmla="*/ 22 h 138"/>
                <a:gd name="T2" fmla="*/ 0 w 84"/>
                <a:gd name="T3" fmla="*/ 22 h 138"/>
                <a:gd name="T4" fmla="*/ 0 w 84"/>
                <a:gd name="T5" fmla="*/ 0 h 138"/>
                <a:gd name="T6" fmla="*/ 84 w 84"/>
                <a:gd name="T7" fmla="*/ 0 h 138"/>
                <a:gd name="T8" fmla="*/ 84 w 84"/>
                <a:gd name="T9" fmla="*/ 22 h 138"/>
                <a:gd name="T10" fmla="*/ 54 w 84"/>
                <a:gd name="T11" fmla="*/ 22 h 138"/>
                <a:gd name="T12" fmla="*/ 54 w 84"/>
                <a:gd name="T13" fmla="*/ 138 h 138"/>
                <a:gd name="T14" fmla="*/ 30 w 84"/>
                <a:gd name="T15" fmla="*/ 138 h 138"/>
                <a:gd name="T16" fmla="*/ 30 w 84"/>
                <a:gd name="T17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138">
                  <a:moveTo>
                    <a:pt x="3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22"/>
                  </a:lnTo>
                  <a:lnTo>
                    <a:pt x="54" y="22"/>
                  </a:lnTo>
                  <a:lnTo>
                    <a:pt x="54" y="138"/>
                  </a:lnTo>
                  <a:lnTo>
                    <a:pt x="30" y="138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37CD14BD-3697-B2F3-9FD2-7CB94736F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5113" y="573088"/>
              <a:ext cx="134938" cy="227013"/>
            </a:xfrm>
            <a:custGeom>
              <a:avLst/>
              <a:gdLst>
                <a:gd name="T0" fmla="*/ 25 w 85"/>
                <a:gd name="T1" fmla="*/ 102 h 143"/>
                <a:gd name="T2" fmla="*/ 43 w 85"/>
                <a:gd name="T3" fmla="*/ 123 h 143"/>
                <a:gd name="T4" fmla="*/ 60 w 85"/>
                <a:gd name="T5" fmla="*/ 105 h 143"/>
                <a:gd name="T6" fmla="*/ 37 w 85"/>
                <a:gd name="T7" fmla="*/ 79 h 143"/>
                <a:gd name="T8" fmla="*/ 4 w 85"/>
                <a:gd name="T9" fmla="*/ 38 h 143"/>
                <a:gd name="T10" fmla="*/ 43 w 85"/>
                <a:gd name="T11" fmla="*/ 0 h 143"/>
                <a:gd name="T12" fmla="*/ 82 w 85"/>
                <a:gd name="T13" fmla="*/ 39 h 143"/>
                <a:gd name="T14" fmla="*/ 58 w 85"/>
                <a:gd name="T15" fmla="*/ 39 h 143"/>
                <a:gd name="T16" fmla="*/ 43 w 85"/>
                <a:gd name="T17" fmla="*/ 20 h 143"/>
                <a:gd name="T18" fmla="*/ 28 w 85"/>
                <a:gd name="T19" fmla="*/ 36 h 143"/>
                <a:gd name="T20" fmla="*/ 49 w 85"/>
                <a:gd name="T21" fmla="*/ 58 h 143"/>
                <a:gd name="T22" fmla="*/ 85 w 85"/>
                <a:gd name="T23" fmla="*/ 103 h 143"/>
                <a:gd name="T24" fmla="*/ 42 w 85"/>
                <a:gd name="T25" fmla="*/ 143 h 143"/>
                <a:gd name="T26" fmla="*/ 0 w 85"/>
                <a:gd name="T27" fmla="*/ 102 h 143"/>
                <a:gd name="T28" fmla="*/ 25 w 85"/>
                <a:gd name="T29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3">
                  <a:moveTo>
                    <a:pt x="25" y="102"/>
                  </a:moveTo>
                  <a:cubicBezTo>
                    <a:pt x="26" y="113"/>
                    <a:pt x="30" y="123"/>
                    <a:pt x="43" y="123"/>
                  </a:cubicBezTo>
                  <a:cubicBezTo>
                    <a:pt x="55" y="123"/>
                    <a:pt x="60" y="116"/>
                    <a:pt x="60" y="105"/>
                  </a:cubicBezTo>
                  <a:cubicBezTo>
                    <a:pt x="60" y="94"/>
                    <a:pt x="54" y="87"/>
                    <a:pt x="37" y="79"/>
                  </a:cubicBezTo>
                  <a:cubicBezTo>
                    <a:pt x="13" y="68"/>
                    <a:pt x="4" y="58"/>
                    <a:pt x="4" y="38"/>
                  </a:cubicBezTo>
                  <a:cubicBezTo>
                    <a:pt x="4" y="16"/>
                    <a:pt x="18" y="0"/>
                    <a:pt x="43" y="0"/>
                  </a:cubicBezTo>
                  <a:cubicBezTo>
                    <a:pt x="74" y="0"/>
                    <a:pt x="82" y="21"/>
                    <a:pt x="8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1"/>
                    <a:pt x="55" y="20"/>
                    <a:pt x="43" y="20"/>
                  </a:cubicBezTo>
                  <a:cubicBezTo>
                    <a:pt x="33" y="20"/>
                    <a:pt x="28" y="26"/>
                    <a:pt x="28" y="36"/>
                  </a:cubicBezTo>
                  <a:cubicBezTo>
                    <a:pt x="28" y="45"/>
                    <a:pt x="33" y="50"/>
                    <a:pt x="49" y="58"/>
                  </a:cubicBezTo>
                  <a:cubicBezTo>
                    <a:pt x="74" y="69"/>
                    <a:pt x="85" y="80"/>
                    <a:pt x="85" y="103"/>
                  </a:cubicBezTo>
                  <a:cubicBezTo>
                    <a:pt x="85" y="125"/>
                    <a:pt x="71" y="143"/>
                    <a:pt x="42" y="143"/>
                  </a:cubicBezTo>
                  <a:cubicBezTo>
                    <a:pt x="11" y="143"/>
                    <a:pt x="1" y="122"/>
                    <a:pt x="0" y="102"/>
                  </a:cubicBezTo>
                  <a:lnTo>
                    <a:pt x="25" y="102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16AA39B-D689-8A96-5466-D3C44C93D1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1938" y="836613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4 h 138"/>
                <a:gd name="T8" fmla="*/ 83 w 83"/>
                <a:gd name="T9" fmla="*/ 97 h 138"/>
                <a:gd name="T10" fmla="*/ 42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6 w 83"/>
                <a:gd name="T19" fmla="*/ 37 h 138"/>
                <a:gd name="T20" fmla="*/ 37 w 83"/>
                <a:gd name="T21" fmla="*/ 20 h 138"/>
                <a:gd name="T22" fmla="*/ 24 w 83"/>
                <a:gd name="T23" fmla="*/ 20 h 138"/>
                <a:gd name="T24" fmla="*/ 24 w 83"/>
                <a:gd name="T25" fmla="*/ 55 h 138"/>
                <a:gd name="T26" fmla="*/ 36 w 83"/>
                <a:gd name="T27" fmla="*/ 55 h 138"/>
                <a:gd name="T28" fmla="*/ 24 w 83"/>
                <a:gd name="T29" fmla="*/ 119 h 138"/>
                <a:gd name="T30" fmla="*/ 39 w 83"/>
                <a:gd name="T31" fmla="*/ 119 h 138"/>
                <a:gd name="T32" fmla="*/ 59 w 83"/>
                <a:gd name="T33" fmla="*/ 97 h 138"/>
                <a:gd name="T34" fmla="*/ 37 w 83"/>
                <a:gd name="T35" fmla="*/ 74 h 138"/>
                <a:gd name="T36" fmla="*/ 24 w 83"/>
                <a:gd name="T37" fmla="*/ 74 h 138"/>
                <a:gd name="T38" fmla="*/ 24 w 83"/>
                <a:gd name="T39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3"/>
                    <a:pt x="79" y="35"/>
                  </a:cubicBezTo>
                  <a:cubicBezTo>
                    <a:pt x="79" y="52"/>
                    <a:pt x="71" y="61"/>
                    <a:pt x="63" y="64"/>
                  </a:cubicBezTo>
                  <a:cubicBezTo>
                    <a:pt x="73" y="68"/>
                    <a:pt x="83" y="77"/>
                    <a:pt x="83" y="97"/>
                  </a:cubicBezTo>
                  <a:cubicBezTo>
                    <a:pt x="83" y="123"/>
                    <a:pt x="66" y="138"/>
                    <a:pt x="42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2" y="55"/>
                    <a:pt x="56" y="49"/>
                    <a:pt x="56" y="37"/>
                  </a:cubicBezTo>
                  <a:cubicBezTo>
                    <a:pt x="56" y="25"/>
                    <a:pt x="49" y="20"/>
                    <a:pt x="37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9"/>
                  </a:moveTo>
                  <a:cubicBezTo>
                    <a:pt x="39" y="119"/>
                    <a:pt x="39" y="119"/>
                    <a:pt x="39" y="119"/>
                  </a:cubicBezTo>
                  <a:cubicBezTo>
                    <a:pt x="51" y="119"/>
                    <a:pt x="59" y="112"/>
                    <a:pt x="59" y="97"/>
                  </a:cubicBezTo>
                  <a:cubicBezTo>
                    <a:pt x="59" y="83"/>
                    <a:pt x="53" y="74"/>
                    <a:pt x="37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9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EA752DC-4D93-4992-F474-F57137BF0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1463" y="317501"/>
              <a:ext cx="117475" cy="219075"/>
            </a:xfrm>
            <a:custGeom>
              <a:avLst/>
              <a:gdLst>
                <a:gd name="T0" fmla="*/ 68 w 74"/>
                <a:gd name="T1" fmla="*/ 77 h 138"/>
                <a:gd name="T2" fmla="*/ 24 w 74"/>
                <a:gd name="T3" fmla="*/ 77 h 138"/>
                <a:gd name="T4" fmla="*/ 24 w 74"/>
                <a:gd name="T5" fmla="*/ 117 h 138"/>
                <a:gd name="T6" fmla="*/ 74 w 74"/>
                <a:gd name="T7" fmla="*/ 117 h 138"/>
                <a:gd name="T8" fmla="*/ 71 w 74"/>
                <a:gd name="T9" fmla="*/ 138 h 138"/>
                <a:gd name="T10" fmla="*/ 0 w 74"/>
                <a:gd name="T11" fmla="*/ 138 h 138"/>
                <a:gd name="T12" fmla="*/ 0 w 74"/>
                <a:gd name="T13" fmla="*/ 0 h 138"/>
                <a:gd name="T14" fmla="*/ 70 w 74"/>
                <a:gd name="T15" fmla="*/ 0 h 138"/>
                <a:gd name="T16" fmla="*/ 70 w 74"/>
                <a:gd name="T17" fmla="*/ 22 h 138"/>
                <a:gd name="T18" fmla="*/ 24 w 74"/>
                <a:gd name="T19" fmla="*/ 22 h 138"/>
                <a:gd name="T20" fmla="*/ 24 w 74"/>
                <a:gd name="T21" fmla="*/ 55 h 138"/>
                <a:gd name="T22" fmla="*/ 68 w 74"/>
                <a:gd name="T23" fmla="*/ 55 h 138"/>
                <a:gd name="T24" fmla="*/ 68 w 74"/>
                <a:gd name="T25" fmla="*/ 7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38">
                  <a:moveTo>
                    <a:pt x="68" y="77"/>
                  </a:moveTo>
                  <a:lnTo>
                    <a:pt x="24" y="77"/>
                  </a:lnTo>
                  <a:lnTo>
                    <a:pt x="24" y="117"/>
                  </a:lnTo>
                  <a:lnTo>
                    <a:pt x="74" y="117"/>
                  </a:lnTo>
                  <a:lnTo>
                    <a:pt x="71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22"/>
                  </a:lnTo>
                  <a:lnTo>
                    <a:pt x="24" y="22"/>
                  </a:lnTo>
                  <a:lnTo>
                    <a:pt x="24" y="55"/>
                  </a:lnTo>
                  <a:lnTo>
                    <a:pt x="68" y="55"/>
                  </a:lnTo>
                  <a:lnTo>
                    <a:pt x="68" y="77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21" name="Rectangle 22">
            <a:extLst>
              <a:ext uri="{FF2B5EF4-FFF2-40B4-BE49-F238E27FC236}">
                <a16:creationId xmlns:a16="http://schemas.microsoft.com/office/drawing/2014/main" id="{13204D29-8C85-18E9-61B1-AEBE9182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673101"/>
            <a:ext cx="36275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3300" b="0" i="0" u="none" strike="noStrike" cap="none" normalizeH="0" baseline="0" dirty="0">
                <a:ln>
                  <a:noFill/>
                </a:ln>
                <a:solidFill>
                  <a:srgbClr val="53B5E6"/>
                </a:solidFill>
                <a:effectLst/>
                <a:latin typeface="Linotype Univers 420 Condensed" panose="020B0506030202020203" pitchFamily="34" charset="0"/>
              </a:rPr>
              <a:t>THIS IS OUR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53B5E6"/>
                </a:solidFill>
                <a:effectLst/>
                <a:latin typeface="Linotype Univers 420 Condensed" panose="020B0506030202020203" pitchFamily="34" charset="0"/>
              </a:rPr>
              <a:t> 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HEADING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53B5E6"/>
                </a:solidFill>
                <a:effectLst/>
                <a:latin typeface="Linotype Univers 420 Condensed" panose="020B0506030202020203" pitchFamily="34" charset="0"/>
              </a:rPr>
              <a:t>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B36BB63F-8B2F-19EB-F384-FE42F7F3D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98588"/>
            <a:ext cx="12192000" cy="66675"/>
          </a:xfrm>
          <a:prstGeom prst="rect">
            <a:avLst/>
          </a:prstGeom>
          <a:solidFill>
            <a:srgbClr val="FAB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27" name="Picture 2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D12A069-BA7D-8EC5-16FB-3F774C711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225" r="252" b="13923"/>
          <a:stretch/>
        </p:blipFill>
        <p:spPr>
          <a:xfrm>
            <a:off x="0" y="1465263"/>
            <a:ext cx="12192000" cy="53911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9AAF784-EDEC-6958-E426-7A9E7BA21594}"/>
              </a:ext>
            </a:extLst>
          </p:cNvPr>
          <p:cNvSpPr/>
          <p:nvPr/>
        </p:nvSpPr>
        <p:spPr>
          <a:xfrm>
            <a:off x="0" y="1465262"/>
            <a:ext cx="12192000" cy="5391149"/>
          </a:xfrm>
          <a:prstGeom prst="rect">
            <a:avLst/>
          </a:prstGeom>
          <a:solidFill>
            <a:srgbClr val="53B5E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A blue and grey sign&#10;&#10;Description automatically generated with medium confidence">
            <a:extLst>
              <a:ext uri="{FF2B5EF4-FFF2-40B4-BE49-F238E27FC236}">
                <a16:creationId xmlns:a16="http://schemas.microsoft.com/office/drawing/2014/main" id="{91AB4EBF-C38D-02D2-443D-70C839613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5" y="322389"/>
            <a:ext cx="1653618" cy="7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3EB20125-3820-AE86-0F58-C1CAC7E89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97000"/>
          </a:xfrm>
          <a:prstGeom prst="rect">
            <a:avLst/>
          </a:prstGeom>
          <a:solidFill>
            <a:srgbClr val="53B5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29" name="Rectangle 38">
            <a:extLst>
              <a:ext uri="{FF2B5EF4-FFF2-40B4-BE49-F238E27FC236}">
                <a16:creationId xmlns:a16="http://schemas.microsoft.com/office/drawing/2014/main" id="{8C9C020F-14DB-540A-7918-A62C7C0CD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671513"/>
            <a:ext cx="36275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THIS IS OUR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 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effectLst/>
                <a:latin typeface="Linotype Univers 420 Condensed" panose="020B0506030202020203" pitchFamily="34" charset="0"/>
              </a:rPr>
              <a:t>HEADING</a:t>
            </a:r>
            <a:r>
              <a:rPr kumimoji="0" lang="en-US" altLang="en-NL" sz="3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inotype Univers 420 Condensed" panose="020B0506030202020203" pitchFamily="34" charset="0"/>
              </a:rPr>
              <a:t>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28F342-3DB0-198F-0BDF-F84EE78F9E91}"/>
              </a:ext>
            </a:extLst>
          </p:cNvPr>
          <p:cNvGrpSpPr/>
          <p:nvPr/>
        </p:nvGrpSpPr>
        <p:grpSpPr>
          <a:xfrm>
            <a:off x="11317288" y="315913"/>
            <a:ext cx="512763" cy="738187"/>
            <a:chOff x="11317288" y="315913"/>
            <a:chExt cx="512763" cy="73818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DC78D9-6147-F5F1-DA49-3E32C8E17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576263"/>
              <a:ext cx="171450" cy="217488"/>
            </a:xfrm>
            <a:custGeom>
              <a:avLst/>
              <a:gdLst>
                <a:gd name="T0" fmla="*/ 84 w 108"/>
                <a:gd name="T1" fmla="*/ 86 h 137"/>
                <a:gd name="T2" fmla="*/ 85 w 108"/>
                <a:gd name="T3" fmla="*/ 20 h 137"/>
                <a:gd name="T4" fmla="*/ 85 w 108"/>
                <a:gd name="T5" fmla="*/ 20 h 137"/>
                <a:gd name="T6" fmla="*/ 63 w 108"/>
                <a:gd name="T7" fmla="*/ 137 h 137"/>
                <a:gd name="T8" fmla="*/ 41 w 108"/>
                <a:gd name="T9" fmla="*/ 137 h 137"/>
                <a:gd name="T10" fmla="*/ 22 w 108"/>
                <a:gd name="T11" fmla="*/ 20 h 137"/>
                <a:gd name="T12" fmla="*/ 21 w 108"/>
                <a:gd name="T13" fmla="*/ 20 h 137"/>
                <a:gd name="T14" fmla="*/ 23 w 108"/>
                <a:gd name="T15" fmla="*/ 88 h 137"/>
                <a:gd name="T16" fmla="*/ 23 w 108"/>
                <a:gd name="T17" fmla="*/ 137 h 137"/>
                <a:gd name="T18" fmla="*/ 0 w 108"/>
                <a:gd name="T19" fmla="*/ 137 h 137"/>
                <a:gd name="T20" fmla="*/ 0 w 108"/>
                <a:gd name="T21" fmla="*/ 0 h 137"/>
                <a:gd name="T22" fmla="*/ 37 w 108"/>
                <a:gd name="T23" fmla="*/ 0 h 137"/>
                <a:gd name="T24" fmla="*/ 53 w 108"/>
                <a:gd name="T25" fmla="*/ 96 h 137"/>
                <a:gd name="T26" fmla="*/ 53 w 108"/>
                <a:gd name="T27" fmla="*/ 96 h 137"/>
                <a:gd name="T28" fmla="*/ 72 w 108"/>
                <a:gd name="T29" fmla="*/ 0 h 137"/>
                <a:gd name="T30" fmla="*/ 108 w 108"/>
                <a:gd name="T31" fmla="*/ 0 h 137"/>
                <a:gd name="T32" fmla="*/ 108 w 108"/>
                <a:gd name="T33" fmla="*/ 137 h 137"/>
                <a:gd name="T34" fmla="*/ 84 w 108"/>
                <a:gd name="T35" fmla="*/ 137 h 137"/>
                <a:gd name="T36" fmla="*/ 84 w 108"/>
                <a:gd name="T37" fmla="*/ 8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37">
                  <a:moveTo>
                    <a:pt x="84" y="86"/>
                  </a:moveTo>
                  <a:cubicBezTo>
                    <a:pt x="84" y="63"/>
                    <a:pt x="85" y="36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0" y="46"/>
                    <a:pt x="72" y="93"/>
                    <a:pt x="63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34" y="96"/>
                    <a:pt x="26" y="46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36"/>
                    <a:pt x="23" y="65"/>
                    <a:pt x="23" y="8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4" y="38"/>
                    <a:pt x="50" y="76"/>
                    <a:pt x="53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6" y="78"/>
                    <a:pt x="65" y="36"/>
                    <a:pt x="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37"/>
                    <a:pt x="108" y="137"/>
                    <a:pt x="108" y="137"/>
                  </a:cubicBezTo>
                  <a:cubicBezTo>
                    <a:pt x="84" y="137"/>
                    <a:pt x="84" y="137"/>
                    <a:pt x="84" y="137"/>
                  </a:cubicBezTo>
                  <a:lnTo>
                    <a:pt x="8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790F8A1-C39C-1632-A047-CBB3AE47B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0" y="835025"/>
              <a:ext cx="152400" cy="219075"/>
            </a:xfrm>
            <a:custGeom>
              <a:avLst/>
              <a:gdLst>
                <a:gd name="T0" fmla="*/ 32 w 96"/>
                <a:gd name="T1" fmla="*/ 103 h 138"/>
                <a:gd name="T2" fmla="*/ 25 w 96"/>
                <a:gd name="T3" fmla="*/ 138 h 138"/>
                <a:gd name="T4" fmla="*/ 0 w 96"/>
                <a:gd name="T5" fmla="*/ 138 h 138"/>
                <a:gd name="T6" fmla="*/ 32 w 96"/>
                <a:gd name="T7" fmla="*/ 0 h 138"/>
                <a:gd name="T8" fmla="*/ 64 w 96"/>
                <a:gd name="T9" fmla="*/ 0 h 138"/>
                <a:gd name="T10" fmla="*/ 96 w 96"/>
                <a:gd name="T11" fmla="*/ 138 h 138"/>
                <a:gd name="T12" fmla="*/ 70 w 96"/>
                <a:gd name="T13" fmla="*/ 138 h 138"/>
                <a:gd name="T14" fmla="*/ 64 w 96"/>
                <a:gd name="T15" fmla="*/ 103 h 138"/>
                <a:gd name="T16" fmla="*/ 32 w 96"/>
                <a:gd name="T17" fmla="*/ 103 h 138"/>
                <a:gd name="T18" fmla="*/ 59 w 96"/>
                <a:gd name="T19" fmla="*/ 82 h 138"/>
                <a:gd name="T20" fmla="*/ 48 w 96"/>
                <a:gd name="T21" fmla="*/ 23 h 138"/>
                <a:gd name="T22" fmla="*/ 47 w 96"/>
                <a:gd name="T23" fmla="*/ 23 h 138"/>
                <a:gd name="T24" fmla="*/ 36 w 96"/>
                <a:gd name="T25" fmla="*/ 82 h 138"/>
                <a:gd name="T26" fmla="*/ 59 w 96"/>
                <a:gd name="T27" fmla="*/ 8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138">
                  <a:moveTo>
                    <a:pt x="32" y="103"/>
                  </a:moveTo>
                  <a:cubicBezTo>
                    <a:pt x="25" y="138"/>
                    <a:pt x="25" y="138"/>
                    <a:pt x="2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32" y="0"/>
                    <a:pt x="3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64" y="103"/>
                    <a:pt x="64" y="103"/>
                    <a:pt x="64" y="103"/>
                  </a:cubicBezTo>
                  <a:lnTo>
                    <a:pt x="32" y="103"/>
                  </a:lnTo>
                  <a:close/>
                  <a:moveTo>
                    <a:pt x="59" y="82"/>
                  </a:moveTo>
                  <a:cubicBezTo>
                    <a:pt x="54" y="55"/>
                    <a:pt x="50" y="36"/>
                    <a:pt x="48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36"/>
                    <a:pt x="41" y="56"/>
                    <a:pt x="36" y="82"/>
                  </a:cubicBezTo>
                  <a:lnTo>
                    <a:pt x="59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0E849A2-89B7-5E2A-1DC3-EE970FA9D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3025" y="315913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25 w 83"/>
                <a:gd name="T3" fmla="*/ 0 h 138"/>
                <a:gd name="T4" fmla="*/ 25 w 83"/>
                <a:gd name="T5" fmla="*/ 54 h 138"/>
                <a:gd name="T6" fmla="*/ 58 w 83"/>
                <a:gd name="T7" fmla="*/ 54 h 138"/>
                <a:gd name="T8" fmla="*/ 58 w 83"/>
                <a:gd name="T9" fmla="*/ 0 h 138"/>
                <a:gd name="T10" fmla="*/ 83 w 83"/>
                <a:gd name="T11" fmla="*/ 0 h 138"/>
                <a:gd name="T12" fmla="*/ 83 w 83"/>
                <a:gd name="T13" fmla="*/ 138 h 138"/>
                <a:gd name="T14" fmla="*/ 58 w 83"/>
                <a:gd name="T15" fmla="*/ 138 h 138"/>
                <a:gd name="T16" fmla="*/ 58 w 83"/>
                <a:gd name="T17" fmla="*/ 76 h 138"/>
                <a:gd name="T18" fmla="*/ 25 w 83"/>
                <a:gd name="T19" fmla="*/ 76 h 138"/>
                <a:gd name="T20" fmla="*/ 25 w 83"/>
                <a:gd name="T21" fmla="*/ 138 h 138"/>
                <a:gd name="T22" fmla="*/ 0 w 83"/>
                <a:gd name="T23" fmla="*/ 138 h 138"/>
                <a:gd name="T24" fmla="*/ 0 w 83"/>
                <a:gd name="T2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lnTo>
                    <a:pt x="25" y="0"/>
                  </a:lnTo>
                  <a:lnTo>
                    <a:pt x="25" y="54"/>
                  </a:lnTo>
                  <a:lnTo>
                    <a:pt x="58" y="54"/>
                  </a:lnTo>
                  <a:lnTo>
                    <a:pt x="58" y="0"/>
                  </a:lnTo>
                  <a:lnTo>
                    <a:pt x="83" y="0"/>
                  </a:lnTo>
                  <a:lnTo>
                    <a:pt x="83" y="138"/>
                  </a:lnTo>
                  <a:lnTo>
                    <a:pt x="58" y="138"/>
                  </a:lnTo>
                  <a:lnTo>
                    <a:pt x="58" y="76"/>
                  </a:lnTo>
                  <a:lnTo>
                    <a:pt x="25" y="76"/>
                  </a:lnTo>
                  <a:lnTo>
                    <a:pt x="25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1BDE23D-56C6-A580-39D0-2859CF269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33163" y="576263"/>
              <a:ext cx="131763" cy="217488"/>
            </a:xfrm>
            <a:custGeom>
              <a:avLst/>
              <a:gdLst>
                <a:gd name="T0" fmla="*/ 0 w 83"/>
                <a:gd name="T1" fmla="*/ 0 h 137"/>
                <a:gd name="T2" fmla="*/ 42 w 83"/>
                <a:gd name="T3" fmla="*/ 0 h 137"/>
                <a:gd name="T4" fmla="*/ 79 w 83"/>
                <a:gd name="T5" fmla="*/ 35 h 137"/>
                <a:gd name="T6" fmla="*/ 63 w 83"/>
                <a:gd name="T7" fmla="*/ 63 h 137"/>
                <a:gd name="T8" fmla="*/ 83 w 83"/>
                <a:gd name="T9" fmla="*/ 97 h 137"/>
                <a:gd name="T10" fmla="*/ 41 w 83"/>
                <a:gd name="T11" fmla="*/ 137 h 137"/>
                <a:gd name="T12" fmla="*/ 0 w 83"/>
                <a:gd name="T13" fmla="*/ 137 h 137"/>
                <a:gd name="T14" fmla="*/ 0 w 83"/>
                <a:gd name="T15" fmla="*/ 0 h 137"/>
                <a:gd name="T16" fmla="*/ 36 w 83"/>
                <a:gd name="T17" fmla="*/ 55 h 137"/>
                <a:gd name="T18" fmla="*/ 55 w 83"/>
                <a:gd name="T19" fmla="*/ 37 h 137"/>
                <a:gd name="T20" fmla="*/ 37 w 83"/>
                <a:gd name="T21" fmla="*/ 19 h 137"/>
                <a:gd name="T22" fmla="*/ 24 w 83"/>
                <a:gd name="T23" fmla="*/ 19 h 137"/>
                <a:gd name="T24" fmla="*/ 24 w 83"/>
                <a:gd name="T25" fmla="*/ 55 h 137"/>
                <a:gd name="T26" fmla="*/ 36 w 83"/>
                <a:gd name="T27" fmla="*/ 55 h 137"/>
                <a:gd name="T28" fmla="*/ 24 w 83"/>
                <a:gd name="T29" fmla="*/ 118 h 137"/>
                <a:gd name="T30" fmla="*/ 38 w 83"/>
                <a:gd name="T31" fmla="*/ 118 h 137"/>
                <a:gd name="T32" fmla="*/ 58 w 83"/>
                <a:gd name="T33" fmla="*/ 96 h 137"/>
                <a:gd name="T34" fmla="*/ 36 w 83"/>
                <a:gd name="T35" fmla="*/ 74 h 137"/>
                <a:gd name="T36" fmla="*/ 24 w 83"/>
                <a:gd name="T37" fmla="*/ 74 h 137"/>
                <a:gd name="T38" fmla="*/ 24 w 83"/>
                <a:gd name="T39" fmla="*/ 11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7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5" y="0"/>
                    <a:pt x="79" y="13"/>
                    <a:pt x="79" y="35"/>
                  </a:cubicBezTo>
                  <a:cubicBezTo>
                    <a:pt x="79" y="52"/>
                    <a:pt x="70" y="60"/>
                    <a:pt x="63" y="63"/>
                  </a:cubicBezTo>
                  <a:cubicBezTo>
                    <a:pt x="72" y="67"/>
                    <a:pt x="83" y="76"/>
                    <a:pt x="83" y="97"/>
                  </a:cubicBezTo>
                  <a:cubicBezTo>
                    <a:pt x="83" y="123"/>
                    <a:pt x="66" y="137"/>
                    <a:pt x="41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1" y="55"/>
                    <a:pt x="55" y="49"/>
                    <a:pt x="55" y="37"/>
                  </a:cubicBezTo>
                  <a:cubicBezTo>
                    <a:pt x="55" y="25"/>
                    <a:pt x="49" y="19"/>
                    <a:pt x="37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8"/>
                  </a:moveTo>
                  <a:cubicBezTo>
                    <a:pt x="38" y="118"/>
                    <a:pt x="38" y="118"/>
                    <a:pt x="38" y="118"/>
                  </a:cubicBezTo>
                  <a:cubicBezTo>
                    <a:pt x="51" y="118"/>
                    <a:pt x="58" y="112"/>
                    <a:pt x="58" y="96"/>
                  </a:cubicBezTo>
                  <a:cubicBezTo>
                    <a:pt x="58" y="82"/>
                    <a:pt x="52" y="74"/>
                    <a:pt x="36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B04A108-C9AE-EB3A-7656-41ED7980A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7925" y="835025"/>
              <a:ext cx="114300" cy="219075"/>
            </a:xfrm>
            <a:custGeom>
              <a:avLst/>
              <a:gdLst>
                <a:gd name="T0" fmla="*/ 0 w 72"/>
                <a:gd name="T1" fmla="*/ 0 h 138"/>
                <a:gd name="T2" fmla="*/ 24 w 72"/>
                <a:gd name="T3" fmla="*/ 0 h 138"/>
                <a:gd name="T4" fmla="*/ 24 w 72"/>
                <a:gd name="T5" fmla="*/ 117 h 138"/>
                <a:gd name="T6" fmla="*/ 72 w 72"/>
                <a:gd name="T7" fmla="*/ 117 h 138"/>
                <a:gd name="T8" fmla="*/ 69 w 72"/>
                <a:gd name="T9" fmla="*/ 138 h 138"/>
                <a:gd name="T10" fmla="*/ 0 w 72"/>
                <a:gd name="T11" fmla="*/ 138 h 138"/>
                <a:gd name="T12" fmla="*/ 0 w 72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24" y="0"/>
                  </a:lnTo>
                  <a:lnTo>
                    <a:pt x="24" y="117"/>
                  </a:lnTo>
                  <a:lnTo>
                    <a:pt x="72" y="117"/>
                  </a:lnTo>
                  <a:lnTo>
                    <a:pt x="69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33D030B-619E-33EF-FFC7-F565FA18B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7288" y="315913"/>
              <a:ext cx="133350" cy="219075"/>
            </a:xfrm>
            <a:custGeom>
              <a:avLst/>
              <a:gdLst>
                <a:gd name="T0" fmla="*/ 30 w 84"/>
                <a:gd name="T1" fmla="*/ 22 h 138"/>
                <a:gd name="T2" fmla="*/ 0 w 84"/>
                <a:gd name="T3" fmla="*/ 22 h 138"/>
                <a:gd name="T4" fmla="*/ 0 w 84"/>
                <a:gd name="T5" fmla="*/ 0 h 138"/>
                <a:gd name="T6" fmla="*/ 84 w 84"/>
                <a:gd name="T7" fmla="*/ 0 h 138"/>
                <a:gd name="T8" fmla="*/ 84 w 84"/>
                <a:gd name="T9" fmla="*/ 22 h 138"/>
                <a:gd name="T10" fmla="*/ 54 w 84"/>
                <a:gd name="T11" fmla="*/ 22 h 138"/>
                <a:gd name="T12" fmla="*/ 54 w 84"/>
                <a:gd name="T13" fmla="*/ 138 h 138"/>
                <a:gd name="T14" fmla="*/ 30 w 84"/>
                <a:gd name="T15" fmla="*/ 138 h 138"/>
                <a:gd name="T16" fmla="*/ 30 w 84"/>
                <a:gd name="T17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138">
                  <a:moveTo>
                    <a:pt x="3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22"/>
                  </a:lnTo>
                  <a:lnTo>
                    <a:pt x="54" y="22"/>
                  </a:lnTo>
                  <a:lnTo>
                    <a:pt x="54" y="138"/>
                  </a:lnTo>
                  <a:lnTo>
                    <a:pt x="30" y="138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937D6EB-1822-2C10-5812-249B79F5B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5113" y="571500"/>
              <a:ext cx="134938" cy="227013"/>
            </a:xfrm>
            <a:custGeom>
              <a:avLst/>
              <a:gdLst>
                <a:gd name="T0" fmla="*/ 25 w 85"/>
                <a:gd name="T1" fmla="*/ 102 h 143"/>
                <a:gd name="T2" fmla="*/ 43 w 85"/>
                <a:gd name="T3" fmla="*/ 123 h 143"/>
                <a:gd name="T4" fmla="*/ 60 w 85"/>
                <a:gd name="T5" fmla="*/ 105 h 143"/>
                <a:gd name="T6" fmla="*/ 37 w 85"/>
                <a:gd name="T7" fmla="*/ 79 h 143"/>
                <a:gd name="T8" fmla="*/ 4 w 85"/>
                <a:gd name="T9" fmla="*/ 38 h 143"/>
                <a:gd name="T10" fmla="*/ 43 w 85"/>
                <a:gd name="T11" fmla="*/ 0 h 143"/>
                <a:gd name="T12" fmla="*/ 82 w 85"/>
                <a:gd name="T13" fmla="*/ 39 h 143"/>
                <a:gd name="T14" fmla="*/ 58 w 85"/>
                <a:gd name="T15" fmla="*/ 39 h 143"/>
                <a:gd name="T16" fmla="*/ 43 w 85"/>
                <a:gd name="T17" fmla="*/ 20 h 143"/>
                <a:gd name="T18" fmla="*/ 28 w 85"/>
                <a:gd name="T19" fmla="*/ 36 h 143"/>
                <a:gd name="T20" fmla="*/ 49 w 85"/>
                <a:gd name="T21" fmla="*/ 58 h 143"/>
                <a:gd name="T22" fmla="*/ 85 w 85"/>
                <a:gd name="T23" fmla="*/ 103 h 143"/>
                <a:gd name="T24" fmla="*/ 42 w 85"/>
                <a:gd name="T25" fmla="*/ 143 h 143"/>
                <a:gd name="T26" fmla="*/ 0 w 85"/>
                <a:gd name="T27" fmla="*/ 102 h 143"/>
                <a:gd name="T28" fmla="*/ 25 w 85"/>
                <a:gd name="T29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3">
                  <a:moveTo>
                    <a:pt x="25" y="102"/>
                  </a:moveTo>
                  <a:cubicBezTo>
                    <a:pt x="26" y="113"/>
                    <a:pt x="30" y="123"/>
                    <a:pt x="43" y="123"/>
                  </a:cubicBezTo>
                  <a:cubicBezTo>
                    <a:pt x="55" y="123"/>
                    <a:pt x="60" y="116"/>
                    <a:pt x="60" y="105"/>
                  </a:cubicBezTo>
                  <a:cubicBezTo>
                    <a:pt x="60" y="94"/>
                    <a:pt x="54" y="87"/>
                    <a:pt x="37" y="79"/>
                  </a:cubicBezTo>
                  <a:cubicBezTo>
                    <a:pt x="13" y="68"/>
                    <a:pt x="4" y="58"/>
                    <a:pt x="4" y="38"/>
                  </a:cubicBezTo>
                  <a:cubicBezTo>
                    <a:pt x="4" y="16"/>
                    <a:pt x="18" y="0"/>
                    <a:pt x="43" y="0"/>
                  </a:cubicBezTo>
                  <a:cubicBezTo>
                    <a:pt x="74" y="0"/>
                    <a:pt x="82" y="21"/>
                    <a:pt x="8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1"/>
                    <a:pt x="55" y="20"/>
                    <a:pt x="43" y="20"/>
                  </a:cubicBezTo>
                  <a:cubicBezTo>
                    <a:pt x="33" y="20"/>
                    <a:pt x="28" y="26"/>
                    <a:pt x="28" y="36"/>
                  </a:cubicBezTo>
                  <a:cubicBezTo>
                    <a:pt x="28" y="45"/>
                    <a:pt x="33" y="50"/>
                    <a:pt x="49" y="58"/>
                  </a:cubicBezTo>
                  <a:cubicBezTo>
                    <a:pt x="74" y="69"/>
                    <a:pt x="85" y="80"/>
                    <a:pt x="85" y="103"/>
                  </a:cubicBezTo>
                  <a:cubicBezTo>
                    <a:pt x="85" y="125"/>
                    <a:pt x="71" y="143"/>
                    <a:pt x="42" y="143"/>
                  </a:cubicBezTo>
                  <a:cubicBezTo>
                    <a:pt x="11" y="143"/>
                    <a:pt x="1" y="122"/>
                    <a:pt x="0" y="102"/>
                  </a:cubicBezTo>
                  <a:lnTo>
                    <a:pt x="25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A0C02BA-9FFB-7957-57F0-3F14369F1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1938" y="835025"/>
              <a:ext cx="131763" cy="219075"/>
            </a:xfrm>
            <a:custGeom>
              <a:avLst/>
              <a:gdLst>
                <a:gd name="T0" fmla="*/ 0 w 83"/>
                <a:gd name="T1" fmla="*/ 0 h 138"/>
                <a:gd name="T2" fmla="*/ 42 w 83"/>
                <a:gd name="T3" fmla="*/ 0 h 138"/>
                <a:gd name="T4" fmla="*/ 79 w 83"/>
                <a:gd name="T5" fmla="*/ 35 h 138"/>
                <a:gd name="T6" fmla="*/ 63 w 83"/>
                <a:gd name="T7" fmla="*/ 64 h 138"/>
                <a:gd name="T8" fmla="*/ 83 w 83"/>
                <a:gd name="T9" fmla="*/ 97 h 138"/>
                <a:gd name="T10" fmla="*/ 42 w 83"/>
                <a:gd name="T11" fmla="*/ 138 h 138"/>
                <a:gd name="T12" fmla="*/ 0 w 83"/>
                <a:gd name="T13" fmla="*/ 138 h 138"/>
                <a:gd name="T14" fmla="*/ 0 w 83"/>
                <a:gd name="T15" fmla="*/ 0 h 138"/>
                <a:gd name="T16" fmla="*/ 36 w 83"/>
                <a:gd name="T17" fmla="*/ 55 h 138"/>
                <a:gd name="T18" fmla="*/ 56 w 83"/>
                <a:gd name="T19" fmla="*/ 37 h 138"/>
                <a:gd name="T20" fmla="*/ 37 w 83"/>
                <a:gd name="T21" fmla="*/ 20 h 138"/>
                <a:gd name="T22" fmla="*/ 24 w 83"/>
                <a:gd name="T23" fmla="*/ 20 h 138"/>
                <a:gd name="T24" fmla="*/ 24 w 83"/>
                <a:gd name="T25" fmla="*/ 55 h 138"/>
                <a:gd name="T26" fmla="*/ 36 w 83"/>
                <a:gd name="T27" fmla="*/ 55 h 138"/>
                <a:gd name="T28" fmla="*/ 24 w 83"/>
                <a:gd name="T29" fmla="*/ 119 h 138"/>
                <a:gd name="T30" fmla="*/ 39 w 83"/>
                <a:gd name="T31" fmla="*/ 119 h 138"/>
                <a:gd name="T32" fmla="*/ 59 w 83"/>
                <a:gd name="T33" fmla="*/ 97 h 138"/>
                <a:gd name="T34" fmla="*/ 37 w 83"/>
                <a:gd name="T35" fmla="*/ 74 h 138"/>
                <a:gd name="T36" fmla="*/ 24 w 83"/>
                <a:gd name="T37" fmla="*/ 74 h 138"/>
                <a:gd name="T38" fmla="*/ 24 w 83"/>
                <a:gd name="T39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38">
                  <a:moveTo>
                    <a:pt x="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79" y="13"/>
                    <a:pt x="79" y="35"/>
                  </a:cubicBezTo>
                  <a:cubicBezTo>
                    <a:pt x="79" y="52"/>
                    <a:pt x="71" y="61"/>
                    <a:pt x="63" y="64"/>
                  </a:cubicBezTo>
                  <a:cubicBezTo>
                    <a:pt x="73" y="68"/>
                    <a:pt x="83" y="77"/>
                    <a:pt x="83" y="97"/>
                  </a:cubicBezTo>
                  <a:cubicBezTo>
                    <a:pt x="83" y="123"/>
                    <a:pt x="66" y="138"/>
                    <a:pt x="42" y="138"/>
                  </a:cubicBezTo>
                  <a:cubicBezTo>
                    <a:pt x="0" y="138"/>
                    <a:pt x="0" y="138"/>
                    <a:pt x="0" y="138"/>
                  </a:cubicBezTo>
                  <a:lnTo>
                    <a:pt x="0" y="0"/>
                  </a:lnTo>
                  <a:close/>
                  <a:moveTo>
                    <a:pt x="36" y="55"/>
                  </a:moveTo>
                  <a:cubicBezTo>
                    <a:pt x="52" y="55"/>
                    <a:pt x="56" y="49"/>
                    <a:pt x="56" y="37"/>
                  </a:cubicBezTo>
                  <a:cubicBezTo>
                    <a:pt x="56" y="25"/>
                    <a:pt x="49" y="20"/>
                    <a:pt x="37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36" y="55"/>
                  </a:lnTo>
                  <a:close/>
                  <a:moveTo>
                    <a:pt x="24" y="119"/>
                  </a:moveTo>
                  <a:cubicBezTo>
                    <a:pt x="39" y="119"/>
                    <a:pt x="39" y="119"/>
                    <a:pt x="39" y="119"/>
                  </a:cubicBezTo>
                  <a:cubicBezTo>
                    <a:pt x="51" y="119"/>
                    <a:pt x="59" y="112"/>
                    <a:pt x="59" y="97"/>
                  </a:cubicBezTo>
                  <a:cubicBezTo>
                    <a:pt x="59" y="83"/>
                    <a:pt x="53" y="74"/>
                    <a:pt x="37" y="74"/>
                  </a:cubicBezTo>
                  <a:cubicBezTo>
                    <a:pt x="24" y="74"/>
                    <a:pt x="24" y="74"/>
                    <a:pt x="24" y="74"/>
                  </a:cubicBezTo>
                  <a:lnTo>
                    <a:pt x="24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990CFEA-C763-292C-8336-9E63800AC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1463" y="315913"/>
              <a:ext cx="117475" cy="219075"/>
            </a:xfrm>
            <a:custGeom>
              <a:avLst/>
              <a:gdLst>
                <a:gd name="T0" fmla="*/ 68 w 74"/>
                <a:gd name="T1" fmla="*/ 77 h 138"/>
                <a:gd name="T2" fmla="*/ 24 w 74"/>
                <a:gd name="T3" fmla="*/ 77 h 138"/>
                <a:gd name="T4" fmla="*/ 24 w 74"/>
                <a:gd name="T5" fmla="*/ 117 h 138"/>
                <a:gd name="T6" fmla="*/ 74 w 74"/>
                <a:gd name="T7" fmla="*/ 117 h 138"/>
                <a:gd name="T8" fmla="*/ 71 w 74"/>
                <a:gd name="T9" fmla="*/ 138 h 138"/>
                <a:gd name="T10" fmla="*/ 0 w 74"/>
                <a:gd name="T11" fmla="*/ 138 h 138"/>
                <a:gd name="T12" fmla="*/ 0 w 74"/>
                <a:gd name="T13" fmla="*/ 0 h 138"/>
                <a:gd name="T14" fmla="*/ 70 w 74"/>
                <a:gd name="T15" fmla="*/ 0 h 138"/>
                <a:gd name="T16" fmla="*/ 70 w 74"/>
                <a:gd name="T17" fmla="*/ 22 h 138"/>
                <a:gd name="T18" fmla="*/ 24 w 74"/>
                <a:gd name="T19" fmla="*/ 22 h 138"/>
                <a:gd name="T20" fmla="*/ 24 w 74"/>
                <a:gd name="T21" fmla="*/ 55 h 138"/>
                <a:gd name="T22" fmla="*/ 68 w 74"/>
                <a:gd name="T23" fmla="*/ 55 h 138"/>
                <a:gd name="T24" fmla="*/ 68 w 74"/>
                <a:gd name="T25" fmla="*/ 7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38">
                  <a:moveTo>
                    <a:pt x="68" y="77"/>
                  </a:moveTo>
                  <a:lnTo>
                    <a:pt x="24" y="77"/>
                  </a:lnTo>
                  <a:lnTo>
                    <a:pt x="24" y="117"/>
                  </a:lnTo>
                  <a:lnTo>
                    <a:pt x="74" y="117"/>
                  </a:lnTo>
                  <a:lnTo>
                    <a:pt x="71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22"/>
                  </a:lnTo>
                  <a:lnTo>
                    <a:pt x="24" y="22"/>
                  </a:lnTo>
                  <a:lnTo>
                    <a:pt x="24" y="55"/>
                  </a:lnTo>
                  <a:lnTo>
                    <a:pt x="68" y="55"/>
                  </a:lnTo>
                  <a:lnTo>
                    <a:pt x="6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21" name="Freeform 18">
            <a:extLst>
              <a:ext uri="{FF2B5EF4-FFF2-40B4-BE49-F238E27FC236}">
                <a16:creationId xmlns:a16="http://schemas.microsoft.com/office/drawing/2014/main" id="{26CD7049-6DA2-368B-49F3-8533439569EB}"/>
              </a:ext>
            </a:extLst>
          </p:cNvPr>
          <p:cNvSpPr>
            <a:spLocks/>
          </p:cNvSpPr>
          <p:nvPr/>
        </p:nvSpPr>
        <p:spPr bwMode="auto">
          <a:xfrm>
            <a:off x="3409950" y="6178550"/>
            <a:ext cx="25400" cy="19050"/>
          </a:xfrm>
          <a:custGeom>
            <a:avLst/>
            <a:gdLst>
              <a:gd name="T0" fmla="*/ 8 w 16"/>
              <a:gd name="T1" fmla="*/ 12 h 12"/>
              <a:gd name="T2" fmla="*/ 8 w 16"/>
              <a:gd name="T3" fmla="*/ 0 h 12"/>
              <a:gd name="T4" fmla="*/ 8 w 16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2">
                <a:moveTo>
                  <a:pt x="8" y="12"/>
                </a:moveTo>
                <a:cubicBezTo>
                  <a:pt x="16" y="12"/>
                  <a:pt x="16" y="0"/>
                  <a:pt x="8" y="0"/>
                </a:cubicBezTo>
                <a:cubicBezTo>
                  <a:pt x="0" y="0"/>
                  <a:pt x="0" y="12"/>
                  <a:pt x="8" y="1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A226B836-D729-0D11-FC2F-1A759BA9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3070225"/>
            <a:ext cx="53778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Use the icons from </a:t>
            </a:r>
            <a:r>
              <a:rPr kumimoji="0" lang="en-NL" altLang="en-NL" sz="1400" b="0" i="0" u="none" strike="noStrike" cap="none" normalizeH="0" baseline="0" dirty="0" err="1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fontawesome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, make them white and put them on a blue circle.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D13A5943-EE5A-E11A-0B5E-09C56637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71750"/>
            <a:ext cx="3545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FAB700"/>
                </a:solidFill>
                <a:effectLst/>
                <a:latin typeface="Linotype Univers 520 CnMedium" panose="020B0606030202020203" pitchFamily="34" charset="0"/>
              </a:rPr>
              <a:t>Subheadings can also be </a:t>
            </a:r>
            <a:r>
              <a:rPr kumimoji="0" lang="en-NL" altLang="en-NL" sz="2200" i="0" u="none" strike="noStrike" cap="none" normalizeH="0" baseline="0" dirty="0" err="1">
                <a:ln>
                  <a:noFill/>
                </a:ln>
                <a:solidFill>
                  <a:srgbClr val="FAB700"/>
                </a:solidFill>
                <a:effectLst/>
                <a:latin typeface="Linotype Univers 520 CnMedium" panose="020B0606030202020203" pitchFamily="34" charset="0"/>
              </a:rPr>
              <a:t>colored</a:t>
            </a:r>
            <a:r>
              <a:rPr kumimoji="0" lang="en-NL" altLang="en-NL" sz="2200" i="0" u="none" strike="noStrike" cap="none" normalizeH="0" baseline="0" dirty="0">
                <a:ln>
                  <a:noFill/>
                </a:ln>
                <a:solidFill>
                  <a:srgbClr val="FAB700"/>
                </a:solidFill>
                <a:effectLst/>
                <a:latin typeface="Linotype Univers 520 CnMedium" panose="020B0606030202020203" pitchFamily="34" charset="0"/>
              </a:rPr>
              <a:t>.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54EEB091-2467-D477-2D4B-B944E85C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3446463"/>
            <a:ext cx="25987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b="0" i="0" u="none" strike="noStrike" cap="none" normalizeH="0" baseline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Another one of the points to remember</a:t>
            </a: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C1A58791-A652-0D80-5ACD-2AFCABEBD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3821113"/>
            <a:ext cx="33416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b="0" i="0" u="none" strike="noStrike" cap="none" normalizeH="0" baseline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Some more information which makes a good point</a:t>
            </a: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02B7CD74-1960-615F-4D3B-4492E70B7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4195763"/>
            <a:ext cx="21177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b="0" i="0" u="none" strike="noStrike" cap="none" normalizeH="0" baseline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Something else to keep in mind</a:t>
            </a: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BC37FD91-775C-95D1-7FB2-880FE7A85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4570413"/>
            <a:ext cx="36861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400" b="0" i="0" u="none" strike="noStrike" cap="none" normalizeH="0" baseline="0">
                <a:ln>
                  <a:noFill/>
                </a:ln>
                <a:solidFill>
                  <a:srgbClr val="353535"/>
                </a:solidFill>
                <a:effectLst/>
                <a:latin typeface="Linotype Univers 420 Condensed" panose="020B0506030202020203" pitchFamily="34" charset="0"/>
              </a:rPr>
              <a:t>Making more points for the viewer to make them happy</a:t>
            </a: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blue and grey sign&#10;&#10;Description automatically generated with medium confidence">
            <a:extLst>
              <a:ext uri="{FF2B5EF4-FFF2-40B4-BE49-F238E27FC236}">
                <a16:creationId xmlns:a16="http://schemas.microsoft.com/office/drawing/2014/main" id="{8F20E0CB-6E0C-90F8-FCD1-279253C87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5" y="322389"/>
            <a:ext cx="1653618" cy="787052"/>
          </a:xfrm>
          <a:prstGeom prst="rect">
            <a:avLst/>
          </a:prstGeom>
        </p:spPr>
      </p:pic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4A5970FF-E672-12CA-8983-129FE396D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38" y="6303963"/>
            <a:ext cx="852152" cy="4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62A15927-DC18-9D54-B72F-4A23D99C303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01726" y="1295400"/>
            <a:ext cx="998855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213D5B7-23C8-81B7-E1CD-D8CEB58F64CB}"/>
              </a:ext>
            </a:extLst>
          </p:cNvPr>
          <p:cNvGrpSpPr/>
          <p:nvPr/>
        </p:nvGrpSpPr>
        <p:grpSpPr>
          <a:xfrm>
            <a:off x="3690938" y="1296988"/>
            <a:ext cx="923925" cy="923925"/>
            <a:chOff x="3690938" y="1296988"/>
            <a:chExt cx="923925" cy="923925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9FCA356-2B97-7B87-AC01-8407C3DB5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918451D-6579-6993-642E-6D8522782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4301" y="1558925"/>
              <a:ext cx="455613" cy="398463"/>
            </a:xfrm>
            <a:custGeom>
              <a:avLst/>
              <a:gdLst>
                <a:gd name="T0" fmla="*/ 153 w 306"/>
                <a:gd name="T1" fmla="*/ 248 h 267"/>
                <a:gd name="T2" fmla="*/ 306 w 306"/>
                <a:gd name="T3" fmla="*/ 124 h 267"/>
                <a:gd name="T4" fmla="*/ 153 w 306"/>
                <a:gd name="T5" fmla="*/ 0 h 267"/>
                <a:gd name="T6" fmla="*/ 0 w 306"/>
                <a:gd name="T7" fmla="*/ 124 h 267"/>
                <a:gd name="T8" fmla="*/ 29 w 306"/>
                <a:gd name="T9" fmla="*/ 196 h 267"/>
                <a:gd name="T10" fmla="*/ 16 w 306"/>
                <a:gd name="T11" fmla="*/ 234 h 267"/>
                <a:gd name="T12" fmla="*/ 7 w 306"/>
                <a:gd name="T13" fmla="*/ 247 h 267"/>
                <a:gd name="T14" fmla="*/ 4 w 306"/>
                <a:gd name="T15" fmla="*/ 250 h 267"/>
                <a:gd name="T16" fmla="*/ 3 w 306"/>
                <a:gd name="T17" fmla="*/ 251 h 267"/>
                <a:gd name="T18" fmla="*/ 3 w 306"/>
                <a:gd name="T19" fmla="*/ 251 h 267"/>
                <a:gd name="T20" fmla="*/ 3 w 306"/>
                <a:gd name="T21" fmla="*/ 251 h 267"/>
                <a:gd name="T22" fmla="*/ 3 w 306"/>
                <a:gd name="T23" fmla="*/ 251 h 267"/>
                <a:gd name="T24" fmla="*/ 3 w 306"/>
                <a:gd name="T25" fmla="*/ 251 h 267"/>
                <a:gd name="T26" fmla="*/ 3 w 306"/>
                <a:gd name="T27" fmla="*/ 251 h 267"/>
                <a:gd name="T28" fmla="*/ 1 w 306"/>
                <a:gd name="T29" fmla="*/ 261 h 267"/>
                <a:gd name="T30" fmla="*/ 10 w 306"/>
                <a:gd name="T31" fmla="*/ 267 h 267"/>
                <a:gd name="T32" fmla="*/ 59 w 306"/>
                <a:gd name="T33" fmla="*/ 256 h 267"/>
                <a:gd name="T34" fmla="*/ 91 w 306"/>
                <a:gd name="T35" fmla="*/ 238 h 267"/>
                <a:gd name="T36" fmla="*/ 153 w 306"/>
                <a:gd name="T37" fmla="*/ 248 h 267"/>
                <a:gd name="T38" fmla="*/ 77 w 306"/>
                <a:gd name="T39" fmla="*/ 143 h 267"/>
                <a:gd name="T40" fmla="*/ 58 w 306"/>
                <a:gd name="T41" fmla="*/ 124 h 267"/>
                <a:gd name="T42" fmla="*/ 77 w 306"/>
                <a:gd name="T43" fmla="*/ 105 h 267"/>
                <a:gd name="T44" fmla="*/ 96 w 306"/>
                <a:gd name="T45" fmla="*/ 124 h 267"/>
                <a:gd name="T46" fmla="*/ 77 w 306"/>
                <a:gd name="T47" fmla="*/ 143 h 267"/>
                <a:gd name="T48" fmla="*/ 153 w 306"/>
                <a:gd name="T49" fmla="*/ 143 h 267"/>
                <a:gd name="T50" fmla="*/ 134 w 306"/>
                <a:gd name="T51" fmla="*/ 124 h 267"/>
                <a:gd name="T52" fmla="*/ 153 w 306"/>
                <a:gd name="T53" fmla="*/ 105 h 267"/>
                <a:gd name="T54" fmla="*/ 172 w 306"/>
                <a:gd name="T55" fmla="*/ 124 h 267"/>
                <a:gd name="T56" fmla="*/ 153 w 306"/>
                <a:gd name="T57" fmla="*/ 143 h 267"/>
                <a:gd name="T58" fmla="*/ 248 w 306"/>
                <a:gd name="T59" fmla="*/ 124 h 267"/>
                <a:gd name="T60" fmla="*/ 229 w 306"/>
                <a:gd name="T61" fmla="*/ 143 h 267"/>
                <a:gd name="T62" fmla="*/ 210 w 306"/>
                <a:gd name="T63" fmla="*/ 124 h 267"/>
                <a:gd name="T64" fmla="*/ 229 w 306"/>
                <a:gd name="T65" fmla="*/ 105 h 267"/>
                <a:gd name="T66" fmla="*/ 248 w 306"/>
                <a:gd name="T67" fmla="*/ 12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6" h="267">
                  <a:moveTo>
                    <a:pt x="153" y="248"/>
                  </a:moveTo>
                  <a:cubicBezTo>
                    <a:pt x="237" y="248"/>
                    <a:pt x="306" y="193"/>
                    <a:pt x="306" y="124"/>
                  </a:cubicBezTo>
                  <a:cubicBezTo>
                    <a:pt x="306" y="56"/>
                    <a:pt x="237" y="0"/>
                    <a:pt x="153" y="0"/>
                  </a:cubicBezTo>
                  <a:cubicBezTo>
                    <a:pt x="69" y="0"/>
                    <a:pt x="0" y="56"/>
                    <a:pt x="0" y="124"/>
                  </a:cubicBezTo>
                  <a:cubicBezTo>
                    <a:pt x="0" y="151"/>
                    <a:pt x="11" y="176"/>
                    <a:pt x="29" y="196"/>
                  </a:cubicBezTo>
                  <a:cubicBezTo>
                    <a:pt x="28" y="211"/>
                    <a:pt x="22" y="224"/>
                    <a:pt x="16" y="234"/>
                  </a:cubicBezTo>
                  <a:cubicBezTo>
                    <a:pt x="13" y="239"/>
                    <a:pt x="9" y="244"/>
                    <a:pt x="7" y="247"/>
                  </a:cubicBezTo>
                  <a:cubicBezTo>
                    <a:pt x="6" y="248"/>
                    <a:pt x="5" y="249"/>
                    <a:pt x="4" y="250"/>
                  </a:cubicBezTo>
                  <a:cubicBezTo>
                    <a:pt x="4" y="250"/>
                    <a:pt x="4" y="251"/>
                    <a:pt x="3" y="251"/>
                  </a:cubicBezTo>
                  <a:cubicBezTo>
                    <a:pt x="3" y="251"/>
                    <a:pt x="3" y="251"/>
                    <a:pt x="3" y="251"/>
                  </a:cubicBezTo>
                  <a:cubicBezTo>
                    <a:pt x="3" y="251"/>
                    <a:pt x="3" y="251"/>
                    <a:pt x="3" y="251"/>
                  </a:cubicBezTo>
                  <a:cubicBezTo>
                    <a:pt x="3" y="251"/>
                    <a:pt x="3" y="251"/>
                    <a:pt x="3" y="251"/>
                  </a:cubicBezTo>
                  <a:cubicBezTo>
                    <a:pt x="3" y="251"/>
                    <a:pt x="3" y="251"/>
                    <a:pt x="3" y="251"/>
                  </a:cubicBezTo>
                  <a:cubicBezTo>
                    <a:pt x="3" y="251"/>
                    <a:pt x="3" y="251"/>
                    <a:pt x="3" y="251"/>
                  </a:cubicBezTo>
                  <a:cubicBezTo>
                    <a:pt x="0" y="254"/>
                    <a:pt x="0" y="258"/>
                    <a:pt x="1" y="261"/>
                  </a:cubicBezTo>
                  <a:cubicBezTo>
                    <a:pt x="3" y="265"/>
                    <a:pt x="6" y="267"/>
                    <a:pt x="10" y="267"/>
                  </a:cubicBezTo>
                  <a:cubicBezTo>
                    <a:pt x="27" y="267"/>
                    <a:pt x="44" y="262"/>
                    <a:pt x="59" y="256"/>
                  </a:cubicBezTo>
                  <a:cubicBezTo>
                    <a:pt x="72" y="250"/>
                    <a:pt x="84" y="243"/>
                    <a:pt x="91" y="238"/>
                  </a:cubicBezTo>
                  <a:cubicBezTo>
                    <a:pt x="110" y="244"/>
                    <a:pt x="131" y="248"/>
                    <a:pt x="153" y="248"/>
                  </a:cubicBezTo>
                  <a:close/>
                  <a:moveTo>
                    <a:pt x="77" y="143"/>
                  </a:moveTo>
                  <a:cubicBezTo>
                    <a:pt x="66" y="143"/>
                    <a:pt x="58" y="135"/>
                    <a:pt x="58" y="124"/>
                  </a:cubicBezTo>
                  <a:cubicBezTo>
                    <a:pt x="58" y="114"/>
                    <a:pt x="66" y="105"/>
                    <a:pt x="77" y="105"/>
                  </a:cubicBezTo>
                  <a:cubicBezTo>
                    <a:pt x="87" y="105"/>
                    <a:pt x="96" y="114"/>
                    <a:pt x="96" y="124"/>
                  </a:cubicBezTo>
                  <a:cubicBezTo>
                    <a:pt x="96" y="135"/>
                    <a:pt x="87" y="143"/>
                    <a:pt x="77" y="143"/>
                  </a:cubicBezTo>
                  <a:close/>
                  <a:moveTo>
                    <a:pt x="153" y="143"/>
                  </a:moveTo>
                  <a:cubicBezTo>
                    <a:pt x="143" y="143"/>
                    <a:pt x="134" y="135"/>
                    <a:pt x="134" y="124"/>
                  </a:cubicBezTo>
                  <a:cubicBezTo>
                    <a:pt x="134" y="114"/>
                    <a:pt x="143" y="105"/>
                    <a:pt x="153" y="105"/>
                  </a:cubicBezTo>
                  <a:cubicBezTo>
                    <a:pt x="164" y="105"/>
                    <a:pt x="172" y="114"/>
                    <a:pt x="172" y="124"/>
                  </a:cubicBezTo>
                  <a:cubicBezTo>
                    <a:pt x="172" y="135"/>
                    <a:pt x="164" y="143"/>
                    <a:pt x="153" y="143"/>
                  </a:cubicBezTo>
                  <a:close/>
                  <a:moveTo>
                    <a:pt x="248" y="124"/>
                  </a:moveTo>
                  <a:cubicBezTo>
                    <a:pt x="248" y="135"/>
                    <a:pt x="240" y="143"/>
                    <a:pt x="229" y="143"/>
                  </a:cubicBezTo>
                  <a:cubicBezTo>
                    <a:pt x="219" y="143"/>
                    <a:pt x="210" y="135"/>
                    <a:pt x="210" y="124"/>
                  </a:cubicBezTo>
                  <a:cubicBezTo>
                    <a:pt x="210" y="114"/>
                    <a:pt x="219" y="105"/>
                    <a:pt x="229" y="105"/>
                  </a:cubicBezTo>
                  <a:cubicBezTo>
                    <a:pt x="240" y="105"/>
                    <a:pt x="248" y="114"/>
                    <a:pt x="248" y="1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9CCE26-0037-2C8D-48EB-2F0EFDFD32D5}"/>
              </a:ext>
            </a:extLst>
          </p:cNvPr>
          <p:cNvGrpSpPr/>
          <p:nvPr/>
        </p:nvGrpSpPr>
        <p:grpSpPr>
          <a:xfrm>
            <a:off x="2395538" y="1296988"/>
            <a:ext cx="923925" cy="923925"/>
            <a:chOff x="2395538" y="1296988"/>
            <a:chExt cx="923925" cy="923925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A35A2856-2716-9BB4-4E32-B21130436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5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B5E69D2-2A45-D8E9-6CAE-0D5446ACF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1570038"/>
              <a:ext cx="374650" cy="374650"/>
            </a:xfrm>
            <a:custGeom>
              <a:avLst/>
              <a:gdLst>
                <a:gd name="T0" fmla="*/ 81 w 252"/>
                <a:gd name="T1" fmla="*/ 14 h 252"/>
                <a:gd name="T2" fmla="*/ 58 w 252"/>
                <a:gd name="T3" fmla="*/ 3 h 252"/>
                <a:gd name="T4" fmla="*/ 15 w 252"/>
                <a:gd name="T5" fmla="*/ 14 h 252"/>
                <a:gd name="T6" fmla="*/ 0 w 252"/>
                <a:gd name="T7" fmla="*/ 33 h 252"/>
                <a:gd name="T8" fmla="*/ 219 w 252"/>
                <a:gd name="T9" fmla="*/ 252 h 252"/>
                <a:gd name="T10" fmla="*/ 238 w 252"/>
                <a:gd name="T11" fmla="*/ 237 h 252"/>
                <a:gd name="T12" fmla="*/ 249 w 252"/>
                <a:gd name="T13" fmla="*/ 194 h 252"/>
                <a:gd name="T14" fmla="*/ 238 w 252"/>
                <a:gd name="T15" fmla="*/ 171 h 252"/>
                <a:gd name="T16" fmla="*/ 191 w 252"/>
                <a:gd name="T17" fmla="*/ 152 h 252"/>
                <a:gd name="T18" fmla="*/ 169 w 252"/>
                <a:gd name="T19" fmla="*/ 157 h 252"/>
                <a:gd name="T20" fmla="*/ 149 w 252"/>
                <a:gd name="T21" fmla="*/ 181 h 252"/>
                <a:gd name="T22" fmla="*/ 70 w 252"/>
                <a:gd name="T23" fmla="*/ 103 h 252"/>
                <a:gd name="T24" fmla="*/ 95 w 252"/>
                <a:gd name="T25" fmla="*/ 83 h 252"/>
                <a:gd name="T26" fmla="*/ 100 w 252"/>
                <a:gd name="T27" fmla="*/ 61 h 252"/>
                <a:gd name="T28" fmla="*/ 81 w 252"/>
                <a:gd name="T29" fmla="*/ 1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252">
                  <a:moveTo>
                    <a:pt x="81" y="14"/>
                  </a:moveTo>
                  <a:cubicBezTo>
                    <a:pt x="77" y="5"/>
                    <a:pt x="67" y="0"/>
                    <a:pt x="58" y="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" y="17"/>
                    <a:pt x="0" y="24"/>
                    <a:pt x="0" y="33"/>
                  </a:cubicBezTo>
                  <a:cubicBezTo>
                    <a:pt x="0" y="154"/>
                    <a:pt x="98" y="252"/>
                    <a:pt x="219" y="252"/>
                  </a:cubicBezTo>
                  <a:cubicBezTo>
                    <a:pt x="228" y="252"/>
                    <a:pt x="235" y="246"/>
                    <a:pt x="238" y="237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52" y="185"/>
                    <a:pt x="247" y="175"/>
                    <a:pt x="238" y="171"/>
                  </a:cubicBezTo>
                  <a:cubicBezTo>
                    <a:pt x="191" y="152"/>
                    <a:pt x="191" y="152"/>
                    <a:pt x="191" y="152"/>
                  </a:cubicBezTo>
                  <a:cubicBezTo>
                    <a:pt x="183" y="148"/>
                    <a:pt x="174" y="151"/>
                    <a:pt x="169" y="157"/>
                  </a:cubicBezTo>
                  <a:cubicBezTo>
                    <a:pt x="149" y="181"/>
                    <a:pt x="149" y="181"/>
                    <a:pt x="149" y="181"/>
                  </a:cubicBezTo>
                  <a:cubicBezTo>
                    <a:pt x="115" y="165"/>
                    <a:pt x="87" y="137"/>
                    <a:pt x="70" y="103"/>
                  </a:cubicBezTo>
                  <a:cubicBezTo>
                    <a:pt x="95" y="83"/>
                    <a:pt x="95" y="83"/>
                    <a:pt x="95" y="83"/>
                  </a:cubicBezTo>
                  <a:cubicBezTo>
                    <a:pt x="101" y="78"/>
                    <a:pt x="104" y="69"/>
                    <a:pt x="100" y="61"/>
                  </a:cubicBezTo>
                  <a:cubicBezTo>
                    <a:pt x="81" y="14"/>
                    <a:pt x="81" y="14"/>
                    <a:pt x="8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FA5C0C-6F0B-F4B2-F820-ED6B6CE467E8}"/>
              </a:ext>
            </a:extLst>
          </p:cNvPr>
          <p:cNvGrpSpPr/>
          <p:nvPr/>
        </p:nvGrpSpPr>
        <p:grpSpPr>
          <a:xfrm>
            <a:off x="1100138" y="1296988"/>
            <a:ext cx="923925" cy="923925"/>
            <a:chOff x="1100138" y="1296988"/>
            <a:chExt cx="923925" cy="923925"/>
          </a:xfrm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0E8E3274-151D-AC0A-09E2-B7FAAE84A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D3B2572-D05A-430C-1A40-F2F1080CA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9688" y="1558925"/>
              <a:ext cx="501650" cy="400050"/>
            </a:xfrm>
            <a:custGeom>
              <a:avLst/>
              <a:gdLst>
                <a:gd name="T0" fmla="*/ 167 w 337"/>
                <a:gd name="T1" fmla="*/ 55 h 268"/>
                <a:gd name="T2" fmla="*/ 162 w 337"/>
                <a:gd name="T3" fmla="*/ 44 h 268"/>
                <a:gd name="T4" fmla="*/ 143 w 337"/>
                <a:gd name="T5" fmla="*/ 32 h 268"/>
                <a:gd name="T6" fmla="*/ 109 w 337"/>
                <a:gd name="T7" fmla="*/ 26 h 268"/>
                <a:gd name="T8" fmla="*/ 96 w 337"/>
                <a:gd name="T9" fmla="*/ 1 h 268"/>
                <a:gd name="T10" fmla="*/ 74 w 337"/>
                <a:gd name="T11" fmla="*/ 1 h 268"/>
                <a:gd name="T12" fmla="*/ 61 w 337"/>
                <a:gd name="T13" fmla="*/ 26 h 268"/>
                <a:gd name="T14" fmla="*/ 26 w 337"/>
                <a:gd name="T15" fmla="*/ 32 h 268"/>
                <a:gd name="T16" fmla="*/ 8 w 337"/>
                <a:gd name="T17" fmla="*/ 44 h 268"/>
                <a:gd name="T18" fmla="*/ 2 w 337"/>
                <a:gd name="T19" fmla="*/ 55 h 268"/>
                <a:gd name="T20" fmla="*/ 17 w 337"/>
                <a:gd name="T21" fmla="*/ 79 h 268"/>
                <a:gd name="T22" fmla="*/ 17 w 337"/>
                <a:gd name="T23" fmla="*/ 101 h 268"/>
                <a:gd name="T24" fmla="*/ 2 w 337"/>
                <a:gd name="T25" fmla="*/ 125 h 268"/>
                <a:gd name="T26" fmla="*/ 8 w 337"/>
                <a:gd name="T27" fmla="*/ 136 h 268"/>
                <a:gd name="T28" fmla="*/ 26 w 337"/>
                <a:gd name="T29" fmla="*/ 148 h 268"/>
                <a:gd name="T30" fmla="*/ 61 w 337"/>
                <a:gd name="T31" fmla="*/ 154 h 268"/>
                <a:gd name="T32" fmla="*/ 74 w 337"/>
                <a:gd name="T33" fmla="*/ 179 h 268"/>
                <a:gd name="T34" fmla="*/ 96 w 337"/>
                <a:gd name="T35" fmla="*/ 179 h 268"/>
                <a:gd name="T36" fmla="*/ 109 w 337"/>
                <a:gd name="T37" fmla="*/ 154 h 268"/>
                <a:gd name="T38" fmla="*/ 143 w 337"/>
                <a:gd name="T39" fmla="*/ 148 h 268"/>
                <a:gd name="T40" fmla="*/ 162 w 337"/>
                <a:gd name="T41" fmla="*/ 136 h 268"/>
                <a:gd name="T42" fmla="*/ 167 w 337"/>
                <a:gd name="T43" fmla="*/ 125 h 268"/>
                <a:gd name="T44" fmla="*/ 152 w 337"/>
                <a:gd name="T45" fmla="*/ 101 h 268"/>
                <a:gd name="T46" fmla="*/ 152 w 337"/>
                <a:gd name="T47" fmla="*/ 79 h 268"/>
                <a:gd name="T48" fmla="*/ 110 w 337"/>
                <a:gd name="T49" fmla="*/ 90 h 268"/>
                <a:gd name="T50" fmla="*/ 59 w 337"/>
                <a:gd name="T51" fmla="*/ 90 h 268"/>
                <a:gd name="T52" fmla="*/ 110 w 337"/>
                <a:gd name="T53" fmla="*/ 90 h 268"/>
                <a:gd name="T54" fmla="*/ 282 w 337"/>
                <a:gd name="T55" fmla="*/ 266 h 268"/>
                <a:gd name="T56" fmla="*/ 293 w 337"/>
                <a:gd name="T57" fmla="*/ 261 h 268"/>
                <a:gd name="T58" fmla="*/ 305 w 337"/>
                <a:gd name="T59" fmla="*/ 242 h 268"/>
                <a:gd name="T60" fmla="*/ 311 w 337"/>
                <a:gd name="T61" fmla="*/ 208 h 268"/>
                <a:gd name="T62" fmla="*/ 336 w 337"/>
                <a:gd name="T63" fmla="*/ 195 h 268"/>
                <a:gd name="T64" fmla="*/ 336 w 337"/>
                <a:gd name="T65" fmla="*/ 173 h 268"/>
                <a:gd name="T66" fmla="*/ 311 w 337"/>
                <a:gd name="T67" fmla="*/ 160 h 268"/>
                <a:gd name="T68" fmla="*/ 305 w 337"/>
                <a:gd name="T69" fmla="*/ 125 h 268"/>
                <a:gd name="T70" fmla="*/ 293 w 337"/>
                <a:gd name="T71" fmla="*/ 107 h 268"/>
                <a:gd name="T72" fmla="*/ 282 w 337"/>
                <a:gd name="T73" fmla="*/ 101 h 268"/>
                <a:gd name="T74" fmla="*/ 258 w 337"/>
                <a:gd name="T75" fmla="*/ 116 h 268"/>
                <a:gd name="T76" fmla="*/ 236 w 337"/>
                <a:gd name="T77" fmla="*/ 116 h 268"/>
                <a:gd name="T78" fmla="*/ 212 w 337"/>
                <a:gd name="T79" fmla="*/ 101 h 268"/>
                <a:gd name="T80" fmla="*/ 201 w 337"/>
                <a:gd name="T81" fmla="*/ 107 h 268"/>
                <a:gd name="T82" fmla="*/ 189 w 337"/>
                <a:gd name="T83" fmla="*/ 125 h 268"/>
                <a:gd name="T84" fmla="*/ 183 w 337"/>
                <a:gd name="T85" fmla="*/ 160 h 268"/>
                <a:gd name="T86" fmla="*/ 158 w 337"/>
                <a:gd name="T87" fmla="*/ 173 h 268"/>
                <a:gd name="T88" fmla="*/ 158 w 337"/>
                <a:gd name="T89" fmla="*/ 195 h 268"/>
                <a:gd name="T90" fmla="*/ 183 w 337"/>
                <a:gd name="T91" fmla="*/ 208 h 268"/>
                <a:gd name="T92" fmla="*/ 189 w 337"/>
                <a:gd name="T93" fmla="*/ 242 h 268"/>
                <a:gd name="T94" fmla="*/ 201 w 337"/>
                <a:gd name="T95" fmla="*/ 261 h 268"/>
                <a:gd name="T96" fmla="*/ 212 w 337"/>
                <a:gd name="T97" fmla="*/ 266 h 268"/>
                <a:gd name="T98" fmla="*/ 236 w 337"/>
                <a:gd name="T99" fmla="*/ 251 h 268"/>
                <a:gd name="T100" fmla="*/ 258 w 337"/>
                <a:gd name="T101" fmla="*/ 251 h 268"/>
                <a:gd name="T102" fmla="*/ 247 w 337"/>
                <a:gd name="T103" fmla="*/ 209 h 268"/>
                <a:gd name="T104" fmla="*/ 247 w 337"/>
                <a:gd name="T105" fmla="*/ 158 h 268"/>
                <a:gd name="T106" fmla="*/ 247 w 337"/>
                <a:gd name="T107" fmla="*/ 20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7" h="268">
                  <a:moveTo>
                    <a:pt x="164" y="68"/>
                  </a:moveTo>
                  <a:cubicBezTo>
                    <a:pt x="168" y="65"/>
                    <a:pt x="169" y="59"/>
                    <a:pt x="167" y="55"/>
                  </a:cubicBezTo>
                  <a:cubicBezTo>
                    <a:pt x="166" y="52"/>
                    <a:pt x="165" y="49"/>
                    <a:pt x="163" y="46"/>
                  </a:cubicBezTo>
                  <a:cubicBezTo>
                    <a:pt x="162" y="44"/>
                    <a:pt x="162" y="44"/>
                    <a:pt x="162" y="44"/>
                  </a:cubicBezTo>
                  <a:cubicBezTo>
                    <a:pt x="160" y="41"/>
                    <a:pt x="158" y="38"/>
                    <a:pt x="157" y="36"/>
                  </a:cubicBezTo>
                  <a:cubicBezTo>
                    <a:pt x="153" y="32"/>
                    <a:pt x="148" y="30"/>
                    <a:pt x="143" y="32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3" y="32"/>
                    <a:pt x="116" y="28"/>
                    <a:pt x="109" y="26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5" y="5"/>
                    <a:pt x="101" y="1"/>
                    <a:pt x="96" y="1"/>
                  </a:cubicBezTo>
                  <a:cubicBezTo>
                    <a:pt x="92" y="0"/>
                    <a:pt x="89" y="0"/>
                    <a:pt x="85" y="0"/>
                  </a:cubicBezTo>
                  <a:cubicBezTo>
                    <a:pt x="81" y="0"/>
                    <a:pt x="78" y="0"/>
                    <a:pt x="74" y="1"/>
                  </a:cubicBezTo>
                  <a:cubicBezTo>
                    <a:pt x="69" y="1"/>
                    <a:pt x="65" y="5"/>
                    <a:pt x="64" y="10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54" y="28"/>
                    <a:pt x="47" y="32"/>
                    <a:pt x="41" y="3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0"/>
                    <a:pt x="16" y="32"/>
                    <a:pt x="13" y="36"/>
                  </a:cubicBezTo>
                  <a:cubicBezTo>
                    <a:pt x="11" y="38"/>
                    <a:pt x="10" y="41"/>
                    <a:pt x="8" y="44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9"/>
                    <a:pt x="3" y="52"/>
                    <a:pt x="2" y="55"/>
                  </a:cubicBezTo>
                  <a:cubicBezTo>
                    <a:pt x="0" y="59"/>
                    <a:pt x="2" y="65"/>
                    <a:pt x="6" y="68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82"/>
                    <a:pt x="17" y="86"/>
                    <a:pt x="17" y="90"/>
                  </a:cubicBezTo>
                  <a:cubicBezTo>
                    <a:pt x="17" y="94"/>
                    <a:pt x="17" y="97"/>
                    <a:pt x="17" y="101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2" y="115"/>
                    <a:pt x="0" y="120"/>
                    <a:pt x="2" y="125"/>
                  </a:cubicBezTo>
                  <a:cubicBezTo>
                    <a:pt x="3" y="128"/>
                    <a:pt x="5" y="131"/>
                    <a:pt x="6" y="133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10" y="139"/>
                    <a:pt x="11" y="141"/>
                    <a:pt x="13" y="144"/>
                  </a:cubicBezTo>
                  <a:cubicBezTo>
                    <a:pt x="16" y="148"/>
                    <a:pt x="22" y="149"/>
                    <a:pt x="26" y="148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7" y="147"/>
                    <a:pt x="54" y="151"/>
                    <a:pt x="61" y="154"/>
                  </a:cubicBezTo>
                  <a:cubicBezTo>
                    <a:pt x="64" y="169"/>
                    <a:pt x="64" y="169"/>
                    <a:pt x="64" y="169"/>
                  </a:cubicBezTo>
                  <a:cubicBezTo>
                    <a:pt x="65" y="174"/>
                    <a:pt x="69" y="178"/>
                    <a:pt x="74" y="179"/>
                  </a:cubicBezTo>
                  <a:cubicBezTo>
                    <a:pt x="77" y="179"/>
                    <a:pt x="81" y="180"/>
                    <a:pt x="85" y="180"/>
                  </a:cubicBezTo>
                  <a:cubicBezTo>
                    <a:pt x="88" y="180"/>
                    <a:pt x="92" y="179"/>
                    <a:pt x="96" y="179"/>
                  </a:cubicBezTo>
                  <a:cubicBezTo>
                    <a:pt x="101" y="178"/>
                    <a:pt x="105" y="174"/>
                    <a:pt x="106" y="169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6" y="151"/>
                    <a:pt x="122" y="147"/>
                    <a:pt x="128" y="143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8" y="149"/>
                    <a:pt x="153" y="148"/>
                    <a:pt x="156" y="144"/>
                  </a:cubicBezTo>
                  <a:cubicBezTo>
                    <a:pt x="158" y="141"/>
                    <a:pt x="160" y="139"/>
                    <a:pt x="162" y="136"/>
                  </a:cubicBezTo>
                  <a:cubicBezTo>
                    <a:pt x="163" y="133"/>
                    <a:pt x="163" y="133"/>
                    <a:pt x="163" y="133"/>
                  </a:cubicBezTo>
                  <a:cubicBezTo>
                    <a:pt x="165" y="130"/>
                    <a:pt x="166" y="128"/>
                    <a:pt x="167" y="125"/>
                  </a:cubicBezTo>
                  <a:cubicBezTo>
                    <a:pt x="169" y="120"/>
                    <a:pt x="168" y="115"/>
                    <a:pt x="164" y="112"/>
                  </a:cubicBezTo>
                  <a:cubicBezTo>
                    <a:pt x="152" y="101"/>
                    <a:pt x="152" y="101"/>
                    <a:pt x="152" y="101"/>
                  </a:cubicBezTo>
                  <a:cubicBezTo>
                    <a:pt x="153" y="97"/>
                    <a:pt x="153" y="94"/>
                    <a:pt x="153" y="90"/>
                  </a:cubicBezTo>
                  <a:cubicBezTo>
                    <a:pt x="153" y="86"/>
                    <a:pt x="153" y="82"/>
                    <a:pt x="152" y="79"/>
                  </a:cubicBezTo>
                  <a:cubicBezTo>
                    <a:pt x="164" y="68"/>
                    <a:pt x="164" y="68"/>
                    <a:pt x="164" y="68"/>
                  </a:cubicBezTo>
                  <a:close/>
                  <a:moveTo>
                    <a:pt x="110" y="90"/>
                  </a:moveTo>
                  <a:cubicBezTo>
                    <a:pt x="110" y="104"/>
                    <a:pt x="99" y="115"/>
                    <a:pt x="85" y="115"/>
                  </a:cubicBezTo>
                  <a:cubicBezTo>
                    <a:pt x="71" y="115"/>
                    <a:pt x="59" y="104"/>
                    <a:pt x="59" y="90"/>
                  </a:cubicBezTo>
                  <a:cubicBezTo>
                    <a:pt x="59" y="76"/>
                    <a:pt x="71" y="64"/>
                    <a:pt x="85" y="64"/>
                  </a:cubicBezTo>
                  <a:cubicBezTo>
                    <a:pt x="99" y="64"/>
                    <a:pt x="110" y="76"/>
                    <a:pt x="110" y="90"/>
                  </a:cubicBezTo>
                  <a:close/>
                  <a:moveTo>
                    <a:pt x="269" y="263"/>
                  </a:moveTo>
                  <a:cubicBezTo>
                    <a:pt x="272" y="267"/>
                    <a:pt x="278" y="268"/>
                    <a:pt x="282" y="266"/>
                  </a:cubicBezTo>
                  <a:cubicBezTo>
                    <a:pt x="285" y="265"/>
                    <a:pt x="288" y="264"/>
                    <a:pt x="291" y="262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6" y="259"/>
                    <a:pt x="299" y="257"/>
                    <a:pt x="301" y="256"/>
                  </a:cubicBezTo>
                  <a:cubicBezTo>
                    <a:pt x="305" y="252"/>
                    <a:pt x="307" y="247"/>
                    <a:pt x="305" y="242"/>
                  </a:cubicBezTo>
                  <a:cubicBezTo>
                    <a:pt x="300" y="227"/>
                    <a:pt x="300" y="227"/>
                    <a:pt x="300" y="227"/>
                  </a:cubicBezTo>
                  <a:cubicBezTo>
                    <a:pt x="305" y="222"/>
                    <a:pt x="309" y="215"/>
                    <a:pt x="311" y="208"/>
                  </a:cubicBezTo>
                  <a:cubicBezTo>
                    <a:pt x="327" y="205"/>
                    <a:pt x="327" y="205"/>
                    <a:pt x="327" y="205"/>
                  </a:cubicBezTo>
                  <a:cubicBezTo>
                    <a:pt x="332" y="204"/>
                    <a:pt x="336" y="200"/>
                    <a:pt x="336" y="195"/>
                  </a:cubicBezTo>
                  <a:cubicBezTo>
                    <a:pt x="337" y="191"/>
                    <a:pt x="337" y="188"/>
                    <a:pt x="337" y="184"/>
                  </a:cubicBezTo>
                  <a:cubicBezTo>
                    <a:pt x="337" y="180"/>
                    <a:pt x="337" y="177"/>
                    <a:pt x="336" y="173"/>
                  </a:cubicBezTo>
                  <a:cubicBezTo>
                    <a:pt x="336" y="168"/>
                    <a:pt x="332" y="164"/>
                    <a:pt x="327" y="163"/>
                  </a:cubicBezTo>
                  <a:cubicBezTo>
                    <a:pt x="311" y="160"/>
                    <a:pt x="311" y="160"/>
                    <a:pt x="311" y="160"/>
                  </a:cubicBezTo>
                  <a:cubicBezTo>
                    <a:pt x="309" y="153"/>
                    <a:pt x="305" y="146"/>
                    <a:pt x="300" y="140"/>
                  </a:cubicBezTo>
                  <a:cubicBezTo>
                    <a:pt x="305" y="125"/>
                    <a:pt x="305" y="125"/>
                    <a:pt x="305" y="125"/>
                  </a:cubicBezTo>
                  <a:cubicBezTo>
                    <a:pt x="307" y="121"/>
                    <a:pt x="305" y="115"/>
                    <a:pt x="301" y="112"/>
                  </a:cubicBezTo>
                  <a:cubicBezTo>
                    <a:pt x="299" y="110"/>
                    <a:pt x="296" y="109"/>
                    <a:pt x="293" y="107"/>
                  </a:cubicBezTo>
                  <a:cubicBezTo>
                    <a:pt x="291" y="105"/>
                    <a:pt x="291" y="105"/>
                    <a:pt x="291" y="105"/>
                  </a:cubicBezTo>
                  <a:cubicBezTo>
                    <a:pt x="288" y="104"/>
                    <a:pt x="285" y="103"/>
                    <a:pt x="282" y="101"/>
                  </a:cubicBezTo>
                  <a:cubicBezTo>
                    <a:pt x="278" y="99"/>
                    <a:pt x="272" y="101"/>
                    <a:pt x="269" y="105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5" y="116"/>
                    <a:pt x="251" y="116"/>
                    <a:pt x="247" y="116"/>
                  </a:cubicBezTo>
                  <a:cubicBezTo>
                    <a:pt x="243" y="116"/>
                    <a:pt x="240" y="116"/>
                    <a:pt x="236" y="116"/>
                  </a:cubicBezTo>
                  <a:cubicBezTo>
                    <a:pt x="225" y="105"/>
                    <a:pt x="225" y="105"/>
                    <a:pt x="225" y="105"/>
                  </a:cubicBezTo>
                  <a:cubicBezTo>
                    <a:pt x="222" y="101"/>
                    <a:pt x="217" y="99"/>
                    <a:pt x="212" y="101"/>
                  </a:cubicBezTo>
                  <a:cubicBezTo>
                    <a:pt x="209" y="103"/>
                    <a:pt x="207" y="104"/>
                    <a:pt x="204" y="105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198" y="109"/>
                    <a:pt x="196" y="110"/>
                    <a:pt x="193" y="112"/>
                  </a:cubicBezTo>
                  <a:cubicBezTo>
                    <a:pt x="189" y="115"/>
                    <a:pt x="188" y="121"/>
                    <a:pt x="189" y="125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0" y="146"/>
                    <a:pt x="186" y="153"/>
                    <a:pt x="183" y="160"/>
                  </a:cubicBezTo>
                  <a:cubicBezTo>
                    <a:pt x="168" y="163"/>
                    <a:pt x="168" y="163"/>
                    <a:pt x="168" y="163"/>
                  </a:cubicBezTo>
                  <a:cubicBezTo>
                    <a:pt x="163" y="164"/>
                    <a:pt x="159" y="168"/>
                    <a:pt x="158" y="173"/>
                  </a:cubicBezTo>
                  <a:cubicBezTo>
                    <a:pt x="158" y="176"/>
                    <a:pt x="158" y="180"/>
                    <a:pt x="158" y="184"/>
                  </a:cubicBezTo>
                  <a:cubicBezTo>
                    <a:pt x="158" y="187"/>
                    <a:pt x="158" y="191"/>
                    <a:pt x="158" y="195"/>
                  </a:cubicBezTo>
                  <a:cubicBezTo>
                    <a:pt x="159" y="200"/>
                    <a:pt x="163" y="204"/>
                    <a:pt x="168" y="205"/>
                  </a:cubicBezTo>
                  <a:cubicBezTo>
                    <a:pt x="183" y="208"/>
                    <a:pt x="183" y="208"/>
                    <a:pt x="183" y="208"/>
                  </a:cubicBezTo>
                  <a:cubicBezTo>
                    <a:pt x="186" y="215"/>
                    <a:pt x="190" y="221"/>
                    <a:pt x="194" y="227"/>
                  </a:cubicBezTo>
                  <a:cubicBezTo>
                    <a:pt x="189" y="242"/>
                    <a:pt x="189" y="242"/>
                    <a:pt x="189" y="242"/>
                  </a:cubicBezTo>
                  <a:cubicBezTo>
                    <a:pt x="188" y="247"/>
                    <a:pt x="189" y="252"/>
                    <a:pt x="193" y="255"/>
                  </a:cubicBezTo>
                  <a:cubicBezTo>
                    <a:pt x="196" y="257"/>
                    <a:pt x="198" y="259"/>
                    <a:pt x="201" y="261"/>
                  </a:cubicBezTo>
                  <a:cubicBezTo>
                    <a:pt x="204" y="262"/>
                    <a:pt x="204" y="262"/>
                    <a:pt x="204" y="262"/>
                  </a:cubicBezTo>
                  <a:cubicBezTo>
                    <a:pt x="207" y="264"/>
                    <a:pt x="209" y="265"/>
                    <a:pt x="212" y="266"/>
                  </a:cubicBezTo>
                  <a:cubicBezTo>
                    <a:pt x="217" y="268"/>
                    <a:pt x="222" y="267"/>
                    <a:pt x="226" y="263"/>
                  </a:cubicBezTo>
                  <a:cubicBezTo>
                    <a:pt x="236" y="251"/>
                    <a:pt x="236" y="251"/>
                    <a:pt x="236" y="251"/>
                  </a:cubicBezTo>
                  <a:cubicBezTo>
                    <a:pt x="240" y="252"/>
                    <a:pt x="243" y="252"/>
                    <a:pt x="247" y="252"/>
                  </a:cubicBezTo>
                  <a:cubicBezTo>
                    <a:pt x="251" y="252"/>
                    <a:pt x="255" y="252"/>
                    <a:pt x="258" y="251"/>
                  </a:cubicBezTo>
                  <a:cubicBezTo>
                    <a:pt x="269" y="263"/>
                    <a:pt x="269" y="263"/>
                    <a:pt x="269" y="263"/>
                  </a:cubicBezTo>
                  <a:close/>
                  <a:moveTo>
                    <a:pt x="247" y="209"/>
                  </a:moveTo>
                  <a:cubicBezTo>
                    <a:pt x="233" y="209"/>
                    <a:pt x="222" y="198"/>
                    <a:pt x="222" y="184"/>
                  </a:cubicBezTo>
                  <a:cubicBezTo>
                    <a:pt x="222" y="170"/>
                    <a:pt x="233" y="158"/>
                    <a:pt x="247" y="158"/>
                  </a:cubicBezTo>
                  <a:cubicBezTo>
                    <a:pt x="261" y="158"/>
                    <a:pt x="273" y="170"/>
                    <a:pt x="273" y="184"/>
                  </a:cubicBezTo>
                  <a:cubicBezTo>
                    <a:pt x="273" y="198"/>
                    <a:pt x="261" y="209"/>
                    <a:pt x="247" y="2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27C6433-822F-256B-5B20-237B29579926}"/>
              </a:ext>
            </a:extLst>
          </p:cNvPr>
          <p:cNvGrpSpPr/>
          <p:nvPr/>
        </p:nvGrpSpPr>
        <p:grpSpPr>
          <a:xfrm>
            <a:off x="4986338" y="1296988"/>
            <a:ext cx="923925" cy="923925"/>
            <a:chOff x="4986338" y="1296988"/>
            <a:chExt cx="923925" cy="923925"/>
          </a:xfrm>
        </p:grpSpPr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290E20A8-4522-A81B-A2DC-68370AADB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D0533F97-5764-4966-9F56-738CD079FE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138" y="1504950"/>
              <a:ext cx="568325" cy="454025"/>
            </a:xfrm>
            <a:custGeom>
              <a:avLst/>
              <a:gdLst>
                <a:gd name="T0" fmla="*/ 124 w 382"/>
                <a:gd name="T1" fmla="*/ 209 h 304"/>
                <a:gd name="T2" fmla="*/ 248 w 382"/>
                <a:gd name="T3" fmla="*/ 105 h 304"/>
                <a:gd name="T4" fmla="*/ 124 w 382"/>
                <a:gd name="T5" fmla="*/ 0 h 304"/>
                <a:gd name="T6" fmla="*/ 1 w 382"/>
                <a:gd name="T7" fmla="*/ 105 h 304"/>
                <a:gd name="T8" fmla="*/ 24 w 382"/>
                <a:gd name="T9" fmla="*/ 166 h 304"/>
                <a:gd name="T10" fmla="*/ 16 w 382"/>
                <a:gd name="T11" fmla="*/ 181 h 304"/>
                <a:gd name="T12" fmla="*/ 8 w 382"/>
                <a:gd name="T13" fmla="*/ 189 h 304"/>
                <a:gd name="T14" fmla="*/ 5 w 382"/>
                <a:gd name="T15" fmla="*/ 191 h 304"/>
                <a:gd name="T16" fmla="*/ 5 w 382"/>
                <a:gd name="T17" fmla="*/ 192 h 304"/>
                <a:gd name="T18" fmla="*/ 5 w 382"/>
                <a:gd name="T19" fmla="*/ 192 h 304"/>
                <a:gd name="T20" fmla="*/ 5 w 382"/>
                <a:gd name="T21" fmla="*/ 192 h 304"/>
                <a:gd name="T22" fmla="*/ 5 w 382"/>
                <a:gd name="T23" fmla="*/ 192 h 304"/>
                <a:gd name="T24" fmla="*/ 1 w 382"/>
                <a:gd name="T25" fmla="*/ 203 h 304"/>
                <a:gd name="T26" fmla="*/ 10 w 382"/>
                <a:gd name="T27" fmla="*/ 209 h 304"/>
                <a:gd name="T28" fmla="*/ 47 w 382"/>
                <a:gd name="T29" fmla="*/ 202 h 304"/>
                <a:gd name="T30" fmla="*/ 62 w 382"/>
                <a:gd name="T31" fmla="*/ 195 h 304"/>
                <a:gd name="T32" fmla="*/ 124 w 382"/>
                <a:gd name="T33" fmla="*/ 209 h 304"/>
                <a:gd name="T34" fmla="*/ 267 w 382"/>
                <a:gd name="T35" fmla="*/ 105 h 304"/>
                <a:gd name="T36" fmla="*/ 138 w 382"/>
                <a:gd name="T37" fmla="*/ 228 h 304"/>
                <a:gd name="T38" fmla="*/ 258 w 382"/>
                <a:gd name="T39" fmla="*/ 304 h 304"/>
                <a:gd name="T40" fmla="*/ 320 w 382"/>
                <a:gd name="T41" fmla="*/ 290 h 304"/>
                <a:gd name="T42" fmla="*/ 335 w 382"/>
                <a:gd name="T43" fmla="*/ 297 h 304"/>
                <a:gd name="T44" fmla="*/ 372 w 382"/>
                <a:gd name="T45" fmla="*/ 304 h 304"/>
                <a:gd name="T46" fmla="*/ 381 w 382"/>
                <a:gd name="T47" fmla="*/ 298 h 304"/>
                <a:gd name="T48" fmla="*/ 377 w 382"/>
                <a:gd name="T49" fmla="*/ 287 h 304"/>
                <a:gd name="T50" fmla="*/ 377 w 382"/>
                <a:gd name="T51" fmla="*/ 287 h 304"/>
                <a:gd name="T52" fmla="*/ 377 w 382"/>
                <a:gd name="T53" fmla="*/ 287 h 304"/>
                <a:gd name="T54" fmla="*/ 377 w 382"/>
                <a:gd name="T55" fmla="*/ 287 h 304"/>
                <a:gd name="T56" fmla="*/ 377 w 382"/>
                <a:gd name="T57" fmla="*/ 286 h 304"/>
                <a:gd name="T58" fmla="*/ 374 w 382"/>
                <a:gd name="T59" fmla="*/ 284 h 304"/>
                <a:gd name="T60" fmla="*/ 366 w 382"/>
                <a:gd name="T61" fmla="*/ 276 h 304"/>
                <a:gd name="T62" fmla="*/ 358 w 382"/>
                <a:gd name="T63" fmla="*/ 261 h 304"/>
                <a:gd name="T64" fmla="*/ 381 w 382"/>
                <a:gd name="T65" fmla="*/ 200 h 304"/>
                <a:gd name="T66" fmla="*/ 267 w 382"/>
                <a:gd name="T67" fmla="*/ 95 h 304"/>
                <a:gd name="T68" fmla="*/ 267 w 382"/>
                <a:gd name="T69" fmla="*/ 104 h 304"/>
                <a:gd name="T70" fmla="*/ 267 w 382"/>
                <a:gd name="T71" fmla="*/ 10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2" h="304">
                  <a:moveTo>
                    <a:pt x="124" y="209"/>
                  </a:moveTo>
                  <a:cubicBezTo>
                    <a:pt x="193" y="209"/>
                    <a:pt x="248" y="162"/>
                    <a:pt x="248" y="105"/>
                  </a:cubicBezTo>
                  <a:cubicBezTo>
                    <a:pt x="248" y="47"/>
                    <a:pt x="193" y="0"/>
                    <a:pt x="124" y="0"/>
                  </a:cubicBezTo>
                  <a:cubicBezTo>
                    <a:pt x="56" y="0"/>
                    <a:pt x="1" y="47"/>
                    <a:pt x="1" y="105"/>
                  </a:cubicBezTo>
                  <a:cubicBezTo>
                    <a:pt x="1" y="127"/>
                    <a:pt x="10" y="149"/>
                    <a:pt x="24" y="166"/>
                  </a:cubicBezTo>
                  <a:cubicBezTo>
                    <a:pt x="22" y="172"/>
                    <a:pt x="19" y="177"/>
                    <a:pt x="16" y="181"/>
                  </a:cubicBezTo>
                  <a:cubicBezTo>
                    <a:pt x="13" y="184"/>
                    <a:pt x="10" y="187"/>
                    <a:pt x="8" y="189"/>
                  </a:cubicBezTo>
                  <a:cubicBezTo>
                    <a:pt x="7" y="190"/>
                    <a:pt x="6" y="191"/>
                    <a:pt x="5" y="191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1" y="194"/>
                    <a:pt x="0" y="199"/>
                    <a:pt x="1" y="203"/>
                  </a:cubicBezTo>
                  <a:cubicBezTo>
                    <a:pt x="3" y="206"/>
                    <a:pt x="6" y="209"/>
                    <a:pt x="10" y="209"/>
                  </a:cubicBezTo>
                  <a:cubicBezTo>
                    <a:pt x="23" y="209"/>
                    <a:pt x="36" y="206"/>
                    <a:pt x="47" y="202"/>
                  </a:cubicBezTo>
                  <a:cubicBezTo>
                    <a:pt x="53" y="200"/>
                    <a:pt x="58" y="197"/>
                    <a:pt x="62" y="195"/>
                  </a:cubicBezTo>
                  <a:cubicBezTo>
                    <a:pt x="81" y="204"/>
                    <a:pt x="102" y="209"/>
                    <a:pt x="124" y="209"/>
                  </a:cubicBezTo>
                  <a:close/>
                  <a:moveTo>
                    <a:pt x="267" y="105"/>
                  </a:moveTo>
                  <a:cubicBezTo>
                    <a:pt x="267" y="171"/>
                    <a:pt x="208" y="222"/>
                    <a:pt x="138" y="228"/>
                  </a:cubicBezTo>
                  <a:cubicBezTo>
                    <a:pt x="153" y="272"/>
                    <a:pt x="201" y="304"/>
                    <a:pt x="258" y="304"/>
                  </a:cubicBezTo>
                  <a:cubicBezTo>
                    <a:pt x="280" y="304"/>
                    <a:pt x="302" y="299"/>
                    <a:pt x="320" y="290"/>
                  </a:cubicBezTo>
                  <a:cubicBezTo>
                    <a:pt x="324" y="292"/>
                    <a:pt x="329" y="295"/>
                    <a:pt x="335" y="297"/>
                  </a:cubicBezTo>
                  <a:cubicBezTo>
                    <a:pt x="346" y="301"/>
                    <a:pt x="359" y="304"/>
                    <a:pt x="372" y="304"/>
                  </a:cubicBezTo>
                  <a:cubicBezTo>
                    <a:pt x="376" y="304"/>
                    <a:pt x="380" y="302"/>
                    <a:pt x="381" y="298"/>
                  </a:cubicBezTo>
                  <a:cubicBezTo>
                    <a:pt x="382" y="294"/>
                    <a:pt x="381" y="289"/>
                    <a:pt x="377" y="287"/>
                  </a:cubicBezTo>
                  <a:cubicBezTo>
                    <a:pt x="377" y="287"/>
                    <a:pt x="377" y="287"/>
                    <a:pt x="377" y="287"/>
                  </a:cubicBezTo>
                  <a:cubicBezTo>
                    <a:pt x="377" y="287"/>
                    <a:pt x="377" y="287"/>
                    <a:pt x="377" y="287"/>
                  </a:cubicBezTo>
                  <a:cubicBezTo>
                    <a:pt x="377" y="287"/>
                    <a:pt x="377" y="287"/>
                    <a:pt x="377" y="287"/>
                  </a:cubicBezTo>
                  <a:cubicBezTo>
                    <a:pt x="377" y="287"/>
                    <a:pt x="377" y="287"/>
                    <a:pt x="377" y="286"/>
                  </a:cubicBezTo>
                  <a:cubicBezTo>
                    <a:pt x="376" y="286"/>
                    <a:pt x="375" y="285"/>
                    <a:pt x="374" y="284"/>
                  </a:cubicBezTo>
                  <a:cubicBezTo>
                    <a:pt x="372" y="282"/>
                    <a:pt x="369" y="279"/>
                    <a:pt x="366" y="276"/>
                  </a:cubicBezTo>
                  <a:cubicBezTo>
                    <a:pt x="363" y="272"/>
                    <a:pt x="360" y="267"/>
                    <a:pt x="358" y="261"/>
                  </a:cubicBezTo>
                  <a:cubicBezTo>
                    <a:pt x="372" y="244"/>
                    <a:pt x="381" y="223"/>
                    <a:pt x="381" y="200"/>
                  </a:cubicBezTo>
                  <a:cubicBezTo>
                    <a:pt x="381" y="144"/>
                    <a:pt x="331" y="99"/>
                    <a:pt x="267" y="95"/>
                  </a:cubicBezTo>
                  <a:cubicBezTo>
                    <a:pt x="267" y="98"/>
                    <a:pt x="267" y="101"/>
                    <a:pt x="267" y="104"/>
                  </a:cubicBezTo>
                  <a:lnTo>
                    <a:pt x="267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E9BF820-41EF-FF00-7E3D-B83B56655504}"/>
              </a:ext>
            </a:extLst>
          </p:cNvPr>
          <p:cNvGrpSpPr/>
          <p:nvPr/>
        </p:nvGrpSpPr>
        <p:grpSpPr>
          <a:xfrm>
            <a:off x="6281738" y="2528888"/>
            <a:ext cx="923925" cy="922338"/>
            <a:chOff x="6281738" y="2528888"/>
            <a:chExt cx="923925" cy="922338"/>
          </a:xfrm>
        </p:grpSpPr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6BB415A5-6F80-BD25-0CE5-FAA59BCCE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AB80AF3B-4905-C40D-C4C9-B69851527C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6688" y="2730500"/>
              <a:ext cx="455613" cy="519113"/>
            </a:xfrm>
            <a:custGeom>
              <a:avLst/>
              <a:gdLst>
                <a:gd name="T0" fmla="*/ 87 w 306"/>
                <a:gd name="T1" fmla="*/ 0 h 349"/>
                <a:gd name="T2" fmla="*/ 71 w 306"/>
                <a:gd name="T3" fmla="*/ 44 h 349"/>
                <a:gd name="T4" fmla="*/ 0 w 306"/>
                <a:gd name="T5" fmla="*/ 87 h 349"/>
                <a:gd name="T6" fmla="*/ 0 w 306"/>
                <a:gd name="T7" fmla="*/ 131 h 349"/>
                <a:gd name="T8" fmla="*/ 44 w 306"/>
                <a:gd name="T9" fmla="*/ 349 h 349"/>
                <a:gd name="T10" fmla="*/ 306 w 306"/>
                <a:gd name="T11" fmla="*/ 306 h 349"/>
                <a:gd name="T12" fmla="*/ 306 w 306"/>
                <a:gd name="T13" fmla="*/ 98 h 349"/>
                <a:gd name="T14" fmla="*/ 262 w 306"/>
                <a:gd name="T15" fmla="*/ 44 h 349"/>
                <a:gd name="T16" fmla="*/ 235 w 306"/>
                <a:gd name="T17" fmla="*/ 16 h 349"/>
                <a:gd name="T18" fmla="*/ 202 w 306"/>
                <a:gd name="T19" fmla="*/ 16 h 349"/>
                <a:gd name="T20" fmla="*/ 104 w 306"/>
                <a:gd name="T21" fmla="*/ 44 h 349"/>
                <a:gd name="T22" fmla="*/ 33 w 306"/>
                <a:gd name="T23" fmla="*/ 131 h 349"/>
                <a:gd name="T24" fmla="*/ 87 w 306"/>
                <a:gd name="T25" fmla="*/ 169 h 349"/>
                <a:gd name="T26" fmla="*/ 33 w 306"/>
                <a:gd name="T27" fmla="*/ 131 h 349"/>
                <a:gd name="T28" fmla="*/ 87 w 306"/>
                <a:gd name="T29" fmla="*/ 202 h 349"/>
                <a:gd name="T30" fmla="*/ 33 w 306"/>
                <a:gd name="T31" fmla="*/ 246 h 349"/>
                <a:gd name="T32" fmla="*/ 120 w 306"/>
                <a:gd name="T33" fmla="*/ 202 h 349"/>
                <a:gd name="T34" fmla="*/ 186 w 306"/>
                <a:gd name="T35" fmla="*/ 246 h 349"/>
                <a:gd name="T36" fmla="*/ 120 w 306"/>
                <a:gd name="T37" fmla="*/ 202 h 349"/>
                <a:gd name="T38" fmla="*/ 273 w 306"/>
                <a:gd name="T39" fmla="*/ 202 h 349"/>
                <a:gd name="T40" fmla="*/ 219 w 306"/>
                <a:gd name="T41" fmla="*/ 246 h 349"/>
                <a:gd name="T42" fmla="*/ 273 w 306"/>
                <a:gd name="T43" fmla="*/ 169 h 349"/>
                <a:gd name="T44" fmla="*/ 219 w 306"/>
                <a:gd name="T45" fmla="*/ 131 h 349"/>
                <a:gd name="T46" fmla="*/ 273 w 306"/>
                <a:gd name="T47" fmla="*/ 169 h 349"/>
                <a:gd name="T48" fmla="*/ 273 w 306"/>
                <a:gd name="T49" fmla="*/ 306 h 349"/>
                <a:gd name="T50" fmla="*/ 219 w 306"/>
                <a:gd name="T51" fmla="*/ 317 h 349"/>
                <a:gd name="T52" fmla="*/ 273 w 306"/>
                <a:gd name="T53" fmla="*/ 278 h 349"/>
                <a:gd name="T54" fmla="*/ 186 w 306"/>
                <a:gd name="T55" fmla="*/ 317 h 349"/>
                <a:gd name="T56" fmla="*/ 120 w 306"/>
                <a:gd name="T57" fmla="*/ 278 h 349"/>
                <a:gd name="T58" fmla="*/ 87 w 306"/>
                <a:gd name="T59" fmla="*/ 278 h 349"/>
                <a:gd name="T60" fmla="*/ 44 w 306"/>
                <a:gd name="T61" fmla="*/ 317 h 349"/>
                <a:gd name="T62" fmla="*/ 33 w 306"/>
                <a:gd name="T63" fmla="*/ 278 h 349"/>
                <a:gd name="T64" fmla="*/ 186 w 306"/>
                <a:gd name="T65" fmla="*/ 169 h 349"/>
                <a:gd name="T66" fmla="*/ 120 w 306"/>
                <a:gd name="T67" fmla="*/ 131 h 349"/>
                <a:gd name="T68" fmla="*/ 186 w 306"/>
                <a:gd name="T69" fmla="*/ 16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6" h="349">
                  <a:moveTo>
                    <a:pt x="104" y="16"/>
                  </a:moveTo>
                  <a:cubicBezTo>
                    <a:pt x="104" y="7"/>
                    <a:pt x="97" y="0"/>
                    <a:pt x="87" y="0"/>
                  </a:cubicBezTo>
                  <a:cubicBezTo>
                    <a:pt x="78" y="0"/>
                    <a:pt x="71" y="7"/>
                    <a:pt x="71" y="16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0" y="44"/>
                    <a:pt x="0" y="63"/>
                    <a:pt x="0" y="8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330"/>
                    <a:pt x="20" y="349"/>
                    <a:pt x="44" y="349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86" y="349"/>
                    <a:pt x="306" y="330"/>
                    <a:pt x="306" y="306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98"/>
                    <a:pt x="306" y="98"/>
                    <a:pt x="306" y="98"/>
                  </a:cubicBezTo>
                  <a:cubicBezTo>
                    <a:pt x="306" y="87"/>
                    <a:pt x="306" y="87"/>
                    <a:pt x="306" y="87"/>
                  </a:cubicBezTo>
                  <a:cubicBezTo>
                    <a:pt x="306" y="63"/>
                    <a:pt x="286" y="44"/>
                    <a:pt x="262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16"/>
                    <a:pt x="235" y="16"/>
                    <a:pt x="235" y="16"/>
                  </a:cubicBezTo>
                  <a:cubicBezTo>
                    <a:pt x="235" y="7"/>
                    <a:pt x="228" y="0"/>
                    <a:pt x="219" y="0"/>
                  </a:cubicBezTo>
                  <a:cubicBezTo>
                    <a:pt x="209" y="0"/>
                    <a:pt x="202" y="7"/>
                    <a:pt x="202" y="16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104" y="44"/>
                    <a:pt x="104" y="44"/>
                    <a:pt x="104" y="44"/>
                  </a:cubicBezTo>
                  <a:lnTo>
                    <a:pt x="104" y="16"/>
                  </a:lnTo>
                  <a:close/>
                  <a:moveTo>
                    <a:pt x="33" y="131"/>
                  </a:moveTo>
                  <a:cubicBezTo>
                    <a:pt x="87" y="131"/>
                    <a:pt x="87" y="131"/>
                    <a:pt x="87" y="131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33" y="169"/>
                    <a:pt x="33" y="169"/>
                    <a:pt x="33" y="169"/>
                  </a:cubicBezTo>
                  <a:lnTo>
                    <a:pt x="33" y="131"/>
                  </a:lnTo>
                  <a:close/>
                  <a:moveTo>
                    <a:pt x="33" y="202"/>
                  </a:moveTo>
                  <a:cubicBezTo>
                    <a:pt x="87" y="202"/>
                    <a:pt x="87" y="202"/>
                    <a:pt x="87" y="202"/>
                  </a:cubicBezTo>
                  <a:cubicBezTo>
                    <a:pt x="87" y="246"/>
                    <a:pt x="87" y="246"/>
                    <a:pt x="87" y="246"/>
                  </a:cubicBezTo>
                  <a:cubicBezTo>
                    <a:pt x="33" y="246"/>
                    <a:pt x="33" y="246"/>
                    <a:pt x="33" y="246"/>
                  </a:cubicBezTo>
                  <a:lnTo>
                    <a:pt x="33" y="202"/>
                  </a:lnTo>
                  <a:close/>
                  <a:moveTo>
                    <a:pt x="120" y="202"/>
                  </a:moveTo>
                  <a:cubicBezTo>
                    <a:pt x="186" y="202"/>
                    <a:pt x="186" y="202"/>
                    <a:pt x="186" y="202"/>
                  </a:cubicBezTo>
                  <a:cubicBezTo>
                    <a:pt x="186" y="246"/>
                    <a:pt x="186" y="246"/>
                    <a:pt x="186" y="246"/>
                  </a:cubicBezTo>
                  <a:cubicBezTo>
                    <a:pt x="120" y="246"/>
                    <a:pt x="120" y="246"/>
                    <a:pt x="120" y="246"/>
                  </a:cubicBezTo>
                  <a:lnTo>
                    <a:pt x="120" y="202"/>
                  </a:lnTo>
                  <a:close/>
                  <a:moveTo>
                    <a:pt x="219" y="202"/>
                  </a:moveTo>
                  <a:cubicBezTo>
                    <a:pt x="273" y="202"/>
                    <a:pt x="273" y="202"/>
                    <a:pt x="273" y="202"/>
                  </a:cubicBezTo>
                  <a:cubicBezTo>
                    <a:pt x="273" y="246"/>
                    <a:pt x="273" y="246"/>
                    <a:pt x="273" y="246"/>
                  </a:cubicBezTo>
                  <a:cubicBezTo>
                    <a:pt x="219" y="246"/>
                    <a:pt x="219" y="246"/>
                    <a:pt x="219" y="246"/>
                  </a:cubicBezTo>
                  <a:lnTo>
                    <a:pt x="219" y="202"/>
                  </a:lnTo>
                  <a:close/>
                  <a:moveTo>
                    <a:pt x="273" y="169"/>
                  </a:moveTo>
                  <a:cubicBezTo>
                    <a:pt x="219" y="169"/>
                    <a:pt x="219" y="169"/>
                    <a:pt x="219" y="169"/>
                  </a:cubicBezTo>
                  <a:cubicBezTo>
                    <a:pt x="219" y="131"/>
                    <a:pt x="219" y="131"/>
                    <a:pt x="219" y="131"/>
                  </a:cubicBezTo>
                  <a:cubicBezTo>
                    <a:pt x="273" y="131"/>
                    <a:pt x="273" y="131"/>
                    <a:pt x="273" y="131"/>
                  </a:cubicBezTo>
                  <a:lnTo>
                    <a:pt x="273" y="169"/>
                  </a:lnTo>
                  <a:close/>
                  <a:moveTo>
                    <a:pt x="273" y="278"/>
                  </a:moveTo>
                  <a:cubicBezTo>
                    <a:pt x="273" y="306"/>
                    <a:pt x="273" y="306"/>
                    <a:pt x="273" y="306"/>
                  </a:cubicBezTo>
                  <a:cubicBezTo>
                    <a:pt x="273" y="312"/>
                    <a:pt x="268" y="317"/>
                    <a:pt x="262" y="317"/>
                  </a:cubicBezTo>
                  <a:cubicBezTo>
                    <a:pt x="219" y="317"/>
                    <a:pt x="219" y="317"/>
                    <a:pt x="219" y="317"/>
                  </a:cubicBezTo>
                  <a:cubicBezTo>
                    <a:pt x="219" y="278"/>
                    <a:pt x="219" y="278"/>
                    <a:pt x="219" y="278"/>
                  </a:cubicBezTo>
                  <a:lnTo>
                    <a:pt x="273" y="278"/>
                  </a:lnTo>
                  <a:close/>
                  <a:moveTo>
                    <a:pt x="186" y="278"/>
                  </a:moveTo>
                  <a:cubicBezTo>
                    <a:pt x="186" y="317"/>
                    <a:pt x="186" y="317"/>
                    <a:pt x="186" y="317"/>
                  </a:cubicBezTo>
                  <a:cubicBezTo>
                    <a:pt x="120" y="317"/>
                    <a:pt x="120" y="317"/>
                    <a:pt x="120" y="317"/>
                  </a:cubicBezTo>
                  <a:cubicBezTo>
                    <a:pt x="120" y="278"/>
                    <a:pt x="120" y="278"/>
                    <a:pt x="120" y="278"/>
                  </a:cubicBezTo>
                  <a:lnTo>
                    <a:pt x="186" y="278"/>
                  </a:lnTo>
                  <a:close/>
                  <a:moveTo>
                    <a:pt x="87" y="278"/>
                  </a:moveTo>
                  <a:cubicBezTo>
                    <a:pt x="87" y="317"/>
                    <a:pt x="87" y="317"/>
                    <a:pt x="87" y="317"/>
                  </a:cubicBezTo>
                  <a:cubicBezTo>
                    <a:pt x="44" y="317"/>
                    <a:pt x="44" y="317"/>
                    <a:pt x="44" y="317"/>
                  </a:cubicBezTo>
                  <a:cubicBezTo>
                    <a:pt x="38" y="317"/>
                    <a:pt x="33" y="312"/>
                    <a:pt x="33" y="306"/>
                  </a:cubicBezTo>
                  <a:cubicBezTo>
                    <a:pt x="33" y="278"/>
                    <a:pt x="33" y="278"/>
                    <a:pt x="33" y="278"/>
                  </a:cubicBezTo>
                  <a:lnTo>
                    <a:pt x="87" y="278"/>
                  </a:lnTo>
                  <a:close/>
                  <a:moveTo>
                    <a:pt x="186" y="169"/>
                  </a:moveTo>
                  <a:cubicBezTo>
                    <a:pt x="120" y="169"/>
                    <a:pt x="120" y="169"/>
                    <a:pt x="120" y="169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86" y="131"/>
                    <a:pt x="186" y="131"/>
                    <a:pt x="186" y="131"/>
                  </a:cubicBezTo>
                  <a:lnTo>
                    <a:pt x="186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F1300AC-CA14-8CCC-7AB6-19A583918D51}"/>
              </a:ext>
            </a:extLst>
          </p:cNvPr>
          <p:cNvGrpSpPr/>
          <p:nvPr/>
        </p:nvGrpSpPr>
        <p:grpSpPr>
          <a:xfrm>
            <a:off x="3690938" y="3760788"/>
            <a:ext cx="923925" cy="922338"/>
            <a:chOff x="3690938" y="3760788"/>
            <a:chExt cx="923925" cy="922338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836043CB-3524-AB70-58B1-4C6DC2B0E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D07E10FB-1EC2-F79D-DD26-6AAE007C7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1" y="3987800"/>
              <a:ext cx="584200" cy="468313"/>
            </a:xfrm>
            <a:custGeom>
              <a:avLst/>
              <a:gdLst>
                <a:gd name="T0" fmla="*/ 240 w 392"/>
                <a:gd name="T1" fmla="*/ 3 h 315"/>
                <a:gd name="T2" fmla="*/ 216 w 392"/>
                <a:gd name="T3" fmla="*/ 16 h 315"/>
                <a:gd name="T4" fmla="*/ 139 w 392"/>
                <a:gd name="T5" fmla="*/ 288 h 315"/>
                <a:gd name="T6" fmla="*/ 152 w 392"/>
                <a:gd name="T7" fmla="*/ 312 h 315"/>
                <a:gd name="T8" fmla="*/ 176 w 392"/>
                <a:gd name="T9" fmla="*/ 299 h 315"/>
                <a:gd name="T10" fmla="*/ 254 w 392"/>
                <a:gd name="T11" fmla="*/ 27 h 315"/>
                <a:gd name="T12" fmla="*/ 240 w 392"/>
                <a:gd name="T13" fmla="*/ 3 h 315"/>
                <a:gd name="T14" fmla="*/ 289 w 392"/>
                <a:gd name="T15" fmla="*/ 76 h 315"/>
                <a:gd name="T16" fmla="*/ 289 w 392"/>
                <a:gd name="T17" fmla="*/ 103 h 315"/>
                <a:gd name="T18" fmla="*/ 343 w 392"/>
                <a:gd name="T19" fmla="*/ 157 h 315"/>
                <a:gd name="T20" fmla="*/ 289 w 392"/>
                <a:gd name="T21" fmla="*/ 212 h 315"/>
                <a:gd name="T22" fmla="*/ 289 w 392"/>
                <a:gd name="T23" fmla="*/ 239 h 315"/>
                <a:gd name="T24" fmla="*/ 317 w 392"/>
                <a:gd name="T25" fmla="*/ 239 h 315"/>
                <a:gd name="T26" fmla="*/ 385 w 392"/>
                <a:gd name="T27" fmla="*/ 171 h 315"/>
                <a:gd name="T28" fmla="*/ 385 w 392"/>
                <a:gd name="T29" fmla="*/ 144 h 315"/>
                <a:gd name="T30" fmla="*/ 317 w 392"/>
                <a:gd name="T31" fmla="*/ 76 h 315"/>
                <a:gd name="T32" fmla="*/ 289 w 392"/>
                <a:gd name="T33" fmla="*/ 76 h 315"/>
                <a:gd name="T34" fmla="*/ 103 w 392"/>
                <a:gd name="T35" fmla="*/ 76 h 315"/>
                <a:gd name="T36" fmla="*/ 75 w 392"/>
                <a:gd name="T37" fmla="*/ 76 h 315"/>
                <a:gd name="T38" fmla="*/ 7 w 392"/>
                <a:gd name="T39" fmla="*/ 144 h 315"/>
                <a:gd name="T40" fmla="*/ 7 w 392"/>
                <a:gd name="T41" fmla="*/ 171 h 315"/>
                <a:gd name="T42" fmla="*/ 75 w 392"/>
                <a:gd name="T43" fmla="*/ 239 h 315"/>
                <a:gd name="T44" fmla="*/ 103 w 392"/>
                <a:gd name="T45" fmla="*/ 239 h 315"/>
                <a:gd name="T46" fmla="*/ 103 w 392"/>
                <a:gd name="T47" fmla="*/ 212 h 315"/>
                <a:gd name="T48" fmla="*/ 49 w 392"/>
                <a:gd name="T49" fmla="*/ 157 h 315"/>
                <a:gd name="T50" fmla="*/ 103 w 392"/>
                <a:gd name="T51" fmla="*/ 103 h 315"/>
                <a:gd name="T52" fmla="*/ 103 w 392"/>
                <a:gd name="T53" fmla="*/ 76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2" h="315">
                  <a:moveTo>
                    <a:pt x="240" y="3"/>
                  </a:moveTo>
                  <a:cubicBezTo>
                    <a:pt x="230" y="0"/>
                    <a:pt x="219" y="6"/>
                    <a:pt x="216" y="16"/>
                  </a:cubicBezTo>
                  <a:cubicBezTo>
                    <a:pt x="139" y="288"/>
                    <a:pt x="139" y="288"/>
                    <a:pt x="139" y="288"/>
                  </a:cubicBezTo>
                  <a:cubicBezTo>
                    <a:pt x="136" y="298"/>
                    <a:pt x="142" y="309"/>
                    <a:pt x="152" y="312"/>
                  </a:cubicBezTo>
                  <a:cubicBezTo>
                    <a:pt x="162" y="315"/>
                    <a:pt x="173" y="309"/>
                    <a:pt x="176" y="29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16"/>
                    <a:pt x="251" y="6"/>
                    <a:pt x="240" y="3"/>
                  </a:cubicBezTo>
                  <a:close/>
                  <a:moveTo>
                    <a:pt x="289" y="76"/>
                  </a:moveTo>
                  <a:cubicBezTo>
                    <a:pt x="282" y="83"/>
                    <a:pt x="282" y="96"/>
                    <a:pt x="289" y="103"/>
                  </a:cubicBezTo>
                  <a:cubicBezTo>
                    <a:pt x="343" y="157"/>
                    <a:pt x="343" y="157"/>
                    <a:pt x="343" y="157"/>
                  </a:cubicBezTo>
                  <a:cubicBezTo>
                    <a:pt x="289" y="212"/>
                    <a:pt x="289" y="212"/>
                    <a:pt x="289" y="212"/>
                  </a:cubicBezTo>
                  <a:cubicBezTo>
                    <a:pt x="282" y="219"/>
                    <a:pt x="282" y="232"/>
                    <a:pt x="289" y="239"/>
                  </a:cubicBezTo>
                  <a:cubicBezTo>
                    <a:pt x="297" y="247"/>
                    <a:pt x="309" y="247"/>
                    <a:pt x="317" y="239"/>
                  </a:cubicBezTo>
                  <a:cubicBezTo>
                    <a:pt x="385" y="171"/>
                    <a:pt x="385" y="171"/>
                    <a:pt x="385" y="171"/>
                  </a:cubicBezTo>
                  <a:cubicBezTo>
                    <a:pt x="392" y="164"/>
                    <a:pt x="392" y="151"/>
                    <a:pt x="385" y="144"/>
                  </a:cubicBezTo>
                  <a:cubicBezTo>
                    <a:pt x="317" y="76"/>
                    <a:pt x="317" y="76"/>
                    <a:pt x="317" y="76"/>
                  </a:cubicBezTo>
                  <a:cubicBezTo>
                    <a:pt x="309" y="68"/>
                    <a:pt x="297" y="68"/>
                    <a:pt x="289" y="76"/>
                  </a:cubicBezTo>
                  <a:close/>
                  <a:moveTo>
                    <a:pt x="103" y="76"/>
                  </a:moveTo>
                  <a:cubicBezTo>
                    <a:pt x="95" y="68"/>
                    <a:pt x="83" y="68"/>
                    <a:pt x="75" y="76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0" y="151"/>
                    <a:pt x="0" y="164"/>
                    <a:pt x="7" y="171"/>
                  </a:cubicBezTo>
                  <a:cubicBezTo>
                    <a:pt x="75" y="239"/>
                    <a:pt x="75" y="239"/>
                    <a:pt x="75" y="239"/>
                  </a:cubicBezTo>
                  <a:cubicBezTo>
                    <a:pt x="83" y="247"/>
                    <a:pt x="95" y="247"/>
                    <a:pt x="103" y="239"/>
                  </a:cubicBezTo>
                  <a:cubicBezTo>
                    <a:pt x="111" y="232"/>
                    <a:pt x="111" y="219"/>
                    <a:pt x="103" y="212"/>
                  </a:cubicBezTo>
                  <a:cubicBezTo>
                    <a:pt x="49" y="157"/>
                    <a:pt x="49" y="157"/>
                    <a:pt x="49" y="157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11" y="96"/>
                    <a:pt x="111" y="83"/>
                    <a:pt x="103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30E3FBB-EB8A-7AB9-BC36-841B0112C5B6}"/>
              </a:ext>
            </a:extLst>
          </p:cNvPr>
          <p:cNvGrpSpPr/>
          <p:nvPr/>
        </p:nvGrpSpPr>
        <p:grpSpPr>
          <a:xfrm>
            <a:off x="3690938" y="2528888"/>
            <a:ext cx="923925" cy="922338"/>
            <a:chOff x="3690938" y="2528888"/>
            <a:chExt cx="923925" cy="922338"/>
          </a:xfrm>
        </p:grpSpPr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103E109F-3ED7-014F-7E6C-A80919076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1D1ABB0F-2E45-5296-DBEF-3952E8A47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1" y="2798763"/>
              <a:ext cx="508000" cy="382588"/>
            </a:xfrm>
            <a:custGeom>
              <a:avLst/>
              <a:gdLst>
                <a:gd name="T0" fmla="*/ 32 w 342"/>
                <a:gd name="T1" fmla="*/ 0 h 257"/>
                <a:gd name="T2" fmla="*/ 0 w 342"/>
                <a:gd name="T3" fmla="*/ 32 h 257"/>
                <a:gd name="T4" fmla="*/ 13 w 342"/>
                <a:gd name="T5" fmla="*/ 58 h 257"/>
                <a:gd name="T6" fmla="*/ 158 w 342"/>
                <a:gd name="T7" fmla="*/ 167 h 257"/>
                <a:gd name="T8" fmla="*/ 184 w 342"/>
                <a:gd name="T9" fmla="*/ 167 h 257"/>
                <a:gd name="T10" fmla="*/ 329 w 342"/>
                <a:gd name="T11" fmla="*/ 58 h 257"/>
                <a:gd name="T12" fmla="*/ 342 w 342"/>
                <a:gd name="T13" fmla="*/ 32 h 257"/>
                <a:gd name="T14" fmla="*/ 310 w 342"/>
                <a:gd name="T15" fmla="*/ 0 h 257"/>
                <a:gd name="T16" fmla="*/ 32 w 342"/>
                <a:gd name="T17" fmla="*/ 0 h 257"/>
                <a:gd name="T18" fmla="*/ 0 w 342"/>
                <a:gd name="T19" fmla="*/ 75 h 257"/>
                <a:gd name="T20" fmla="*/ 0 w 342"/>
                <a:gd name="T21" fmla="*/ 214 h 257"/>
                <a:gd name="T22" fmla="*/ 43 w 342"/>
                <a:gd name="T23" fmla="*/ 257 h 257"/>
                <a:gd name="T24" fmla="*/ 299 w 342"/>
                <a:gd name="T25" fmla="*/ 257 h 257"/>
                <a:gd name="T26" fmla="*/ 342 w 342"/>
                <a:gd name="T27" fmla="*/ 214 h 257"/>
                <a:gd name="T28" fmla="*/ 342 w 342"/>
                <a:gd name="T29" fmla="*/ 75 h 257"/>
                <a:gd name="T30" fmla="*/ 197 w 342"/>
                <a:gd name="T31" fmla="*/ 184 h 257"/>
                <a:gd name="T32" fmla="*/ 145 w 342"/>
                <a:gd name="T33" fmla="*/ 184 h 257"/>
                <a:gd name="T34" fmla="*/ 0 w 342"/>
                <a:gd name="T35" fmla="*/ 7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2" h="257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43"/>
                    <a:pt x="5" y="52"/>
                    <a:pt x="13" y="58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66" y="173"/>
                    <a:pt x="176" y="173"/>
                    <a:pt x="184" y="167"/>
                  </a:cubicBezTo>
                  <a:cubicBezTo>
                    <a:pt x="329" y="58"/>
                    <a:pt x="329" y="58"/>
                    <a:pt x="329" y="58"/>
                  </a:cubicBezTo>
                  <a:cubicBezTo>
                    <a:pt x="337" y="52"/>
                    <a:pt x="342" y="43"/>
                    <a:pt x="342" y="32"/>
                  </a:cubicBezTo>
                  <a:cubicBezTo>
                    <a:pt x="342" y="15"/>
                    <a:pt x="328" y="0"/>
                    <a:pt x="310" y="0"/>
                  </a:cubicBezTo>
                  <a:lnTo>
                    <a:pt x="32" y="0"/>
                  </a:lnTo>
                  <a:close/>
                  <a:moveTo>
                    <a:pt x="0" y="75"/>
                  </a:moveTo>
                  <a:cubicBezTo>
                    <a:pt x="0" y="214"/>
                    <a:pt x="0" y="214"/>
                    <a:pt x="0" y="214"/>
                  </a:cubicBezTo>
                  <a:cubicBezTo>
                    <a:pt x="0" y="238"/>
                    <a:pt x="19" y="257"/>
                    <a:pt x="43" y="257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23" y="257"/>
                    <a:pt x="342" y="238"/>
                    <a:pt x="342" y="214"/>
                  </a:cubicBezTo>
                  <a:cubicBezTo>
                    <a:pt x="342" y="75"/>
                    <a:pt x="342" y="75"/>
                    <a:pt x="342" y="75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81" y="196"/>
                    <a:pt x="161" y="196"/>
                    <a:pt x="145" y="184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5F440A7-245D-137B-28BB-3315F02F0359}"/>
              </a:ext>
            </a:extLst>
          </p:cNvPr>
          <p:cNvGrpSpPr/>
          <p:nvPr/>
        </p:nvGrpSpPr>
        <p:grpSpPr>
          <a:xfrm>
            <a:off x="2395538" y="3760788"/>
            <a:ext cx="923925" cy="922338"/>
            <a:chOff x="2395538" y="3760788"/>
            <a:chExt cx="923925" cy="922338"/>
          </a:xfrm>
        </p:grpSpPr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86DCB172-BFE6-42A4-58DB-67852EC7B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5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FB6AB13A-7802-4A81-FC21-A4ADCA22A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2226" y="3992563"/>
              <a:ext cx="590550" cy="457200"/>
            </a:xfrm>
            <a:custGeom>
              <a:avLst/>
              <a:gdLst>
                <a:gd name="T0" fmla="*/ 198 w 396"/>
                <a:gd name="T1" fmla="*/ 0 h 307"/>
                <a:gd name="T2" fmla="*/ 66 w 396"/>
                <a:gd name="T3" fmla="*/ 55 h 307"/>
                <a:gd name="T4" fmla="*/ 3 w 396"/>
                <a:gd name="T5" fmla="*/ 145 h 307"/>
                <a:gd name="T6" fmla="*/ 3 w 396"/>
                <a:gd name="T7" fmla="*/ 162 h 307"/>
                <a:gd name="T8" fmla="*/ 66 w 396"/>
                <a:gd name="T9" fmla="*/ 252 h 307"/>
                <a:gd name="T10" fmla="*/ 198 w 396"/>
                <a:gd name="T11" fmla="*/ 307 h 307"/>
                <a:gd name="T12" fmla="*/ 330 w 396"/>
                <a:gd name="T13" fmla="*/ 252 h 307"/>
                <a:gd name="T14" fmla="*/ 394 w 396"/>
                <a:gd name="T15" fmla="*/ 162 h 307"/>
                <a:gd name="T16" fmla="*/ 394 w 396"/>
                <a:gd name="T17" fmla="*/ 145 h 307"/>
                <a:gd name="T18" fmla="*/ 330 w 396"/>
                <a:gd name="T19" fmla="*/ 55 h 307"/>
                <a:gd name="T20" fmla="*/ 198 w 396"/>
                <a:gd name="T21" fmla="*/ 0 h 307"/>
                <a:gd name="T22" fmla="*/ 100 w 396"/>
                <a:gd name="T23" fmla="*/ 153 h 307"/>
                <a:gd name="T24" fmla="*/ 198 w 396"/>
                <a:gd name="T25" fmla="*/ 55 h 307"/>
                <a:gd name="T26" fmla="*/ 297 w 396"/>
                <a:gd name="T27" fmla="*/ 153 h 307"/>
                <a:gd name="T28" fmla="*/ 198 w 396"/>
                <a:gd name="T29" fmla="*/ 252 h 307"/>
                <a:gd name="T30" fmla="*/ 100 w 396"/>
                <a:gd name="T31" fmla="*/ 153 h 307"/>
                <a:gd name="T32" fmla="*/ 198 w 396"/>
                <a:gd name="T33" fmla="*/ 110 h 307"/>
                <a:gd name="T34" fmla="*/ 154 w 396"/>
                <a:gd name="T35" fmla="*/ 153 h 307"/>
                <a:gd name="T36" fmla="*/ 140 w 396"/>
                <a:gd name="T37" fmla="*/ 151 h 307"/>
                <a:gd name="T38" fmla="*/ 132 w 396"/>
                <a:gd name="T39" fmla="*/ 156 h 307"/>
                <a:gd name="T40" fmla="*/ 135 w 396"/>
                <a:gd name="T41" fmla="*/ 170 h 307"/>
                <a:gd name="T42" fmla="*/ 215 w 396"/>
                <a:gd name="T43" fmla="*/ 217 h 307"/>
                <a:gd name="T44" fmla="*/ 262 w 396"/>
                <a:gd name="T45" fmla="*/ 136 h 307"/>
                <a:gd name="T46" fmla="*/ 201 w 396"/>
                <a:gd name="T47" fmla="*/ 88 h 307"/>
                <a:gd name="T48" fmla="*/ 196 w 396"/>
                <a:gd name="T49" fmla="*/ 96 h 307"/>
                <a:gd name="T50" fmla="*/ 198 w 396"/>
                <a:gd name="T51" fmla="*/ 11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6" h="307">
                  <a:moveTo>
                    <a:pt x="198" y="0"/>
                  </a:moveTo>
                  <a:cubicBezTo>
                    <a:pt x="143" y="0"/>
                    <a:pt x="98" y="25"/>
                    <a:pt x="66" y="55"/>
                  </a:cubicBezTo>
                  <a:cubicBezTo>
                    <a:pt x="34" y="85"/>
                    <a:pt x="13" y="121"/>
                    <a:pt x="3" y="145"/>
                  </a:cubicBezTo>
                  <a:cubicBezTo>
                    <a:pt x="0" y="150"/>
                    <a:pt x="0" y="156"/>
                    <a:pt x="3" y="162"/>
                  </a:cubicBezTo>
                  <a:cubicBezTo>
                    <a:pt x="13" y="186"/>
                    <a:pt x="34" y="222"/>
                    <a:pt x="66" y="252"/>
                  </a:cubicBezTo>
                  <a:cubicBezTo>
                    <a:pt x="98" y="282"/>
                    <a:pt x="143" y="307"/>
                    <a:pt x="198" y="307"/>
                  </a:cubicBezTo>
                  <a:cubicBezTo>
                    <a:pt x="253" y="307"/>
                    <a:pt x="298" y="282"/>
                    <a:pt x="330" y="252"/>
                  </a:cubicBezTo>
                  <a:cubicBezTo>
                    <a:pt x="362" y="222"/>
                    <a:pt x="383" y="186"/>
                    <a:pt x="394" y="162"/>
                  </a:cubicBezTo>
                  <a:cubicBezTo>
                    <a:pt x="396" y="156"/>
                    <a:pt x="396" y="150"/>
                    <a:pt x="394" y="145"/>
                  </a:cubicBezTo>
                  <a:cubicBezTo>
                    <a:pt x="383" y="121"/>
                    <a:pt x="362" y="85"/>
                    <a:pt x="330" y="55"/>
                  </a:cubicBezTo>
                  <a:cubicBezTo>
                    <a:pt x="298" y="25"/>
                    <a:pt x="253" y="0"/>
                    <a:pt x="198" y="0"/>
                  </a:cubicBezTo>
                  <a:close/>
                  <a:moveTo>
                    <a:pt x="100" y="153"/>
                  </a:moveTo>
                  <a:cubicBezTo>
                    <a:pt x="100" y="99"/>
                    <a:pt x="144" y="55"/>
                    <a:pt x="198" y="55"/>
                  </a:cubicBezTo>
                  <a:cubicBezTo>
                    <a:pt x="253" y="55"/>
                    <a:pt x="297" y="99"/>
                    <a:pt x="297" y="153"/>
                  </a:cubicBezTo>
                  <a:cubicBezTo>
                    <a:pt x="297" y="208"/>
                    <a:pt x="253" y="252"/>
                    <a:pt x="198" y="252"/>
                  </a:cubicBezTo>
                  <a:cubicBezTo>
                    <a:pt x="144" y="252"/>
                    <a:pt x="100" y="208"/>
                    <a:pt x="100" y="153"/>
                  </a:cubicBezTo>
                  <a:close/>
                  <a:moveTo>
                    <a:pt x="198" y="110"/>
                  </a:moveTo>
                  <a:cubicBezTo>
                    <a:pt x="198" y="134"/>
                    <a:pt x="178" y="153"/>
                    <a:pt x="154" y="153"/>
                  </a:cubicBezTo>
                  <a:cubicBezTo>
                    <a:pt x="149" y="153"/>
                    <a:pt x="145" y="153"/>
                    <a:pt x="140" y="151"/>
                  </a:cubicBezTo>
                  <a:cubicBezTo>
                    <a:pt x="137" y="150"/>
                    <a:pt x="132" y="152"/>
                    <a:pt x="132" y="156"/>
                  </a:cubicBezTo>
                  <a:cubicBezTo>
                    <a:pt x="133" y="161"/>
                    <a:pt x="133" y="166"/>
                    <a:pt x="135" y="170"/>
                  </a:cubicBezTo>
                  <a:cubicBezTo>
                    <a:pt x="144" y="205"/>
                    <a:pt x="180" y="226"/>
                    <a:pt x="215" y="217"/>
                  </a:cubicBezTo>
                  <a:cubicBezTo>
                    <a:pt x="250" y="207"/>
                    <a:pt x="271" y="171"/>
                    <a:pt x="262" y="136"/>
                  </a:cubicBezTo>
                  <a:cubicBezTo>
                    <a:pt x="254" y="108"/>
                    <a:pt x="229" y="89"/>
                    <a:pt x="201" y="88"/>
                  </a:cubicBezTo>
                  <a:cubicBezTo>
                    <a:pt x="197" y="88"/>
                    <a:pt x="195" y="92"/>
                    <a:pt x="196" y="96"/>
                  </a:cubicBezTo>
                  <a:cubicBezTo>
                    <a:pt x="197" y="100"/>
                    <a:pt x="198" y="105"/>
                    <a:pt x="198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75172DC-797B-37E9-EFC2-5BC559AE9FF4}"/>
              </a:ext>
            </a:extLst>
          </p:cNvPr>
          <p:cNvGrpSpPr/>
          <p:nvPr/>
        </p:nvGrpSpPr>
        <p:grpSpPr>
          <a:xfrm>
            <a:off x="7577138" y="2528888"/>
            <a:ext cx="923925" cy="922338"/>
            <a:chOff x="7577138" y="2528888"/>
            <a:chExt cx="923925" cy="922338"/>
          </a:xfrm>
        </p:grpSpPr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9CFEAC66-647F-12DB-47A9-3DE47A9F8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71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EB09A217-936A-FD9B-B58B-B67BCC17DE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8126" y="2754313"/>
              <a:ext cx="411163" cy="471488"/>
            </a:xfrm>
            <a:custGeom>
              <a:avLst/>
              <a:gdLst>
                <a:gd name="T0" fmla="*/ 29 w 276"/>
                <a:gd name="T1" fmla="*/ 15 h 317"/>
                <a:gd name="T2" fmla="*/ 14 w 276"/>
                <a:gd name="T3" fmla="*/ 0 h 317"/>
                <a:gd name="T4" fmla="*/ 0 w 276"/>
                <a:gd name="T5" fmla="*/ 15 h 317"/>
                <a:gd name="T6" fmla="*/ 0 w 276"/>
                <a:gd name="T7" fmla="*/ 40 h 317"/>
                <a:gd name="T8" fmla="*/ 0 w 276"/>
                <a:gd name="T9" fmla="*/ 217 h 317"/>
                <a:gd name="T10" fmla="*/ 0 w 276"/>
                <a:gd name="T11" fmla="*/ 248 h 317"/>
                <a:gd name="T12" fmla="*/ 0 w 276"/>
                <a:gd name="T13" fmla="*/ 302 h 317"/>
                <a:gd name="T14" fmla="*/ 14 w 276"/>
                <a:gd name="T15" fmla="*/ 317 h 317"/>
                <a:gd name="T16" fmla="*/ 29 w 276"/>
                <a:gd name="T17" fmla="*/ 302 h 317"/>
                <a:gd name="T18" fmla="*/ 29 w 276"/>
                <a:gd name="T19" fmla="*/ 240 h 317"/>
                <a:gd name="T20" fmla="*/ 79 w 276"/>
                <a:gd name="T21" fmla="*/ 228 h 317"/>
                <a:gd name="T22" fmla="*/ 154 w 276"/>
                <a:gd name="T23" fmla="*/ 236 h 317"/>
                <a:gd name="T24" fmla="*/ 242 w 276"/>
                <a:gd name="T25" fmla="*/ 241 h 317"/>
                <a:gd name="T26" fmla="*/ 264 w 276"/>
                <a:gd name="T27" fmla="*/ 233 h 317"/>
                <a:gd name="T28" fmla="*/ 276 w 276"/>
                <a:gd name="T29" fmla="*/ 214 h 317"/>
                <a:gd name="T30" fmla="*/ 276 w 276"/>
                <a:gd name="T31" fmla="*/ 41 h 317"/>
                <a:gd name="T32" fmla="*/ 249 w 276"/>
                <a:gd name="T33" fmla="*/ 24 h 317"/>
                <a:gd name="T34" fmla="*/ 243 w 276"/>
                <a:gd name="T35" fmla="*/ 27 h 317"/>
                <a:gd name="T36" fmla="*/ 152 w 276"/>
                <a:gd name="T37" fmla="*/ 27 h 317"/>
                <a:gd name="T38" fmla="*/ 82 w 276"/>
                <a:gd name="T39" fmla="*/ 19 h 317"/>
                <a:gd name="T40" fmla="*/ 29 w 276"/>
                <a:gd name="T41" fmla="*/ 33 h 317"/>
                <a:gd name="T42" fmla="*/ 29 w 276"/>
                <a:gd name="T43" fmla="*/ 15 h 317"/>
                <a:gd name="T44" fmla="*/ 29 w 276"/>
                <a:gd name="T45" fmla="*/ 63 h 317"/>
                <a:gd name="T46" fmla="*/ 89 w 276"/>
                <a:gd name="T47" fmla="*/ 48 h 317"/>
                <a:gd name="T48" fmla="*/ 139 w 276"/>
                <a:gd name="T49" fmla="*/ 54 h 317"/>
                <a:gd name="T50" fmla="*/ 247 w 276"/>
                <a:gd name="T51" fmla="*/ 58 h 317"/>
                <a:gd name="T52" fmla="*/ 247 w 276"/>
                <a:gd name="T53" fmla="*/ 207 h 317"/>
                <a:gd name="T54" fmla="*/ 232 w 276"/>
                <a:gd name="T55" fmla="*/ 213 h 317"/>
                <a:gd name="T56" fmla="*/ 168 w 276"/>
                <a:gd name="T57" fmla="*/ 209 h 317"/>
                <a:gd name="T58" fmla="*/ 72 w 276"/>
                <a:gd name="T59" fmla="*/ 199 h 317"/>
                <a:gd name="T60" fmla="*/ 29 w 276"/>
                <a:gd name="T61" fmla="*/ 210 h 317"/>
                <a:gd name="T62" fmla="*/ 29 w 276"/>
                <a:gd name="T63" fmla="*/ 6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6" h="317">
                  <a:moveTo>
                    <a:pt x="29" y="15"/>
                  </a:moveTo>
                  <a:cubicBezTo>
                    <a:pt x="29" y="7"/>
                    <a:pt x="23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10"/>
                    <a:pt x="6" y="317"/>
                    <a:pt x="14" y="317"/>
                  </a:cubicBezTo>
                  <a:cubicBezTo>
                    <a:pt x="23" y="317"/>
                    <a:pt x="29" y="310"/>
                    <a:pt x="29" y="302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79" y="228"/>
                    <a:pt x="79" y="228"/>
                    <a:pt x="79" y="228"/>
                  </a:cubicBezTo>
                  <a:cubicBezTo>
                    <a:pt x="104" y="221"/>
                    <a:pt x="131" y="224"/>
                    <a:pt x="154" y="236"/>
                  </a:cubicBezTo>
                  <a:cubicBezTo>
                    <a:pt x="182" y="250"/>
                    <a:pt x="214" y="251"/>
                    <a:pt x="242" y="241"/>
                  </a:cubicBezTo>
                  <a:cubicBezTo>
                    <a:pt x="264" y="233"/>
                    <a:pt x="264" y="233"/>
                    <a:pt x="264" y="233"/>
                  </a:cubicBezTo>
                  <a:cubicBezTo>
                    <a:pt x="271" y="230"/>
                    <a:pt x="276" y="222"/>
                    <a:pt x="276" y="214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6" y="27"/>
                    <a:pt x="261" y="18"/>
                    <a:pt x="249" y="24"/>
                  </a:cubicBezTo>
                  <a:cubicBezTo>
                    <a:pt x="243" y="27"/>
                    <a:pt x="243" y="27"/>
                    <a:pt x="243" y="27"/>
                  </a:cubicBezTo>
                  <a:cubicBezTo>
                    <a:pt x="214" y="41"/>
                    <a:pt x="180" y="41"/>
                    <a:pt x="152" y="27"/>
                  </a:cubicBezTo>
                  <a:cubicBezTo>
                    <a:pt x="130" y="16"/>
                    <a:pt x="105" y="13"/>
                    <a:pt x="82" y="19"/>
                  </a:cubicBezTo>
                  <a:cubicBezTo>
                    <a:pt x="29" y="33"/>
                    <a:pt x="29" y="33"/>
                    <a:pt x="29" y="33"/>
                  </a:cubicBezTo>
                  <a:lnTo>
                    <a:pt x="29" y="15"/>
                  </a:lnTo>
                  <a:close/>
                  <a:moveTo>
                    <a:pt x="29" y="63"/>
                  </a:moveTo>
                  <a:cubicBezTo>
                    <a:pt x="89" y="48"/>
                    <a:pt x="89" y="48"/>
                    <a:pt x="89" y="48"/>
                  </a:cubicBezTo>
                  <a:cubicBezTo>
                    <a:pt x="106" y="44"/>
                    <a:pt x="123" y="46"/>
                    <a:pt x="139" y="54"/>
                  </a:cubicBezTo>
                  <a:cubicBezTo>
                    <a:pt x="172" y="71"/>
                    <a:pt x="212" y="72"/>
                    <a:pt x="247" y="58"/>
                  </a:cubicBezTo>
                  <a:cubicBezTo>
                    <a:pt x="247" y="207"/>
                    <a:pt x="247" y="207"/>
                    <a:pt x="247" y="207"/>
                  </a:cubicBezTo>
                  <a:cubicBezTo>
                    <a:pt x="232" y="213"/>
                    <a:pt x="232" y="213"/>
                    <a:pt x="232" y="213"/>
                  </a:cubicBezTo>
                  <a:cubicBezTo>
                    <a:pt x="211" y="221"/>
                    <a:pt x="188" y="219"/>
                    <a:pt x="168" y="209"/>
                  </a:cubicBezTo>
                  <a:cubicBezTo>
                    <a:pt x="138" y="195"/>
                    <a:pt x="104" y="191"/>
                    <a:pt x="72" y="199"/>
                  </a:cubicBezTo>
                  <a:cubicBezTo>
                    <a:pt x="29" y="210"/>
                    <a:pt x="29" y="210"/>
                    <a:pt x="29" y="210"/>
                  </a:cubicBezTo>
                  <a:lnTo>
                    <a:pt x="2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A94AF6-4CB6-7104-564B-6EA8F86D7BFC}"/>
              </a:ext>
            </a:extLst>
          </p:cNvPr>
          <p:cNvGrpSpPr/>
          <p:nvPr/>
        </p:nvGrpSpPr>
        <p:grpSpPr>
          <a:xfrm>
            <a:off x="4986338" y="2528888"/>
            <a:ext cx="923925" cy="922338"/>
            <a:chOff x="4986338" y="2528888"/>
            <a:chExt cx="923925" cy="922338"/>
          </a:xfrm>
        </p:grpSpPr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2862C8AB-855F-C900-DA04-EB5BA5FA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F8E2B139-A1B0-CA10-1A39-8AF1A054F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9701" y="2794000"/>
              <a:ext cx="504825" cy="392113"/>
            </a:xfrm>
            <a:custGeom>
              <a:avLst/>
              <a:gdLst>
                <a:gd name="T0" fmla="*/ 53 w 340"/>
                <a:gd name="T1" fmla="*/ 113 h 263"/>
                <a:gd name="T2" fmla="*/ 1 w 340"/>
                <a:gd name="T3" fmla="*/ 202 h 263"/>
                <a:gd name="T4" fmla="*/ 1 w 340"/>
                <a:gd name="T5" fmla="*/ 38 h 263"/>
                <a:gd name="T6" fmla="*/ 39 w 340"/>
                <a:gd name="T7" fmla="*/ 0 h 263"/>
                <a:gd name="T8" fmla="*/ 108 w 340"/>
                <a:gd name="T9" fmla="*/ 0 h 263"/>
                <a:gd name="T10" fmla="*/ 134 w 340"/>
                <a:gd name="T11" fmla="*/ 11 h 263"/>
                <a:gd name="T12" fmla="*/ 150 w 340"/>
                <a:gd name="T13" fmla="*/ 27 h 263"/>
                <a:gd name="T14" fmla="*/ 176 w 340"/>
                <a:gd name="T15" fmla="*/ 38 h 263"/>
                <a:gd name="T16" fmla="*/ 245 w 340"/>
                <a:gd name="T17" fmla="*/ 38 h 263"/>
                <a:gd name="T18" fmla="*/ 283 w 340"/>
                <a:gd name="T19" fmla="*/ 75 h 263"/>
                <a:gd name="T20" fmla="*/ 283 w 340"/>
                <a:gd name="T21" fmla="*/ 94 h 263"/>
                <a:gd name="T22" fmla="*/ 86 w 340"/>
                <a:gd name="T23" fmla="*/ 94 h 263"/>
                <a:gd name="T24" fmla="*/ 53 w 340"/>
                <a:gd name="T25" fmla="*/ 113 h 263"/>
                <a:gd name="T26" fmla="*/ 69 w 340"/>
                <a:gd name="T27" fmla="*/ 122 h 263"/>
                <a:gd name="T28" fmla="*/ 86 w 340"/>
                <a:gd name="T29" fmla="*/ 113 h 263"/>
                <a:gd name="T30" fmla="*/ 320 w 340"/>
                <a:gd name="T31" fmla="*/ 113 h 263"/>
                <a:gd name="T32" fmla="*/ 337 w 340"/>
                <a:gd name="T33" fmla="*/ 122 h 263"/>
                <a:gd name="T34" fmla="*/ 336 w 340"/>
                <a:gd name="T35" fmla="*/ 141 h 263"/>
                <a:gd name="T36" fmla="*/ 271 w 340"/>
                <a:gd name="T37" fmla="*/ 254 h 263"/>
                <a:gd name="T38" fmla="*/ 255 w 340"/>
                <a:gd name="T39" fmla="*/ 263 h 263"/>
                <a:gd name="T40" fmla="*/ 20 w 340"/>
                <a:gd name="T41" fmla="*/ 263 h 263"/>
                <a:gd name="T42" fmla="*/ 4 w 340"/>
                <a:gd name="T43" fmla="*/ 254 h 263"/>
                <a:gd name="T44" fmla="*/ 4 w 340"/>
                <a:gd name="T45" fmla="*/ 235 h 263"/>
                <a:gd name="T46" fmla="*/ 69 w 340"/>
                <a:gd name="T47" fmla="*/ 12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0" h="263">
                  <a:moveTo>
                    <a:pt x="53" y="113"/>
                  </a:moveTo>
                  <a:cubicBezTo>
                    <a:pt x="1" y="202"/>
                    <a:pt x="1" y="202"/>
                    <a:pt x="1" y="20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17"/>
                    <a:pt x="18" y="0"/>
                    <a:pt x="3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8" y="0"/>
                    <a:pt x="127" y="4"/>
                    <a:pt x="134" y="11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7" y="34"/>
                    <a:pt x="166" y="38"/>
                    <a:pt x="176" y="38"/>
                  </a:cubicBezTo>
                  <a:cubicBezTo>
                    <a:pt x="245" y="38"/>
                    <a:pt x="245" y="38"/>
                    <a:pt x="245" y="38"/>
                  </a:cubicBezTo>
                  <a:cubicBezTo>
                    <a:pt x="266" y="38"/>
                    <a:pt x="283" y="54"/>
                    <a:pt x="283" y="7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72" y="94"/>
                    <a:pt x="60" y="101"/>
                    <a:pt x="53" y="113"/>
                  </a:cubicBezTo>
                  <a:close/>
                  <a:moveTo>
                    <a:pt x="69" y="122"/>
                  </a:moveTo>
                  <a:cubicBezTo>
                    <a:pt x="73" y="116"/>
                    <a:pt x="79" y="113"/>
                    <a:pt x="86" y="113"/>
                  </a:cubicBezTo>
                  <a:cubicBezTo>
                    <a:pt x="320" y="113"/>
                    <a:pt x="320" y="113"/>
                    <a:pt x="320" y="113"/>
                  </a:cubicBezTo>
                  <a:cubicBezTo>
                    <a:pt x="327" y="113"/>
                    <a:pt x="333" y="116"/>
                    <a:pt x="337" y="122"/>
                  </a:cubicBezTo>
                  <a:cubicBezTo>
                    <a:pt x="340" y="128"/>
                    <a:pt x="340" y="135"/>
                    <a:pt x="336" y="141"/>
                  </a:cubicBezTo>
                  <a:cubicBezTo>
                    <a:pt x="271" y="254"/>
                    <a:pt x="271" y="254"/>
                    <a:pt x="271" y="254"/>
                  </a:cubicBezTo>
                  <a:cubicBezTo>
                    <a:pt x="267" y="259"/>
                    <a:pt x="261" y="263"/>
                    <a:pt x="255" y="263"/>
                  </a:cubicBezTo>
                  <a:cubicBezTo>
                    <a:pt x="20" y="263"/>
                    <a:pt x="20" y="263"/>
                    <a:pt x="20" y="263"/>
                  </a:cubicBezTo>
                  <a:cubicBezTo>
                    <a:pt x="13" y="263"/>
                    <a:pt x="7" y="259"/>
                    <a:pt x="4" y="254"/>
                  </a:cubicBezTo>
                  <a:cubicBezTo>
                    <a:pt x="0" y="248"/>
                    <a:pt x="0" y="241"/>
                    <a:pt x="4" y="235"/>
                  </a:cubicBezTo>
                  <a:cubicBezTo>
                    <a:pt x="69" y="122"/>
                    <a:pt x="69" y="122"/>
                    <a:pt x="69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DDDBD2-55FE-4814-11D2-0A06D1EDB745}"/>
              </a:ext>
            </a:extLst>
          </p:cNvPr>
          <p:cNvGrpSpPr/>
          <p:nvPr/>
        </p:nvGrpSpPr>
        <p:grpSpPr>
          <a:xfrm>
            <a:off x="6281738" y="1296988"/>
            <a:ext cx="923925" cy="923925"/>
            <a:chOff x="6281738" y="1296988"/>
            <a:chExt cx="923925" cy="92392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13B59A72-DA6C-D4D0-1DDE-12AC73CA0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6241D5CD-09A2-ABF1-43BF-E49CC2FFB5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3" y="1562100"/>
              <a:ext cx="650875" cy="396875"/>
            </a:xfrm>
            <a:custGeom>
              <a:avLst/>
              <a:gdLst>
                <a:gd name="T0" fmla="*/ 221 w 438"/>
                <a:gd name="T1" fmla="*/ 15 h 267"/>
                <a:gd name="T2" fmla="*/ 155 w 438"/>
                <a:gd name="T3" fmla="*/ 68 h 267"/>
                <a:gd name="T4" fmla="*/ 150 w 438"/>
                <a:gd name="T5" fmla="*/ 105 h 267"/>
                <a:gd name="T6" fmla="*/ 188 w 438"/>
                <a:gd name="T7" fmla="*/ 110 h 267"/>
                <a:gd name="T8" fmla="*/ 256 w 438"/>
                <a:gd name="T9" fmla="*/ 57 h 267"/>
                <a:gd name="T10" fmla="*/ 271 w 438"/>
                <a:gd name="T11" fmla="*/ 59 h 267"/>
                <a:gd name="T12" fmla="*/ 270 w 438"/>
                <a:gd name="T13" fmla="*/ 75 h 267"/>
                <a:gd name="T14" fmla="*/ 255 w 438"/>
                <a:gd name="T15" fmla="*/ 86 h 267"/>
                <a:gd name="T16" fmla="*/ 350 w 438"/>
                <a:gd name="T17" fmla="*/ 173 h 267"/>
                <a:gd name="T18" fmla="*/ 350 w 438"/>
                <a:gd name="T19" fmla="*/ 44 h 267"/>
                <a:gd name="T20" fmla="*/ 350 w 438"/>
                <a:gd name="T21" fmla="*/ 44 h 267"/>
                <a:gd name="T22" fmla="*/ 347 w 438"/>
                <a:gd name="T23" fmla="*/ 42 h 267"/>
                <a:gd name="T24" fmla="*/ 298 w 438"/>
                <a:gd name="T25" fmla="*/ 11 h 267"/>
                <a:gd name="T26" fmla="*/ 262 w 438"/>
                <a:gd name="T27" fmla="*/ 0 h 267"/>
                <a:gd name="T28" fmla="*/ 221 w 438"/>
                <a:gd name="T29" fmla="*/ 15 h 267"/>
                <a:gd name="T30" fmla="*/ 237 w 438"/>
                <a:gd name="T31" fmla="*/ 100 h 267"/>
                <a:gd name="T32" fmla="*/ 202 w 438"/>
                <a:gd name="T33" fmla="*/ 127 h 267"/>
                <a:gd name="T34" fmla="*/ 133 w 438"/>
                <a:gd name="T35" fmla="*/ 118 h 267"/>
                <a:gd name="T36" fmla="*/ 141 w 438"/>
                <a:gd name="T37" fmla="*/ 52 h 267"/>
                <a:gd name="T38" fmla="*/ 198 w 438"/>
                <a:gd name="T39" fmla="*/ 5 h 267"/>
                <a:gd name="T40" fmla="*/ 173 w 438"/>
                <a:gd name="T41" fmla="*/ 0 h 267"/>
                <a:gd name="T42" fmla="*/ 137 w 438"/>
                <a:gd name="T43" fmla="*/ 11 h 267"/>
                <a:gd name="T44" fmla="*/ 88 w 438"/>
                <a:gd name="T45" fmla="*/ 44 h 267"/>
                <a:gd name="T46" fmla="*/ 88 w 438"/>
                <a:gd name="T47" fmla="*/ 197 h 267"/>
                <a:gd name="T48" fmla="*/ 107 w 438"/>
                <a:gd name="T49" fmla="*/ 197 h 267"/>
                <a:gd name="T50" fmla="*/ 169 w 438"/>
                <a:gd name="T51" fmla="*/ 255 h 267"/>
                <a:gd name="T52" fmla="*/ 216 w 438"/>
                <a:gd name="T53" fmla="*/ 252 h 267"/>
                <a:gd name="T54" fmla="*/ 223 w 438"/>
                <a:gd name="T55" fmla="*/ 238 h 267"/>
                <a:gd name="T56" fmla="*/ 235 w 438"/>
                <a:gd name="T57" fmla="*/ 249 h 267"/>
                <a:gd name="T58" fmla="*/ 281 w 438"/>
                <a:gd name="T59" fmla="*/ 247 h 267"/>
                <a:gd name="T60" fmla="*/ 288 w 438"/>
                <a:gd name="T61" fmla="*/ 236 h 267"/>
                <a:gd name="T62" fmla="*/ 331 w 438"/>
                <a:gd name="T63" fmla="*/ 231 h 267"/>
                <a:gd name="T64" fmla="*/ 329 w 438"/>
                <a:gd name="T65" fmla="*/ 184 h 267"/>
                <a:gd name="T66" fmla="*/ 237 w 438"/>
                <a:gd name="T67" fmla="*/ 100 h 267"/>
                <a:gd name="T68" fmla="*/ 11 w 438"/>
                <a:gd name="T69" fmla="*/ 44 h 267"/>
                <a:gd name="T70" fmla="*/ 0 w 438"/>
                <a:gd name="T71" fmla="*/ 55 h 267"/>
                <a:gd name="T72" fmla="*/ 0 w 438"/>
                <a:gd name="T73" fmla="*/ 197 h 267"/>
                <a:gd name="T74" fmla="*/ 22 w 438"/>
                <a:gd name="T75" fmla="*/ 219 h 267"/>
                <a:gd name="T76" fmla="*/ 44 w 438"/>
                <a:gd name="T77" fmla="*/ 219 h 267"/>
                <a:gd name="T78" fmla="*/ 66 w 438"/>
                <a:gd name="T79" fmla="*/ 197 h 267"/>
                <a:gd name="T80" fmla="*/ 66 w 438"/>
                <a:gd name="T81" fmla="*/ 44 h 267"/>
                <a:gd name="T82" fmla="*/ 11 w 438"/>
                <a:gd name="T83" fmla="*/ 44 h 267"/>
                <a:gd name="T84" fmla="*/ 33 w 438"/>
                <a:gd name="T85" fmla="*/ 176 h 267"/>
                <a:gd name="T86" fmla="*/ 44 w 438"/>
                <a:gd name="T87" fmla="*/ 186 h 267"/>
                <a:gd name="T88" fmla="*/ 33 w 438"/>
                <a:gd name="T89" fmla="*/ 197 h 267"/>
                <a:gd name="T90" fmla="*/ 22 w 438"/>
                <a:gd name="T91" fmla="*/ 186 h 267"/>
                <a:gd name="T92" fmla="*/ 33 w 438"/>
                <a:gd name="T93" fmla="*/ 176 h 267"/>
                <a:gd name="T94" fmla="*/ 372 w 438"/>
                <a:gd name="T95" fmla="*/ 44 h 267"/>
                <a:gd name="T96" fmla="*/ 372 w 438"/>
                <a:gd name="T97" fmla="*/ 197 h 267"/>
                <a:gd name="T98" fmla="*/ 394 w 438"/>
                <a:gd name="T99" fmla="*/ 219 h 267"/>
                <a:gd name="T100" fmla="*/ 416 w 438"/>
                <a:gd name="T101" fmla="*/ 219 h 267"/>
                <a:gd name="T102" fmla="*/ 438 w 438"/>
                <a:gd name="T103" fmla="*/ 197 h 267"/>
                <a:gd name="T104" fmla="*/ 438 w 438"/>
                <a:gd name="T105" fmla="*/ 55 h 267"/>
                <a:gd name="T106" fmla="*/ 427 w 438"/>
                <a:gd name="T107" fmla="*/ 44 h 267"/>
                <a:gd name="T108" fmla="*/ 372 w 438"/>
                <a:gd name="T109" fmla="*/ 44 h 267"/>
                <a:gd name="T110" fmla="*/ 394 w 438"/>
                <a:gd name="T111" fmla="*/ 186 h 267"/>
                <a:gd name="T112" fmla="*/ 405 w 438"/>
                <a:gd name="T113" fmla="*/ 176 h 267"/>
                <a:gd name="T114" fmla="*/ 416 w 438"/>
                <a:gd name="T115" fmla="*/ 186 h 267"/>
                <a:gd name="T116" fmla="*/ 405 w 438"/>
                <a:gd name="T117" fmla="*/ 197 h 267"/>
                <a:gd name="T118" fmla="*/ 394 w 438"/>
                <a:gd name="T119" fmla="*/ 18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8" h="267">
                  <a:moveTo>
                    <a:pt x="221" y="15"/>
                  </a:moveTo>
                  <a:cubicBezTo>
                    <a:pt x="155" y="68"/>
                    <a:pt x="155" y="68"/>
                    <a:pt x="155" y="68"/>
                  </a:cubicBezTo>
                  <a:cubicBezTo>
                    <a:pt x="144" y="77"/>
                    <a:pt x="142" y="93"/>
                    <a:pt x="150" y="105"/>
                  </a:cubicBezTo>
                  <a:cubicBezTo>
                    <a:pt x="159" y="117"/>
                    <a:pt x="176" y="119"/>
                    <a:pt x="188" y="110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61" y="54"/>
                    <a:pt x="268" y="54"/>
                    <a:pt x="271" y="59"/>
                  </a:cubicBezTo>
                  <a:cubicBezTo>
                    <a:pt x="275" y="64"/>
                    <a:pt x="274" y="71"/>
                    <a:pt x="270" y="75"/>
                  </a:cubicBezTo>
                  <a:cubicBezTo>
                    <a:pt x="255" y="86"/>
                    <a:pt x="255" y="86"/>
                    <a:pt x="255" y="86"/>
                  </a:cubicBezTo>
                  <a:cubicBezTo>
                    <a:pt x="350" y="173"/>
                    <a:pt x="350" y="173"/>
                    <a:pt x="350" y="173"/>
                  </a:cubicBezTo>
                  <a:cubicBezTo>
                    <a:pt x="350" y="44"/>
                    <a:pt x="350" y="44"/>
                    <a:pt x="350" y="44"/>
                  </a:cubicBezTo>
                  <a:cubicBezTo>
                    <a:pt x="350" y="44"/>
                    <a:pt x="350" y="44"/>
                    <a:pt x="350" y="44"/>
                  </a:cubicBezTo>
                  <a:cubicBezTo>
                    <a:pt x="347" y="42"/>
                    <a:pt x="347" y="42"/>
                    <a:pt x="347" y="42"/>
                  </a:cubicBezTo>
                  <a:cubicBezTo>
                    <a:pt x="298" y="11"/>
                    <a:pt x="298" y="11"/>
                    <a:pt x="298" y="11"/>
                  </a:cubicBezTo>
                  <a:cubicBezTo>
                    <a:pt x="287" y="4"/>
                    <a:pt x="275" y="0"/>
                    <a:pt x="262" y="0"/>
                  </a:cubicBezTo>
                  <a:cubicBezTo>
                    <a:pt x="247" y="0"/>
                    <a:pt x="233" y="5"/>
                    <a:pt x="221" y="15"/>
                  </a:cubicBezTo>
                  <a:close/>
                  <a:moveTo>
                    <a:pt x="237" y="100"/>
                  </a:moveTo>
                  <a:cubicBezTo>
                    <a:pt x="202" y="127"/>
                    <a:pt x="202" y="127"/>
                    <a:pt x="202" y="127"/>
                  </a:cubicBezTo>
                  <a:cubicBezTo>
                    <a:pt x="180" y="144"/>
                    <a:pt x="149" y="140"/>
                    <a:pt x="133" y="118"/>
                  </a:cubicBezTo>
                  <a:cubicBezTo>
                    <a:pt x="117" y="97"/>
                    <a:pt x="121" y="68"/>
                    <a:pt x="141" y="52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0" y="2"/>
                    <a:pt x="182" y="0"/>
                    <a:pt x="173" y="0"/>
                  </a:cubicBezTo>
                  <a:cubicBezTo>
                    <a:pt x="160" y="0"/>
                    <a:pt x="148" y="4"/>
                    <a:pt x="137" y="11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169" y="255"/>
                    <a:pt x="169" y="255"/>
                    <a:pt x="169" y="255"/>
                  </a:cubicBezTo>
                  <a:cubicBezTo>
                    <a:pt x="183" y="267"/>
                    <a:pt x="204" y="266"/>
                    <a:pt x="216" y="252"/>
                  </a:cubicBezTo>
                  <a:cubicBezTo>
                    <a:pt x="220" y="248"/>
                    <a:pt x="222" y="243"/>
                    <a:pt x="223" y="238"/>
                  </a:cubicBezTo>
                  <a:cubicBezTo>
                    <a:pt x="235" y="249"/>
                    <a:pt x="235" y="249"/>
                    <a:pt x="235" y="249"/>
                  </a:cubicBezTo>
                  <a:cubicBezTo>
                    <a:pt x="248" y="261"/>
                    <a:pt x="269" y="260"/>
                    <a:pt x="281" y="247"/>
                  </a:cubicBezTo>
                  <a:cubicBezTo>
                    <a:pt x="285" y="244"/>
                    <a:pt x="287" y="240"/>
                    <a:pt x="288" y="236"/>
                  </a:cubicBezTo>
                  <a:cubicBezTo>
                    <a:pt x="302" y="245"/>
                    <a:pt x="320" y="243"/>
                    <a:pt x="331" y="231"/>
                  </a:cubicBezTo>
                  <a:cubicBezTo>
                    <a:pt x="343" y="217"/>
                    <a:pt x="342" y="196"/>
                    <a:pt x="329" y="184"/>
                  </a:cubicBezTo>
                  <a:cubicBezTo>
                    <a:pt x="237" y="100"/>
                    <a:pt x="237" y="100"/>
                    <a:pt x="237" y="100"/>
                  </a:cubicBezTo>
                  <a:close/>
                  <a:moveTo>
                    <a:pt x="11" y="44"/>
                  </a:moveTo>
                  <a:cubicBezTo>
                    <a:pt x="5" y="44"/>
                    <a:pt x="0" y="49"/>
                    <a:pt x="0" y="55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44" y="219"/>
                    <a:pt x="44" y="219"/>
                    <a:pt x="44" y="219"/>
                  </a:cubicBezTo>
                  <a:cubicBezTo>
                    <a:pt x="56" y="219"/>
                    <a:pt x="66" y="210"/>
                    <a:pt x="66" y="197"/>
                  </a:cubicBezTo>
                  <a:cubicBezTo>
                    <a:pt x="66" y="44"/>
                    <a:pt x="66" y="44"/>
                    <a:pt x="66" y="44"/>
                  </a:cubicBezTo>
                  <a:lnTo>
                    <a:pt x="11" y="44"/>
                  </a:lnTo>
                  <a:close/>
                  <a:moveTo>
                    <a:pt x="33" y="176"/>
                  </a:moveTo>
                  <a:cubicBezTo>
                    <a:pt x="39" y="176"/>
                    <a:pt x="44" y="180"/>
                    <a:pt x="44" y="186"/>
                  </a:cubicBezTo>
                  <a:cubicBezTo>
                    <a:pt x="44" y="193"/>
                    <a:pt x="39" y="197"/>
                    <a:pt x="33" y="197"/>
                  </a:cubicBezTo>
                  <a:cubicBezTo>
                    <a:pt x="27" y="197"/>
                    <a:pt x="22" y="193"/>
                    <a:pt x="22" y="186"/>
                  </a:cubicBezTo>
                  <a:cubicBezTo>
                    <a:pt x="22" y="180"/>
                    <a:pt x="27" y="176"/>
                    <a:pt x="33" y="176"/>
                  </a:cubicBezTo>
                  <a:close/>
                  <a:moveTo>
                    <a:pt x="372" y="44"/>
                  </a:moveTo>
                  <a:cubicBezTo>
                    <a:pt x="372" y="197"/>
                    <a:pt x="372" y="197"/>
                    <a:pt x="372" y="197"/>
                  </a:cubicBezTo>
                  <a:cubicBezTo>
                    <a:pt x="372" y="210"/>
                    <a:pt x="382" y="219"/>
                    <a:pt x="394" y="219"/>
                  </a:cubicBezTo>
                  <a:cubicBezTo>
                    <a:pt x="416" y="219"/>
                    <a:pt x="416" y="219"/>
                    <a:pt x="416" y="219"/>
                  </a:cubicBezTo>
                  <a:cubicBezTo>
                    <a:pt x="428" y="219"/>
                    <a:pt x="438" y="210"/>
                    <a:pt x="438" y="197"/>
                  </a:cubicBezTo>
                  <a:cubicBezTo>
                    <a:pt x="438" y="55"/>
                    <a:pt x="438" y="55"/>
                    <a:pt x="438" y="55"/>
                  </a:cubicBezTo>
                  <a:cubicBezTo>
                    <a:pt x="438" y="49"/>
                    <a:pt x="433" y="44"/>
                    <a:pt x="427" y="44"/>
                  </a:cubicBezTo>
                  <a:lnTo>
                    <a:pt x="372" y="44"/>
                  </a:lnTo>
                  <a:close/>
                  <a:moveTo>
                    <a:pt x="394" y="186"/>
                  </a:moveTo>
                  <a:cubicBezTo>
                    <a:pt x="394" y="180"/>
                    <a:pt x="399" y="176"/>
                    <a:pt x="405" y="176"/>
                  </a:cubicBezTo>
                  <a:cubicBezTo>
                    <a:pt x="411" y="176"/>
                    <a:pt x="416" y="180"/>
                    <a:pt x="416" y="186"/>
                  </a:cubicBezTo>
                  <a:cubicBezTo>
                    <a:pt x="416" y="193"/>
                    <a:pt x="411" y="197"/>
                    <a:pt x="405" y="197"/>
                  </a:cubicBezTo>
                  <a:cubicBezTo>
                    <a:pt x="399" y="197"/>
                    <a:pt x="394" y="193"/>
                    <a:pt x="394" y="1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D0F08A3-B931-B7F7-5EEC-B59957D46EAB}"/>
              </a:ext>
            </a:extLst>
          </p:cNvPr>
          <p:cNvGrpSpPr/>
          <p:nvPr/>
        </p:nvGrpSpPr>
        <p:grpSpPr>
          <a:xfrm>
            <a:off x="1100138" y="4991101"/>
            <a:ext cx="923925" cy="923925"/>
            <a:chOff x="1100138" y="4991101"/>
            <a:chExt cx="923925" cy="923925"/>
          </a:xfrm>
        </p:grpSpPr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36B21C86-C705-1B60-FF25-990E1E065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4485CB09-A5C7-F2B4-D8BA-F4B582524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1" y="5218113"/>
              <a:ext cx="522288" cy="463550"/>
            </a:xfrm>
            <a:custGeom>
              <a:avLst/>
              <a:gdLst>
                <a:gd name="T0" fmla="*/ 351 w 351"/>
                <a:gd name="T1" fmla="*/ 156 h 312"/>
                <a:gd name="T2" fmla="*/ 331 w 351"/>
                <a:gd name="T3" fmla="*/ 175 h 312"/>
                <a:gd name="T4" fmla="*/ 312 w 351"/>
                <a:gd name="T5" fmla="*/ 175 h 312"/>
                <a:gd name="T6" fmla="*/ 312 w 351"/>
                <a:gd name="T7" fmla="*/ 273 h 312"/>
                <a:gd name="T8" fmla="*/ 312 w 351"/>
                <a:gd name="T9" fmla="*/ 278 h 312"/>
                <a:gd name="T10" fmla="*/ 312 w 351"/>
                <a:gd name="T11" fmla="*/ 288 h 312"/>
                <a:gd name="T12" fmla="*/ 287 w 351"/>
                <a:gd name="T13" fmla="*/ 312 h 312"/>
                <a:gd name="T14" fmla="*/ 278 w 351"/>
                <a:gd name="T15" fmla="*/ 312 h 312"/>
                <a:gd name="T16" fmla="*/ 276 w 351"/>
                <a:gd name="T17" fmla="*/ 312 h 312"/>
                <a:gd name="T18" fmla="*/ 273 w 351"/>
                <a:gd name="T19" fmla="*/ 312 h 312"/>
                <a:gd name="T20" fmla="*/ 253 w 351"/>
                <a:gd name="T21" fmla="*/ 312 h 312"/>
                <a:gd name="T22" fmla="*/ 239 w 351"/>
                <a:gd name="T23" fmla="*/ 312 h 312"/>
                <a:gd name="T24" fmla="*/ 214 w 351"/>
                <a:gd name="T25" fmla="*/ 288 h 312"/>
                <a:gd name="T26" fmla="*/ 214 w 351"/>
                <a:gd name="T27" fmla="*/ 273 h 312"/>
                <a:gd name="T28" fmla="*/ 214 w 351"/>
                <a:gd name="T29" fmla="*/ 234 h 312"/>
                <a:gd name="T30" fmla="*/ 195 w 351"/>
                <a:gd name="T31" fmla="*/ 215 h 312"/>
                <a:gd name="T32" fmla="*/ 156 w 351"/>
                <a:gd name="T33" fmla="*/ 215 h 312"/>
                <a:gd name="T34" fmla="*/ 136 w 351"/>
                <a:gd name="T35" fmla="*/ 234 h 312"/>
                <a:gd name="T36" fmla="*/ 136 w 351"/>
                <a:gd name="T37" fmla="*/ 273 h 312"/>
                <a:gd name="T38" fmla="*/ 136 w 351"/>
                <a:gd name="T39" fmla="*/ 288 h 312"/>
                <a:gd name="T40" fmla="*/ 112 w 351"/>
                <a:gd name="T41" fmla="*/ 312 h 312"/>
                <a:gd name="T42" fmla="*/ 97 w 351"/>
                <a:gd name="T43" fmla="*/ 312 h 312"/>
                <a:gd name="T44" fmla="*/ 78 w 351"/>
                <a:gd name="T45" fmla="*/ 312 h 312"/>
                <a:gd name="T46" fmla="*/ 75 w 351"/>
                <a:gd name="T47" fmla="*/ 312 h 312"/>
                <a:gd name="T48" fmla="*/ 73 w 351"/>
                <a:gd name="T49" fmla="*/ 312 h 312"/>
                <a:gd name="T50" fmla="*/ 63 w 351"/>
                <a:gd name="T51" fmla="*/ 312 h 312"/>
                <a:gd name="T52" fmla="*/ 39 w 351"/>
                <a:gd name="T53" fmla="*/ 288 h 312"/>
                <a:gd name="T54" fmla="*/ 39 w 351"/>
                <a:gd name="T55" fmla="*/ 219 h 312"/>
                <a:gd name="T56" fmla="*/ 39 w 351"/>
                <a:gd name="T57" fmla="*/ 218 h 312"/>
                <a:gd name="T58" fmla="*/ 39 w 351"/>
                <a:gd name="T59" fmla="*/ 175 h 312"/>
                <a:gd name="T60" fmla="*/ 19 w 351"/>
                <a:gd name="T61" fmla="*/ 175 h 312"/>
                <a:gd name="T62" fmla="*/ 0 w 351"/>
                <a:gd name="T63" fmla="*/ 156 h 312"/>
                <a:gd name="T64" fmla="*/ 6 w 351"/>
                <a:gd name="T65" fmla="*/ 141 h 312"/>
                <a:gd name="T66" fmla="*/ 162 w 351"/>
                <a:gd name="T67" fmla="*/ 5 h 312"/>
                <a:gd name="T68" fmla="*/ 175 w 351"/>
                <a:gd name="T69" fmla="*/ 0 h 312"/>
                <a:gd name="T70" fmla="*/ 188 w 351"/>
                <a:gd name="T71" fmla="*/ 4 h 312"/>
                <a:gd name="T72" fmla="*/ 344 w 351"/>
                <a:gd name="T73" fmla="*/ 141 h 312"/>
                <a:gd name="T74" fmla="*/ 351 w 351"/>
                <a:gd name="T75" fmla="*/ 15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1" h="312">
                  <a:moveTo>
                    <a:pt x="351" y="156"/>
                  </a:moveTo>
                  <a:cubicBezTo>
                    <a:pt x="351" y="167"/>
                    <a:pt x="341" y="175"/>
                    <a:pt x="331" y="175"/>
                  </a:cubicBezTo>
                  <a:cubicBezTo>
                    <a:pt x="312" y="175"/>
                    <a:pt x="312" y="175"/>
                    <a:pt x="312" y="175"/>
                  </a:cubicBezTo>
                  <a:cubicBezTo>
                    <a:pt x="312" y="273"/>
                    <a:pt x="312" y="273"/>
                    <a:pt x="312" y="273"/>
                  </a:cubicBezTo>
                  <a:cubicBezTo>
                    <a:pt x="312" y="275"/>
                    <a:pt x="312" y="276"/>
                    <a:pt x="312" y="278"/>
                  </a:cubicBezTo>
                  <a:cubicBezTo>
                    <a:pt x="312" y="288"/>
                    <a:pt x="312" y="288"/>
                    <a:pt x="312" y="288"/>
                  </a:cubicBezTo>
                  <a:cubicBezTo>
                    <a:pt x="312" y="301"/>
                    <a:pt x="301" y="312"/>
                    <a:pt x="287" y="312"/>
                  </a:cubicBezTo>
                  <a:cubicBezTo>
                    <a:pt x="278" y="312"/>
                    <a:pt x="278" y="312"/>
                    <a:pt x="278" y="312"/>
                  </a:cubicBezTo>
                  <a:cubicBezTo>
                    <a:pt x="277" y="312"/>
                    <a:pt x="276" y="312"/>
                    <a:pt x="276" y="312"/>
                  </a:cubicBezTo>
                  <a:cubicBezTo>
                    <a:pt x="275" y="312"/>
                    <a:pt x="274" y="312"/>
                    <a:pt x="273" y="312"/>
                  </a:cubicBezTo>
                  <a:cubicBezTo>
                    <a:pt x="253" y="312"/>
                    <a:pt x="253" y="312"/>
                    <a:pt x="253" y="312"/>
                  </a:cubicBezTo>
                  <a:cubicBezTo>
                    <a:pt x="239" y="312"/>
                    <a:pt x="239" y="312"/>
                    <a:pt x="239" y="312"/>
                  </a:cubicBezTo>
                  <a:cubicBezTo>
                    <a:pt x="225" y="312"/>
                    <a:pt x="214" y="301"/>
                    <a:pt x="214" y="288"/>
                  </a:cubicBezTo>
                  <a:cubicBezTo>
                    <a:pt x="214" y="273"/>
                    <a:pt x="214" y="273"/>
                    <a:pt x="214" y="273"/>
                  </a:cubicBezTo>
                  <a:cubicBezTo>
                    <a:pt x="214" y="234"/>
                    <a:pt x="214" y="234"/>
                    <a:pt x="214" y="234"/>
                  </a:cubicBezTo>
                  <a:cubicBezTo>
                    <a:pt x="214" y="223"/>
                    <a:pt x="205" y="215"/>
                    <a:pt x="195" y="215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45" y="215"/>
                    <a:pt x="136" y="223"/>
                    <a:pt x="136" y="234"/>
                  </a:cubicBezTo>
                  <a:cubicBezTo>
                    <a:pt x="136" y="273"/>
                    <a:pt x="136" y="273"/>
                    <a:pt x="136" y="273"/>
                  </a:cubicBezTo>
                  <a:cubicBezTo>
                    <a:pt x="136" y="288"/>
                    <a:pt x="136" y="288"/>
                    <a:pt x="136" y="288"/>
                  </a:cubicBezTo>
                  <a:cubicBezTo>
                    <a:pt x="136" y="301"/>
                    <a:pt x="125" y="312"/>
                    <a:pt x="112" y="312"/>
                  </a:cubicBezTo>
                  <a:cubicBezTo>
                    <a:pt x="97" y="312"/>
                    <a:pt x="97" y="312"/>
                    <a:pt x="97" y="312"/>
                  </a:cubicBezTo>
                  <a:cubicBezTo>
                    <a:pt x="78" y="312"/>
                    <a:pt x="78" y="312"/>
                    <a:pt x="78" y="312"/>
                  </a:cubicBezTo>
                  <a:cubicBezTo>
                    <a:pt x="77" y="312"/>
                    <a:pt x="76" y="312"/>
                    <a:pt x="75" y="312"/>
                  </a:cubicBezTo>
                  <a:cubicBezTo>
                    <a:pt x="74" y="312"/>
                    <a:pt x="74" y="312"/>
                    <a:pt x="73" y="312"/>
                  </a:cubicBezTo>
                  <a:cubicBezTo>
                    <a:pt x="63" y="312"/>
                    <a:pt x="63" y="312"/>
                    <a:pt x="63" y="312"/>
                  </a:cubicBezTo>
                  <a:cubicBezTo>
                    <a:pt x="50" y="312"/>
                    <a:pt x="39" y="301"/>
                    <a:pt x="39" y="288"/>
                  </a:cubicBezTo>
                  <a:cubicBezTo>
                    <a:pt x="39" y="219"/>
                    <a:pt x="39" y="219"/>
                    <a:pt x="39" y="219"/>
                  </a:cubicBezTo>
                  <a:cubicBezTo>
                    <a:pt x="39" y="219"/>
                    <a:pt x="39" y="218"/>
                    <a:pt x="39" y="218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8" y="175"/>
                    <a:pt x="0" y="167"/>
                    <a:pt x="0" y="156"/>
                  </a:cubicBezTo>
                  <a:cubicBezTo>
                    <a:pt x="0" y="150"/>
                    <a:pt x="2" y="145"/>
                    <a:pt x="6" y="141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6" y="1"/>
                    <a:pt x="171" y="0"/>
                    <a:pt x="175" y="0"/>
                  </a:cubicBezTo>
                  <a:cubicBezTo>
                    <a:pt x="180" y="0"/>
                    <a:pt x="185" y="1"/>
                    <a:pt x="188" y="4"/>
                  </a:cubicBezTo>
                  <a:cubicBezTo>
                    <a:pt x="344" y="141"/>
                    <a:pt x="344" y="141"/>
                    <a:pt x="344" y="141"/>
                  </a:cubicBezTo>
                  <a:cubicBezTo>
                    <a:pt x="349" y="145"/>
                    <a:pt x="351" y="150"/>
                    <a:pt x="351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F2938F6-8293-92FB-5FAC-AE7454433FCE}"/>
              </a:ext>
            </a:extLst>
          </p:cNvPr>
          <p:cNvGrpSpPr/>
          <p:nvPr/>
        </p:nvGrpSpPr>
        <p:grpSpPr>
          <a:xfrm>
            <a:off x="4986338" y="3760788"/>
            <a:ext cx="923925" cy="922338"/>
            <a:chOff x="4986338" y="3760788"/>
            <a:chExt cx="923925" cy="922338"/>
          </a:xfrm>
        </p:grpSpPr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037FAB1B-289A-8875-E6B2-EBF0A1E2A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4B13306E-CD45-1309-0BD1-AA6D568F4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6" y="3994150"/>
              <a:ext cx="577850" cy="454025"/>
            </a:xfrm>
            <a:custGeom>
              <a:avLst/>
              <a:gdLst>
                <a:gd name="T0" fmla="*/ 353 w 388"/>
                <a:gd name="T1" fmla="*/ 160 h 305"/>
                <a:gd name="T2" fmla="*/ 353 w 388"/>
                <a:gd name="T3" fmla="*/ 34 h 305"/>
                <a:gd name="T4" fmla="*/ 239 w 388"/>
                <a:gd name="T5" fmla="*/ 25 h 305"/>
                <a:gd name="T6" fmla="*/ 238 w 388"/>
                <a:gd name="T7" fmla="*/ 26 h 305"/>
                <a:gd name="T8" fmla="*/ 234 w 388"/>
                <a:gd name="T9" fmla="*/ 53 h 305"/>
                <a:gd name="T10" fmla="*/ 261 w 388"/>
                <a:gd name="T11" fmla="*/ 57 h 305"/>
                <a:gd name="T12" fmla="*/ 262 w 388"/>
                <a:gd name="T13" fmla="*/ 57 h 305"/>
                <a:gd name="T14" fmla="*/ 325 w 388"/>
                <a:gd name="T15" fmla="*/ 62 h 305"/>
                <a:gd name="T16" fmla="*/ 325 w 388"/>
                <a:gd name="T17" fmla="*/ 132 h 305"/>
                <a:gd name="T18" fmla="*/ 257 w 388"/>
                <a:gd name="T19" fmla="*/ 201 h 305"/>
                <a:gd name="T20" fmla="*/ 187 w 388"/>
                <a:gd name="T21" fmla="*/ 201 h 305"/>
                <a:gd name="T22" fmla="*/ 182 w 388"/>
                <a:gd name="T23" fmla="*/ 137 h 305"/>
                <a:gd name="T24" fmla="*/ 182 w 388"/>
                <a:gd name="T25" fmla="*/ 136 h 305"/>
                <a:gd name="T26" fmla="*/ 178 w 388"/>
                <a:gd name="T27" fmla="*/ 109 h 305"/>
                <a:gd name="T28" fmla="*/ 150 w 388"/>
                <a:gd name="T29" fmla="*/ 113 h 305"/>
                <a:gd name="T30" fmla="*/ 150 w 388"/>
                <a:gd name="T31" fmla="*/ 114 h 305"/>
                <a:gd name="T32" fmla="*/ 159 w 388"/>
                <a:gd name="T33" fmla="*/ 228 h 305"/>
                <a:gd name="T34" fmla="*/ 284 w 388"/>
                <a:gd name="T35" fmla="*/ 228 h 305"/>
                <a:gd name="T36" fmla="*/ 353 w 388"/>
                <a:gd name="T37" fmla="*/ 160 h 305"/>
                <a:gd name="T38" fmla="*/ 35 w 388"/>
                <a:gd name="T39" fmla="*/ 145 h 305"/>
                <a:gd name="T40" fmla="*/ 35 w 388"/>
                <a:gd name="T41" fmla="*/ 270 h 305"/>
                <a:gd name="T42" fmla="*/ 149 w 388"/>
                <a:gd name="T43" fmla="*/ 280 h 305"/>
                <a:gd name="T44" fmla="*/ 150 w 388"/>
                <a:gd name="T45" fmla="*/ 279 h 305"/>
                <a:gd name="T46" fmla="*/ 155 w 388"/>
                <a:gd name="T47" fmla="*/ 252 h 305"/>
                <a:gd name="T48" fmla="*/ 127 w 388"/>
                <a:gd name="T49" fmla="*/ 247 h 305"/>
                <a:gd name="T50" fmla="*/ 126 w 388"/>
                <a:gd name="T51" fmla="*/ 248 h 305"/>
                <a:gd name="T52" fmla="*/ 63 w 388"/>
                <a:gd name="T53" fmla="*/ 243 h 305"/>
                <a:gd name="T54" fmla="*/ 63 w 388"/>
                <a:gd name="T55" fmla="*/ 173 h 305"/>
                <a:gd name="T56" fmla="*/ 131 w 388"/>
                <a:gd name="T57" fmla="*/ 104 h 305"/>
                <a:gd name="T58" fmla="*/ 201 w 388"/>
                <a:gd name="T59" fmla="*/ 104 h 305"/>
                <a:gd name="T60" fmla="*/ 206 w 388"/>
                <a:gd name="T61" fmla="*/ 168 h 305"/>
                <a:gd name="T62" fmla="*/ 206 w 388"/>
                <a:gd name="T63" fmla="*/ 169 h 305"/>
                <a:gd name="T64" fmla="*/ 210 w 388"/>
                <a:gd name="T65" fmla="*/ 196 h 305"/>
                <a:gd name="T66" fmla="*/ 238 w 388"/>
                <a:gd name="T67" fmla="*/ 192 h 305"/>
                <a:gd name="T68" fmla="*/ 238 w 388"/>
                <a:gd name="T69" fmla="*/ 191 h 305"/>
                <a:gd name="T70" fmla="*/ 229 w 388"/>
                <a:gd name="T71" fmla="*/ 77 h 305"/>
                <a:gd name="T72" fmla="*/ 104 w 388"/>
                <a:gd name="T73" fmla="*/ 77 h 305"/>
                <a:gd name="T74" fmla="*/ 35 w 388"/>
                <a:gd name="T75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8" h="305">
                  <a:moveTo>
                    <a:pt x="353" y="160"/>
                  </a:moveTo>
                  <a:cubicBezTo>
                    <a:pt x="388" y="125"/>
                    <a:pt x="388" y="69"/>
                    <a:pt x="353" y="34"/>
                  </a:cubicBezTo>
                  <a:cubicBezTo>
                    <a:pt x="322" y="4"/>
                    <a:pt x="274" y="0"/>
                    <a:pt x="239" y="25"/>
                  </a:cubicBezTo>
                  <a:cubicBezTo>
                    <a:pt x="238" y="26"/>
                    <a:pt x="238" y="26"/>
                    <a:pt x="238" y="26"/>
                  </a:cubicBezTo>
                  <a:cubicBezTo>
                    <a:pt x="229" y="32"/>
                    <a:pt x="227" y="44"/>
                    <a:pt x="234" y="53"/>
                  </a:cubicBezTo>
                  <a:cubicBezTo>
                    <a:pt x="240" y="62"/>
                    <a:pt x="252" y="64"/>
                    <a:pt x="261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81" y="43"/>
                    <a:pt x="308" y="45"/>
                    <a:pt x="325" y="62"/>
                  </a:cubicBezTo>
                  <a:cubicBezTo>
                    <a:pt x="345" y="81"/>
                    <a:pt x="345" y="113"/>
                    <a:pt x="325" y="132"/>
                  </a:cubicBezTo>
                  <a:cubicBezTo>
                    <a:pt x="257" y="201"/>
                    <a:pt x="257" y="201"/>
                    <a:pt x="257" y="201"/>
                  </a:cubicBezTo>
                  <a:cubicBezTo>
                    <a:pt x="237" y="220"/>
                    <a:pt x="206" y="220"/>
                    <a:pt x="187" y="201"/>
                  </a:cubicBezTo>
                  <a:cubicBezTo>
                    <a:pt x="170" y="184"/>
                    <a:pt x="168" y="157"/>
                    <a:pt x="182" y="137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9" y="127"/>
                    <a:pt x="186" y="115"/>
                    <a:pt x="178" y="109"/>
                  </a:cubicBezTo>
                  <a:cubicBezTo>
                    <a:pt x="169" y="103"/>
                    <a:pt x="157" y="105"/>
                    <a:pt x="150" y="113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25" y="149"/>
                    <a:pt x="129" y="198"/>
                    <a:pt x="159" y="228"/>
                  </a:cubicBezTo>
                  <a:cubicBezTo>
                    <a:pt x="194" y="263"/>
                    <a:pt x="250" y="263"/>
                    <a:pt x="284" y="228"/>
                  </a:cubicBezTo>
                  <a:lnTo>
                    <a:pt x="353" y="160"/>
                  </a:lnTo>
                  <a:close/>
                  <a:moveTo>
                    <a:pt x="35" y="145"/>
                  </a:moveTo>
                  <a:cubicBezTo>
                    <a:pt x="0" y="180"/>
                    <a:pt x="0" y="236"/>
                    <a:pt x="35" y="270"/>
                  </a:cubicBezTo>
                  <a:cubicBezTo>
                    <a:pt x="66" y="301"/>
                    <a:pt x="114" y="305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9" y="273"/>
                    <a:pt x="161" y="261"/>
                    <a:pt x="155" y="252"/>
                  </a:cubicBezTo>
                  <a:cubicBezTo>
                    <a:pt x="148" y="243"/>
                    <a:pt x="136" y="241"/>
                    <a:pt x="127" y="247"/>
                  </a:cubicBezTo>
                  <a:cubicBezTo>
                    <a:pt x="126" y="248"/>
                    <a:pt x="126" y="248"/>
                    <a:pt x="126" y="248"/>
                  </a:cubicBezTo>
                  <a:cubicBezTo>
                    <a:pt x="107" y="262"/>
                    <a:pt x="80" y="260"/>
                    <a:pt x="63" y="243"/>
                  </a:cubicBezTo>
                  <a:cubicBezTo>
                    <a:pt x="43" y="223"/>
                    <a:pt x="43" y="192"/>
                    <a:pt x="63" y="173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51" y="85"/>
                    <a:pt x="182" y="85"/>
                    <a:pt x="201" y="104"/>
                  </a:cubicBezTo>
                  <a:cubicBezTo>
                    <a:pt x="218" y="121"/>
                    <a:pt x="220" y="148"/>
                    <a:pt x="206" y="168"/>
                  </a:cubicBezTo>
                  <a:cubicBezTo>
                    <a:pt x="206" y="169"/>
                    <a:pt x="206" y="169"/>
                    <a:pt x="206" y="169"/>
                  </a:cubicBezTo>
                  <a:cubicBezTo>
                    <a:pt x="199" y="178"/>
                    <a:pt x="202" y="190"/>
                    <a:pt x="210" y="196"/>
                  </a:cubicBezTo>
                  <a:cubicBezTo>
                    <a:pt x="219" y="202"/>
                    <a:pt x="231" y="200"/>
                    <a:pt x="238" y="192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64" y="155"/>
                    <a:pt x="260" y="107"/>
                    <a:pt x="229" y="77"/>
                  </a:cubicBezTo>
                  <a:cubicBezTo>
                    <a:pt x="194" y="42"/>
                    <a:pt x="138" y="42"/>
                    <a:pt x="104" y="77"/>
                  </a:cubicBezTo>
                  <a:lnTo>
                    <a:pt x="35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9D6C3AB-C876-2287-5BB4-7E3C412DCB28}"/>
              </a:ext>
            </a:extLst>
          </p:cNvPr>
          <p:cNvGrpSpPr/>
          <p:nvPr/>
        </p:nvGrpSpPr>
        <p:grpSpPr>
          <a:xfrm>
            <a:off x="10167938" y="1296988"/>
            <a:ext cx="923925" cy="923925"/>
            <a:chOff x="10167938" y="1296988"/>
            <a:chExt cx="923925" cy="923925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A05EC468-28E8-D61E-5E2E-9BCBC564C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79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2DC7F7B9-1EAA-3B58-5796-91943BDF22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50526" y="1543050"/>
              <a:ext cx="171450" cy="430213"/>
            </a:xfrm>
            <a:custGeom>
              <a:avLst/>
              <a:gdLst>
                <a:gd name="T0" fmla="*/ 29 w 116"/>
                <a:gd name="T1" fmla="*/ 29 h 289"/>
                <a:gd name="T2" fmla="*/ 58 w 116"/>
                <a:gd name="T3" fmla="*/ 0 h 289"/>
                <a:gd name="T4" fmla="*/ 87 w 116"/>
                <a:gd name="T5" fmla="*/ 29 h 289"/>
                <a:gd name="T6" fmla="*/ 58 w 116"/>
                <a:gd name="T7" fmla="*/ 58 h 289"/>
                <a:gd name="T8" fmla="*/ 29 w 116"/>
                <a:gd name="T9" fmla="*/ 29 h 289"/>
                <a:gd name="T10" fmla="*/ 0 w 116"/>
                <a:gd name="T11" fmla="*/ 116 h 289"/>
                <a:gd name="T12" fmla="*/ 19 w 116"/>
                <a:gd name="T13" fmla="*/ 97 h 289"/>
                <a:gd name="T14" fmla="*/ 58 w 116"/>
                <a:gd name="T15" fmla="*/ 97 h 289"/>
                <a:gd name="T16" fmla="*/ 77 w 116"/>
                <a:gd name="T17" fmla="*/ 116 h 289"/>
                <a:gd name="T18" fmla="*/ 77 w 116"/>
                <a:gd name="T19" fmla="*/ 251 h 289"/>
                <a:gd name="T20" fmla="*/ 96 w 116"/>
                <a:gd name="T21" fmla="*/ 251 h 289"/>
                <a:gd name="T22" fmla="*/ 116 w 116"/>
                <a:gd name="T23" fmla="*/ 270 h 289"/>
                <a:gd name="T24" fmla="*/ 96 w 116"/>
                <a:gd name="T25" fmla="*/ 289 h 289"/>
                <a:gd name="T26" fmla="*/ 19 w 116"/>
                <a:gd name="T27" fmla="*/ 289 h 289"/>
                <a:gd name="T28" fmla="*/ 0 w 116"/>
                <a:gd name="T29" fmla="*/ 270 h 289"/>
                <a:gd name="T30" fmla="*/ 19 w 116"/>
                <a:gd name="T31" fmla="*/ 251 h 289"/>
                <a:gd name="T32" fmla="*/ 39 w 116"/>
                <a:gd name="T33" fmla="*/ 251 h 289"/>
                <a:gd name="T34" fmla="*/ 39 w 116"/>
                <a:gd name="T35" fmla="*/ 135 h 289"/>
                <a:gd name="T36" fmla="*/ 19 w 116"/>
                <a:gd name="T37" fmla="*/ 135 h 289"/>
                <a:gd name="T38" fmla="*/ 0 w 116"/>
                <a:gd name="T39" fmla="*/ 11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" h="289">
                  <a:moveTo>
                    <a:pt x="29" y="29"/>
                  </a:moveTo>
                  <a:cubicBezTo>
                    <a:pt x="29" y="13"/>
                    <a:pt x="42" y="0"/>
                    <a:pt x="58" y="0"/>
                  </a:cubicBezTo>
                  <a:cubicBezTo>
                    <a:pt x="74" y="0"/>
                    <a:pt x="87" y="13"/>
                    <a:pt x="87" y="29"/>
                  </a:cubicBezTo>
                  <a:cubicBezTo>
                    <a:pt x="87" y="45"/>
                    <a:pt x="74" y="58"/>
                    <a:pt x="58" y="58"/>
                  </a:cubicBezTo>
                  <a:cubicBezTo>
                    <a:pt x="42" y="58"/>
                    <a:pt x="29" y="45"/>
                    <a:pt x="29" y="29"/>
                  </a:cubicBezTo>
                  <a:close/>
                  <a:moveTo>
                    <a:pt x="0" y="116"/>
                  </a:moveTo>
                  <a:cubicBezTo>
                    <a:pt x="0" y="105"/>
                    <a:pt x="9" y="97"/>
                    <a:pt x="1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69" y="97"/>
                    <a:pt x="77" y="105"/>
                    <a:pt x="77" y="116"/>
                  </a:cubicBezTo>
                  <a:cubicBezTo>
                    <a:pt x="77" y="251"/>
                    <a:pt x="77" y="251"/>
                    <a:pt x="77" y="251"/>
                  </a:cubicBezTo>
                  <a:cubicBezTo>
                    <a:pt x="96" y="251"/>
                    <a:pt x="96" y="251"/>
                    <a:pt x="96" y="251"/>
                  </a:cubicBezTo>
                  <a:cubicBezTo>
                    <a:pt x="107" y="251"/>
                    <a:pt x="116" y="259"/>
                    <a:pt x="116" y="270"/>
                  </a:cubicBezTo>
                  <a:cubicBezTo>
                    <a:pt x="116" y="281"/>
                    <a:pt x="107" y="289"/>
                    <a:pt x="96" y="289"/>
                  </a:cubicBezTo>
                  <a:cubicBezTo>
                    <a:pt x="19" y="289"/>
                    <a:pt x="19" y="289"/>
                    <a:pt x="19" y="289"/>
                  </a:cubicBezTo>
                  <a:cubicBezTo>
                    <a:pt x="9" y="289"/>
                    <a:pt x="0" y="281"/>
                    <a:pt x="0" y="270"/>
                  </a:cubicBezTo>
                  <a:cubicBezTo>
                    <a:pt x="0" y="259"/>
                    <a:pt x="9" y="251"/>
                    <a:pt x="19" y="251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9" y="135"/>
                    <a:pt x="0" y="126"/>
                    <a:pt x="0" y="1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4B04F28-DE16-FAEA-FF93-2AD83588EF8E}"/>
              </a:ext>
            </a:extLst>
          </p:cNvPr>
          <p:cNvGrpSpPr/>
          <p:nvPr/>
        </p:nvGrpSpPr>
        <p:grpSpPr>
          <a:xfrm>
            <a:off x="1100138" y="2528888"/>
            <a:ext cx="923925" cy="922338"/>
            <a:chOff x="1100138" y="2528888"/>
            <a:chExt cx="923925" cy="922338"/>
          </a:xfrm>
        </p:grpSpPr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0FBBF119-05A1-8A4A-A6A5-A9285B5CF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8D9C69AE-1839-6EF8-98D6-1570A6247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7151" y="2754313"/>
              <a:ext cx="473075" cy="474663"/>
            </a:xfrm>
            <a:custGeom>
              <a:avLst/>
              <a:gdLst>
                <a:gd name="T0" fmla="*/ 257 w 318"/>
                <a:gd name="T1" fmla="*/ 129 h 319"/>
                <a:gd name="T2" fmla="*/ 232 w 318"/>
                <a:gd name="T3" fmla="*/ 205 h 319"/>
                <a:gd name="T4" fmla="*/ 311 w 318"/>
                <a:gd name="T5" fmla="*/ 283 h 319"/>
                <a:gd name="T6" fmla="*/ 311 w 318"/>
                <a:gd name="T7" fmla="*/ 311 h 319"/>
                <a:gd name="T8" fmla="*/ 283 w 318"/>
                <a:gd name="T9" fmla="*/ 311 h 319"/>
                <a:gd name="T10" fmla="*/ 204 w 318"/>
                <a:gd name="T11" fmla="*/ 233 h 319"/>
                <a:gd name="T12" fmla="*/ 129 w 318"/>
                <a:gd name="T13" fmla="*/ 257 h 319"/>
                <a:gd name="T14" fmla="*/ 0 w 318"/>
                <a:gd name="T15" fmla="*/ 129 h 319"/>
                <a:gd name="T16" fmla="*/ 129 w 318"/>
                <a:gd name="T17" fmla="*/ 0 h 319"/>
                <a:gd name="T18" fmla="*/ 257 w 318"/>
                <a:gd name="T19" fmla="*/ 129 h 319"/>
                <a:gd name="T20" fmla="*/ 129 w 318"/>
                <a:gd name="T21" fmla="*/ 218 h 319"/>
                <a:gd name="T22" fmla="*/ 217 w 318"/>
                <a:gd name="T23" fmla="*/ 129 h 319"/>
                <a:gd name="T24" fmla="*/ 129 w 318"/>
                <a:gd name="T25" fmla="*/ 40 h 319"/>
                <a:gd name="T26" fmla="*/ 40 w 318"/>
                <a:gd name="T27" fmla="*/ 129 h 319"/>
                <a:gd name="T28" fmla="*/ 129 w 318"/>
                <a:gd name="T29" fmla="*/ 2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319">
                  <a:moveTo>
                    <a:pt x="257" y="129"/>
                  </a:moveTo>
                  <a:cubicBezTo>
                    <a:pt x="257" y="157"/>
                    <a:pt x="248" y="183"/>
                    <a:pt x="232" y="205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8" y="291"/>
                    <a:pt x="318" y="303"/>
                    <a:pt x="311" y="311"/>
                  </a:cubicBezTo>
                  <a:cubicBezTo>
                    <a:pt x="303" y="319"/>
                    <a:pt x="290" y="319"/>
                    <a:pt x="283" y="311"/>
                  </a:cubicBezTo>
                  <a:cubicBezTo>
                    <a:pt x="204" y="233"/>
                    <a:pt x="204" y="233"/>
                    <a:pt x="204" y="233"/>
                  </a:cubicBezTo>
                  <a:cubicBezTo>
                    <a:pt x="183" y="248"/>
                    <a:pt x="157" y="257"/>
                    <a:pt x="129" y="257"/>
                  </a:cubicBezTo>
                  <a:cubicBezTo>
                    <a:pt x="58" y="257"/>
                    <a:pt x="0" y="200"/>
                    <a:pt x="0" y="129"/>
                  </a:cubicBezTo>
                  <a:cubicBezTo>
                    <a:pt x="0" y="58"/>
                    <a:pt x="58" y="0"/>
                    <a:pt x="129" y="0"/>
                  </a:cubicBezTo>
                  <a:cubicBezTo>
                    <a:pt x="200" y="0"/>
                    <a:pt x="257" y="58"/>
                    <a:pt x="257" y="129"/>
                  </a:cubicBezTo>
                  <a:close/>
                  <a:moveTo>
                    <a:pt x="129" y="218"/>
                  </a:moveTo>
                  <a:cubicBezTo>
                    <a:pt x="178" y="218"/>
                    <a:pt x="217" y="178"/>
                    <a:pt x="217" y="129"/>
                  </a:cubicBezTo>
                  <a:cubicBezTo>
                    <a:pt x="217" y="80"/>
                    <a:pt x="178" y="40"/>
                    <a:pt x="129" y="40"/>
                  </a:cubicBezTo>
                  <a:cubicBezTo>
                    <a:pt x="79" y="40"/>
                    <a:pt x="40" y="80"/>
                    <a:pt x="40" y="129"/>
                  </a:cubicBezTo>
                  <a:cubicBezTo>
                    <a:pt x="40" y="178"/>
                    <a:pt x="79" y="218"/>
                    <a:pt x="129" y="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806460D-BD73-A240-9D4F-A61771C19377}"/>
              </a:ext>
            </a:extLst>
          </p:cNvPr>
          <p:cNvGrpSpPr/>
          <p:nvPr/>
        </p:nvGrpSpPr>
        <p:grpSpPr>
          <a:xfrm>
            <a:off x="7577138" y="3760788"/>
            <a:ext cx="923925" cy="922338"/>
            <a:chOff x="7577138" y="3760788"/>
            <a:chExt cx="923925" cy="922338"/>
          </a:xfrm>
        </p:grpSpPr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FFED0E3F-7737-BB7F-79A1-7412EB4BD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71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3C63D4FB-7226-ACED-8756-1BE67F2C2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01" y="3987800"/>
              <a:ext cx="406400" cy="465138"/>
            </a:xfrm>
            <a:custGeom>
              <a:avLst/>
              <a:gdLst>
                <a:gd name="T0" fmla="*/ 129 w 273"/>
                <a:gd name="T1" fmla="*/ 4 h 312"/>
                <a:gd name="T2" fmla="*/ 38 w 273"/>
                <a:gd name="T3" fmla="*/ 104 h 312"/>
                <a:gd name="T4" fmla="*/ 35 w 273"/>
                <a:gd name="T5" fmla="*/ 113 h 312"/>
                <a:gd name="T6" fmla="*/ 49 w 273"/>
                <a:gd name="T7" fmla="*/ 127 h 312"/>
                <a:gd name="T8" fmla="*/ 64 w 273"/>
                <a:gd name="T9" fmla="*/ 127 h 312"/>
                <a:gd name="T10" fmla="*/ 19 w 273"/>
                <a:gd name="T11" fmla="*/ 172 h 312"/>
                <a:gd name="T12" fmla="*/ 15 w 273"/>
                <a:gd name="T13" fmla="*/ 182 h 312"/>
                <a:gd name="T14" fmla="*/ 29 w 273"/>
                <a:gd name="T15" fmla="*/ 195 h 312"/>
                <a:gd name="T16" fmla="*/ 49 w 273"/>
                <a:gd name="T17" fmla="*/ 195 h 312"/>
                <a:gd name="T18" fmla="*/ 4 w 273"/>
                <a:gd name="T19" fmla="*/ 250 h 312"/>
                <a:gd name="T20" fmla="*/ 0 w 273"/>
                <a:gd name="T21" fmla="*/ 259 h 312"/>
                <a:gd name="T22" fmla="*/ 15 w 273"/>
                <a:gd name="T23" fmla="*/ 273 h 312"/>
                <a:gd name="T24" fmla="*/ 117 w 273"/>
                <a:gd name="T25" fmla="*/ 273 h 312"/>
                <a:gd name="T26" fmla="*/ 117 w 273"/>
                <a:gd name="T27" fmla="*/ 293 h 312"/>
                <a:gd name="T28" fmla="*/ 137 w 273"/>
                <a:gd name="T29" fmla="*/ 312 h 312"/>
                <a:gd name="T30" fmla="*/ 156 w 273"/>
                <a:gd name="T31" fmla="*/ 293 h 312"/>
                <a:gd name="T32" fmla="*/ 156 w 273"/>
                <a:gd name="T33" fmla="*/ 273 h 312"/>
                <a:gd name="T34" fmla="*/ 259 w 273"/>
                <a:gd name="T35" fmla="*/ 273 h 312"/>
                <a:gd name="T36" fmla="*/ 273 w 273"/>
                <a:gd name="T37" fmla="*/ 259 h 312"/>
                <a:gd name="T38" fmla="*/ 270 w 273"/>
                <a:gd name="T39" fmla="*/ 250 h 312"/>
                <a:gd name="T40" fmla="*/ 225 w 273"/>
                <a:gd name="T41" fmla="*/ 195 h 312"/>
                <a:gd name="T42" fmla="*/ 245 w 273"/>
                <a:gd name="T43" fmla="*/ 195 h 312"/>
                <a:gd name="T44" fmla="*/ 259 w 273"/>
                <a:gd name="T45" fmla="*/ 182 h 312"/>
                <a:gd name="T46" fmla="*/ 255 w 273"/>
                <a:gd name="T47" fmla="*/ 172 h 312"/>
                <a:gd name="T48" fmla="*/ 210 w 273"/>
                <a:gd name="T49" fmla="*/ 127 h 312"/>
                <a:gd name="T50" fmla="*/ 225 w 273"/>
                <a:gd name="T51" fmla="*/ 127 h 312"/>
                <a:gd name="T52" fmla="*/ 239 w 273"/>
                <a:gd name="T53" fmla="*/ 113 h 312"/>
                <a:gd name="T54" fmla="*/ 236 w 273"/>
                <a:gd name="T55" fmla="*/ 104 h 312"/>
                <a:gd name="T56" fmla="*/ 145 w 273"/>
                <a:gd name="T57" fmla="*/ 4 h 312"/>
                <a:gd name="T58" fmla="*/ 137 w 273"/>
                <a:gd name="T59" fmla="*/ 0 h 312"/>
                <a:gd name="T60" fmla="*/ 129 w 273"/>
                <a:gd name="T61" fmla="*/ 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312">
                  <a:moveTo>
                    <a:pt x="129" y="4"/>
                  </a:moveTo>
                  <a:cubicBezTo>
                    <a:pt x="38" y="104"/>
                    <a:pt x="38" y="104"/>
                    <a:pt x="38" y="104"/>
                  </a:cubicBezTo>
                  <a:cubicBezTo>
                    <a:pt x="36" y="106"/>
                    <a:pt x="35" y="110"/>
                    <a:pt x="35" y="113"/>
                  </a:cubicBezTo>
                  <a:cubicBezTo>
                    <a:pt x="35" y="121"/>
                    <a:pt x="41" y="127"/>
                    <a:pt x="49" y="127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7" y="174"/>
                    <a:pt x="15" y="178"/>
                    <a:pt x="15" y="182"/>
                  </a:cubicBezTo>
                  <a:cubicBezTo>
                    <a:pt x="15" y="189"/>
                    <a:pt x="21" y="195"/>
                    <a:pt x="29" y="195"/>
                  </a:cubicBezTo>
                  <a:cubicBezTo>
                    <a:pt x="49" y="195"/>
                    <a:pt x="49" y="195"/>
                    <a:pt x="49" y="195"/>
                  </a:cubicBezTo>
                  <a:cubicBezTo>
                    <a:pt x="4" y="250"/>
                    <a:pt x="4" y="250"/>
                    <a:pt x="4" y="250"/>
                  </a:cubicBezTo>
                  <a:cubicBezTo>
                    <a:pt x="2" y="252"/>
                    <a:pt x="0" y="256"/>
                    <a:pt x="0" y="259"/>
                  </a:cubicBezTo>
                  <a:cubicBezTo>
                    <a:pt x="0" y="267"/>
                    <a:pt x="7" y="273"/>
                    <a:pt x="15" y="273"/>
                  </a:cubicBezTo>
                  <a:cubicBezTo>
                    <a:pt x="117" y="273"/>
                    <a:pt x="117" y="273"/>
                    <a:pt x="117" y="273"/>
                  </a:cubicBezTo>
                  <a:cubicBezTo>
                    <a:pt x="117" y="293"/>
                    <a:pt x="117" y="293"/>
                    <a:pt x="117" y="293"/>
                  </a:cubicBezTo>
                  <a:cubicBezTo>
                    <a:pt x="117" y="304"/>
                    <a:pt x="126" y="312"/>
                    <a:pt x="137" y="312"/>
                  </a:cubicBezTo>
                  <a:cubicBezTo>
                    <a:pt x="148" y="312"/>
                    <a:pt x="156" y="304"/>
                    <a:pt x="156" y="293"/>
                  </a:cubicBezTo>
                  <a:cubicBezTo>
                    <a:pt x="156" y="273"/>
                    <a:pt x="156" y="273"/>
                    <a:pt x="156" y="273"/>
                  </a:cubicBezTo>
                  <a:cubicBezTo>
                    <a:pt x="259" y="273"/>
                    <a:pt x="259" y="273"/>
                    <a:pt x="259" y="273"/>
                  </a:cubicBezTo>
                  <a:cubicBezTo>
                    <a:pt x="267" y="273"/>
                    <a:pt x="273" y="267"/>
                    <a:pt x="273" y="259"/>
                  </a:cubicBezTo>
                  <a:cubicBezTo>
                    <a:pt x="273" y="256"/>
                    <a:pt x="272" y="252"/>
                    <a:pt x="270" y="250"/>
                  </a:cubicBezTo>
                  <a:cubicBezTo>
                    <a:pt x="225" y="195"/>
                    <a:pt x="225" y="195"/>
                    <a:pt x="225" y="195"/>
                  </a:cubicBezTo>
                  <a:cubicBezTo>
                    <a:pt x="245" y="195"/>
                    <a:pt x="245" y="195"/>
                    <a:pt x="245" y="195"/>
                  </a:cubicBezTo>
                  <a:cubicBezTo>
                    <a:pt x="253" y="195"/>
                    <a:pt x="259" y="189"/>
                    <a:pt x="259" y="182"/>
                  </a:cubicBezTo>
                  <a:cubicBezTo>
                    <a:pt x="259" y="178"/>
                    <a:pt x="257" y="174"/>
                    <a:pt x="255" y="172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25" y="127"/>
                    <a:pt x="225" y="127"/>
                    <a:pt x="225" y="127"/>
                  </a:cubicBezTo>
                  <a:cubicBezTo>
                    <a:pt x="233" y="127"/>
                    <a:pt x="239" y="121"/>
                    <a:pt x="239" y="113"/>
                  </a:cubicBezTo>
                  <a:cubicBezTo>
                    <a:pt x="239" y="110"/>
                    <a:pt x="238" y="106"/>
                    <a:pt x="236" y="10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3" y="2"/>
                    <a:pt x="140" y="0"/>
                    <a:pt x="137" y="0"/>
                  </a:cubicBezTo>
                  <a:cubicBezTo>
                    <a:pt x="134" y="0"/>
                    <a:pt x="131" y="2"/>
                    <a:pt x="12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478D5E-60DE-2DE7-B307-9D599CB09270}"/>
              </a:ext>
            </a:extLst>
          </p:cNvPr>
          <p:cNvGrpSpPr/>
          <p:nvPr/>
        </p:nvGrpSpPr>
        <p:grpSpPr>
          <a:xfrm>
            <a:off x="10167938" y="2528888"/>
            <a:ext cx="923925" cy="922338"/>
            <a:chOff x="10167938" y="2528888"/>
            <a:chExt cx="923925" cy="922338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DC8C1665-B00E-04BA-65E4-6A90C2DEF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79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B31280DB-99C7-DDC9-41B3-83480C959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4626" y="2754313"/>
              <a:ext cx="590550" cy="471488"/>
            </a:xfrm>
            <a:custGeom>
              <a:avLst/>
              <a:gdLst>
                <a:gd name="T0" fmla="*/ 89 w 396"/>
                <a:gd name="T1" fmla="*/ 0 h 317"/>
                <a:gd name="T2" fmla="*/ 139 w 396"/>
                <a:gd name="T3" fmla="*/ 50 h 317"/>
                <a:gd name="T4" fmla="*/ 89 w 396"/>
                <a:gd name="T5" fmla="*/ 99 h 317"/>
                <a:gd name="T6" fmla="*/ 40 w 396"/>
                <a:gd name="T7" fmla="*/ 50 h 317"/>
                <a:gd name="T8" fmla="*/ 89 w 396"/>
                <a:gd name="T9" fmla="*/ 0 h 317"/>
                <a:gd name="T10" fmla="*/ 317 w 396"/>
                <a:gd name="T11" fmla="*/ 0 h 317"/>
                <a:gd name="T12" fmla="*/ 366 w 396"/>
                <a:gd name="T13" fmla="*/ 50 h 317"/>
                <a:gd name="T14" fmla="*/ 317 w 396"/>
                <a:gd name="T15" fmla="*/ 99 h 317"/>
                <a:gd name="T16" fmla="*/ 267 w 396"/>
                <a:gd name="T17" fmla="*/ 50 h 317"/>
                <a:gd name="T18" fmla="*/ 317 w 396"/>
                <a:gd name="T19" fmla="*/ 0 h 317"/>
                <a:gd name="T20" fmla="*/ 0 w 396"/>
                <a:gd name="T21" fmla="*/ 185 h 317"/>
                <a:gd name="T22" fmla="*/ 66 w 396"/>
                <a:gd name="T23" fmla="*/ 119 h 317"/>
                <a:gd name="T24" fmla="*/ 92 w 396"/>
                <a:gd name="T25" fmla="*/ 119 h 317"/>
                <a:gd name="T26" fmla="*/ 120 w 396"/>
                <a:gd name="T27" fmla="*/ 125 h 317"/>
                <a:gd name="T28" fmla="*/ 119 w 396"/>
                <a:gd name="T29" fmla="*/ 139 h 317"/>
                <a:gd name="T30" fmla="*/ 146 w 396"/>
                <a:gd name="T31" fmla="*/ 198 h 317"/>
                <a:gd name="T32" fmla="*/ 145 w 396"/>
                <a:gd name="T33" fmla="*/ 198 h 317"/>
                <a:gd name="T34" fmla="*/ 13 w 396"/>
                <a:gd name="T35" fmla="*/ 198 h 317"/>
                <a:gd name="T36" fmla="*/ 0 w 396"/>
                <a:gd name="T37" fmla="*/ 185 h 317"/>
                <a:gd name="T38" fmla="*/ 251 w 396"/>
                <a:gd name="T39" fmla="*/ 198 h 317"/>
                <a:gd name="T40" fmla="*/ 250 w 396"/>
                <a:gd name="T41" fmla="*/ 198 h 317"/>
                <a:gd name="T42" fmla="*/ 277 w 396"/>
                <a:gd name="T43" fmla="*/ 139 h 317"/>
                <a:gd name="T44" fmla="*/ 276 w 396"/>
                <a:gd name="T45" fmla="*/ 125 h 317"/>
                <a:gd name="T46" fmla="*/ 303 w 396"/>
                <a:gd name="T47" fmla="*/ 119 h 317"/>
                <a:gd name="T48" fmla="*/ 330 w 396"/>
                <a:gd name="T49" fmla="*/ 119 h 317"/>
                <a:gd name="T50" fmla="*/ 396 w 396"/>
                <a:gd name="T51" fmla="*/ 185 h 317"/>
                <a:gd name="T52" fmla="*/ 382 w 396"/>
                <a:gd name="T53" fmla="*/ 198 h 317"/>
                <a:gd name="T54" fmla="*/ 251 w 396"/>
                <a:gd name="T55" fmla="*/ 198 h 317"/>
                <a:gd name="T56" fmla="*/ 139 w 396"/>
                <a:gd name="T57" fmla="*/ 139 h 317"/>
                <a:gd name="T58" fmla="*/ 198 w 396"/>
                <a:gd name="T59" fmla="*/ 79 h 317"/>
                <a:gd name="T60" fmla="*/ 257 w 396"/>
                <a:gd name="T61" fmla="*/ 139 h 317"/>
                <a:gd name="T62" fmla="*/ 198 w 396"/>
                <a:gd name="T63" fmla="*/ 198 h 317"/>
                <a:gd name="T64" fmla="*/ 139 w 396"/>
                <a:gd name="T65" fmla="*/ 139 h 317"/>
                <a:gd name="T66" fmla="*/ 79 w 396"/>
                <a:gd name="T67" fmla="*/ 300 h 317"/>
                <a:gd name="T68" fmla="*/ 162 w 396"/>
                <a:gd name="T69" fmla="*/ 218 h 317"/>
                <a:gd name="T70" fmla="*/ 234 w 396"/>
                <a:gd name="T71" fmla="*/ 218 h 317"/>
                <a:gd name="T72" fmla="*/ 317 w 396"/>
                <a:gd name="T73" fmla="*/ 300 h 317"/>
                <a:gd name="T74" fmla="*/ 300 w 396"/>
                <a:gd name="T75" fmla="*/ 317 h 317"/>
                <a:gd name="T76" fmla="*/ 96 w 396"/>
                <a:gd name="T77" fmla="*/ 317 h 317"/>
                <a:gd name="T78" fmla="*/ 79 w 396"/>
                <a:gd name="T79" fmla="*/ 30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317">
                  <a:moveTo>
                    <a:pt x="89" y="0"/>
                  </a:moveTo>
                  <a:cubicBezTo>
                    <a:pt x="116" y="0"/>
                    <a:pt x="139" y="23"/>
                    <a:pt x="139" y="50"/>
                  </a:cubicBezTo>
                  <a:cubicBezTo>
                    <a:pt x="139" y="77"/>
                    <a:pt x="116" y="99"/>
                    <a:pt x="89" y="99"/>
                  </a:cubicBezTo>
                  <a:cubicBezTo>
                    <a:pt x="62" y="99"/>
                    <a:pt x="40" y="77"/>
                    <a:pt x="40" y="50"/>
                  </a:cubicBezTo>
                  <a:cubicBezTo>
                    <a:pt x="40" y="23"/>
                    <a:pt x="62" y="0"/>
                    <a:pt x="89" y="0"/>
                  </a:cubicBezTo>
                  <a:close/>
                  <a:moveTo>
                    <a:pt x="317" y="0"/>
                  </a:moveTo>
                  <a:cubicBezTo>
                    <a:pt x="344" y="0"/>
                    <a:pt x="366" y="23"/>
                    <a:pt x="366" y="50"/>
                  </a:cubicBezTo>
                  <a:cubicBezTo>
                    <a:pt x="366" y="77"/>
                    <a:pt x="344" y="99"/>
                    <a:pt x="317" y="99"/>
                  </a:cubicBezTo>
                  <a:cubicBezTo>
                    <a:pt x="289" y="99"/>
                    <a:pt x="267" y="77"/>
                    <a:pt x="267" y="50"/>
                  </a:cubicBezTo>
                  <a:cubicBezTo>
                    <a:pt x="267" y="23"/>
                    <a:pt x="289" y="0"/>
                    <a:pt x="317" y="0"/>
                  </a:cubicBezTo>
                  <a:close/>
                  <a:moveTo>
                    <a:pt x="0" y="185"/>
                  </a:moveTo>
                  <a:cubicBezTo>
                    <a:pt x="0" y="149"/>
                    <a:pt x="30" y="119"/>
                    <a:pt x="66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102" y="119"/>
                    <a:pt x="112" y="121"/>
                    <a:pt x="120" y="125"/>
                  </a:cubicBezTo>
                  <a:cubicBezTo>
                    <a:pt x="119" y="129"/>
                    <a:pt x="119" y="134"/>
                    <a:pt x="119" y="139"/>
                  </a:cubicBezTo>
                  <a:cubicBezTo>
                    <a:pt x="119" y="162"/>
                    <a:pt x="129" y="184"/>
                    <a:pt x="146" y="198"/>
                  </a:cubicBezTo>
                  <a:cubicBezTo>
                    <a:pt x="145" y="198"/>
                    <a:pt x="145" y="198"/>
                    <a:pt x="145" y="198"/>
                  </a:cubicBezTo>
                  <a:cubicBezTo>
                    <a:pt x="13" y="198"/>
                    <a:pt x="13" y="198"/>
                    <a:pt x="13" y="198"/>
                  </a:cubicBezTo>
                  <a:cubicBezTo>
                    <a:pt x="6" y="198"/>
                    <a:pt x="0" y="192"/>
                    <a:pt x="0" y="185"/>
                  </a:cubicBezTo>
                  <a:close/>
                  <a:moveTo>
                    <a:pt x="251" y="198"/>
                  </a:moveTo>
                  <a:cubicBezTo>
                    <a:pt x="250" y="198"/>
                    <a:pt x="250" y="198"/>
                    <a:pt x="250" y="198"/>
                  </a:cubicBezTo>
                  <a:cubicBezTo>
                    <a:pt x="267" y="184"/>
                    <a:pt x="277" y="162"/>
                    <a:pt x="277" y="139"/>
                  </a:cubicBezTo>
                  <a:cubicBezTo>
                    <a:pt x="277" y="134"/>
                    <a:pt x="276" y="130"/>
                    <a:pt x="276" y="125"/>
                  </a:cubicBezTo>
                  <a:cubicBezTo>
                    <a:pt x="284" y="121"/>
                    <a:pt x="293" y="119"/>
                    <a:pt x="303" y="119"/>
                  </a:cubicBezTo>
                  <a:cubicBezTo>
                    <a:pt x="330" y="119"/>
                    <a:pt x="330" y="119"/>
                    <a:pt x="330" y="119"/>
                  </a:cubicBezTo>
                  <a:cubicBezTo>
                    <a:pt x="366" y="119"/>
                    <a:pt x="396" y="149"/>
                    <a:pt x="396" y="185"/>
                  </a:cubicBezTo>
                  <a:cubicBezTo>
                    <a:pt x="396" y="192"/>
                    <a:pt x="390" y="198"/>
                    <a:pt x="382" y="198"/>
                  </a:cubicBezTo>
                  <a:lnTo>
                    <a:pt x="251" y="198"/>
                  </a:lnTo>
                  <a:close/>
                  <a:moveTo>
                    <a:pt x="139" y="139"/>
                  </a:moveTo>
                  <a:cubicBezTo>
                    <a:pt x="139" y="106"/>
                    <a:pt x="165" y="79"/>
                    <a:pt x="198" y="79"/>
                  </a:cubicBezTo>
                  <a:cubicBezTo>
                    <a:pt x="231" y="79"/>
                    <a:pt x="257" y="106"/>
                    <a:pt x="257" y="139"/>
                  </a:cubicBezTo>
                  <a:cubicBezTo>
                    <a:pt x="257" y="172"/>
                    <a:pt x="231" y="198"/>
                    <a:pt x="198" y="198"/>
                  </a:cubicBezTo>
                  <a:cubicBezTo>
                    <a:pt x="165" y="198"/>
                    <a:pt x="139" y="172"/>
                    <a:pt x="139" y="139"/>
                  </a:cubicBezTo>
                  <a:close/>
                  <a:moveTo>
                    <a:pt x="79" y="300"/>
                  </a:moveTo>
                  <a:cubicBezTo>
                    <a:pt x="79" y="255"/>
                    <a:pt x="116" y="218"/>
                    <a:pt x="162" y="218"/>
                  </a:cubicBezTo>
                  <a:cubicBezTo>
                    <a:pt x="234" y="218"/>
                    <a:pt x="234" y="218"/>
                    <a:pt x="234" y="218"/>
                  </a:cubicBezTo>
                  <a:cubicBezTo>
                    <a:pt x="280" y="218"/>
                    <a:pt x="317" y="255"/>
                    <a:pt x="317" y="300"/>
                  </a:cubicBezTo>
                  <a:cubicBezTo>
                    <a:pt x="317" y="309"/>
                    <a:pt x="309" y="317"/>
                    <a:pt x="300" y="317"/>
                  </a:cubicBezTo>
                  <a:cubicBezTo>
                    <a:pt x="96" y="317"/>
                    <a:pt x="96" y="317"/>
                    <a:pt x="96" y="317"/>
                  </a:cubicBezTo>
                  <a:cubicBezTo>
                    <a:pt x="87" y="317"/>
                    <a:pt x="79" y="309"/>
                    <a:pt x="79" y="3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0AF824B-3657-68E2-6005-A02FD9C1069B}"/>
              </a:ext>
            </a:extLst>
          </p:cNvPr>
          <p:cNvGrpSpPr/>
          <p:nvPr/>
        </p:nvGrpSpPr>
        <p:grpSpPr>
          <a:xfrm>
            <a:off x="2395538" y="2528888"/>
            <a:ext cx="923925" cy="922338"/>
            <a:chOff x="2395538" y="2528888"/>
            <a:chExt cx="923925" cy="922338"/>
          </a:xfrm>
        </p:grpSpPr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5C46A214-4A8C-0423-0918-7543969A7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5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6F3F3BFF-0D87-80B8-DCD9-B669C02D5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2238" y="2730500"/>
              <a:ext cx="392113" cy="523875"/>
            </a:xfrm>
            <a:custGeom>
              <a:avLst/>
              <a:gdLst>
                <a:gd name="T0" fmla="*/ 147 w 263"/>
                <a:gd name="T1" fmla="*/ 341 h 352"/>
                <a:gd name="T2" fmla="*/ 263 w 263"/>
                <a:gd name="T3" fmla="*/ 131 h 352"/>
                <a:gd name="T4" fmla="*/ 131 w 263"/>
                <a:gd name="T5" fmla="*/ 0 h 352"/>
                <a:gd name="T6" fmla="*/ 0 w 263"/>
                <a:gd name="T7" fmla="*/ 131 h 352"/>
                <a:gd name="T8" fmla="*/ 115 w 263"/>
                <a:gd name="T9" fmla="*/ 341 h 352"/>
                <a:gd name="T10" fmla="*/ 147 w 263"/>
                <a:gd name="T11" fmla="*/ 341 h 352"/>
                <a:gd name="T12" fmla="*/ 131 w 263"/>
                <a:gd name="T13" fmla="*/ 87 h 352"/>
                <a:gd name="T14" fmla="*/ 175 w 263"/>
                <a:gd name="T15" fmla="*/ 131 h 352"/>
                <a:gd name="T16" fmla="*/ 131 w 263"/>
                <a:gd name="T17" fmla="*/ 175 h 352"/>
                <a:gd name="T18" fmla="*/ 87 w 263"/>
                <a:gd name="T19" fmla="*/ 131 h 352"/>
                <a:gd name="T20" fmla="*/ 131 w 263"/>
                <a:gd name="T21" fmla="*/ 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2">
                  <a:moveTo>
                    <a:pt x="147" y="341"/>
                  </a:moveTo>
                  <a:cubicBezTo>
                    <a:pt x="182" y="298"/>
                    <a:pt x="263" y="191"/>
                    <a:pt x="263" y="131"/>
                  </a:cubicBezTo>
                  <a:cubicBezTo>
                    <a:pt x="263" y="59"/>
                    <a:pt x="204" y="0"/>
                    <a:pt x="131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191"/>
                    <a:pt x="80" y="298"/>
                    <a:pt x="115" y="341"/>
                  </a:cubicBezTo>
                  <a:cubicBezTo>
                    <a:pt x="123" y="352"/>
                    <a:pt x="139" y="352"/>
                    <a:pt x="147" y="341"/>
                  </a:cubicBezTo>
                  <a:close/>
                  <a:moveTo>
                    <a:pt x="131" y="87"/>
                  </a:moveTo>
                  <a:cubicBezTo>
                    <a:pt x="155" y="87"/>
                    <a:pt x="175" y="107"/>
                    <a:pt x="175" y="131"/>
                  </a:cubicBezTo>
                  <a:cubicBezTo>
                    <a:pt x="175" y="155"/>
                    <a:pt x="155" y="175"/>
                    <a:pt x="131" y="175"/>
                  </a:cubicBezTo>
                  <a:cubicBezTo>
                    <a:pt x="107" y="175"/>
                    <a:pt x="87" y="155"/>
                    <a:pt x="87" y="131"/>
                  </a:cubicBezTo>
                  <a:cubicBezTo>
                    <a:pt x="87" y="107"/>
                    <a:pt x="107" y="87"/>
                    <a:pt x="131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60F6260-ECE0-5337-6293-1290C0A3CDAB}"/>
              </a:ext>
            </a:extLst>
          </p:cNvPr>
          <p:cNvGrpSpPr/>
          <p:nvPr/>
        </p:nvGrpSpPr>
        <p:grpSpPr>
          <a:xfrm>
            <a:off x="7577138" y="1296988"/>
            <a:ext cx="923925" cy="923925"/>
            <a:chOff x="7577138" y="1296988"/>
            <a:chExt cx="923925" cy="923925"/>
          </a:xfrm>
        </p:grpSpPr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93924FA1-33D5-7E00-F695-6624F75C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71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939991CD-EC85-BBA7-1554-101447A945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626" y="1514475"/>
              <a:ext cx="488950" cy="488950"/>
            </a:xfrm>
            <a:custGeom>
              <a:avLst/>
              <a:gdLst>
                <a:gd name="T0" fmla="*/ 164 w 328"/>
                <a:gd name="T1" fmla="*/ 0 h 328"/>
                <a:gd name="T2" fmla="*/ 328 w 328"/>
                <a:gd name="T3" fmla="*/ 164 h 328"/>
                <a:gd name="T4" fmla="*/ 164 w 328"/>
                <a:gd name="T5" fmla="*/ 328 h 328"/>
                <a:gd name="T6" fmla="*/ 0 w 328"/>
                <a:gd name="T7" fmla="*/ 164 h 328"/>
                <a:gd name="T8" fmla="*/ 164 w 328"/>
                <a:gd name="T9" fmla="*/ 0 h 328"/>
                <a:gd name="T10" fmla="*/ 149 w 328"/>
                <a:gd name="T11" fmla="*/ 76 h 328"/>
                <a:gd name="T12" fmla="*/ 149 w 328"/>
                <a:gd name="T13" fmla="*/ 164 h 328"/>
                <a:gd name="T14" fmla="*/ 155 w 328"/>
                <a:gd name="T15" fmla="*/ 177 h 328"/>
                <a:gd name="T16" fmla="*/ 217 w 328"/>
                <a:gd name="T17" fmla="*/ 218 h 328"/>
                <a:gd name="T18" fmla="*/ 238 w 328"/>
                <a:gd name="T19" fmla="*/ 213 h 328"/>
                <a:gd name="T20" fmla="*/ 234 w 328"/>
                <a:gd name="T21" fmla="*/ 192 h 328"/>
                <a:gd name="T22" fmla="*/ 179 w 328"/>
                <a:gd name="T23" fmla="*/ 156 h 328"/>
                <a:gd name="T24" fmla="*/ 179 w 328"/>
                <a:gd name="T25" fmla="*/ 76 h 328"/>
                <a:gd name="T26" fmla="*/ 164 w 328"/>
                <a:gd name="T27" fmla="*/ 61 h 328"/>
                <a:gd name="T28" fmla="*/ 149 w 328"/>
                <a:gd name="T29" fmla="*/ 7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8" h="328">
                  <a:moveTo>
                    <a:pt x="164" y="0"/>
                  </a:moveTo>
                  <a:cubicBezTo>
                    <a:pt x="255" y="0"/>
                    <a:pt x="328" y="73"/>
                    <a:pt x="328" y="164"/>
                  </a:cubicBezTo>
                  <a:cubicBezTo>
                    <a:pt x="328" y="254"/>
                    <a:pt x="255" y="328"/>
                    <a:pt x="164" y="328"/>
                  </a:cubicBezTo>
                  <a:cubicBezTo>
                    <a:pt x="73" y="328"/>
                    <a:pt x="0" y="254"/>
                    <a:pt x="0" y="164"/>
                  </a:cubicBezTo>
                  <a:cubicBezTo>
                    <a:pt x="0" y="73"/>
                    <a:pt x="73" y="0"/>
                    <a:pt x="164" y="0"/>
                  </a:cubicBezTo>
                  <a:close/>
                  <a:moveTo>
                    <a:pt x="149" y="76"/>
                  </a:moveTo>
                  <a:cubicBezTo>
                    <a:pt x="149" y="164"/>
                    <a:pt x="149" y="164"/>
                    <a:pt x="149" y="164"/>
                  </a:cubicBezTo>
                  <a:cubicBezTo>
                    <a:pt x="149" y="169"/>
                    <a:pt x="151" y="174"/>
                    <a:pt x="155" y="177"/>
                  </a:cubicBezTo>
                  <a:cubicBezTo>
                    <a:pt x="217" y="218"/>
                    <a:pt x="217" y="218"/>
                    <a:pt x="217" y="218"/>
                  </a:cubicBezTo>
                  <a:cubicBezTo>
                    <a:pt x="224" y="222"/>
                    <a:pt x="234" y="220"/>
                    <a:pt x="238" y="213"/>
                  </a:cubicBezTo>
                  <a:cubicBezTo>
                    <a:pt x="243" y="206"/>
                    <a:pt x="241" y="197"/>
                    <a:pt x="234" y="19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68"/>
                    <a:pt x="172" y="61"/>
                    <a:pt x="164" y="61"/>
                  </a:cubicBezTo>
                  <a:cubicBezTo>
                    <a:pt x="155" y="61"/>
                    <a:pt x="149" y="68"/>
                    <a:pt x="149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AF3C482-9B7A-9AEA-8B1A-7141F88DF86E}"/>
              </a:ext>
            </a:extLst>
          </p:cNvPr>
          <p:cNvGrpSpPr/>
          <p:nvPr/>
        </p:nvGrpSpPr>
        <p:grpSpPr>
          <a:xfrm>
            <a:off x="8872538" y="1296988"/>
            <a:ext cx="923925" cy="923925"/>
            <a:chOff x="8872538" y="1296988"/>
            <a:chExt cx="923925" cy="923925"/>
          </a:xfrm>
        </p:grpSpPr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F88079DA-EFCE-18E0-1D18-5438C5FA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538" y="1296988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CD65378B-CE37-4527-8753-7B95AC0E4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6863" y="1528763"/>
              <a:ext cx="293688" cy="457200"/>
            </a:xfrm>
            <a:custGeom>
              <a:avLst/>
              <a:gdLst>
                <a:gd name="T0" fmla="*/ 44 w 197"/>
                <a:gd name="T1" fmla="*/ 88 h 307"/>
                <a:gd name="T2" fmla="*/ 88 w 197"/>
                <a:gd name="T3" fmla="*/ 44 h 307"/>
                <a:gd name="T4" fmla="*/ 110 w 197"/>
                <a:gd name="T5" fmla="*/ 44 h 307"/>
                <a:gd name="T6" fmla="*/ 154 w 197"/>
                <a:gd name="T7" fmla="*/ 88 h 307"/>
                <a:gd name="T8" fmla="*/ 154 w 197"/>
                <a:gd name="T9" fmla="*/ 90 h 307"/>
                <a:gd name="T10" fmla="*/ 134 w 197"/>
                <a:gd name="T11" fmla="*/ 127 h 307"/>
                <a:gd name="T12" fmla="*/ 105 w 197"/>
                <a:gd name="T13" fmla="*/ 146 h 307"/>
                <a:gd name="T14" fmla="*/ 77 w 197"/>
                <a:gd name="T15" fmla="*/ 197 h 307"/>
                <a:gd name="T16" fmla="*/ 77 w 197"/>
                <a:gd name="T17" fmla="*/ 198 h 307"/>
                <a:gd name="T18" fmla="*/ 99 w 197"/>
                <a:gd name="T19" fmla="*/ 219 h 307"/>
                <a:gd name="T20" fmla="*/ 121 w 197"/>
                <a:gd name="T21" fmla="*/ 198 h 307"/>
                <a:gd name="T22" fmla="*/ 121 w 197"/>
                <a:gd name="T23" fmla="*/ 197 h 307"/>
                <a:gd name="T24" fmla="*/ 128 w 197"/>
                <a:gd name="T25" fmla="*/ 183 h 307"/>
                <a:gd name="T26" fmla="*/ 157 w 197"/>
                <a:gd name="T27" fmla="*/ 164 h 307"/>
                <a:gd name="T28" fmla="*/ 197 w 197"/>
                <a:gd name="T29" fmla="*/ 90 h 307"/>
                <a:gd name="T30" fmla="*/ 197 w 197"/>
                <a:gd name="T31" fmla="*/ 88 h 307"/>
                <a:gd name="T32" fmla="*/ 110 w 197"/>
                <a:gd name="T33" fmla="*/ 0 h 307"/>
                <a:gd name="T34" fmla="*/ 88 w 197"/>
                <a:gd name="T35" fmla="*/ 0 h 307"/>
                <a:gd name="T36" fmla="*/ 0 w 197"/>
                <a:gd name="T37" fmla="*/ 88 h 307"/>
                <a:gd name="T38" fmla="*/ 22 w 197"/>
                <a:gd name="T39" fmla="*/ 110 h 307"/>
                <a:gd name="T40" fmla="*/ 44 w 197"/>
                <a:gd name="T41" fmla="*/ 88 h 307"/>
                <a:gd name="T42" fmla="*/ 99 w 197"/>
                <a:gd name="T43" fmla="*/ 307 h 307"/>
                <a:gd name="T44" fmla="*/ 126 w 197"/>
                <a:gd name="T45" fmla="*/ 280 h 307"/>
                <a:gd name="T46" fmla="*/ 99 w 197"/>
                <a:gd name="T47" fmla="*/ 252 h 307"/>
                <a:gd name="T48" fmla="*/ 72 w 197"/>
                <a:gd name="T49" fmla="*/ 280 h 307"/>
                <a:gd name="T50" fmla="*/ 99 w 197"/>
                <a:gd name="T51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7" h="307">
                  <a:moveTo>
                    <a:pt x="44" y="88"/>
                  </a:moveTo>
                  <a:cubicBezTo>
                    <a:pt x="44" y="64"/>
                    <a:pt x="64" y="44"/>
                    <a:pt x="88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34" y="44"/>
                    <a:pt x="154" y="64"/>
                    <a:pt x="154" y="88"/>
                  </a:cubicBezTo>
                  <a:cubicBezTo>
                    <a:pt x="154" y="90"/>
                    <a:pt x="154" y="90"/>
                    <a:pt x="154" y="90"/>
                  </a:cubicBezTo>
                  <a:cubicBezTo>
                    <a:pt x="154" y="105"/>
                    <a:pt x="146" y="119"/>
                    <a:pt x="134" y="127"/>
                  </a:cubicBezTo>
                  <a:cubicBezTo>
                    <a:pt x="105" y="146"/>
                    <a:pt x="105" y="146"/>
                    <a:pt x="105" y="146"/>
                  </a:cubicBezTo>
                  <a:cubicBezTo>
                    <a:pt x="87" y="157"/>
                    <a:pt x="77" y="176"/>
                    <a:pt x="77" y="197"/>
                  </a:cubicBezTo>
                  <a:cubicBezTo>
                    <a:pt x="77" y="198"/>
                    <a:pt x="77" y="198"/>
                    <a:pt x="77" y="198"/>
                  </a:cubicBezTo>
                  <a:cubicBezTo>
                    <a:pt x="77" y="210"/>
                    <a:pt x="87" y="219"/>
                    <a:pt x="99" y="219"/>
                  </a:cubicBezTo>
                  <a:cubicBezTo>
                    <a:pt x="111" y="219"/>
                    <a:pt x="121" y="210"/>
                    <a:pt x="121" y="198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1"/>
                    <a:pt x="124" y="186"/>
                    <a:pt x="128" y="18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82" y="148"/>
                    <a:pt x="197" y="120"/>
                    <a:pt x="197" y="90"/>
                  </a:cubicBezTo>
                  <a:cubicBezTo>
                    <a:pt x="197" y="88"/>
                    <a:pt x="197" y="88"/>
                    <a:pt x="197" y="88"/>
                  </a:cubicBezTo>
                  <a:cubicBezTo>
                    <a:pt x="197" y="40"/>
                    <a:pt x="158" y="0"/>
                    <a:pt x="110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0" y="0"/>
                    <a:pt x="0" y="40"/>
                    <a:pt x="0" y="88"/>
                  </a:cubicBezTo>
                  <a:cubicBezTo>
                    <a:pt x="0" y="100"/>
                    <a:pt x="10" y="110"/>
                    <a:pt x="22" y="110"/>
                  </a:cubicBezTo>
                  <a:cubicBezTo>
                    <a:pt x="34" y="110"/>
                    <a:pt x="44" y="100"/>
                    <a:pt x="44" y="88"/>
                  </a:cubicBezTo>
                  <a:close/>
                  <a:moveTo>
                    <a:pt x="99" y="307"/>
                  </a:moveTo>
                  <a:cubicBezTo>
                    <a:pt x="114" y="307"/>
                    <a:pt x="126" y="295"/>
                    <a:pt x="126" y="280"/>
                  </a:cubicBezTo>
                  <a:cubicBezTo>
                    <a:pt x="126" y="265"/>
                    <a:pt x="114" y="252"/>
                    <a:pt x="99" y="252"/>
                  </a:cubicBezTo>
                  <a:cubicBezTo>
                    <a:pt x="84" y="252"/>
                    <a:pt x="72" y="265"/>
                    <a:pt x="72" y="280"/>
                  </a:cubicBezTo>
                  <a:cubicBezTo>
                    <a:pt x="72" y="295"/>
                    <a:pt x="84" y="307"/>
                    <a:pt x="99" y="3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9BF2B68-9DED-DD5A-4451-3A5853C2367B}"/>
              </a:ext>
            </a:extLst>
          </p:cNvPr>
          <p:cNvGrpSpPr/>
          <p:nvPr/>
        </p:nvGrpSpPr>
        <p:grpSpPr>
          <a:xfrm>
            <a:off x="6281738" y="3760788"/>
            <a:ext cx="923925" cy="922338"/>
            <a:chOff x="6281738" y="3760788"/>
            <a:chExt cx="923925" cy="922338"/>
          </a:xfrm>
        </p:grpSpPr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496BBCD9-0E3B-2F5D-88A2-DC199501D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4A466960-0ADE-2553-5873-E13D7A635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5101" y="4006851"/>
              <a:ext cx="457200" cy="428625"/>
            </a:xfrm>
            <a:custGeom>
              <a:avLst/>
              <a:gdLst>
                <a:gd name="T0" fmla="*/ 0 w 308"/>
                <a:gd name="T1" fmla="*/ 240 h 288"/>
                <a:gd name="T2" fmla="*/ 20 w 308"/>
                <a:gd name="T3" fmla="*/ 221 h 288"/>
                <a:gd name="T4" fmla="*/ 52 w 308"/>
                <a:gd name="T5" fmla="*/ 221 h 288"/>
                <a:gd name="T6" fmla="*/ 96 w 308"/>
                <a:gd name="T7" fmla="*/ 192 h 288"/>
                <a:gd name="T8" fmla="*/ 140 w 308"/>
                <a:gd name="T9" fmla="*/ 221 h 288"/>
                <a:gd name="T10" fmla="*/ 288 w 308"/>
                <a:gd name="T11" fmla="*/ 221 h 288"/>
                <a:gd name="T12" fmla="*/ 308 w 308"/>
                <a:gd name="T13" fmla="*/ 240 h 288"/>
                <a:gd name="T14" fmla="*/ 288 w 308"/>
                <a:gd name="T15" fmla="*/ 260 h 288"/>
                <a:gd name="T16" fmla="*/ 140 w 308"/>
                <a:gd name="T17" fmla="*/ 260 h 288"/>
                <a:gd name="T18" fmla="*/ 96 w 308"/>
                <a:gd name="T19" fmla="*/ 288 h 288"/>
                <a:gd name="T20" fmla="*/ 52 w 308"/>
                <a:gd name="T21" fmla="*/ 260 h 288"/>
                <a:gd name="T22" fmla="*/ 20 w 308"/>
                <a:gd name="T23" fmla="*/ 260 h 288"/>
                <a:gd name="T24" fmla="*/ 0 w 308"/>
                <a:gd name="T25" fmla="*/ 240 h 288"/>
                <a:gd name="T26" fmla="*/ 116 w 308"/>
                <a:gd name="T27" fmla="*/ 240 h 288"/>
                <a:gd name="T28" fmla="*/ 96 w 308"/>
                <a:gd name="T29" fmla="*/ 221 h 288"/>
                <a:gd name="T30" fmla="*/ 77 w 308"/>
                <a:gd name="T31" fmla="*/ 240 h 288"/>
                <a:gd name="T32" fmla="*/ 96 w 308"/>
                <a:gd name="T33" fmla="*/ 260 h 288"/>
                <a:gd name="T34" fmla="*/ 116 w 308"/>
                <a:gd name="T35" fmla="*/ 240 h 288"/>
                <a:gd name="T36" fmla="*/ 231 w 308"/>
                <a:gd name="T37" fmla="*/ 144 h 288"/>
                <a:gd name="T38" fmla="*/ 212 w 308"/>
                <a:gd name="T39" fmla="*/ 125 h 288"/>
                <a:gd name="T40" fmla="*/ 192 w 308"/>
                <a:gd name="T41" fmla="*/ 144 h 288"/>
                <a:gd name="T42" fmla="*/ 212 w 308"/>
                <a:gd name="T43" fmla="*/ 164 h 288"/>
                <a:gd name="T44" fmla="*/ 231 w 308"/>
                <a:gd name="T45" fmla="*/ 144 h 288"/>
                <a:gd name="T46" fmla="*/ 212 w 308"/>
                <a:gd name="T47" fmla="*/ 96 h 288"/>
                <a:gd name="T48" fmla="*/ 256 w 308"/>
                <a:gd name="T49" fmla="*/ 125 h 288"/>
                <a:gd name="T50" fmla="*/ 288 w 308"/>
                <a:gd name="T51" fmla="*/ 125 h 288"/>
                <a:gd name="T52" fmla="*/ 308 w 308"/>
                <a:gd name="T53" fmla="*/ 144 h 288"/>
                <a:gd name="T54" fmla="*/ 288 w 308"/>
                <a:gd name="T55" fmla="*/ 164 h 288"/>
                <a:gd name="T56" fmla="*/ 256 w 308"/>
                <a:gd name="T57" fmla="*/ 164 h 288"/>
                <a:gd name="T58" fmla="*/ 212 w 308"/>
                <a:gd name="T59" fmla="*/ 192 h 288"/>
                <a:gd name="T60" fmla="*/ 168 w 308"/>
                <a:gd name="T61" fmla="*/ 164 h 288"/>
                <a:gd name="T62" fmla="*/ 20 w 308"/>
                <a:gd name="T63" fmla="*/ 164 h 288"/>
                <a:gd name="T64" fmla="*/ 0 w 308"/>
                <a:gd name="T65" fmla="*/ 144 h 288"/>
                <a:gd name="T66" fmla="*/ 20 w 308"/>
                <a:gd name="T67" fmla="*/ 125 h 288"/>
                <a:gd name="T68" fmla="*/ 168 w 308"/>
                <a:gd name="T69" fmla="*/ 125 h 288"/>
                <a:gd name="T70" fmla="*/ 212 w 308"/>
                <a:gd name="T71" fmla="*/ 96 h 288"/>
                <a:gd name="T72" fmla="*/ 116 w 308"/>
                <a:gd name="T73" fmla="*/ 29 h 288"/>
                <a:gd name="T74" fmla="*/ 96 w 308"/>
                <a:gd name="T75" fmla="*/ 48 h 288"/>
                <a:gd name="T76" fmla="*/ 116 w 308"/>
                <a:gd name="T77" fmla="*/ 68 h 288"/>
                <a:gd name="T78" fmla="*/ 135 w 308"/>
                <a:gd name="T79" fmla="*/ 48 h 288"/>
                <a:gd name="T80" fmla="*/ 116 w 308"/>
                <a:gd name="T81" fmla="*/ 29 h 288"/>
                <a:gd name="T82" fmla="*/ 160 w 308"/>
                <a:gd name="T83" fmla="*/ 29 h 288"/>
                <a:gd name="T84" fmla="*/ 288 w 308"/>
                <a:gd name="T85" fmla="*/ 29 h 288"/>
                <a:gd name="T86" fmla="*/ 308 w 308"/>
                <a:gd name="T87" fmla="*/ 48 h 288"/>
                <a:gd name="T88" fmla="*/ 288 w 308"/>
                <a:gd name="T89" fmla="*/ 68 h 288"/>
                <a:gd name="T90" fmla="*/ 160 w 308"/>
                <a:gd name="T91" fmla="*/ 68 h 288"/>
                <a:gd name="T92" fmla="*/ 116 w 308"/>
                <a:gd name="T93" fmla="*/ 96 h 288"/>
                <a:gd name="T94" fmla="*/ 72 w 308"/>
                <a:gd name="T95" fmla="*/ 68 h 288"/>
                <a:gd name="T96" fmla="*/ 20 w 308"/>
                <a:gd name="T97" fmla="*/ 68 h 288"/>
                <a:gd name="T98" fmla="*/ 0 w 308"/>
                <a:gd name="T99" fmla="*/ 48 h 288"/>
                <a:gd name="T100" fmla="*/ 20 w 308"/>
                <a:gd name="T101" fmla="*/ 29 h 288"/>
                <a:gd name="T102" fmla="*/ 72 w 308"/>
                <a:gd name="T103" fmla="*/ 29 h 288"/>
                <a:gd name="T104" fmla="*/ 116 w 308"/>
                <a:gd name="T105" fmla="*/ 0 h 288"/>
                <a:gd name="T106" fmla="*/ 160 w 308"/>
                <a:gd name="T107" fmla="*/ 2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8" h="288">
                  <a:moveTo>
                    <a:pt x="0" y="240"/>
                  </a:moveTo>
                  <a:cubicBezTo>
                    <a:pt x="0" y="230"/>
                    <a:pt x="9" y="221"/>
                    <a:pt x="20" y="221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60" y="204"/>
                    <a:pt x="77" y="192"/>
                    <a:pt x="96" y="192"/>
                  </a:cubicBezTo>
                  <a:cubicBezTo>
                    <a:pt x="116" y="192"/>
                    <a:pt x="133" y="204"/>
                    <a:pt x="140" y="221"/>
                  </a:cubicBezTo>
                  <a:cubicBezTo>
                    <a:pt x="288" y="221"/>
                    <a:pt x="288" y="221"/>
                    <a:pt x="288" y="221"/>
                  </a:cubicBezTo>
                  <a:cubicBezTo>
                    <a:pt x="299" y="221"/>
                    <a:pt x="308" y="230"/>
                    <a:pt x="308" y="240"/>
                  </a:cubicBezTo>
                  <a:cubicBezTo>
                    <a:pt x="308" y="251"/>
                    <a:pt x="299" y="260"/>
                    <a:pt x="288" y="260"/>
                  </a:cubicBezTo>
                  <a:cubicBezTo>
                    <a:pt x="140" y="260"/>
                    <a:pt x="140" y="260"/>
                    <a:pt x="140" y="260"/>
                  </a:cubicBezTo>
                  <a:cubicBezTo>
                    <a:pt x="133" y="277"/>
                    <a:pt x="116" y="288"/>
                    <a:pt x="96" y="288"/>
                  </a:cubicBezTo>
                  <a:cubicBezTo>
                    <a:pt x="77" y="288"/>
                    <a:pt x="60" y="277"/>
                    <a:pt x="52" y="260"/>
                  </a:cubicBezTo>
                  <a:cubicBezTo>
                    <a:pt x="20" y="260"/>
                    <a:pt x="20" y="260"/>
                    <a:pt x="20" y="260"/>
                  </a:cubicBezTo>
                  <a:cubicBezTo>
                    <a:pt x="9" y="260"/>
                    <a:pt x="0" y="251"/>
                    <a:pt x="0" y="240"/>
                  </a:cubicBezTo>
                  <a:close/>
                  <a:moveTo>
                    <a:pt x="116" y="240"/>
                  </a:moveTo>
                  <a:cubicBezTo>
                    <a:pt x="116" y="230"/>
                    <a:pt x="107" y="221"/>
                    <a:pt x="96" y="221"/>
                  </a:cubicBezTo>
                  <a:cubicBezTo>
                    <a:pt x="86" y="221"/>
                    <a:pt x="77" y="230"/>
                    <a:pt x="77" y="240"/>
                  </a:cubicBezTo>
                  <a:cubicBezTo>
                    <a:pt x="77" y="251"/>
                    <a:pt x="86" y="260"/>
                    <a:pt x="96" y="260"/>
                  </a:cubicBezTo>
                  <a:cubicBezTo>
                    <a:pt x="107" y="260"/>
                    <a:pt x="116" y="251"/>
                    <a:pt x="116" y="240"/>
                  </a:cubicBezTo>
                  <a:close/>
                  <a:moveTo>
                    <a:pt x="231" y="144"/>
                  </a:moveTo>
                  <a:cubicBezTo>
                    <a:pt x="231" y="134"/>
                    <a:pt x="222" y="125"/>
                    <a:pt x="212" y="125"/>
                  </a:cubicBezTo>
                  <a:cubicBezTo>
                    <a:pt x="201" y="125"/>
                    <a:pt x="192" y="134"/>
                    <a:pt x="192" y="144"/>
                  </a:cubicBezTo>
                  <a:cubicBezTo>
                    <a:pt x="192" y="155"/>
                    <a:pt x="201" y="164"/>
                    <a:pt x="212" y="164"/>
                  </a:cubicBezTo>
                  <a:cubicBezTo>
                    <a:pt x="222" y="164"/>
                    <a:pt x="231" y="155"/>
                    <a:pt x="231" y="144"/>
                  </a:cubicBezTo>
                  <a:close/>
                  <a:moveTo>
                    <a:pt x="212" y="96"/>
                  </a:moveTo>
                  <a:cubicBezTo>
                    <a:pt x="231" y="96"/>
                    <a:pt x="248" y="108"/>
                    <a:pt x="256" y="125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99" y="125"/>
                    <a:pt x="308" y="134"/>
                    <a:pt x="308" y="144"/>
                  </a:cubicBezTo>
                  <a:cubicBezTo>
                    <a:pt x="308" y="155"/>
                    <a:pt x="299" y="164"/>
                    <a:pt x="288" y="164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48" y="181"/>
                    <a:pt x="231" y="192"/>
                    <a:pt x="212" y="192"/>
                  </a:cubicBezTo>
                  <a:cubicBezTo>
                    <a:pt x="192" y="192"/>
                    <a:pt x="175" y="181"/>
                    <a:pt x="16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9" y="164"/>
                    <a:pt x="0" y="155"/>
                    <a:pt x="0" y="144"/>
                  </a:cubicBezTo>
                  <a:cubicBezTo>
                    <a:pt x="0" y="134"/>
                    <a:pt x="9" y="125"/>
                    <a:pt x="20" y="125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5" y="108"/>
                    <a:pt x="192" y="96"/>
                    <a:pt x="212" y="96"/>
                  </a:cubicBezTo>
                  <a:close/>
                  <a:moveTo>
                    <a:pt x="116" y="29"/>
                  </a:moveTo>
                  <a:cubicBezTo>
                    <a:pt x="105" y="29"/>
                    <a:pt x="96" y="38"/>
                    <a:pt x="96" y="48"/>
                  </a:cubicBezTo>
                  <a:cubicBezTo>
                    <a:pt x="96" y="59"/>
                    <a:pt x="105" y="68"/>
                    <a:pt x="116" y="68"/>
                  </a:cubicBezTo>
                  <a:cubicBezTo>
                    <a:pt x="126" y="68"/>
                    <a:pt x="135" y="59"/>
                    <a:pt x="135" y="48"/>
                  </a:cubicBezTo>
                  <a:cubicBezTo>
                    <a:pt x="135" y="38"/>
                    <a:pt x="126" y="29"/>
                    <a:pt x="116" y="29"/>
                  </a:cubicBezTo>
                  <a:close/>
                  <a:moveTo>
                    <a:pt x="160" y="29"/>
                  </a:moveTo>
                  <a:cubicBezTo>
                    <a:pt x="288" y="29"/>
                    <a:pt x="288" y="29"/>
                    <a:pt x="288" y="29"/>
                  </a:cubicBezTo>
                  <a:cubicBezTo>
                    <a:pt x="299" y="29"/>
                    <a:pt x="308" y="38"/>
                    <a:pt x="308" y="48"/>
                  </a:cubicBezTo>
                  <a:cubicBezTo>
                    <a:pt x="308" y="59"/>
                    <a:pt x="299" y="68"/>
                    <a:pt x="288" y="68"/>
                  </a:cubicBezTo>
                  <a:cubicBezTo>
                    <a:pt x="160" y="68"/>
                    <a:pt x="160" y="68"/>
                    <a:pt x="160" y="68"/>
                  </a:cubicBezTo>
                  <a:cubicBezTo>
                    <a:pt x="152" y="85"/>
                    <a:pt x="135" y="96"/>
                    <a:pt x="116" y="96"/>
                  </a:cubicBezTo>
                  <a:cubicBezTo>
                    <a:pt x="96" y="96"/>
                    <a:pt x="79" y="85"/>
                    <a:pt x="72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9" y="68"/>
                    <a:pt x="0" y="59"/>
                    <a:pt x="0" y="48"/>
                  </a:cubicBezTo>
                  <a:cubicBezTo>
                    <a:pt x="0" y="38"/>
                    <a:pt x="9" y="29"/>
                    <a:pt x="20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9" y="12"/>
                    <a:pt x="96" y="0"/>
                    <a:pt x="116" y="0"/>
                  </a:cubicBezTo>
                  <a:cubicBezTo>
                    <a:pt x="135" y="0"/>
                    <a:pt x="152" y="12"/>
                    <a:pt x="16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2F6FCB-17A9-652B-DC0E-C20713619056}"/>
              </a:ext>
            </a:extLst>
          </p:cNvPr>
          <p:cNvGrpSpPr/>
          <p:nvPr/>
        </p:nvGrpSpPr>
        <p:grpSpPr>
          <a:xfrm>
            <a:off x="8872538" y="2528888"/>
            <a:ext cx="923925" cy="922338"/>
            <a:chOff x="8872538" y="2528888"/>
            <a:chExt cx="923925" cy="922338"/>
          </a:xfrm>
        </p:grpSpPr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7F574797-5269-7C7B-2EF0-935A759C4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538" y="25288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403404F1-99E7-4EEE-1ABB-014FA32376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28126" y="2754313"/>
              <a:ext cx="412750" cy="471488"/>
            </a:xfrm>
            <a:custGeom>
              <a:avLst/>
              <a:gdLst>
                <a:gd name="T0" fmla="*/ 188 w 277"/>
                <a:gd name="T1" fmla="*/ 79 h 317"/>
                <a:gd name="T2" fmla="*/ 139 w 277"/>
                <a:gd name="T3" fmla="*/ 30 h 317"/>
                <a:gd name="T4" fmla="*/ 89 w 277"/>
                <a:gd name="T5" fmla="*/ 79 h 317"/>
                <a:gd name="T6" fmla="*/ 139 w 277"/>
                <a:gd name="T7" fmla="*/ 129 h 317"/>
                <a:gd name="T8" fmla="*/ 188 w 277"/>
                <a:gd name="T9" fmla="*/ 79 h 317"/>
                <a:gd name="T10" fmla="*/ 60 w 277"/>
                <a:gd name="T11" fmla="*/ 79 h 317"/>
                <a:gd name="T12" fmla="*/ 139 w 277"/>
                <a:gd name="T13" fmla="*/ 0 h 317"/>
                <a:gd name="T14" fmla="*/ 218 w 277"/>
                <a:gd name="T15" fmla="*/ 79 h 317"/>
                <a:gd name="T16" fmla="*/ 139 w 277"/>
                <a:gd name="T17" fmla="*/ 159 h 317"/>
                <a:gd name="T18" fmla="*/ 60 w 277"/>
                <a:gd name="T19" fmla="*/ 79 h 317"/>
                <a:gd name="T20" fmla="*/ 31 w 277"/>
                <a:gd name="T21" fmla="*/ 287 h 317"/>
                <a:gd name="T22" fmla="*/ 247 w 277"/>
                <a:gd name="T23" fmla="*/ 287 h 317"/>
                <a:gd name="T24" fmla="*/ 167 w 277"/>
                <a:gd name="T25" fmla="*/ 218 h 317"/>
                <a:gd name="T26" fmla="*/ 111 w 277"/>
                <a:gd name="T27" fmla="*/ 218 h 317"/>
                <a:gd name="T28" fmla="*/ 31 w 277"/>
                <a:gd name="T29" fmla="*/ 287 h 317"/>
                <a:gd name="T30" fmla="*/ 0 w 277"/>
                <a:gd name="T31" fmla="*/ 298 h 317"/>
                <a:gd name="T32" fmla="*/ 111 w 277"/>
                <a:gd name="T33" fmla="*/ 188 h 317"/>
                <a:gd name="T34" fmla="*/ 167 w 277"/>
                <a:gd name="T35" fmla="*/ 188 h 317"/>
                <a:gd name="T36" fmla="*/ 277 w 277"/>
                <a:gd name="T37" fmla="*/ 298 h 317"/>
                <a:gd name="T38" fmla="*/ 259 w 277"/>
                <a:gd name="T39" fmla="*/ 317 h 317"/>
                <a:gd name="T40" fmla="*/ 19 w 277"/>
                <a:gd name="T41" fmla="*/ 317 h 317"/>
                <a:gd name="T42" fmla="*/ 0 w 277"/>
                <a:gd name="T43" fmla="*/ 29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7" h="317">
                  <a:moveTo>
                    <a:pt x="188" y="79"/>
                  </a:moveTo>
                  <a:cubicBezTo>
                    <a:pt x="188" y="52"/>
                    <a:pt x="166" y="30"/>
                    <a:pt x="139" y="30"/>
                  </a:cubicBezTo>
                  <a:cubicBezTo>
                    <a:pt x="112" y="30"/>
                    <a:pt x="89" y="52"/>
                    <a:pt x="89" y="79"/>
                  </a:cubicBezTo>
                  <a:cubicBezTo>
                    <a:pt x="89" y="107"/>
                    <a:pt x="112" y="129"/>
                    <a:pt x="139" y="129"/>
                  </a:cubicBezTo>
                  <a:cubicBezTo>
                    <a:pt x="166" y="129"/>
                    <a:pt x="188" y="107"/>
                    <a:pt x="188" y="79"/>
                  </a:cubicBezTo>
                  <a:close/>
                  <a:moveTo>
                    <a:pt x="60" y="79"/>
                  </a:moveTo>
                  <a:cubicBezTo>
                    <a:pt x="60" y="36"/>
                    <a:pt x="95" y="0"/>
                    <a:pt x="139" y="0"/>
                  </a:cubicBezTo>
                  <a:cubicBezTo>
                    <a:pt x="183" y="0"/>
                    <a:pt x="218" y="36"/>
                    <a:pt x="218" y="79"/>
                  </a:cubicBezTo>
                  <a:cubicBezTo>
                    <a:pt x="218" y="123"/>
                    <a:pt x="183" y="159"/>
                    <a:pt x="139" y="159"/>
                  </a:cubicBezTo>
                  <a:cubicBezTo>
                    <a:pt x="95" y="159"/>
                    <a:pt x="60" y="123"/>
                    <a:pt x="60" y="79"/>
                  </a:cubicBezTo>
                  <a:close/>
                  <a:moveTo>
                    <a:pt x="31" y="287"/>
                  </a:moveTo>
                  <a:cubicBezTo>
                    <a:pt x="247" y="287"/>
                    <a:pt x="247" y="287"/>
                    <a:pt x="247" y="287"/>
                  </a:cubicBezTo>
                  <a:cubicBezTo>
                    <a:pt x="241" y="248"/>
                    <a:pt x="208" y="218"/>
                    <a:pt x="167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70" y="218"/>
                    <a:pt x="36" y="248"/>
                    <a:pt x="31" y="287"/>
                  </a:cubicBezTo>
                  <a:close/>
                  <a:moveTo>
                    <a:pt x="0" y="298"/>
                  </a:moveTo>
                  <a:cubicBezTo>
                    <a:pt x="0" y="238"/>
                    <a:pt x="50" y="188"/>
                    <a:pt x="111" y="18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228" y="188"/>
                    <a:pt x="277" y="238"/>
                    <a:pt x="277" y="298"/>
                  </a:cubicBezTo>
                  <a:cubicBezTo>
                    <a:pt x="277" y="309"/>
                    <a:pt x="269" y="317"/>
                    <a:pt x="259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9" y="317"/>
                    <a:pt x="0" y="309"/>
                    <a:pt x="0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CBA18E1-EEA5-267C-249F-2B0A5B4364A0}"/>
              </a:ext>
            </a:extLst>
          </p:cNvPr>
          <p:cNvGrpSpPr/>
          <p:nvPr/>
        </p:nvGrpSpPr>
        <p:grpSpPr>
          <a:xfrm>
            <a:off x="7577138" y="4991101"/>
            <a:ext cx="923925" cy="923925"/>
            <a:chOff x="7577138" y="4991101"/>
            <a:chExt cx="923925" cy="923925"/>
          </a:xfrm>
        </p:grpSpPr>
        <p:sp>
          <p:nvSpPr>
            <p:cNvPr id="40" name="Oval 37">
              <a:extLst>
                <a:ext uri="{FF2B5EF4-FFF2-40B4-BE49-F238E27FC236}">
                  <a16:creationId xmlns:a16="http://schemas.microsoft.com/office/drawing/2014/main" id="{8D3E0659-97A1-36B6-2FE1-1F54758B2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71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55A4AACC-174E-10E1-C3CF-1B7859A995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9238" y="5207001"/>
              <a:ext cx="339725" cy="493713"/>
            </a:xfrm>
            <a:custGeom>
              <a:avLst/>
              <a:gdLst>
                <a:gd name="T0" fmla="*/ 166 w 228"/>
                <a:gd name="T1" fmla="*/ 248 h 331"/>
                <a:gd name="T2" fmla="*/ 198 w 228"/>
                <a:gd name="T3" fmla="*/ 192 h 331"/>
                <a:gd name="T4" fmla="*/ 198 w 228"/>
                <a:gd name="T5" fmla="*/ 192 h 331"/>
                <a:gd name="T6" fmla="*/ 207 w 228"/>
                <a:gd name="T7" fmla="*/ 178 h 331"/>
                <a:gd name="T8" fmla="*/ 228 w 228"/>
                <a:gd name="T9" fmla="*/ 114 h 331"/>
                <a:gd name="T10" fmla="*/ 114 w 228"/>
                <a:gd name="T11" fmla="*/ 0 h 331"/>
                <a:gd name="T12" fmla="*/ 0 w 228"/>
                <a:gd name="T13" fmla="*/ 114 h 331"/>
                <a:gd name="T14" fmla="*/ 20 w 228"/>
                <a:gd name="T15" fmla="*/ 178 h 331"/>
                <a:gd name="T16" fmla="*/ 30 w 228"/>
                <a:gd name="T17" fmla="*/ 192 h 331"/>
                <a:gd name="T18" fmla="*/ 30 w 228"/>
                <a:gd name="T19" fmla="*/ 192 h 331"/>
                <a:gd name="T20" fmla="*/ 62 w 228"/>
                <a:gd name="T21" fmla="*/ 248 h 331"/>
                <a:gd name="T22" fmla="*/ 166 w 228"/>
                <a:gd name="T23" fmla="*/ 248 h 331"/>
                <a:gd name="T24" fmla="*/ 114 w 228"/>
                <a:gd name="T25" fmla="*/ 331 h 331"/>
                <a:gd name="T26" fmla="*/ 166 w 228"/>
                <a:gd name="T27" fmla="*/ 279 h 331"/>
                <a:gd name="T28" fmla="*/ 166 w 228"/>
                <a:gd name="T29" fmla="*/ 269 h 331"/>
                <a:gd name="T30" fmla="*/ 62 w 228"/>
                <a:gd name="T31" fmla="*/ 269 h 331"/>
                <a:gd name="T32" fmla="*/ 62 w 228"/>
                <a:gd name="T33" fmla="*/ 279 h 331"/>
                <a:gd name="T34" fmla="*/ 114 w 228"/>
                <a:gd name="T35" fmla="*/ 331 h 331"/>
                <a:gd name="T36" fmla="*/ 62 w 228"/>
                <a:gd name="T37" fmla="*/ 114 h 331"/>
                <a:gd name="T38" fmla="*/ 52 w 228"/>
                <a:gd name="T39" fmla="*/ 124 h 331"/>
                <a:gd name="T40" fmla="*/ 41 w 228"/>
                <a:gd name="T41" fmla="*/ 114 h 331"/>
                <a:gd name="T42" fmla="*/ 114 w 228"/>
                <a:gd name="T43" fmla="*/ 41 h 331"/>
                <a:gd name="T44" fmla="*/ 124 w 228"/>
                <a:gd name="T45" fmla="*/ 51 h 331"/>
                <a:gd name="T46" fmla="*/ 114 w 228"/>
                <a:gd name="T47" fmla="*/ 62 h 331"/>
                <a:gd name="T48" fmla="*/ 62 w 228"/>
                <a:gd name="T49" fmla="*/ 11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331">
                  <a:moveTo>
                    <a:pt x="166" y="248"/>
                  </a:moveTo>
                  <a:cubicBezTo>
                    <a:pt x="172" y="227"/>
                    <a:pt x="185" y="210"/>
                    <a:pt x="198" y="192"/>
                  </a:cubicBezTo>
                  <a:cubicBezTo>
                    <a:pt x="198" y="192"/>
                    <a:pt x="198" y="192"/>
                    <a:pt x="198" y="192"/>
                  </a:cubicBezTo>
                  <a:cubicBezTo>
                    <a:pt x="201" y="188"/>
                    <a:pt x="204" y="183"/>
                    <a:pt x="207" y="178"/>
                  </a:cubicBezTo>
                  <a:cubicBezTo>
                    <a:pt x="220" y="160"/>
                    <a:pt x="228" y="138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38"/>
                    <a:pt x="8" y="160"/>
                    <a:pt x="20" y="178"/>
                  </a:cubicBezTo>
                  <a:cubicBezTo>
                    <a:pt x="24" y="183"/>
                    <a:pt x="27" y="188"/>
                    <a:pt x="30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43" y="210"/>
                    <a:pt x="56" y="227"/>
                    <a:pt x="62" y="248"/>
                  </a:cubicBezTo>
                  <a:lnTo>
                    <a:pt x="166" y="248"/>
                  </a:lnTo>
                  <a:close/>
                  <a:moveTo>
                    <a:pt x="114" y="331"/>
                  </a:moveTo>
                  <a:cubicBezTo>
                    <a:pt x="143" y="331"/>
                    <a:pt x="166" y="308"/>
                    <a:pt x="166" y="279"/>
                  </a:cubicBezTo>
                  <a:cubicBezTo>
                    <a:pt x="166" y="269"/>
                    <a:pt x="166" y="269"/>
                    <a:pt x="166" y="269"/>
                  </a:cubicBezTo>
                  <a:cubicBezTo>
                    <a:pt x="62" y="269"/>
                    <a:pt x="62" y="269"/>
                    <a:pt x="62" y="269"/>
                  </a:cubicBezTo>
                  <a:cubicBezTo>
                    <a:pt x="62" y="279"/>
                    <a:pt x="62" y="279"/>
                    <a:pt x="62" y="279"/>
                  </a:cubicBezTo>
                  <a:cubicBezTo>
                    <a:pt x="62" y="308"/>
                    <a:pt x="85" y="331"/>
                    <a:pt x="114" y="331"/>
                  </a:cubicBezTo>
                  <a:close/>
                  <a:moveTo>
                    <a:pt x="62" y="114"/>
                  </a:moveTo>
                  <a:cubicBezTo>
                    <a:pt x="62" y="119"/>
                    <a:pt x="58" y="124"/>
                    <a:pt x="52" y="124"/>
                  </a:cubicBezTo>
                  <a:cubicBezTo>
                    <a:pt x="46" y="124"/>
                    <a:pt x="41" y="119"/>
                    <a:pt x="41" y="114"/>
                  </a:cubicBezTo>
                  <a:cubicBezTo>
                    <a:pt x="41" y="73"/>
                    <a:pt x="74" y="41"/>
                    <a:pt x="114" y="41"/>
                  </a:cubicBezTo>
                  <a:cubicBezTo>
                    <a:pt x="120" y="41"/>
                    <a:pt x="124" y="46"/>
                    <a:pt x="124" y="51"/>
                  </a:cubicBezTo>
                  <a:cubicBezTo>
                    <a:pt x="124" y="57"/>
                    <a:pt x="120" y="62"/>
                    <a:pt x="114" y="62"/>
                  </a:cubicBezTo>
                  <a:cubicBezTo>
                    <a:pt x="85" y="62"/>
                    <a:pt x="62" y="85"/>
                    <a:pt x="62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EDAC5EF-0959-97A6-F9AE-664828802FFE}"/>
              </a:ext>
            </a:extLst>
          </p:cNvPr>
          <p:cNvGrpSpPr/>
          <p:nvPr/>
        </p:nvGrpSpPr>
        <p:grpSpPr>
          <a:xfrm>
            <a:off x="4986338" y="4991101"/>
            <a:ext cx="923925" cy="923925"/>
            <a:chOff x="4986338" y="4991101"/>
            <a:chExt cx="923925" cy="923925"/>
          </a:xfrm>
        </p:grpSpPr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E4A97A2C-D591-B763-2B4E-B979AC51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61152DF-4478-93F8-B6B8-8B4238FDE6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2076" y="5207001"/>
              <a:ext cx="552450" cy="493713"/>
            </a:xfrm>
            <a:custGeom>
              <a:avLst/>
              <a:gdLst>
                <a:gd name="T0" fmla="*/ 258 w 372"/>
                <a:gd name="T1" fmla="*/ 0 h 331"/>
                <a:gd name="T2" fmla="*/ 114 w 372"/>
                <a:gd name="T3" fmla="*/ 0 h 331"/>
                <a:gd name="T4" fmla="*/ 83 w 372"/>
                <a:gd name="T5" fmla="*/ 31 h 331"/>
                <a:gd name="T6" fmla="*/ 84 w 372"/>
                <a:gd name="T7" fmla="*/ 41 h 331"/>
                <a:gd name="T8" fmla="*/ 15 w 372"/>
                <a:gd name="T9" fmla="*/ 41 h 331"/>
                <a:gd name="T10" fmla="*/ 0 w 372"/>
                <a:gd name="T11" fmla="*/ 57 h 331"/>
                <a:gd name="T12" fmla="*/ 51 w 372"/>
                <a:gd name="T13" fmla="*/ 186 h 331"/>
                <a:gd name="T14" fmla="*/ 140 w 372"/>
                <a:gd name="T15" fmla="*/ 235 h 331"/>
                <a:gd name="T16" fmla="*/ 165 w 372"/>
                <a:gd name="T17" fmla="*/ 265 h 331"/>
                <a:gd name="T18" fmla="*/ 141 w 372"/>
                <a:gd name="T19" fmla="*/ 289 h 331"/>
                <a:gd name="T20" fmla="*/ 124 w 372"/>
                <a:gd name="T21" fmla="*/ 289 h 331"/>
                <a:gd name="T22" fmla="*/ 103 w 372"/>
                <a:gd name="T23" fmla="*/ 310 h 331"/>
                <a:gd name="T24" fmla="*/ 124 w 372"/>
                <a:gd name="T25" fmla="*/ 331 h 331"/>
                <a:gd name="T26" fmla="*/ 248 w 372"/>
                <a:gd name="T27" fmla="*/ 331 h 331"/>
                <a:gd name="T28" fmla="*/ 269 w 372"/>
                <a:gd name="T29" fmla="*/ 310 h 331"/>
                <a:gd name="T30" fmla="*/ 248 w 372"/>
                <a:gd name="T31" fmla="*/ 289 h 331"/>
                <a:gd name="T32" fmla="*/ 231 w 372"/>
                <a:gd name="T33" fmla="*/ 289 h 331"/>
                <a:gd name="T34" fmla="*/ 207 w 372"/>
                <a:gd name="T35" fmla="*/ 265 h 331"/>
                <a:gd name="T36" fmla="*/ 232 w 372"/>
                <a:gd name="T37" fmla="*/ 235 h 331"/>
                <a:gd name="T38" fmla="*/ 322 w 372"/>
                <a:gd name="T39" fmla="*/ 186 h 331"/>
                <a:gd name="T40" fmla="*/ 372 w 372"/>
                <a:gd name="T41" fmla="*/ 57 h 331"/>
                <a:gd name="T42" fmla="*/ 357 w 372"/>
                <a:gd name="T43" fmla="*/ 41 h 331"/>
                <a:gd name="T44" fmla="*/ 288 w 372"/>
                <a:gd name="T45" fmla="*/ 41 h 331"/>
                <a:gd name="T46" fmla="*/ 289 w 372"/>
                <a:gd name="T47" fmla="*/ 31 h 331"/>
                <a:gd name="T48" fmla="*/ 258 w 372"/>
                <a:gd name="T49" fmla="*/ 0 h 331"/>
                <a:gd name="T50" fmla="*/ 31 w 372"/>
                <a:gd name="T51" fmla="*/ 72 h 331"/>
                <a:gd name="T52" fmla="*/ 86 w 372"/>
                <a:gd name="T53" fmla="*/ 72 h 331"/>
                <a:gd name="T54" fmla="*/ 120 w 372"/>
                <a:gd name="T55" fmla="*/ 195 h 331"/>
                <a:gd name="T56" fmla="*/ 72 w 372"/>
                <a:gd name="T57" fmla="*/ 164 h 331"/>
                <a:gd name="T58" fmla="*/ 31 w 372"/>
                <a:gd name="T59" fmla="*/ 72 h 331"/>
                <a:gd name="T60" fmla="*/ 300 w 372"/>
                <a:gd name="T61" fmla="*/ 164 h 331"/>
                <a:gd name="T62" fmla="*/ 253 w 372"/>
                <a:gd name="T63" fmla="*/ 195 h 331"/>
                <a:gd name="T64" fmla="*/ 286 w 372"/>
                <a:gd name="T65" fmla="*/ 72 h 331"/>
                <a:gd name="T66" fmla="*/ 341 w 372"/>
                <a:gd name="T67" fmla="*/ 72 h 331"/>
                <a:gd name="T68" fmla="*/ 300 w 372"/>
                <a:gd name="T69" fmla="*/ 16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2" h="331">
                  <a:moveTo>
                    <a:pt x="25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96" y="0"/>
                    <a:pt x="82" y="14"/>
                    <a:pt x="83" y="31"/>
                  </a:cubicBezTo>
                  <a:cubicBezTo>
                    <a:pt x="83" y="34"/>
                    <a:pt x="83" y="38"/>
                    <a:pt x="84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7" y="41"/>
                    <a:pt x="0" y="48"/>
                    <a:pt x="0" y="57"/>
                  </a:cubicBezTo>
                  <a:cubicBezTo>
                    <a:pt x="0" y="117"/>
                    <a:pt x="21" y="158"/>
                    <a:pt x="51" y="186"/>
                  </a:cubicBezTo>
                  <a:cubicBezTo>
                    <a:pt x="79" y="214"/>
                    <a:pt x="114" y="228"/>
                    <a:pt x="140" y="235"/>
                  </a:cubicBezTo>
                  <a:cubicBezTo>
                    <a:pt x="155" y="240"/>
                    <a:pt x="165" y="252"/>
                    <a:pt x="165" y="265"/>
                  </a:cubicBezTo>
                  <a:cubicBezTo>
                    <a:pt x="165" y="278"/>
                    <a:pt x="154" y="289"/>
                    <a:pt x="141" y="289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12" y="289"/>
                    <a:pt x="103" y="299"/>
                    <a:pt x="103" y="310"/>
                  </a:cubicBezTo>
                  <a:cubicBezTo>
                    <a:pt x="103" y="322"/>
                    <a:pt x="112" y="331"/>
                    <a:pt x="124" y="331"/>
                  </a:cubicBezTo>
                  <a:cubicBezTo>
                    <a:pt x="248" y="331"/>
                    <a:pt x="248" y="331"/>
                    <a:pt x="248" y="331"/>
                  </a:cubicBezTo>
                  <a:cubicBezTo>
                    <a:pt x="260" y="331"/>
                    <a:pt x="269" y="322"/>
                    <a:pt x="269" y="310"/>
                  </a:cubicBezTo>
                  <a:cubicBezTo>
                    <a:pt x="269" y="299"/>
                    <a:pt x="260" y="289"/>
                    <a:pt x="248" y="289"/>
                  </a:cubicBezTo>
                  <a:cubicBezTo>
                    <a:pt x="231" y="289"/>
                    <a:pt x="231" y="289"/>
                    <a:pt x="231" y="289"/>
                  </a:cubicBezTo>
                  <a:cubicBezTo>
                    <a:pt x="218" y="289"/>
                    <a:pt x="207" y="278"/>
                    <a:pt x="207" y="265"/>
                  </a:cubicBezTo>
                  <a:cubicBezTo>
                    <a:pt x="207" y="252"/>
                    <a:pt x="217" y="240"/>
                    <a:pt x="232" y="235"/>
                  </a:cubicBezTo>
                  <a:cubicBezTo>
                    <a:pt x="258" y="228"/>
                    <a:pt x="293" y="214"/>
                    <a:pt x="322" y="186"/>
                  </a:cubicBezTo>
                  <a:cubicBezTo>
                    <a:pt x="351" y="158"/>
                    <a:pt x="372" y="117"/>
                    <a:pt x="372" y="57"/>
                  </a:cubicBezTo>
                  <a:cubicBezTo>
                    <a:pt x="372" y="48"/>
                    <a:pt x="365" y="41"/>
                    <a:pt x="357" y="41"/>
                  </a:cubicBezTo>
                  <a:cubicBezTo>
                    <a:pt x="288" y="41"/>
                    <a:pt x="288" y="41"/>
                    <a:pt x="288" y="41"/>
                  </a:cubicBezTo>
                  <a:cubicBezTo>
                    <a:pt x="289" y="38"/>
                    <a:pt x="289" y="34"/>
                    <a:pt x="289" y="31"/>
                  </a:cubicBezTo>
                  <a:cubicBezTo>
                    <a:pt x="290" y="14"/>
                    <a:pt x="276" y="0"/>
                    <a:pt x="258" y="0"/>
                  </a:cubicBezTo>
                  <a:close/>
                  <a:moveTo>
                    <a:pt x="31" y="72"/>
                  </a:moveTo>
                  <a:cubicBezTo>
                    <a:pt x="86" y="72"/>
                    <a:pt x="86" y="72"/>
                    <a:pt x="86" y="72"/>
                  </a:cubicBezTo>
                  <a:cubicBezTo>
                    <a:pt x="92" y="130"/>
                    <a:pt x="105" y="169"/>
                    <a:pt x="120" y="195"/>
                  </a:cubicBezTo>
                  <a:cubicBezTo>
                    <a:pt x="103" y="188"/>
                    <a:pt x="87" y="178"/>
                    <a:pt x="72" y="164"/>
                  </a:cubicBezTo>
                  <a:cubicBezTo>
                    <a:pt x="51" y="144"/>
                    <a:pt x="35" y="115"/>
                    <a:pt x="31" y="72"/>
                  </a:cubicBezTo>
                  <a:close/>
                  <a:moveTo>
                    <a:pt x="300" y="164"/>
                  </a:moveTo>
                  <a:cubicBezTo>
                    <a:pt x="285" y="178"/>
                    <a:pt x="269" y="188"/>
                    <a:pt x="253" y="195"/>
                  </a:cubicBezTo>
                  <a:cubicBezTo>
                    <a:pt x="267" y="169"/>
                    <a:pt x="280" y="130"/>
                    <a:pt x="286" y="72"/>
                  </a:cubicBezTo>
                  <a:cubicBezTo>
                    <a:pt x="341" y="72"/>
                    <a:pt x="341" y="72"/>
                    <a:pt x="341" y="72"/>
                  </a:cubicBezTo>
                  <a:cubicBezTo>
                    <a:pt x="337" y="115"/>
                    <a:pt x="321" y="144"/>
                    <a:pt x="300" y="1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1AC07F9-4DB1-4C9A-216D-04D0BE1F59BA}"/>
              </a:ext>
            </a:extLst>
          </p:cNvPr>
          <p:cNvGrpSpPr/>
          <p:nvPr/>
        </p:nvGrpSpPr>
        <p:grpSpPr>
          <a:xfrm>
            <a:off x="8872538" y="4991101"/>
            <a:ext cx="923925" cy="923925"/>
            <a:chOff x="8872538" y="4991101"/>
            <a:chExt cx="923925" cy="923925"/>
          </a:xfrm>
        </p:grpSpPr>
        <p:sp>
          <p:nvSpPr>
            <p:cNvPr id="41" name="Oval 38">
              <a:extLst>
                <a:ext uri="{FF2B5EF4-FFF2-40B4-BE49-F238E27FC236}">
                  <a16:creationId xmlns:a16="http://schemas.microsoft.com/office/drawing/2014/main" id="{5E418C72-3E8F-8C29-0FD6-54BA72C9F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5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B95F0CC4-E479-C5ED-E519-82B3C62BE4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6851" y="5213351"/>
              <a:ext cx="493713" cy="492125"/>
            </a:xfrm>
            <a:custGeom>
              <a:avLst/>
              <a:gdLst>
                <a:gd name="T0" fmla="*/ 331 w 331"/>
                <a:gd name="T1" fmla="*/ 20 h 331"/>
                <a:gd name="T2" fmla="*/ 206 w 331"/>
                <a:gd name="T3" fmla="*/ 164 h 331"/>
                <a:gd name="T4" fmla="*/ 164 w 331"/>
                <a:gd name="T5" fmla="*/ 74 h 331"/>
                <a:gd name="T6" fmla="*/ 290 w 331"/>
                <a:gd name="T7" fmla="*/ 0 h 331"/>
                <a:gd name="T8" fmla="*/ 311 w 331"/>
                <a:gd name="T9" fmla="*/ 0 h 331"/>
                <a:gd name="T10" fmla="*/ 331 w 331"/>
                <a:gd name="T11" fmla="*/ 20 h 331"/>
                <a:gd name="T12" fmla="*/ 0 w 331"/>
                <a:gd name="T13" fmla="*/ 62 h 331"/>
                <a:gd name="T14" fmla="*/ 21 w 331"/>
                <a:gd name="T15" fmla="*/ 41 h 331"/>
                <a:gd name="T16" fmla="*/ 42 w 331"/>
                <a:gd name="T17" fmla="*/ 41 h 331"/>
                <a:gd name="T18" fmla="*/ 187 w 331"/>
                <a:gd name="T19" fmla="*/ 186 h 331"/>
                <a:gd name="T20" fmla="*/ 187 w 331"/>
                <a:gd name="T21" fmla="*/ 207 h 331"/>
                <a:gd name="T22" fmla="*/ 187 w 331"/>
                <a:gd name="T23" fmla="*/ 310 h 331"/>
                <a:gd name="T24" fmla="*/ 166 w 331"/>
                <a:gd name="T25" fmla="*/ 331 h 331"/>
                <a:gd name="T26" fmla="*/ 145 w 331"/>
                <a:gd name="T27" fmla="*/ 310 h 331"/>
                <a:gd name="T28" fmla="*/ 145 w 331"/>
                <a:gd name="T29" fmla="*/ 207 h 331"/>
                <a:gd name="T30" fmla="*/ 0 w 331"/>
                <a:gd name="T31" fmla="*/ 6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1" h="331">
                  <a:moveTo>
                    <a:pt x="331" y="20"/>
                  </a:moveTo>
                  <a:cubicBezTo>
                    <a:pt x="331" y="94"/>
                    <a:pt x="277" y="155"/>
                    <a:pt x="206" y="164"/>
                  </a:cubicBezTo>
                  <a:cubicBezTo>
                    <a:pt x="201" y="129"/>
                    <a:pt x="186" y="98"/>
                    <a:pt x="164" y="74"/>
                  </a:cubicBezTo>
                  <a:cubicBezTo>
                    <a:pt x="188" y="30"/>
                    <a:pt x="236" y="0"/>
                    <a:pt x="29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22" y="0"/>
                    <a:pt x="331" y="9"/>
                    <a:pt x="331" y="20"/>
                  </a:cubicBezTo>
                  <a:close/>
                  <a:moveTo>
                    <a:pt x="0" y="62"/>
                  </a:moveTo>
                  <a:cubicBezTo>
                    <a:pt x="0" y="50"/>
                    <a:pt x="10" y="41"/>
                    <a:pt x="2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122" y="41"/>
                    <a:pt x="187" y="106"/>
                    <a:pt x="187" y="186"/>
                  </a:cubicBezTo>
                  <a:cubicBezTo>
                    <a:pt x="187" y="207"/>
                    <a:pt x="187" y="207"/>
                    <a:pt x="187" y="207"/>
                  </a:cubicBezTo>
                  <a:cubicBezTo>
                    <a:pt x="187" y="310"/>
                    <a:pt x="187" y="310"/>
                    <a:pt x="187" y="310"/>
                  </a:cubicBezTo>
                  <a:cubicBezTo>
                    <a:pt x="187" y="322"/>
                    <a:pt x="177" y="331"/>
                    <a:pt x="166" y="331"/>
                  </a:cubicBezTo>
                  <a:cubicBezTo>
                    <a:pt x="154" y="331"/>
                    <a:pt x="145" y="322"/>
                    <a:pt x="145" y="310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65" y="207"/>
                    <a:pt x="0" y="142"/>
                    <a:pt x="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E33B28-E5F4-4B04-B342-F44ACE8F1C2A}"/>
              </a:ext>
            </a:extLst>
          </p:cNvPr>
          <p:cNvGrpSpPr/>
          <p:nvPr/>
        </p:nvGrpSpPr>
        <p:grpSpPr>
          <a:xfrm>
            <a:off x="10167938" y="3760788"/>
            <a:ext cx="923925" cy="922338"/>
            <a:chOff x="10167938" y="3760788"/>
            <a:chExt cx="923925" cy="922338"/>
          </a:xfrm>
        </p:grpSpPr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89CA6EBE-B15C-BA20-D745-C10210CC4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79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5B9C9399-0D9B-A4F4-A5A3-2810BB4E9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3676" y="4006851"/>
              <a:ext cx="554038" cy="430213"/>
            </a:xfrm>
            <a:custGeom>
              <a:avLst/>
              <a:gdLst>
                <a:gd name="T0" fmla="*/ 134 w 372"/>
                <a:gd name="T1" fmla="*/ 31 h 289"/>
                <a:gd name="T2" fmla="*/ 165 w 372"/>
                <a:gd name="T3" fmla="*/ 0 h 289"/>
                <a:gd name="T4" fmla="*/ 207 w 372"/>
                <a:gd name="T5" fmla="*/ 0 h 289"/>
                <a:gd name="T6" fmla="*/ 238 w 372"/>
                <a:gd name="T7" fmla="*/ 31 h 289"/>
                <a:gd name="T8" fmla="*/ 238 w 372"/>
                <a:gd name="T9" fmla="*/ 72 h 289"/>
                <a:gd name="T10" fmla="*/ 207 w 372"/>
                <a:gd name="T11" fmla="*/ 103 h 289"/>
                <a:gd name="T12" fmla="*/ 201 w 372"/>
                <a:gd name="T13" fmla="*/ 103 h 289"/>
                <a:gd name="T14" fmla="*/ 201 w 372"/>
                <a:gd name="T15" fmla="*/ 129 h 289"/>
                <a:gd name="T16" fmla="*/ 300 w 372"/>
                <a:gd name="T17" fmla="*/ 129 h 289"/>
                <a:gd name="T18" fmla="*/ 336 w 372"/>
                <a:gd name="T19" fmla="*/ 165 h 289"/>
                <a:gd name="T20" fmla="*/ 336 w 372"/>
                <a:gd name="T21" fmla="*/ 186 h 289"/>
                <a:gd name="T22" fmla="*/ 341 w 372"/>
                <a:gd name="T23" fmla="*/ 186 h 289"/>
                <a:gd name="T24" fmla="*/ 372 w 372"/>
                <a:gd name="T25" fmla="*/ 217 h 289"/>
                <a:gd name="T26" fmla="*/ 372 w 372"/>
                <a:gd name="T27" fmla="*/ 258 h 289"/>
                <a:gd name="T28" fmla="*/ 341 w 372"/>
                <a:gd name="T29" fmla="*/ 289 h 289"/>
                <a:gd name="T30" fmla="*/ 300 w 372"/>
                <a:gd name="T31" fmla="*/ 289 h 289"/>
                <a:gd name="T32" fmla="*/ 269 w 372"/>
                <a:gd name="T33" fmla="*/ 258 h 289"/>
                <a:gd name="T34" fmla="*/ 269 w 372"/>
                <a:gd name="T35" fmla="*/ 217 h 289"/>
                <a:gd name="T36" fmla="*/ 300 w 372"/>
                <a:gd name="T37" fmla="*/ 186 h 289"/>
                <a:gd name="T38" fmla="*/ 305 w 372"/>
                <a:gd name="T39" fmla="*/ 186 h 289"/>
                <a:gd name="T40" fmla="*/ 305 w 372"/>
                <a:gd name="T41" fmla="*/ 165 h 289"/>
                <a:gd name="T42" fmla="*/ 300 w 372"/>
                <a:gd name="T43" fmla="*/ 160 h 289"/>
                <a:gd name="T44" fmla="*/ 201 w 372"/>
                <a:gd name="T45" fmla="*/ 160 h 289"/>
                <a:gd name="T46" fmla="*/ 201 w 372"/>
                <a:gd name="T47" fmla="*/ 186 h 289"/>
                <a:gd name="T48" fmla="*/ 207 w 372"/>
                <a:gd name="T49" fmla="*/ 186 h 289"/>
                <a:gd name="T50" fmla="*/ 238 w 372"/>
                <a:gd name="T51" fmla="*/ 217 h 289"/>
                <a:gd name="T52" fmla="*/ 238 w 372"/>
                <a:gd name="T53" fmla="*/ 258 h 289"/>
                <a:gd name="T54" fmla="*/ 207 w 372"/>
                <a:gd name="T55" fmla="*/ 289 h 289"/>
                <a:gd name="T56" fmla="*/ 165 w 372"/>
                <a:gd name="T57" fmla="*/ 289 h 289"/>
                <a:gd name="T58" fmla="*/ 134 w 372"/>
                <a:gd name="T59" fmla="*/ 258 h 289"/>
                <a:gd name="T60" fmla="*/ 134 w 372"/>
                <a:gd name="T61" fmla="*/ 217 h 289"/>
                <a:gd name="T62" fmla="*/ 165 w 372"/>
                <a:gd name="T63" fmla="*/ 186 h 289"/>
                <a:gd name="T64" fmla="*/ 170 w 372"/>
                <a:gd name="T65" fmla="*/ 186 h 289"/>
                <a:gd name="T66" fmla="*/ 170 w 372"/>
                <a:gd name="T67" fmla="*/ 160 h 289"/>
                <a:gd name="T68" fmla="*/ 72 w 372"/>
                <a:gd name="T69" fmla="*/ 160 h 289"/>
                <a:gd name="T70" fmla="*/ 67 w 372"/>
                <a:gd name="T71" fmla="*/ 165 h 289"/>
                <a:gd name="T72" fmla="*/ 67 w 372"/>
                <a:gd name="T73" fmla="*/ 186 h 289"/>
                <a:gd name="T74" fmla="*/ 72 w 372"/>
                <a:gd name="T75" fmla="*/ 186 h 289"/>
                <a:gd name="T76" fmla="*/ 103 w 372"/>
                <a:gd name="T77" fmla="*/ 217 h 289"/>
                <a:gd name="T78" fmla="*/ 103 w 372"/>
                <a:gd name="T79" fmla="*/ 258 h 289"/>
                <a:gd name="T80" fmla="*/ 72 w 372"/>
                <a:gd name="T81" fmla="*/ 289 h 289"/>
                <a:gd name="T82" fmla="*/ 31 w 372"/>
                <a:gd name="T83" fmla="*/ 289 h 289"/>
                <a:gd name="T84" fmla="*/ 0 w 372"/>
                <a:gd name="T85" fmla="*/ 258 h 289"/>
                <a:gd name="T86" fmla="*/ 0 w 372"/>
                <a:gd name="T87" fmla="*/ 217 h 289"/>
                <a:gd name="T88" fmla="*/ 31 w 372"/>
                <a:gd name="T89" fmla="*/ 186 h 289"/>
                <a:gd name="T90" fmla="*/ 36 w 372"/>
                <a:gd name="T91" fmla="*/ 186 h 289"/>
                <a:gd name="T92" fmla="*/ 36 w 372"/>
                <a:gd name="T93" fmla="*/ 165 h 289"/>
                <a:gd name="T94" fmla="*/ 72 w 372"/>
                <a:gd name="T95" fmla="*/ 129 h 289"/>
                <a:gd name="T96" fmla="*/ 170 w 372"/>
                <a:gd name="T97" fmla="*/ 129 h 289"/>
                <a:gd name="T98" fmla="*/ 170 w 372"/>
                <a:gd name="T99" fmla="*/ 103 h 289"/>
                <a:gd name="T100" fmla="*/ 165 w 372"/>
                <a:gd name="T101" fmla="*/ 103 h 289"/>
                <a:gd name="T102" fmla="*/ 134 w 372"/>
                <a:gd name="T103" fmla="*/ 72 h 289"/>
                <a:gd name="T104" fmla="*/ 134 w 372"/>
                <a:gd name="T105" fmla="*/ 3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2" h="289">
                  <a:moveTo>
                    <a:pt x="134" y="31"/>
                  </a:moveTo>
                  <a:cubicBezTo>
                    <a:pt x="134" y="13"/>
                    <a:pt x="148" y="0"/>
                    <a:pt x="16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24" y="0"/>
                    <a:pt x="238" y="13"/>
                    <a:pt x="238" y="31"/>
                  </a:cubicBezTo>
                  <a:cubicBezTo>
                    <a:pt x="238" y="72"/>
                    <a:pt x="238" y="72"/>
                    <a:pt x="238" y="72"/>
                  </a:cubicBezTo>
                  <a:cubicBezTo>
                    <a:pt x="238" y="89"/>
                    <a:pt x="224" y="103"/>
                    <a:pt x="207" y="103"/>
                  </a:cubicBezTo>
                  <a:cubicBezTo>
                    <a:pt x="201" y="103"/>
                    <a:pt x="201" y="103"/>
                    <a:pt x="201" y="103"/>
                  </a:cubicBezTo>
                  <a:cubicBezTo>
                    <a:pt x="201" y="129"/>
                    <a:pt x="201" y="129"/>
                    <a:pt x="201" y="129"/>
                  </a:cubicBezTo>
                  <a:cubicBezTo>
                    <a:pt x="300" y="129"/>
                    <a:pt x="300" y="129"/>
                    <a:pt x="300" y="129"/>
                  </a:cubicBezTo>
                  <a:cubicBezTo>
                    <a:pt x="320" y="129"/>
                    <a:pt x="336" y="145"/>
                    <a:pt x="336" y="165"/>
                  </a:cubicBezTo>
                  <a:cubicBezTo>
                    <a:pt x="336" y="186"/>
                    <a:pt x="336" y="186"/>
                    <a:pt x="336" y="186"/>
                  </a:cubicBezTo>
                  <a:cubicBezTo>
                    <a:pt x="341" y="186"/>
                    <a:pt x="341" y="186"/>
                    <a:pt x="341" y="186"/>
                  </a:cubicBezTo>
                  <a:cubicBezTo>
                    <a:pt x="358" y="186"/>
                    <a:pt x="372" y="200"/>
                    <a:pt x="372" y="217"/>
                  </a:cubicBezTo>
                  <a:cubicBezTo>
                    <a:pt x="372" y="258"/>
                    <a:pt x="372" y="258"/>
                    <a:pt x="372" y="258"/>
                  </a:cubicBezTo>
                  <a:cubicBezTo>
                    <a:pt x="372" y="275"/>
                    <a:pt x="358" y="289"/>
                    <a:pt x="341" y="289"/>
                  </a:cubicBezTo>
                  <a:cubicBezTo>
                    <a:pt x="300" y="289"/>
                    <a:pt x="300" y="289"/>
                    <a:pt x="300" y="289"/>
                  </a:cubicBezTo>
                  <a:cubicBezTo>
                    <a:pt x="283" y="289"/>
                    <a:pt x="269" y="275"/>
                    <a:pt x="269" y="25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69" y="200"/>
                    <a:pt x="283" y="186"/>
                    <a:pt x="300" y="186"/>
                  </a:cubicBezTo>
                  <a:cubicBezTo>
                    <a:pt x="305" y="186"/>
                    <a:pt x="305" y="186"/>
                    <a:pt x="305" y="186"/>
                  </a:cubicBezTo>
                  <a:cubicBezTo>
                    <a:pt x="305" y="165"/>
                    <a:pt x="305" y="165"/>
                    <a:pt x="305" y="165"/>
                  </a:cubicBezTo>
                  <a:cubicBezTo>
                    <a:pt x="305" y="162"/>
                    <a:pt x="303" y="160"/>
                    <a:pt x="300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7" y="186"/>
                    <a:pt x="207" y="186"/>
                    <a:pt x="207" y="186"/>
                  </a:cubicBezTo>
                  <a:cubicBezTo>
                    <a:pt x="224" y="186"/>
                    <a:pt x="238" y="200"/>
                    <a:pt x="238" y="217"/>
                  </a:cubicBezTo>
                  <a:cubicBezTo>
                    <a:pt x="238" y="258"/>
                    <a:pt x="238" y="258"/>
                    <a:pt x="238" y="258"/>
                  </a:cubicBezTo>
                  <a:cubicBezTo>
                    <a:pt x="238" y="275"/>
                    <a:pt x="224" y="289"/>
                    <a:pt x="207" y="289"/>
                  </a:cubicBezTo>
                  <a:cubicBezTo>
                    <a:pt x="165" y="289"/>
                    <a:pt x="165" y="289"/>
                    <a:pt x="165" y="289"/>
                  </a:cubicBezTo>
                  <a:cubicBezTo>
                    <a:pt x="148" y="289"/>
                    <a:pt x="134" y="275"/>
                    <a:pt x="134" y="258"/>
                  </a:cubicBezTo>
                  <a:cubicBezTo>
                    <a:pt x="134" y="217"/>
                    <a:pt x="134" y="217"/>
                    <a:pt x="134" y="217"/>
                  </a:cubicBezTo>
                  <a:cubicBezTo>
                    <a:pt x="134" y="200"/>
                    <a:pt x="148" y="186"/>
                    <a:pt x="165" y="186"/>
                  </a:cubicBezTo>
                  <a:cubicBezTo>
                    <a:pt x="170" y="186"/>
                    <a:pt x="170" y="186"/>
                    <a:pt x="170" y="186"/>
                  </a:cubicBezTo>
                  <a:cubicBezTo>
                    <a:pt x="170" y="160"/>
                    <a:pt x="170" y="160"/>
                    <a:pt x="170" y="160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69" y="160"/>
                    <a:pt x="67" y="162"/>
                    <a:pt x="67" y="165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89" y="186"/>
                    <a:pt x="103" y="200"/>
                    <a:pt x="103" y="217"/>
                  </a:cubicBezTo>
                  <a:cubicBezTo>
                    <a:pt x="103" y="258"/>
                    <a:pt x="103" y="258"/>
                    <a:pt x="103" y="258"/>
                  </a:cubicBezTo>
                  <a:cubicBezTo>
                    <a:pt x="103" y="275"/>
                    <a:pt x="89" y="289"/>
                    <a:pt x="72" y="289"/>
                  </a:cubicBezTo>
                  <a:cubicBezTo>
                    <a:pt x="31" y="289"/>
                    <a:pt x="31" y="289"/>
                    <a:pt x="31" y="289"/>
                  </a:cubicBezTo>
                  <a:cubicBezTo>
                    <a:pt x="13" y="289"/>
                    <a:pt x="0" y="275"/>
                    <a:pt x="0" y="258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00"/>
                    <a:pt x="13" y="186"/>
                    <a:pt x="31" y="186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45"/>
                    <a:pt x="52" y="129"/>
                    <a:pt x="72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5" y="103"/>
                    <a:pt x="165" y="103"/>
                    <a:pt x="165" y="103"/>
                  </a:cubicBezTo>
                  <a:cubicBezTo>
                    <a:pt x="148" y="103"/>
                    <a:pt x="134" y="89"/>
                    <a:pt x="134" y="72"/>
                  </a:cubicBezTo>
                  <a:lnTo>
                    <a:pt x="134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0740A1-0AE5-ADDF-A071-0E963EA16100}"/>
              </a:ext>
            </a:extLst>
          </p:cNvPr>
          <p:cNvGrpSpPr/>
          <p:nvPr/>
        </p:nvGrpSpPr>
        <p:grpSpPr>
          <a:xfrm>
            <a:off x="3690938" y="4991101"/>
            <a:ext cx="923925" cy="923925"/>
            <a:chOff x="3690938" y="4991101"/>
            <a:chExt cx="923925" cy="923925"/>
          </a:xfrm>
        </p:grpSpPr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0923696B-4C5C-45B5-48AB-0257DCD71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E6FA1093-D8CF-C6FF-B80A-1C9C61DB6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251" y="5237163"/>
              <a:ext cx="495300" cy="431800"/>
            </a:xfrm>
            <a:custGeom>
              <a:avLst/>
              <a:gdLst>
                <a:gd name="T0" fmla="*/ 42 w 332"/>
                <a:gd name="T1" fmla="*/ 0 h 290"/>
                <a:gd name="T2" fmla="*/ 0 w 332"/>
                <a:gd name="T3" fmla="*/ 42 h 290"/>
                <a:gd name="T4" fmla="*/ 0 w 332"/>
                <a:gd name="T5" fmla="*/ 83 h 290"/>
                <a:gd name="T6" fmla="*/ 42 w 332"/>
                <a:gd name="T7" fmla="*/ 125 h 290"/>
                <a:gd name="T8" fmla="*/ 290 w 332"/>
                <a:gd name="T9" fmla="*/ 125 h 290"/>
                <a:gd name="T10" fmla="*/ 332 w 332"/>
                <a:gd name="T11" fmla="*/ 83 h 290"/>
                <a:gd name="T12" fmla="*/ 332 w 332"/>
                <a:gd name="T13" fmla="*/ 42 h 290"/>
                <a:gd name="T14" fmla="*/ 290 w 332"/>
                <a:gd name="T15" fmla="*/ 0 h 290"/>
                <a:gd name="T16" fmla="*/ 42 w 332"/>
                <a:gd name="T17" fmla="*/ 0 h 290"/>
                <a:gd name="T18" fmla="*/ 223 w 332"/>
                <a:gd name="T19" fmla="*/ 47 h 290"/>
                <a:gd name="T20" fmla="*/ 239 w 332"/>
                <a:gd name="T21" fmla="*/ 62 h 290"/>
                <a:gd name="T22" fmla="*/ 223 w 332"/>
                <a:gd name="T23" fmla="*/ 78 h 290"/>
                <a:gd name="T24" fmla="*/ 207 w 332"/>
                <a:gd name="T25" fmla="*/ 62 h 290"/>
                <a:gd name="T26" fmla="*/ 223 w 332"/>
                <a:gd name="T27" fmla="*/ 47 h 290"/>
                <a:gd name="T28" fmla="*/ 254 w 332"/>
                <a:gd name="T29" fmla="*/ 62 h 290"/>
                <a:gd name="T30" fmla="*/ 270 w 332"/>
                <a:gd name="T31" fmla="*/ 47 h 290"/>
                <a:gd name="T32" fmla="*/ 285 w 332"/>
                <a:gd name="T33" fmla="*/ 62 h 290"/>
                <a:gd name="T34" fmla="*/ 270 w 332"/>
                <a:gd name="T35" fmla="*/ 78 h 290"/>
                <a:gd name="T36" fmla="*/ 254 w 332"/>
                <a:gd name="T37" fmla="*/ 62 h 290"/>
                <a:gd name="T38" fmla="*/ 42 w 332"/>
                <a:gd name="T39" fmla="*/ 166 h 290"/>
                <a:gd name="T40" fmla="*/ 0 w 332"/>
                <a:gd name="T41" fmla="*/ 207 h 290"/>
                <a:gd name="T42" fmla="*/ 0 w 332"/>
                <a:gd name="T43" fmla="*/ 249 h 290"/>
                <a:gd name="T44" fmla="*/ 42 w 332"/>
                <a:gd name="T45" fmla="*/ 290 h 290"/>
                <a:gd name="T46" fmla="*/ 290 w 332"/>
                <a:gd name="T47" fmla="*/ 290 h 290"/>
                <a:gd name="T48" fmla="*/ 332 w 332"/>
                <a:gd name="T49" fmla="*/ 249 h 290"/>
                <a:gd name="T50" fmla="*/ 332 w 332"/>
                <a:gd name="T51" fmla="*/ 207 h 290"/>
                <a:gd name="T52" fmla="*/ 290 w 332"/>
                <a:gd name="T53" fmla="*/ 166 h 290"/>
                <a:gd name="T54" fmla="*/ 42 w 332"/>
                <a:gd name="T55" fmla="*/ 166 h 290"/>
                <a:gd name="T56" fmla="*/ 223 w 332"/>
                <a:gd name="T57" fmla="*/ 213 h 290"/>
                <a:gd name="T58" fmla="*/ 239 w 332"/>
                <a:gd name="T59" fmla="*/ 228 h 290"/>
                <a:gd name="T60" fmla="*/ 223 w 332"/>
                <a:gd name="T61" fmla="*/ 244 h 290"/>
                <a:gd name="T62" fmla="*/ 207 w 332"/>
                <a:gd name="T63" fmla="*/ 228 h 290"/>
                <a:gd name="T64" fmla="*/ 223 w 332"/>
                <a:gd name="T65" fmla="*/ 213 h 290"/>
                <a:gd name="T66" fmla="*/ 259 w 332"/>
                <a:gd name="T67" fmla="*/ 228 h 290"/>
                <a:gd name="T68" fmla="*/ 275 w 332"/>
                <a:gd name="T69" fmla="*/ 213 h 290"/>
                <a:gd name="T70" fmla="*/ 290 w 332"/>
                <a:gd name="T71" fmla="*/ 228 h 290"/>
                <a:gd name="T72" fmla="*/ 275 w 332"/>
                <a:gd name="T73" fmla="*/ 244 h 290"/>
                <a:gd name="T74" fmla="*/ 259 w 332"/>
                <a:gd name="T75" fmla="*/ 22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2" h="29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06"/>
                    <a:pt x="19" y="125"/>
                    <a:pt x="42" y="125"/>
                  </a:cubicBezTo>
                  <a:cubicBezTo>
                    <a:pt x="290" y="125"/>
                    <a:pt x="290" y="125"/>
                    <a:pt x="290" y="125"/>
                  </a:cubicBezTo>
                  <a:cubicBezTo>
                    <a:pt x="313" y="125"/>
                    <a:pt x="332" y="106"/>
                    <a:pt x="332" y="83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2" y="19"/>
                    <a:pt x="313" y="0"/>
                    <a:pt x="290" y="0"/>
                  </a:cubicBezTo>
                  <a:lnTo>
                    <a:pt x="42" y="0"/>
                  </a:lnTo>
                  <a:close/>
                  <a:moveTo>
                    <a:pt x="223" y="47"/>
                  </a:moveTo>
                  <a:cubicBezTo>
                    <a:pt x="232" y="47"/>
                    <a:pt x="239" y="54"/>
                    <a:pt x="239" y="62"/>
                  </a:cubicBezTo>
                  <a:cubicBezTo>
                    <a:pt x="239" y="71"/>
                    <a:pt x="232" y="78"/>
                    <a:pt x="223" y="78"/>
                  </a:cubicBezTo>
                  <a:cubicBezTo>
                    <a:pt x="214" y="78"/>
                    <a:pt x="207" y="71"/>
                    <a:pt x="207" y="62"/>
                  </a:cubicBezTo>
                  <a:cubicBezTo>
                    <a:pt x="207" y="54"/>
                    <a:pt x="214" y="47"/>
                    <a:pt x="223" y="47"/>
                  </a:cubicBezTo>
                  <a:close/>
                  <a:moveTo>
                    <a:pt x="254" y="62"/>
                  </a:moveTo>
                  <a:cubicBezTo>
                    <a:pt x="254" y="54"/>
                    <a:pt x="261" y="47"/>
                    <a:pt x="270" y="47"/>
                  </a:cubicBezTo>
                  <a:cubicBezTo>
                    <a:pt x="278" y="47"/>
                    <a:pt x="285" y="54"/>
                    <a:pt x="285" y="62"/>
                  </a:cubicBezTo>
                  <a:cubicBezTo>
                    <a:pt x="285" y="71"/>
                    <a:pt x="278" y="78"/>
                    <a:pt x="270" y="78"/>
                  </a:cubicBezTo>
                  <a:cubicBezTo>
                    <a:pt x="261" y="78"/>
                    <a:pt x="254" y="71"/>
                    <a:pt x="254" y="62"/>
                  </a:cubicBezTo>
                  <a:close/>
                  <a:moveTo>
                    <a:pt x="42" y="166"/>
                  </a:moveTo>
                  <a:cubicBezTo>
                    <a:pt x="19" y="166"/>
                    <a:pt x="0" y="185"/>
                    <a:pt x="0" y="207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72"/>
                    <a:pt x="19" y="290"/>
                    <a:pt x="42" y="290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313" y="290"/>
                    <a:pt x="332" y="272"/>
                    <a:pt x="332" y="249"/>
                  </a:cubicBezTo>
                  <a:cubicBezTo>
                    <a:pt x="332" y="207"/>
                    <a:pt x="332" y="207"/>
                    <a:pt x="332" y="207"/>
                  </a:cubicBezTo>
                  <a:cubicBezTo>
                    <a:pt x="332" y="185"/>
                    <a:pt x="313" y="166"/>
                    <a:pt x="290" y="166"/>
                  </a:cubicBezTo>
                  <a:lnTo>
                    <a:pt x="42" y="166"/>
                  </a:lnTo>
                  <a:close/>
                  <a:moveTo>
                    <a:pt x="223" y="213"/>
                  </a:moveTo>
                  <a:cubicBezTo>
                    <a:pt x="232" y="213"/>
                    <a:pt x="239" y="219"/>
                    <a:pt x="239" y="228"/>
                  </a:cubicBezTo>
                  <a:cubicBezTo>
                    <a:pt x="239" y="237"/>
                    <a:pt x="232" y="244"/>
                    <a:pt x="223" y="244"/>
                  </a:cubicBezTo>
                  <a:cubicBezTo>
                    <a:pt x="214" y="244"/>
                    <a:pt x="207" y="237"/>
                    <a:pt x="207" y="228"/>
                  </a:cubicBezTo>
                  <a:cubicBezTo>
                    <a:pt x="207" y="219"/>
                    <a:pt x="214" y="213"/>
                    <a:pt x="223" y="213"/>
                  </a:cubicBezTo>
                  <a:close/>
                  <a:moveTo>
                    <a:pt x="259" y="228"/>
                  </a:moveTo>
                  <a:cubicBezTo>
                    <a:pt x="259" y="219"/>
                    <a:pt x="266" y="213"/>
                    <a:pt x="275" y="213"/>
                  </a:cubicBezTo>
                  <a:cubicBezTo>
                    <a:pt x="283" y="213"/>
                    <a:pt x="290" y="219"/>
                    <a:pt x="290" y="228"/>
                  </a:cubicBezTo>
                  <a:cubicBezTo>
                    <a:pt x="290" y="237"/>
                    <a:pt x="283" y="244"/>
                    <a:pt x="275" y="244"/>
                  </a:cubicBezTo>
                  <a:cubicBezTo>
                    <a:pt x="266" y="244"/>
                    <a:pt x="259" y="237"/>
                    <a:pt x="259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A6BFD7E-73AA-A186-DBA3-CD9D2D267F1E}"/>
              </a:ext>
            </a:extLst>
          </p:cNvPr>
          <p:cNvGrpSpPr/>
          <p:nvPr/>
        </p:nvGrpSpPr>
        <p:grpSpPr>
          <a:xfrm>
            <a:off x="6281738" y="4991101"/>
            <a:ext cx="923925" cy="923925"/>
            <a:chOff x="6281738" y="4991101"/>
            <a:chExt cx="923925" cy="923925"/>
          </a:xfrm>
        </p:grpSpPr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2BD8058A-BCCB-01E5-D557-5074B62CE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1C68E8E7-C7B9-0C52-09CD-426A8315B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5235576"/>
              <a:ext cx="369888" cy="436563"/>
            </a:xfrm>
            <a:custGeom>
              <a:avLst/>
              <a:gdLst>
                <a:gd name="T0" fmla="*/ 47 w 248"/>
                <a:gd name="T1" fmla="*/ 6 h 293"/>
                <a:gd name="T2" fmla="*/ 15 w 248"/>
                <a:gd name="T3" fmla="*/ 5 h 293"/>
                <a:gd name="T4" fmla="*/ 0 w 248"/>
                <a:gd name="T5" fmla="*/ 32 h 293"/>
                <a:gd name="T6" fmla="*/ 0 w 248"/>
                <a:gd name="T7" fmla="*/ 260 h 293"/>
                <a:gd name="T8" fmla="*/ 15 w 248"/>
                <a:gd name="T9" fmla="*/ 287 h 293"/>
                <a:gd name="T10" fmla="*/ 47 w 248"/>
                <a:gd name="T11" fmla="*/ 287 h 293"/>
                <a:gd name="T12" fmla="*/ 233 w 248"/>
                <a:gd name="T13" fmla="*/ 173 h 293"/>
                <a:gd name="T14" fmla="*/ 248 w 248"/>
                <a:gd name="T15" fmla="*/ 146 h 293"/>
                <a:gd name="T16" fmla="*/ 233 w 248"/>
                <a:gd name="T17" fmla="*/ 120 h 293"/>
                <a:gd name="T18" fmla="*/ 47 w 248"/>
                <a:gd name="T19" fmla="*/ 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93">
                  <a:moveTo>
                    <a:pt x="47" y="6"/>
                  </a:moveTo>
                  <a:cubicBezTo>
                    <a:pt x="37" y="0"/>
                    <a:pt x="25" y="0"/>
                    <a:pt x="15" y="5"/>
                  </a:cubicBezTo>
                  <a:cubicBezTo>
                    <a:pt x="6" y="11"/>
                    <a:pt x="0" y="21"/>
                    <a:pt x="0" y="32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71"/>
                    <a:pt x="6" y="282"/>
                    <a:pt x="15" y="287"/>
                  </a:cubicBezTo>
                  <a:cubicBezTo>
                    <a:pt x="25" y="293"/>
                    <a:pt x="37" y="292"/>
                    <a:pt x="47" y="287"/>
                  </a:cubicBezTo>
                  <a:cubicBezTo>
                    <a:pt x="233" y="173"/>
                    <a:pt x="233" y="173"/>
                    <a:pt x="233" y="173"/>
                  </a:cubicBezTo>
                  <a:cubicBezTo>
                    <a:pt x="242" y="167"/>
                    <a:pt x="248" y="157"/>
                    <a:pt x="248" y="146"/>
                  </a:cubicBezTo>
                  <a:cubicBezTo>
                    <a:pt x="248" y="135"/>
                    <a:pt x="242" y="125"/>
                    <a:pt x="233" y="120"/>
                  </a:cubicBezTo>
                  <a:lnTo>
                    <a:pt x="47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47666C3-CB5B-11EB-3EAE-170DE684BE0F}"/>
              </a:ext>
            </a:extLst>
          </p:cNvPr>
          <p:cNvGrpSpPr/>
          <p:nvPr/>
        </p:nvGrpSpPr>
        <p:grpSpPr>
          <a:xfrm>
            <a:off x="8872538" y="3760788"/>
            <a:ext cx="923925" cy="922338"/>
            <a:chOff x="8872538" y="3760788"/>
            <a:chExt cx="923925" cy="922338"/>
          </a:xfrm>
        </p:grpSpPr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75501193-D6B7-4AEB-012C-5EF40A04D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5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564D7420-296A-EE0F-753B-BBEC2E274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413" y="3981450"/>
              <a:ext cx="431800" cy="492125"/>
            </a:xfrm>
            <a:custGeom>
              <a:avLst/>
              <a:gdLst>
                <a:gd name="T0" fmla="*/ 52 w 290"/>
                <a:gd name="T1" fmla="*/ 67 h 331"/>
                <a:gd name="T2" fmla="*/ 67 w 290"/>
                <a:gd name="T3" fmla="*/ 52 h 331"/>
                <a:gd name="T4" fmla="*/ 52 w 290"/>
                <a:gd name="T5" fmla="*/ 36 h 331"/>
                <a:gd name="T6" fmla="*/ 36 w 290"/>
                <a:gd name="T7" fmla="*/ 52 h 331"/>
                <a:gd name="T8" fmla="*/ 52 w 290"/>
                <a:gd name="T9" fmla="*/ 67 h 331"/>
                <a:gd name="T10" fmla="*/ 103 w 290"/>
                <a:gd name="T11" fmla="*/ 52 h 331"/>
                <a:gd name="T12" fmla="*/ 72 w 290"/>
                <a:gd name="T13" fmla="*/ 99 h 331"/>
                <a:gd name="T14" fmla="*/ 72 w 290"/>
                <a:gd name="T15" fmla="*/ 156 h 331"/>
                <a:gd name="T16" fmla="*/ 114 w 290"/>
                <a:gd name="T17" fmla="*/ 145 h 331"/>
                <a:gd name="T18" fmla="*/ 176 w 290"/>
                <a:gd name="T19" fmla="*/ 145 h 331"/>
                <a:gd name="T20" fmla="*/ 217 w 290"/>
                <a:gd name="T21" fmla="*/ 103 h 331"/>
                <a:gd name="T22" fmla="*/ 217 w 290"/>
                <a:gd name="T23" fmla="*/ 99 h 331"/>
                <a:gd name="T24" fmla="*/ 186 w 290"/>
                <a:gd name="T25" fmla="*/ 52 h 331"/>
                <a:gd name="T26" fmla="*/ 238 w 290"/>
                <a:gd name="T27" fmla="*/ 0 h 331"/>
                <a:gd name="T28" fmla="*/ 290 w 290"/>
                <a:gd name="T29" fmla="*/ 52 h 331"/>
                <a:gd name="T30" fmla="*/ 259 w 290"/>
                <a:gd name="T31" fmla="*/ 99 h 331"/>
                <a:gd name="T32" fmla="*/ 259 w 290"/>
                <a:gd name="T33" fmla="*/ 103 h 331"/>
                <a:gd name="T34" fmla="*/ 176 w 290"/>
                <a:gd name="T35" fmla="*/ 186 h 331"/>
                <a:gd name="T36" fmla="*/ 114 w 290"/>
                <a:gd name="T37" fmla="*/ 186 h 331"/>
                <a:gd name="T38" fmla="*/ 72 w 290"/>
                <a:gd name="T39" fmla="*/ 228 h 331"/>
                <a:gd name="T40" fmla="*/ 72 w 290"/>
                <a:gd name="T41" fmla="*/ 232 h 331"/>
                <a:gd name="T42" fmla="*/ 103 w 290"/>
                <a:gd name="T43" fmla="*/ 279 h 331"/>
                <a:gd name="T44" fmla="*/ 52 w 290"/>
                <a:gd name="T45" fmla="*/ 331 h 331"/>
                <a:gd name="T46" fmla="*/ 0 w 290"/>
                <a:gd name="T47" fmla="*/ 279 h 331"/>
                <a:gd name="T48" fmla="*/ 31 w 290"/>
                <a:gd name="T49" fmla="*/ 232 h 331"/>
                <a:gd name="T50" fmla="*/ 31 w 290"/>
                <a:gd name="T51" fmla="*/ 228 h 331"/>
                <a:gd name="T52" fmla="*/ 31 w 290"/>
                <a:gd name="T53" fmla="*/ 99 h 331"/>
                <a:gd name="T54" fmla="*/ 0 w 290"/>
                <a:gd name="T55" fmla="*/ 52 h 331"/>
                <a:gd name="T56" fmla="*/ 52 w 290"/>
                <a:gd name="T57" fmla="*/ 0 h 331"/>
                <a:gd name="T58" fmla="*/ 103 w 290"/>
                <a:gd name="T59" fmla="*/ 52 h 331"/>
                <a:gd name="T60" fmla="*/ 254 w 290"/>
                <a:gd name="T61" fmla="*/ 52 h 331"/>
                <a:gd name="T62" fmla="*/ 238 w 290"/>
                <a:gd name="T63" fmla="*/ 36 h 331"/>
                <a:gd name="T64" fmla="*/ 223 w 290"/>
                <a:gd name="T65" fmla="*/ 52 h 331"/>
                <a:gd name="T66" fmla="*/ 238 w 290"/>
                <a:gd name="T67" fmla="*/ 67 h 331"/>
                <a:gd name="T68" fmla="*/ 254 w 290"/>
                <a:gd name="T69" fmla="*/ 52 h 331"/>
                <a:gd name="T70" fmla="*/ 52 w 290"/>
                <a:gd name="T71" fmla="*/ 295 h 331"/>
                <a:gd name="T72" fmla="*/ 67 w 290"/>
                <a:gd name="T73" fmla="*/ 279 h 331"/>
                <a:gd name="T74" fmla="*/ 52 w 290"/>
                <a:gd name="T75" fmla="*/ 264 h 331"/>
                <a:gd name="T76" fmla="*/ 36 w 290"/>
                <a:gd name="T77" fmla="*/ 279 h 331"/>
                <a:gd name="T78" fmla="*/ 52 w 290"/>
                <a:gd name="T79" fmla="*/ 2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0" h="331">
                  <a:moveTo>
                    <a:pt x="52" y="67"/>
                  </a:moveTo>
                  <a:cubicBezTo>
                    <a:pt x="60" y="67"/>
                    <a:pt x="67" y="60"/>
                    <a:pt x="67" y="52"/>
                  </a:cubicBezTo>
                  <a:cubicBezTo>
                    <a:pt x="67" y="43"/>
                    <a:pt x="60" y="36"/>
                    <a:pt x="52" y="36"/>
                  </a:cubicBezTo>
                  <a:cubicBezTo>
                    <a:pt x="43" y="36"/>
                    <a:pt x="36" y="43"/>
                    <a:pt x="36" y="52"/>
                  </a:cubicBezTo>
                  <a:cubicBezTo>
                    <a:pt x="36" y="60"/>
                    <a:pt x="43" y="67"/>
                    <a:pt x="52" y="67"/>
                  </a:cubicBezTo>
                  <a:close/>
                  <a:moveTo>
                    <a:pt x="103" y="52"/>
                  </a:moveTo>
                  <a:cubicBezTo>
                    <a:pt x="103" y="73"/>
                    <a:pt x="91" y="91"/>
                    <a:pt x="72" y="99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85" y="149"/>
                    <a:pt x="99" y="145"/>
                    <a:pt x="114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99" y="145"/>
                    <a:pt x="217" y="126"/>
                    <a:pt x="217" y="103"/>
                  </a:cubicBezTo>
                  <a:cubicBezTo>
                    <a:pt x="217" y="99"/>
                    <a:pt x="217" y="99"/>
                    <a:pt x="217" y="99"/>
                  </a:cubicBezTo>
                  <a:cubicBezTo>
                    <a:pt x="199" y="91"/>
                    <a:pt x="186" y="73"/>
                    <a:pt x="186" y="52"/>
                  </a:cubicBezTo>
                  <a:cubicBezTo>
                    <a:pt x="186" y="23"/>
                    <a:pt x="209" y="0"/>
                    <a:pt x="238" y="0"/>
                  </a:cubicBezTo>
                  <a:cubicBezTo>
                    <a:pt x="267" y="0"/>
                    <a:pt x="290" y="23"/>
                    <a:pt x="290" y="52"/>
                  </a:cubicBezTo>
                  <a:cubicBezTo>
                    <a:pt x="290" y="73"/>
                    <a:pt x="277" y="91"/>
                    <a:pt x="259" y="99"/>
                  </a:cubicBezTo>
                  <a:cubicBezTo>
                    <a:pt x="259" y="103"/>
                    <a:pt x="259" y="103"/>
                    <a:pt x="259" y="103"/>
                  </a:cubicBezTo>
                  <a:cubicBezTo>
                    <a:pt x="259" y="149"/>
                    <a:pt x="222" y="186"/>
                    <a:pt x="176" y="186"/>
                  </a:cubicBezTo>
                  <a:cubicBezTo>
                    <a:pt x="114" y="186"/>
                    <a:pt x="114" y="186"/>
                    <a:pt x="114" y="186"/>
                  </a:cubicBezTo>
                  <a:cubicBezTo>
                    <a:pt x="91" y="186"/>
                    <a:pt x="72" y="205"/>
                    <a:pt x="72" y="228"/>
                  </a:cubicBezTo>
                  <a:cubicBezTo>
                    <a:pt x="72" y="232"/>
                    <a:pt x="72" y="232"/>
                    <a:pt x="72" y="232"/>
                  </a:cubicBezTo>
                  <a:cubicBezTo>
                    <a:pt x="91" y="240"/>
                    <a:pt x="103" y="258"/>
                    <a:pt x="103" y="279"/>
                  </a:cubicBezTo>
                  <a:cubicBezTo>
                    <a:pt x="103" y="308"/>
                    <a:pt x="80" y="331"/>
                    <a:pt x="52" y="331"/>
                  </a:cubicBezTo>
                  <a:cubicBezTo>
                    <a:pt x="23" y="331"/>
                    <a:pt x="0" y="308"/>
                    <a:pt x="0" y="279"/>
                  </a:cubicBezTo>
                  <a:cubicBezTo>
                    <a:pt x="0" y="258"/>
                    <a:pt x="13" y="240"/>
                    <a:pt x="31" y="232"/>
                  </a:cubicBezTo>
                  <a:cubicBezTo>
                    <a:pt x="31" y="228"/>
                    <a:pt x="31" y="228"/>
                    <a:pt x="31" y="228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13" y="91"/>
                    <a:pt x="0" y="73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0" y="0"/>
                    <a:pt x="103" y="23"/>
                    <a:pt x="103" y="52"/>
                  </a:cubicBezTo>
                  <a:close/>
                  <a:moveTo>
                    <a:pt x="254" y="52"/>
                  </a:moveTo>
                  <a:cubicBezTo>
                    <a:pt x="254" y="43"/>
                    <a:pt x="247" y="36"/>
                    <a:pt x="238" y="36"/>
                  </a:cubicBezTo>
                  <a:cubicBezTo>
                    <a:pt x="229" y="36"/>
                    <a:pt x="223" y="43"/>
                    <a:pt x="223" y="52"/>
                  </a:cubicBezTo>
                  <a:cubicBezTo>
                    <a:pt x="223" y="60"/>
                    <a:pt x="229" y="67"/>
                    <a:pt x="238" y="67"/>
                  </a:cubicBezTo>
                  <a:cubicBezTo>
                    <a:pt x="247" y="67"/>
                    <a:pt x="254" y="60"/>
                    <a:pt x="254" y="52"/>
                  </a:cubicBezTo>
                  <a:close/>
                  <a:moveTo>
                    <a:pt x="52" y="295"/>
                  </a:moveTo>
                  <a:cubicBezTo>
                    <a:pt x="60" y="295"/>
                    <a:pt x="67" y="288"/>
                    <a:pt x="67" y="279"/>
                  </a:cubicBezTo>
                  <a:cubicBezTo>
                    <a:pt x="67" y="271"/>
                    <a:pt x="60" y="264"/>
                    <a:pt x="52" y="264"/>
                  </a:cubicBezTo>
                  <a:cubicBezTo>
                    <a:pt x="43" y="264"/>
                    <a:pt x="36" y="271"/>
                    <a:pt x="36" y="279"/>
                  </a:cubicBezTo>
                  <a:cubicBezTo>
                    <a:pt x="36" y="288"/>
                    <a:pt x="43" y="295"/>
                    <a:pt x="52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DA0697-DDCE-E778-D8E0-47761941613D}"/>
              </a:ext>
            </a:extLst>
          </p:cNvPr>
          <p:cNvGrpSpPr/>
          <p:nvPr/>
        </p:nvGrpSpPr>
        <p:grpSpPr>
          <a:xfrm>
            <a:off x="1100138" y="3760788"/>
            <a:ext cx="923925" cy="922338"/>
            <a:chOff x="1100138" y="3760788"/>
            <a:chExt cx="923925" cy="922338"/>
          </a:xfrm>
        </p:grpSpPr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656EE004-C8EB-2DE9-463B-F300EF810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38" y="3760788"/>
              <a:ext cx="923925" cy="922338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BFF96198-49A4-7838-65C6-9A6F131015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006851"/>
              <a:ext cx="554038" cy="430213"/>
            </a:xfrm>
            <a:custGeom>
              <a:avLst/>
              <a:gdLst>
                <a:gd name="T0" fmla="*/ 61 w 372"/>
                <a:gd name="T1" fmla="*/ 43 h 289"/>
                <a:gd name="T2" fmla="*/ 88 w 372"/>
                <a:gd name="T3" fmla="*/ 139 h 289"/>
                <a:gd name="T4" fmla="*/ 158 w 372"/>
                <a:gd name="T5" fmla="*/ 154 h 289"/>
                <a:gd name="T6" fmla="*/ 164 w 372"/>
                <a:gd name="T7" fmla="*/ 157 h 289"/>
                <a:gd name="T8" fmla="*/ 164 w 372"/>
                <a:gd name="T9" fmla="*/ 157 h 289"/>
                <a:gd name="T10" fmla="*/ 164 w 372"/>
                <a:gd name="T11" fmla="*/ 157 h 289"/>
                <a:gd name="T12" fmla="*/ 160 w 372"/>
                <a:gd name="T13" fmla="*/ 165 h 289"/>
                <a:gd name="T14" fmla="*/ 164 w 372"/>
                <a:gd name="T15" fmla="*/ 157 h 289"/>
                <a:gd name="T16" fmla="*/ 199 w 372"/>
                <a:gd name="T17" fmla="*/ 165 h 289"/>
                <a:gd name="T18" fmla="*/ 212 w 372"/>
                <a:gd name="T19" fmla="*/ 165 h 289"/>
                <a:gd name="T20" fmla="*/ 208 w 372"/>
                <a:gd name="T21" fmla="*/ 157 h 289"/>
                <a:gd name="T22" fmla="*/ 208 w 372"/>
                <a:gd name="T23" fmla="*/ 157 h 289"/>
                <a:gd name="T24" fmla="*/ 208 w 372"/>
                <a:gd name="T25" fmla="*/ 157 h 289"/>
                <a:gd name="T26" fmla="*/ 210 w 372"/>
                <a:gd name="T27" fmla="*/ 156 h 289"/>
                <a:gd name="T28" fmla="*/ 231 w 372"/>
                <a:gd name="T29" fmla="*/ 148 h 289"/>
                <a:gd name="T30" fmla="*/ 336 w 372"/>
                <a:gd name="T31" fmla="*/ 147 h 289"/>
                <a:gd name="T32" fmla="*/ 296 w 372"/>
                <a:gd name="T33" fmla="*/ 31 h 289"/>
                <a:gd name="T34" fmla="*/ 269 w 372"/>
                <a:gd name="T35" fmla="*/ 40 h 289"/>
                <a:gd name="T36" fmla="*/ 258 w 372"/>
                <a:gd name="T37" fmla="*/ 11 h 289"/>
                <a:gd name="T38" fmla="*/ 296 w 372"/>
                <a:gd name="T39" fmla="*/ 0 h 289"/>
                <a:gd name="T40" fmla="*/ 370 w 372"/>
                <a:gd name="T41" fmla="*/ 157 h 289"/>
                <a:gd name="T42" fmla="*/ 372 w 372"/>
                <a:gd name="T43" fmla="*/ 175 h 289"/>
                <a:gd name="T44" fmla="*/ 372 w 372"/>
                <a:gd name="T45" fmla="*/ 207 h 289"/>
                <a:gd name="T46" fmla="*/ 300 w 372"/>
                <a:gd name="T47" fmla="*/ 289 h 289"/>
                <a:gd name="T48" fmla="*/ 199 w 372"/>
                <a:gd name="T49" fmla="*/ 221 h 289"/>
                <a:gd name="T50" fmla="*/ 174 w 372"/>
                <a:gd name="T51" fmla="*/ 207 h 289"/>
                <a:gd name="T52" fmla="*/ 101 w 372"/>
                <a:gd name="T53" fmla="*/ 289 h 289"/>
                <a:gd name="T54" fmla="*/ 0 w 372"/>
                <a:gd name="T55" fmla="*/ 217 h 289"/>
                <a:gd name="T56" fmla="*/ 0 w 372"/>
                <a:gd name="T57" fmla="*/ 180 h 289"/>
                <a:gd name="T58" fmla="*/ 0 w 372"/>
                <a:gd name="T59" fmla="*/ 172 h 289"/>
                <a:gd name="T60" fmla="*/ 31 w 372"/>
                <a:gd name="T61" fmla="*/ 36 h 289"/>
                <a:gd name="T62" fmla="*/ 94 w 372"/>
                <a:gd name="T63" fmla="*/ 3 h 289"/>
                <a:gd name="T64" fmla="*/ 123 w 372"/>
                <a:gd name="T65" fmla="*/ 31 h 289"/>
                <a:gd name="T66" fmla="*/ 83 w 372"/>
                <a:gd name="T67" fmla="*/ 32 h 289"/>
                <a:gd name="T68" fmla="*/ 41 w 372"/>
                <a:gd name="T69" fmla="*/ 189 h 289"/>
                <a:gd name="T70" fmla="*/ 72 w 372"/>
                <a:gd name="T71" fmla="*/ 248 h 289"/>
                <a:gd name="T72" fmla="*/ 132 w 372"/>
                <a:gd name="T73" fmla="*/ 219 h 289"/>
                <a:gd name="T74" fmla="*/ 129 w 372"/>
                <a:gd name="T75" fmla="*/ 188 h 289"/>
                <a:gd name="T76" fmla="*/ 47 w 372"/>
                <a:gd name="T77" fmla="*/ 188 h 289"/>
                <a:gd name="T78" fmla="*/ 331 w 372"/>
                <a:gd name="T79" fmla="*/ 217 h 289"/>
                <a:gd name="T80" fmla="*/ 326 w 372"/>
                <a:gd name="T81" fmla="*/ 187 h 289"/>
                <a:gd name="T82" fmla="*/ 243 w 372"/>
                <a:gd name="T83" fmla="*/ 187 h 289"/>
                <a:gd name="T84" fmla="*/ 240 w 372"/>
                <a:gd name="T85" fmla="*/ 219 h 289"/>
                <a:gd name="T86" fmla="*/ 300 w 372"/>
                <a:gd name="T87" fmla="*/ 2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2" h="289">
                  <a:moveTo>
                    <a:pt x="77" y="31"/>
                  </a:moveTo>
                  <a:cubicBezTo>
                    <a:pt x="69" y="31"/>
                    <a:pt x="63" y="36"/>
                    <a:pt x="61" y="43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50" y="143"/>
                    <a:pt x="68" y="139"/>
                    <a:pt x="88" y="139"/>
                  </a:cubicBezTo>
                  <a:cubicBezTo>
                    <a:pt x="109" y="139"/>
                    <a:pt x="128" y="144"/>
                    <a:pt x="141" y="148"/>
                  </a:cubicBezTo>
                  <a:cubicBezTo>
                    <a:pt x="148" y="150"/>
                    <a:pt x="154" y="152"/>
                    <a:pt x="158" y="154"/>
                  </a:cubicBezTo>
                  <a:cubicBezTo>
                    <a:pt x="160" y="155"/>
                    <a:pt x="161" y="155"/>
                    <a:pt x="162" y="156"/>
                  </a:cubicBezTo>
                  <a:cubicBezTo>
                    <a:pt x="163" y="156"/>
                    <a:pt x="163" y="156"/>
                    <a:pt x="164" y="157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4" y="157"/>
                    <a:pt x="164" y="157"/>
                    <a:pt x="160" y="165"/>
                  </a:cubicBezTo>
                  <a:cubicBezTo>
                    <a:pt x="160" y="165"/>
                    <a:pt x="160" y="165"/>
                    <a:pt x="160" y="165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8" y="159"/>
                    <a:pt x="171" y="162"/>
                    <a:pt x="173" y="165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01" y="162"/>
                    <a:pt x="204" y="159"/>
                    <a:pt x="208" y="157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09" y="157"/>
                    <a:pt x="209" y="156"/>
                    <a:pt x="210" y="156"/>
                  </a:cubicBezTo>
                  <a:cubicBezTo>
                    <a:pt x="211" y="155"/>
                    <a:pt x="213" y="155"/>
                    <a:pt x="215" y="154"/>
                  </a:cubicBezTo>
                  <a:cubicBezTo>
                    <a:pt x="219" y="152"/>
                    <a:pt x="224" y="150"/>
                    <a:pt x="231" y="148"/>
                  </a:cubicBezTo>
                  <a:cubicBezTo>
                    <a:pt x="245" y="144"/>
                    <a:pt x="264" y="139"/>
                    <a:pt x="285" y="139"/>
                  </a:cubicBezTo>
                  <a:cubicBezTo>
                    <a:pt x="304" y="139"/>
                    <a:pt x="322" y="143"/>
                    <a:pt x="336" y="147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36"/>
                    <a:pt x="303" y="31"/>
                    <a:pt x="296" y="31"/>
                  </a:cubicBezTo>
                  <a:cubicBezTo>
                    <a:pt x="294" y="31"/>
                    <a:pt x="292" y="31"/>
                    <a:pt x="290" y="32"/>
                  </a:cubicBezTo>
                  <a:cubicBezTo>
                    <a:pt x="269" y="40"/>
                    <a:pt x="269" y="40"/>
                    <a:pt x="269" y="40"/>
                  </a:cubicBezTo>
                  <a:cubicBezTo>
                    <a:pt x="262" y="43"/>
                    <a:pt x="252" y="39"/>
                    <a:pt x="249" y="31"/>
                  </a:cubicBezTo>
                  <a:cubicBezTo>
                    <a:pt x="246" y="23"/>
                    <a:pt x="250" y="14"/>
                    <a:pt x="258" y="1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84" y="1"/>
                    <a:pt x="290" y="0"/>
                    <a:pt x="296" y="0"/>
                  </a:cubicBezTo>
                  <a:cubicBezTo>
                    <a:pt x="318" y="0"/>
                    <a:pt x="337" y="15"/>
                    <a:pt x="341" y="36"/>
                  </a:cubicBezTo>
                  <a:cubicBezTo>
                    <a:pt x="370" y="157"/>
                    <a:pt x="370" y="157"/>
                    <a:pt x="370" y="157"/>
                  </a:cubicBezTo>
                  <a:cubicBezTo>
                    <a:pt x="371" y="162"/>
                    <a:pt x="372" y="167"/>
                    <a:pt x="372" y="172"/>
                  </a:cubicBezTo>
                  <a:cubicBezTo>
                    <a:pt x="372" y="173"/>
                    <a:pt x="372" y="174"/>
                    <a:pt x="372" y="175"/>
                  </a:cubicBezTo>
                  <a:cubicBezTo>
                    <a:pt x="372" y="180"/>
                    <a:pt x="372" y="180"/>
                    <a:pt x="372" y="180"/>
                  </a:cubicBezTo>
                  <a:cubicBezTo>
                    <a:pt x="372" y="207"/>
                    <a:pt x="372" y="207"/>
                    <a:pt x="372" y="207"/>
                  </a:cubicBezTo>
                  <a:cubicBezTo>
                    <a:pt x="372" y="217"/>
                    <a:pt x="372" y="217"/>
                    <a:pt x="372" y="217"/>
                  </a:cubicBezTo>
                  <a:cubicBezTo>
                    <a:pt x="372" y="257"/>
                    <a:pt x="340" y="289"/>
                    <a:pt x="300" y="289"/>
                  </a:cubicBezTo>
                  <a:cubicBezTo>
                    <a:pt x="271" y="289"/>
                    <a:pt x="271" y="289"/>
                    <a:pt x="271" y="289"/>
                  </a:cubicBezTo>
                  <a:cubicBezTo>
                    <a:pt x="233" y="289"/>
                    <a:pt x="201" y="259"/>
                    <a:pt x="199" y="221"/>
                  </a:cubicBezTo>
                  <a:cubicBezTo>
                    <a:pt x="198" y="207"/>
                    <a:pt x="198" y="207"/>
                    <a:pt x="198" y="207"/>
                  </a:cubicBezTo>
                  <a:cubicBezTo>
                    <a:pt x="174" y="207"/>
                    <a:pt x="174" y="207"/>
                    <a:pt x="174" y="207"/>
                  </a:cubicBezTo>
                  <a:cubicBezTo>
                    <a:pt x="173" y="221"/>
                    <a:pt x="173" y="221"/>
                    <a:pt x="173" y="221"/>
                  </a:cubicBezTo>
                  <a:cubicBezTo>
                    <a:pt x="171" y="259"/>
                    <a:pt x="139" y="289"/>
                    <a:pt x="101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32" y="289"/>
                    <a:pt x="0" y="257"/>
                    <a:pt x="0" y="2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4"/>
                    <a:pt x="0" y="173"/>
                    <a:pt x="0" y="172"/>
                  </a:cubicBezTo>
                  <a:cubicBezTo>
                    <a:pt x="1" y="167"/>
                    <a:pt x="1" y="162"/>
                    <a:pt x="2" y="15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6" y="15"/>
                    <a:pt x="55" y="0"/>
                    <a:pt x="77" y="0"/>
                  </a:cubicBezTo>
                  <a:cubicBezTo>
                    <a:pt x="83" y="0"/>
                    <a:pt x="88" y="1"/>
                    <a:pt x="94" y="3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22" y="14"/>
                    <a:pt x="126" y="23"/>
                    <a:pt x="123" y="31"/>
                  </a:cubicBezTo>
                  <a:cubicBezTo>
                    <a:pt x="120" y="39"/>
                    <a:pt x="111" y="43"/>
                    <a:pt x="103" y="40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1"/>
                    <a:pt x="79" y="31"/>
                    <a:pt x="77" y="31"/>
                  </a:cubicBezTo>
                  <a:close/>
                  <a:moveTo>
                    <a:pt x="41" y="189"/>
                  </a:moveTo>
                  <a:cubicBezTo>
                    <a:pt x="41" y="217"/>
                    <a:pt x="41" y="217"/>
                    <a:pt x="41" y="217"/>
                  </a:cubicBezTo>
                  <a:cubicBezTo>
                    <a:pt x="41" y="234"/>
                    <a:pt x="55" y="248"/>
                    <a:pt x="72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117" y="248"/>
                    <a:pt x="131" y="235"/>
                    <a:pt x="132" y="219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32" y="189"/>
                    <a:pt x="130" y="188"/>
                    <a:pt x="129" y="188"/>
                  </a:cubicBezTo>
                  <a:cubicBezTo>
                    <a:pt x="118" y="184"/>
                    <a:pt x="103" y="181"/>
                    <a:pt x="88" y="181"/>
                  </a:cubicBezTo>
                  <a:cubicBezTo>
                    <a:pt x="72" y="181"/>
                    <a:pt x="58" y="184"/>
                    <a:pt x="47" y="188"/>
                  </a:cubicBezTo>
                  <a:cubicBezTo>
                    <a:pt x="45" y="188"/>
                    <a:pt x="43" y="189"/>
                    <a:pt x="41" y="189"/>
                  </a:cubicBezTo>
                  <a:close/>
                  <a:moveTo>
                    <a:pt x="331" y="217"/>
                  </a:moveTo>
                  <a:cubicBezTo>
                    <a:pt x="331" y="189"/>
                    <a:pt x="331" y="189"/>
                    <a:pt x="331" y="189"/>
                  </a:cubicBezTo>
                  <a:cubicBezTo>
                    <a:pt x="329" y="189"/>
                    <a:pt x="327" y="188"/>
                    <a:pt x="326" y="187"/>
                  </a:cubicBezTo>
                  <a:cubicBezTo>
                    <a:pt x="315" y="184"/>
                    <a:pt x="300" y="181"/>
                    <a:pt x="285" y="181"/>
                  </a:cubicBezTo>
                  <a:cubicBezTo>
                    <a:pt x="269" y="181"/>
                    <a:pt x="255" y="184"/>
                    <a:pt x="243" y="187"/>
                  </a:cubicBezTo>
                  <a:cubicBezTo>
                    <a:pt x="242" y="188"/>
                    <a:pt x="240" y="189"/>
                    <a:pt x="239" y="189"/>
                  </a:cubicBezTo>
                  <a:cubicBezTo>
                    <a:pt x="240" y="219"/>
                    <a:pt x="240" y="219"/>
                    <a:pt x="240" y="219"/>
                  </a:cubicBezTo>
                  <a:cubicBezTo>
                    <a:pt x="241" y="235"/>
                    <a:pt x="255" y="248"/>
                    <a:pt x="271" y="248"/>
                  </a:cubicBezTo>
                  <a:cubicBezTo>
                    <a:pt x="300" y="248"/>
                    <a:pt x="300" y="248"/>
                    <a:pt x="300" y="248"/>
                  </a:cubicBezTo>
                  <a:cubicBezTo>
                    <a:pt x="317" y="248"/>
                    <a:pt x="331" y="234"/>
                    <a:pt x="331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7B0915D-90E1-04EE-2958-A58FB0E9DD01}"/>
              </a:ext>
            </a:extLst>
          </p:cNvPr>
          <p:cNvGrpSpPr/>
          <p:nvPr/>
        </p:nvGrpSpPr>
        <p:grpSpPr>
          <a:xfrm>
            <a:off x="2395538" y="4991101"/>
            <a:ext cx="923925" cy="923925"/>
            <a:chOff x="2395538" y="4991101"/>
            <a:chExt cx="923925" cy="923925"/>
          </a:xfrm>
        </p:grpSpPr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41731B94-609E-0749-F1E2-091AFFA3D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5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159B77CD-3F79-A565-767B-1D35A5C6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5183188"/>
              <a:ext cx="493713" cy="493713"/>
            </a:xfrm>
            <a:custGeom>
              <a:avLst/>
              <a:gdLst>
                <a:gd name="T0" fmla="*/ 124 w 331"/>
                <a:gd name="T1" fmla="*/ 68 h 331"/>
                <a:gd name="T2" fmla="*/ 115 w 331"/>
                <a:gd name="T3" fmla="*/ 53 h 331"/>
                <a:gd name="T4" fmla="*/ 103 w 331"/>
                <a:gd name="T5" fmla="*/ 31 h 331"/>
                <a:gd name="T6" fmla="*/ 145 w 331"/>
                <a:gd name="T7" fmla="*/ 0 h 331"/>
                <a:gd name="T8" fmla="*/ 186 w 331"/>
                <a:gd name="T9" fmla="*/ 31 h 331"/>
                <a:gd name="T10" fmla="*/ 174 w 331"/>
                <a:gd name="T11" fmla="*/ 53 h 331"/>
                <a:gd name="T12" fmla="*/ 165 w 331"/>
                <a:gd name="T13" fmla="*/ 68 h 331"/>
                <a:gd name="T14" fmla="*/ 180 w 331"/>
                <a:gd name="T15" fmla="*/ 83 h 331"/>
                <a:gd name="T16" fmla="*/ 217 w 331"/>
                <a:gd name="T17" fmla="*/ 83 h 331"/>
                <a:gd name="T18" fmla="*/ 248 w 331"/>
                <a:gd name="T19" fmla="*/ 114 h 331"/>
                <a:gd name="T20" fmla="*/ 248 w 331"/>
                <a:gd name="T21" fmla="*/ 150 h 331"/>
                <a:gd name="T22" fmla="*/ 263 w 331"/>
                <a:gd name="T23" fmla="*/ 165 h 331"/>
                <a:gd name="T24" fmla="*/ 278 w 331"/>
                <a:gd name="T25" fmla="*/ 157 h 331"/>
                <a:gd name="T26" fmla="*/ 300 w 331"/>
                <a:gd name="T27" fmla="*/ 145 h 331"/>
                <a:gd name="T28" fmla="*/ 331 w 331"/>
                <a:gd name="T29" fmla="*/ 186 h 331"/>
                <a:gd name="T30" fmla="*/ 300 w 331"/>
                <a:gd name="T31" fmla="*/ 227 h 331"/>
                <a:gd name="T32" fmla="*/ 278 w 331"/>
                <a:gd name="T33" fmla="*/ 215 h 331"/>
                <a:gd name="T34" fmla="*/ 263 w 331"/>
                <a:gd name="T35" fmla="*/ 207 h 331"/>
                <a:gd name="T36" fmla="*/ 248 w 331"/>
                <a:gd name="T37" fmla="*/ 222 h 331"/>
                <a:gd name="T38" fmla="*/ 248 w 331"/>
                <a:gd name="T39" fmla="*/ 300 h 331"/>
                <a:gd name="T40" fmla="*/ 217 w 331"/>
                <a:gd name="T41" fmla="*/ 331 h 331"/>
                <a:gd name="T42" fmla="*/ 180 w 331"/>
                <a:gd name="T43" fmla="*/ 331 h 331"/>
                <a:gd name="T44" fmla="*/ 165 w 331"/>
                <a:gd name="T45" fmla="*/ 316 h 331"/>
                <a:gd name="T46" fmla="*/ 174 w 331"/>
                <a:gd name="T47" fmla="*/ 301 h 331"/>
                <a:gd name="T48" fmla="*/ 186 w 331"/>
                <a:gd name="T49" fmla="*/ 279 h 331"/>
                <a:gd name="T50" fmla="*/ 145 w 331"/>
                <a:gd name="T51" fmla="*/ 248 h 331"/>
                <a:gd name="T52" fmla="*/ 103 w 331"/>
                <a:gd name="T53" fmla="*/ 279 h 331"/>
                <a:gd name="T54" fmla="*/ 115 w 331"/>
                <a:gd name="T55" fmla="*/ 301 h 331"/>
                <a:gd name="T56" fmla="*/ 124 w 331"/>
                <a:gd name="T57" fmla="*/ 316 h 331"/>
                <a:gd name="T58" fmla="*/ 109 w 331"/>
                <a:gd name="T59" fmla="*/ 331 h 331"/>
                <a:gd name="T60" fmla="*/ 31 w 331"/>
                <a:gd name="T61" fmla="*/ 331 h 331"/>
                <a:gd name="T62" fmla="*/ 0 w 331"/>
                <a:gd name="T63" fmla="*/ 300 h 331"/>
                <a:gd name="T64" fmla="*/ 0 w 331"/>
                <a:gd name="T65" fmla="*/ 222 h 331"/>
                <a:gd name="T66" fmla="*/ 15 w 331"/>
                <a:gd name="T67" fmla="*/ 207 h 331"/>
                <a:gd name="T68" fmla="*/ 29 w 331"/>
                <a:gd name="T69" fmla="*/ 215 h 331"/>
                <a:gd name="T70" fmla="*/ 51 w 331"/>
                <a:gd name="T71" fmla="*/ 227 h 331"/>
                <a:gd name="T72" fmla="*/ 82 w 331"/>
                <a:gd name="T73" fmla="*/ 186 h 331"/>
                <a:gd name="T74" fmla="*/ 51 w 331"/>
                <a:gd name="T75" fmla="*/ 145 h 331"/>
                <a:gd name="T76" fmla="*/ 29 w 331"/>
                <a:gd name="T77" fmla="*/ 157 h 331"/>
                <a:gd name="T78" fmla="*/ 15 w 331"/>
                <a:gd name="T79" fmla="*/ 165 h 331"/>
                <a:gd name="T80" fmla="*/ 0 w 331"/>
                <a:gd name="T81" fmla="*/ 150 h 331"/>
                <a:gd name="T82" fmla="*/ 0 w 331"/>
                <a:gd name="T83" fmla="*/ 114 h 331"/>
                <a:gd name="T84" fmla="*/ 31 w 331"/>
                <a:gd name="T85" fmla="*/ 83 h 331"/>
                <a:gd name="T86" fmla="*/ 109 w 331"/>
                <a:gd name="T87" fmla="*/ 83 h 331"/>
                <a:gd name="T88" fmla="*/ 124 w 331"/>
                <a:gd name="T89" fmla="*/ 6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1" h="331">
                  <a:moveTo>
                    <a:pt x="124" y="68"/>
                  </a:moveTo>
                  <a:cubicBezTo>
                    <a:pt x="124" y="62"/>
                    <a:pt x="120" y="56"/>
                    <a:pt x="115" y="53"/>
                  </a:cubicBezTo>
                  <a:cubicBezTo>
                    <a:pt x="108" y="47"/>
                    <a:pt x="103" y="39"/>
                    <a:pt x="103" y="31"/>
                  </a:cubicBezTo>
                  <a:cubicBezTo>
                    <a:pt x="103" y="14"/>
                    <a:pt x="122" y="0"/>
                    <a:pt x="145" y="0"/>
                  </a:cubicBezTo>
                  <a:cubicBezTo>
                    <a:pt x="167" y="0"/>
                    <a:pt x="186" y="14"/>
                    <a:pt x="186" y="31"/>
                  </a:cubicBezTo>
                  <a:cubicBezTo>
                    <a:pt x="186" y="39"/>
                    <a:pt x="181" y="47"/>
                    <a:pt x="174" y="53"/>
                  </a:cubicBezTo>
                  <a:cubicBezTo>
                    <a:pt x="169" y="56"/>
                    <a:pt x="165" y="62"/>
                    <a:pt x="165" y="68"/>
                  </a:cubicBezTo>
                  <a:cubicBezTo>
                    <a:pt x="165" y="76"/>
                    <a:pt x="172" y="83"/>
                    <a:pt x="180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34" y="83"/>
                    <a:pt x="248" y="97"/>
                    <a:pt x="248" y="114"/>
                  </a:cubicBezTo>
                  <a:cubicBezTo>
                    <a:pt x="248" y="150"/>
                    <a:pt x="248" y="150"/>
                    <a:pt x="248" y="150"/>
                  </a:cubicBezTo>
                  <a:cubicBezTo>
                    <a:pt x="248" y="159"/>
                    <a:pt x="255" y="165"/>
                    <a:pt x="263" y="165"/>
                  </a:cubicBezTo>
                  <a:cubicBezTo>
                    <a:pt x="269" y="165"/>
                    <a:pt x="274" y="162"/>
                    <a:pt x="278" y="157"/>
                  </a:cubicBezTo>
                  <a:cubicBezTo>
                    <a:pt x="283" y="149"/>
                    <a:pt x="291" y="145"/>
                    <a:pt x="300" y="145"/>
                  </a:cubicBezTo>
                  <a:cubicBezTo>
                    <a:pt x="317" y="145"/>
                    <a:pt x="331" y="163"/>
                    <a:pt x="331" y="186"/>
                  </a:cubicBezTo>
                  <a:cubicBezTo>
                    <a:pt x="331" y="209"/>
                    <a:pt x="317" y="227"/>
                    <a:pt x="300" y="227"/>
                  </a:cubicBezTo>
                  <a:cubicBezTo>
                    <a:pt x="291" y="227"/>
                    <a:pt x="283" y="223"/>
                    <a:pt x="278" y="215"/>
                  </a:cubicBezTo>
                  <a:cubicBezTo>
                    <a:pt x="274" y="211"/>
                    <a:pt x="269" y="207"/>
                    <a:pt x="263" y="207"/>
                  </a:cubicBezTo>
                  <a:cubicBezTo>
                    <a:pt x="255" y="207"/>
                    <a:pt x="248" y="214"/>
                    <a:pt x="248" y="222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8" y="317"/>
                    <a:pt x="234" y="331"/>
                    <a:pt x="217" y="33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172" y="331"/>
                    <a:pt x="165" y="324"/>
                    <a:pt x="165" y="316"/>
                  </a:cubicBezTo>
                  <a:cubicBezTo>
                    <a:pt x="165" y="310"/>
                    <a:pt x="169" y="305"/>
                    <a:pt x="174" y="301"/>
                  </a:cubicBezTo>
                  <a:cubicBezTo>
                    <a:pt x="181" y="296"/>
                    <a:pt x="186" y="288"/>
                    <a:pt x="186" y="279"/>
                  </a:cubicBezTo>
                  <a:cubicBezTo>
                    <a:pt x="186" y="262"/>
                    <a:pt x="167" y="248"/>
                    <a:pt x="145" y="248"/>
                  </a:cubicBezTo>
                  <a:cubicBezTo>
                    <a:pt x="122" y="248"/>
                    <a:pt x="103" y="262"/>
                    <a:pt x="103" y="279"/>
                  </a:cubicBezTo>
                  <a:cubicBezTo>
                    <a:pt x="103" y="288"/>
                    <a:pt x="108" y="296"/>
                    <a:pt x="115" y="301"/>
                  </a:cubicBezTo>
                  <a:cubicBezTo>
                    <a:pt x="120" y="305"/>
                    <a:pt x="124" y="310"/>
                    <a:pt x="124" y="316"/>
                  </a:cubicBezTo>
                  <a:cubicBezTo>
                    <a:pt x="124" y="324"/>
                    <a:pt x="117" y="331"/>
                    <a:pt x="109" y="331"/>
                  </a:cubicBezTo>
                  <a:cubicBezTo>
                    <a:pt x="31" y="331"/>
                    <a:pt x="31" y="331"/>
                    <a:pt x="31" y="331"/>
                  </a:cubicBezTo>
                  <a:cubicBezTo>
                    <a:pt x="14" y="331"/>
                    <a:pt x="0" y="317"/>
                    <a:pt x="0" y="30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14"/>
                    <a:pt x="6" y="207"/>
                    <a:pt x="15" y="207"/>
                  </a:cubicBezTo>
                  <a:cubicBezTo>
                    <a:pt x="21" y="207"/>
                    <a:pt x="26" y="211"/>
                    <a:pt x="29" y="215"/>
                  </a:cubicBezTo>
                  <a:cubicBezTo>
                    <a:pt x="35" y="223"/>
                    <a:pt x="43" y="227"/>
                    <a:pt x="51" y="227"/>
                  </a:cubicBezTo>
                  <a:cubicBezTo>
                    <a:pt x="69" y="227"/>
                    <a:pt x="82" y="209"/>
                    <a:pt x="82" y="186"/>
                  </a:cubicBezTo>
                  <a:cubicBezTo>
                    <a:pt x="82" y="163"/>
                    <a:pt x="69" y="145"/>
                    <a:pt x="51" y="145"/>
                  </a:cubicBezTo>
                  <a:cubicBezTo>
                    <a:pt x="43" y="145"/>
                    <a:pt x="35" y="149"/>
                    <a:pt x="29" y="157"/>
                  </a:cubicBezTo>
                  <a:cubicBezTo>
                    <a:pt x="26" y="162"/>
                    <a:pt x="21" y="165"/>
                    <a:pt x="15" y="165"/>
                  </a:cubicBezTo>
                  <a:cubicBezTo>
                    <a:pt x="6" y="165"/>
                    <a:pt x="0" y="159"/>
                    <a:pt x="0" y="15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97"/>
                    <a:pt x="14" y="83"/>
                    <a:pt x="31" y="83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17" y="83"/>
                    <a:pt x="124" y="76"/>
                    <a:pt x="124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89C6FA7-ECD7-BCDB-0AFF-836CAA8FA2D3}"/>
              </a:ext>
            </a:extLst>
          </p:cNvPr>
          <p:cNvGrpSpPr/>
          <p:nvPr/>
        </p:nvGrpSpPr>
        <p:grpSpPr>
          <a:xfrm>
            <a:off x="10167938" y="4991101"/>
            <a:ext cx="923925" cy="923925"/>
            <a:chOff x="10167938" y="4991101"/>
            <a:chExt cx="923925" cy="923925"/>
          </a:xfrm>
        </p:grpSpPr>
        <p:sp>
          <p:nvSpPr>
            <p:cNvPr id="42" name="Oval 39">
              <a:extLst>
                <a:ext uri="{FF2B5EF4-FFF2-40B4-BE49-F238E27FC236}">
                  <a16:creationId xmlns:a16="http://schemas.microsoft.com/office/drawing/2014/main" id="{D978D5EA-DC8C-244C-C832-E80CD1F1D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7938" y="4991101"/>
              <a:ext cx="923925" cy="923925"/>
            </a:xfrm>
            <a:prstGeom prst="ellipse">
              <a:avLst/>
            </a:prstGeom>
            <a:solidFill>
              <a:srgbClr val="53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24704AD3-27F2-7C63-7C13-7EB0358B2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6538" y="5216526"/>
              <a:ext cx="469900" cy="469900"/>
            </a:xfrm>
            <a:custGeom>
              <a:avLst/>
              <a:gdLst>
                <a:gd name="T0" fmla="*/ 286 w 316"/>
                <a:gd name="T1" fmla="*/ 15 h 316"/>
                <a:gd name="T2" fmla="*/ 301 w 316"/>
                <a:gd name="T3" fmla="*/ 30 h 316"/>
                <a:gd name="T4" fmla="*/ 301 w 316"/>
                <a:gd name="T5" fmla="*/ 85 h 316"/>
                <a:gd name="T6" fmla="*/ 266 w 316"/>
                <a:gd name="T7" fmla="*/ 119 h 316"/>
                <a:gd name="T8" fmla="*/ 197 w 316"/>
                <a:gd name="T9" fmla="*/ 50 h 316"/>
                <a:gd name="T10" fmla="*/ 231 w 316"/>
                <a:gd name="T11" fmla="*/ 15 h 316"/>
                <a:gd name="T12" fmla="*/ 286 w 316"/>
                <a:gd name="T13" fmla="*/ 15 h 316"/>
                <a:gd name="T14" fmla="*/ 29 w 316"/>
                <a:gd name="T15" fmla="*/ 218 h 316"/>
                <a:gd name="T16" fmla="*/ 184 w 316"/>
                <a:gd name="T17" fmla="*/ 63 h 316"/>
                <a:gd name="T18" fmla="*/ 253 w 316"/>
                <a:gd name="T19" fmla="*/ 133 h 316"/>
                <a:gd name="T20" fmla="*/ 98 w 316"/>
                <a:gd name="T21" fmla="*/ 287 h 316"/>
                <a:gd name="T22" fmla="*/ 83 w 316"/>
                <a:gd name="T23" fmla="*/ 296 h 316"/>
                <a:gd name="T24" fmla="*/ 20 w 316"/>
                <a:gd name="T25" fmla="*/ 314 h 316"/>
                <a:gd name="T26" fmla="*/ 6 w 316"/>
                <a:gd name="T27" fmla="*/ 310 h 316"/>
                <a:gd name="T28" fmla="*/ 2 w 316"/>
                <a:gd name="T29" fmla="*/ 296 h 316"/>
                <a:gd name="T30" fmla="*/ 20 w 316"/>
                <a:gd name="T31" fmla="*/ 233 h 316"/>
                <a:gd name="T32" fmla="*/ 29 w 316"/>
                <a:gd name="T33" fmla="*/ 218 h 316"/>
                <a:gd name="T34" fmla="*/ 153 w 316"/>
                <a:gd name="T35" fmla="*/ 67 h 316"/>
                <a:gd name="T36" fmla="*/ 64 w 316"/>
                <a:gd name="T37" fmla="*/ 155 h 316"/>
                <a:gd name="T38" fmla="*/ 11 w 316"/>
                <a:gd name="T39" fmla="*/ 102 h 316"/>
                <a:gd name="T40" fmla="*/ 11 w 316"/>
                <a:gd name="T41" fmla="*/ 61 h 316"/>
                <a:gd name="T42" fmla="*/ 59 w 316"/>
                <a:gd name="T43" fmla="*/ 13 h 316"/>
                <a:gd name="T44" fmla="*/ 100 w 316"/>
                <a:gd name="T45" fmla="*/ 13 h 316"/>
                <a:gd name="T46" fmla="*/ 112 w 316"/>
                <a:gd name="T47" fmla="*/ 25 h 316"/>
                <a:gd name="T48" fmla="*/ 111 w 316"/>
                <a:gd name="T49" fmla="*/ 26 h 316"/>
                <a:gd name="T50" fmla="*/ 73 w 316"/>
                <a:gd name="T51" fmla="*/ 65 h 316"/>
                <a:gd name="T52" fmla="*/ 73 w 316"/>
                <a:gd name="T53" fmla="*/ 79 h 316"/>
                <a:gd name="T54" fmla="*/ 86 w 316"/>
                <a:gd name="T55" fmla="*/ 79 h 316"/>
                <a:gd name="T56" fmla="*/ 125 w 316"/>
                <a:gd name="T57" fmla="*/ 40 h 316"/>
                <a:gd name="T58" fmla="*/ 126 w 316"/>
                <a:gd name="T59" fmla="*/ 39 h 316"/>
                <a:gd name="T60" fmla="*/ 153 w 316"/>
                <a:gd name="T61" fmla="*/ 67 h 316"/>
                <a:gd name="T62" fmla="*/ 250 w 316"/>
                <a:gd name="T63" fmla="*/ 163 h 316"/>
                <a:gd name="T64" fmla="*/ 277 w 316"/>
                <a:gd name="T65" fmla="*/ 190 h 316"/>
                <a:gd name="T66" fmla="*/ 276 w 316"/>
                <a:gd name="T67" fmla="*/ 191 h 316"/>
                <a:gd name="T68" fmla="*/ 238 w 316"/>
                <a:gd name="T69" fmla="*/ 230 h 316"/>
                <a:gd name="T70" fmla="*/ 238 w 316"/>
                <a:gd name="T71" fmla="*/ 244 h 316"/>
                <a:gd name="T72" fmla="*/ 251 w 316"/>
                <a:gd name="T73" fmla="*/ 244 h 316"/>
                <a:gd name="T74" fmla="*/ 290 w 316"/>
                <a:gd name="T75" fmla="*/ 205 h 316"/>
                <a:gd name="T76" fmla="*/ 291 w 316"/>
                <a:gd name="T77" fmla="*/ 204 h 316"/>
                <a:gd name="T78" fmla="*/ 303 w 316"/>
                <a:gd name="T79" fmla="*/ 216 h 316"/>
                <a:gd name="T80" fmla="*/ 303 w 316"/>
                <a:gd name="T81" fmla="*/ 257 h 316"/>
                <a:gd name="T82" fmla="*/ 255 w 316"/>
                <a:gd name="T83" fmla="*/ 305 h 316"/>
                <a:gd name="T84" fmla="*/ 214 w 316"/>
                <a:gd name="T85" fmla="*/ 305 h 316"/>
                <a:gd name="T86" fmla="*/ 161 w 316"/>
                <a:gd name="T87" fmla="*/ 252 h 316"/>
                <a:gd name="T88" fmla="*/ 250 w 316"/>
                <a:gd name="T89" fmla="*/ 16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6" h="316">
                  <a:moveTo>
                    <a:pt x="286" y="15"/>
                  </a:moveTo>
                  <a:cubicBezTo>
                    <a:pt x="301" y="30"/>
                    <a:pt x="301" y="30"/>
                    <a:pt x="301" y="30"/>
                  </a:cubicBezTo>
                  <a:cubicBezTo>
                    <a:pt x="316" y="45"/>
                    <a:pt x="316" y="69"/>
                    <a:pt x="301" y="85"/>
                  </a:cubicBezTo>
                  <a:cubicBezTo>
                    <a:pt x="266" y="119"/>
                    <a:pt x="266" y="119"/>
                    <a:pt x="266" y="11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47" y="0"/>
                    <a:pt x="271" y="0"/>
                    <a:pt x="286" y="15"/>
                  </a:cubicBezTo>
                  <a:close/>
                  <a:moveTo>
                    <a:pt x="29" y="218"/>
                  </a:moveTo>
                  <a:cubicBezTo>
                    <a:pt x="184" y="63"/>
                    <a:pt x="184" y="63"/>
                    <a:pt x="184" y="6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98" y="287"/>
                    <a:pt x="98" y="287"/>
                    <a:pt x="98" y="287"/>
                  </a:cubicBezTo>
                  <a:cubicBezTo>
                    <a:pt x="94" y="291"/>
                    <a:pt x="89" y="294"/>
                    <a:pt x="83" y="296"/>
                  </a:cubicBezTo>
                  <a:cubicBezTo>
                    <a:pt x="20" y="314"/>
                    <a:pt x="20" y="314"/>
                    <a:pt x="20" y="314"/>
                  </a:cubicBezTo>
                  <a:cubicBezTo>
                    <a:pt x="15" y="315"/>
                    <a:pt x="10" y="314"/>
                    <a:pt x="6" y="310"/>
                  </a:cubicBezTo>
                  <a:cubicBezTo>
                    <a:pt x="2" y="306"/>
                    <a:pt x="1" y="301"/>
                    <a:pt x="2" y="296"/>
                  </a:cubicBezTo>
                  <a:cubicBezTo>
                    <a:pt x="20" y="233"/>
                    <a:pt x="20" y="233"/>
                    <a:pt x="20" y="233"/>
                  </a:cubicBezTo>
                  <a:cubicBezTo>
                    <a:pt x="22" y="227"/>
                    <a:pt x="25" y="222"/>
                    <a:pt x="29" y="218"/>
                  </a:cubicBezTo>
                  <a:close/>
                  <a:moveTo>
                    <a:pt x="153" y="67"/>
                  </a:moveTo>
                  <a:cubicBezTo>
                    <a:pt x="64" y="155"/>
                    <a:pt x="64" y="155"/>
                    <a:pt x="64" y="155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0" y="91"/>
                    <a:pt x="0" y="72"/>
                    <a:pt x="11" y="61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70" y="2"/>
                    <a:pt x="89" y="2"/>
                    <a:pt x="100" y="13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6"/>
                    <a:pt x="112" y="26"/>
                    <a:pt x="111" y="26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69" y="69"/>
                    <a:pt x="69" y="75"/>
                    <a:pt x="73" y="79"/>
                  </a:cubicBezTo>
                  <a:cubicBezTo>
                    <a:pt x="76" y="82"/>
                    <a:pt x="82" y="82"/>
                    <a:pt x="86" y="79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25" y="40"/>
                    <a:pt x="125" y="39"/>
                    <a:pt x="126" y="39"/>
                  </a:cubicBezTo>
                  <a:lnTo>
                    <a:pt x="153" y="67"/>
                  </a:lnTo>
                  <a:close/>
                  <a:moveTo>
                    <a:pt x="250" y="163"/>
                  </a:moveTo>
                  <a:cubicBezTo>
                    <a:pt x="277" y="190"/>
                    <a:pt x="277" y="190"/>
                    <a:pt x="277" y="190"/>
                  </a:cubicBezTo>
                  <a:cubicBezTo>
                    <a:pt x="277" y="191"/>
                    <a:pt x="277" y="191"/>
                    <a:pt x="276" y="191"/>
                  </a:cubicBezTo>
                  <a:cubicBezTo>
                    <a:pt x="238" y="230"/>
                    <a:pt x="238" y="230"/>
                    <a:pt x="238" y="230"/>
                  </a:cubicBezTo>
                  <a:cubicBezTo>
                    <a:pt x="234" y="234"/>
                    <a:pt x="234" y="240"/>
                    <a:pt x="238" y="244"/>
                  </a:cubicBezTo>
                  <a:cubicBezTo>
                    <a:pt x="241" y="247"/>
                    <a:pt x="248" y="247"/>
                    <a:pt x="251" y="244"/>
                  </a:cubicBezTo>
                  <a:cubicBezTo>
                    <a:pt x="290" y="205"/>
                    <a:pt x="290" y="205"/>
                    <a:pt x="290" y="205"/>
                  </a:cubicBezTo>
                  <a:cubicBezTo>
                    <a:pt x="290" y="205"/>
                    <a:pt x="290" y="204"/>
                    <a:pt x="291" y="204"/>
                  </a:cubicBezTo>
                  <a:cubicBezTo>
                    <a:pt x="303" y="216"/>
                    <a:pt x="303" y="216"/>
                    <a:pt x="303" y="216"/>
                  </a:cubicBezTo>
                  <a:cubicBezTo>
                    <a:pt x="314" y="228"/>
                    <a:pt x="314" y="246"/>
                    <a:pt x="303" y="257"/>
                  </a:cubicBezTo>
                  <a:cubicBezTo>
                    <a:pt x="255" y="305"/>
                    <a:pt x="255" y="305"/>
                    <a:pt x="255" y="305"/>
                  </a:cubicBezTo>
                  <a:cubicBezTo>
                    <a:pt x="244" y="316"/>
                    <a:pt x="225" y="316"/>
                    <a:pt x="214" y="305"/>
                  </a:cubicBezTo>
                  <a:cubicBezTo>
                    <a:pt x="161" y="252"/>
                    <a:pt x="161" y="252"/>
                    <a:pt x="161" y="252"/>
                  </a:cubicBezTo>
                  <a:lnTo>
                    <a:pt x="250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L"/>
            </a:p>
          </p:txBody>
        </p:sp>
      </p:grpSp>
      <p:sp>
        <p:nvSpPr>
          <p:cNvPr id="72" name="Rectangle 69">
            <a:extLst>
              <a:ext uri="{FF2B5EF4-FFF2-40B4-BE49-F238E27FC236}">
                <a16:creationId xmlns:a16="http://schemas.microsoft.com/office/drawing/2014/main" id="{42524AC1-EC31-E348-B259-B303AB64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38" y="6511926"/>
            <a:ext cx="2593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300" i="0" u="none" strike="noStrike" cap="none" normalizeH="0" baseline="0" dirty="0">
                <a:ln>
                  <a:noFill/>
                </a:ln>
                <a:solidFill>
                  <a:srgbClr val="737373"/>
                </a:solidFill>
                <a:effectLst/>
                <a:latin typeface="Linotype Univers 520 CnMedium" panose="020B0606030202020203" pitchFamily="34" charset="0"/>
              </a:rPr>
              <a:t>find more free icons at fontawesome.com</a:t>
            </a:r>
            <a:endParaRPr kumimoji="0" lang="en-NL" altLang="en-N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6770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MS Lab">
      <a:dk1>
        <a:srgbClr val="353535"/>
      </a:dk1>
      <a:lt1>
        <a:srgbClr val="FFFFFF"/>
      </a:lt1>
      <a:dk2>
        <a:srgbClr val="53B5E6"/>
      </a:dk2>
      <a:lt2>
        <a:srgbClr val="F2F2F2"/>
      </a:lt2>
      <a:accent1>
        <a:srgbClr val="53B5E6"/>
      </a:accent1>
      <a:accent2>
        <a:srgbClr val="FAB700"/>
      </a:accent2>
      <a:accent3>
        <a:srgbClr val="AEAEAE"/>
      </a:accent3>
      <a:accent4>
        <a:srgbClr val="E533A2"/>
      </a:accent4>
      <a:accent5>
        <a:srgbClr val="77C6EC"/>
      </a:accent5>
      <a:accent6>
        <a:srgbClr val="00AD9C"/>
      </a:accent6>
      <a:hlink>
        <a:srgbClr val="353535"/>
      </a:hlink>
      <a:folHlink>
        <a:srgbClr val="1361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255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Linotype Univers 320 CnLight</vt:lpstr>
      <vt:lpstr>Linotype Univers 420 Condensed</vt:lpstr>
      <vt:lpstr>Linotype Univers 520 CnMedium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Szostak, Magdalena (UT-BMS)</dc:creator>
  <cp:lastModifiedBy>Spirova, Teodora (UT-BMS)</cp:lastModifiedBy>
  <cp:revision>3</cp:revision>
  <dcterms:created xsi:type="dcterms:W3CDTF">2023-02-27T13:24:17Z</dcterms:created>
  <dcterms:modified xsi:type="dcterms:W3CDTF">2024-10-21T09:48:37Z</dcterms:modified>
</cp:coreProperties>
</file>