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I9kdQEPGzZH7KDkjwO3FXWjUQZ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Roos de Lang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01800D-8368-49B6-BB73-F2B89178C004}">
  <a:tblStyle styleId="{4B01800D-8368-49B6-BB73-F2B89178C0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fill>
          <a:solidFill>
            <a:srgbClr val="F8D6CC"/>
          </a:solidFill>
        </a:fill>
      </a:tcStyle>
    </a:band1H>
    <a:band2H>
      <a:tcTxStyle/>
    </a:band2H>
    <a:band1V>
      <a:tcTxStyle/>
      <a:tcStyle>
        <a:fill>
          <a:solidFill>
            <a:srgbClr val="F8D6CC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6-01T07:43:05.623">
    <p:pos x="528" y="1150"/>
    <p:text>De uiteindelijke vraag zou een andere vraag worden dan hier in de slides, toch?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aOf0Fsk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36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Relationship Id="rId4" Type="http://schemas.openxmlformats.org/officeDocument/2006/relationships/image" Target="../media/image1.pn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5" Type="http://schemas.openxmlformats.org/officeDocument/2006/relationships/image" Target="../media/image6.jp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5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619794" y="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l-NL"/>
              <a:t>Leven op mars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248734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479884" y="669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3 lessen rondom het thema “Leven op Mars” 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1479884" y="1392487"/>
            <a:ext cx="6671895" cy="4815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Waarom?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Laten we iets onderzoeken waar veel mensen mee bezig zijn….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Space X: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NASA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Mission-one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Hoezo werken ze er aan?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Laten we ons eens een mening vormen hierover, onderbouwd! </a:t>
            </a:r>
            <a:endParaRPr/>
          </a:p>
        </p:txBody>
      </p:sp>
      <p:pic>
        <p:nvPicPr>
          <p:cNvPr descr="Starship Sn10 GIF - Starship Sn10 Success - Discover &amp; Share GIFs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9552" y="2040776"/>
            <a:ext cx="4248737" cy="237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127" y="3710198"/>
            <a:ext cx="3890762" cy="843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plained: The Mars One Mission - YouTube"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02106" y="4358487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Geschiedenis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600 v Chr. Grieken: Icarus naar de zon.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500 v Chr. Romeinen: Mars; God van de Oorlog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1659 Huygens: tekening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1865 Jules Verne: Reis naar de maan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1900 H.G. Wells: War of the worlds.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Recent: The Martian, Total Recall etc.</a:t>
            </a:r>
            <a:endParaRPr/>
          </a:p>
        </p:txBody>
      </p:sp>
      <p:pic>
        <p:nvPicPr>
          <p:cNvPr descr="Het verhaal van Icarus | Zevenkamp en Achterland - Nieuws en Informatie"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7779" y="97186"/>
            <a:ext cx="2469198" cy="172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0860" y="648479"/>
            <a:ext cx="2110744" cy="1836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first sketches of Mars, drawn by the Dutch scientist Christiaan Huygens  in 1659, compared with modern photos of the planet highlighting the same  features [883x600] : r/MapPorn"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47207" y="1035800"/>
            <a:ext cx="2686050" cy="182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90160" y="2545134"/>
            <a:ext cx="1688259" cy="1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27832" y="3220544"/>
            <a:ext cx="2129533" cy="221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83702" y="4189277"/>
            <a:ext cx="1688259" cy="198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62802" y="4548968"/>
            <a:ext cx="1817624" cy="21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811574" y="5666666"/>
            <a:ext cx="710674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 is iets in ons mens-zijn door de eeuwen heen wat ons doet verlangen naar de sterren……….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Welk landschap komt van mars ?</a:t>
            </a:r>
            <a:endParaRPr/>
          </a:p>
        </p:txBody>
      </p:sp>
      <p:pic>
        <p:nvPicPr>
          <p:cNvPr descr="Afbeelding met buiten, natuur, woestijn, duin&#10;&#10;Automatisch gegenereerde beschrijving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3706847" cy="2444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derlandse Thomas Wijnen op 'Marsmissie' zonder ooit in een raket te  zitten | Wetenschap | AD.nl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5047" y="2195985"/>
            <a:ext cx="3706847" cy="2466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gebouw&#10;&#10;Automatisch gegenereerde beschrijving"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1894" y="2912789"/>
            <a:ext cx="3816292" cy="2444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4"/>
          <p:cNvCxnSpPr/>
          <p:nvPr/>
        </p:nvCxnSpPr>
        <p:spPr>
          <a:xfrm flipH="1">
            <a:off x="4748981" y="1976284"/>
            <a:ext cx="3716593" cy="300867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Er zijn diverse marskarretjes </a:t>
            </a:r>
            <a:endParaRPr/>
          </a:p>
        </p:txBody>
      </p:sp>
      <p:pic>
        <p:nvPicPr>
          <p:cNvPr descr="Selfie of NASA's Curiosity Mars rover."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315" y="1560801"/>
            <a:ext cx="7422884" cy="417498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9459884" y="5170516"/>
            <a:ext cx="16625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Selfie van “Curiosity”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Komt dit filmpje van mars ?</a:t>
            </a:r>
            <a:endParaRPr/>
          </a:p>
        </p:txBody>
      </p:sp>
      <p:pic>
        <p:nvPicPr>
          <p:cNvPr descr="Curiosity Sees More Clouds Over Gale Crater"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434" y="1491181"/>
            <a:ext cx="7483636" cy="4211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435266" y="5997315"/>
            <a:ext cx="10515600" cy="991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Mars heeft dus een dampkring (1% van de aarde)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Mars: </a:t>
            </a:r>
            <a:endParaRPr/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838200" y="1381328"/>
            <a:ext cx="10515600" cy="5111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2884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nl-NL" sz="2500"/>
              <a:t>De planeet lijkt best op de aarde, maar met belangrijke verschillen: </a:t>
            </a:r>
            <a:endParaRPr sz="2500"/>
          </a:p>
          <a:p>
            <a:pPr indent="-22288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nl-NL" sz="2500"/>
              <a:t>Het is er erg koud -140 tot -60 °C </a:t>
            </a:r>
            <a:endParaRPr sz="2500"/>
          </a:p>
          <a:p>
            <a:pPr indent="-22288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nl-NL" sz="2500"/>
              <a:t>De valversnelling is 3.721 g</a:t>
            </a:r>
            <a:endParaRPr sz="2500"/>
          </a:p>
          <a:p>
            <a:pPr indent="-22288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nl-NL" sz="2500"/>
              <a:t>De dampkring is erg dun (1%) en bestaat vooral uit C0</a:t>
            </a:r>
            <a:r>
              <a:rPr baseline="-25000" lang="nl-NL" sz="2500"/>
              <a:t>2</a:t>
            </a:r>
            <a:endParaRPr baseline="-25000" sz="2500"/>
          </a:p>
          <a:p>
            <a:pPr indent="-22288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nl-NL" sz="2500"/>
              <a:t>Er is geen leven (tenminste nog niet ontdekt)</a:t>
            </a:r>
            <a:endParaRPr sz="2500"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2500"/>
              <a:t>Het lijkt niet onmogelijk om op mars te leven….</a:t>
            </a:r>
            <a:endParaRPr sz="25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2500"/>
              <a:t>Er zijn mensen: </a:t>
            </a:r>
            <a:endParaRPr sz="2500"/>
          </a:p>
          <a:p>
            <a:pPr indent="-22288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nl-NL" sz="2500"/>
              <a:t>Die daar naar verlangen</a:t>
            </a:r>
            <a:endParaRPr sz="2500"/>
          </a:p>
          <a:p>
            <a:pPr indent="-22288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nl-NL" sz="2500"/>
              <a:t>Die bang zijn dat we het aardse klimaat bederven en willen vluchten</a:t>
            </a:r>
            <a:endParaRPr sz="2500"/>
          </a:p>
          <a:p>
            <a:pPr indent="-222884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nl-NL" sz="2500"/>
              <a:t>Die de inspanning onzin vinden. 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Vorm een mening….onderbouwd !</a:t>
            </a:r>
            <a:endParaRPr/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Is leven van mensen op mars haalbaar en realistisch 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Kijk hiervoor naar de volgende zaken (oa. via factsheet):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De reis er naar toe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De basis (verdeeld in 3 subvragen)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/>
              <a:t>De mens als marsbewoner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Werken in groepjes van 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Presenteer jullie mening als groep over het subonderwerp (les 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Noteer je eigen mening over </a:t>
            </a:r>
            <a:r>
              <a:rPr lang="nl-NL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de onderzoeksvraag</a:t>
            </a:r>
            <a:r>
              <a:rPr lang="nl-NL"/>
              <a:t> (les 3)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Groepjes</a:t>
            </a:r>
            <a:endParaRPr/>
          </a:p>
        </p:txBody>
      </p:sp>
      <p:graphicFrame>
        <p:nvGraphicFramePr>
          <p:cNvPr id="153" name="Google Shape;153;p9"/>
          <p:cNvGraphicFramePr/>
          <p:nvPr/>
        </p:nvGraphicFramePr>
        <p:xfrm>
          <a:off x="2088379" y="21593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{4B01800D-8368-49B6-BB73-F2B89178C004}</a:tableStyleId>
              </a:tblPr>
              <a:tblGrid>
                <a:gridCol w="538950"/>
                <a:gridCol w="1780800"/>
                <a:gridCol w="1768525"/>
                <a:gridCol w="1998250"/>
                <a:gridCol w="1837475"/>
                <a:gridCol w="1952250"/>
              </a:tblGrid>
              <a:tr h="77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100"/>
                        <a:t>Reis naar Mars</a:t>
                      </a:r>
                      <a:endParaRPr sz="2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100"/>
                        <a:t>Huisvesting &amp; Straling</a:t>
                      </a:r>
                      <a:endParaRPr sz="2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100"/>
                        <a:t>Zuurstof &amp; Water</a:t>
                      </a:r>
                      <a:endParaRPr sz="2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100"/>
                        <a:t>Voedsel &amp; Zwaartekracht</a:t>
                      </a:r>
                      <a:endParaRPr sz="21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100"/>
                        <a:t>Marspopulatie</a:t>
                      </a:r>
                      <a:endParaRPr sz="2100"/>
                    </a:p>
                  </a:txBody>
                  <a:tcPr marT="45725" marB="45725" marR="91450" marL="91450"/>
                </a:tc>
              </a:tr>
              <a:tr h="51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51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51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3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518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800"/>
                        <a:t>4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2022-05-27T12:02:22Z</dcterms:created>
  <dc:creator>Gerrit Wiggers</dc:creator>
</cp:coreProperties>
</file>