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template.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4"/>
    <p:sldMasterId id="2147483809" r:id="rId5"/>
    <p:sldMasterId id="2147483810" r:id="rId6"/>
    <p:sldMasterId id="2147483811" r:id="rId7"/>
    <p:sldMasterId id="2147483812" r:id="rId8"/>
    <p:sldMasterId id="2147483813" r:id="rId9"/>
    <p:sldMasterId id="2147483814" r:id="rId10"/>
  </p:sldMasterIdLst>
  <p:handoutMasterIdLst>
    <p:handoutMasterId r:id="rId27"/>
  </p:handoutMasterIdLst>
  <p:sldIdLst>
    <p:sldId id="309" r:id="rId11"/>
    <p:sldId id="311" r:id="rId12"/>
    <p:sldId id="310" r:id="rId13"/>
    <p:sldId id="262" r:id="rId14"/>
    <p:sldId id="328" r:id="rId15"/>
    <p:sldId id="269" r:id="rId16"/>
    <p:sldId id="327" r:id="rId17"/>
    <p:sldId id="273" r:id="rId18"/>
    <p:sldId id="312" r:id="rId19"/>
    <p:sldId id="266" r:id="rId20"/>
    <p:sldId id="294" r:id="rId21"/>
    <p:sldId id="317" r:id="rId22"/>
    <p:sldId id="320" r:id="rId23"/>
    <p:sldId id="323" r:id="rId24"/>
    <p:sldId id="306" r:id="rId25"/>
    <p:sldId id="308"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E2328"/>
    <a:srgbClr val="F0F0F0"/>
    <a:srgbClr val="59595B"/>
    <a:srgbClr val="939598"/>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4DE6AA-6CC7-4D62-B1DE-AE4E040A4287}" v="3" dt="2022-02-24T17:10:10.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4660"/>
  </p:normalViewPr>
  <p:slideViewPr>
    <p:cSldViewPr snapToGrid="0">
      <p:cViewPr>
        <p:scale>
          <a:sx n="75" d="100"/>
          <a:sy n="75" d="100"/>
        </p:scale>
        <p:origin x="66" y="88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a:solidFill>
                <a:schemeClr val="bg1"/>
              </a:solidFill>
            </a:ln>
          </c:spPr>
          <c:dPt>
            <c:idx val="0"/>
            <c:bubble3D val="0"/>
            <c:spPr>
              <a:solidFill>
                <a:schemeClr val="accent1"/>
              </a:solidFill>
              <a:ln w="38100">
                <a:solidFill>
                  <a:schemeClr val="bg1"/>
                </a:solidFill>
              </a:ln>
              <a:effectLst/>
            </c:spPr>
            <c:extLst>
              <c:ext xmlns:c16="http://schemas.microsoft.com/office/drawing/2014/chart" uri="{C3380CC4-5D6E-409C-BE32-E72D297353CC}">
                <c16:uniqueId val="{00000001-D90C-44B1-A4BF-93F77D6D829B}"/>
              </c:ext>
            </c:extLst>
          </c:dPt>
          <c:dPt>
            <c:idx val="1"/>
            <c:bubble3D val="0"/>
            <c:spPr>
              <a:solidFill>
                <a:schemeClr val="accent2"/>
              </a:solidFill>
              <a:ln w="31750">
                <a:solidFill>
                  <a:schemeClr val="bg1"/>
                </a:solidFill>
              </a:ln>
              <a:effectLst/>
            </c:spPr>
            <c:extLst>
              <c:ext xmlns:c16="http://schemas.microsoft.com/office/drawing/2014/chart" uri="{C3380CC4-5D6E-409C-BE32-E72D297353CC}">
                <c16:uniqueId val="{00000002-F5E3-4AC2-A608-FDCE1657B976}"/>
              </c:ext>
            </c:extLst>
          </c:dPt>
          <c:dPt>
            <c:idx val="2"/>
            <c:bubble3D val="0"/>
            <c:spPr>
              <a:solidFill>
                <a:schemeClr val="accent3"/>
              </a:solidFill>
              <a:ln w="38100">
                <a:solidFill>
                  <a:schemeClr val="bg1"/>
                </a:solidFill>
              </a:ln>
              <a:effectLst/>
            </c:spPr>
            <c:extLst>
              <c:ext xmlns:c16="http://schemas.microsoft.com/office/drawing/2014/chart" uri="{C3380CC4-5D6E-409C-BE32-E72D297353CC}">
                <c16:uniqueId val="{00000005-D90C-44B1-A4BF-93F77D6D829B}"/>
              </c:ext>
            </c:extLst>
          </c:dPt>
          <c:dPt>
            <c:idx val="3"/>
            <c:bubble3D val="0"/>
            <c:spPr>
              <a:solidFill>
                <a:schemeClr val="accent4"/>
              </a:solidFill>
              <a:ln w="38100">
                <a:solidFill>
                  <a:schemeClr val="bg1"/>
                </a:solidFill>
              </a:ln>
              <a:effectLst/>
            </c:spPr>
            <c:extLst>
              <c:ext xmlns:c16="http://schemas.microsoft.com/office/drawing/2014/chart" uri="{C3380CC4-5D6E-409C-BE32-E72D297353CC}">
                <c16:uniqueId val="{00000007-D90C-44B1-A4BF-93F77D6D829B}"/>
              </c:ext>
            </c:extLst>
          </c:dPt>
          <c:dLbls>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nl-NL"/>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5E3-4AC2-A608-FDCE1657B97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26/04/2022</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g"/><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Grey with image full">
    <p:bg>
      <p:bgPr>
        <a:solidFill>
          <a:schemeClr val="bg2"/>
        </a:solidFill>
        <a:effectLst/>
      </p:bgPr>
    </p:bg>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blipFill>
            <a:blip r:embed="rId2"/>
            <a:stretch>
              <a:fillRect/>
            </a:stretch>
          </a:blipFill>
        </p:spPr>
        <p:txBody>
          <a:bodyPr tIns="72000"/>
          <a:lstStyle>
            <a:lvl1pPr marL="0" indent="0" algn="ctr">
              <a:buNone/>
              <a:defRPr>
                <a:solidFill>
                  <a:schemeClr val="tx2"/>
                </a:solidFill>
              </a:defRPr>
            </a:lvl1pPr>
          </a:lstStyle>
          <a:p>
            <a:endParaRPr lang="en-GB"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2088000"/>
            <a:ext cx="5435250" cy="1116000"/>
          </a:xfrm>
        </p:spPr>
        <p:txBody>
          <a:bodyPr anchor="t"/>
          <a:lstStyle>
            <a:lvl1pPr algn="l">
              <a:lnSpc>
                <a:spcPts val="4800"/>
              </a:lnSpc>
              <a:defRPr sz="4500" baseline="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p:nvPr>
        </p:nvSpPr>
        <p:spPr>
          <a:xfrm>
            <a:off x="756000" y="3923998"/>
            <a:ext cx="5435250" cy="1548000"/>
          </a:xfrm>
        </p:spPr>
        <p:txBody>
          <a:bodyPr/>
          <a:lstStyle>
            <a:lvl1pPr marL="0" indent="0" algn="l">
              <a:lnSpc>
                <a:spcPts val="2500"/>
              </a:lnSpc>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GB" dirty="0"/>
              <a:t>Faculty / </a:t>
            </a:r>
            <a:r>
              <a:rPr lang="en-GB" dirty="0" err="1"/>
              <a:t>Departement</a:t>
            </a:r>
            <a:r>
              <a:rPr lang="en-GB" dirty="0"/>
              <a:t> name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755999"/>
            <a:ext cx="5435250" cy="936000"/>
          </a:xfrm>
        </p:spPr>
        <p:txBody>
          <a:bodyPr anchor="t"/>
          <a:lstStyle>
            <a:lvl1pPr algn="l">
              <a:lnSpc>
                <a:spcPts val="3900"/>
              </a:lnSpc>
              <a:defRPr sz="3600" baseline="0">
                <a:solidFill>
                  <a:schemeClr val="bg1"/>
                </a:solidFill>
              </a:defRPr>
            </a:lvl1pPr>
          </a:lstStyle>
          <a:p>
            <a:r>
              <a:rPr lang="en-GB" dirty="0"/>
              <a:t>Click to edit Master title style</a:t>
            </a:r>
          </a:p>
        </p:txBody>
      </p:sp>
      <p:sp>
        <p:nvSpPr>
          <p:cNvPr id="10" name="Text Placeholder 8">
            <a:extLst>
              <a:ext uri="{FF2B5EF4-FFF2-40B4-BE49-F238E27FC236}">
                <a16:creationId xmlns:a16="http://schemas.microsoft.com/office/drawing/2014/main" id="{0DC800AB-925C-4CD2-A6D0-E9C9C94350FF}"/>
              </a:ext>
            </a:extLst>
          </p:cNvPr>
          <p:cNvSpPr>
            <a:spLocks noGrp="1"/>
          </p:cNvSpPr>
          <p:nvPr>
            <p:ph type="body" sz="quarter" idx="16" hasCustomPrompt="1"/>
          </p:nvPr>
        </p:nvSpPr>
        <p:spPr>
          <a:xfrm>
            <a:off x="1477383" y="2340000"/>
            <a:ext cx="4713867" cy="3204000"/>
          </a:xfrm>
        </p:spPr>
        <p:txBody>
          <a:bodyPr/>
          <a:lstStyle>
            <a:lvl1pPr marL="0" indent="0">
              <a:lnSpc>
                <a:spcPts val="2500"/>
              </a:lnSpc>
              <a:buFontTx/>
              <a:buNone/>
              <a:defRPr sz="2200">
                <a:solidFill>
                  <a:schemeClr val="bg1"/>
                </a:solidFill>
              </a:defRPr>
            </a:lvl1pPr>
          </a:lstStyle>
          <a:p>
            <a:pPr lvl="0"/>
            <a:r>
              <a:rPr lang="en-GB" dirty="0"/>
              <a:t>Text</a:t>
            </a:r>
          </a:p>
        </p:txBody>
      </p:sp>
      <p:sp>
        <p:nvSpPr>
          <p:cNvPr id="11" name="Text Placeholder 8">
            <a:extLst>
              <a:ext uri="{FF2B5EF4-FFF2-40B4-BE49-F238E27FC236}">
                <a16:creationId xmlns:a16="http://schemas.microsoft.com/office/drawing/2014/main" id="{83D95C4E-2403-4C4A-B950-A75CEE742682}"/>
              </a:ext>
            </a:extLst>
          </p:cNvPr>
          <p:cNvSpPr>
            <a:spLocks noGrp="1"/>
          </p:cNvSpPr>
          <p:nvPr>
            <p:ph type="body" sz="quarter" idx="17" hasCustomPrompt="1"/>
          </p:nvPr>
        </p:nvSpPr>
        <p:spPr>
          <a:xfrm>
            <a:off x="756000" y="2340000"/>
            <a:ext cx="523721" cy="3204000"/>
          </a:xfrm>
        </p:spPr>
        <p:txBody>
          <a:bodyPr/>
          <a:lstStyle>
            <a:lvl1pPr marL="0" indent="0">
              <a:lnSpc>
                <a:spcPts val="2500"/>
              </a:lnSpc>
              <a:buFontTx/>
              <a:buNone/>
              <a:defRPr sz="2200">
                <a:solidFill>
                  <a:schemeClr val="bg1"/>
                </a:solidFill>
              </a:defRPr>
            </a:lvl1pPr>
          </a:lstStyle>
          <a:p>
            <a:pPr lvl="0"/>
            <a:r>
              <a:rPr lang="en-GB" dirty="0"/>
              <a:t>01.</a:t>
            </a:r>
          </a:p>
        </p:txBody>
      </p:sp>
    </p:spTree>
    <p:extLst>
      <p:ext uri="{BB962C8B-B14F-4D97-AF65-F5344CB8AC3E}">
        <p14:creationId xmlns:p14="http://schemas.microsoft.com/office/powerpoint/2010/main" val="3750046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755999"/>
            <a:ext cx="5435250" cy="936000"/>
          </a:xfrm>
        </p:spPr>
        <p:txBody>
          <a:bodyPr anchor="t"/>
          <a:lstStyle>
            <a:lvl1pPr algn="l">
              <a:lnSpc>
                <a:spcPts val="3900"/>
              </a:lnSpc>
              <a:defRPr sz="3600" baseline="0">
                <a:solidFill>
                  <a:schemeClr val="bg1"/>
                </a:solidFill>
              </a:defRPr>
            </a:lvl1pPr>
          </a:lstStyle>
          <a:p>
            <a:r>
              <a:rPr lang="en-GB" dirty="0"/>
              <a:t>Click to edit Master title style</a:t>
            </a:r>
          </a:p>
        </p:txBody>
      </p:sp>
      <p:sp>
        <p:nvSpPr>
          <p:cNvPr id="10" name="Text Placeholder 8">
            <a:extLst>
              <a:ext uri="{FF2B5EF4-FFF2-40B4-BE49-F238E27FC236}">
                <a16:creationId xmlns:a16="http://schemas.microsoft.com/office/drawing/2014/main" id="{5DDC3E7D-97E3-4186-81C7-4D47C8522792}"/>
              </a:ext>
            </a:extLst>
          </p:cNvPr>
          <p:cNvSpPr>
            <a:spLocks noGrp="1"/>
          </p:cNvSpPr>
          <p:nvPr>
            <p:ph type="body" sz="quarter" idx="16" hasCustomPrompt="1"/>
          </p:nvPr>
        </p:nvSpPr>
        <p:spPr>
          <a:xfrm>
            <a:off x="1477383" y="2340000"/>
            <a:ext cx="4713867" cy="3204000"/>
          </a:xfrm>
        </p:spPr>
        <p:txBody>
          <a:bodyPr/>
          <a:lstStyle>
            <a:lvl1pPr marL="0" indent="0">
              <a:lnSpc>
                <a:spcPts val="2500"/>
              </a:lnSpc>
              <a:buFontTx/>
              <a:buNone/>
              <a:defRPr sz="2200">
                <a:solidFill>
                  <a:schemeClr val="bg1"/>
                </a:solidFill>
              </a:defRPr>
            </a:lvl1pPr>
          </a:lstStyle>
          <a:p>
            <a:pPr lvl="0"/>
            <a:r>
              <a:rPr lang="en-GB" dirty="0"/>
              <a:t>Text</a:t>
            </a:r>
          </a:p>
        </p:txBody>
      </p:sp>
      <p:sp>
        <p:nvSpPr>
          <p:cNvPr id="11" name="Text Placeholder 8">
            <a:extLst>
              <a:ext uri="{FF2B5EF4-FFF2-40B4-BE49-F238E27FC236}">
                <a16:creationId xmlns:a16="http://schemas.microsoft.com/office/drawing/2014/main" id="{229A2CA2-260F-4499-AB52-83C1800D8972}"/>
              </a:ext>
            </a:extLst>
          </p:cNvPr>
          <p:cNvSpPr>
            <a:spLocks noGrp="1"/>
          </p:cNvSpPr>
          <p:nvPr>
            <p:ph type="body" sz="quarter" idx="17" hasCustomPrompt="1"/>
          </p:nvPr>
        </p:nvSpPr>
        <p:spPr>
          <a:xfrm>
            <a:off x="756000" y="2340000"/>
            <a:ext cx="523721" cy="3204000"/>
          </a:xfrm>
        </p:spPr>
        <p:txBody>
          <a:bodyPr/>
          <a:lstStyle>
            <a:lvl1pPr marL="0" indent="0">
              <a:lnSpc>
                <a:spcPts val="2500"/>
              </a:lnSpc>
              <a:buFontTx/>
              <a:buNone/>
              <a:defRPr sz="2200">
                <a:solidFill>
                  <a:schemeClr val="bg1"/>
                </a:solidFill>
              </a:defRPr>
            </a:lvl1pPr>
          </a:lstStyle>
          <a:p>
            <a:pPr lvl="0"/>
            <a:r>
              <a:rPr lang="en-GB" dirty="0"/>
              <a:t>01.</a:t>
            </a:r>
          </a:p>
        </p:txBody>
      </p:sp>
    </p:spTree>
    <p:extLst>
      <p:ext uri="{BB962C8B-B14F-4D97-AF65-F5344CB8AC3E}">
        <p14:creationId xmlns:p14="http://schemas.microsoft.com/office/powerpoint/2010/main" val="8559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EF122DDC-436D-44BD-ABE8-A81BFAA2BB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p:nvPr>
        </p:nvSpPr>
        <p:spPr>
          <a:xfrm>
            <a:off x="1245601" y="3092148"/>
            <a:ext cx="4878000" cy="1548000"/>
          </a:xfrm>
        </p:spPr>
        <p:txBody>
          <a:bodyPr/>
          <a:lstStyle>
            <a:lvl1pPr marL="0" indent="0" algn="l">
              <a:lnSpc>
                <a:spcPts val="2500"/>
              </a:lnSpc>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p:nvPr>
        </p:nvSpPr>
        <p:spPr>
          <a:xfrm>
            <a:off x="1245601" y="2010778"/>
            <a:ext cx="4878000" cy="972000"/>
          </a:xfrm>
        </p:spPr>
        <p:txBody>
          <a:bodyPr anchor="b"/>
          <a:lstStyle>
            <a:lvl1pPr algn="l">
              <a:lnSpc>
                <a:spcPts val="3900"/>
              </a:lnSpc>
              <a:defRPr sz="3600" baseline="0">
                <a:solidFill>
                  <a:schemeClr val="tx1"/>
                </a:solidFill>
              </a:defRPr>
            </a:lvl1pPr>
          </a:lstStyle>
          <a:p>
            <a:r>
              <a:rPr lang="en-GB" dirty="0"/>
              <a:t>Click to edit Master title style</a:t>
            </a:r>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GB" dirty="0"/>
              <a:t>01</a:t>
            </a:r>
          </a:p>
        </p:txBody>
      </p:sp>
    </p:spTree>
    <p:extLst>
      <p:ext uri="{BB962C8B-B14F-4D97-AF65-F5344CB8AC3E}">
        <p14:creationId xmlns:p14="http://schemas.microsoft.com/office/powerpoint/2010/main" val="1657451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0D13338-7A0D-4E27-99F4-69371CEAA9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p:nvPr>
        </p:nvSpPr>
        <p:spPr>
          <a:xfrm>
            <a:off x="1245601" y="3092148"/>
            <a:ext cx="487800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p:nvPr>
        </p:nvSpPr>
        <p:spPr>
          <a:xfrm>
            <a:off x="1245601" y="2010778"/>
            <a:ext cx="4878000" cy="972000"/>
          </a:xfrm>
        </p:spPr>
        <p:txBody>
          <a:bodyPr anchor="b"/>
          <a:lstStyle>
            <a:lvl1pPr algn="l">
              <a:lnSpc>
                <a:spcPts val="3900"/>
              </a:lnSpc>
              <a:defRPr sz="3600" baseline="0">
                <a:solidFill>
                  <a:schemeClr val="bg1"/>
                </a:solidFill>
              </a:defRPr>
            </a:lvl1pPr>
          </a:lstStyle>
          <a:p>
            <a:r>
              <a:rPr lang="en-GB" dirty="0"/>
              <a:t>Click to edit Master title style</a:t>
            </a:r>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GB" dirty="0"/>
              <a:t>01</a:t>
            </a:r>
          </a:p>
        </p:txBody>
      </p:sp>
    </p:spTree>
    <p:extLst>
      <p:ext uri="{BB962C8B-B14F-4D97-AF65-F5344CB8AC3E}">
        <p14:creationId xmlns:p14="http://schemas.microsoft.com/office/powerpoint/2010/main" val="3586419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FFF49AF-CFF7-45A6-A77D-9E9CDDAC3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p:nvPr>
        </p:nvSpPr>
        <p:spPr>
          <a:xfrm>
            <a:off x="1245601" y="3092148"/>
            <a:ext cx="487800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p:nvPr>
        </p:nvSpPr>
        <p:spPr>
          <a:xfrm>
            <a:off x="1245601" y="2010778"/>
            <a:ext cx="4878000" cy="972000"/>
          </a:xfrm>
        </p:spPr>
        <p:txBody>
          <a:bodyPr anchor="b"/>
          <a:lstStyle>
            <a:lvl1pPr algn="l">
              <a:lnSpc>
                <a:spcPts val="3900"/>
              </a:lnSpc>
              <a:defRPr sz="3600" baseline="0">
                <a:solidFill>
                  <a:schemeClr val="bg1"/>
                </a:solidFill>
              </a:defRPr>
            </a:lvl1pPr>
          </a:lstStyle>
          <a:p>
            <a:r>
              <a:rPr lang="en-GB" dirty="0"/>
              <a:t>Click to edit Master title style</a:t>
            </a:r>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GB" dirty="0"/>
              <a:t>01</a:t>
            </a:r>
          </a:p>
        </p:txBody>
      </p:sp>
    </p:spTree>
    <p:extLst>
      <p:ext uri="{BB962C8B-B14F-4D97-AF65-F5344CB8AC3E}">
        <p14:creationId xmlns:p14="http://schemas.microsoft.com/office/powerpoint/2010/main" val="3480414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grey">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p:nvPr>
        </p:nvSpPr>
        <p:spPr>
          <a:xfrm>
            <a:off x="756000" y="2124000"/>
            <a:ext cx="11052000" cy="3744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F79142D8-193F-40E9-8C80-82EDE94E3CB1}"/>
              </a:ext>
            </a:extLst>
          </p:cNvPr>
          <p:cNvSpPr>
            <a:spLocks noGrp="1"/>
          </p:cNvSpPr>
          <p:nvPr>
            <p:ph type="title"/>
          </p:nvPr>
        </p:nvSpPr>
        <p:spPr/>
        <p:txBody>
          <a:bodyPr/>
          <a:lstStyle/>
          <a:p>
            <a:r>
              <a:rPr lang="en-GB"/>
              <a:t>Click to edit Master title style</a:t>
            </a:r>
            <a:endParaRPr lang="en-GB" dirty="0"/>
          </a:p>
        </p:txBody>
      </p:sp>
    </p:spTree>
    <p:extLst>
      <p:ext uri="{BB962C8B-B14F-4D97-AF65-F5344CB8AC3E}">
        <p14:creationId xmlns:p14="http://schemas.microsoft.com/office/powerpoint/2010/main" val="181526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374B3C8F-0FED-4CE7-A3D4-D90345FDE718}"/>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Tree>
    <p:extLst>
      <p:ext uri="{BB962C8B-B14F-4D97-AF65-F5344CB8AC3E}">
        <p14:creationId xmlns:p14="http://schemas.microsoft.com/office/powerpoint/2010/main" val="3078465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A4B5F5D1-E0E3-4553-B4F0-C61396F09248}"/>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Tree>
    <p:extLst>
      <p:ext uri="{BB962C8B-B14F-4D97-AF65-F5344CB8AC3E}">
        <p14:creationId xmlns:p14="http://schemas.microsoft.com/office/powerpoint/2010/main" val="484908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ext grey">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A31BCD5-CAAA-457F-9534-5633E74396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p:nvPr>
        </p:nvSpPr>
        <p:spPr>
          <a:xfrm>
            <a:off x="756001" y="2483997"/>
            <a:ext cx="6552000" cy="2952002"/>
          </a:xfrm>
        </p:spPr>
        <p:txBody>
          <a:bodyPr/>
          <a:lstStyle>
            <a:lvl1pPr>
              <a:spcBef>
                <a:spcPts val="2000"/>
              </a:spcBef>
              <a:defRPr/>
            </a:lvl1pPr>
            <a:lvl4pPr>
              <a:spcBef>
                <a:spcPts val="2000"/>
              </a:spcBef>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p:nvPr>
        </p:nvSpPr>
        <p:spPr>
          <a:xfrm>
            <a:off x="756001" y="1745998"/>
            <a:ext cx="6552000" cy="612000"/>
          </a:xfrm>
        </p:spPr>
        <p:txBody>
          <a:bodyPr/>
          <a:lstStyle>
            <a:lvl1pPr marL="0" indent="0" algn="l">
              <a:lnSpc>
                <a:spcPts val="2500"/>
              </a:lnSpc>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755999"/>
            <a:ext cx="6552000" cy="972000"/>
          </a:xfrm>
        </p:spPr>
        <p:txBody>
          <a:bodyPr anchor="t"/>
          <a:lstStyle>
            <a:lvl1pPr algn="l">
              <a:lnSpc>
                <a:spcPts val="3900"/>
              </a:lnSpc>
              <a:defRPr sz="3600" baseline="0">
                <a:solidFill>
                  <a:schemeClr val="tx1"/>
                </a:solidFill>
              </a:defRPr>
            </a:lvl1pPr>
          </a:lstStyle>
          <a:p>
            <a:r>
              <a:rPr lang="en-GB" dirty="0"/>
              <a:t>Click to edit Master title style</a:t>
            </a:r>
          </a:p>
        </p:txBody>
      </p:sp>
      <p:sp>
        <p:nvSpPr>
          <p:cNvPr id="12" name="Text Placeholder 15">
            <a:extLst>
              <a:ext uri="{FF2B5EF4-FFF2-40B4-BE49-F238E27FC236}">
                <a16:creationId xmlns:a16="http://schemas.microsoft.com/office/drawing/2014/main" id="{3F8E550B-D778-4DB0-ACA0-0DDD2369C75E}"/>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1349494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ext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44ADC-BFC4-4029-934E-DC8285CFD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p:nvPr>
        </p:nvSpPr>
        <p:spPr>
          <a:xfrm>
            <a:off x="756001" y="2483997"/>
            <a:ext cx="655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p:nvPr>
        </p:nvSpPr>
        <p:spPr>
          <a:xfrm>
            <a:off x="756001" y="1745998"/>
            <a:ext cx="6552000" cy="612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755999"/>
            <a:ext cx="6552000" cy="972000"/>
          </a:xfrm>
        </p:spPr>
        <p:txBody>
          <a:bodyPr anchor="t"/>
          <a:lstStyle>
            <a:lvl1pPr algn="l">
              <a:lnSpc>
                <a:spcPts val="3900"/>
              </a:lnSpc>
              <a:defRPr sz="3600" baseline="0">
                <a:solidFill>
                  <a:schemeClr val="bg1"/>
                </a:solidFill>
              </a:defRPr>
            </a:lvl1pPr>
          </a:lstStyle>
          <a:p>
            <a:r>
              <a:rPr lang="en-GB" dirty="0"/>
              <a:t>Click to edit Master title style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101999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descr="A picture containing night sky&#10;&#10;Description automatically generated">
            <a:extLst>
              <a:ext uri="{FF2B5EF4-FFF2-40B4-BE49-F238E27FC236}">
                <a16:creationId xmlns:a16="http://schemas.microsoft.com/office/drawing/2014/main" id="{647A47E9-E4CE-4041-BDB7-9258D844F7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2088000"/>
            <a:ext cx="5435250" cy="1116000"/>
          </a:xfrm>
        </p:spPr>
        <p:txBody>
          <a:bodyPr anchor="t"/>
          <a:lstStyle>
            <a:lvl1pPr algn="l">
              <a:lnSpc>
                <a:spcPts val="4800"/>
              </a:lnSpc>
              <a:defRPr sz="4500" baseline="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p:nvPr>
        </p:nvSpPr>
        <p:spPr>
          <a:xfrm>
            <a:off x="756000" y="3923998"/>
            <a:ext cx="543525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GB" dirty="0"/>
              <a:t>Faculty / </a:t>
            </a:r>
            <a:r>
              <a:rPr lang="en-GB" dirty="0" err="1"/>
              <a:t>Departement</a:t>
            </a:r>
            <a:r>
              <a:rPr lang="en-GB" dirty="0"/>
              <a:t> name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890920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ext dark-grey">
    <p:bg>
      <p:bgPr>
        <a:solidFill>
          <a:srgbClr val="1E2328"/>
        </a:solidFill>
        <a:effectLst/>
      </p:bgPr>
    </p:bg>
    <p:spTree>
      <p:nvGrpSpPr>
        <p:cNvPr id="1" name=""/>
        <p:cNvGrpSpPr/>
        <p:nvPr/>
      </p:nvGrpSpPr>
      <p:grpSpPr>
        <a:xfrm>
          <a:off x="0" y="0"/>
          <a:ext cx="0" cy="0"/>
          <a:chOff x="0" y="0"/>
          <a:chExt cx="0" cy="0"/>
        </a:xfrm>
      </p:grpSpPr>
      <p:pic>
        <p:nvPicPr>
          <p:cNvPr id="3" name="Picture 2" descr="A city at night&#10;&#10;Description automatically generated with low confidence">
            <a:extLst>
              <a:ext uri="{FF2B5EF4-FFF2-40B4-BE49-F238E27FC236}">
                <a16:creationId xmlns:a16="http://schemas.microsoft.com/office/drawing/2014/main" id="{BF075708-F184-4DC4-B642-21F225944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p:nvPr>
        </p:nvSpPr>
        <p:spPr>
          <a:xfrm>
            <a:off x="756001" y="2483997"/>
            <a:ext cx="655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p:nvPr>
        </p:nvSpPr>
        <p:spPr>
          <a:xfrm>
            <a:off x="756001" y="1745998"/>
            <a:ext cx="6552000" cy="612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755999"/>
            <a:ext cx="6552000" cy="972000"/>
          </a:xfrm>
        </p:spPr>
        <p:txBody>
          <a:bodyPr anchor="t"/>
          <a:lstStyle>
            <a:lvl1pPr algn="l">
              <a:lnSpc>
                <a:spcPts val="3900"/>
              </a:lnSpc>
              <a:defRPr sz="3600" baseline="0">
                <a:solidFill>
                  <a:schemeClr val="bg1"/>
                </a:solidFill>
              </a:defRPr>
            </a:lvl1pPr>
          </a:lstStyle>
          <a:p>
            <a:r>
              <a:rPr lang="en-GB" dirty="0"/>
              <a:t>Click to edit Master title style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1088101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2"/>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GB"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p:nvPr>
        </p:nvSpPr>
        <p:spPr>
          <a:xfrm>
            <a:off x="1245601" y="3092148"/>
            <a:ext cx="4878000" cy="1548000"/>
          </a:xfrm>
        </p:spPr>
        <p:txBody>
          <a:bodyPr/>
          <a:lstStyle>
            <a:lvl1pPr marL="0" indent="0" algn="l">
              <a:lnSpc>
                <a:spcPts val="2500"/>
              </a:lnSpc>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1245601" y="2010778"/>
            <a:ext cx="4878000" cy="972000"/>
          </a:xfrm>
        </p:spPr>
        <p:txBody>
          <a:bodyPr anchor="b"/>
          <a:lstStyle>
            <a:lvl1pPr algn="l">
              <a:lnSpc>
                <a:spcPts val="3900"/>
              </a:lnSpc>
              <a:defRPr sz="3600" baseline="0">
                <a:solidFill>
                  <a:schemeClr val="tx1"/>
                </a:solidFill>
              </a:defRPr>
            </a:lvl1pPr>
          </a:lstStyle>
          <a:p>
            <a:r>
              <a:rPr lang="en-GB" dirty="0"/>
              <a:t>Click to edit Master title style</a:t>
            </a:r>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GB" dirty="0"/>
              <a:t>01</a:t>
            </a:r>
          </a:p>
        </p:txBody>
      </p:sp>
    </p:spTree>
    <p:extLst>
      <p:ext uri="{BB962C8B-B14F-4D97-AF65-F5344CB8AC3E}">
        <p14:creationId xmlns:p14="http://schemas.microsoft.com/office/powerpoint/2010/main" val="841382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GB"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p:nvPr>
        </p:nvSpPr>
        <p:spPr>
          <a:xfrm>
            <a:off x="1245601" y="3092148"/>
            <a:ext cx="487800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p:nvPr>
        </p:nvSpPr>
        <p:spPr>
          <a:xfrm>
            <a:off x="1245601" y="2010778"/>
            <a:ext cx="4878000" cy="972000"/>
          </a:xfrm>
        </p:spPr>
        <p:txBody>
          <a:bodyPr anchor="b"/>
          <a:lstStyle>
            <a:lvl1pPr algn="l">
              <a:lnSpc>
                <a:spcPts val="3900"/>
              </a:lnSpc>
              <a:defRPr sz="3600" baseline="0">
                <a:solidFill>
                  <a:schemeClr val="bg1"/>
                </a:solidFill>
              </a:defRPr>
            </a:lvl1pPr>
          </a:lstStyle>
          <a:p>
            <a:r>
              <a:rPr lang="en-GB" dirty="0"/>
              <a:t>Click to edit Master title style</a:t>
            </a:r>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GB" dirty="0"/>
              <a:t>01</a:t>
            </a:r>
          </a:p>
        </p:txBody>
      </p:sp>
    </p:spTree>
    <p:extLst>
      <p:ext uri="{BB962C8B-B14F-4D97-AF65-F5344CB8AC3E}">
        <p14:creationId xmlns:p14="http://schemas.microsoft.com/office/powerpoint/2010/main" val="1977923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GB"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p:nvPr>
        </p:nvSpPr>
        <p:spPr>
          <a:xfrm>
            <a:off x="1245601" y="3092148"/>
            <a:ext cx="487800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p:nvPr>
        </p:nvSpPr>
        <p:spPr>
          <a:xfrm>
            <a:off x="1245601" y="2010778"/>
            <a:ext cx="4878000" cy="972000"/>
          </a:xfrm>
        </p:spPr>
        <p:txBody>
          <a:bodyPr anchor="b"/>
          <a:lstStyle>
            <a:lvl1pPr algn="l">
              <a:lnSpc>
                <a:spcPts val="3900"/>
              </a:lnSpc>
              <a:defRPr sz="3600" baseline="0">
                <a:solidFill>
                  <a:schemeClr val="bg1"/>
                </a:solidFill>
              </a:defRPr>
            </a:lvl1pPr>
          </a:lstStyle>
          <a:p>
            <a:r>
              <a:rPr lang="en-GB" dirty="0"/>
              <a:t>Click to edit Master title style</a:t>
            </a:r>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GB" dirty="0"/>
              <a:t>01</a:t>
            </a:r>
          </a:p>
        </p:txBody>
      </p:sp>
    </p:spTree>
    <p:extLst>
      <p:ext uri="{BB962C8B-B14F-4D97-AF65-F5344CB8AC3E}">
        <p14:creationId xmlns:p14="http://schemas.microsoft.com/office/powerpoint/2010/main" val="981459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left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75DD-39D4-49C7-B182-5AF91A2CFA21}"/>
              </a:ext>
            </a:extLst>
          </p:cNvPr>
          <p:cNvSpPr>
            <a:spLocks noGrp="1"/>
          </p:cNvSpPr>
          <p:nvPr>
            <p:ph type="title"/>
          </p:nvPr>
        </p:nvSpPr>
        <p:spPr>
          <a:xfrm>
            <a:off x="756001" y="-1228444"/>
            <a:ext cx="9430363" cy="972000"/>
          </a:xfrm>
        </p:spPr>
        <p:txBody>
          <a:bodyPr/>
          <a:lstStyle>
            <a:lvl1pPr>
              <a:defRPr>
                <a:solidFill>
                  <a:srgbClr val="F0F0F0"/>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8AE49C5B-FE5A-4277-80CC-25C5F96B4D82}"/>
              </a:ext>
            </a:extLst>
          </p:cNvPr>
          <p:cNvSpPr>
            <a:spLocks noGrp="1"/>
          </p:cNvSpPr>
          <p:nvPr>
            <p:ph type="dt" sz="half" idx="10"/>
          </p:nvPr>
        </p:nvSpPr>
        <p:spPr/>
        <p:txBody>
          <a:bodyPr/>
          <a:lstStyle/>
          <a:p>
            <a:fld id="{E16DB134-A740-47D9-9359-CFD0405A8817}" type="datetimeFigureOut">
              <a:rPr lang="en-GB" smtClean="0"/>
              <a:pPr/>
              <a:t>26/04/2022</a:t>
            </a:fld>
            <a:endParaRPr lang="en-GB" dirty="0"/>
          </a:p>
        </p:txBody>
      </p:sp>
      <p:sp>
        <p:nvSpPr>
          <p:cNvPr id="4" name="Footer Placeholder 3">
            <a:extLst>
              <a:ext uri="{FF2B5EF4-FFF2-40B4-BE49-F238E27FC236}">
                <a16:creationId xmlns:a16="http://schemas.microsoft.com/office/drawing/2014/main" id="{E10F24DF-111D-44C2-926E-B659679B0768}"/>
              </a:ext>
            </a:extLst>
          </p:cNvPr>
          <p:cNvSpPr>
            <a:spLocks noGrp="1"/>
          </p:cNvSpPr>
          <p:nvPr>
            <p:ph type="ftr" sz="quarter" idx="11"/>
          </p:nvPr>
        </p:nvSpPr>
        <p:spPr>
          <a:xfrm>
            <a:off x="1572518" y="7020000"/>
            <a:ext cx="4237202" cy="180000"/>
          </a:xfrm>
        </p:spPr>
        <p:txBody>
          <a:bodyPr/>
          <a:lstStyle>
            <a:lvl1pPr>
              <a:defRPr>
                <a:solidFill>
                  <a:srgbClr val="F0F0F0"/>
                </a:solidFill>
              </a:defRPr>
            </a:lvl1pPr>
          </a:lstStyle>
          <a:p>
            <a:endParaRPr lang="en-GB" dirty="0"/>
          </a:p>
        </p:txBody>
      </p:sp>
      <p:sp>
        <p:nvSpPr>
          <p:cNvPr id="5" name="Slide Number Placeholder 4">
            <a:extLst>
              <a:ext uri="{FF2B5EF4-FFF2-40B4-BE49-F238E27FC236}">
                <a16:creationId xmlns:a16="http://schemas.microsoft.com/office/drawing/2014/main" id="{142731B8-CF9D-4087-969A-B258FB1F0D71}"/>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6" name="Picture Placeholder 7">
            <a:extLst>
              <a:ext uri="{FF2B5EF4-FFF2-40B4-BE49-F238E27FC236}">
                <a16:creationId xmlns:a16="http://schemas.microsoft.com/office/drawing/2014/main" id="{52ADCF85-A655-441D-AD86-719152B54987}"/>
              </a:ext>
            </a:extLst>
          </p:cNvPr>
          <p:cNvSpPr>
            <a:spLocks noGrp="1"/>
          </p:cNvSpPr>
          <p:nvPr>
            <p:ph type="pic" sz="quarter" idx="19"/>
          </p:nvPr>
        </p:nvSpPr>
        <p:spPr>
          <a:xfrm>
            <a:off x="0" y="0"/>
            <a:ext cx="7308000" cy="6858000"/>
          </a:xfrm>
          <a:noFill/>
        </p:spPr>
        <p:txBody>
          <a:bodyPr tIns="108000"/>
          <a:lstStyle>
            <a:lvl1pPr marL="0" indent="0" algn="ctr">
              <a:buNone/>
              <a:defRPr>
                <a:solidFill>
                  <a:schemeClr val="tx2"/>
                </a:solidFill>
              </a:defRPr>
            </a:lvl1pPr>
          </a:lstStyle>
          <a:p>
            <a:endParaRPr lang="en-GB" dirty="0"/>
          </a:p>
        </p:txBody>
      </p:sp>
    </p:spTree>
    <p:extLst>
      <p:ext uri="{BB962C8B-B14F-4D97-AF65-F5344CB8AC3E}">
        <p14:creationId xmlns:p14="http://schemas.microsoft.com/office/powerpoint/2010/main" val="758542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left blac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75DD-39D4-49C7-B182-5AF91A2CFA21}"/>
              </a:ext>
            </a:extLst>
          </p:cNvPr>
          <p:cNvSpPr>
            <a:spLocks noGrp="1"/>
          </p:cNvSpPr>
          <p:nvPr>
            <p:ph type="title"/>
          </p:nvPr>
        </p:nvSpPr>
        <p:spPr>
          <a:xfrm>
            <a:off x="756001" y="-1228444"/>
            <a:ext cx="9430363" cy="972000"/>
          </a:xfrm>
        </p:spPr>
        <p:txBody>
          <a:bodyPr/>
          <a:lstStyle>
            <a:lvl1pPr>
              <a:defRPr>
                <a:solidFill>
                  <a:srgbClr val="F0F0F0"/>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8AE49C5B-FE5A-4277-80CC-25C5F96B4D82}"/>
              </a:ext>
            </a:extLst>
          </p:cNvPr>
          <p:cNvSpPr>
            <a:spLocks noGrp="1"/>
          </p:cNvSpPr>
          <p:nvPr>
            <p:ph type="dt" sz="half" idx="10"/>
          </p:nvPr>
        </p:nvSpPr>
        <p:spPr/>
        <p:txBody>
          <a:bodyPr/>
          <a:lstStyle/>
          <a:p>
            <a:fld id="{E16DB134-A740-47D9-9359-CFD0405A8817}" type="datetimeFigureOut">
              <a:rPr lang="en-GB" smtClean="0"/>
              <a:pPr/>
              <a:t>26/04/2022</a:t>
            </a:fld>
            <a:endParaRPr lang="en-GB" dirty="0"/>
          </a:p>
        </p:txBody>
      </p:sp>
      <p:sp>
        <p:nvSpPr>
          <p:cNvPr id="4" name="Footer Placeholder 3">
            <a:extLst>
              <a:ext uri="{FF2B5EF4-FFF2-40B4-BE49-F238E27FC236}">
                <a16:creationId xmlns:a16="http://schemas.microsoft.com/office/drawing/2014/main" id="{E10F24DF-111D-44C2-926E-B659679B0768}"/>
              </a:ext>
            </a:extLst>
          </p:cNvPr>
          <p:cNvSpPr>
            <a:spLocks noGrp="1"/>
          </p:cNvSpPr>
          <p:nvPr>
            <p:ph type="ftr" sz="quarter" idx="11"/>
          </p:nvPr>
        </p:nvSpPr>
        <p:spPr>
          <a:xfrm>
            <a:off x="1572518" y="7020000"/>
            <a:ext cx="4237202" cy="180000"/>
          </a:xfrm>
        </p:spPr>
        <p:txBody>
          <a:bodyPr/>
          <a:lstStyle>
            <a:lvl1pPr>
              <a:defRPr>
                <a:solidFill>
                  <a:srgbClr val="F0F0F0"/>
                </a:solidFill>
              </a:defRPr>
            </a:lvl1pPr>
          </a:lstStyle>
          <a:p>
            <a:endParaRPr lang="en-GB" dirty="0"/>
          </a:p>
        </p:txBody>
      </p:sp>
      <p:sp>
        <p:nvSpPr>
          <p:cNvPr id="5" name="Slide Number Placeholder 4">
            <a:extLst>
              <a:ext uri="{FF2B5EF4-FFF2-40B4-BE49-F238E27FC236}">
                <a16:creationId xmlns:a16="http://schemas.microsoft.com/office/drawing/2014/main" id="{142731B8-CF9D-4087-969A-B258FB1F0D71}"/>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6" name="Picture Placeholder 7">
            <a:extLst>
              <a:ext uri="{FF2B5EF4-FFF2-40B4-BE49-F238E27FC236}">
                <a16:creationId xmlns:a16="http://schemas.microsoft.com/office/drawing/2014/main" id="{52ADCF85-A655-441D-AD86-719152B54987}"/>
              </a:ext>
            </a:extLst>
          </p:cNvPr>
          <p:cNvSpPr>
            <a:spLocks noGrp="1"/>
          </p:cNvSpPr>
          <p:nvPr>
            <p:ph type="pic" sz="quarter" idx="19"/>
          </p:nvPr>
        </p:nvSpPr>
        <p:spPr>
          <a:xfrm>
            <a:off x="0" y="0"/>
            <a:ext cx="7308000" cy="6858000"/>
          </a:xfrm>
          <a:noFill/>
        </p:spPr>
        <p:txBody>
          <a:bodyPr tIns="108000"/>
          <a:lstStyle>
            <a:lvl1pPr marL="0" indent="0" algn="ctr">
              <a:buNone/>
              <a:defRPr>
                <a:solidFill>
                  <a:schemeClr val="tx2"/>
                </a:solidFill>
              </a:defRPr>
            </a:lvl1pPr>
          </a:lstStyle>
          <a:p>
            <a:endParaRPr lang="en-GB" dirty="0"/>
          </a:p>
        </p:txBody>
      </p:sp>
      <p:sp>
        <p:nvSpPr>
          <p:cNvPr id="7" name="Text Placeholder 15">
            <a:extLst>
              <a:ext uri="{FF2B5EF4-FFF2-40B4-BE49-F238E27FC236}">
                <a16:creationId xmlns:a16="http://schemas.microsoft.com/office/drawing/2014/main" id="{EB450F60-1EAC-4785-AEBF-F69AB77BA5BD}"/>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67822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eft dark-grey">
    <p:bg>
      <p:bgPr>
        <a:solidFill>
          <a:srgbClr val="1E232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75DD-39D4-49C7-B182-5AF91A2CFA21}"/>
              </a:ext>
            </a:extLst>
          </p:cNvPr>
          <p:cNvSpPr>
            <a:spLocks noGrp="1"/>
          </p:cNvSpPr>
          <p:nvPr>
            <p:ph type="title"/>
          </p:nvPr>
        </p:nvSpPr>
        <p:spPr>
          <a:xfrm>
            <a:off x="756001" y="-1228444"/>
            <a:ext cx="9430363" cy="972000"/>
          </a:xfrm>
        </p:spPr>
        <p:txBody>
          <a:bodyPr/>
          <a:lstStyle>
            <a:lvl1pPr>
              <a:defRPr>
                <a:solidFill>
                  <a:srgbClr val="F0F0F0"/>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8AE49C5B-FE5A-4277-80CC-25C5F96B4D82}"/>
              </a:ext>
            </a:extLst>
          </p:cNvPr>
          <p:cNvSpPr>
            <a:spLocks noGrp="1"/>
          </p:cNvSpPr>
          <p:nvPr>
            <p:ph type="dt" sz="half" idx="10"/>
          </p:nvPr>
        </p:nvSpPr>
        <p:spPr/>
        <p:txBody>
          <a:bodyPr/>
          <a:lstStyle/>
          <a:p>
            <a:fld id="{E16DB134-A740-47D9-9359-CFD0405A8817}" type="datetimeFigureOut">
              <a:rPr lang="en-GB" smtClean="0"/>
              <a:pPr/>
              <a:t>26/04/2022</a:t>
            </a:fld>
            <a:endParaRPr lang="en-GB" dirty="0"/>
          </a:p>
        </p:txBody>
      </p:sp>
      <p:sp>
        <p:nvSpPr>
          <p:cNvPr id="4" name="Footer Placeholder 3">
            <a:extLst>
              <a:ext uri="{FF2B5EF4-FFF2-40B4-BE49-F238E27FC236}">
                <a16:creationId xmlns:a16="http://schemas.microsoft.com/office/drawing/2014/main" id="{E10F24DF-111D-44C2-926E-B659679B0768}"/>
              </a:ext>
            </a:extLst>
          </p:cNvPr>
          <p:cNvSpPr>
            <a:spLocks noGrp="1"/>
          </p:cNvSpPr>
          <p:nvPr>
            <p:ph type="ftr" sz="quarter" idx="11"/>
          </p:nvPr>
        </p:nvSpPr>
        <p:spPr>
          <a:xfrm>
            <a:off x="1572518" y="7020000"/>
            <a:ext cx="4237202" cy="180000"/>
          </a:xfrm>
        </p:spPr>
        <p:txBody>
          <a:bodyPr/>
          <a:lstStyle>
            <a:lvl1pPr>
              <a:defRPr>
                <a:solidFill>
                  <a:srgbClr val="F0F0F0"/>
                </a:solidFill>
              </a:defRPr>
            </a:lvl1pPr>
          </a:lstStyle>
          <a:p>
            <a:endParaRPr lang="en-GB" dirty="0"/>
          </a:p>
        </p:txBody>
      </p:sp>
      <p:sp>
        <p:nvSpPr>
          <p:cNvPr id="5" name="Slide Number Placeholder 4">
            <a:extLst>
              <a:ext uri="{FF2B5EF4-FFF2-40B4-BE49-F238E27FC236}">
                <a16:creationId xmlns:a16="http://schemas.microsoft.com/office/drawing/2014/main" id="{142731B8-CF9D-4087-969A-B258FB1F0D71}"/>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6" name="Picture Placeholder 7">
            <a:extLst>
              <a:ext uri="{FF2B5EF4-FFF2-40B4-BE49-F238E27FC236}">
                <a16:creationId xmlns:a16="http://schemas.microsoft.com/office/drawing/2014/main" id="{52ADCF85-A655-441D-AD86-719152B54987}"/>
              </a:ext>
            </a:extLst>
          </p:cNvPr>
          <p:cNvSpPr>
            <a:spLocks noGrp="1"/>
          </p:cNvSpPr>
          <p:nvPr>
            <p:ph type="pic" sz="quarter" idx="19"/>
          </p:nvPr>
        </p:nvSpPr>
        <p:spPr>
          <a:xfrm>
            <a:off x="0" y="0"/>
            <a:ext cx="7308000" cy="6858000"/>
          </a:xfrm>
          <a:noFill/>
        </p:spPr>
        <p:txBody>
          <a:bodyPr tIns="108000"/>
          <a:lstStyle>
            <a:lvl1pPr marL="0" indent="0" algn="ctr">
              <a:buNone/>
              <a:defRPr>
                <a:solidFill>
                  <a:schemeClr val="tx2"/>
                </a:solidFill>
              </a:defRPr>
            </a:lvl1pPr>
          </a:lstStyle>
          <a:p>
            <a:endParaRPr lang="en-GB" dirty="0"/>
          </a:p>
        </p:txBody>
      </p:sp>
      <p:sp>
        <p:nvSpPr>
          <p:cNvPr id="7" name="Text Placeholder 15">
            <a:extLst>
              <a:ext uri="{FF2B5EF4-FFF2-40B4-BE49-F238E27FC236}">
                <a16:creationId xmlns:a16="http://schemas.microsoft.com/office/drawing/2014/main" id="{C8F9B459-5A83-4693-9CA8-7F0882C07AF6}"/>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2549766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subtitle text and image left grey">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p:nvPr>
        </p:nvSpPr>
        <p:spPr>
          <a:xfrm>
            <a:off x="756001" y="2483997"/>
            <a:ext cx="6552002" cy="1638003"/>
          </a:xfrm>
        </p:spPr>
        <p:txBody>
          <a:bodyPr/>
          <a:lstStyle>
            <a:lvl1pPr>
              <a:spcBef>
                <a:spcPts val="2000"/>
              </a:spcBef>
              <a:defRPr/>
            </a:lvl1pPr>
            <a:lvl4pPr>
              <a:spcBef>
                <a:spcPts val="2000"/>
              </a:spcBef>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p:nvPr>
        </p:nvSpPr>
        <p:spPr>
          <a:xfrm>
            <a:off x="756001" y="1745998"/>
            <a:ext cx="6552000" cy="612000"/>
          </a:xfrm>
        </p:spPr>
        <p:txBody>
          <a:bodyPr/>
          <a:lstStyle>
            <a:lvl1pPr marL="0" indent="0" algn="l">
              <a:lnSpc>
                <a:spcPts val="2500"/>
              </a:lnSpc>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755999"/>
            <a:ext cx="6552000" cy="972000"/>
          </a:xfrm>
        </p:spPr>
        <p:txBody>
          <a:bodyPr anchor="t"/>
          <a:lstStyle>
            <a:lvl1pPr algn="l">
              <a:lnSpc>
                <a:spcPts val="3900"/>
              </a:lnSpc>
              <a:defRPr sz="3600" baseline="0">
                <a:solidFill>
                  <a:schemeClr val="tx1"/>
                </a:solidFill>
              </a:defRPr>
            </a:lvl1pPr>
          </a:lstStyle>
          <a:p>
            <a:r>
              <a:rPr lang="en-GB" dirty="0"/>
              <a:t>Click to edit Master title style</a:t>
            </a:r>
          </a:p>
        </p:txBody>
      </p:sp>
      <p:sp>
        <p:nvSpPr>
          <p:cNvPr id="12" name="Picture Placeholder 7">
            <a:extLst>
              <a:ext uri="{FF2B5EF4-FFF2-40B4-BE49-F238E27FC236}">
                <a16:creationId xmlns:a16="http://schemas.microsoft.com/office/drawing/2014/main" id="{CCACCA1A-E406-444E-AF90-ECBD73C9E3EF}"/>
              </a:ext>
            </a:extLst>
          </p:cNvPr>
          <p:cNvSpPr>
            <a:spLocks noGrp="1"/>
          </p:cNvSpPr>
          <p:nvPr>
            <p:ph type="pic" sz="quarter" idx="19"/>
          </p:nvPr>
        </p:nvSpPr>
        <p:spPr>
          <a:xfrm>
            <a:off x="0" y="4338000"/>
            <a:ext cx="7308002" cy="2520000"/>
          </a:xfrm>
          <a:noFill/>
        </p:spPr>
        <p:txBody>
          <a:bodyPr tIns="72000"/>
          <a:lstStyle>
            <a:lvl1pPr marL="0" indent="0" algn="ctr">
              <a:buNone/>
              <a:defRPr>
                <a:solidFill>
                  <a:schemeClr val="tx2"/>
                </a:solidFill>
              </a:defRPr>
            </a:lvl1pPr>
          </a:lstStyle>
          <a:p>
            <a:endParaRPr lang="en-GB" dirty="0"/>
          </a:p>
        </p:txBody>
      </p:sp>
    </p:spTree>
    <p:extLst>
      <p:ext uri="{BB962C8B-B14F-4D97-AF65-F5344CB8AC3E}">
        <p14:creationId xmlns:p14="http://schemas.microsoft.com/office/powerpoint/2010/main" val="117051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and image lef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p:nvPr>
        </p:nvSpPr>
        <p:spPr>
          <a:xfrm>
            <a:off x="756001" y="2483997"/>
            <a:ext cx="6552000" cy="1638003"/>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p:nvPr>
        </p:nvSpPr>
        <p:spPr>
          <a:xfrm>
            <a:off x="756001" y="1745998"/>
            <a:ext cx="6552000" cy="612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755999"/>
            <a:ext cx="6552000" cy="972000"/>
          </a:xfrm>
        </p:spPr>
        <p:txBody>
          <a:bodyPr anchor="t"/>
          <a:lstStyle>
            <a:lvl1pPr algn="l">
              <a:lnSpc>
                <a:spcPts val="3900"/>
              </a:lnSpc>
              <a:defRPr sz="3600" baseline="0">
                <a:solidFill>
                  <a:schemeClr val="bg1"/>
                </a:solidFill>
              </a:defRPr>
            </a:lvl1pPr>
          </a:lstStyle>
          <a:p>
            <a:r>
              <a:rPr lang="en-GB" dirty="0"/>
              <a:t>Click to edit Master title style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13" name="Picture Placeholder 7">
            <a:extLst>
              <a:ext uri="{FF2B5EF4-FFF2-40B4-BE49-F238E27FC236}">
                <a16:creationId xmlns:a16="http://schemas.microsoft.com/office/drawing/2014/main" id="{652B32C5-E5E4-4170-BFBA-A92D477714D6}"/>
              </a:ext>
            </a:extLst>
          </p:cNvPr>
          <p:cNvSpPr>
            <a:spLocks noGrp="1"/>
          </p:cNvSpPr>
          <p:nvPr>
            <p:ph type="pic" sz="quarter" idx="19"/>
          </p:nvPr>
        </p:nvSpPr>
        <p:spPr>
          <a:xfrm>
            <a:off x="0" y="4338000"/>
            <a:ext cx="7308002" cy="2520000"/>
          </a:xfrm>
          <a:noFill/>
        </p:spPr>
        <p:txBody>
          <a:bodyPr tIns="72000"/>
          <a:lstStyle>
            <a:lvl1pPr marL="0" indent="0" algn="ctr">
              <a:buNone/>
              <a:defRPr>
                <a:solidFill>
                  <a:schemeClr val="tx2"/>
                </a:solidFill>
              </a:defRPr>
            </a:lvl1pPr>
          </a:lstStyle>
          <a:p>
            <a:endParaRPr lang="en-GB" dirty="0"/>
          </a:p>
        </p:txBody>
      </p:sp>
    </p:spTree>
    <p:extLst>
      <p:ext uri="{BB962C8B-B14F-4D97-AF65-F5344CB8AC3E}">
        <p14:creationId xmlns:p14="http://schemas.microsoft.com/office/powerpoint/2010/main" val="213222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and image lef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p:nvPr>
        </p:nvSpPr>
        <p:spPr>
          <a:xfrm>
            <a:off x="756001" y="2483996"/>
            <a:ext cx="6552000" cy="1638003"/>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p:nvPr>
        </p:nvSpPr>
        <p:spPr>
          <a:xfrm>
            <a:off x="756001" y="1745998"/>
            <a:ext cx="6552000" cy="612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755999"/>
            <a:ext cx="6552000" cy="972000"/>
          </a:xfrm>
        </p:spPr>
        <p:txBody>
          <a:bodyPr anchor="t"/>
          <a:lstStyle>
            <a:lvl1pPr algn="l">
              <a:lnSpc>
                <a:spcPts val="3900"/>
              </a:lnSpc>
              <a:defRPr sz="3600" baseline="0">
                <a:solidFill>
                  <a:schemeClr val="bg1"/>
                </a:solidFill>
              </a:defRPr>
            </a:lvl1pPr>
          </a:lstStyle>
          <a:p>
            <a:r>
              <a:rPr lang="en-GB" dirty="0"/>
              <a:t>Click to edit Master title style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13" name="Picture Placeholder 7">
            <a:extLst>
              <a:ext uri="{FF2B5EF4-FFF2-40B4-BE49-F238E27FC236}">
                <a16:creationId xmlns:a16="http://schemas.microsoft.com/office/drawing/2014/main" id="{1E363ADC-969E-44FB-8CAC-B3FA512AF6E5}"/>
              </a:ext>
            </a:extLst>
          </p:cNvPr>
          <p:cNvSpPr>
            <a:spLocks noGrp="1"/>
          </p:cNvSpPr>
          <p:nvPr>
            <p:ph type="pic" sz="quarter" idx="19"/>
          </p:nvPr>
        </p:nvSpPr>
        <p:spPr>
          <a:xfrm>
            <a:off x="0" y="4338000"/>
            <a:ext cx="7308002" cy="2520000"/>
          </a:xfrm>
          <a:noFill/>
        </p:spPr>
        <p:txBody>
          <a:bodyPr tIns="72000"/>
          <a:lstStyle>
            <a:lvl1pPr marL="0" indent="0" algn="ctr">
              <a:buNone/>
              <a:defRPr>
                <a:solidFill>
                  <a:schemeClr val="tx2"/>
                </a:solidFill>
              </a:defRPr>
            </a:lvl1pPr>
          </a:lstStyle>
          <a:p>
            <a:endParaRPr lang="en-GB" dirty="0"/>
          </a:p>
        </p:txBody>
      </p:sp>
    </p:spTree>
    <p:extLst>
      <p:ext uri="{BB962C8B-B14F-4D97-AF65-F5344CB8AC3E}">
        <p14:creationId xmlns:p14="http://schemas.microsoft.com/office/powerpoint/2010/main" val="350113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full dark-grey">
    <p:bg>
      <p:bgPr>
        <a:solidFill>
          <a:srgbClr val="1E2328"/>
        </a:solidFill>
        <a:effectLst/>
      </p:bgPr>
    </p:bg>
    <p:spTree>
      <p:nvGrpSpPr>
        <p:cNvPr id="1" name=""/>
        <p:cNvGrpSpPr/>
        <p:nvPr/>
      </p:nvGrpSpPr>
      <p:grpSpPr>
        <a:xfrm>
          <a:off x="0" y="0"/>
          <a:ext cx="0" cy="0"/>
          <a:chOff x="0" y="0"/>
          <a:chExt cx="0" cy="0"/>
        </a:xfrm>
      </p:grpSpPr>
      <p:pic>
        <p:nvPicPr>
          <p:cNvPr id="9" name="Picture 8" descr="A picture containing night sky&#10;&#10;Description automatically generated">
            <a:extLst>
              <a:ext uri="{FF2B5EF4-FFF2-40B4-BE49-F238E27FC236}">
                <a16:creationId xmlns:a16="http://schemas.microsoft.com/office/drawing/2014/main" id="{11DF5169-9597-4A23-B708-B34F7AD7FA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2088000"/>
            <a:ext cx="5435250" cy="1116000"/>
          </a:xfrm>
        </p:spPr>
        <p:txBody>
          <a:bodyPr anchor="t"/>
          <a:lstStyle>
            <a:lvl1pPr algn="l">
              <a:lnSpc>
                <a:spcPts val="4800"/>
              </a:lnSpc>
              <a:defRPr sz="4500" baseline="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p:nvPr>
        </p:nvSpPr>
        <p:spPr>
          <a:xfrm>
            <a:off x="756000" y="3923998"/>
            <a:ext cx="543525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GB" dirty="0"/>
              <a:t>Faculty / </a:t>
            </a:r>
            <a:r>
              <a:rPr lang="en-GB" dirty="0" err="1"/>
              <a:t>Departement</a:t>
            </a:r>
            <a:r>
              <a:rPr lang="en-GB" dirty="0"/>
              <a:t> name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3073185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peziod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75DD-39D4-49C7-B182-5AF91A2CFA21}"/>
              </a:ext>
            </a:extLst>
          </p:cNvPr>
          <p:cNvSpPr>
            <a:spLocks noGrp="1"/>
          </p:cNvSpPr>
          <p:nvPr>
            <p:ph type="title"/>
          </p:nvPr>
        </p:nvSpPr>
        <p:spPr>
          <a:xfrm>
            <a:off x="756001" y="-1228444"/>
            <a:ext cx="9430363" cy="972000"/>
          </a:xfrm>
        </p:spPr>
        <p:txBody>
          <a:bodyPr/>
          <a:lstStyle>
            <a:lvl1pPr>
              <a:defRPr>
                <a:solidFill>
                  <a:srgbClr val="F0F0F0"/>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8AE49C5B-FE5A-4277-80CC-25C5F96B4D82}"/>
              </a:ext>
            </a:extLst>
          </p:cNvPr>
          <p:cNvSpPr>
            <a:spLocks noGrp="1"/>
          </p:cNvSpPr>
          <p:nvPr>
            <p:ph type="dt" sz="half" idx="10"/>
          </p:nvPr>
        </p:nvSpPr>
        <p:spPr/>
        <p:txBody>
          <a:bodyPr/>
          <a:lstStyle/>
          <a:p>
            <a:fld id="{E16DB134-A740-47D9-9359-CFD0405A8817}" type="datetimeFigureOut">
              <a:rPr lang="en-GB" smtClean="0"/>
              <a:pPr/>
              <a:t>26/04/2022</a:t>
            </a:fld>
            <a:endParaRPr lang="en-GB" dirty="0"/>
          </a:p>
        </p:txBody>
      </p:sp>
      <p:sp>
        <p:nvSpPr>
          <p:cNvPr id="4" name="Footer Placeholder 3">
            <a:extLst>
              <a:ext uri="{FF2B5EF4-FFF2-40B4-BE49-F238E27FC236}">
                <a16:creationId xmlns:a16="http://schemas.microsoft.com/office/drawing/2014/main" id="{E10F24DF-111D-44C2-926E-B659679B0768}"/>
              </a:ext>
            </a:extLst>
          </p:cNvPr>
          <p:cNvSpPr>
            <a:spLocks noGrp="1"/>
          </p:cNvSpPr>
          <p:nvPr>
            <p:ph type="ftr" sz="quarter" idx="11"/>
          </p:nvPr>
        </p:nvSpPr>
        <p:spPr>
          <a:xfrm>
            <a:off x="1572518" y="7020000"/>
            <a:ext cx="4237202" cy="180000"/>
          </a:xfrm>
        </p:spPr>
        <p:txBody>
          <a:bodyPr/>
          <a:lstStyle>
            <a:lvl1pPr>
              <a:defRPr>
                <a:solidFill>
                  <a:srgbClr val="F0F0F0"/>
                </a:solidFill>
              </a:defRPr>
            </a:lvl1pPr>
          </a:lstStyle>
          <a:p>
            <a:endParaRPr lang="en-GB" dirty="0"/>
          </a:p>
        </p:txBody>
      </p:sp>
      <p:sp>
        <p:nvSpPr>
          <p:cNvPr id="5" name="Slide Number Placeholder 4">
            <a:extLst>
              <a:ext uri="{FF2B5EF4-FFF2-40B4-BE49-F238E27FC236}">
                <a16:creationId xmlns:a16="http://schemas.microsoft.com/office/drawing/2014/main" id="{142731B8-CF9D-4087-969A-B258FB1F0D71}"/>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7" name="Trapezoid 6">
            <a:extLst>
              <a:ext uri="{FF2B5EF4-FFF2-40B4-BE49-F238E27FC236}">
                <a16:creationId xmlns:a16="http://schemas.microsoft.com/office/drawing/2014/main" id="{492A76A6-660E-4020-934B-AE36CC191DC2}"/>
              </a:ext>
            </a:extLst>
          </p:cNvPr>
          <p:cNvSpPr/>
          <p:nvPr userDrawn="1"/>
        </p:nvSpPr>
        <p:spPr>
          <a:xfrm rot="5400000">
            <a:off x="2049545" y="459000"/>
            <a:ext cx="3312000" cy="5886000"/>
          </a:xfrm>
          <a:prstGeom prst="trapezoid">
            <a:avLst>
              <a:gd name="adj" fmla="val 8665"/>
            </a:avLst>
          </a:prstGeom>
          <a:solidFill>
            <a:schemeClr val="bg1"/>
          </a:solidFill>
          <a:ln>
            <a:noFill/>
          </a:ln>
          <a:effectLst>
            <a:outerShdw blurRad="508000" dist="1155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38886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peziod blac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75DD-39D4-49C7-B182-5AF91A2CFA21}"/>
              </a:ext>
            </a:extLst>
          </p:cNvPr>
          <p:cNvSpPr>
            <a:spLocks noGrp="1"/>
          </p:cNvSpPr>
          <p:nvPr>
            <p:ph type="title"/>
          </p:nvPr>
        </p:nvSpPr>
        <p:spPr>
          <a:xfrm>
            <a:off x="756001" y="-1228444"/>
            <a:ext cx="9430363" cy="972000"/>
          </a:xfrm>
        </p:spPr>
        <p:txBody>
          <a:bodyPr/>
          <a:lstStyle>
            <a:lvl1pPr>
              <a:defRPr>
                <a:solidFill>
                  <a:srgbClr val="F0F0F0"/>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8AE49C5B-FE5A-4277-80CC-25C5F96B4D82}"/>
              </a:ext>
            </a:extLst>
          </p:cNvPr>
          <p:cNvSpPr>
            <a:spLocks noGrp="1"/>
          </p:cNvSpPr>
          <p:nvPr>
            <p:ph type="dt" sz="half" idx="10"/>
          </p:nvPr>
        </p:nvSpPr>
        <p:spPr/>
        <p:txBody>
          <a:bodyPr/>
          <a:lstStyle/>
          <a:p>
            <a:fld id="{E16DB134-A740-47D9-9359-CFD0405A8817}" type="datetimeFigureOut">
              <a:rPr lang="en-GB" smtClean="0"/>
              <a:pPr/>
              <a:t>26/04/2022</a:t>
            </a:fld>
            <a:endParaRPr lang="en-GB" dirty="0"/>
          </a:p>
        </p:txBody>
      </p:sp>
      <p:sp>
        <p:nvSpPr>
          <p:cNvPr id="4" name="Footer Placeholder 3">
            <a:extLst>
              <a:ext uri="{FF2B5EF4-FFF2-40B4-BE49-F238E27FC236}">
                <a16:creationId xmlns:a16="http://schemas.microsoft.com/office/drawing/2014/main" id="{E10F24DF-111D-44C2-926E-B659679B0768}"/>
              </a:ext>
            </a:extLst>
          </p:cNvPr>
          <p:cNvSpPr>
            <a:spLocks noGrp="1"/>
          </p:cNvSpPr>
          <p:nvPr>
            <p:ph type="ftr" sz="quarter" idx="11"/>
          </p:nvPr>
        </p:nvSpPr>
        <p:spPr>
          <a:xfrm>
            <a:off x="1572518" y="7020000"/>
            <a:ext cx="4237202" cy="180000"/>
          </a:xfrm>
        </p:spPr>
        <p:txBody>
          <a:bodyPr/>
          <a:lstStyle>
            <a:lvl1pPr>
              <a:defRPr>
                <a:solidFill>
                  <a:srgbClr val="F0F0F0"/>
                </a:solidFill>
              </a:defRPr>
            </a:lvl1pPr>
          </a:lstStyle>
          <a:p>
            <a:endParaRPr lang="en-GB" dirty="0"/>
          </a:p>
        </p:txBody>
      </p:sp>
      <p:sp>
        <p:nvSpPr>
          <p:cNvPr id="5" name="Slide Number Placeholder 4">
            <a:extLst>
              <a:ext uri="{FF2B5EF4-FFF2-40B4-BE49-F238E27FC236}">
                <a16:creationId xmlns:a16="http://schemas.microsoft.com/office/drawing/2014/main" id="{142731B8-CF9D-4087-969A-B258FB1F0D71}"/>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7" name="Text Placeholder 15">
            <a:extLst>
              <a:ext uri="{FF2B5EF4-FFF2-40B4-BE49-F238E27FC236}">
                <a16:creationId xmlns:a16="http://schemas.microsoft.com/office/drawing/2014/main" id="{EB450F60-1EAC-4785-AEBF-F69AB77BA5BD}"/>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8" name="Trapezoid 7">
            <a:extLst>
              <a:ext uri="{FF2B5EF4-FFF2-40B4-BE49-F238E27FC236}">
                <a16:creationId xmlns:a16="http://schemas.microsoft.com/office/drawing/2014/main" id="{372C8598-E7D8-4BBC-9F17-9D08987A86A0}"/>
              </a:ext>
            </a:extLst>
          </p:cNvPr>
          <p:cNvSpPr/>
          <p:nvPr userDrawn="1"/>
        </p:nvSpPr>
        <p:spPr>
          <a:xfrm rot="5400000">
            <a:off x="2049545" y="459000"/>
            <a:ext cx="3312000" cy="5886000"/>
          </a:xfrm>
          <a:prstGeom prst="trapezoid">
            <a:avLst>
              <a:gd name="adj" fmla="val 8665"/>
            </a:avLst>
          </a:prstGeom>
          <a:solidFill>
            <a:schemeClr val="accent5"/>
          </a:solidFill>
          <a:ln>
            <a:noFill/>
          </a:ln>
          <a:effectLst>
            <a:outerShdw blurRad="508000" dist="1155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01727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peziod dark-grey">
    <p:bg>
      <p:bgPr>
        <a:solidFill>
          <a:srgbClr val="1E232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75DD-39D4-49C7-B182-5AF91A2CFA21}"/>
              </a:ext>
            </a:extLst>
          </p:cNvPr>
          <p:cNvSpPr>
            <a:spLocks noGrp="1"/>
          </p:cNvSpPr>
          <p:nvPr>
            <p:ph type="title"/>
          </p:nvPr>
        </p:nvSpPr>
        <p:spPr>
          <a:xfrm>
            <a:off x="756001" y="-1228444"/>
            <a:ext cx="9430363" cy="972000"/>
          </a:xfrm>
        </p:spPr>
        <p:txBody>
          <a:bodyPr/>
          <a:lstStyle>
            <a:lvl1pPr>
              <a:defRPr>
                <a:solidFill>
                  <a:srgbClr val="F0F0F0"/>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8AE49C5B-FE5A-4277-80CC-25C5F96B4D82}"/>
              </a:ext>
            </a:extLst>
          </p:cNvPr>
          <p:cNvSpPr>
            <a:spLocks noGrp="1"/>
          </p:cNvSpPr>
          <p:nvPr>
            <p:ph type="dt" sz="half" idx="10"/>
          </p:nvPr>
        </p:nvSpPr>
        <p:spPr/>
        <p:txBody>
          <a:bodyPr/>
          <a:lstStyle/>
          <a:p>
            <a:fld id="{E16DB134-A740-47D9-9359-CFD0405A8817}" type="datetimeFigureOut">
              <a:rPr lang="en-GB" smtClean="0"/>
              <a:pPr/>
              <a:t>26/04/2022</a:t>
            </a:fld>
            <a:endParaRPr lang="en-GB" dirty="0"/>
          </a:p>
        </p:txBody>
      </p:sp>
      <p:sp>
        <p:nvSpPr>
          <p:cNvPr id="4" name="Footer Placeholder 3">
            <a:extLst>
              <a:ext uri="{FF2B5EF4-FFF2-40B4-BE49-F238E27FC236}">
                <a16:creationId xmlns:a16="http://schemas.microsoft.com/office/drawing/2014/main" id="{E10F24DF-111D-44C2-926E-B659679B0768}"/>
              </a:ext>
            </a:extLst>
          </p:cNvPr>
          <p:cNvSpPr>
            <a:spLocks noGrp="1"/>
          </p:cNvSpPr>
          <p:nvPr>
            <p:ph type="ftr" sz="quarter" idx="11"/>
          </p:nvPr>
        </p:nvSpPr>
        <p:spPr>
          <a:xfrm>
            <a:off x="1572518" y="7020000"/>
            <a:ext cx="4237202" cy="180000"/>
          </a:xfrm>
        </p:spPr>
        <p:txBody>
          <a:bodyPr/>
          <a:lstStyle>
            <a:lvl1pPr>
              <a:defRPr>
                <a:solidFill>
                  <a:srgbClr val="F0F0F0"/>
                </a:solidFill>
              </a:defRPr>
            </a:lvl1pPr>
          </a:lstStyle>
          <a:p>
            <a:endParaRPr lang="en-GB" dirty="0"/>
          </a:p>
        </p:txBody>
      </p:sp>
      <p:sp>
        <p:nvSpPr>
          <p:cNvPr id="5" name="Slide Number Placeholder 4">
            <a:extLst>
              <a:ext uri="{FF2B5EF4-FFF2-40B4-BE49-F238E27FC236}">
                <a16:creationId xmlns:a16="http://schemas.microsoft.com/office/drawing/2014/main" id="{142731B8-CF9D-4087-969A-B258FB1F0D71}"/>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7" name="Text Placeholder 15">
            <a:extLst>
              <a:ext uri="{FF2B5EF4-FFF2-40B4-BE49-F238E27FC236}">
                <a16:creationId xmlns:a16="http://schemas.microsoft.com/office/drawing/2014/main" id="{C8F9B459-5A83-4693-9CA8-7F0882C07AF6}"/>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
        <p:nvSpPr>
          <p:cNvPr id="8" name="Trapezoid 7">
            <a:extLst>
              <a:ext uri="{FF2B5EF4-FFF2-40B4-BE49-F238E27FC236}">
                <a16:creationId xmlns:a16="http://schemas.microsoft.com/office/drawing/2014/main" id="{389278E7-4835-444F-BCB0-3F563347AA78}"/>
              </a:ext>
            </a:extLst>
          </p:cNvPr>
          <p:cNvSpPr/>
          <p:nvPr userDrawn="1"/>
        </p:nvSpPr>
        <p:spPr>
          <a:xfrm rot="5400000">
            <a:off x="2049545" y="459000"/>
            <a:ext cx="3312000" cy="5886000"/>
          </a:xfrm>
          <a:prstGeom prst="trapezoid">
            <a:avLst>
              <a:gd name="adj" fmla="val 8665"/>
            </a:avLst>
          </a:prstGeom>
          <a:solidFill>
            <a:schemeClr val="accent5"/>
          </a:solidFill>
          <a:ln>
            <a:noFill/>
          </a:ln>
          <a:effectLst>
            <a:outerShdw blurRad="508000" dist="1155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8399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full grey">
    <p:bg>
      <p:bgPr>
        <a:solidFill>
          <a:schemeClr val="bg2"/>
        </a:solidFill>
        <a:effectLst/>
      </p:bgPr>
    </p:bg>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62BE9F50-B6D4-4A43-AEC2-FE21FFFD5F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1228444"/>
            <a:ext cx="6552000" cy="972000"/>
          </a:xfrm>
        </p:spPr>
        <p:txBody>
          <a:bodyPr anchor="t"/>
          <a:lstStyle>
            <a:lvl1pPr algn="l">
              <a:lnSpc>
                <a:spcPts val="3900"/>
              </a:lnSpc>
              <a:defRPr sz="3600" baseline="0">
                <a:solidFill>
                  <a:schemeClr val="tx1"/>
                </a:solidFill>
              </a:defRPr>
            </a:lvl1pPr>
          </a:lstStyle>
          <a:p>
            <a:r>
              <a:rPr lang="en-GB" dirty="0"/>
              <a:t>Click to edit Master title style</a:t>
            </a:r>
          </a:p>
        </p:txBody>
      </p:sp>
      <p:sp>
        <p:nvSpPr>
          <p:cNvPr id="7" name="Text Placeholder 15">
            <a:extLst>
              <a:ext uri="{FF2B5EF4-FFF2-40B4-BE49-F238E27FC236}">
                <a16:creationId xmlns:a16="http://schemas.microsoft.com/office/drawing/2014/main" id="{09114261-83E6-4941-9818-2CE1A1C0F594}"/>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3608971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 full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52B32C5-E5E4-4170-BFBA-A92D477714D6}"/>
              </a:ext>
            </a:extLst>
          </p:cNvPr>
          <p:cNvSpPr>
            <a:spLocks noGrp="1"/>
          </p:cNvSpPr>
          <p:nvPr>
            <p:ph type="pic" sz="quarter" idx="19"/>
          </p:nvPr>
        </p:nvSpPr>
        <p:spPr>
          <a:xfrm>
            <a:off x="0" y="0"/>
            <a:ext cx="12192000" cy="6858000"/>
          </a:xfrm>
          <a:blipFill>
            <a:blip r:embed="rId2"/>
            <a:stretch>
              <a:fillRect/>
            </a:stretch>
          </a:blipFill>
        </p:spPr>
        <p:txBody>
          <a:bodyPr tIns="72000"/>
          <a:lstStyle>
            <a:lvl1pPr marL="0" indent="0" algn="ctr">
              <a:buNone/>
              <a:defRPr>
                <a:solidFill>
                  <a:schemeClr val="tx2"/>
                </a:solidFill>
              </a:defRPr>
            </a:lvl1pPr>
          </a:lstStyle>
          <a:p>
            <a:endParaRPr lang="en-GB"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1228444"/>
            <a:ext cx="6552000" cy="972000"/>
          </a:xfrm>
        </p:spPr>
        <p:txBody>
          <a:bodyPr anchor="t"/>
          <a:lstStyle>
            <a:lvl1pPr algn="l">
              <a:lnSpc>
                <a:spcPts val="3900"/>
              </a:lnSpc>
              <a:defRPr sz="3600" baseline="0">
                <a:solidFill>
                  <a:srgbClr val="F0F0F0"/>
                </a:solidFill>
              </a:defRPr>
            </a:lvl1pPr>
          </a:lstStyle>
          <a:p>
            <a:r>
              <a:rPr lang="en-GB" dirty="0"/>
              <a:t>Click to edit Master title style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1855453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 full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8BC7AC3E-A0BB-4C77-BD5C-7FB80FE2A0D9}"/>
              </a:ext>
            </a:extLst>
          </p:cNvPr>
          <p:cNvSpPr>
            <a:spLocks noGrp="1"/>
          </p:cNvSpPr>
          <p:nvPr>
            <p:ph type="pic" sz="quarter" idx="19"/>
          </p:nvPr>
        </p:nvSpPr>
        <p:spPr>
          <a:xfrm>
            <a:off x="0" y="0"/>
            <a:ext cx="12192000" cy="6858000"/>
          </a:xfrm>
          <a:blipFill>
            <a:blip r:embed="rId2"/>
            <a:stretch>
              <a:fillRect/>
            </a:stretch>
          </a:blipFill>
        </p:spPr>
        <p:txBody>
          <a:bodyPr tIns="72000"/>
          <a:lstStyle>
            <a:lvl1pPr marL="0" indent="0" algn="ctr">
              <a:buNone/>
              <a:defRPr>
                <a:solidFill>
                  <a:schemeClr val="tx2"/>
                </a:solidFill>
              </a:defRPr>
            </a:lvl1pPr>
          </a:lstStyle>
          <a:p>
            <a:endParaRPr lang="en-GB"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p:nvPr>
        </p:nvSpPr>
        <p:spPr>
          <a:xfrm>
            <a:off x="756001" y="-1228444"/>
            <a:ext cx="6552000" cy="972000"/>
          </a:xfrm>
        </p:spPr>
        <p:txBody>
          <a:bodyPr anchor="t"/>
          <a:lstStyle>
            <a:lvl1pPr algn="l">
              <a:lnSpc>
                <a:spcPts val="3900"/>
              </a:lnSpc>
              <a:defRPr sz="3600" baseline="0">
                <a:solidFill>
                  <a:srgbClr val="F0F0F0"/>
                </a:solidFill>
              </a:defRPr>
            </a:lvl1pPr>
          </a:lstStyle>
          <a:p>
            <a:r>
              <a:rPr lang="en-GB" dirty="0"/>
              <a:t>Click to edit Master title style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893013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
    <p:spTree>
      <p:nvGrpSpPr>
        <p:cNvPr id="1" name=""/>
        <p:cNvGrpSpPr/>
        <p:nvPr/>
      </p:nvGrpSpPr>
      <p:grpSpPr>
        <a:xfrm>
          <a:off x="0" y="0"/>
          <a:ext cx="0" cy="0"/>
          <a:chOff x="0" y="0"/>
          <a:chExt cx="0" cy="0"/>
        </a:xfrm>
      </p:grpSpPr>
      <p:pic>
        <p:nvPicPr>
          <p:cNvPr id="7" name="Titelslide-Wit-02">
            <a:hlinkClick r:id="" action="ppaction://media"/>
            <a:extLst>
              <a:ext uri="{FF2B5EF4-FFF2-40B4-BE49-F238E27FC236}">
                <a16:creationId xmlns:a16="http://schemas.microsoft.com/office/drawing/2014/main" id="{FFBF3DB2-0B3D-4132-A1BE-10C56652377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972000"/>
          </a:xfrm>
        </p:spPr>
        <p:txBody>
          <a:bodyPr anchor="t"/>
          <a:lstStyle>
            <a:lvl1pPr algn="l">
              <a:lnSpc>
                <a:spcPts val="3900"/>
              </a:lnSpc>
              <a:defRPr sz="3600" baseline="0"/>
            </a:lvl1pPr>
          </a:lstStyle>
          <a:p>
            <a:endParaRPr lang="en-GB"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a:t>
            </a:r>
            <a:br>
              <a:rPr lang="en-GB" dirty="0"/>
            </a:br>
            <a:r>
              <a:rPr lang="en-GB" dirty="0"/>
              <a:t>Faculty	/ Department </a:t>
            </a:r>
            <a:br>
              <a:rPr lang="en-GB" dirty="0"/>
            </a:br>
            <a:r>
              <a:rPr lang="en-GB" dirty="0"/>
              <a:t>Mail address</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GB" dirty="0"/>
              <a:t>.</a:t>
            </a:r>
          </a:p>
        </p:txBody>
      </p:sp>
      <p:sp>
        <p:nvSpPr>
          <p:cNvPr id="9" name="Tekstvak 9">
            <a:extLst>
              <a:ext uri="{FF2B5EF4-FFF2-40B4-BE49-F238E27FC236}">
                <a16:creationId xmlns:a16="http://schemas.microsoft.com/office/drawing/2014/main" id="{F3746769-51BF-431D-839F-838A730E5E17}"/>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19309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2" name="TitelSlide-Zwart-02">
            <a:hlinkClick r:id="" action="ppaction://media"/>
            <a:extLst>
              <a:ext uri="{FF2B5EF4-FFF2-40B4-BE49-F238E27FC236}">
                <a16:creationId xmlns:a16="http://schemas.microsoft.com/office/drawing/2014/main" id="{D448B6D3-D60B-4A55-8C71-B4DF77F849E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GB" dirty="0"/>
              <a:t>.</a:t>
            </a:r>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p:nvPr>
        </p:nvSpPr>
        <p:spPr>
          <a:xfrm>
            <a:off x="756000" y="3132000"/>
            <a:ext cx="5435250" cy="972000"/>
          </a:xfrm>
        </p:spPr>
        <p:txBody>
          <a:bodyPr anchor="t"/>
          <a:lstStyle>
            <a:lvl1pPr algn="l">
              <a:lnSpc>
                <a:spcPts val="3900"/>
              </a:lnSpc>
              <a:defRPr sz="3600" baseline="0">
                <a:solidFill>
                  <a:schemeClr val="bg1"/>
                </a:solidFill>
              </a:defRPr>
            </a:lvl1pPr>
          </a:lstStyle>
          <a:p>
            <a:endParaRPr lang="en-GB"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a:t>
            </a:r>
            <a:br>
              <a:rPr lang="en-GB" dirty="0"/>
            </a:br>
            <a:r>
              <a:rPr lang="en-GB" dirty="0"/>
              <a:t>Faculty	/ Department </a:t>
            </a:r>
            <a:br>
              <a:rPr lang="en-GB" dirty="0"/>
            </a:br>
            <a:r>
              <a:rPr lang="en-GB" dirty="0"/>
              <a:t>Mail address</a:t>
            </a:r>
          </a:p>
        </p:txBody>
      </p:sp>
      <p:sp>
        <p:nvSpPr>
          <p:cNvPr id="9" name="Tekstvak 9">
            <a:extLst>
              <a:ext uri="{FF2B5EF4-FFF2-40B4-BE49-F238E27FC236}">
                <a16:creationId xmlns:a16="http://schemas.microsoft.com/office/drawing/2014/main" id="{728DD36F-1DAD-419D-8E1D-42C26D1E9DA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10569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grey">
    <p:bg>
      <p:bgPr>
        <a:solidFill>
          <a:schemeClr val="bg2"/>
        </a:solidFill>
        <a:effectLst/>
      </p:bgPr>
    </p:bg>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56F11914-7D84-428E-B835-BAB5CBA5FA38}"/>
              </a:ext>
            </a:extLst>
          </p:cNvPr>
          <p:cNvSpPr>
            <a:spLocks noGrp="1"/>
          </p:cNvSpPr>
          <p:nvPr>
            <p:ph type="pic" sz="quarter" idx="16"/>
          </p:nvPr>
        </p:nvSpPr>
        <p:spPr>
          <a:xfrm>
            <a:off x="0" y="0"/>
            <a:ext cx="12192000" cy="6858000"/>
          </a:xfrm>
          <a:blipFill>
            <a:blip r:embed="rId2"/>
            <a:stretch>
              <a:fillRect/>
            </a:stretch>
          </a:blipFill>
        </p:spPr>
        <p:txBody>
          <a:bodyPr tIns="72000"/>
          <a:lstStyle>
            <a:lvl1pPr marL="0" indent="0" algn="ctr">
              <a:buNone/>
              <a:defRPr>
                <a:solidFill>
                  <a:schemeClr val="tx2"/>
                </a:solidFill>
              </a:defRPr>
            </a:lvl1pPr>
          </a:lstStyle>
          <a:p>
            <a:endParaRPr lang="en-GB"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972000"/>
          </a:xfrm>
        </p:spPr>
        <p:txBody>
          <a:bodyPr anchor="t"/>
          <a:lstStyle>
            <a:lvl1pPr algn="l">
              <a:lnSpc>
                <a:spcPts val="3900"/>
              </a:lnSpc>
              <a:defRPr sz="3600" baseline="0"/>
            </a:lvl1pPr>
          </a:lstStyle>
          <a:p>
            <a:endParaRPr lang="en-GB"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a:t>
            </a:r>
            <a:br>
              <a:rPr lang="en-GB" dirty="0"/>
            </a:br>
            <a:r>
              <a:rPr lang="en-GB" dirty="0"/>
              <a:t>Faculty	/ Department </a:t>
            </a:r>
            <a:br>
              <a:rPr lang="en-GB" dirty="0"/>
            </a:br>
            <a:r>
              <a:rPr lang="en-GB" dirty="0"/>
              <a:t>Mail address</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3775303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descr="A green light in the dark&#10;&#10;Description automatically generated with low confidence">
            <a:extLst>
              <a:ext uri="{FF2B5EF4-FFF2-40B4-BE49-F238E27FC236}">
                <a16:creationId xmlns:a16="http://schemas.microsoft.com/office/drawing/2014/main" id="{E750BC38-70BC-42C2-A398-2638744C88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972000"/>
          </a:xfrm>
        </p:spPr>
        <p:txBody>
          <a:bodyPr anchor="t"/>
          <a:lstStyle>
            <a:lvl1pPr algn="l">
              <a:lnSpc>
                <a:spcPts val="3900"/>
              </a:lnSpc>
              <a:defRPr sz="36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a:t>
            </a:r>
            <a:br>
              <a:rPr lang="en-GB" dirty="0"/>
            </a:br>
            <a:r>
              <a:rPr lang="en-GB" dirty="0"/>
              <a:t>Faculty	/ Department </a:t>
            </a:r>
            <a:br>
              <a:rPr lang="en-GB" dirty="0"/>
            </a:br>
            <a:r>
              <a:rPr lang="en-GB" dirty="0"/>
              <a:t>Mail address</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29366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Grey with image right">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endParaRPr lang="en-GB"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2088000"/>
            <a:ext cx="5435250" cy="1116000"/>
          </a:xfrm>
        </p:spPr>
        <p:txBody>
          <a:bodyPr anchor="t"/>
          <a:lstStyle>
            <a:lvl1pPr algn="l">
              <a:lnSpc>
                <a:spcPts val="4800"/>
              </a:lnSpc>
              <a:defRPr sz="4500" baseline="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p:nvPr>
        </p:nvSpPr>
        <p:spPr>
          <a:xfrm>
            <a:off x="756000" y="3923998"/>
            <a:ext cx="5435250" cy="1548000"/>
          </a:xfrm>
        </p:spPr>
        <p:txBody>
          <a:bodyPr/>
          <a:lstStyle>
            <a:lvl1pPr marL="0" indent="0" algn="l">
              <a:lnSpc>
                <a:spcPts val="2500"/>
              </a:lnSpc>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GB" dirty="0"/>
              <a:t>Faculty / </a:t>
            </a:r>
            <a:r>
              <a:rPr lang="en-GB" dirty="0" err="1"/>
              <a:t>Departement</a:t>
            </a:r>
            <a:r>
              <a:rPr lang="en-GB" dirty="0"/>
              <a:t> name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1228898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descr="A picture containing night sky&#10;&#10;Description automatically generated">
            <a:extLst>
              <a:ext uri="{FF2B5EF4-FFF2-40B4-BE49-F238E27FC236}">
                <a16:creationId xmlns:a16="http://schemas.microsoft.com/office/drawing/2014/main" id="{7D38C6EA-69C8-4A8F-BD51-33C203719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972000"/>
          </a:xfrm>
        </p:spPr>
        <p:txBody>
          <a:bodyPr anchor="t"/>
          <a:lstStyle>
            <a:lvl1pPr algn="l">
              <a:lnSpc>
                <a:spcPts val="3900"/>
              </a:lnSpc>
              <a:defRPr sz="36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a:t>
            </a:r>
            <a:br>
              <a:rPr lang="en-GB" dirty="0"/>
            </a:br>
            <a:r>
              <a:rPr lang="en-GB" dirty="0"/>
              <a:t>Faculty	/ Department </a:t>
            </a:r>
            <a:br>
              <a:rPr lang="en-GB" dirty="0"/>
            </a:br>
            <a:r>
              <a:rPr lang="en-GB" dirty="0"/>
              <a:t>Mail address</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GB" smtClean="0"/>
              <a:pPr/>
              <a:t>‹#›</a:t>
            </a:fld>
            <a:endParaRPr lang="en-GB"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351044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endParaRPr lang="en-GB"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2088000"/>
            <a:ext cx="5435250" cy="1116000"/>
          </a:xfrm>
        </p:spPr>
        <p:txBody>
          <a:bodyPr anchor="t"/>
          <a:lstStyle>
            <a:lvl1pPr algn="l">
              <a:lnSpc>
                <a:spcPts val="4800"/>
              </a:lnSpc>
              <a:defRPr sz="4500" baseline="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p:nvPr>
        </p:nvSpPr>
        <p:spPr>
          <a:xfrm>
            <a:off x="756000" y="3923998"/>
            <a:ext cx="543525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GB" dirty="0"/>
              <a:t>Faculty / </a:t>
            </a:r>
            <a:r>
              <a:rPr lang="en-GB" dirty="0" err="1"/>
              <a:t>Departement</a:t>
            </a:r>
            <a:r>
              <a:rPr lang="en-GB" dirty="0"/>
              <a:t> name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407280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right dark-grey">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endParaRPr lang="en-GB"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2088000"/>
            <a:ext cx="5435250" cy="1116000"/>
          </a:xfrm>
        </p:spPr>
        <p:txBody>
          <a:bodyPr anchor="t"/>
          <a:lstStyle>
            <a:lvl1pPr algn="l">
              <a:lnSpc>
                <a:spcPts val="4800"/>
              </a:lnSpc>
              <a:defRPr sz="4500" baseline="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p:nvPr>
        </p:nvSpPr>
        <p:spPr>
          <a:xfrm>
            <a:off x="756000" y="3923998"/>
            <a:ext cx="5435250" cy="1548000"/>
          </a:xfrm>
        </p:spPr>
        <p:txBody>
          <a:bodyPr/>
          <a:lstStyle>
            <a:lvl1pPr marL="0" indent="0" algn="l">
              <a:lnSpc>
                <a:spcPts val="2500"/>
              </a:lnSpc>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GB" dirty="0"/>
              <a:t>Faculty / </a:t>
            </a:r>
            <a:r>
              <a:rPr lang="en-GB" dirty="0" err="1"/>
              <a:t>Departement</a:t>
            </a:r>
            <a:r>
              <a:rPr lang="en-GB" dirty="0"/>
              <a:t> name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61705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7308000" cy="6858000"/>
          </a:xfrm>
          <a:solidFill>
            <a:schemeClr val="accent5"/>
          </a:solidFill>
        </p:spPr>
        <p:txBody>
          <a:bodyPr tIns="72000"/>
          <a:lstStyle>
            <a:lvl1pPr marL="0" indent="0" algn="ctr">
              <a:buNone/>
              <a:defRPr>
                <a:solidFill>
                  <a:schemeClr val="tx2"/>
                </a:solidFill>
              </a:defRPr>
            </a:lvl1pPr>
          </a:lstStyle>
          <a:p>
            <a:endParaRPr lang="en-GB"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2088000"/>
            <a:ext cx="5435250" cy="1116000"/>
          </a:xfrm>
        </p:spPr>
        <p:txBody>
          <a:bodyPr anchor="t"/>
          <a:lstStyle>
            <a:lvl1pPr algn="l">
              <a:lnSpc>
                <a:spcPts val="4800"/>
              </a:lnSpc>
              <a:defRPr sz="4500" baseline="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p:nvPr>
        </p:nvSpPr>
        <p:spPr>
          <a:xfrm>
            <a:off x="756000" y="3923998"/>
            <a:ext cx="5435250" cy="1548000"/>
          </a:xfrm>
        </p:spPr>
        <p:txBody>
          <a:bodyPr/>
          <a:lstStyle>
            <a:lvl1pPr marL="0" indent="0" algn="l">
              <a:lnSpc>
                <a:spcPts val="2500"/>
              </a:lnSpc>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GB" dirty="0"/>
              <a:t>Faculty / </a:t>
            </a:r>
            <a:r>
              <a:rPr lang="en-GB" dirty="0" err="1"/>
              <a:t>Departement</a:t>
            </a:r>
            <a:r>
              <a:rPr lang="en-GB" dirty="0"/>
              <a:t> name</a:t>
            </a:r>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756000"/>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GB" dirty="0"/>
              <a:t>.</a:t>
            </a:r>
          </a:p>
        </p:txBody>
      </p:sp>
    </p:spTree>
    <p:extLst>
      <p:ext uri="{BB962C8B-B14F-4D97-AF65-F5344CB8AC3E}">
        <p14:creationId xmlns:p14="http://schemas.microsoft.com/office/powerpoint/2010/main" val="4214656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4/26/2022</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4408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able of contents Grey">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CEF461F2-334B-4D87-9361-B4F258A81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GB" smtClean="0"/>
              <a:t>26/04/2022</a:t>
            </a:fld>
            <a:endParaRPr lang="en-GB"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GB" smtClean="0"/>
              <a:pPr/>
              <a:t>‹#›</a:t>
            </a:fld>
            <a:endParaRPr lang="en-GB" dirty="0"/>
          </a:p>
        </p:txBody>
      </p:sp>
      <p:sp>
        <p:nvSpPr>
          <p:cNvPr id="13" name="Text Placeholder 15">
            <a:extLst>
              <a:ext uri="{FF2B5EF4-FFF2-40B4-BE49-F238E27FC236}">
                <a16:creationId xmlns:a16="http://schemas.microsoft.com/office/drawing/2014/main" id="{8C63A99B-3FCD-4E31-95D1-0308A40AEC76}"/>
              </a:ext>
            </a:extLst>
          </p:cNvPr>
          <p:cNvSpPr>
            <a:spLocks noGrp="1"/>
          </p:cNvSpPr>
          <p:nvPr>
            <p:ph type="body" sz="quarter" idx="15" hasCustomPrompt="1"/>
          </p:nvPr>
        </p:nvSpPr>
        <p:spPr>
          <a:xfrm>
            <a:off x="10942365" y="756000"/>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GB" dirty="0"/>
              <a:t>.</a:t>
            </a:r>
          </a:p>
        </p:txBody>
      </p:sp>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755999"/>
            <a:ext cx="5435250" cy="936000"/>
          </a:xfrm>
        </p:spPr>
        <p:txBody>
          <a:bodyPr anchor="t"/>
          <a:lstStyle>
            <a:lvl1pPr algn="l">
              <a:lnSpc>
                <a:spcPts val="3900"/>
              </a:lnSpc>
              <a:defRPr sz="3600" baseline="0">
                <a:solidFill>
                  <a:schemeClr val="tx1"/>
                </a:solidFill>
              </a:defRPr>
            </a:lvl1pPr>
          </a:lstStyle>
          <a:p>
            <a:r>
              <a:rPr lang="en-GB" dirty="0"/>
              <a:t>Click to edit Master title style</a:t>
            </a:r>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1477383" y="2340000"/>
            <a:ext cx="4713867" cy="3204000"/>
          </a:xfrm>
        </p:spPr>
        <p:txBody>
          <a:bodyPr/>
          <a:lstStyle>
            <a:lvl1pPr marL="0" indent="0">
              <a:lnSpc>
                <a:spcPts val="2500"/>
              </a:lnSpc>
              <a:buFontTx/>
              <a:buNone/>
              <a:defRPr sz="2200">
                <a:solidFill>
                  <a:schemeClr val="tx1"/>
                </a:solidFill>
              </a:defRPr>
            </a:lvl1pPr>
          </a:lstStyle>
          <a:p>
            <a:pPr lvl="0"/>
            <a:r>
              <a:rPr lang="en-GB" dirty="0"/>
              <a:t>Text</a:t>
            </a:r>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756000" y="2340000"/>
            <a:ext cx="523721" cy="3204000"/>
          </a:xfrm>
        </p:spPr>
        <p:txBody>
          <a:bodyPr/>
          <a:lstStyle>
            <a:lvl1pPr marL="0" indent="0">
              <a:lnSpc>
                <a:spcPts val="2500"/>
              </a:lnSpc>
              <a:buFontTx/>
              <a:buNone/>
              <a:defRPr sz="2200">
                <a:solidFill>
                  <a:schemeClr val="tx1"/>
                </a:solidFill>
              </a:defRPr>
            </a:lvl1pPr>
          </a:lstStyle>
          <a:p>
            <a:pPr lvl="0"/>
            <a:r>
              <a:rPr lang="en-GB" dirty="0"/>
              <a:t>01.</a:t>
            </a:r>
          </a:p>
        </p:txBody>
      </p:sp>
    </p:spTree>
    <p:extLst>
      <p:ext uri="{BB962C8B-B14F-4D97-AF65-F5344CB8AC3E}">
        <p14:creationId xmlns:p14="http://schemas.microsoft.com/office/powerpoint/2010/main" val="250344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2.sv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png"/><Relationship Id="rId2" Type="http://schemas.openxmlformats.org/officeDocument/2006/relationships/slideLayout" Target="../slideLayouts/slideLayout22.xml"/><Relationship Id="rId16" Type="http://schemas.openxmlformats.org/officeDocument/2006/relationships/theme" Target="../theme/theme5.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42364" y="756000"/>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9430363" cy="972000"/>
          </a:xfrm>
          <a:prstGeom prst="rect">
            <a:avLst/>
          </a:prstGeom>
        </p:spPr>
        <p:txBody>
          <a:bodyPr vert="horz" lIns="0" tIns="0" rIns="0" bIns="0" rtlCol="0" anchor="t">
            <a:noAutofit/>
          </a:bodyPr>
          <a:lstStyle/>
          <a:p>
            <a:r>
              <a:rPr lang="en-GB" dirty="0"/>
              <a:t>Click to edit Master title style</a:t>
            </a:r>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Subtitle</a:t>
            </a:r>
          </a:p>
          <a:p>
            <a:pPr lvl="7"/>
            <a:r>
              <a:rPr lang="en-GB" baseline="0" dirty="0"/>
              <a:t>Standard paragraph</a:t>
            </a:r>
          </a:p>
          <a:p>
            <a:pPr lvl="8"/>
            <a:r>
              <a:rPr lang="en-GB" baseline="0" dirty="0"/>
              <a:t>Standard paragraph</a:t>
            </a:r>
            <a:endParaRPr lang="en-GB"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GB" smtClean="0"/>
              <a:pPr/>
              <a:t>26/04/2022</a:t>
            </a:fld>
            <a:endParaRPr lang="en-GB"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GB"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GB" smtClean="0"/>
              <a:pPr/>
              <a:t>‹#›</a:t>
            </a:fld>
            <a:endParaRPr lang="en-GB" dirty="0"/>
          </a:p>
        </p:txBody>
      </p:sp>
    </p:spTree>
    <p:extLst>
      <p:ext uri="{BB962C8B-B14F-4D97-AF65-F5344CB8AC3E}">
        <p14:creationId xmlns:p14="http://schemas.microsoft.com/office/powerpoint/2010/main" val="2554134743"/>
      </p:ext>
    </p:extLst>
  </p:cSld>
  <p:clrMap bg1="lt1" tx1="dk1" bg2="lt2" tx2="dk2" accent1="accent1" accent2="accent2" accent3="accent3" accent4="accent4" accent5="accent5" accent6="accent6" hlink="hlink" folHlink="folHlink"/>
  <p:sldLayoutIdLst>
    <p:sldLayoutId id="2147483663" r:id="rId1"/>
    <p:sldLayoutId id="2147483730" r:id="rId2"/>
    <p:sldLayoutId id="2147483770" r:id="rId3"/>
    <p:sldLayoutId id="2147483666" r:id="rId4"/>
    <p:sldLayoutId id="2147483733" r:id="rId5"/>
    <p:sldLayoutId id="2147483773" r:id="rId6"/>
    <p:sldLayoutId id="2147483669" r:id="rId7"/>
    <p:sldLayoutId id="2147483826" r:id="rId8"/>
  </p:sldLayoutIdLst>
  <p:txStyles>
    <p:title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rgbClr val="000000"/>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rgbClr val="000000"/>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rgbClr val="000000"/>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rgbClr val="000000"/>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rgbClr val="000000"/>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rgbClr val="000000"/>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756000"/>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9430363" cy="972000"/>
          </a:xfrm>
          <a:prstGeom prst="rect">
            <a:avLst/>
          </a:prstGeom>
        </p:spPr>
        <p:txBody>
          <a:bodyPr vert="horz" lIns="0" tIns="0" rIns="0" bIns="0" rtlCol="0" anchor="t">
            <a:noAutofit/>
          </a:bodyPr>
          <a:lstStyle/>
          <a:p>
            <a:r>
              <a:rPr lang="en-GB" dirty="0"/>
              <a:t>Click to edit Master title style</a:t>
            </a:r>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Subtitle</a:t>
            </a:r>
          </a:p>
          <a:p>
            <a:pPr lvl="7"/>
            <a:r>
              <a:rPr lang="en-GB" baseline="0" dirty="0"/>
              <a:t>Standard paragraph</a:t>
            </a:r>
          </a:p>
          <a:p>
            <a:pPr lvl="8"/>
            <a:r>
              <a:rPr lang="en-GB" baseline="0" dirty="0"/>
              <a:t>Standard paragraph</a:t>
            </a:r>
            <a:endParaRPr lang="en-GB"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GB" smtClean="0"/>
              <a:pPr/>
              <a:t>26/04/2022</a:t>
            </a:fld>
            <a:endParaRPr lang="en-GB"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GB"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GB" smtClean="0"/>
              <a:pPr/>
              <a:t>‹#›</a:t>
            </a:fld>
            <a:endParaRPr lang="en-GB" dirty="0"/>
          </a:p>
        </p:txBody>
      </p:sp>
    </p:spTree>
    <p:extLst>
      <p:ext uri="{BB962C8B-B14F-4D97-AF65-F5344CB8AC3E}">
        <p14:creationId xmlns:p14="http://schemas.microsoft.com/office/powerpoint/2010/main" val="3832029550"/>
      </p:ext>
    </p:extLst>
  </p:cSld>
  <p:clrMap bg1="lt1" tx1="dk1" bg2="lt2" tx2="dk2" accent1="accent1" accent2="accent2" accent3="accent3" accent4="accent4" accent5="accent5" accent6="accent6" hlink="hlink" folHlink="folHlink"/>
  <p:sldLayoutIdLst>
    <p:sldLayoutId id="2147483670" r:id="rId1"/>
    <p:sldLayoutId id="2147483815" r:id="rId2"/>
    <p:sldLayoutId id="2147483816" r:id="rId3"/>
  </p:sldLayoutIdLst>
  <p:txStyles>
    <p:title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rgbClr val="000000"/>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rgbClr val="000000"/>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rgbClr val="000000"/>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rgbClr val="000000"/>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rgbClr val="000000"/>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rgbClr val="000000"/>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756000"/>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9430363" cy="972000"/>
          </a:xfrm>
          <a:prstGeom prst="rect">
            <a:avLst/>
          </a:prstGeom>
        </p:spPr>
        <p:txBody>
          <a:bodyPr vert="horz" lIns="0" tIns="0" rIns="0" bIns="0" rtlCol="0" anchor="t">
            <a:noAutofit/>
          </a:bodyPr>
          <a:lstStyle/>
          <a:p>
            <a:r>
              <a:rPr lang="en-GB" dirty="0"/>
              <a:t>Click to edit Master title style</a:t>
            </a:r>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Subtitle</a:t>
            </a:r>
          </a:p>
          <a:p>
            <a:pPr lvl="7"/>
            <a:r>
              <a:rPr lang="en-GB" baseline="0" dirty="0"/>
              <a:t>Standard paragraph</a:t>
            </a:r>
          </a:p>
          <a:p>
            <a:pPr lvl="8"/>
            <a:r>
              <a:rPr lang="en-GB" baseline="0" dirty="0"/>
              <a:t>Standard paragraph</a:t>
            </a:r>
            <a:endParaRPr lang="en-GB"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GB" smtClean="0"/>
              <a:pPr/>
              <a:t>26/04/2022</a:t>
            </a:fld>
            <a:endParaRPr lang="en-GB"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GB"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GB" smtClean="0"/>
              <a:pPr/>
              <a:t>‹#›</a:t>
            </a:fld>
            <a:endParaRPr lang="en-GB" dirty="0"/>
          </a:p>
        </p:txBody>
      </p:sp>
    </p:spTree>
    <p:extLst>
      <p:ext uri="{BB962C8B-B14F-4D97-AF65-F5344CB8AC3E}">
        <p14:creationId xmlns:p14="http://schemas.microsoft.com/office/powerpoint/2010/main" val="1571032026"/>
      </p:ext>
    </p:extLst>
  </p:cSld>
  <p:clrMap bg1="lt1" tx1="dk1" bg2="lt2" tx2="dk2" accent1="accent1" accent2="accent2" accent3="accent3" accent4="accent4" accent5="accent5" accent6="accent6" hlink="hlink" folHlink="folHlink"/>
  <p:sldLayoutIdLst>
    <p:sldLayoutId id="2147483673" r:id="rId1"/>
    <p:sldLayoutId id="2147483740" r:id="rId2"/>
    <p:sldLayoutId id="2147483780" r:id="rId3"/>
  </p:sldLayoutIdLst>
  <p:txStyles>
    <p:title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rgbClr val="000000"/>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rgbClr val="000000"/>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rgbClr val="000000"/>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rgbClr val="000000"/>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rgbClr val="000000"/>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rgbClr val="000000"/>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756000"/>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9430363" cy="972000"/>
          </a:xfrm>
          <a:prstGeom prst="rect">
            <a:avLst/>
          </a:prstGeom>
        </p:spPr>
        <p:txBody>
          <a:bodyPr vert="horz" lIns="0" tIns="0" rIns="0" bIns="0" rtlCol="0" anchor="t">
            <a:noAutofit/>
          </a:bodyPr>
          <a:lstStyle/>
          <a:p>
            <a:r>
              <a:rPr lang="en-GB" dirty="0"/>
              <a:t>Click to edit Master title style</a:t>
            </a:r>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Subtitle</a:t>
            </a:r>
          </a:p>
          <a:p>
            <a:pPr lvl="7"/>
            <a:r>
              <a:rPr lang="en-GB" baseline="0" dirty="0"/>
              <a:t>Standard paragraph</a:t>
            </a:r>
          </a:p>
          <a:p>
            <a:pPr lvl="8"/>
            <a:r>
              <a:rPr lang="en-GB" baseline="0" dirty="0"/>
              <a:t>Standard paragraph</a:t>
            </a:r>
            <a:endParaRPr lang="en-GB"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GB" smtClean="0"/>
              <a:pPr/>
              <a:t>26/04/2022</a:t>
            </a:fld>
            <a:endParaRPr lang="en-GB"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GB"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GB" smtClean="0"/>
              <a:pPr/>
              <a:t>‹#›</a:t>
            </a:fld>
            <a:endParaRPr lang="en-GB" dirty="0"/>
          </a:p>
        </p:txBody>
      </p:sp>
    </p:spTree>
    <p:extLst>
      <p:ext uri="{BB962C8B-B14F-4D97-AF65-F5344CB8AC3E}">
        <p14:creationId xmlns:p14="http://schemas.microsoft.com/office/powerpoint/2010/main" val="4059179621"/>
      </p:ext>
    </p:extLst>
  </p:cSld>
  <p:clrMap bg1="lt1" tx1="dk1" bg2="lt2" tx2="dk2" accent1="accent1" accent2="accent2" accent3="accent3" accent4="accent4" accent5="accent5" accent6="accent6" hlink="hlink" folHlink="folHlink"/>
  <p:sldLayoutIdLst>
    <p:sldLayoutId id="2147483694" r:id="rId1"/>
    <p:sldLayoutId id="2147483818" r:id="rId2"/>
    <p:sldLayoutId id="2147483821" r:id="rId3"/>
    <p:sldLayoutId id="2147483715" r:id="rId4"/>
    <p:sldLayoutId id="2147483817" r:id="rId5"/>
    <p:sldLayoutId id="2147483820" r:id="rId6"/>
  </p:sldLayoutIdLst>
  <p:txStyles>
    <p:title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rgbClr val="000000"/>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rgbClr val="000000"/>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rgbClr val="000000"/>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rgbClr val="000000"/>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rgbClr val="000000"/>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rgbClr val="000000"/>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942364" y="756000"/>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9430363" cy="972000"/>
          </a:xfrm>
          <a:prstGeom prst="rect">
            <a:avLst/>
          </a:prstGeom>
        </p:spPr>
        <p:txBody>
          <a:bodyPr vert="horz" lIns="0" tIns="0" rIns="0" bIns="0" rtlCol="0" anchor="t">
            <a:noAutofit/>
          </a:bodyPr>
          <a:lstStyle/>
          <a:p>
            <a:r>
              <a:rPr lang="en-GB" dirty="0"/>
              <a:t>Click to edit Master title style</a:t>
            </a:r>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Subtitle</a:t>
            </a:r>
          </a:p>
          <a:p>
            <a:pPr lvl="7"/>
            <a:r>
              <a:rPr lang="en-GB" baseline="0" dirty="0"/>
              <a:t>Standard paragraph</a:t>
            </a:r>
          </a:p>
          <a:p>
            <a:pPr lvl="8"/>
            <a:r>
              <a:rPr lang="en-GB" baseline="0" dirty="0"/>
              <a:t>Standard paragraph</a:t>
            </a:r>
            <a:endParaRPr lang="en-GB"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GB" smtClean="0"/>
              <a:pPr/>
              <a:t>26/04/2022</a:t>
            </a:fld>
            <a:endParaRPr lang="en-GB"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GB"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GB" smtClean="0"/>
              <a:pPr/>
              <a:t>‹#›</a:t>
            </a:fld>
            <a:endParaRPr lang="en-GB" dirty="0"/>
          </a:p>
        </p:txBody>
      </p:sp>
    </p:spTree>
    <p:extLst>
      <p:ext uri="{BB962C8B-B14F-4D97-AF65-F5344CB8AC3E}">
        <p14:creationId xmlns:p14="http://schemas.microsoft.com/office/powerpoint/2010/main" val="2919621773"/>
      </p:ext>
    </p:extLst>
  </p:cSld>
  <p:clrMap bg1="lt1" tx1="dk1" bg2="lt2" tx2="dk2" accent1="accent1" accent2="accent2" accent3="accent3" accent4="accent4" accent5="accent5" accent6="accent6" hlink="hlink" folHlink="folHlink"/>
  <p:sldLayoutIdLst>
    <p:sldLayoutId id="2147483676" r:id="rId1"/>
    <p:sldLayoutId id="2147483743" r:id="rId2"/>
    <p:sldLayoutId id="2147483819" r:id="rId3"/>
    <p:sldLayoutId id="2147483716" r:id="rId4"/>
    <p:sldLayoutId id="2147483749" r:id="rId5"/>
    <p:sldLayoutId id="2147483822" r:id="rId6"/>
    <p:sldLayoutId id="2147483722" r:id="rId7"/>
    <p:sldLayoutId id="2147483758" r:id="rId8"/>
    <p:sldLayoutId id="2147483824" r:id="rId9"/>
    <p:sldLayoutId id="2147483719" r:id="rId10"/>
    <p:sldLayoutId id="2147483755" r:id="rId11"/>
    <p:sldLayoutId id="2147483823" r:id="rId12"/>
    <p:sldLayoutId id="2147483725" r:id="rId13"/>
    <p:sldLayoutId id="2147483761" r:id="rId14"/>
    <p:sldLayoutId id="2147483825" r:id="rId15"/>
  </p:sldLayoutIdLst>
  <p:txStyles>
    <p:title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rgbClr val="000000"/>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rgbClr val="000000"/>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rgbClr val="000000"/>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rgbClr val="000000"/>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rgbClr val="000000"/>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rgbClr val="000000"/>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42364" y="756000"/>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9430363" cy="972000"/>
          </a:xfrm>
          <a:prstGeom prst="rect">
            <a:avLst/>
          </a:prstGeom>
        </p:spPr>
        <p:txBody>
          <a:bodyPr vert="horz" lIns="0" tIns="0" rIns="0" bIns="0" rtlCol="0" anchor="t">
            <a:noAutofit/>
          </a:bodyPr>
          <a:lstStyle/>
          <a:p>
            <a:r>
              <a:rPr lang="en-GB" dirty="0"/>
              <a:t>Click to edit Master title style</a:t>
            </a:r>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Subtitle</a:t>
            </a:r>
          </a:p>
          <a:p>
            <a:pPr lvl="7"/>
            <a:r>
              <a:rPr lang="en-GB" baseline="0" dirty="0"/>
              <a:t>Standard paragraph</a:t>
            </a:r>
          </a:p>
          <a:p>
            <a:pPr lvl="8"/>
            <a:r>
              <a:rPr lang="en-GB" baseline="0" dirty="0"/>
              <a:t>Standard paragraph</a:t>
            </a:r>
            <a:endParaRPr lang="en-GB"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GB" smtClean="0"/>
              <a:pPr/>
              <a:t>26/04/2022</a:t>
            </a:fld>
            <a:endParaRPr lang="en-GB"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GB"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GB" smtClean="0"/>
              <a:pPr/>
              <a:t>‹#›</a:t>
            </a:fld>
            <a:endParaRPr lang="en-GB" dirty="0"/>
          </a:p>
        </p:txBody>
      </p:sp>
    </p:spTree>
    <p:extLst>
      <p:ext uri="{BB962C8B-B14F-4D97-AF65-F5344CB8AC3E}">
        <p14:creationId xmlns:p14="http://schemas.microsoft.com/office/powerpoint/2010/main" val="495488106"/>
      </p:ext>
    </p:extLst>
  </p:cSld>
  <p:clrMap bg1="lt1" tx1="dk1" bg2="lt2" tx2="dk2" accent1="accent1" accent2="accent2" accent3="accent3" accent4="accent4" accent5="accent5" accent6="accent6" hlink="hlink" folHlink="folHlink"/>
  <p:sldLayoutIdLst>
    <p:sldLayoutId id="2147483706" r:id="rId1"/>
    <p:sldLayoutId id="2147483764" r:id="rId2"/>
  </p:sldLayoutIdLst>
  <p:txStyles>
    <p:title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rgbClr val="000000"/>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rgbClr val="000000"/>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rgbClr val="000000"/>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rgbClr val="000000"/>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rgbClr val="000000"/>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rgbClr val="000000"/>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756000"/>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9430363" cy="972000"/>
          </a:xfrm>
          <a:prstGeom prst="rect">
            <a:avLst/>
          </a:prstGeom>
        </p:spPr>
        <p:txBody>
          <a:bodyPr vert="horz" lIns="0" tIns="0" rIns="0" bIns="0" rtlCol="0" anchor="t">
            <a:noAutofit/>
          </a:bodyPr>
          <a:lstStyle/>
          <a:p>
            <a:r>
              <a:rPr lang="en-GB" dirty="0"/>
              <a:t>Click to edit Master title style</a:t>
            </a:r>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Subtitle</a:t>
            </a:r>
          </a:p>
          <a:p>
            <a:pPr lvl="7"/>
            <a:r>
              <a:rPr lang="en-GB" baseline="0" dirty="0"/>
              <a:t>Standard paragraph</a:t>
            </a:r>
          </a:p>
          <a:p>
            <a:pPr lvl="8"/>
            <a:r>
              <a:rPr lang="en-GB" baseline="0" dirty="0"/>
              <a:t>Standard paragraph</a:t>
            </a:r>
            <a:endParaRPr lang="en-GB"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GB" smtClean="0"/>
              <a:pPr/>
              <a:t>26/04/2022</a:t>
            </a:fld>
            <a:endParaRPr lang="en-GB"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GB"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GB" smtClean="0"/>
              <a:pPr/>
              <a:t>‹#›</a:t>
            </a:fld>
            <a:endParaRPr lang="en-GB" dirty="0"/>
          </a:p>
        </p:txBody>
      </p:sp>
    </p:spTree>
    <p:extLst>
      <p:ext uri="{BB962C8B-B14F-4D97-AF65-F5344CB8AC3E}">
        <p14:creationId xmlns:p14="http://schemas.microsoft.com/office/powerpoint/2010/main" val="1210408469"/>
      </p:ext>
    </p:extLst>
  </p:cSld>
  <p:clrMap bg1="lt1" tx1="dk1" bg2="lt2" tx2="dk2" accent1="accent1" accent2="accent2" accent3="accent3" accent4="accent4" accent5="accent5" accent6="accent6" hlink="hlink" folHlink="folHlink"/>
  <p:sldLayoutIdLst>
    <p:sldLayoutId id="2147483708" r:id="rId1"/>
    <p:sldLayoutId id="2147483766" r:id="rId2"/>
    <p:sldLayoutId id="2147483806" r:id="rId3"/>
  </p:sldLayoutIdLst>
  <p:txStyles>
    <p:title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rgbClr val="000000"/>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rgbClr val="000000"/>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rgbClr val="000000"/>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rgbClr val="000000"/>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rgbClr val="000000"/>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rgbClr val="000000"/>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rgbClr val="000000"/>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7FF87F-9403-42F2-B978-45C10EE90912}"/>
              </a:ext>
            </a:extLst>
          </p:cNvPr>
          <p:cNvSpPr>
            <a:spLocks noGrp="1"/>
          </p:cNvSpPr>
          <p:nvPr>
            <p:ph type="dt" sz="half" idx="10"/>
          </p:nvPr>
        </p:nvSpPr>
        <p:spPr/>
        <p:txBody>
          <a:bodyPr/>
          <a:lstStyle/>
          <a:p>
            <a:r>
              <a:rPr lang="en-US"/>
              <a:t>26/04/2022</a:t>
            </a:r>
            <a:endParaRPr lang="en-US" dirty="0"/>
          </a:p>
        </p:txBody>
      </p:sp>
      <p:sp>
        <p:nvSpPr>
          <p:cNvPr id="280" name="Content Placeholder 279">
            <a:extLst>
              <a:ext uri="{FF2B5EF4-FFF2-40B4-BE49-F238E27FC236}">
                <a16:creationId xmlns:a16="http://schemas.microsoft.com/office/drawing/2014/main" id="{622F758C-4765-426D-80FB-70381DCEB82E}"/>
              </a:ext>
            </a:extLst>
          </p:cNvPr>
          <p:cNvSpPr>
            <a:spLocks noGrp="1"/>
          </p:cNvSpPr>
          <p:nvPr>
            <p:ph type="body" sz="quarter" idx="15"/>
          </p:nvPr>
        </p:nvSpPr>
        <p:spPr/>
        <p:txBody>
          <a:bodyPr/>
          <a:lstStyle/>
          <a:p>
            <a:r>
              <a:rPr lang="en-US"/>
              <a:t>.</a:t>
            </a:r>
            <a:endParaRPr lang="en-US" dirty="0"/>
          </a:p>
        </p:txBody>
      </p:sp>
      <p:sp>
        <p:nvSpPr>
          <p:cNvPr id="7" name="Title 6">
            <a:extLst>
              <a:ext uri="{FF2B5EF4-FFF2-40B4-BE49-F238E27FC236}">
                <a16:creationId xmlns:a16="http://schemas.microsoft.com/office/drawing/2014/main" id="{6BCBEA85-EC84-40A8-863F-D5FD6F1E3D58}"/>
              </a:ext>
            </a:extLst>
          </p:cNvPr>
          <p:cNvSpPr>
            <a:spLocks noGrp="1"/>
          </p:cNvSpPr>
          <p:nvPr>
            <p:ph type="ctrTitle"/>
          </p:nvPr>
        </p:nvSpPr>
        <p:spPr/>
        <p:txBody>
          <a:bodyPr/>
          <a:lstStyle/>
          <a:p>
            <a:r>
              <a:rPr lang="en-US" dirty="0"/>
              <a:t>Instructions</a:t>
            </a:r>
          </a:p>
        </p:txBody>
      </p:sp>
      <p:sp>
        <p:nvSpPr>
          <p:cNvPr id="99" name="Tekstvak 98">
            <a:extLst>
              <a:ext uri="{FF2B5EF4-FFF2-40B4-BE49-F238E27FC236}">
                <a16:creationId xmlns:a16="http://schemas.microsoft.com/office/drawing/2014/main" id="{4828A2F8-A96C-438C-A3FF-6C9BF03C860F}"/>
              </a:ext>
            </a:extLst>
          </p:cNvPr>
          <p:cNvSpPr txBox="1"/>
          <p:nvPr/>
        </p:nvSpPr>
        <p:spPr>
          <a:xfrm>
            <a:off x="749476" y="1727999"/>
            <a:ext cx="11051999" cy="3888003"/>
          </a:xfrm>
          <a:prstGeom prst="rect">
            <a:avLst/>
          </a:prstGeom>
          <a:noFill/>
        </p:spPr>
        <p:txBody>
          <a:bodyPr wrap="square" lIns="0" tIns="0" rIns="0" bIns="0" rtlCol="0">
            <a:noAutofit/>
          </a:bodyPr>
          <a:lstStyle/>
          <a:p>
            <a:r>
              <a:rPr lang="en-US" sz="1600" dirty="0"/>
              <a:t>READ ME!</a:t>
            </a:r>
          </a:p>
          <a:p>
            <a:r>
              <a:rPr lang="en-US" sz="1600" dirty="0"/>
              <a:t>Dear colleague,</a:t>
            </a:r>
          </a:p>
          <a:p>
            <a:endParaRPr lang="en-US" sz="1600" dirty="0"/>
          </a:p>
          <a:p>
            <a:r>
              <a:rPr lang="en-US" sz="1600" dirty="0"/>
              <a:t>Thank you for downloading this corporate PowerPoint template. This template will help you visualize your story so that your audience will remember it.</a:t>
            </a:r>
          </a:p>
          <a:p>
            <a:endParaRPr lang="en-US" sz="1600" dirty="0"/>
          </a:p>
          <a:p>
            <a:r>
              <a:rPr lang="en-US" sz="1600" dirty="0"/>
              <a:t>Before you start, please consider:</a:t>
            </a:r>
          </a:p>
          <a:p>
            <a:pPr marL="285750" indent="-285750">
              <a:buFont typeface="Arial" panose="020B0604020202020204" pitchFamily="34" charset="0"/>
              <a:buChar char="•"/>
            </a:pPr>
            <a:r>
              <a:rPr lang="en-US" sz="1600" dirty="0"/>
              <a:t>Are you going to use this presentation online? If that is the case, please use the dark-grey or 100% black version.</a:t>
            </a:r>
          </a:p>
          <a:p>
            <a:pPr marL="285750" indent="-285750">
              <a:buFont typeface="Arial" panose="020B0604020202020204" pitchFamily="34" charset="0"/>
              <a:buChar char="•"/>
            </a:pPr>
            <a:r>
              <a:rPr lang="en-US" sz="1600" dirty="0"/>
              <a:t>Are you going to use this presentation as a printed hand-out? Please use the white version.</a:t>
            </a:r>
          </a:p>
          <a:p>
            <a:pPr marL="285750" indent="-285750">
              <a:buFont typeface="Arial" panose="020B0604020202020204" pitchFamily="34" charset="0"/>
              <a:buChar char="•"/>
            </a:pPr>
            <a:r>
              <a:rPr lang="en-US" sz="1600" dirty="0"/>
              <a:t>Make sure that you have opened the template and will save your presentation in PowerPoint, NOT in OpenOffice. OpenOffice (like in Teams) disrupts the template, unfortunately.</a:t>
            </a:r>
          </a:p>
          <a:p>
            <a:endParaRPr lang="en-US" sz="1600" dirty="0"/>
          </a:p>
          <a:p>
            <a:r>
              <a:rPr lang="en-US" sz="1600" dirty="0"/>
              <a:t>After that, please browse through the different slide types the template offers. You can do that by clicking on the ‘new slide’ button above. Did you started with a slide, but do you want a different layout? Please click on the ‘layout’ button and select the slide type you prefer. You can find more tips on the first two pages of this template. You do not need to delete these slides as they are not visible in presentation mode; moreover, they might come in handy while building up your presentation.</a:t>
            </a:r>
          </a:p>
          <a:p>
            <a:endParaRPr lang="en-US" sz="1600" dirty="0"/>
          </a:p>
          <a:p>
            <a:r>
              <a:rPr lang="en-US" sz="1600" dirty="0"/>
              <a:t>Finally, please remember that the presentation should strengthen your story, not tell it.</a:t>
            </a:r>
          </a:p>
          <a:p>
            <a:endParaRPr lang="en-US" sz="1600" dirty="0"/>
          </a:p>
          <a:p>
            <a:r>
              <a:rPr lang="en-US" sz="1600" dirty="0"/>
              <a:t>Have fun!</a:t>
            </a:r>
          </a:p>
          <a:p>
            <a:endParaRPr lang="en-US" sz="1600" dirty="0"/>
          </a:p>
        </p:txBody>
      </p:sp>
    </p:spTree>
    <p:extLst>
      <p:ext uri="{BB962C8B-B14F-4D97-AF65-F5344CB8AC3E}">
        <p14:creationId xmlns:p14="http://schemas.microsoft.com/office/powerpoint/2010/main" val="243083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5167BC-1318-460A-BE3F-83F3EBA9BE43}"/>
              </a:ext>
            </a:extLst>
          </p:cNvPr>
          <p:cNvSpPr>
            <a:spLocks noGrp="1"/>
          </p:cNvSpPr>
          <p:nvPr>
            <p:ph type="title"/>
          </p:nvPr>
        </p:nvSpPr>
        <p:spPr/>
        <p:txBody>
          <a:bodyPr/>
          <a:lstStyle/>
          <a:p>
            <a:r>
              <a:rPr lang="en-GB" dirty="0"/>
              <a:t>Standard title 1</a:t>
            </a:r>
          </a:p>
        </p:txBody>
      </p:sp>
      <p:pic>
        <p:nvPicPr>
          <p:cNvPr id="9" name="Picture Placeholder 8" descr="A screenshot of a computer&#10;&#10;Description automatically generated with low confidence">
            <a:extLst>
              <a:ext uri="{FF2B5EF4-FFF2-40B4-BE49-F238E27FC236}">
                <a16:creationId xmlns:a16="http://schemas.microsoft.com/office/drawing/2014/main" id="{F1B3DAEE-D892-459A-B3A6-6C9C620868B1}"/>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41" b="41"/>
          <a:stretch/>
        </p:blipFill>
        <p:spPr/>
      </p:pic>
    </p:spTree>
    <p:extLst>
      <p:ext uri="{BB962C8B-B14F-4D97-AF65-F5344CB8AC3E}">
        <p14:creationId xmlns:p14="http://schemas.microsoft.com/office/powerpoint/2010/main" val="130821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9FE4B1C8-BA01-4FD7-8484-E686CFD172C3}"/>
              </a:ext>
            </a:extLst>
          </p:cNvPr>
          <p:cNvGraphicFramePr>
            <a:graphicFrameLocks noGrp="1"/>
          </p:cNvGraphicFramePr>
          <p:nvPr>
            <p:ph sz="quarter" idx="17"/>
            <p:extLst>
              <p:ext uri="{D42A27DB-BD31-4B8C-83A1-F6EECF244321}">
                <p14:modId xmlns:p14="http://schemas.microsoft.com/office/powerpoint/2010/main" val="2064107459"/>
              </p:ext>
            </p:extLst>
          </p:nvPr>
        </p:nvGraphicFramePr>
        <p:xfrm>
          <a:off x="755650" y="2124075"/>
          <a:ext cx="11052175" cy="3743325"/>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0">
            <a:extLst>
              <a:ext uri="{FF2B5EF4-FFF2-40B4-BE49-F238E27FC236}">
                <a16:creationId xmlns:a16="http://schemas.microsoft.com/office/drawing/2014/main" id="{9F15089F-953E-4C80-9829-2FD0F07961C6}"/>
              </a:ext>
            </a:extLst>
          </p:cNvPr>
          <p:cNvSpPr>
            <a:spLocks noGrp="1"/>
          </p:cNvSpPr>
          <p:nvPr>
            <p:ph type="ctrTitle"/>
          </p:nvPr>
        </p:nvSpPr>
        <p:spPr/>
        <p:txBody>
          <a:bodyPr/>
          <a:lstStyle/>
          <a:p>
            <a:r>
              <a:rPr lang="en-GB" dirty="0"/>
              <a:t>Standard title 2</a:t>
            </a:r>
          </a:p>
        </p:txBody>
      </p:sp>
    </p:spTree>
    <p:extLst>
      <p:ext uri="{BB962C8B-B14F-4D97-AF65-F5344CB8AC3E}">
        <p14:creationId xmlns:p14="http://schemas.microsoft.com/office/powerpoint/2010/main" val="1617636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266A-BFCB-4589-838B-3DD909776FBF}"/>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400928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62B2354-BD0A-4224-B4C0-C6E685CBFAAA}"/>
              </a:ext>
            </a:extLst>
          </p:cNvPr>
          <p:cNvSpPr>
            <a:spLocks noGrp="1"/>
          </p:cNvSpPr>
          <p:nvPr>
            <p:ph type="body" sz="quarter" idx="16"/>
          </p:nvPr>
        </p:nvSpPr>
        <p:spPr/>
        <p:txBody>
          <a:bodyPr/>
          <a:lstStyle/>
          <a:p>
            <a:r>
              <a:rPr lang="en-GB" dirty="0"/>
              <a:t>Opportunities, changing world and client’s digital expectations with our capabilities and context. </a:t>
            </a:r>
            <a:r>
              <a:rPr lang="en-GB" dirty="0" err="1"/>
              <a:t>Orpor</a:t>
            </a:r>
            <a:r>
              <a:rPr lang="en-GB" dirty="0"/>
              <a:t> </a:t>
            </a:r>
            <a:r>
              <a:rPr lang="en-GB" dirty="0" err="1"/>
              <a:t>sequam</a:t>
            </a:r>
            <a:r>
              <a:rPr lang="en-GB" dirty="0"/>
              <a:t>, </a:t>
            </a:r>
            <a:r>
              <a:rPr lang="en-GB" dirty="0" err="1"/>
              <a:t>aut</a:t>
            </a:r>
            <a:r>
              <a:rPr lang="en-GB" dirty="0"/>
              <a:t> arum voles que con </a:t>
            </a:r>
            <a:r>
              <a:rPr lang="en-GB" dirty="0" err="1"/>
              <a:t>natus</a:t>
            </a:r>
            <a:r>
              <a:rPr lang="en-GB" dirty="0"/>
              <a:t> </a:t>
            </a:r>
            <a:r>
              <a:rPr lang="en-GB" dirty="0" err="1"/>
              <a:t>sequi</a:t>
            </a:r>
            <a:r>
              <a:rPr lang="en-GB" dirty="0"/>
              <a:t> </a:t>
            </a:r>
            <a:r>
              <a:rPr lang="en-GB" dirty="0" err="1"/>
              <a:t>bla</a:t>
            </a:r>
            <a:r>
              <a:rPr lang="en-GB" dirty="0"/>
              <a:t> </a:t>
            </a:r>
            <a:r>
              <a:rPr lang="en-GB" dirty="0" err="1"/>
              <a:t>inverit</a:t>
            </a:r>
            <a:r>
              <a:rPr lang="en-GB" dirty="0"/>
              <a:t> </a:t>
            </a:r>
            <a:r>
              <a:rPr lang="en-GB" dirty="0" err="1"/>
              <a:t>aturem</a:t>
            </a:r>
            <a:r>
              <a:rPr lang="en-GB" dirty="0"/>
              <a:t> </a:t>
            </a:r>
            <a:r>
              <a:rPr lang="en-GB" dirty="0" err="1"/>
              <a:t>quam</a:t>
            </a:r>
            <a:r>
              <a:rPr lang="en-GB" dirty="0"/>
              <a:t> et </a:t>
            </a:r>
            <a:r>
              <a:rPr lang="en-GB" dirty="0" err="1"/>
              <a:t>fuga</a:t>
            </a:r>
            <a:r>
              <a:rPr lang="en-GB" dirty="0"/>
              <a:t>. </a:t>
            </a:r>
            <a:r>
              <a:rPr lang="en-GB" dirty="0" err="1"/>
              <a:t>Nem</a:t>
            </a:r>
            <a:r>
              <a:rPr lang="en-GB" dirty="0"/>
              <a:t> </a:t>
            </a:r>
            <a:r>
              <a:rPr lang="en-GB" dirty="0" err="1"/>
              <a:t>ipienim</a:t>
            </a:r>
            <a:r>
              <a:rPr lang="en-GB" dirty="0"/>
              <a:t> </a:t>
            </a:r>
            <a:r>
              <a:rPr lang="en-GB" dirty="0" err="1"/>
              <a:t>doluptatem</a:t>
            </a:r>
            <a:r>
              <a:rPr lang="en-GB" dirty="0"/>
              <a:t> </a:t>
            </a:r>
            <a:r>
              <a:rPr lang="en-GB" dirty="0" err="1"/>
              <a:t>evendem</a:t>
            </a:r>
            <a:r>
              <a:rPr lang="en-GB" dirty="0"/>
              <a:t> in re </a:t>
            </a:r>
            <a:r>
              <a:rPr lang="en-GB" dirty="0" err="1"/>
              <a:t>experrovid</a:t>
            </a:r>
            <a:r>
              <a:rPr lang="en-GB" dirty="0"/>
              <a:t> et re </a:t>
            </a:r>
            <a:r>
              <a:rPr lang="en-GB" dirty="0" err="1"/>
              <a:t>verumquia</a:t>
            </a:r>
            <a:r>
              <a:rPr lang="en-GB" dirty="0"/>
              <a:t> </a:t>
            </a:r>
            <a:r>
              <a:rPr lang="en-GB" dirty="0" err="1"/>
              <a:t>dolenist</a:t>
            </a:r>
            <a:r>
              <a:rPr lang="en-GB" dirty="0"/>
              <a:t>, sim </a:t>
            </a:r>
            <a:r>
              <a:rPr lang="en-GB" dirty="0" err="1"/>
              <a:t>alici</a:t>
            </a:r>
            <a:r>
              <a:rPr lang="en-GB" dirty="0"/>
              <a:t> il </a:t>
            </a:r>
            <a:r>
              <a:rPr lang="en-GB" dirty="0" err="1"/>
              <a:t>ipitae</a:t>
            </a:r>
            <a:r>
              <a:rPr lang="en-GB" dirty="0"/>
              <a:t> re, </a:t>
            </a:r>
            <a:r>
              <a:rPr lang="en-GB" dirty="0" err="1"/>
              <a:t>consect</a:t>
            </a:r>
            <a:r>
              <a:rPr lang="en-GB" dirty="0"/>
              <a:t> </a:t>
            </a:r>
            <a:r>
              <a:rPr lang="en-GB" dirty="0" err="1"/>
              <a:t>uremoluptat</a:t>
            </a:r>
            <a:r>
              <a:rPr lang="en-GB" dirty="0"/>
              <a:t> </a:t>
            </a:r>
            <a:r>
              <a:rPr lang="en-GB" dirty="0" err="1"/>
              <a:t>aperit</a:t>
            </a:r>
            <a:r>
              <a:rPr lang="en-GB" dirty="0"/>
              <a:t>, </a:t>
            </a:r>
            <a:r>
              <a:rPr lang="en-GB" dirty="0" err="1"/>
              <a:t>volorum</a:t>
            </a:r>
            <a:r>
              <a:rPr lang="en-GB" dirty="0"/>
              <a:t>.</a:t>
            </a:r>
          </a:p>
        </p:txBody>
      </p:sp>
      <p:sp>
        <p:nvSpPr>
          <p:cNvPr id="15" name="Subtitle 14">
            <a:extLst>
              <a:ext uri="{FF2B5EF4-FFF2-40B4-BE49-F238E27FC236}">
                <a16:creationId xmlns:a16="http://schemas.microsoft.com/office/drawing/2014/main" id="{B36FA28E-4BAD-41EB-92AA-234F7368586D}"/>
              </a:ext>
            </a:extLst>
          </p:cNvPr>
          <p:cNvSpPr>
            <a:spLocks noGrp="1"/>
          </p:cNvSpPr>
          <p:nvPr>
            <p:ph type="subTitle" idx="1"/>
          </p:nvPr>
        </p:nvSpPr>
        <p:spPr/>
        <p:txBody>
          <a:bodyPr/>
          <a:lstStyle/>
          <a:p>
            <a:r>
              <a:rPr lang="en-GB" dirty="0"/>
              <a:t>Subtitle space</a:t>
            </a:r>
          </a:p>
        </p:txBody>
      </p:sp>
      <p:sp>
        <p:nvSpPr>
          <p:cNvPr id="14" name="Title 13">
            <a:extLst>
              <a:ext uri="{FF2B5EF4-FFF2-40B4-BE49-F238E27FC236}">
                <a16:creationId xmlns:a16="http://schemas.microsoft.com/office/drawing/2014/main" id="{3AB2CD5A-1393-4C68-8078-2C0C3A12822B}"/>
              </a:ext>
            </a:extLst>
          </p:cNvPr>
          <p:cNvSpPr>
            <a:spLocks noGrp="1"/>
          </p:cNvSpPr>
          <p:nvPr>
            <p:ph type="ctrTitle"/>
          </p:nvPr>
        </p:nvSpPr>
        <p:spPr/>
        <p:txBody>
          <a:bodyPr/>
          <a:lstStyle/>
          <a:p>
            <a:r>
              <a:rPr lang="en-GB" dirty="0"/>
              <a:t>Standard title 2</a:t>
            </a:r>
          </a:p>
        </p:txBody>
      </p:sp>
      <p:pic>
        <p:nvPicPr>
          <p:cNvPr id="19" name="Picture Placeholder 8" descr="A screenshot of a computer&#10;&#10;Description automatically generated with low confidence">
            <a:extLst>
              <a:ext uri="{FF2B5EF4-FFF2-40B4-BE49-F238E27FC236}">
                <a16:creationId xmlns:a16="http://schemas.microsoft.com/office/drawing/2014/main" id="{89F20819-BE9D-42DA-8EAF-AC3C5EAE9932}"/>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24" b="24"/>
          <a:stretch/>
        </p:blipFill>
        <p:spPr/>
      </p:pic>
    </p:spTree>
    <p:extLst>
      <p:ext uri="{BB962C8B-B14F-4D97-AF65-F5344CB8AC3E}">
        <p14:creationId xmlns:p14="http://schemas.microsoft.com/office/powerpoint/2010/main" val="44495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A87AF8-DB71-4D19-9405-E170634B672E}"/>
              </a:ext>
            </a:extLst>
          </p:cNvPr>
          <p:cNvSpPr>
            <a:spLocks noGrp="1"/>
          </p:cNvSpPr>
          <p:nvPr>
            <p:ph type="ctrTitle"/>
          </p:nvPr>
        </p:nvSpPr>
        <p:spPr/>
        <p:txBody>
          <a:bodyPr/>
          <a:lstStyle/>
          <a:p>
            <a:endParaRPr lang="nl-NL"/>
          </a:p>
        </p:txBody>
      </p:sp>
      <p:sp>
        <p:nvSpPr>
          <p:cNvPr id="3" name="Text Placeholder 2">
            <a:extLst>
              <a:ext uri="{FF2B5EF4-FFF2-40B4-BE49-F238E27FC236}">
                <a16:creationId xmlns:a16="http://schemas.microsoft.com/office/drawing/2014/main" id="{F6B26E17-28B4-4574-BC0E-E977C31EB71D}"/>
              </a:ext>
            </a:extLst>
          </p:cNvPr>
          <p:cNvSpPr>
            <a:spLocks noGrp="1"/>
          </p:cNvSpPr>
          <p:nvPr>
            <p:ph type="body" sz="quarter" idx="15"/>
          </p:nvPr>
        </p:nvSpPr>
        <p:spPr/>
        <p:txBody>
          <a:bodyPr/>
          <a:lstStyle/>
          <a:p>
            <a:r>
              <a:rPr lang="en-GB" dirty="0"/>
              <a:t>.</a:t>
            </a:r>
          </a:p>
        </p:txBody>
      </p:sp>
    </p:spTree>
    <p:extLst>
      <p:ext uri="{BB962C8B-B14F-4D97-AF65-F5344CB8AC3E}">
        <p14:creationId xmlns:p14="http://schemas.microsoft.com/office/powerpoint/2010/main" val="76489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C8EDB3-7D05-4AA9-96EC-6683AF33710A}"/>
              </a:ext>
            </a:extLst>
          </p:cNvPr>
          <p:cNvSpPr>
            <a:spLocks noGrp="1"/>
          </p:cNvSpPr>
          <p:nvPr>
            <p:ph type="ctrTitle"/>
          </p:nvPr>
        </p:nvSpPr>
        <p:spPr/>
        <p:txBody>
          <a:bodyPr/>
          <a:lstStyle/>
          <a:p>
            <a:r>
              <a:rPr lang="en-GB" dirty="0"/>
              <a:t>Standard title 2</a:t>
            </a:r>
          </a:p>
        </p:txBody>
      </p:sp>
      <p:sp>
        <p:nvSpPr>
          <p:cNvPr id="8" name="Subtitle 7">
            <a:extLst>
              <a:ext uri="{FF2B5EF4-FFF2-40B4-BE49-F238E27FC236}">
                <a16:creationId xmlns:a16="http://schemas.microsoft.com/office/drawing/2014/main" id="{182184B2-3B44-481D-A1DA-B80C4DE7D2FB}"/>
              </a:ext>
            </a:extLst>
          </p:cNvPr>
          <p:cNvSpPr>
            <a:spLocks noGrp="1"/>
          </p:cNvSpPr>
          <p:nvPr>
            <p:ph type="subTitle" idx="1"/>
          </p:nvPr>
        </p:nvSpPr>
        <p:spPr/>
        <p:txBody>
          <a:bodyPr/>
          <a:lstStyle/>
          <a:p>
            <a:r>
              <a:rPr lang="en-GB" dirty="0"/>
              <a:t>Presenter name</a:t>
            </a:r>
            <a:br>
              <a:rPr lang="en-GB" dirty="0"/>
            </a:br>
            <a:r>
              <a:rPr lang="en-GB" dirty="0"/>
              <a:t>Faculty	/ Department </a:t>
            </a:r>
            <a:br>
              <a:rPr lang="en-GB" dirty="0"/>
            </a:br>
            <a:r>
              <a:rPr lang="en-GB" dirty="0"/>
              <a:t>Mail address</a:t>
            </a:r>
          </a:p>
        </p:txBody>
      </p:sp>
      <p:sp>
        <p:nvSpPr>
          <p:cNvPr id="13" name="Text Placeholder 12">
            <a:extLst>
              <a:ext uri="{FF2B5EF4-FFF2-40B4-BE49-F238E27FC236}">
                <a16:creationId xmlns:a16="http://schemas.microsoft.com/office/drawing/2014/main" id="{552848A7-7882-4124-B043-46D81F0DF2D7}"/>
              </a:ext>
            </a:extLst>
          </p:cNvPr>
          <p:cNvSpPr>
            <a:spLocks noGrp="1"/>
          </p:cNvSpPr>
          <p:nvPr>
            <p:ph type="body" sz="quarter" idx="15"/>
          </p:nvPr>
        </p:nvSpPr>
        <p:spPr/>
        <p:txBody>
          <a:bodyPr/>
          <a:lstStyle/>
          <a:p>
            <a:r>
              <a:rPr lang="en-GB" dirty="0"/>
              <a:t>.</a:t>
            </a:r>
          </a:p>
        </p:txBody>
      </p:sp>
    </p:spTree>
    <p:extLst>
      <p:ext uri="{BB962C8B-B14F-4D97-AF65-F5344CB8AC3E}">
        <p14:creationId xmlns:p14="http://schemas.microsoft.com/office/powerpoint/2010/main" val="96202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7500F81-122D-4981-B3AD-1DED6C57B6E3}"/>
              </a:ext>
            </a:extLst>
          </p:cNvPr>
          <p:cNvSpPr>
            <a:spLocks noGrp="1"/>
          </p:cNvSpPr>
          <p:nvPr>
            <p:ph type="pic" sz="quarter" idx="16"/>
          </p:nvPr>
        </p:nvSpPr>
        <p:spPr/>
      </p:sp>
      <p:sp>
        <p:nvSpPr>
          <p:cNvPr id="5" name="Title 4">
            <a:extLst>
              <a:ext uri="{FF2B5EF4-FFF2-40B4-BE49-F238E27FC236}">
                <a16:creationId xmlns:a16="http://schemas.microsoft.com/office/drawing/2014/main" id="{BD8500E4-A1E6-434E-B2F0-C68F00678FDD}"/>
              </a:ext>
            </a:extLst>
          </p:cNvPr>
          <p:cNvSpPr>
            <a:spLocks noGrp="1"/>
          </p:cNvSpPr>
          <p:nvPr>
            <p:ph type="ctrTitle"/>
          </p:nvPr>
        </p:nvSpPr>
        <p:spPr/>
        <p:txBody>
          <a:bodyPr/>
          <a:lstStyle/>
          <a:p>
            <a:r>
              <a:rPr lang="en-GB" dirty="0"/>
              <a:t>Standard title 2</a:t>
            </a:r>
          </a:p>
        </p:txBody>
      </p:sp>
      <p:sp>
        <p:nvSpPr>
          <p:cNvPr id="6" name="Subtitle 5">
            <a:extLst>
              <a:ext uri="{FF2B5EF4-FFF2-40B4-BE49-F238E27FC236}">
                <a16:creationId xmlns:a16="http://schemas.microsoft.com/office/drawing/2014/main" id="{29CC6AA0-5BAD-4E1B-96ED-D8A414C8DE89}"/>
              </a:ext>
            </a:extLst>
          </p:cNvPr>
          <p:cNvSpPr>
            <a:spLocks noGrp="1"/>
          </p:cNvSpPr>
          <p:nvPr>
            <p:ph type="subTitle" idx="1"/>
          </p:nvPr>
        </p:nvSpPr>
        <p:spPr/>
        <p:txBody>
          <a:bodyPr/>
          <a:lstStyle/>
          <a:p>
            <a:r>
              <a:rPr lang="en-GB" dirty="0"/>
              <a:t>Presenter name</a:t>
            </a:r>
            <a:br>
              <a:rPr lang="en-GB" dirty="0"/>
            </a:br>
            <a:r>
              <a:rPr lang="en-GB" dirty="0"/>
              <a:t>Faculty	/ Department </a:t>
            </a:r>
            <a:br>
              <a:rPr lang="en-GB" dirty="0"/>
            </a:br>
            <a:r>
              <a:rPr lang="en-GB" dirty="0"/>
              <a:t>Mail address</a:t>
            </a:r>
          </a:p>
        </p:txBody>
      </p:sp>
      <p:sp>
        <p:nvSpPr>
          <p:cNvPr id="16" name="Text Placeholder 15">
            <a:extLst>
              <a:ext uri="{FF2B5EF4-FFF2-40B4-BE49-F238E27FC236}">
                <a16:creationId xmlns:a16="http://schemas.microsoft.com/office/drawing/2014/main" id="{13998280-090E-486F-B341-AEA0C09CED50}"/>
              </a:ext>
            </a:extLst>
          </p:cNvPr>
          <p:cNvSpPr>
            <a:spLocks noGrp="1"/>
          </p:cNvSpPr>
          <p:nvPr>
            <p:ph type="body" sz="quarter" idx="15"/>
          </p:nvPr>
        </p:nvSpPr>
        <p:spPr/>
        <p:txBody>
          <a:bodyPr/>
          <a:lstStyle/>
          <a:p>
            <a:r>
              <a:rPr lang="en-GB" dirty="0"/>
              <a:t>.</a:t>
            </a:r>
          </a:p>
        </p:txBody>
      </p:sp>
    </p:spTree>
    <p:extLst>
      <p:ext uri="{BB962C8B-B14F-4D97-AF65-F5344CB8AC3E}">
        <p14:creationId xmlns:p14="http://schemas.microsoft.com/office/powerpoint/2010/main" val="266265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7FF87F-9403-42F2-B978-45C10EE90912}"/>
              </a:ext>
            </a:extLst>
          </p:cNvPr>
          <p:cNvSpPr>
            <a:spLocks noGrp="1"/>
          </p:cNvSpPr>
          <p:nvPr>
            <p:ph type="dt" sz="half" idx="10"/>
          </p:nvPr>
        </p:nvSpPr>
        <p:spPr/>
        <p:txBody>
          <a:bodyPr/>
          <a:lstStyle/>
          <a:p>
            <a:r>
              <a:rPr lang="en-US"/>
              <a:t>26/04/2022</a:t>
            </a:r>
            <a:endParaRPr lang="en-US" dirty="0"/>
          </a:p>
        </p:txBody>
      </p:sp>
      <p:sp>
        <p:nvSpPr>
          <p:cNvPr id="280" name="Content Placeholder 279">
            <a:extLst>
              <a:ext uri="{FF2B5EF4-FFF2-40B4-BE49-F238E27FC236}">
                <a16:creationId xmlns:a16="http://schemas.microsoft.com/office/drawing/2014/main" id="{622F758C-4765-426D-80FB-70381DCEB82E}"/>
              </a:ext>
            </a:extLst>
          </p:cNvPr>
          <p:cNvSpPr>
            <a:spLocks noGrp="1"/>
          </p:cNvSpPr>
          <p:nvPr>
            <p:ph type="body" sz="quarter" idx="15"/>
          </p:nvPr>
        </p:nvSpPr>
        <p:spPr/>
        <p:txBody>
          <a:bodyPr/>
          <a:lstStyle/>
          <a:p>
            <a:r>
              <a:rPr lang="en-US"/>
              <a:t>.</a:t>
            </a:r>
            <a:endParaRPr lang="en-US" dirty="0"/>
          </a:p>
        </p:txBody>
      </p:sp>
      <p:grpSp>
        <p:nvGrpSpPr>
          <p:cNvPr id="264" name="Group 263">
            <a:extLst>
              <a:ext uri="{FF2B5EF4-FFF2-40B4-BE49-F238E27FC236}">
                <a16:creationId xmlns:a16="http://schemas.microsoft.com/office/drawing/2014/main" id="{FD75B57A-E58A-4B68-9B93-F7B386A8302F}"/>
              </a:ext>
            </a:extLst>
          </p:cNvPr>
          <p:cNvGrpSpPr/>
          <p:nvPr/>
        </p:nvGrpSpPr>
        <p:grpSpPr>
          <a:xfrm>
            <a:off x="756000" y="670552"/>
            <a:ext cx="3201327" cy="4627149"/>
            <a:chOff x="756000" y="1651091"/>
            <a:chExt cx="3201327" cy="4627149"/>
          </a:xfrm>
        </p:grpSpPr>
        <p:grpSp>
          <p:nvGrpSpPr>
            <p:cNvPr id="258" name="Group 257">
              <a:extLst>
                <a:ext uri="{FF2B5EF4-FFF2-40B4-BE49-F238E27FC236}">
                  <a16:creationId xmlns:a16="http://schemas.microsoft.com/office/drawing/2014/main" id="{8BADEC42-8CBD-41D3-9A76-E1A670756658}"/>
                </a:ext>
              </a:extLst>
            </p:cNvPr>
            <p:cNvGrpSpPr/>
            <p:nvPr/>
          </p:nvGrpSpPr>
          <p:grpSpPr>
            <a:xfrm>
              <a:off x="768542" y="5027223"/>
              <a:ext cx="3188785" cy="255964"/>
              <a:chOff x="768542" y="5238476"/>
              <a:chExt cx="3188785" cy="255963"/>
            </a:xfrm>
          </p:grpSpPr>
          <p:sp>
            <p:nvSpPr>
              <p:cNvPr id="12" name="Ovaal 248">
                <a:extLst>
                  <a:ext uri="{FF2B5EF4-FFF2-40B4-BE49-F238E27FC236}">
                    <a16:creationId xmlns:a16="http://schemas.microsoft.com/office/drawing/2014/main" id="{FE3ACC48-3BE3-4AA3-BFAB-FC225E9F0F37}"/>
                  </a:ext>
                </a:extLst>
              </p:cNvPr>
              <p:cNvSpPr>
                <a:spLocks noChangeAspect="1"/>
              </p:cNvSpPr>
              <p:nvPr userDrawn="1"/>
            </p:nvSpPr>
            <p:spPr>
              <a:xfrm>
                <a:off x="768542" y="5238477"/>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3" name="Rechthoek 249">
                <a:extLst>
                  <a:ext uri="{FF2B5EF4-FFF2-40B4-BE49-F238E27FC236}">
                    <a16:creationId xmlns:a16="http://schemas.microsoft.com/office/drawing/2014/main" id="{85DF879E-D3A9-43C2-AE9A-992087DC3BC3}"/>
                  </a:ext>
                </a:extLst>
              </p:cNvPr>
              <p:cNvSpPr/>
              <p:nvPr userDrawn="1"/>
            </p:nvSpPr>
            <p:spPr>
              <a:xfrm>
                <a:off x="1134223" y="5238476"/>
                <a:ext cx="2823104" cy="255963"/>
              </a:xfrm>
              <a:prstGeom prst="rect">
                <a:avLst/>
              </a:prstGeom>
              <a:noFill/>
              <a:ln w="25400" cap="flat" cmpd="sng" algn="ctr">
                <a:noFill/>
                <a:prstDash val="solid"/>
              </a:ln>
              <a:effectLst/>
            </p:spPr>
            <p:txBody>
              <a:bodyPr lIns="0" tIns="0" rIns="0" bIns="0" rtlCol="0" anchor="ctr"/>
              <a:lstStyle/>
              <a:p>
                <a:pPr marL="1080000" marR="0" lvl="5" indent="-360000" algn="l" defTabSz="914400" rtl="0" eaLnBrk="1" fontAlgn="auto" latinLnBrk="0" hangingPunct="1">
                  <a:lnSpc>
                    <a:spcPct val="80000"/>
                  </a:lnSpc>
                  <a:spcBef>
                    <a:spcPts val="400"/>
                  </a:spcBef>
                  <a:spcAft>
                    <a:spcPts val="400"/>
                  </a:spcAft>
                  <a:buClr>
                    <a:schemeClr val="tx1"/>
                  </a:buClr>
                  <a:buSzPct val="100000"/>
                  <a:buFont typeface="+mj-lt"/>
                  <a:buAutoNum type="romanLcPeriod"/>
                  <a:tabLst/>
                  <a:defRPr/>
                </a:pPr>
                <a:r>
                  <a:rPr lang="en-US" b="0" kern="1200" cap="none" spc="30" baseline="0" noProof="0">
                    <a:ea typeface="+mn-ea"/>
                    <a:cs typeface="Calibri" panose="020F0502020204030204" pitchFamily="34" charset="0"/>
                  </a:rPr>
                  <a:t>Numbering #3</a:t>
                </a:r>
                <a:endParaRPr lang="en-US" b="0" i="0" kern="1200" noProof="0" dirty="0">
                  <a:ea typeface="+mn-ea"/>
                  <a:cs typeface="+mn-cs"/>
                </a:endParaRPr>
              </a:p>
            </p:txBody>
          </p:sp>
        </p:grpSp>
        <p:grpSp>
          <p:nvGrpSpPr>
            <p:cNvPr id="257" name="Group 256">
              <a:extLst>
                <a:ext uri="{FF2B5EF4-FFF2-40B4-BE49-F238E27FC236}">
                  <a16:creationId xmlns:a16="http://schemas.microsoft.com/office/drawing/2014/main" id="{35A87E4E-9994-413D-BC08-6FF3993165B8}"/>
                </a:ext>
              </a:extLst>
            </p:cNvPr>
            <p:cNvGrpSpPr/>
            <p:nvPr/>
          </p:nvGrpSpPr>
          <p:grpSpPr>
            <a:xfrm>
              <a:off x="768542" y="5358907"/>
              <a:ext cx="3188785" cy="255964"/>
              <a:chOff x="768542" y="5612652"/>
              <a:chExt cx="3188785" cy="255963"/>
            </a:xfrm>
          </p:grpSpPr>
          <p:sp>
            <p:nvSpPr>
              <p:cNvPr id="14" name="Ovaal 250">
                <a:extLst>
                  <a:ext uri="{FF2B5EF4-FFF2-40B4-BE49-F238E27FC236}">
                    <a16:creationId xmlns:a16="http://schemas.microsoft.com/office/drawing/2014/main" id="{FE776B5E-B23F-4746-B5C1-BF3CD25A95DA}"/>
                  </a:ext>
                </a:extLst>
              </p:cNvPr>
              <p:cNvSpPr>
                <a:spLocks noChangeAspect="1"/>
              </p:cNvSpPr>
              <p:nvPr userDrawn="1"/>
            </p:nvSpPr>
            <p:spPr>
              <a:xfrm>
                <a:off x="768542" y="5612653"/>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5" name="Rechthoek 251">
                <a:extLst>
                  <a:ext uri="{FF2B5EF4-FFF2-40B4-BE49-F238E27FC236}">
                    <a16:creationId xmlns:a16="http://schemas.microsoft.com/office/drawing/2014/main" id="{FF4EC2CC-14EE-4A52-9638-BA7F20115B08}"/>
                  </a:ext>
                </a:extLst>
              </p:cNvPr>
              <p:cNvSpPr/>
              <p:nvPr userDrawn="1"/>
            </p:nvSpPr>
            <p:spPr>
              <a:xfrm>
                <a:off x="1134223" y="5612652"/>
                <a:ext cx="2823104" cy="255963"/>
              </a:xfrm>
              <a:prstGeom prst="rect">
                <a:avLst/>
              </a:prstGeom>
              <a:noFill/>
              <a:ln w="25400" cap="flat" cmpd="sng" algn="ctr">
                <a:noFill/>
                <a:prstDash val="solid"/>
              </a:ln>
              <a:effectLst/>
            </p:spPr>
            <p:txBody>
              <a:bodyPr lIns="0" tIns="0" rIns="0" bIns="0" rtlCol="0" anchor="ctr"/>
              <a:lstStyle/>
              <a:p>
                <a:pPr marL="0" marR="0" lvl="6" algn="l" defTabSz="914400" rtl="0" eaLnBrk="1" fontAlgn="auto" latinLnBrk="0" hangingPunct="1">
                  <a:lnSpc>
                    <a:spcPct val="80000"/>
                  </a:lnSpc>
                  <a:spcBef>
                    <a:spcPts val="400"/>
                  </a:spcBef>
                  <a:spcAft>
                    <a:spcPts val="400"/>
                  </a:spcAft>
                  <a:buClr>
                    <a:schemeClr val="tx1"/>
                  </a:buClr>
                  <a:buSzPct val="120000"/>
                  <a:tabLst/>
                  <a:defRPr/>
                </a:pPr>
                <a:r>
                  <a:rPr lang="en-US" sz="2200" b="1" i="0" kern="1200" cap="all" noProof="0">
                    <a:ea typeface="+mn-ea"/>
                    <a:cs typeface="+mn-cs"/>
                  </a:rPr>
                  <a:t>Subtitle</a:t>
                </a:r>
                <a:endParaRPr lang="en-US" sz="2200" b="1" i="0" kern="1200" cap="all" noProof="0" dirty="0">
                  <a:ea typeface="+mn-ea"/>
                  <a:cs typeface="+mn-cs"/>
                </a:endParaRPr>
              </a:p>
            </p:txBody>
          </p:sp>
        </p:grpSp>
        <p:grpSp>
          <p:nvGrpSpPr>
            <p:cNvPr id="255" name="Group 254">
              <a:extLst>
                <a:ext uri="{FF2B5EF4-FFF2-40B4-BE49-F238E27FC236}">
                  <a16:creationId xmlns:a16="http://schemas.microsoft.com/office/drawing/2014/main" id="{E663A9C9-C831-4A2F-8DB7-AED6A2359EBC}"/>
                </a:ext>
              </a:extLst>
            </p:cNvPr>
            <p:cNvGrpSpPr/>
            <p:nvPr/>
          </p:nvGrpSpPr>
          <p:grpSpPr>
            <a:xfrm>
              <a:off x="768542" y="6022276"/>
              <a:ext cx="3188785" cy="255964"/>
              <a:chOff x="768542" y="6358562"/>
              <a:chExt cx="3188785" cy="255963"/>
            </a:xfrm>
          </p:grpSpPr>
          <p:sp>
            <p:nvSpPr>
              <p:cNvPr id="18" name="Ovaal 255">
                <a:extLst>
                  <a:ext uri="{FF2B5EF4-FFF2-40B4-BE49-F238E27FC236}">
                    <a16:creationId xmlns:a16="http://schemas.microsoft.com/office/drawing/2014/main" id="{17B66872-3BF8-4D26-A83E-1935E7B250ED}"/>
                  </a:ext>
                </a:extLst>
              </p:cNvPr>
              <p:cNvSpPr>
                <a:spLocks noChangeAspect="1"/>
              </p:cNvSpPr>
              <p:nvPr userDrawn="1"/>
            </p:nvSpPr>
            <p:spPr>
              <a:xfrm>
                <a:off x="768542" y="6358563"/>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9" name="Rechthoek 256">
                <a:extLst>
                  <a:ext uri="{FF2B5EF4-FFF2-40B4-BE49-F238E27FC236}">
                    <a16:creationId xmlns:a16="http://schemas.microsoft.com/office/drawing/2014/main" id="{DC52FB85-1263-4964-B8B0-5AA2CC43E42F}"/>
                  </a:ext>
                </a:extLst>
              </p:cNvPr>
              <p:cNvSpPr/>
              <p:nvPr userDrawn="1"/>
            </p:nvSpPr>
            <p:spPr>
              <a:xfrm>
                <a:off x="1134223" y="6358562"/>
                <a:ext cx="2823104" cy="255963"/>
              </a:xfrm>
              <a:prstGeom prst="rect">
                <a:avLst/>
              </a:prstGeom>
              <a:noFill/>
              <a:ln w="25400" cap="flat" cmpd="sng" algn="ctr">
                <a:noFill/>
                <a:prstDash val="solid"/>
              </a:ln>
              <a:effectLst/>
            </p:spPr>
            <p:txBody>
              <a:bodyPr lIns="0" tIns="0" rIns="0" bIns="0" rtlCol="0" anchor="ctr"/>
              <a:lstStyle/>
              <a:p>
                <a:pPr marL="0" marR="0" lvl="8" algn="l" defTabSz="914400" rtl="0" eaLnBrk="1" fontAlgn="auto" latinLnBrk="0" hangingPunct="1">
                  <a:lnSpc>
                    <a:spcPct val="80000"/>
                  </a:lnSpc>
                  <a:spcBef>
                    <a:spcPts val="400"/>
                  </a:spcBef>
                  <a:spcAft>
                    <a:spcPts val="400"/>
                  </a:spcAft>
                  <a:buClr>
                    <a:schemeClr val="tx1"/>
                  </a:buClr>
                  <a:buSzTx/>
                  <a:tabLst/>
                  <a:defRPr/>
                </a:pPr>
                <a:r>
                  <a:rPr lang="en-US" b="0" kern="1200" cap="none" spc="30" baseline="0" noProof="0">
                    <a:ea typeface="+mn-ea"/>
                    <a:cs typeface="Calibri" panose="020F0502020204030204" pitchFamily="34" charset="0"/>
                  </a:rPr>
                  <a:t>Standard paragraph</a:t>
                </a:r>
                <a:endParaRPr lang="en-US" b="0" kern="1200" cap="none" spc="30" baseline="0" noProof="0" dirty="0">
                  <a:ea typeface="+mn-ea"/>
                  <a:cs typeface="Calibri" panose="020F0502020204030204" pitchFamily="34" charset="0"/>
                </a:endParaRPr>
              </a:p>
            </p:txBody>
          </p:sp>
        </p:grpSp>
        <p:sp>
          <p:nvSpPr>
            <p:cNvPr id="21" name="Rechthoek 258">
              <a:extLst>
                <a:ext uri="{FF2B5EF4-FFF2-40B4-BE49-F238E27FC236}">
                  <a16:creationId xmlns:a16="http://schemas.microsoft.com/office/drawing/2014/main" id="{8399A22F-FAB5-4E32-B76C-FCA071F00916}"/>
                </a:ext>
              </a:extLst>
            </p:cNvPr>
            <p:cNvSpPr/>
            <p:nvPr userDrawn="1"/>
          </p:nvSpPr>
          <p:spPr>
            <a:xfrm>
              <a:off x="774202" y="1651091"/>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endParaRPr kumimoji="0" lang="en-US"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cxnSp>
          <p:nvCxnSpPr>
            <p:cNvPr id="23" name="Rechte verbindingslijn 260">
              <a:extLst>
                <a:ext uri="{FF2B5EF4-FFF2-40B4-BE49-F238E27FC236}">
                  <a16:creationId xmlns:a16="http://schemas.microsoft.com/office/drawing/2014/main" id="{096A9B1D-87C1-46C8-B80A-53F4785776FA}"/>
                </a:ext>
              </a:extLst>
            </p:cNvPr>
            <p:cNvCxnSpPr>
              <a:cxnSpLocks/>
            </p:cNvCxnSpPr>
            <p:nvPr userDrawn="1"/>
          </p:nvCxnSpPr>
          <p:spPr>
            <a:xfrm>
              <a:off x="774201" y="1892726"/>
              <a:ext cx="3176013" cy="0"/>
            </a:xfrm>
            <a:prstGeom prst="line">
              <a:avLst/>
            </a:prstGeom>
            <a:noFill/>
            <a:ln w="3175" cap="flat" cmpd="sng" algn="ctr">
              <a:solidFill>
                <a:schemeClr val="accent1"/>
              </a:solidFill>
              <a:prstDash val="solid"/>
            </a:ln>
            <a:effectLst/>
          </p:spPr>
        </p:cxnSp>
        <p:grpSp>
          <p:nvGrpSpPr>
            <p:cNvPr id="24" name="Groep 261">
              <a:extLst>
                <a:ext uri="{FF2B5EF4-FFF2-40B4-BE49-F238E27FC236}">
                  <a16:creationId xmlns:a16="http://schemas.microsoft.com/office/drawing/2014/main" id="{F3FB8680-CCEA-4F48-BE5B-F18199EDBDC4}"/>
                </a:ext>
              </a:extLst>
            </p:cNvPr>
            <p:cNvGrpSpPr/>
            <p:nvPr userDrawn="1"/>
          </p:nvGrpSpPr>
          <p:grpSpPr>
            <a:xfrm>
              <a:off x="756000" y="1999070"/>
              <a:ext cx="2933825" cy="558875"/>
              <a:chOff x="-3419346" y="368233"/>
              <a:chExt cx="3904920" cy="743862"/>
            </a:xfrm>
          </p:grpSpPr>
          <p:sp>
            <p:nvSpPr>
              <p:cNvPr id="36" name="Rechthoek 273">
                <a:extLst>
                  <a:ext uri="{FF2B5EF4-FFF2-40B4-BE49-F238E27FC236}">
                    <a16:creationId xmlns:a16="http://schemas.microsoft.com/office/drawing/2014/main" id="{9A0929A7-8A74-4D7F-B1F7-2DDC6F9327C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US" sz="800" b="0" noProof="0">
                    <a:solidFill>
                      <a:srgbClr val="C00000"/>
                    </a:solidFill>
                    <a:latin typeface="Arial" panose="020B0604020202020204" pitchFamily="34" charset="0"/>
                    <a:cs typeface="Arial" panose="020B0604020202020204" pitchFamily="34" charset="0"/>
                  </a:rPr>
                  <a:t>Home</a:t>
                </a:r>
                <a:endParaRPr lang="en-US" sz="800" b="0" noProof="0" dirty="0">
                  <a:solidFill>
                    <a:srgbClr val="C00000"/>
                  </a:solidFill>
                  <a:latin typeface="Arial" panose="020B0604020202020204" pitchFamily="34" charset="0"/>
                  <a:cs typeface="Arial" panose="020B0604020202020204" pitchFamily="34" charset="0"/>
                </a:endParaRPr>
              </a:p>
            </p:txBody>
          </p:sp>
          <p:cxnSp>
            <p:nvCxnSpPr>
              <p:cNvPr id="37" name="Rechte verbindingslijn 274">
                <a:extLst>
                  <a:ext uri="{FF2B5EF4-FFF2-40B4-BE49-F238E27FC236}">
                    <a16:creationId xmlns:a16="http://schemas.microsoft.com/office/drawing/2014/main" id="{CB9093FD-4949-40D4-9901-6C23DE2C2B4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275">
                <a:extLst>
                  <a:ext uri="{FF2B5EF4-FFF2-40B4-BE49-F238E27FC236}">
                    <a16:creationId xmlns:a16="http://schemas.microsoft.com/office/drawing/2014/main" id="{C8A42073-88BC-4105-9A2B-7A6250CE5F7F}"/>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hthoek 276">
                <a:extLst>
                  <a:ext uri="{FF2B5EF4-FFF2-40B4-BE49-F238E27FC236}">
                    <a16:creationId xmlns:a16="http://schemas.microsoft.com/office/drawing/2014/main" id="{6EC2E6B1-8D40-4AEC-A6AD-D70FFD6E9E2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nvGrpSpPr>
              <p:cNvPr id="40" name="Groep 277">
                <a:extLst>
                  <a:ext uri="{FF2B5EF4-FFF2-40B4-BE49-F238E27FC236}">
                    <a16:creationId xmlns:a16="http://schemas.microsoft.com/office/drawing/2014/main" id="{F5A521BB-8327-43AB-820C-78BFF8EB7843}"/>
                  </a:ext>
                </a:extLst>
              </p:cNvPr>
              <p:cNvGrpSpPr/>
              <p:nvPr userDrawn="1"/>
            </p:nvGrpSpPr>
            <p:grpSpPr>
              <a:xfrm>
                <a:off x="-3002834" y="720303"/>
                <a:ext cx="182598" cy="143759"/>
                <a:chOff x="-3310843" y="700986"/>
                <a:chExt cx="182598" cy="143759"/>
              </a:xfrm>
            </p:grpSpPr>
            <p:grpSp>
              <p:nvGrpSpPr>
                <p:cNvPr id="79" name="Groep 316">
                  <a:extLst>
                    <a:ext uri="{FF2B5EF4-FFF2-40B4-BE49-F238E27FC236}">
                      <a16:creationId xmlns:a16="http://schemas.microsoft.com/office/drawing/2014/main" id="{74216B28-3A17-46AC-A88A-178483EAA9E0}"/>
                    </a:ext>
                  </a:extLst>
                </p:cNvPr>
                <p:cNvGrpSpPr/>
                <p:nvPr userDrawn="1"/>
              </p:nvGrpSpPr>
              <p:grpSpPr>
                <a:xfrm>
                  <a:off x="-3310843" y="700986"/>
                  <a:ext cx="182598" cy="143759"/>
                  <a:chOff x="-3310843" y="700986"/>
                  <a:chExt cx="182598" cy="143759"/>
                </a:xfrm>
              </p:grpSpPr>
              <p:cxnSp>
                <p:nvCxnSpPr>
                  <p:cNvPr id="83" name="Rechte verbindingslijn 320">
                    <a:extLst>
                      <a:ext uri="{FF2B5EF4-FFF2-40B4-BE49-F238E27FC236}">
                        <a16:creationId xmlns:a16="http://schemas.microsoft.com/office/drawing/2014/main" id="{A83F2A4E-62D7-4A24-A6B2-F8A0DA90FF9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4" name="Rechte verbindingslijn 321">
                    <a:extLst>
                      <a:ext uri="{FF2B5EF4-FFF2-40B4-BE49-F238E27FC236}">
                        <a16:creationId xmlns:a16="http://schemas.microsoft.com/office/drawing/2014/main" id="{356CA352-CBC9-4B28-80CA-052A0889E13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5" name="Rechte verbindingslijn 322">
                    <a:extLst>
                      <a:ext uri="{FF2B5EF4-FFF2-40B4-BE49-F238E27FC236}">
                        <a16:creationId xmlns:a16="http://schemas.microsoft.com/office/drawing/2014/main" id="{2FACFCF4-62B6-4505-A34B-94C88CFC8D6B}"/>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6" name="Rechte verbindingslijn 323">
                    <a:extLst>
                      <a:ext uri="{FF2B5EF4-FFF2-40B4-BE49-F238E27FC236}">
                        <a16:creationId xmlns:a16="http://schemas.microsoft.com/office/drawing/2014/main" id="{59E74CFB-DFA5-4AD2-8B75-4467A35DA948}"/>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7" name="Rechte verbindingslijn 324">
                    <a:extLst>
                      <a:ext uri="{FF2B5EF4-FFF2-40B4-BE49-F238E27FC236}">
                        <a16:creationId xmlns:a16="http://schemas.microsoft.com/office/drawing/2014/main" id="{34C951A7-90DA-44F2-83A7-E3228A5D034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0" name="Groep 317">
                  <a:extLst>
                    <a:ext uri="{FF2B5EF4-FFF2-40B4-BE49-F238E27FC236}">
                      <a16:creationId xmlns:a16="http://schemas.microsoft.com/office/drawing/2014/main" id="{8B782F11-20E2-4BB1-898B-35C3CA4D32B7}"/>
                    </a:ext>
                  </a:extLst>
                </p:cNvPr>
                <p:cNvGrpSpPr/>
                <p:nvPr userDrawn="1"/>
              </p:nvGrpSpPr>
              <p:grpSpPr>
                <a:xfrm flipH="1">
                  <a:off x="-3310774" y="735854"/>
                  <a:ext cx="88801" cy="72568"/>
                  <a:chOff x="-2091059" y="1395403"/>
                  <a:chExt cx="157316" cy="128558"/>
                </a:xfrm>
              </p:grpSpPr>
              <p:sp>
                <p:nvSpPr>
                  <p:cNvPr id="81" name="Rechthoek 318">
                    <a:extLst>
                      <a:ext uri="{FF2B5EF4-FFF2-40B4-BE49-F238E27FC236}">
                        <a16:creationId xmlns:a16="http://schemas.microsoft.com/office/drawing/2014/main" id="{07F1D398-45EB-4A2E-81E2-EBFC389BFC0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82" name="Pijl: punthaak 319">
                    <a:extLst>
                      <a:ext uri="{FF2B5EF4-FFF2-40B4-BE49-F238E27FC236}">
                        <a16:creationId xmlns:a16="http://schemas.microsoft.com/office/drawing/2014/main" id="{4B2930F3-03C9-4C96-8159-1F7E822F74A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grpSp>
            <p:nvGrpSpPr>
              <p:cNvPr id="41" name="Groep 278">
                <a:extLst>
                  <a:ext uri="{FF2B5EF4-FFF2-40B4-BE49-F238E27FC236}">
                    <a16:creationId xmlns:a16="http://schemas.microsoft.com/office/drawing/2014/main" id="{CEE0C340-FD4B-445E-8C58-953A74522808}"/>
                  </a:ext>
                </a:extLst>
              </p:cNvPr>
              <p:cNvGrpSpPr/>
              <p:nvPr userDrawn="1"/>
            </p:nvGrpSpPr>
            <p:grpSpPr>
              <a:xfrm>
                <a:off x="-3326107" y="720303"/>
                <a:ext cx="182598" cy="143759"/>
                <a:chOff x="-3634116" y="700986"/>
                <a:chExt cx="182598" cy="143759"/>
              </a:xfrm>
            </p:grpSpPr>
            <p:grpSp>
              <p:nvGrpSpPr>
                <p:cNvPr id="70" name="Groep 307">
                  <a:extLst>
                    <a:ext uri="{FF2B5EF4-FFF2-40B4-BE49-F238E27FC236}">
                      <a16:creationId xmlns:a16="http://schemas.microsoft.com/office/drawing/2014/main" id="{33762637-4547-426D-A568-16855196F0FC}"/>
                    </a:ext>
                  </a:extLst>
                </p:cNvPr>
                <p:cNvGrpSpPr/>
                <p:nvPr userDrawn="1"/>
              </p:nvGrpSpPr>
              <p:grpSpPr>
                <a:xfrm>
                  <a:off x="-3634116" y="700986"/>
                  <a:ext cx="182598" cy="143759"/>
                  <a:chOff x="-3634116" y="700986"/>
                  <a:chExt cx="182598" cy="143759"/>
                </a:xfrm>
              </p:grpSpPr>
              <p:cxnSp>
                <p:nvCxnSpPr>
                  <p:cNvPr id="74" name="Rechte verbindingslijn 311">
                    <a:extLst>
                      <a:ext uri="{FF2B5EF4-FFF2-40B4-BE49-F238E27FC236}">
                        <a16:creationId xmlns:a16="http://schemas.microsoft.com/office/drawing/2014/main" id="{3BF12F60-9D09-4264-8AD2-D62C8E8F7AE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5" name="Rechte verbindingslijn 312">
                    <a:extLst>
                      <a:ext uri="{FF2B5EF4-FFF2-40B4-BE49-F238E27FC236}">
                        <a16:creationId xmlns:a16="http://schemas.microsoft.com/office/drawing/2014/main" id="{386A0537-EAEF-4899-BAA4-9B02E42102A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6" name="Rechte verbindingslijn 313">
                    <a:extLst>
                      <a:ext uri="{FF2B5EF4-FFF2-40B4-BE49-F238E27FC236}">
                        <a16:creationId xmlns:a16="http://schemas.microsoft.com/office/drawing/2014/main" id="{A3FB2A66-A955-4013-B726-9194B524451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7" name="Rechte verbindingslijn 314">
                    <a:extLst>
                      <a:ext uri="{FF2B5EF4-FFF2-40B4-BE49-F238E27FC236}">
                        <a16:creationId xmlns:a16="http://schemas.microsoft.com/office/drawing/2014/main" id="{4E1FB8D8-2A82-434C-BFE5-376728E8D4F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8" name="Rechte verbindingslijn 315">
                    <a:extLst>
                      <a:ext uri="{FF2B5EF4-FFF2-40B4-BE49-F238E27FC236}">
                        <a16:creationId xmlns:a16="http://schemas.microsoft.com/office/drawing/2014/main" id="{90E01E79-75A2-4426-B93B-87F2D1C85AF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1" name="Groep 308">
                  <a:extLst>
                    <a:ext uri="{FF2B5EF4-FFF2-40B4-BE49-F238E27FC236}">
                      <a16:creationId xmlns:a16="http://schemas.microsoft.com/office/drawing/2014/main" id="{3BE04915-7D61-46A1-A791-8F29FB274D49}"/>
                    </a:ext>
                  </a:extLst>
                </p:cNvPr>
                <p:cNvGrpSpPr/>
                <p:nvPr userDrawn="1"/>
              </p:nvGrpSpPr>
              <p:grpSpPr>
                <a:xfrm>
                  <a:off x="-3634052" y="735853"/>
                  <a:ext cx="88804" cy="72568"/>
                  <a:chOff x="-2091064" y="1395412"/>
                  <a:chExt cx="157321" cy="128559"/>
                </a:xfrm>
              </p:grpSpPr>
              <p:sp>
                <p:nvSpPr>
                  <p:cNvPr id="72" name="Rechthoek 309">
                    <a:extLst>
                      <a:ext uri="{FF2B5EF4-FFF2-40B4-BE49-F238E27FC236}">
                        <a16:creationId xmlns:a16="http://schemas.microsoft.com/office/drawing/2014/main" id="{504A84B5-AE30-4470-9A63-15B1A0A0AC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73" name="Pijl: punthaak 310">
                    <a:extLst>
                      <a:ext uri="{FF2B5EF4-FFF2-40B4-BE49-F238E27FC236}">
                        <a16:creationId xmlns:a16="http://schemas.microsoft.com/office/drawing/2014/main" id="{6D964A15-B1A2-43BF-86BE-13CAADDD3A7C}"/>
                      </a:ext>
                    </a:extLst>
                  </p:cNvPr>
                  <p:cNvSpPr/>
                  <p:nvPr userDrawn="1"/>
                </p:nvSpPr>
                <p:spPr>
                  <a:xfrm flipH="1">
                    <a:off x="-2091064" y="1395412"/>
                    <a:ext cx="128559" cy="128559"/>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cxnSp>
            <p:nvCxnSpPr>
              <p:cNvPr id="42" name="Rechte verbindingslijn 279">
                <a:extLst>
                  <a:ext uri="{FF2B5EF4-FFF2-40B4-BE49-F238E27FC236}">
                    <a16:creationId xmlns:a16="http://schemas.microsoft.com/office/drawing/2014/main" id="{C0901A79-D217-4401-8A9D-DBE3B5CB1507}"/>
                  </a:ext>
                </a:extLst>
              </p:cNvPr>
              <p:cNvCxnSpPr>
                <a:cxnSpLocks/>
              </p:cNvCxnSpPr>
              <p:nvPr userDrawn="1"/>
            </p:nvCxnSpPr>
            <p:spPr>
              <a:xfrm flipV="1">
                <a:off x="-3086633" y="523622"/>
                <a:ext cx="670616" cy="264271"/>
              </a:xfrm>
              <a:prstGeom prst="line">
                <a:avLst/>
              </a:prstGeom>
              <a:noFill/>
              <a:ln w="19050" cap="rnd" cmpd="sng" algn="ctr">
                <a:solidFill>
                  <a:schemeClr val="accent1"/>
                </a:solidFill>
                <a:prstDash val="solid"/>
                <a:headEnd type="oval"/>
              </a:ln>
              <a:effectLst/>
            </p:spPr>
          </p:cxnSp>
          <p:cxnSp>
            <p:nvCxnSpPr>
              <p:cNvPr id="43" name="Rechte verbindingslijn 280">
                <a:extLst>
                  <a:ext uri="{FF2B5EF4-FFF2-40B4-BE49-F238E27FC236}">
                    <a16:creationId xmlns:a16="http://schemas.microsoft.com/office/drawing/2014/main" id="{FE1B2501-B589-4628-BDE1-38E264D023B3}"/>
                  </a:ext>
                </a:extLst>
              </p:cNvPr>
              <p:cNvCxnSpPr>
                <a:cxnSpLocks/>
                <a:endCxn id="48" idx="1"/>
              </p:cNvCxnSpPr>
              <p:nvPr userDrawn="1"/>
            </p:nvCxnSpPr>
            <p:spPr>
              <a:xfrm>
                <a:off x="-2758672" y="784615"/>
                <a:ext cx="333635" cy="162184"/>
              </a:xfrm>
              <a:prstGeom prst="line">
                <a:avLst/>
              </a:prstGeom>
              <a:noFill/>
              <a:ln w="19050" cap="rnd" cmpd="sng" algn="ctr">
                <a:solidFill>
                  <a:schemeClr val="accent1"/>
                </a:solidFill>
                <a:prstDash val="solid"/>
                <a:headEnd type="oval"/>
              </a:ln>
              <a:effectLst/>
            </p:spPr>
          </p:cxnSp>
          <p:grpSp>
            <p:nvGrpSpPr>
              <p:cNvPr id="44" name="Groep 281">
                <a:extLst>
                  <a:ext uri="{FF2B5EF4-FFF2-40B4-BE49-F238E27FC236}">
                    <a16:creationId xmlns:a16="http://schemas.microsoft.com/office/drawing/2014/main" id="{08C5BB51-1CA7-4125-A087-6E09B93FAA8D}"/>
                  </a:ext>
                </a:extLst>
              </p:cNvPr>
              <p:cNvGrpSpPr/>
              <p:nvPr userDrawn="1"/>
            </p:nvGrpSpPr>
            <p:grpSpPr>
              <a:xfrm>
                <a:off x="-2425037" y="370226"/>
                <a:ext cx="357690" cy="330595"/>
                <a:chOff x="-2721817" y="347336"/>
                <a:chExt cx="432805" cy="400021"/>
              </a:xfrm>
            </p:grpSpPr>
            <p:sp>
              <p:nvSpPr>
                <p:cNvPr id="59" name="Rechthoek 296">
                  <a:extLst>
                    <a:ext uri="{FF2B5EF4-FFF2-40B4-BE49-F238E27FC236}">
                      <a16:creationId xmlns:a16="http://schemas.microsoft.com/office/drawing/2014/main" id="{B95662F8-F396-42D1-9D1F-4B11D349E12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1050" b="0" noProof="0" dirty="0">
                    <a:solidFill>
                      <a:srgbClr val="FF0000"/>
                    </a:solidFill>
                    <a:latin typeface="Arial" panose="020B0604020202020204" pitchFamily="34" charset="0"/>
                    <a:cs typeface="Arial" panose="020B0604020202020204" pitchFamily="34" charset="0"/>
                  </a:endParaRPr>
                </a:p>
              </p:txBody>
            </p:sp>
            <p:grpSp>
              <p:nvGrpSpPr>
                <p:cNvPr id="60" name="Groep 297">
                  <a:extLst>
                    <a:ext uri="{FF2B5EF4-FFF2-40B4-BE49-F238E27FC236}">
                      <a16:creationId xmlns:a16="http://schemas.microsoft.com/office/drawing/2014/main" id="{95BB5106-8197-431C-9A50-5BC659532FFE}"/>
                    </a:ext>
                  </a:extLst>
                </p:cNvPr>
                <p:cNvGrpSpPr/>
                <p:nvPr userDrawn="1"/>
              </p:nvGrpSpPr>
              <p:grpSpPr>
                <a:xfrm>
                  <a:off x="-2652453" y="431583"/>
                  <a:ext cx="294076" cy="231526"/>
                  <a:chOff x="-3634116" y="700986"/>
                  <a:chExt cx="182598" cy="143759"/>
                </a:xfrm>
              </p:grpSpPr>
              <p:grpSp>
                <p:nvGrpSpPr>
                  <p:cNvPr id="61" name="Groep 298">
                    <a:extLst>
                      <a:ext uri="{FF2B5EF4-FFF2-40B4-BE49-F238E27FC236}">
                        <a16:creationId xmlns:a16="http://schemas.microsoft.com/office/drawing/2014/main" id="{94C8B079-F42F-4B94-A94B-E63FDD5F45D2}"/>
                      </a:ext>
                    </a:extLst>
                  </p:cNvPr>
                  <p:cNvGrpSpPr/>
                  <p:nvPr userDrawn="1"/>
                </p:nvGrpSpPr>
                <p:grpSpPr>
                  <a:xfrm>
                    <a:off x="-3634116" y="700986"/>
                    <a:ext cx="182598" cy="143759"/>
                    <a:chOff x="-3634116" y="700986"/>
                    <a:chExt cx="182598" cy="143759"/>
                  </a:xfrm>
                </p:grpSpPr>
                <p:cxnSp>
                  <p:nvCxnSpPr>
                    <p:cNvPr id="65" name="Rechte verbindingslijn 302">
                      <a:extLst>
                        <a:ext uri="{FF2B5EF4-FFF2-40B4-BE49-F238E27FC236}">
                          <a16:creationId xmlns:a16="http://schemas.microsoft.com/office/drawing/2014/main" id="{E8B7566E-E0CB-49EE-8218-ED9A9DBA2B6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6" name="Rechte verbindingslijn 303">
                      <a:extLst>
                        <a:ext uri="{FF2B5EF4-FFF2-40B4-BE49-F238E27FC236}">
                          <a16:creationId xmlns:a16="http://schemas.microsoft.com/office/drawing/2014/main" id="{DA075F22-9E85-4916-BAA3-B6D81C6744D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7" name="Rechte verbindingslijn 304">
                      <a:extLst>
                        <a:ext uri="{FF2B5EF4-FFF2-40B4-BE49-F238E27FC236}">
                          <a16:creationId xmlns:a16="http://schemas.microsoft.com/office/drawing/2014/main" id="{272F7B9E-A437-4270-A145-1A1427D5B7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8" name="Rechte verbindingslijn 305">
                      <a:extLst>
                        <a:ext uri="{FF2B5EF4-FFF2-40B4-BE49-F238E27FC236}">
                          <a16:creationId xmlns:a16="http://schemas.microsoft.com/office/drawing/2014/main" id="{69AD37BA-5AA3-46C0-831D-DFE59441ADB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9" name="Rechte verbindingslijn 306">
                      <a:extLst>
                        <a:ext uri="{FF2B5EF4-FFF2-40B4-BE49-F238E27FC236}">
                          <a16:creationId xmlns:a16="http://schemas.microsoft.com/office/drawing/2014/main" id="{D1067004-B746-42DA-97F6-9E6FEEAD7C6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2" name="Groep 299">
                    <a:extLst>
                      <a:ext uri="{FF2B5EF4-FFF2-40B4-BE49-F238E27FC236}">
                        <a16:creationId xmlns:a16="http://schemas.microsoft.com/office/drawing/2014/main" id="{0B8B68ED-DB0E-491B-84E2-8F70B59558E6}"/>
                      </a:ext>
                    </a:extLst>
                  </p:cNvPr>
                  <p:cNvGrpSpPr/>
                  <p:nvPr userDrawn="1"/>
                </p:nvGrpSpPr>
                <p:grpSpPr>
                  <a:xfrm>
                    <a:off x="-3634047" y="735854"/>
                    <a:ext cx="88801" cy="72568"/>
                    <a:chOff x="-2091059" y="1395403"/>
                    <a:chExt cx="157316" cy="128558"/>
                  </a:xfrm>
                </p:grpSpPr>
                <p:sp>
                  <p:nvSpPr>
                    <p:cNvPr id="63" name="Rechthoek 300">
                      <a:extLst>
                        <a:ext uri="{FF2B5EF4-FFF2-40B4-BE49-F238E27FC236}">
                          <a16:creationId xmlns:a16="http://schemas.microsoft.com/office/drawing/2014/main" id="{959F38BA-4F23-443F-9842-994B12B48CE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64" name="Pijl: punthaak 301">
                      <a:extLst>
                        <a:ext uri="{FF2B5EF4-FFF2-40B4-BE49-F238E27FC236}">
                          <a16:creationId xmlns:a16="http://schemas.microsoft.com/office/drawing/2014/main" id="{7B893B60-6F52-48BA-AC9E-B3D2440B4CF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grpSp>
          <p:grpSp>
            <p:nvGrpSpPr>
              <p:cNvPr id="45" name="Groep 282">
                <a:extLst>
                  <a:ext uri="{FF2B5EF4-FFF2-40B4-BE49-F238E27FC236}">
                    <a16:creationId xmlns:a16="http://schemas.microsoft.com/office/drawing/2014/main" id="{06F017E5-CB6C-4675-BF0D-C01350084AAC}"/>
                  </a:ext>
                </a:extLst>
              </p:cNvPr>
              <p:cNvGrpSpPr/>
              <p:nvPr userDrawn="1"/>
            </p:nvGrpSpPr>
            <p:grpSpPr>
              <a:xfrm>
                <a:off x="-2425037" y="781500"/>
                <a:ext cx="357690" cy="330595"/>
                <a:chOff x="-2721817" y="782525"/>
                <a:chExt cx="432805" cy="400021"/>
              </a:xfrm>
            </p:grpSpPr>
            <p:sp>
              <p:nvSpPr>
                <p:cNvPr id="48" name="Rechthoek 285">
                  <a:extLst>
                    <a:ext uri="{FF2B5EF4-FFF2-40B4-BE49-F238E27FC236}">
                      <a16:creationId xmlns:a16="http://schemas.microsoft.com/office/drawing/2014/main" id="{83E1734F-89B3-459B-B9E0-23D9F2D4831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1050" b="0" noProof="0" dirty="0">
                    <a:solidFill>
                      <a:srgbClr val="FF0000"/>
                    </a:solidFill>
                    <a:latin typeface="Arial" panose="020B0604020202020204" pitchFamily="34" charset="0"/>
                    <a:cs typeface="Arial" panose="020B0604020202020204" pitchFamily="34" charset="0"/>
                  </a:endParaRPr>
                </a:p>
              </p:txBody>
            </p:sp>
            <p:grpSp>
              <p:nvGrpSpPr>
                <p:cNvPr id="49" name="Groep 286">
                  <a:extLst>
                    <a:ext uri="{FF2B5EF4-FFF2-40B4-BE49-F238E27FC236}">
                      <a16:creationId xmlns:a16="http://schemas.microsoft.com/office/drawing/2014/main" id="{DE2B5AF8-7FE3-4636-AF05-C8471261BA58}"/>
                    </a:ext>
                  </a:extLst>
                </p:cNvPr>
                <p:cNvGrpSpPr/>
                <p:nvPr userDrawn="1"/>
              </p:nvGrpSpPr>
              <p:grpSpPr>
                <a:xfrm>
                  <a:off x="-2652453" y="866772"/>
                  <a:ext cx="294076" cy="231526"/>
                  <a:chOff x="-3310843" y="700986"/>
                  <a:chExt cx="182598" cy="143759"/>
                </a:xfrm>
              </p:grpSpPr>
              <p:grpSp>
                <p:nvGrpSpPr>
                  <p:cNvPr id="50" name="Groep 287">
                    <a:extLst>
                      <a:ext uri="{FF2B5EF4-FFF2-40B4-BE49-F238E27FC236}">
                        <a16:creationId xmlns:a16="http://schemas.microsoft.com/office/drawing/2014/main" id="{766B2AF0-C049-4666-8F04-1C379D67CCDF}"/>
                      </a:ext>
                    </a:extLst>
                  </p:cNvPr>
                  <p:cNvGrpSpPr/>
                  <p:nvPr userDrawn="1"/>
                </p:nvGrpSpPr>
                <p:grpSpPr>
                  <a:xfrm>
                    <a:off x="-3310843" y="700986"/>
                    <a:ext cx="182598" cy="143759"/>
                    <a:chOff x="-3310843" y="700986"/>
                    <a:chExt cx="182598" cy="143759"/>
                  </a:xfrm>
                </p:grpSpPr>
                <p:cxnSp>
                  <p:nvCxnSpPr>
                    <p:cNvPr id="54" name="Rechte verbindingslijn 291">
                      <a:extLst>
                        <a:ext uri="{FF2B5EF4-FFF2-40B4-BE49-F238E27FC236}">
                          <a16:creationId xmlns:a16="http://schemas.microsoft.com/office/drawing/2014/main" id="{21ED2C67-F02F-4277-AAF5-EC7055E1BF7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5" name="Rechte verbindingslijn 292">
                      <a:extLst>
                        <a:ext uri="{FF2B5EF4-FFF2-40B4-BE49-F238E27FC236}">
                          <a16:creationId xmlns:a16="http://schemas.microsoft.com/office/drawing/2014/main" id="{4E698044-17A8-4821-A7FB-5340939BBBD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6" name="Rechte verbindingslijn 293">
                      <a:extLst>
                        <a:ext uri="{FF2B5EF4-FFF2-40B4-BE49-F238E27FC236}">
                          <a16:creationId xmlns:a16="http://schemas.microsoft.com/office/drawing/2014/main" id="{8CD98349-177A-4B7C-B286-659DD76B94A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7" name="Rechte verbindingslijn 294">
                      <a:extLst>
                        <a:ext uri="{FF2B5EF4-FFF2-40B4-BE49-F238E27FC236}">
                          <a16:creationId xmlns:a16="http://schemas.microsoft.com/office/drawing/2014/main" id="{CA85C909-828D-453D-AC6B-6B432EB407D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8" name="Rechte verbindingslijn 295">
                      <a:extLst>
                        <a:ext uri="{FF2B5EF4-FFF2-40B4-BE49-F238E27FC236}">
                          <a16:creationId xmlns:a16="http://schemas.microsoft.com/office/drawing/2014/main" id="{5EC1D5CE-D395-425F-BF6A-E8AB2B88F90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1" name="Groep 288">
                    <a:extLst>
                      <a:ext uri="{FF2B5EF4-FFF2-40B4-BE49-F238E27FC236}">
                        <a16:creationId xmlns:a16="http://schemas.microsoft.com/office/drawing/2014/main" id="{1076ADF4-6668-4A4E-9067-A1387495A6A4}"/>
                      </a:ext>
                    </a:extLst>
                  </p:cNvPr>
                  <p:cNvGrpSpPr/>
                  <p:nvPr userDrawn="1"/>
                </p:nvGrpSpPr>
                <p:grpSpPr>
                  <a:xfrm flipH="1">
                    <a:off x="-3310774" y="735854"/>
                    <a:ext cx="88801" cy="72568"/>
                    <a:chOff x="-2091059" y="1395403"/>
                    <a:chExt cx="157316" cy="128558"/>
                  </a:xfrm>
                </p:grpSpPr>
                <p:sp>
                  <p:nvSpPr>
                    <p:cNvPr id="52" name="Rechthoek 289">
                      <a:extLst>
                        <a:ext uri="{FF2B5EF4-FFF2-40B4-BE49-F238E27FC236}">
                          <a16:creationId xmlns:a16="http://schemas.microsoft.com/office/drawing/2014/main" id="{375D0A5D-96B6-4446-9707-264104A4588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53" name="Pijl: punthaak 290">
                      <a:extLst>
                        <a:ext uri="{FF2B5EF4-FFF2-40B4-BE49-F238E27FC236}">
                          <a16:creationId xmlns:a16="http://schemas.microsoft.com/office/drawing/2014/main" id="{2DCD436E-DBA9-481D-AA77-58390555E81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grpSp>
          <p:sp>
            <p:nvSpPr>
              <p:cNvPr id="46" name="Rechthoek 283">
                <a:extLst>
                  <a:ext uri="{FF2B5EF4-FFF2-40B4-BE49-F238E27FC236}">
                    <a16:creationId xmlns:a16="http://schemas.microsoft.com/office/drawing/2014/main" id="{0E1B92AA-276F-44D8-917B-1532F878457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endPar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47" name="Rechthoek 284">
                <a:extLst>
                  <a:ext uri="{FF2B5EF4-FFF2-40B4-BE49-F238E27FC236}">
                    <a16:creationId xmlns:a16="http://schemas.microsoft.com/office/drawing/2014/main" id="{3A885D7B-CACC-47CF-9735-ABE57469108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endPar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cxnSp>
          <p:nvCxnSpPr>
            <p:cNvPr id="25" name="Rechte verbindingslijn 262">
              <a:extLst>
                <a:ext uri="{FF2B5EF4-FFF2-40B4-BE49-F238E27FC236}">
                  <a16:creationId xmlns:a16="http://schemas.microsoft.com/office/drawing/2014/main" id="{DC81AB1A-ABD1-445B-92D3-DC6C0FAD1E22}"/>
                </a:ext>
              </a:extLst>
            </p:cNvPr>
            <p:cNvCxnSpPr>
              <a:cxnSpLocks/>
            </p:cNvCxnSpPr>
            <p:nvPr userDrawn="1"/>
          </p:nvCxnSpPr>
          <p:spPr>
            <a:xfrm>
              <a:off x="774201" y="2670588"/>
              <a:ext cx="3176013" cy="0"/>
            </a:xfrm>
            <a:prstGeom prst="line">
              <a:avLst/>
            </a:prstGeom>
            <a:noFill/>
            <a:ln w="3175" cap="flat" cmpd="sng" algn="ctr">
              <a:solidFill>
                <a:schemeClr val="accent1"/>
              </a:solidFill>
              <a:prstDash val="solid"/>
            </a:ln>
            <a:effectLst/>
          </p:spPr>
        </p:cxnSp>
        <p:grpSp>
          <p:nvGrpSpPr>
            <p:cNvPr id="263" name="Group 262">
              <a:extLst>
                <a:ext uri="{FF2B5EF4-FFF2-40B4-BE49-F238E27FC236}">
                  <a16:creationId xmlns:a16="http://schemas.microsoft.com/office/drawing/2014/main" id="{6A3F6E76-3827-4944-8517-AC79C22332F1}"/>
                </a:ext>
              </a:extLst>
            </p:cNvPr>
            <p:cNvGrpSpPr/>
            <p:nvPr/>
          </p:nvGrpSpPr>
          <p:grpSpPr>
            <a:xfrm>
              <a:off x="768542" y="3368801"/>
              <a:ext cx="3188785" cy="255964"/>
              <a:chOff x="768542" y="3368800"/>
              <a:chExt cx="3188785" cy="255963"/>
            </a:xfrm>
          </p:grpSpPr>
          <p:sp>
            <p:nvSpPr>
              <p:cNvPr id="22" name="Ovaal 259">
                <a:extLst>
                  <a:ext uri="{FF2B5EF4-FFF2-40B4-BE49-F238E27FC236}">
                    <a16:creationId xmlns:a16="http://schemas.microsoft.com/office/drawing/2014/main" id="{D0034E11-B909-42AE-8CEB-CDED610B7167}"/>
                  </a:ext>
                </a:extLst>
              </p:cNvPr>
              <p:cNvSpPr>
                <a:spLocks noChangeAspect="1"/>
              </p:cNvSpPr>
              <p:nvPr userDrawn="1"/>
            </p:nvSpPr>
            <p:spPr>
              <a:xfrm>
                <a:off x="768542" y="3368801"/>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26" name="Rechthoek 263">
                <a:extLst>
                  <a:ext uri="{FF2B5EF4-FFF2-40B4-BE49-F238E27FC236}">
                    <a16:creationId xmlns:a16="http://schemas.microsoft.com/office/drawing/2014/main" id="{30C15DF6-CBB7-49C2-B1BA-7EE9C8E84C37}"/>
                  </a:ext>
                </a:extLst>
              </p:cNvPr>
              <p:cNvSpPr/>
              <p:nvPr userDrawn="1"/>
            </p:nvSpPr>
            <p:spPr>
              <a:xfrm>
                <a:off x="1134223" y="3368800"/>
                <a:ext cx="2823104" cy="255963"/>
              </a:xfrm>
              <a:prstGeom prst="rect">
                <a:avLst/>
              </a:prstGeom>
              <a:noFill/>
              <a:ln w="25400" cap="flat" cmpd="sng" algn="ctr">
                <a:noFill/>
                <a:prstDash val="solid"/>
              </a:ln>
              <a:effectLst/>
            </p:spPr>
            <p:txBody>
              <a:bodyPr lIns="0" tIns="0" rIns="0" bIns="0" rtlCol="0" anchor="ctr"/>
              <a:lstStyle/>
              <a:p>
                <a:pPr marL="360000" marR="0" lvl="0" indent="-360000" algn="l" defTabSz="719138" rtl="0" eaLnBrk="1" fontAlgn="auto" latinLnBrk="0" hangingPunct="1">
                  <a:lnSpc>
                    <a:spcPct val="80000"/>
                  </a:lnSpc>
                  <a:spcBef>
                    <a:spcPts val="400"/>
                  </a:spcBef>
                  <a:spcAft>
                    <a:spcPts val="400"/>
                  </a:spcAft>
                  <a:buClr>
                    <a:schemeClr val="tx1"/>
                  </a:buClr>
                  <a:buSzPct val="100000"/>
                  <a:buFont typeface="Arial" panose="020B0604020202020204" pitchFamily="34" charset="0"/>
                  <a:buChar char="•"/>
                  <a:tabLst/>
                  <a:defRPr/>
                </a:pPr>
                <a:r>
                  <a:rPr lang="en-US" kern="1200" noProof="0">
                    <a:ea typeface="+mn-ea"/>
                    <a:cs typeface="+mn-cs"/>
                  </a:rPr>
                  <a:t>Bullet</a:t>
                </a:r>
                <a:endParaRPr lang="en-US" kern="1200" noProof="0" dirty="0">
                  <a:ea typeface="+mn-ea"/>
                  <a:cs typeface="+mn-cs"/>
                </a:endParaRPr>
              </a:p>
            </p:txBody>
          </p:sp>
        </p:grpSp>
        <p:grpSp>
          <p:nvGrpSpPr>
            <p:cNvPr id="262" name="Group 261">
              <a:extLst>
                <a:ext uri="{FF2B5EF4-FFF2-40B4-BE49-F238E27FC236}">
                  <a16:creationId xmlns:a16="http://schemas.microsoft.com/office/drawing/2014/main" id="{7CF606CA-3983-4F2D-9BE6-C4CC4A818C18}"/>
                </a:ext>
              </a:extLst>
            </p:cNvPr>
            <p:cNvGrpSpPr/>
            <p:nvPr/>
          </p:nvGrpSpPr>
          <p:grpSpPr>
            <a:xfrm>
              <a:off x="768542" y="3700485"/>
              <a:ext cx="3188785" cy="255964"/>
              <a:chOff x="768542" y="3740721"/>
              <a:chExt cx="3188785" cy="255963"/>
            </a:xfrm>
          </p:grpSpPr>
          <p:sp>
            <p:nvSpPr>
              <p:cNvPr id="27" name="Ovaal 264">
                <a:extLst>
                  <a:ext uri="{FF2B5EF4-FFF2-40B4-BE49-F238E27FC236}">
                    <a16:creationId xmlns:a16="http://schemas.microsoft.com/office/drawing/2014/main" id="{77E1BF01-1CFA-433E-BF02-7D69530ABB6B}"/>
                  </a:ext>
                </a:extLst>
              </p:cNvPr>
              <p:cNvSpPr>
                <a:spLocks noChangeAspect="1"/>
              </p:cNvSpPr>
              <p:nvPr userDrawn="1"/>
            </p:nvSpPr>
            <p:spPr>
              <a:xfrm>
                <a:off x="768542" y="3740722"/>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28" name="Rechthoek 265">
                <a:extLst>
                  <a:ext uri="{FF2B5EF4-FFF2-40B4-BE49-F238E27FC236}">
                    <a16:creationId xmlns:a16="http://schemas.microsoft.com/office/drawing/2014/main" id="{5FBA5D12-567A-4064-861D-A06CF8262A62}"/>
                  </a:ext>
                </a:extLst>
              </p:cNvPr>
              <p:cNvSpPr/>
              <p:nvPr userDrawn="1"/>
            </p:nvSpPr>
            <p:spPr>
              <a:xfrm>
                <a:off x="1134223" y="3740721"/>
                <a:ext cx="2823104" cy="255963"/>
              </a:xfrm>
              <a:prstGeom prst="rect">
                <a:avLst/>
              </a:prstGeom>
              <a:noFill/>
              <a:ln w="25400" cap="flat" cmpd="sng" algn="ctr">
                <a:noFill/>
                <a:prstDash val="solid"/>
              </a:ln>
              <a:effectLst/>
            </p:spPr>
            <p:txBody>
              <a:bodyPr lIns="0" tIns="0" rIns="0" bIns="0" rtlCol="0" anchor="ctr"/>
              <a:lstStyle/>
              <a:p>
                <a:pPr marL="720000" marR="0" lvl="0" indent="-360000" algn="l" defTabSz="719138" rtl="0" eaLnBrk="1" fontAlgn="auto" latinLnBrk="0" hangingPunct="1">
                  <a:lnSpc>
                    <a:spcPct val="80000"/>
                  </a:lnSpc>
                  <a:spcBef>
                    <a:spcPts val="400"/>
                  </a:spcBef>
                  <a:spcAft>
                    <a:spcPts val="400"/>
                  </a:spcAft>
                  <a:buClr>
                    <a:schemeClr val="tx1"/>
                  </a:buClr>
                  <a:buSzPct val="100000"/>
                  <a:buFont typeface="Arial" panose="020B0604020202020204" pitchFamily="34" charset="0"/>
                  <a:buChar char="•"/>
                  <a:tabLst/>
                  <a:defRPr/>
                </a:pPr>
                <a:r>
                  <a:rPr lang="en-US" kern="1200" noProof="0">
                    <a:ea typeface="+mn-ea"/>
                    <a:cs typeface="+mn-cs"/>
                  </a:rPr>
                  <a:t>Sub-bullet #1</a:t>
                </a:r>
                <a:endParaRPr lang="en-US" kern="1200" noProof="0" dirty="0">
                  <a:ea typeface="+mn-ea"/>
                  <a:cs typeface="+mn-cs"/>
                </a:endParaRPr>
              </a:p>
            </p:txBody>
          </p:sp>
        </p:grpSp>
        <p:grpSp>
          <p:nvGrpSpPr>
            <p:cNvPr id="261" name="Group 260">
              <a:extLst>
                <a:ext uri="{FF2B5EF4-FFF2-40B4-BE49-F238E27FC236}">
                  <a16:creationId xmlns:a16="http://schemas.microsoft.com/office/drawing/2014/main" id="{01151609-E1F1-4D30-99EE-88C10179B778}"/>
                </a:ext>
              </a:extLst>
            </p:cNvPr>
            <p:cNvGrpSpPr/>
            <p:nvPr/>
          </p:nvGrpSpPr>
          <p:grpSpPr>
            <a:xfrm>
              <a:off x="768542" y="4032169"/>
              <a:ext cx="3188785" cy="255964"/>
              <a:chOff x="768542" y="4114897"/>
              <a:chExt cx="3188785" cy="255963"/>
            </a:xfrm>
          </p:grpSpPr>
          <p:sp>
            <p:nvSpPr>
              <p:cNvPr id="29" name="Ovaal 266">
                <a:extLst>
                  <a:ext uri="{FF2B5EF4-FFF2-40B4-BE49-F238E27FC236}">
                    <a16:creationId xmlns:a16="http://schemas.microsoft.com/office/drawing/2014/main" id="{03BF3DB3-58F8-40DF-9B4F-1C1FA473504D}"/>
                  </a:ext>
                </a:extLst>
              </p:cNvPr>
              <p:cNvSpPr>
                <a:spLocks noChangeAspect="1"/>
              </p:cNvSpPr>
              <p:nvPr userDrawn="1"/>
            </p:nvSpPr>
            <p:spPr>
              <a:xfrm>
                <a:off x="768542" y="4114898"/>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0" name="Rechthoek 267">
                <a:extLst>
                  <a:ext uri="{FF2B5EF4-FFF2-40B4-BE49-F238E27FC236}">
                    <a16:creationId xmlns:a16="http://schemas.microsoft.com/office/drawing/2014/main" id="{41DC8BCB-06ED-4CC0-8ADC-91F0EC72C660}"/>
                  </a:ext>
                </a:extLst>
              </p:cNvPr>
              <p:cNvSpPr/>
              <p:nvPr userDrawn="1"/>
            </p:nvSpPr>
            <p:spPr>
              <a:xfrm>
                <a:off x="1134223" y="4114897"/>
                <a:ext cx="2823104" cy="255963"/>
              </a:xfrm>
              <a:prstGeom prst="rect">
                <a:avLst/>
              </a:prstGeom>
              <a:noFill/>
              <a:ln w="25400" cap="flat" cmpd="sng" algn="ctr">
                <a:noFill/>
                <a:prstDash val="solid"/>
              </a:ln>
              <a:effectLst/>
            </p:spPr>
            <p:txBody>
              <a:bodyPr lIns="0" tIns="0" rIns="0" bIns="0" rtlCol="0" anchor="ctr"/>
              <a:lstStyle/>
              <a:p>
                <a:pPr marL="1080000" marR="0" lvl="2" indent="-360000" algn="l" defTabSz="719138" rtl="0" eaLnBrk="1" fontAlgn="auto" latinLnBrk="0" hangingPunct="1">
                  <a:lnSpc>
                    <a:spcPct val="80000"/>
                  </a:lnSpc>
                  <a:spcBef>
                    <a:spcPts val="400"/>
                  </a:spcBef>
                  <a:spcAft>
                    <a:spcPts val="400"/>
                  </a:spcAft>
                  <a:buClr>
                    <a:schemeClr val="tx1"/>
                  </a:buClr>
                  <a:buSzPct val="100000"/>
                  <a:buFont typeface="Arial" panose="020B0604020202020204" pitchFamily="34" charset="0"/>
                  <a:buChar char="•"/>
                  <a:tabLst/>
                  <a:defRPr/>
                </a:pPr>
                <a:r>
                  <a:rPr lang="en-US" i="0" kern="1200" noProof="0">
                    <a:ea typeface="+mn-ea"/>
                    <a:cs typeface="+mn-cs"/>
                  </a:rPr>
                  <a:t>Sub-bullet #2</a:t>
                </a:r>
                <a:endParaRPr lang="en-US" i="0" kern="1200" noProof="0" dirty="0">
                  <a:ea typeface="+mn-ea"/>
                  <a:cs typeface="+mn-cs"/>
                </a:endParaRPr>
              </a:p>
            </p:txBody>
          </p:sp>
        </p:grpSp>
        <p:grpSp>
          <p:nvGrpSpPr>
            <p:cNvPr id="260" name="Group 259">
              <a:extLst>
                <a:ext uri="{FF2B5EF4-FFF2-40B4-BE49-F238E27FC236}">
                  <a16:creationId xmlns:a16="http://schemas.microsoft.com/office/drawing/2014/main" id="{C3F3CB68-D308-4C52-BE01-647A9AFC0A0B}"/>
                </a:ext>
              </a:extLst>
            </p:cNvPr>
            <p:cNvGrpSpPr/>
            <p:nvPr/>
          </p:nvGrpSpPr>
          <p:grpSpPr>
            <a:xfrm>
              <a:off x="768542" y="4363854"/>
              <a:ext cx="3188785" cy="255964"/>
              <a:chOff x="768542" y="4487542"/>
              <a:chExt cx="3188785" cy="255963"/>
            </a:xfrm>
          </p:grpSpPr>
          <p:sp>
            <p:nvSpPr>
              <p:cNvPr id="31" name="Ovaal 268">
                <a:extLst>
                  <a:ext uri="{FF2B5EF4-FFF2-40B4-BE49-F238E27FC236}">
                    <a16:creationId xmlns:a16="http://schemas.microsoft.com/office/drawing/2014/main" id="{4970B256-7811-42DF-87A9-DB0B774C2546}"/>
                  </a:ext>
                </a:extLst>
              </p:cNvPr>
              <p:cNvSpPr>
                <a:spLocks noChangeAspect="1"/>
              </p:cNvSpPr>
              <p:nvPr userDrawn="1"/>
            </p:nvSpPr>
            <p:spPr>
              <a:xfrm>
                <a:off x="768542" y="4487543"/>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2" name="Rechthoek 269">
                <a:extLst>
                  <a:ext uri="{FF2B5EF4-FFF2-40B4-BE49-F238E27FC236}">
                    <a16:creationId xmlns:a16="http://schemas.microsoft.com/office/drawing/2014/main" id="{15B702B9-CBF8-4286-967D-BEDE03740E7F}"/>
                  </a:ext>
                </a:extLst>
              </p:cNvPr>
              <p:cNvSpPr/>
              <p:nvPr userDrawn="1"/>
            </p:nvSpPr>
            <p:spPr>
              <a:xfrm>
                <a:off x="1134223" y="4487542"/>
                <a:ext cx="2823104" cy="255963"/>
              </a:xfrm>
              <a:prstGeom prst="rect">
                <a:avLst/>
              </a:prstGeom>
              <a:noFill/>
              <a:ln w="25400" cap="flat" cmpd="sng" algn="ctr">
                <a:noFill/>
                <a:prstDash val="solid"/>
              </a:ln>
              <a:effectLst/>
            </p:spPr>
            <p:txBody>
              <a:bodyPr lIns="0" tIns="0" rIns="0" bIns="0" rtlCol="0" anchor="ctr"/>
              <a:lstStyle/>
              <a:p>
                <a:pPr marL="360000" marR="0" lvl="3" indent="-360000" algn="l" defTabSz="719138" rtl="0" eaLnBrk="1" fontAlgn="auto" latinLnBrk="0" hangingPunct="1">
                  <a:lnSpc>
                    <a:spcPct val="80000"/>
                  </a:lnSpc>
                  <a:spcBef>
                    <a:spcPts val="400"/>
                  </a:spcBef>
                  <a:spcAft>
                    <a:spcPts val="400"/>
                  </a:spcAft>
                  <a:buClr>
                    <a:schemeClr val="tx1"/>
                  </a:buClr>
                  <a:buSzTx/>
                  <a:buFont typeface="+mj-lt"/>
                  <a:buAutoNum type="arabicPeriod"/>
                  <a:tabLst/>
                  <a:defRPr/>
                </a:pPr>
                <a:r>
                  <a:rPr lang="en-US" b="0" kern="1200" cap="none" spc="30" baseline="0" noProof="0">
                    <a:ea typeface="+mn-ea"/>
                    <a:cs typeface="Calibri" panose="020F0502020204030204" pitchFamily="34" charset="0"/>
                  </a:rPr>
                  <a:t>Numbering</a:t>
                </a:r>
                <a:endParaRPr lang="en-US" b="0" kern="1200" cap="none" spc="30" baseline="0" noProof="0" dirty="0">
                  <a:ea typeface="+mn-ea"/>
                  <a:cs typeface="Calibri" panose="020F0502020204030204" pitchFamily="34" charset="0"/>
                </a:endParaRPr>
              </a:p>
            </p:txBody>
          </p:sp>
        </p:grpSp>
        <p:grpSp>
          <p:nvGrpSpPr>
            <p:cNvPr id="259" name="Group 258">
              <a:extLst>
                <a:ext uri="{FF2B5EF4-FFF2-40B4-BE49-F238E27FC236}">
                  <a16:creationId xmlns:a16="http://schemas.microsoft.com/office/drawing/2014/main" id="{F20EAFC8-7DCD-4622-A3FE-53196EB9C873}"/>
                </a:ext>
              </a:extLst>
            </p:cNvPr>
            <p:cNvGrpSpPr/>
            <p:nvPr/>
          </p:nvGrpSpPr>
          <p:grpSpPr>
            <a:xfrm>
              <a:off x="768542" y="4695538"/>
              <a:ext cx="3188785" cy="255964"/>
              <a:chOff x="768542" y="4871148"/>
              <a:chExt cx="3188785" cy="255963"/>
            </a:xfrm>
          </p:grpSpPr>
          <p:sp>
            <p:nvSpPr>
              <p:cNvPr id="33" name="Ovaal 270">
                <a:extLst>
                  <a:ext uri="{FF2B5EF4-FFF2-40B4-BE49-F238E27FC236}">
                    <a16:creationId xmlns:a16="http://schemas.microsoft.com/office/drawing/2014/main" id="{E1BD7ABE-FDCC-4925-BD00-933A7BCAD2EB}"/>
                  </a:ext>
                </a:extLst>
              </p:cNvPr>
              <p:cNvSpPr>
                <a:spLocks noChangeAspect="1"/>
              </p:cNvSpPr>
              <p:nvPr userDrawn="1"/>
            </p:nvSpPr>
            <p:spPr>
              <a:xfrm>
                <a:off x="768542" y="4871149"/>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34" name="Rechthoek 271">
                <a:extLst>
                  <a:ext uri="{FF2B5EF4-FFF2-40B4-BE49-F238E27FC236}">
                    <a16:creationId xmlns:a16="http://schemas.microsoft.com/office/drawing/2014/main" id="{F4042C89-148D-47E9-9883-581F06F173CE}"/>
                  </a:ext>
                </a:extLst>
              </p:cNvPr>
              <p:cNvSpPr/>
              <p:nvPr userDrawn="1"/>
            </p:nvSpPr>
            <p:spPr>
              <a:xfrm>
                <a:off x="1134223" y="4871148"/>
                <a:ext cx="2823104" cy="255963"/>
              </a:xfrm>
              <a:prstGeom prst="rect">
                <a:avLst/>
              </a:prstGeom>
              <a:noFill/>
              <a:ln w="25400" cap="flat" cmpd="sng" algn="ctr">
                <a:noFill/>
                <a:prstDash val="solid"/>
              </a:ln>
              <a:effectLst/>
            </p:spPr>
            <p:txBody>
              <a:bodyPr lIns="0" tIns="0" rIns="0" bIns="0" rtlCol="0" anchor="ctr"/>
              <a:lstStyle/>
              <a:p>
                <a:pPr marL="720000" marR="0" lvl="4" indent="-360000" algn="l" defTabSz="719138" rtl="0" eaLnBrk="1" fontAlgn="auto" latinLnBrk="0" hangingPunct="1">
                  <a:lnSpc>
                    <a:spcPct val="80000"/>
                  </a:lnSpc>
                  <a:spcBef>
                    <a:spcPts val="400"/>
                  </a:spcBef>
                  <a:spcAft>
                    <a:spcPts val="400"/>
                  </a:spcAft>
                  <a:buClr>
                    <a:schemeClr val="tx1"/>
                  </a:buClr>
                  <a:buSzTx/>
                  <a:buFont typeface="+mj-lt"/>
                  <a:buAutoNum type="alphaLcPeriod"/>
                  <a:tabLst/>
                  <a:defRPr/>
                </a:pPr>
                <a:r>
                  <a:rPr lang="en-US" b="0" kern="1200" cap="none" spc="30" baseline="0" noProof="0">
                    <a:ea typeface="+mn-ea"/>
                    <a:cs typeface="Calibri" panose="020F0502020204030204" pitchFamily="34" charset="0"/>
                  </a:rPr>
                  <a:t>Numbering #2</a:t>
                </a:r>
                <a:endParaRPr lang="en-US" i="0" kern="1200" noProof="0" dirty="0">
                  <a:ea typeface="+mn-ea"/>
                  <a:cs typeface="+mn-cs"/>
                </a:endParaRPr>
              </a:p>
            </p:txBody>
          </p:sp>
        </p:grpSp>
        <p:sp>
          <p:nvSpPr>
            <p:cNvPr id="35" name="Rechthoek 272">
              <a:extLst>
                <a:ext uri="{FF2B5EF4-FFF2-40B4-BE49-F238E27FC236}">
                  <a16:creationId xmlns:a16="http://schemas.microsoft.com/office/drawing/2014/main" id="{ADDBEB5D-AC09-4928-BD8D-921FD282558C}"/>
                </a:ext>
              </a:extLst>
            </p:cNvPr>
            <p:cNvSpPr/>
            <p:nvPr userDrawn="1"/>
          </p:nvSpPr>
          <p:spPr>
            <a:xfrm>
              <a:off x="772749" y="2789316"/>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Under the tab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‘Home’</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use the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list level-buttons</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as pictured above, to choose a text level.</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Choose from:</a:t>
              </a:r>
            </a:p>
          </p:txBody>
        </p:sp>
        <p:grpSp>
          <p:nvGrpSpPr>
            <p:cNvPr id="256" name="Group 255">
              <a:extLst>
                <a:ext uri="{FF2B5EF4-FFF2-40B4-BE49-F238E27FC236}">
                  <a16:creationId xmlns:a16="http://schemas.microsoft.com/office/drawing/2014/main" id="{B3B0C15C-6583-4AE3-9211-C9A66C3912C5}"/>
                </a:ext>
              </a:extLst>
            </p:cNvPr>
            <p:cNvGrpSpPr/>
            <p:nvPr/>
          </p:nvGrpSpPr>
          <p:grpSpPr>
            <a:xfrm>
              <a:off x="768542" y="5690591"/>
              <a:ext cx="3188785" cy="255964"/>
              <a:chOff x="768542" y="5985297"/>
              <a:chExt cx="3188785" cy="255963"/>
            </a:xfrm>
          </p:grpSpPr>
          <p:sp>
            <p:nvSpPr>
              <p:cNvPr id="16" name="Ovaal 253">
                <a:extLst>
                  <a:ext uri="{FF2B5EF4-FFF2-40B4-BE49-F238E27FC236}">
                    <a16:creationId xmlns:a16="http://schemas.microsoft.com/office/drawing/2014/main" id="{C9F88D7E-517C-4D8B-BF69-7E0F84B70153}"/>
                  </a:ext>
                </a:extLst>
              </p:cNvPr>
              <p:cNvSpPr>
                <a:spLocks noChangeAspect="1"/>
              </p:cNvSpPr>
              <p:nvPr userDrawn="1"/>
            </p:nvSpPr>
            <p:spPr>
              <a:xfrm>
                <a:off x="768542" y="5985298"/>
                <a:ext cx="217023" cy="215999"/>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7" name="Rechthoek 254">
                <a:extLst>
                  <a:ext uri="{FF2B5EF4-FFF2-40B4-BE49-F238E27FC236}">
                    <a16:creationId xmlns:a16="http://schemas.microsoft.com/office/drawing/2014/main" id="{FCEBF328-D0BB-454E-A520-09FA2ACE4623}"/>
                  </a:ext>
                </a:extLst>
              </p:cNvPr>
              <p:cNvSpPr/>
              <p:nvPr userDrawn="1"/>
            </p:nvSpPr>
            <p:spPr>
              <a:xfrm>
                <a:off x="1134223" y="5985297"/>
                <a:ext cx="2823104" cy="255963"/>
              </a:xfrm>
              <a:prstGeom prst="rect">
                <a:avLst/>
              </a:prstGeom>
              <a:noFill/>
              <a:ln w="25400" cap="flat" cmpd="sng" algn="ctr">
                <a:noFill/>
                <a:prstDash val="solid"/>
              </a:ln>
              <a:effectLst/>
            </p:spPr>
            <p:txBody>
              <a:bodyPr lIns="0" tIns="0" rIns="0" bIns="0" rtlCol="0" anchor="ctr"/>
              <a:lstStyle/>
              <a:p>
                <a:pPr marL="0" marR="0" lvl="7" algn="l" defTabSz="914400" rtl="0" eaLnBrk="1" fontAlgn="auto" latinLnBrk="0" hangingPunct="1">
                  <a:lnSpc>
                    <a:spcPct val="80000"/>
                  </a:lnSpc>
                  <a:spcBef>
                    <a:spcPts val="400"/>
                  </a:spcBef>
                  <a:spcAft>
                    <a:spcPts val="400"/>
                  </a:spcAft>
                  <a:buClr>
                    <a:schemeClr val="tx1"/>
                  </a:buClr>
                  <a:buSzPct val="85000"/>
                  <a:tabLst/>
                  <a:defRPr/>
                </a:pPr>
                <a:r>
                  <a:rPr lang="en-GB" kern="1200" noProof="0" dirty="0">
                    <a:ea typeface="+mn-ea"/>
                    <a:cs typeface="+mn-cs"/>
                  </a:rPr>
                  <a:t>Standard paragraph</a:t>
                </a:r>
              </a:p>
            </p:txBody>
          </p:sp>
        </p:grpSp>
      </p:grpSp>
      <p:grpSp>
        <p:nvGrpSpPr>
          <p:cNvPr id="90" name="Group 89">
            <a:extLst>
              <a:ext uri="{FF2B5EF4-FFF2-40B4-BE49-F238E27FC236}">
                <a16:creationId xmlns:a16="http://schemas.microsoft.com/office/drawing/2014/main" id="{5CB26D0E-C508-4485-84EA-52354235862A}"/>
              </a:ext>
            </a:extLst>
          </p:cNvPr>
          <p:cNvGrpSpPr/>
          <p:nvPr/>
        </p:nvGrpSpPr>
        <p:grpSpPr>
          <a:xfrm>
            <a:off x="6361690" y="670552"/>
            <a:ext cx="3183677" cy="5288920"/>
            <a:chOff x="4689285" y="1623383"/>
            <a:chExt cx="3183677" cy="5288920"/>
          </a:xfrm>
        </p:grpSpPr>
        <p:grpSp>
          <p:nvGrpSpPr>
            <p:cNvPr id="91" name="Instruction">
              <a:extLst>
                <a:ext uri="{FF2B5EF4-FFF2-40B4-BE49-F238E27FC236}">
                  <a16:creationId xmlns:a16="http://schemas.microsoft.com/office/drawing/2014/main" id="{2FC64ADF-151F-4E2E-8A7F-A87E1B17A497}"/>
                </a:ext>
              </a:extLst>
            </p:cNvPr>
            <p:cNvGrpSpPr/>
            <p:nvPr/>
          </p:nvGrpSpPr>
          <p:grpSpPr>
            <a:xfrm>
              <a:off x="4689285" y="5377187"/>
              <a:ext cx="3183677" cy="1535116"/>
              <a:chOff x="12389714" y="4327164"/>
              <a:chExt cx="3183677" cy="1535116"/>
            </a:xfrm>
          </p:grpSpPr>
          <p:sp>
            <p:nvSpPr>
              <p:cNvPr id="112" name="Rechthoek 331">
                <a:extLst>
                  <a:ext uri="{FF2B5EF4-FFF2-40B4-BE49-F238E27FC236}">
                    <a16:creationId xmlns:a16="http://schemas.microsoft.com/office/drawing/2014/main" id="{61546E3F-C94F-4EB0-91B3-6DF1F1F9E2D1}"/>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400" b="1" i="0" u="none" strike="noStrike" kern="0" cap="all" spc="0" normalizeH="0" baseline="0" noProof="0">
                    <a:ln>
                      <a:noFill/>
                    </a:ln>
                    <a:solidFill>
                      <a:schemeClr val="accent1"/>
                    </a:solidFill>
                    <a:effectLst/>
                    <a:uLnTx/>
                    <a:uFillTx/>
                    <a:latin typeface="+mj-lt"/>
                    <a:cs typeface="Segoe UI Light" panose="020B0502040204020203" pitchFamily="34" charset="0"/>
                  </a:rPr>
                  <a:t>Edit data of Chart</a:t>
                </a:r>
                <a:endParaRPr kumimoji="0" lang="en-US"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13" name="Ovaal 332">
                <a:extLst>
                  <a:ext uri="{FF2B5EF4-FFF2-40B4-BE49-F238E27FC236}">
                    <a16:creationId xmlns:a16="http://schemas.microsoft.com/office/drawing/2014/main" id="{E2C12D25-141E-4271-8758-7527D0524563}"/>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cxnSp>
            <p:nvCxnSpPr>
              <p:cNvPr id="114" name="Rechte verbindingslijn 333">
                <a:extLst>
                  <a:ext uri="{FF2B5EF4-FFF2-40B4-BE49-F238E27FC236}">
                    <a16:creationId xmlns:a16="http://schemas.microsoft.com/office/drawing/2014/main" id="{04D068EF-A637-4A9F-9FF9-C075F19F4776}"/>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115" name="Rechthoek 334">
                <a:extLst>
                  <a:ext uri="{FF2B5EF4-FFF2-40B4-BE49-F238E27FC236}">
                    <a16:creationId xmlns:a16="http://schemas.microsoft.com/office/drawing/2014/main" id="{B9353B02-5AA6-4107-9930-8C4DC6E6AE6A}"/>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en-US" sz="1100" kern="0" noProof="0">
                    <a:solidFill>
                      <a:schemeClr val="tx1"/>
                    </a:solidFill>
                    <a:latin typeface="+mn-lt"/>
                    <a:cs typeface="Segoe UI Light" panose="020B0502040204020203" pitchFamily="34" charset="0"/>
                  </a:rPr>
                  <a:t>Select the chart, click with the right mouse button and choose </a:t>
                </a:r>
                <a:r>
                  <a:rPr lang="en-US" sz="1100" b="1" kern="0" noProof="0">
                    <a:solidFill>
                      <a:schemeClr val="tx1"/>
                    </a:solidFill>
                    <a:latin typeface="+mn-lt"/>
                    <a:cs typeface="Segoe UI Light" panose="020B0502040204020203" pitchFamily="34" charset="0"/>
                  </a:rPr>
                  <a:t>‘Edit data’</a:t>
                </a:r>
                <a:endParaRPr lang="en-US" sz="1100" b="1" kern="0" noProof="0" dirty="0">
                  <a:solidFill>
                    <a:schemeClr val="tx1"/>
                  </a:solidFill>
                  <a:latin typeface="+mn-lt"/>
                  <a:cs typeface="Segoe UI Light" panose="020B0502040204020203" pitchFamily="34" charset="0"/>
                </a:endParaRPr>
              </a:p>
            </p:txBody>
          </p:sp>
          <p:grpSp>
            <p:nvGrpSpPr>
              <p:cNvPr id="116" name="Groep 335">
                <a:extLst>
                  <a:ext uri="{FF2B5EF4-FFF2-40B4-BE49-F238E27FC236}">
                    <a16:creationId xmlns:a16="http://schemas.microsoft.com/office/drawing/2014/main" id="{78A23BD6-DE2C-4087-9A10-3ADB5F629471}"/>
                  </a:ext>
                </a:extLst>
              </p:cNvPr>
              <p:cNvGrpSpPr/>
              <p:nvPr userDrawn="1"/>
            </p:nvGrpSpPr>
            <p:grpSpPr>
              <a:xfrm>
                <a:off x="12755394" y="5222855"/>
                <a:ext cx="1714530" cy="639425"/>
                <a:chOff x="12757283" y="4365594"/>
                <a:chExt cx="1714530" cy="639425"/>
              </a:xfrm>
            </p:grpSpPr>
            <p:sp>
              <p:nvSpPr>
                <p:cNvPr id="117" name="Rechthoek 336">
                  <a:extLst>
                    <a:ext uri="{FF2B5EF4-FFF2-40B4-BE49-F238E27FC236}">
                      <a16:creationId xmlns:a16="http://schemas.microsoft.com/office/drawing/2014/main" id="{5F97B829-E04A-41B2-B67A-A2AA7D404EC8}"/>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118" name="Rechthoek 337">
                  <a:extLst>
                    <a:ext uri="{FF2B5EF4-FFF2-40B4-BE49-F238E27FC236}">
                      <a16:creationId xmlns:a16="http://schemas.microsoft.com/office/drawing/2014/main" id="{D3905E09-A9B8-407E-9D75-9FC1B6993B29}"/>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119" name="Tekstvak 338">
                  <a:extLst>
                    <a:ext uri="{FF2B5EF4-FFF2-40B4-BE49-F238E27FC236}">
                      <a16:creationId xmlns:a16="http://schemas.microsoft.com/office/drawing/2014/main" id="{BE89B39A-5428-4534-9E21-0608C8D83459}"/>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en-US" sz="900" b="0" kern="1200" noProof="0">
                      <a:solidFill>
                        <a:schemeClr val="tx1"/>
                      </a:solidFill>
                      <a:latin typeface="Arial" panose="020B0604020202020204" pitchFamily="34" charset="0"/>
                      <a:ea typeface="+mn-ea"/>
                      <a:cs typeface="Arial" panose="020B0604020202020204" pitchFamily="34" charset="0"/>
                    </a:rPr>
                    <a:t>Change chart type</a:t>
                  </a:r>
                  <a:endParaRPr lang="en-US" sz="900" b="0" kern="1200" noProof="0" dirty="0">
                    <a:solidFill>
                      <a:schemeClr val="tx1"/>
                    </a:solidFill>
                    <a:latin typeface="Arial" panose="020B0604020202020204" pitchFamily="34" charset="0"/>
                    <a:ea typeface="+mn-ea"/>
                    <a:cs typeface="Arial" panose="020B0604020202020204" pitchFamily="34" charset="0"/>
                  </a:endParaRPr>
                </a:p>
              </p:txBody>
            </p:sp>
            <p:sp>
              <p:nvSpPr>
                <p:cNvPr id="120" name="Tekstvak 339">
                  <a:extLst>
                    <a:ext uri="{FF2B5EF4-FFF2-40B4-BE49-F238E27FC236}">
                      <a16:creationId xmlns:a16="http://schemas.microsoft.com/office/drawing/2014/main" id="{A335A37E-C309-4EED-A57F-7EA1ED40D1AE}"/>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en-US" sz="900" b="0" kern="1200" noProof="0">
                      <a:solidFill>
                        <a:schemeClr val="tx1"/>
                      </a:solidFill>
                      <a:latin typeface="Arial" panose="020B0604020202020204" pitchFamily="34" charset="0"/>
                      <a:ea typeface="+mn-ea"/>
                      <a:cs typeface="Arial" panose="020B0604020202020204" pitchFamily="34" charset="0"/>
                    </a:rPr>
                    <a:t>Edit data</a:t>
                  </a:r>
                  <a:endParaRPr lang="en-US" sz="900" b="0" kern="1200" noProof="0" dirty="0">
                    <a:solidFill>
                      <a:schemeClr val="tx1"/>
                    </a:solidFill>
                    <a:latin typeface="Arial" panose="020B0604020202020204" pitchFamily="34" charset="0"/>
                    <a:ea typeface="+mn-ea"/>
                    <a:cs typeface="Arial" panose="020B0604020202020204" pitchFamily="34" charset="0"/>
                  </a:endParaRPr>
                </a:p>
              </p:txBody>
            </p:sp>
            <p:pic>
              <p:nvPicPr>
                <p:cNvPr id="121" name="Picture 3">
                  <a:extLst>
                    <a:ext uri="{FF2B5EF4-FFF2-40B4-BE49-F238E27FC236}">
                      <a16:creationId xmlns:a16="http://schemas.microsoft.com/office/drawing/2014/main" id="{C663159F-953B-494D-ADA8-30878F9416D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 name="Groep 341">
                  <a:extLst>
                    <a:ext uri="{FF2B5EF4-FFF2-40B4-BE49-F238E27FC236}">
                      <a16:creationId xmlns:a16="http://schemas.microsoft.com/office/drawing/2014/main" id="{D836C3F0-3FC9-4C9E-8EB2-B3059899FA06}"/>
                    </a:ext>
                  </a:extLst>
                </p:cNvPr>
                <p:cNvGrpSpPr/>
                <p:nvPr userDrawn="1"/>
              </p:nvGrpSpPr>
              <p:grpSpPr>
                <a:xfrm>
                  <a:off x="12831198" y="4432250"/>
                  <a:ext cx="139861" cy="152244"/>
                  <a:chOff x="12574450" y="6053892"/>
                  <a:chExt cx="169232" cy="184215"/>
                </a:xfrm>
              </p:grpSpPr>
              <p:sp>
                <p:nvSpPr>
                  <p:cNvPr id="145" name="Rechthoek 364">
                    <a:extLst>
                      <a:ext uri="{FF2B5EF4-FFF2-40B4-BE49-F238E27FC236}">
                        <a16:creationId xmlns:a16="http://schemas.microsoft.com/office/drawing/2014/main" id="{14D440F2-B342-4F79-A213-890370EFAD55}"/>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solidFill>
                        <a:schemeClr val="tx2"/>
                      </a:solidFill>
                      <a:latin typeface="+mn-lt"/>
                    </a:endParaRPr>
                  </a:p>
                </p:txBody>
              </p:sp>
              <p:sp>
                <p:nvSpPr>
                  <p:cNvPr id="146" name="Rechthoek 365">
                    <a:extLst>
                      <a:ext uri="{FF2B5EF4-FFF2-40B4-BE49-F238E27FC236}">
                        <a16:creationId xmlns:a16="http://schemas.microsoft.com/office/drawing/2014/main" id="{AC86DBE1-4343-4CF1-A9DA-A2BAA6EE5713}"/>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solidFill>
                        <a:schemeClr val="tx2"/>
                      </a:solidFill>
                      <a:latin typeface="+mn-lt"/>
                    </a:endParaRPr>
                  </a:p>
                </p:txBody>
              </p:sp>
              <p:sp>
                <p:nvSpPr>
                  <p:cNvPr id="147" name="Rechthoek 366">
                    <a:extLst>
                      <a:ext uri="{FF2B5EF4-FFF2-40B4-BE49-F238E27FC236}">
                        <a16:creationId xmlns:a16="http://schemas.microsoft.com/office/drawing/2014/main" id="{FDAAEFC8-1314-4163-9D39-3EF2A09A7F3A}"/>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a:solidFill>
                        <a:schemeClr val="tx2"/>
                      </a:solidFill>
                      <a:latin typeface="+mn-lt"/>
                    </a:endParaRPr>
                  </a:p>
                </p:txBody>
              </p:sp>
            </p:grpSp>
            <p:grpSp>
              <p:nvGrpSpPr>
                <p:cNvPr id="123" name="Groep 342">
                  <a:extLst>
                    <a:ext uri="{FF2B5EF4-FFF2-40B4-BE49-F238E27FC236}">
                      <a16:creationId xmlns:a16="http://schemas.microsoft.com/office/drawing/2014/main" id="{7729D2C8-C030-418A-AA25-4393507F9189}"/>
                    </a:ext>
                  </a:extLst>
                </p:cNvPr>
                <p:cNvGrpSpPr/>
                <p:nvPr userDrawn="1"/>
              </p:nvGrpSpPr>
              <p:grpSpPr>
                <a:xfrm>
                  <a:off x="12831198" y="4748585"/>
                  <a:ext cx="184916" cy="120210"/>
                  <a:chOff x="8815516" y="1076284"/>
                  <a:chExt cx="503174" cy="327105"/>
                </a:xfrm>
              </p:grpSpPr>
              <p:sp>
                <p:nvSpPr>
                  <p:cNvPr id="124" name="Rechthoek 343">
                    <a:extLst>
                      <a:ext uri="{FF2B5EF4-FFF2-40B4-BE49-F238E27FC236}">
                        <a16:creationId xmlns:a16="http://schemas.microsoft.com/office/drawing/2014/main" id="{D8E8636A-A441-458C-A740-713838B3B705}"/>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5" name="Groep 344">
                    <a:extLst>
                      <a:ext uri="{FF2B5EF4-FFF2-40B4-BE49-F238E27FC236}">
                        <a16:creationId xmlns:a16="http://schemas.microsoft.com/office/drawing/2014/main" id="{0B178E7E-68A7-44D1-82B0-313483D89102}"/>
                      </a:ext>
                    </a:extLst>
                  </p:cNvPr>
                  <p:cNvGrpSpPr/>
                  <p:nvPr userDrawn="1"/>
                </p:nvGrpSpPr>
                <p:grpSpPr>
                  <a:xfrm>
                    <a:off x="8815517" y="1076284"/>
                    <a:ext cx="503173" cy="327105"/>
                    <a:chOff x="1351248" y="-683635"/>
                    <a:chExt cx="503173" cy="327105"/>
                  </a:xfrm>
                </p:grpSpPr>
                <p:grpSp>
                  <p:nvGrpSpPr>
                    <p:cNvPr id="126" name="Groep 345">
                      <a:extLst>
                        <a:ext uri="{FF2B5EF4-FFF2-40B4-BE49-F238E27FC236}">
                          <a16:creationId xmlns:a16="http://schemas.microsoft.com/office/drawing/2014/main" id="{75E49FD8-E307-4DCA-BFDF-B2F0BBFDA0D7}"/>
                        </a:ext>
                      </a:extLst>
                    </p:cNvPr>
                    <p:cNvGrpSpPr/>
                    <p:nvPr userDrawn="1"/>
                  </p:nvGrpSpPr>
                  <p:grpSpPr>
                    <a:xfrm>
                      <a:off x="1351248" y="-683635"/>
                      <a:ext cx="375186" cy="293652"/>
                      <a:chOff x="1094874" y="-884923"/>
                      <a:chExt cx="884668" cy="692417"/>
                    </a:xfrm>
                  </p:grpSpPr>
                  <p:sp>
                    <p:nvSpPr>
                      <p:cNvPr id="131" name="Rechthoek 350">
                        <a:extLst>
                          <a:ext uri="{FF2B5EF4-FFF2-40B4-BE49-F238E27FC236}">
                            <a16:creationId xmlns:a16="http://schemas.microsoft.com/office/drawing/2014/main" id="{35317D99-6E54-4B52-A4CA-C1455DFC23DE}"/>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2" name="Groep 351">
                        <a:extLst>
                          <a:ext uri="{FF2B5EF4-FFF2-40B4-BE49-F238E27FC236}">
                            <a16:creationId xmlns:a16="http://schemas.microsoft.com/office/drawing/2014/main" id="{E83673B6-750F-4D7F-ACA6-E1EE356F7B74}"/>
                          </a:ext>
                        </a:extLst>
                      </p:cNvPr>
                      <p:cNvGrpSpPr/>
                      <p:nvPr userDrawn="1"/>
                    </p:nvGrpSpPr>
                    <p:grpSpPr>
                      <a:xfrm>
                        <a:off x="1094874" y="-878306"/>
                        <a:ext cx="867364" cy="685800"/>
                        <a:chOff x="1094874" y="-878306"/>
                        <a:chExt cx="867364" cy="613611"/>
                      </a:xfrm>
                    </p:grpSpPr>
                    <p:cxnSp>
                      <p:nvCxnSpPr>
                        <p:cNvPr id="138" name="Rechte verbindingslijn 357">
                          <a:extLst>
                            <a:ext uri="{FF2B5EF4-FFF2-40B4-BE49-F238E27FC236}">
                              <a16:creationId xmlns:a16="http://schemas.microsoft.com/office/drawing/2014/main" id="{D94A916F-A504-4097-8652-B56DCDDDA980}"/>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358">
                          <a:extLst>
                            <a:ext uri="{FF2B5EF4-FFF2-40B4-BE49-F238E27FC236}">
                              <a16:creationId xmlns:a16="http://schemas.microsoft.com/office/drawing/2014/main" id="{ED9E36D8-114E-46EC-96F9-923FC471CC2A}"/>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40" name="Groep 359">
                          <a:extLst>
                            <a:ext uri="{FF2B5EF4-FFF2-40B4-BE49-F238E27FC236}">
                              <a16:creationId xmlns:a16="http://schemas.microsoft.com/office/drawing/2014/main" id="{673A0DE7-D713-4569-9942-0A145F7D65EA}"/>
                            </a:ext>
                          </a:extLst>
                        </p:cNvPr>
                        <p:cNvGrpSpPr/>
                        <p:nvPr userDrawn="1"/>
                      </p:nvGrpSpPr>
                      <p:grpSpPr>
                        <a:xfrm>
                          <a:off x="1270535" y="-878306"/>
                          <a:ext cx="526983" cy="613611"/>
                          <a:chOff x="1270535" y="-745959"/>
                          <a:chExt cx="526983" cy="481264"/>
                        </a:xfrm>
                      </p:grpSpPr>
                      <p:cxnSp>
                        <p:nvCxnSpPr>
                          <p:cNvPr id="141" name="Rechte verbindingslijn 360">
                            <a:extLst>
                              <a:ext uri="{FF2B5EF4-FFF2-40B4-BE49-F238E27FC236}">
                                <a16:creationId xmlns:a16="http://schemas.microsoft.com/office/drawing/2014/main" id="{0F8D5925-C441-46E5-B1E9-B023BB237DE2}"/>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361">
                            <a:extLst>
                              <a:ext uri="{FF2B5EF4-FFF2-40B4-BE49-F238E27FC236}">
                                <a16:creationId xmlns:a16="http://schemas.microsoft.com/office/drawing/2014/main" id="{34E879D1-683B-48C7-8C06-36FFA508E22C}"/>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362">
                            <a:extLst>
                              <a:ext uri="{FF2B5EF4-FFF2-40B4-BE49-F238E27FC236}">
                                <a16:creationId xmlns:a16="http://schemas.microsoft.com/office/drawing/2014/main" id="{9FED57F0-E5D2-4AFE-9737-B4A62ECC28C7}"/>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363">
                            <a:extLst>
                              <a:ext uri="{FF2B5EF4-FFF2-40B4-BE49-F238E27FC236}">
                                <a16:creationId xmlns:a16="http://schemas.microsoft.com/office/drawing/2014/main" id="{66BC5237-BA8C-462F-B43F-CA4A942279B8}"/>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33" name="Rechte verbindingslijn 352">
                        <a:extLst>
                          <a:ext uri="{FF2B5EF4-FFF2-40B4-BE49-F238E27FC236}">
                            <a16:creationId xmlns:a16="http://schemas.microsoft.com/office/drawing/2014/main" id="{0BE210F9-D89E-4A99-A21C-52F3F6F5C2A4}"/>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34" name="Groep 353">
                        <a:extLst>
                          <a:ext uri="{FF2B5EF4-FFF2-40B4-BE49-F238E27FC236}">
                            <a16:creationId xmlns:a16="http://schemas.microsoft.com/office/drawing/2014/main" id="{5A06B76C-24FB-42CE-B5EF-2AFF7B118C69}"/>
                          </a:ext>
                        </a:extLst>
                      </p:cNvPr>
                      <p:cNvGrpSpPr/>
                      <p:nvPr userDrawn="1"/>
                    </p:nvGrpSpPr>
                    <p:grpSpPr>
                      <a:xfrm>
                        <a:off x="1094874" y="-607596"/>
                        <a:ext cx="878306" cy="276726"/>
                        <a:chOff x="1106905" y="-607596"/>
                        <a:chExt cx="878307" cy="276726"/>
                      </a:xfrm>
                    </p:grpSpPr>
                    <p:cxnSp>
                      <p:nvCxnSpPr>
                        <p:cNvPr id="135" name="Rechte verbindingslijn 354">
                          <a:extLst>
                            <a:ext uri="{FF2B5EF4-FFF2-40B4-BE49-F238E27FC236}">
                              <a16:creationId xmlns:a16="http://schemas.microsoft.com/office/drawing/2014/main" id="{21FE38BF-BB19-41AF-87B9-7A36C2442B05}"/>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6" name="Rechte verbindingslijn 355">
                          <a:extLst>
                            <a:ext uri="{FF2B5EF4-FFF2-40B4-BE49-F238E27FC236}">
                              <a16:creationId xmlns:a16="http://schemas.microsoft.com/office/drawing/2014/main" id="{D8DA811B-1062-4057-B889-0BA4CBC74325}"/>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356">
                          <a:extLst>
                            <a:ext uri="{FF2B5EF4-FFF2-40B4-BE49-F238E27FC236}">
                              <a16:creationId xmlns:a16="http://schemas.microsoft.com/office/drawing/2014/main" id="{832A8CC9-592D-40E1-9969-B4369D7FCAFC}"/>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27" name="Groep 346">
                      <a:extLst>
                        <a:ext uri="{FF2B5EF4-FFF2-40B4-BE49-F238E27FC236}">
                          <a16:creationId xmlns:a16="http://schemas.microsoft.com/office/drawing/2014/main" id="{A300C5F7-3D46-412E-9598-5FF6E6458469}"/>
                        </a:ext>
                      </a:extLst>
                    </p:cNvPr>
                    <p:cNvGrpSpPr/>
                    <p:nvPr userDrawn="1"/>
                  </p:nvGrpSpPr>
                  <p:grpSpPr>
                    <a:xfrm rot="2700000">
                      <a:off x="1605871" y="-605080"/>
                      <a:ext cx="90079" cy="407021"/>
                      <a:chOff x="3130062" y="-817193"/>
                      <a:chExt cx="131884" cy="595920"/>
                    </a:xfrm>
                    <a:solidFill>
                      <a:srgbClr val="3399FF"/>
                    </a:solidFill>
                  </p:grpSpPr>
                  <p:sp>
                    <p:nvSpPr>
                      <p:cNvPr id="128" name="Rechthoek 347">
                        <a:extLst>
                          <a:ext uri="{FF2B5EF4-FFF2-40B4-BE49-F238E27FC236}">
                            <a16:creationId xmlns:a16="http://schemas.microsoft.com/office/drawing/2014/main" id="{D2E473A3-5555-4691-9668-F06DA4B83AFC}"/>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9" name="Rechthoek: afgeronde bovenhoeken 348">
                        <a:extLst>
                          <a:ext uri="{FF2B5EF4-FFF2-40B4-BE49-F238E27FC236}">
                            <a16:creationId xmlns:a16="http://schemas.microsoft.com/office/drawing/2014/main" id="{F303DC29-BF9B-466C-AF39-4EF7B546D895}"/>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0" name="Gelijkbenige driehoek 349">
                        <a:extLst>
                          <a:ext uri="{FF2B5EF4-FFF2-40B4-BE49-F238E27FC236}">
                            <a16:creationId xmlns:a16="http://schemas.microsoft.com/office/drawing/2014/main" id="{E57CBE07-BA0E-4C3D-A280-E518E6B90D0F}"/>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grpSp>
        </p:grpSp>
        <p:grpSp>
          <p:nvGrpSpPr>
            <p:cNvPr id="92" name="Group 91">
              <a:extLst>
                <a:ext uri="{FF2B5EF4-FFF2-40B4-BE49-F238E27FC236}">
                  <a16:creationId xmlns:a16="http://schemas.microsoft.com/office/drawing/2014/main" id="{040434BA-D324-4618-ACFC-3163ED9D8C52}"/>
                </a:ext>
              </a:extLst>
            </p:cNvPr>
            <p:cNvGrpSpPr/>
            <p:nvPr/>
          </p:nvGrpSpPr>
          <p:grpSpPr>
            <a:xfrm>
              <a:off x="4689285" y="1623383"/>
              <a:ext cx="3183677" cy="3471339"/>
              <a:chOff x="4289269" y="1496405"/>
              <a:chExt cx="3183677" cy="3471339"/>
            </a:xfrm>
          </p:grpSpPr>
          <p:sp>
            <p:nvSpPr>
              <p:cNvPr id="93" name="Rechthoek 371">
                <a:extLst>
                  <a:ext uri="{FF2B5EF4-FFF2-40B4-BE49-F238E27FC236}">
                    <a16:creationId xmlns:a16="http://schemas.microsoft.com/office/drawing/2014/main" id="{E2DF2B6F-C115-4B22-809F-58E6D3764AEF}"/>
                  </a:ext>
                </a:extLst>
              </p:cNvPr>
              <p:cNvSpPr/>
              <p:nvPr userDrawn="1"/>
            </p:nvSpPr>
            <p:spPr>
              <a:xfrm>
                <a:off x="4294930" y="149640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400"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chart</a:t>
                </a:r>
                <a:endParaRPr kumimoji="0" lang="en-US"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94" name="Ovaal 372">
                <a:extLst>
                  <a:ext uri="{FF2B5EF4-FFF2-40B4-BE49-F238E27FC236}">
                    <a16:creationId xmlns:a16="http://schemas.microsoft.com/office/drawing/2014/main" id="{5983D0A6-C9C9-4455-91CA-C5FC2590860A}"/>
                  </a:ext>
                </a:extLst>
              </p:cNvPr>
              <p:cNvSpPr/>
              <p:nvPr userDrawn="1"/>
            </p:nvSpPr>
            <p:spPr>
              <a:xfrm>
                <a:off x="4289269" y="186289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cxnSp>
            <p:nvCxnSpPr>
              <p:cNvPr id="95" name="Rechte verbindingslijn 373">
                <a:extLst>
                  <a:ext uri="{FF2B5EF4-FFF2-40B4-BE49-F238E27FC236}">
                    <a16:creationId xmlns:a16="http://schemas.microsoft.com/office/drawing/2014/main" id="{BF71CE8D-B5A7-4921-8DD9-D31B2318653D}"/>
                  </a:ext>
                </a:extLst>
              </p:cNvPr>
              <p:cNvCxnSpPr>
                <a:cxnSpLocks/>
              </p:cNvCxnSpPr>
              <p:nvPr userDrawn="1"/>
            </p:nvCxnSpPr>
            <p:spPr>
              <a:xfrm>
                <a:off x="4294929" y="1738040"/>
                <a:ext cx="3178017" cy="0"/>
              </a:xfrm>
              <a:prstGeom prst="line">
                <a:avLst/>
              </a:prstGeom>
              <a:noFill/>
              <a:ln w="3175" cap="flat" cmpd="sng" algn="ctr">
                <a:solidFill>
                  <a:schemeClr val="accent1"/>
                </a:solidFill>
                <a:prstDash val="solid"/>
              </a:ln>
              <a:effectLst/>
            </p:spPr>
          </p:cxnSp>
          <p:sp>
            <p:nvSpPr>
              <p:cNvPr id="96" name="Rechthoek 375">
                <a:extLst>
                  <a:ext uri="{FF2B5EF4-FFF2-40B4-BE49-F238E27FC236}">
                    <a16:creationId xmlns:a16="http://schemas.microsoft.com/office/drawing/2014/main" id="{8FA71BA2-B069-4FE2-80C2-B6160F59AB75}"/>
                  </a:ext>
                </a:extLst>
              </p:cNvPr>
              <p:cNvSpPr/>
              <p:nvPr userDrawn="1"/>
            </p:nvSpPr>
            <p:spPr>
              <a:xfrm>
                <a:off x="4654950" y="1928957"/>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chart by hitting the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chart. </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97" name="Ovaal 376">
                <a:extLst>
                  <a:ext uri="{FF2B5EF4-FFF2-40B4-BE49-F238E27FC236}">
                    <a16:creationId xmlns:a16="http://schemas.microsoft.com/office/drawing/2014/main" id="{6B59FE5E-B61E-4C9C-803A-9349F2ECD838}"/>
                  </a:ext>
                </a:extLst>
              </p:cNvPr>
              <p:cNvSpPr/>
              <p:nvPr userDrawn="1"/>
            </p:nvSpPr>
            <p:spPr>
              <a:xfrm>
                <a:off x="4289269" y="320280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98" name="Rechthoek 377">
                <a:extLst>
                  <a:ext uri="{FF2B5EF4-FFF2-40B4-BE49-F238E27FC236}">
                    <a16:creationId xmlns:a16="http://schemas.microsoft.com/office/drawing/2014/main" id="{878F944D-A121-48B0-AE1A-82E1ADF24096}"/>
                  </a:ext>
                </a:extLst>
              </p:cNvPr>
              <p:cNvSpPr/>
              <p:nvPr userDrawn="1"/>
            </p:nvSpPr>
            <p:spPr>
              <a:xfrm>
                <a:off x="4654950" y="3268866"/>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chart</a:t>
                </a:r>
                <a:b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US"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99" name="Groep 378">
                <a:extLst>
                  <a:ext uri="{FF2B5EF4-FFF2-40B4-BE49-F238E27FC236}">
                    <a16:creationId xmlns:a16="http://schemas.microsoft.com/office/drawing/2014/main" id="{1FADA2D4-110B-4327-A246-B67AB41D9CA9}"/>
                  </a:ext>
                </a:extLst>
              </p:cNvPr>
              <p:cNvGrpSpPr/>
              <p:nvPr userDrawn="1"/>
            </p:nvGrpSpPr>
            <p:grpSpPr>
              <a:xfrm>
                <a:off x="4654950" y="3680955"/>
                <a:ext cx="825500" cy="209550"/>
                <a:chOff x="13504624" y="2482850"/>
                <a:chExt cx="825500" cy="209550"/>
              </a:xfrm>
            </p:grpSpPr>
            <p:sp>
              <p:nvSpPr>
                <p:cNvPr id="109" name="Rechthoek 384">
                  <a:extLst>
                    <a:ext uri="{FF2B5EF4-FFF2-40B4-BE49-F238E27FC236}">
                      <a16:creationId xmlns:a16="http://schemas.microsoft.com/office/drawing/2014/main" id="{50D5E9F8-42DA-45EB-94A0-FBF825D7BF0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en-US" sz="800" b="0" noProof="0">
                      <a:solidFill>
                        <a:schemeClr val="tx1"/>
                      </a:solidFill>
                      <a:latin typeface="Arial" panose="020B0604020202020204" pitchFamily="34" charset="0"/>
                      <a:cs typeface="Arial" panose="020B0604020202020204" pitchFamily="34" charset="0"/>
                    </a:rPr>
                    <a:t>Insert</a:t>
                  </a:r>
                  <a:endParaRPr lang="en-US" sz="800" b="0" noProof="0" dirty="0">
                    <a:solidFill>
                      <a:schemeClr val="tx1"/>
                    </a:solidFill>
                    <a:latin typeface="Arial" panose="020B0604020202020204" pitchFamily="34" charset="0"/>
                    <a:cs typeface="Arial" panose="020B0604020202020204" pitchFamily="34" charset="0"/>
                  </a:endParaRPr>
                </a:p>
              </p:txBody>
            </p:sp>
            <p:cxnSp>
              <p:nvCxnSpPr>
                <p:cNvPr id="110" name="Rechte verbindingslijn 385">
                  <a:extLst>
                    <a:ext uri="{FF2B5EF4-FFF2-40B4-BE49-F238E27FC236}">
                      <a16:creationId xmlns:a16="http://schemas.microsoft.com/office/drawing/2014/main" id="{4CBD10E7-B250-45BF-B999-F2035B9035A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1" name="Gelijkbenige driehoek 386">
                  <a:extLst>
                    <a:ext uri="{FF2B5EF4-FFF2-40B4-BE49-F238E27FC236}">
                      <a16:creationId xmlns:a16="http://schemas.microsoft.com/office/drawing/2014/main" id="{81C2BB8D-45B4-4F12-AD6A-D5E07ABCA82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cxnSp>
            <p:nvCxnSpPr>
              <p:cNvPr id="100" name="Rechte verbindingslijn 379">
                <a:extLst>
                  <a:ext uri="{FF2B5EF4-FFF2-40B4-BE49-F238E27FC236}">
                    <a16:creationId xmlns:a16="http://schemas.microsoft.com/office/drawing/2014/main" id="{9E8EEFB8-7A00-4766-92A2-FCE27EC8B951}"/>
                  </a:ext>
                </a:extLst>
              </p:cNvPr>
              <p:cNvCxnSpPr>
                <a:cxnSpLocks/>
              </p:cNvCxnSpPr>
              <p:nvPr userDrawn="1"/>
            </p:nvCxnSpPr>
            <p:spPr>
              <a:xfrm>
                <a:off x="4294929" y="4967744"/>
                <a:ext cx="3178017" cy="0"/>
              </a:xfrm>
              <a:prstGeom prst="line">
                <a:avLst/>
              </a:prstGeom>
              <a:noFill/>
              <a:ln w="3175" cap="flat" cmpd="sng" algn="ctr">
                <a:solidFill>
                  <a:schemeClr val="accent1"/>
                </a:solidFill>
                <a:prstDash val="solid"/>
              </a:ln>
              <a:effectLst/>
            </p:spPr>
          </p:cxnSp>
          <p:grpSp>
            <p:nvGrpSpPr>
              <p:cNvPr id="101" name="Groep 380">
                <a:extLst>
                  <a:ext uri="{FF2B5EF4-FFF2-40B4-BE49-F238E27FC236}">
                    <a16:creationId xmlns:a16="http://schemas.microsoft.com/office/drawing/2014/main" id="{697EB55C-A400-4B73-B7BB-72C4E2651242}"/>
                  </a:ext>
                </a:extLst>
              </p:cNvPr>
              <p:cNvGrpSpPr/>
              <p:nvPr userDrawn="1"/>
            </p:nvGrpSpPr>
            <p:grpSpPr>
              <a:xfrm>
                <a:off x="4649365" y="2644209"/>
                <a:ext cx="289372" cy="314992"/>
                <a:chOff x="7322769" y="-310267"/>
                <a:chExt cx="289372" cy="314992"/>
              </a:xfrm>
            </p:grpSpPr>
            <p:sp>
              <p:nvSpPr>
                <p:cNvPr id="106" name="Rechthoek 381">
                  <a:extLst>
                    <a:ext uri="{FF2B5EF4-FFF2-40B4-BE49-F238E27FC236}">
                      <a16:creationId xmlns:a16="http://schemas.microsoft.com/office/drawing/2014/main" id="{683DF428-DDDC-4C2E-BC12-C4EFF4B6683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Rechthoek 382">
                  <a:extLst>
                    <a:ext uri="{FF2B5EF4-FFF2-40B4-BE49-F238E27FC236}">
                      <a16:creationId xmlns:a16="http://schemas.microsoft.com/office/drawing/2014/main" id="{2FF6DE05-D69F-475E-B8F7-D31BB88BBA5E}"/>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8" name="Rechthoek 383">
                  <a:extLst>
                    <a:ext uri="{FF2B5EF4-FFF2-40B4-BE49-F238E27FC236}">
                      <a16:creationId xmlns:a16="http://schemas.microsoft.com/office/drawing/2014/main" id="{4E413FCF-998E-4565-A631-214C5790871A}"/>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2" name="Ovaal 376">
                <a:extLst>
                  <a:ext uri="{FF2B5EF4-FFF2-40B4-BE49-F238E27FC236}">
                    <a16:creationId xmlns:a16="http://schemas.microsoft.com/office/drawing/2014/main" id="{EBE5BB30-4873-47FC-B0A1-108C4A7ECD6B}"/>
                  </a:ext>
                </a:extLst>
              </p:cNvPr>
              <p:cNvSpPr/>
              <p:nvPr/>
            </p:nvSpPr>
            <p:spPr>
              <a:xfrm>
                <a:off x="4289269" y="414207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a:solidFill>
                      <a:schemeClr val="bg1"/>
                    </a:solidFill>
                    <a:cs typeface="Segoe UI Light" panose="020B0502040204020203" pitchFamily="34" charset="0"/>
                  </a:rPr>
                  <a:t>3</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103" name="Rechthoek 377">
                <a:extLst>
                  <a:ext uri="{FF2B5EF4-FFF2-40B4-BE49-F238E27FC236}">
                    <a16:creationId xmlns:a16="http://schemas.microsoft.com/office/drawing/2014/main" id="{DEB9F018-3213-49D0-AE39-37213BCB612C}"/>
                  </a:ext>
                </a:extLst>
              </p:cNvPr>
              <p:cNvSpPr/>
              <p:nvPr/>
            </p:nvSpPr>
            <p:spPr>
              <a:xfrm>
                <a:off x="4654950" y="4208138"/>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Change the layout of the chart by clicking on parts of the chart and go to the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'Format'</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t>
                </a: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tab.</a:t>
                </a:r>
                <a:endPar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4" name="Rechthoek 98">
                <a:extLst>
                  <a:ext uri="{FF2B5EF4-FFF2-40B4-BE49-F238E27FC236}">
                    <a16:creationId xmlns:a16="http://schemas.microsoft.com/office/drawing/2014/main" id="{21391647-0527-47E4-8C02-929C14E1E438}"/>
                  </a:ext>
                </a:extLst>
              </p:cNvPr>
              <p:cNvSpPr/>
              <p:nvPr/>
            </p:nvSpPr>
            <p:spPr>
              <a:xfrm>
                <a:off x="4650737" y="4593200"/>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1050" b="1" noProof="0">
                    <a:solidFill>
                      <a:srgbClr val="B74629"/>
                    </a:solidFill>
                    <a:latin typeface="Calibri" panose="020F0502020204030204" pitchFamily="34" charset="0"/>
                    <a:cs typeface="Calibri" panose="020F0502020204030204" pitchFamily="34" charset="0"/>
                  </a:rPr>
                  <a:t>Format</a:t>
                </a:r>
                <a:endParaRPr lang="en-US" sz="1050" b="1" noProof="0" dirty="0">
                  <a:solidFill>
                    <a:srgbClr val="B74629"/>
                  </a:solidFill>
                  <a:latin typeface="Calibri" panose="020F0502020204030204" pitchFamily="34" charset="0"/>
                  <a:cs typeface="Calibri" panose="020F0502020204030204" pitchFamily="34" charset="0"/>
                </a:endParaRPr>
              </a:p>
            </p:txBody>
          </p:sp>
          <p:sp>
            <p:nvSpPr>
              <p:cNvPr id="105" name="Rechthoek 99">
                <a:extLst>
                  <a:ext uri="{FF2B5EF4-FFF2-40B4-BE49-F238E27FC236}">
                    <a16:creationId xmlns:a16="http://schemas.microsoft.com/office/drawing/2014/main" id="{694DB778-95E2-4622-8285-3EC04DDFFFB4}"/>
                  </a:ext>
                </a:extLst>
              </p:cNvPr>
              <p:cNvSpPr/>
              <p:nvPr/>
            </p:nvSpPr>
            <p:spPr>
              <a:xfrm>
                <a:off x="4650737" y="4812626"/>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402944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5B8F91-8FFE-49FD-A53E-ACD8100EBF98}"/>
              </a:ext>
            </a:extLst>
          </p:cNvPr>
          <p:cNvSpPr>
            <a:spLocks noGrp="1"/>
          </p:cNvSpPr>
          <p:nvPr>
            <p:ph type="dt" sz="half" idx="10"/>
          </p:nvPr>
        </p:nvSpPr>
        <p:spPr/>
        <p:txBody>
          <a:bodyPr/>
          <a:lstStyle/>
          <a:p>
            <a:r>
              <a:rPr lang="en-US"/>
              <a:t>26/04/2022</a:t>
            </a:r>
            <a:endParaRPr lang="en-US" dirty="0"/>
          </a:p>
        </p:txBody>
      </p:sp>
      <p:sp>
        <p:nvSpPr>
          <p:cNvPr id="15" name="Tijdelijke aanduiding voor tekst 14">
            <a:extLst>
              <a:ext uri="{FF2B5EF4-FFF2-40B4-BE49-F238E27FC236}">
                <a16:creationId xmlns:a16="http://schemas.microsoft.com/office/drawing/2014/main" id="{B7360554-17C7-42FF-9807-562395046CB2}"/>
              </a:ext>
            </a:extLst>
          </p:cNvPr>
          <p:cNvSpPr>
            <a:spLocks noGrp="1"/>
          </p:cNvSpPr>
          <p:nvPr>
            <p:ph type="body" sz="quarter" idx="15"/>
          </p:nvPr>
        </p:nvSpPr>
        <p:spPr/>
        <p:txBody>
          <a:bodyPr/>
          <a:lstStyle/>
          <a:p>
            <a:r>
              <a:rPr lang="en-US"/>
              <a:t>.</a:t>
            </a:r>
            <a:endParaRPr lang="en-US" dirty="0"/>
          </a:p>
        </p:txBody>
      </p:sp>
      <p:grpSp>
        <p:nvGrpSpPr>
          <p:cNvPr id="293" name="Instruction">
            <a:extLst>
              <a:ext uri="{FF2B5EF4-FFF2-40B4-BE49-F238E27FC236}">
                <a16:creationId xmlns:a16="http://schemas.microsoft.com/office/drawing/2014/main" id="{08A6ADC5-F236-47DE-AF96-F577B8836CFE}"/>
              </a:ext>
            </a:extLst>
          </p:cNvPr>
          <p:cNvGrpSpPr/>
          <p:nvPr/>
        </p:nvGrpSpPr>
        <p:grpSpPr>
          <a:xfrm>
            <a:off x="6361692" y="670552"/>
            <a:ext cx="3183678" cy="5057423"/>
            <a:chOff x="12391601" y="0"/>
            <a:chExt cx="3183678" cy="5057423"/>
          </a:xfrm>
        </p:grpSpPr>
        <p:grpSp>
          <p:nvGrpSpPr>
            <p:cNvPr id="294" name="Video icoon">
              <a:extLst>
                <a:ext uri="{FF2B5EF4-FFF2-40B4-BE49-F238E27FC236}">
                  <a16:creationId xmlns:a16="http://schemas.microsoft.com/office/drawing/2014/main" id="{C0518085-72E5-4EA0-9CCC-FD7A94E5E135}"/>
                </a:ext>
              </a:extLst>
            </p:cNvPr>
            <p:cNvGrpSpPr/>
            <p:nvPr userDrawn="1"/>
          </p:nvGrpSpPr>
          <p:grpSpPr>
            <a:xfrm>
              <a:off x="12757282" y="1122460"/>
              <a:ext cx="326087" cy="328143"/>
              <a:chOff x="8066315" y="1676399"/>
              <a:chExt cx="1371600" cy="1380253"/>
            </a:xfrm>
          </p:grpSpPr>
          <p:sp>
            <p:nvSpPr>
              <p:cNvPr id="332" name="Rechthoek 110">
                <a:extLst>
                  <a:ext uri="{FF2B5EF4-FFF2-40B4-BE49-F238E27FC236}">
                    <a16:creationId xmlns:a16="http://schemas.microsoft.com/office/drawing/2014/main" id="{8CDFC923-F48E-47C6-A026-E12847DC8C73}"/>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3" name="Vrije vorm 112">
                <a:extLst>
                  <a:ext uri="{FF2B5EF4-FFF2-40B4-BE49-F238E27FC236}">
                    <a16:creationId xmlns:a16="http://schemas.microsoft.com/office/drawing/2014/main" id="{9AFCD4B7-72F7-4FA9-8708-8F0ABF828A88}"/>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4" name="Vrije vorm 113">
                <a:extLst>
                  <a:ext uri="{FF2B5EF4-FFF2-40B4-BE49-F238E27FC236}">
                    <a16:creationId xmlns:a16="http://schemas.microsoft.com/office/drawing/2014/main" id="{D12F53CD-4B07-4A95-8351-9D396CB55385}"/>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95" name="Rechthoek 73">
              <a:extLst>
                <a:ext uri="{FF2B5EF4-FFF2-40B4-BE49-F238E27FC236}">
                  <a16:creationId xmlns:a16="http://schemas.microsoft.com/office/drawing/2014/main" id="{DB6F3619-47F8-45D2-942D-959F1C4206D5}"/>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Insert/change video</a:t>
              </a:r>
            </a:p>
          </p:txBody>
        </p:sp>
        <p:sp>
          <p:nvSpPr>
            <p:cNvPr id="296" name="Ovaal 74">
              <a:extLst>
                <a:ext uri="{FF2B5EF4-FFF2-40B4-BE49-F238E27FC236}">
                  <a16:creationId xmlns:a16="http://schemas.microsoft.com/office/drawing/2014/main" id="{C02BBA5C-81E1-4AA8-9C8E-F06AC7124C4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97" name="Rechte verbindingslijn 75">
              <a:extLst>
                <a:ext uri="{FF2B5EF4-FFF2-40B4-BE49-F238E27FC236}">
                  <a16:creationId xmlns:a16="http://schemas.microsoft.com/office/drawing/2014/main" id="{74423744-B768-47EF-A0C5-44295F0CEE3A}"/>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98" name="Rechte verbindingslijn 76">
              <a:extLst>
                <a:ext uri="{FF2B5EF4-FFF2-40B4-BE49-F238E27FC236}">
                  <a16:creationId xmlns:a16="http://schemas.microsoft.com/office/drawing/2014/main" id="{7DFC3157-8243-4CAB-9B30-B7A7F847FF8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99" name="Rechthoek 77">
              <a:extLst>
                <a:ext uri="{FF2B5EF4-FFF2-40B4-BE49-F238E27FC236}">
                  <a16:creationId xmlns:a16="http://schemas.microsoft.com/office/drawing/2014/main" id="{20FF9F84-2721-4A8C-BB4D-8EF7CD1383A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image/video by hitting the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video. </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00" name="Groep 78">
              <a:extLst>
                <a:ext uri="{FF2B5EF4-FFF2-40B4-BE49-F238E27FC236}">
                  <a16:creationId xmlns:a16="http://schemas.microsoft.com/office/drawing/2014/main" id="{BD17EB92-171A-4EEC-BB51-628C0C0A2B43}"/>
                </a:ext>
              </a:extLst>
            </p:cNvPr>
            <p:cNvGrpSpPr/>
            <p:nvPr userDrawn="1"/>
          </p:nvGrpSpPr>
          <p:grpSpPr>
            <a:xfrm>
              <a:off x="12396764" y="4275388"/>
              <a:ext cx="3178515" cy="782035"/>
              <a:chOff x="12396764" y="4439101"/>
              <a:chExt cx="3178515" cy="782035"/>
            </a:xfrm>
          </p:grpSpPr>
          <p:grpSp>
            <p:nvGrpSpPr>
              <p:cNvPr id="327" name="Meer informatie">
                <a:extLst>
                  <a:ext uri="{FF2B5EF4-FFF2-40B4-BE49-F238E27FC236}">
                    <a16:creationId xmlns:a16="http://schemas.microsoft.com/office/drawing/2014/main" id="{51907801-A989-4FAB-B4E7-4BA6CBEE7C2B}"/>
                  </a:ext>
                </a:extLst>
              </p:cNvPr>
              <p:cNvGrpSpPr/>
              <p:nvPr userDrawn="1"/>
            </p:nvGrpSpPr>
            <p:grpSpPr>
              <a:xfrm>
                <a:off x="12396764" y="4556984"/>
                <a:ext cx="3178515" cy="664152"/>
                <a:chOff x="-3741486" y="3386444"/>
                <a:chExt cx="3178515" cy="664152"/>
              </a:xfrm>
            </p:grpSpPr>
            <p:sp>
              <p:nvSpPr>
                <p:cNvPr id="329" name="Freeform 101">
                  <a:extLst>
                    <a:ext uri="{FF2B5EF4-FFF2-40B4-BE49-F238E27FC236}">
                      <a16:creationId xmlns:a16="http://schemas.microsoft.com/office/drawing/2014/main" id="{423982C1-4A0F-4310-B98E-5998CBB59CD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noProof="0" dirty="0"/>
                </a:p>
              </p:txBody>
            </p:sp>
            <p:sp>
              <p:nvSpPr>
                <p:cNvPr id="330" name="Rechthoek 108">
                  <a:extLst>
                    <a:ext uri="{FF2B5EF4-FFF2-40B4-BE49-F238E27FC236}">
                      <a16:creationId xmlns:a16="http://schemas.microsoft.com/office/drawing/2014/main" id="{932D847D-4EBA-49BA-956D-9C72F8E5354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grpSp>
          <p:cxnSp>
            <p:nvCxnSpPr>
              <p:cNvPr id="328" name="Rechte verbindingslijn 106">
                <a:extLst>
                  <a:ext uri="{FF2B5EF4-FFF2-40B4-BE49-F238E27FC236}">
                    <a16:creationId xmlns:a16="http://schemas.microsoft.com/office/drawing/2014/main" id="{0A619B88-8B37-46D6-8E1B-D486F82617DA}"/>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301" name="Ovaal 79">
              <a:extLst>
                <a:ext uri="{FF2B5EF4-FFF2-40B4-BE49-F238E27FC236}">
                  <a16:creationId xmlns:a16="http://schemas.microsoft.com/office/drawing/2014/main" id="{EE23EF6F-96F9-468E-8010-5A8CC643850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302" name="Rechthoek 80">
              <a:extLst>
                <a:ext uri="{FF2B5EF4-FFF2-40B4-BE49-F238E27FC236}">
                  <a16:creationId xmlns:a16="http://schemas.microsoft.com/office/drawing/2014/main" id="{A8B81825-34FA-4E76-AA46-D2DB4E303B5F}"/>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video</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03" name="Groep 81">
              <a:extLst>
                <a:ext uri="{FF2B5EF4-FFF2-40B4-BE49-F238E27FC236}">
                  <a16:creationId xmlns:a16="http://schemas.microsoft.com/office/drawing/2014/main" id="{7FE7DCB9-E4FC-4400-A4D3-0D8DF6A0A7EA}"/>
                </a:ext>
              </a:extLst>
            </p:cNvPr>
            <p:cNvGrpSpPr/>
            <p:nvPr userDrawn="1"/>
          </p:nvGrpSpPr>
          <p:grpSpPr>
            <a:xfrm>
              <a:off x="12757282" y="2184550"/>
              <a:ext cx="825500" cy="209550"/>
              <a:chOff x="13504624" y="2482850"/>
              <a:chExt cx="825500" cy="209550"/>
            </a:xfrm>
          </p:grpSpPr>
          <p:sp>
            <p:nvSpPr>
              <p:cNvPr id="324" name="Rechthoek 102">
                <a:extLst>
                  <a:ext uri="{FF2B5EF4-FFF2-40B4-BE49-F238E27FC236}">
                    <a16:creationId xmlns:a16="http://schemas.microsoft.com/office/drawing/2014/main" id="{ADDF383A-976D-4A0A-BC26-154B9392F8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en-US" sz="800" b="0" noProof="0" dirty="0">
                    <a:solidFill>
                      <a:schemeClr val="tx1"/>
                    </a:solidFill>
                    <a:latin typeface="Arial" panose="020B0604020202020204" pitchFamily="34" charset="0"/>
                    <a:cs typeface="Arial" panose="020B0604020202020204" pitchFamily="34" charset="0"/>
                  </a:rPr>
                  <a:t>Insert</a:t>
                </a:r>
              </a:p>
            </p:txBody>
          </p:sp>
          <p:cxnSp>
            <p:nvCxnSpPr>
              <p:cNvPr id="325" name="Rechte verbindingslijn 103">
                <a:extLst>
                  <a:ext uri="{FF2B5EF4-FFF2-40B4-BE49-F238E27FC236}">
                    <a16:creationId xmlns:a16="http://schemas.microsoft.com/office/drawing/2014/main" id="{9DD782DC-C326-42BD-8693-D9F19846B05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6" name="Gelijkbenige driehoek 104">
                <a:extLst>
                  <a:ext uri="{FF2B5EF4-FFF2-40B4-BE49-F238E27FC236}">
                    <a16:creationId xmlns:a16="http://schemas.microsoft.com/office/drawing/2014/main" id="{BE481B17-A8BF-4279-B9B7-BEC22D5C8AF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sp>
          <p:nvSpPr>
            <p:cNvPr id="304" name="Ovaal 82">
              <a:extLst>
                <a:ext uri="{FF2B5EF4-FFF2-40B4-BE49-F238E27FC236}">
                  <a16:creationId xmlns:a16="http://schemas.microsoft.com/office/drawing/2014/main" id="{4A39EE9E-B5E0-499E-ABEA-CA6DF314C524}"/>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05" name="Rechthoek 83">
              <a:extLst>
                <a:ext uri="{FF2B5EF4-FFF2-40B4-BE49-F238E27FC236}">
                  <a16:creationId xmlns:a16="http://schemas.microsoft.com/office/drawing/2014/main" id="{C814DCF1-F49E-47D7-9A90-60EE2351B5EC}"/>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To scale or drag the video, go to the tab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‘Video Tools - Format’</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and click on</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the button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‘Crop’</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Scale the video with the spheres and scale the video frame with the corners.</a:t>
              </a:r>
              <a:endPar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06" name="Rechte verbindingslijn 84">
              <a:extLst>
                <a:ext uri="{FF2B5EF4-FFF2-40B4-BE49-F238E27FC236}">
                  <a16:creationId xmlns:a16="http://schemas.microsoft.com/office/drawing/2014/main" id="{DEF359CE-5E93-46BE-8736-EC0DE77965A9}"/>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7" name="Groep 85">
              <a:extLst>
                <a:ext uri="{FF2B5EF4-FFF2-40B4-BE49-F238E27FC236}">
                  <a16:creationId xmlns:a16="http://schemas.microsoft.com/office/drawing/2014/main" id="{D5CE1F56-3756-481A-A78A-F46567193121}"/>
                </a:ext>
              </a:extLst>
            </p:cNvPr>
            <p:cNvGrpSpPr/>
            <p:nvPr userDrawn="1"/>
          </p:nvGrpSpPr>
          <p:grpSpPr>
            <a:xfrm>
              <a:off x="12696514" y="3527144"/>
              <a:ext cx="514284" cy="612918"/>
              <a:chOff x="12682980" y="3403241"/>
              <a:chExt cx="622284" cy="741632"/>
            </a:xfrm>
          </p:grpSpPr>
          <p:grpSp>
            <p:nvGrpSpPr>
              <p:cNvPr id="308" name="Groep 86">
                <a:extLst>
                  <a:ext uri="{FF2B5EF4-FFF2-40B4-BE49-F238E27FC236}">
                    <a16:creationId xmlns:a16="http://schemas.microsoft.com/office/drawing/2014/main" id="{6F70415C-FB23-4EC8-9796-6163941AFC95}"/>
                  </a:ext>
                </a:extLst>
              </p:cNvPr>
              <p:cNvGrpSpPr/>
              <p:nvPr userDrawn="1"/>
            </p:nvGrpSpPr>
            <p:grpSpPr>
              <a:xfrm>
                <a:off x="12771568" y="3403241"/>
                <a:ext cx="467138" cy="448489"/>
                <a:chOff x="12782195" y="3403241"/>
                <a:chExt cx="467138" cy="448489"/>
              </a:xfrm>
            </p:grpSpPr>
            <p:grpSp>
              <p:nvGrpSpPr>
                <p:cNvPr id="311" name="Groep 89">
                  <a:extLst>
                    <a:ext uri="{FF2B5EF4-FFF2-40B4-BE49-F238E27FC236}">
                      <a16:creationId xmlns:a16="http://schemas.microsoft.com/office/drawing/2014/main" id="{84D40ABB-BCC2-4A61-B79C-51CFBBE3EBA2}"/>
                    </a:ext>
                  </a:extLst>
                </p:cNvPr>
                <p:cNvGrpSpPr/>
                <p:nvPr userDrawn="1"/>
              </p:nvGrpSpPr>
              <p:grpSpPr>
                <a:xfrm>
                  <a:off x="12782195" y="3403241"/>
                  <a:ext cx="412967" cy="393907"/>
                  <a:chOff x="13554906" y="3320109"/>
                  <a:chExt cx="443906" cy="423419"/>
                </a:xfrm>
              </p:grpSpPr>
              <p:grpSp>
                <p:nvGrpSpPr>
                  <p:cNvPr id="318" name="Groep 96">
                    <a:extLst>
                      <a:ext uri="{FF2B5EF4-FFF2-40B4-BE49-F238E27FC236}">
                        <a16:creationId xmlns:a16="http://schemas.microsoft.com/office/drawing/2014/main" id="{156D2FF2-576B-4DD7-BCBE-4CDABFA54F16}"/>
                      </a:ext>
                    </a:extLst>
                  </p:cNvPr>
                  <p:cNvGrpSpPr/>
                  <p:nvPr userDrawn="1"/>
                </p:nvGrpSpPr>
                <p:grpSpPr>
                  <a:xfrm>
                    <a:off x="13554906" y="3320109"/>
                    <a:ext cx="443906" cy="423419"/>
                    <a:chOff x="12909684" y="1276143"/>
                    <a:chExt cx="443906" cy="423419"/>
                  </a:xfrm>
                </p:grpSpPr>
                <p:sp>
                  <p:nvSpPr>
                    <p:cNvPr id="321" name="Rechthoek 99">
                      <a:extLst>
                        <a:ext uri="{FF2B5EF4-FFF2-40B4-BE49-F238E27FC236}">
                          <a16:creationId xmlns:a16="http://schemas.microsoft.com/office/drawing/2014/main" id="{CAE4B485-5427-407C-AB5F-BF25E485F404}"/>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322" name="Rechthoek 100">
                      <a:extLst>
                        <a:ext uri="{FF2B5EF4-FFF2-40B4-BE49-F238E27FC236}">
                          <a16:creationId xmlns:a16="http://schemas.microsoft.com/office/drawing/2014/main" id="{6DF1A3DF-AD1B-4B4D-8DC7-DA8ADD42463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323" name="Ovaal 101">
                      <a:extLst>
                        <a:ext uri="{FF2B5EF4-FFF2-40B4-BE49-F238E27FC236}">
                          <a16:creationId xmlns:a16="http://schemas.microsoft.com/office/drawing/2014/main" id="{5514C6ED-AD26-48E9-9505-48A929A694B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pic>
                <p:nvPicPr>
                  <p:cNvPr id="319" name="Afbeelding 97">
                    <a:extLst>
                      <a:ext uri="{FF2B5EF4-FFF2-40B4-BE49-F238E27FC236}">
                        <a16:creationId xmlns:a16="http://schemas.microsoft.com/office/drawing/2014/main" id="{7FBAFAE8-7701-4AEF-ADC2-F9AB0931F714}"/>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320" name="Afbeelding 98">
                    <a:extLst>
                      <a:ext uri="{FF2B5EF4-FFF2-40B4-BE49-F238E27FC236}">
                        <a16:creationId xmlns:a16="http://schemas.microsoft.com/office/drawing/2014/main" id="{DE909E65-9F91-4C61-A8C0-FD45D81A030C}"/>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12" name="Groep 90">
                  <a:extLst>
                    <a:ext uri="{FF2B5EF4-FFF2-40B4-BE49-F238E27FC236}">
                      <a16:creationId xmlns:a16="http://schemas.microsoft.com/office/drawing/2014/main" id="{896BB15C-426B-464A-A84C-B7C00FFAC52D}"/>
                    </a:ext>
                  </a:extLst>
                </p:cNvPr>
                <p:cNvGrpSpPr/>
                <p:nvPr userDrawn="1"/>
              </p:nvGrpSpPr>
              <p:grpSpPr>
                <a:xfrm>
                  <a:off x="13103513" y="3705268"/>
                  <a:ext cx="145820" cy="146462"/>
                  <a:chOff x="13096169" y="3602278"/>
                  <a:chExt cx="145820" cy="146462"/>
                </a:xfrm>
              </p:grpSpPr>
              <p:sp>
                <p:nvSpPr>
                  <p:cNvPr id="316" name="Rechthoek 94">
                    <a:extLst>
                      <a:ext uri="{FF2B5EF4-FFF2-40B4-BE49-F238E27FC236}">
                        <a16:creationId xmlns:a16="http://schemas.microsoft.com/office/drawing/2014/main" id="{AE6075D1-CEF9-4CB1-B336-3CF540367D6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317" name="Rechthoek 95">
                    <a:extLst>
                      <a:ext uri="{FF2B5EF4-FFF2-40B4-BE49-F238E27FC236}">
                        <a16:creationId xmlns:a16="http://schemas.microsoft.com/office/drawing/2014/main" id="{FD4510D3-FA8D-4994-9FF8-61FC2B328FD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nvGrpSpPr>
                <p:cNvPr id="313" name="Groep 91">
                  <a:extLst>
                    <a:ext uri="{FF2B5EF4-FFF2-40B4-BE49-F238E27FC236}">
                      <a16:creationId xmlns:a16="http://schemas.microsoft.com/office/drawing/2014/main" id="{8A133971-B828-4B25-95FA-C601F7416310}"/>
                    </a:ext>
                  </a:extLst>
                </p:cNvPr>
                <p:cNvGrpSpPr/>
                <p:nvPr userDrawn="1"/>
              </p:nvGrpSpPr>
              <p:grpSpPr>
                <a:xfrm rot="10800000">
                  <a:off x="13061402" y="3665637"/>
                  <a:ext cx="145820" cy="146462"/>
                  <a:chOff x="13096169" y="3602278"/>
                  <a:chExt cx="145820" cy="146462"/>
                </a:xfrm>
              </p:grpSpPr>
              <p:sp>
                <p:nvSpPr>
                  <p:cNvPr id="314" name="Rechthoek 92">
                    <a:extLst>
                      <a:ext uri="{FF2B5EF4-FFF2-40B4-BE49-F238E27FC236}">
                        <a16:creationId xmlns:a16="http://schemas.microsoft.com/office/drawing/2014/main" id="{703CBAA9-6DEB-4289-BF98-0EDE45B307B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315" name="Rechthoek 93">
                    <a:extLst>
                      <a:ext uri="{FF2B5EF4-FFF2-40B4-BE49-F238E27FC236}">
                        <a16:creationId xmlns:a16="http://schemas.microsoft.com/office/drawing/2014/main" id="{DFB7E5C4-9B23-4758-9406-D26206A6CD4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sp>
            <p:nvSpPr>
              <p:cNvPr id="309" name="Rechthoek 87">
                <a:extLst>
                  <a:ext uri="{FF2B5EF4-FFF2-40B4-BE49-F238E27FC236}">
                    <a16:creationId xmlns:a16="http://schemas.microsoft.com/office/drawing/2014/main" id="{110BF4D0-4AE3-49CD-9A5E-33D1EAB1E984}"/>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US" sz="900" b="0" noProof="0" dirty="0">
                    <a:solidFill>
                      <a:schemeClr val="tx1"/>
                    </a:solidFill>
                    <a:latin typeface="Arial" panose="020B0604020202020204" pitchFamily="34" charset="0"/>
                    <a:cs typeface="Arial" panose="020B0604020202020204" pitchFamily="34" charset="0"/>
                  </a:rPr>
                  <a:t>Crop</a:t>
                </a:r>
              </a:p>
            </p:txBody>
          </p:sp>
          <p:sp>
            <p:nvSpPr>
              <p:cNvPr id="310" name="Gelijkbenige driehoek 88">
                <a:extLst>
                  <a:ext uri="{FF2B5EF4-FFF2-40B4-BE49-F238E27FC236}">
                    <a16:creationId xmlns:a16="http://schemas.microsoft.com/office/drawing/2014/main" id="{DBE901A0-5FC8-43BB-AF5E-2A230373FA32}"/>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a:solidFill>
                    <a:schemeClr val="tx1"/>
                  </a:solidFill>
                </a:endParaRPr>
              </a:p>
            </p:txBody>
          </p:sp>
        </p:grpSp>
      </p:grpSp>
      <p:grpSp>
        <p:nvGrpSpPr>
          <p:cNvPr id="335" name="Group 334">
            <a:extLst>
              <a:ext uri="{FF2B5EF4-FFF2-40B4-BE49-F238E27FC236}">
                <a16:creationId xmlns:a16="http://schemas.microsoft.com/office/drawing/2014/main" id="{DFDC8069-9D6B-47C4-825A-DA1EFB205B55}"/>
              </a:ext>
            </a:extLst>
          </p:cNvPr>
          <p:cNvGrpSpPr>
            <a:grpSpLocks/>
          </p:cNvGrpSpPr>
          <p:nvPr/>
        </p:nvGrpSpPr>
        <p:grpSpPr>
          <a:xfrm>
            <a:off x="756001" y="670552"/>
            <a:ext cx="3196331" cy="5925661"/>
            <a:chOff x="552993" y="1505591"/>
            <a:chExt cx="3196331" cy="5925661"/>
          </a:xfrm>
        </p:grpSpPr>
        <p:sp>
          <p:nvSpPr>
            <p:cNvPr id="201" name="Rechthoek 104">
              <a:extLst>
                <a:ext uri="{FF2B5EF4-FFF2-40B4-BE49-F238E27FC236}">
                  <a16:creationId xmlns:a16="http://schemas.microsoft.com/office/drawing/2014/main" id="{FB9F9573-A614-4E50-9C9A-89684E926D23}"/>
                </a:ext>
              </a:extLst>
            </p:cNvPr>
            <p:cNvSpPr/>
            <p:nvPr userDrawn="1"/>
          </p:nvSpPr>
          <p:spPr>
            <a:xfrm>
              <a:off x="558654" y="1505591"/>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Insert/change image</a:t>
              </a:r>
            </a:p>
          </p:txBody>
        </p:sp>
        <p:sp>
          <p:nvSpPr>
            <p:cNvPr id="202" name="Ovaal 105">
              <a:extLst>
                <a:ext uri="{FF2B5EF4-FFF2-40B4-BE49-F238E27FC236}">
                  <a16:creationId xmlns:a16="http://schemas.microsoft.com/office/drawing/2014/main" id="{2E9F058F-FD60-4577-9FF5-BEC052E97A40}"/>
                </a:ext>
              </a:extLst>
            </p:cNvPr>
            <p:cNvSpPr/>
            <p:nvPr userDrawn="1"/>
          </p:nvSpPr>
          <p:spPr>
            <a:xfrm>
              <a:off x="552993" y="187208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03" name="Rechte verbindingslijn 106">
              <a:extLst>
                <a:ext uri="{FF2B5EF4-FFF2-40B4-BE49-F238E27FC236}">
                  <a16:creationId xmlns:a16="http://schemas.microsoft.com/office/drawing/2014/main" id="{467B985D-DB69-4F31-9F07-1B849B8A6009}"/>
                </a:ext>
              </a:extLst>
            </p:cNvPr>
            <p:cNvCxnSpPr>
              <a:cxnSpLocks/>
            </p:cNvCxnSpPr>
            <p:nvPr userDrawn="1"/>
          </p:nvCxnSpPr>
          <p:spPr>
            <a:xfrm>
              <a:off x="558653" y="1747226"/>
              <a:ext cx="3178017" cy="0"/>
            </a:xfrm>
            <a:prstGeom prst="line">
              <a:avLst/>
            </a:prstGeom>
            <a:noFill/>
            <a:ln w="3175" cap="flat" cmpd="sng" algn="ctr">
              <a:solidFill>
                <a:schemeClr val="accent1"/>
              </a:solidFill>
              <a:prstDash val="solid"/>
            </a:ln>
            <a:effectLst/>
          </p:spPr>
        </p:cxnSp>
        <p:cxnSp>
          <p:nvCxnSpPr>
            <p:cNvPr id="204" name="Rechte verbindingslijn 107">
              <a:extLst>
                <a:ext uri="{FF2B5EF4-FFF2-40B4-BE49-F238E27FC236}">
                  <a16:creationId xmlns:a16="http://schemas.microsoft.com/office/drawing/2014/main" id="{388D7046-847C-49F9-A95D-4EA5ED32CA2B}"/>
                </a:ext>
              </a:extLst>
            </p:cNvPr>
            <p:cNvCxnSpPr>
              <a:cxnSpLocks/>
            </p:cNvCxnSpPr>
            <p:nvPr/>
          </p:nvCxnSpPr>
          <p:spPr>
            <a:xfrm>
              <a:off x="569296" y="2960367"/>
              <a:ext cx="3178017" cy="0"/>
            </a:xfrm>
            <a:prstGeom prst="line">
              <a:avLst/>
            </a:prstGeom>
            <a:noFill/>
            <a:ln w="3175" cap="flat" cmpd="sng" algn="ctr">
              <a:solidFill>
                <a:schemeClr val="accent1"/>
              </a:solidFill>
              <a:prstDash val="solid"/>
            </a:ln>
            <a:effectLst/>
          </p:spPr>
        </p:cxnSp>
        <p:sp>
          <p:nvSpPr>
            <p:cNvPr id="205" name="Rechthoek 108">
              <a:extLst>
                <a:ext uri="{FF2B5EF4-FFF2-40B4-BE49-F238E27FC236}">
                  <a16:creationId xmlns:a16="http://schemas.microsoft.com/office/drawing/2014/main" id="{7FB5FA08-708F-4EB8-B848-C4E665B692B2}"/>
                </a:ext>
              </a:extLst>
            </p:cNvPr>
            <p:cNvSpPr/>
            <p:nvPr userDrawn="1"/>
          </p:nvSpPr>
          <p:spPr>
            <a:xfrm>
              <a:off x="918674" y="1938144"/>
              <a:ext cx="2817995" cy="5135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image by hitting the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image. </a:t>
              </a:r>
              <a:r>
                <a:rPr kumimoji="0" lang="en-US"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06" name="Rechte verbindingslijn 109">
              <a:extLst>
                <a:ext uri="{FF2B5EF4-FFF2-40B4-BE49-F238E27FC236}">
                  <a16:creationId xmlns:a16="http://schemas.microsoft.com/office/drawing/2014/main" id="{89D22F8F-B782-41E7-BEFA-D04112F57FF8}"/>
                </a:ext>
              </a:extLst>
            </p:cNvPr>
            <p:cNvCxnSpPr>
              <a:cxnSpLocks/>
            </p:cNvCxnSpPr>
            <p:nvPr userDrawn="1"/>
          </p:nvCxnSpPr>
          <p:spPr>
            <a:xfrm>
              <a:off x="569296" y="5821535"/>
              <a:ext cx="3178017" cy="0"/>
            </a:xfrm>
            <a:prstGeom prst="line">
              <a:avLst/>
            </a:prstGeom>
            <a:noFill/>
            <a:ln w="3175" cap="flat" cmpd="sng" algn="ctr">
              <a:solidFill>
                <a:schemeClr val="accent1"/>
              </a:solidFill>
              <a:prstDash val="solid"/>
            </a:ln>
            <a:effectLst/>
          </p:spPr>
        </p:cxnSp>
        <p:sp>
          <p:nvSpPr>
            <p:cNvPr id="207" name="Ovaal 110">
              <a:extLst>
                <a:ext uri="{FF2B5EF4-FFF2-40B4-BE49-F238E27FC236}">
                  <a16:creationId xmlns:a16="http://schemas.microsoft.com/office/drawing/2014/main" id="{7BA8CA0B-0AB0-442B-9516-4E46B1AC5DBB}"/>
                </a:ext>
              </a:extLst>
            </p:cNvPr>
            <p:cNvSpPr/>
            <p:nvPr userDrawn="1"/>
          </p:nvSpPr>
          <p:spPr>
            <a:xfrm>
              <a:off x="563636" y="30888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08" name="Rechthoek 111">
              <a:extLst>
                <a:ext uri="{FF2B5EF4-FFF2-40B4-BE49-F238E27FC236}">
                  <a16:creationId xmlns:a16="http://schemas.microsoft.com/office/drawing/2014/main" id="{BEE2C587-F78E-40F9-98CA-68E70D130121}"/>
                </a:ext>
              </a:extLst>
            </p:cNvPr>
            <p:cNvSpPr/>
            <p:nvPr userDrawn="1"/>
          </p:nvSpPr>
          <p:spPr>
            <a:xfrm>
              <a:off x="929317" y="3154895"/>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image</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09" name="Groep 112">
              <a:extLst>
                <a:ext uri="{FF2B5EF4-FFF2-40B4-BE49-F238E27FC236}">
                  <a16:creationId xmlns:a16="http://schemas.microsoft.com/office/drawing/2014/main" id="{00359AA0-9E85-4F48-BA7C-4CAFB9C647A5}"/>
                </a:ext>
              </a:extLst>
            </p:cNvPr>
            <p:cNvGrpSpPr/>
            <p:nvPr userDrawn="1"/>
          </p:nvGrpSpPr>
          <p:grpSpPr>
            <a:xfrm>
              <a:off x="929317" y="3566984"/>
              <a:ext cx="825500" cy="209550"/>
              <a:chOff x="13504624" y="2482850"/>
              <a:chExt cx="825500" cy="209550"/>
            </a:xfrm>
          </p:grpSpPr>
          <p:sp>
            <p:nvSpPr>
              <p:cNvPr id="237" name="Rechthoek 140">
                <a:extLst>
                  <a:ext uri="{FF2B5EF4-FFF2-40B4-BE49-F238E27FC236}">
                    <a16:creationId xmlns:a16="http://schemas.microsoft.com/office/drawing/2014/main" id="{8E04AAEC-ADEF-435A-808D-273D9DCCB6C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en-US" sz="800" b="0" noProof="0" dirty="0">
                    <a:solidFill>
                      <a:schemeClr val="tx1"/>
                    </a:solidFill>
                    <a:latin typeface="Arial" panose="020B0604020202020204" pitchFamily="34" charset="0"/>
                    <a:cs typeface="Arial" panose="020B0604020202020204" pitchFamily="34" charset="0"/>
                  </a:rPr>
                  <a:t>Insert</a:t>
                </a:r>
              </a:p>
            </p:txBody>
          </p:sp>
          <p:cxnSp>
            <p:nvCxnSpPr>
              <p:cNvPr id="238" name="Rechte verbindingslijn 141">
                <a:extLst>
                  <a:ext uri="{FF2B5EF4-FFF2-40B4-BE49-F238E27FC236}">
                    <a16:creationId xmlns:a16="http://schemas.microsoft.com/office/drawing/2014/main" id="{B269D468-4EA2-42EB-B10E-163C9005D2A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9" name="Gelijkbenige driehoek 142">
                <a:extLst>
                  <a:ext uri="{FF2B5EF4-FFF2-40B4-BE49-F238E27FC236}">
                    <a16:creationId xmlns:a16="http://schemas.microsoft.com/office/drawing/2014/main" id="{F391715B-C976-4283-A3B2-FA30CC17016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nvGrpSpPr>
            <p:cNvPr id="210" name="Groep 113">
              <a:extLst>
                <a:ext uri="{FF2B5EF4-FFF2-40B4-BE49-F238E27FC236}">
                  <a16:creationId xmlns:a16="http://schemas.microsoft.com/office/drawing/2014/main" id="{3522BCD6-9467-4C8D-90D5-1B3D70E9E91A}"/>
                </a:ext>
              </a:extLst>
            </p:cNvPr>
            <p:cNvGrpSpPr/>
            <p:nvPr userDrawn="1"/>
          </p:nvGrpSpPr>
          <p:grpSpPr>
            <a:xfrm>
              <a:off x="918829" y="2525801"/>
              <a:ext cx="294781" cy="318834"/>
              <a:chOff x="14466489" y="1001522"/>
              <a:chExt cx="290619" cy="314333"/>
            </a:xfrm>
          </p:grpSpPr>
          <p:sp>
            <p:nvSpPr>
              <p:cNvPr id="231" name="Rechthoek 134">
                <a:extLst>
                  <a:ext uri="{FF2B5EF4-FFF2-40B4-BE49-F238E27FC236}">
                    <a16:creationId xmlns:a16="http://schemas.microsoft.com/office/drawing/2014/main" id="{00084B89-E473-47F9-97B5-42FA41FDF467}"/>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232" name="Ovaal 135">
                <a:extLst>
                  <a:ext uri="{FF2B5EF4-FFF2-40B4-BE49-F238E27FC236}">
                    <a16:creationId xmlns:a16="http://schemas.microsoft.com/office/drawing/2014/main" id="{8469F9CA-2B76-40AD-B98F-F6D7EB1F3F4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33" name="Vrije vorm: vorm 136">
                <a:extLst>
                  <a:ext uri="{FF2B5EF4-FFF2-40B4-BE49-F238E27FC236}">
                    <a16:creationId xmlns:a16="http://schemas.microsoft.com/office/drawing/2014/main" id="{1A239EDB-0F80-4395-929A-11EBCD2705E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34" name="Rechthoek: afgeronde hoeken 137">
                <a:extLst>
                  <a:ext uri="{FF2B5EF4-FFF2-40B4-BE49-F238E27FC236}">
                    <a16:creationId xmlns:a16="http://schemas.microsoft.com/office/drawing/2014/main" id="{4DEE63F0-2DED-43EE-8537-C2E04898D1B7}"/>
                  </a:ext>
                </a:extLst>
              </p:cNvPr>
              <p:cNvSpPr/>
              <p:nvPr userDrawn="1"/>
            </p:nvSpPr>
            <p:spPr>
              <a:xfrm>
                <a:off x="14601142" y="1145312"/>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cxnSp>
            <p:nvCxnSpPr>
              <p:cNvPr id="235" name="Rechte verbindingslijn 138">
                <a:extLst>
                  <a:ext uri="{FF2B5EF4-FFF2-40B4-BE49-F238E27FC236}">
                    <a16:creationId xmlns:a16="http://schemas.microsoft.com/office/drawing/2014/main" id="{71247470-8023-41D2-8BBD-702B0117BD5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6" name="Rechte verbindingslijn 139">
                <a:extLst>
                  <a:ext uri="{FF2B5EF4-FFF2-40B4-BE49-F238E27FC236}">
                    <a16:creationId xmlns:a16="http://schemas.microsoft.com/office/drawing/2014/main" id="{79EEA2D8-21CB-4B5C-8494-B2F63CD6B76B}"/>
                  </a:ext>
                </a:extLst>
              </p:cNvPr>
              <p:cNvCxnSpPr>
                <a:cxnSpLocks/>
                <a:stCxn id="23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11" name="Ovaal 114">
              <a:extLst>
                <a:ext uri="{FF2B5EF4-FFF2-40B4-BE49-F238E27FC236}">
                  <a16:creationId xmlns:a16="http://schemas.microsoft.com/office/drawing/2014/main" id="{89A463C4-58A6-4F71-BB81-E1B513D67B97}"/>
                </a:ext>
              </a:extLst>
            </p:cNvPr>
            <p:cNvSpPr/>
            <p:nvPr userDrawn="1"/>
          </p:nvSpPr>
          <p:spPr>
            <a:xfrm>
              <a:off x="563636" y="400038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12" name="Rechthoek 115">
              <a:extLst>
                <a:ext uri="{FF2B5EF4-FFF2-40B4-BE49-F238E27FC236}">
                  <a16:creationId xmlns:a16="http://schemas.microsoft.com/office/drawing/2014/main" id="{F9D2BFB5-DE43-429E-8DCD-E1D24BEFFCD0}"/>
                </a:ext>
              </a:extLst>
            </p:cNvPr>
            <p:cNvSpPr/>
            <p:nvPr userDrawn="1"/>
          </p:nvSpPr>
          <p:spPr>
            <a:xfrm>
              <a:off x="929318" y="4066448"/>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To scale or drag the image, go to the tab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‘Picture Tools - Format’</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and click on</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the button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‘Crop’</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b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13" name="Rechte verbindingslijn 116">
              <a:extLst>
                <a:ext uri="{FF2B5EF4-FFF2-40B4-BE49-F238E27FC236}">
                  <a16:creationId xmlns:a16="http://schemas.microsoft.com/office/drawing/2014/main" id="{1D32377A-8FF8-4166-935D-D8A3010F3887}"/>
                </a:ext>
              </a:extLst>
            </p:cNvPr>
            <p:cNvCxnSpPr>
              <a:cxnSpLocks/>
            </p:cNvCxnSpPr>
            <p:nvPr/>
          </p:nvCxnSpPr>
          <p:spPr>
            <a:xfrm>
              <a:off x="569296" y="3882223"/>
              <a:ext cx="3178017" cy="0"/>
            </a:xfrm>
            <a:prstGeom prst="line">
              <a:avLst/>
            </a:prstGeom>
            <a:noFill/>
            <a:ln w="3175" cap="flat" cmpd="sng" algn="ctr">
              <a:solidFill>
                <a:schemeClr val="accent1"/>
              </a:solidFill>
              <a:prstDash val="solid"/>
            </a:ln>
            <a:effectLst/>
          </p:spPr>
        </p:cxnSp>
        <p:grpSp>
          <p:nvGrpSpPr>
            <p:cNvPr id="214" name="Groep 117">
              <a:extLst>
                <a:ext uri="{FF2B5EF4-FFF2-40B4-BE49-F238E27FC236}">
                  <a16:creationId xmlns:a16="http://schemas.microsoft.com/office/drawing/2014/main" id="{B4A789D5-D14D-40D1-ACF3-654649A5BE02}"/>
                </a:ext>
              </a:extLst>
            </p:cNvPr>
            <p:cNvGrpSpPr/>
            <p:nvPr userDrawn="1"/>
          </p:nvGrpSpPr>
          <p:grpSpPr>
            <a:xfrm>
              <a:off x="868549" y="5083592"/>
              <a:ext cx="514284" cy="612918"/>
              <a:chOff x="12682980" y="3403241"/>
              <a:chExt cx="622284" cy="741632"/>
            </a:xfrm>
          </p:grpSpPr>
          <p:grpSp>
            <p:nvGrpSpPr>
              <p:cNvPr id="215" name="Groep 118">
                <a:extLst>
                  <a:ext uri="{FF2B5EF4-FFF2-40B4-BE49-F238E27FC236}">
                    <a16:creationId xmlns:a16="http://schemas.microsoft.com/office/drawing/2014/main" id="{064B7713-DC08-4E22-855E-5D2F507EC66A}"/>
                  </a:ext>
                </a:extLst>
              </p:cNvPr>
              <p:cNvGrpSpPr/>
              <p:nvPr userDrawn="1"/>
            </p:nvGrpSpPr>
            <p:grpSpPr>
              <a:xfrm>
                <a:off x="12771568" y="3403241"/>
                <a:ext cx="467138" cy="448489"/>
                <a:chOff x="12782195" y="3403241"/>
                <a:chExt cx="467138" cy="448489"/>
              </a:xfrm>
            </p:grpSpPr>
            <p:grpSp>
              <p:nvGrpSpPr>
                <p:cNvPr id="218" name="Groep 121">
                  <a:extLst>
                    <a:ext uri="{FF2B5EF4-FFF2-40B4-BE49-F238E27FC236}">
                      <a16:creationId xmlns:a16="http://schemas.microsoft.com/office/drawing/2014/main" id="{AB036894-5127-4658-9B59-CFF0C1B24228}"/>
                    </a:ext>
                  </a:extLst>
                </p:cNvPr>
                <p:cNvGrpSpPr/>
                <p:nvPr userDrawn="1"/>
              </p:nvGrpSpPr>
              <p:grpSpPr>
                <a:xfrm>
                  <a:off x="12782195" y="3403241"/>
                  <a:ext cx="412967" cy="393907"/>
                  <a:chOff x="13554906" y="3320109"/>
                  <a:chExt cx="443906" cy="423419"/>
                </a:xfrm>
              </p:grpSpPr>
              <p:grpSp>
                <p:nvGrpSpPr>
                  <p:cNvPr id="225" name="Groep 128">
                    <a:extLst>
                      <a:ext uri="{FF2B5EF4-FFF2-40B4-BE49-F238E27FC236}">
                        <a16:creationId xmlns:a16="http://schemas.microsoft.com/office/drawing/2014/main" id="{D37A8E63-5D41-4171-99DB-1CCE34DE41F3}"/>
                      </a:ext>
                    </a:extLst>
                  </p:cNvPr>
                  <p:cNvGrpSpPr/>
                  <p:nvPr userDrawn="1"/>
                </p:nvGrpSpPr>
                <p:grpSpPr>
                  <a:xfrm>
                    <a:off x="13554906" y="3320109"/>
                    <a:ext cx="443906" cy="423419"/>
                    <a:chOff x="12909684" y="1276143"/>
                    <a:chExt cx="443906" cy="423419"/>
                  </a:xfrm>
                </p:grpSpPr>
                <p:sp>
                  <p:nvSpPr>
                    <p:cNvPr id="228" name="Rechthoek 131">
                      <a:extLst>
                        <a:ext uri="{FF2B5EF4-FFF2-40B4-BE49-F238E27FC236}">
                          <a16:creationId xmlns:a16="http://schemas.microsoft.com/office/drawing/2014/main" id="{57741645-A1D0-42C3-BE45-6C7C91DA4037}"/>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229" name="Rechthoek 132">
                      <a:extLst>
                        <a:ext uri="{FF2B5EF4-FFF2-40B4-BE49-F238E27FC236}">
                          <a16:creationId xmlns:a16="http://schemas.microsoft.com/office/drawing/2014/main" id="{0D874D19-470C-4BAB-B118-59F57A4223A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230" name="Ovaal 133">
                      <a:extLst>
                        <a:ext uri="{FF2B5EF4-FFF2-40B4-BE49-F238E27FC236}">
                          <a16:creationId xmlns:a16="http://schemas.microsoft.com/office/drawing/2014/main" id="{78062F09-9BEC-43B5-98FE-C228C90E821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pic>
                <p:nvPicPr>
                  <p:cNvPr id="226" name="Afbeelding 129">
                    <a:extLst>
                      <a:ext uri="{FF2B5EF4-FFF2-40B4-BE49-F238E27FC236}">
                        <a16:creationId xmlns:a16="http://schemas.microsoft.com/office/drawing/2014/main" id="{1474956E-199A-4F8D-80D4-0EC315E7E787}"/>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227" name="Afbeelding 130">
                    <a:extLst>
                      <a:ext uri="{FF2B5EF4-FFF2-40B4-BE49-F238E27FC236}">
                        <a16:creationId xmlns:a16="http://schemas.microsoft.com/office/drawing/2014/main" id="{C5166340-6278-4192-9707-331E5877FBE9}"/>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219" name="Groep 122">
                  <a:extLst>
                    <a:ext uri="{FF2B5EF4-FFF2-40B4-BE49-F238E27FC236}">
                      <a16:creationId xmlns:a16="http://schemas.microsoft.com/office/drawing/2014/main" id="{7784F8B3-3405-48B4-A944-7F55A0EA244A}"/>
                    </a:ext>
                  </a:extLst>
                </p:cNvPr>
                <p:cNvGrpSpPr/>
                <p:nvPr userDrawn="1"/>
              </p:nvGrpSpPr>
              <p:grpSpPr>
                <a:xfrm>
                  <a:off x="13103513" y="3705268"/>
                  <a:ext cx="145820" cy="146462"/>
                  <a:chOff x="13096169" y="3602278"/>
                  <a:chExt cx="145820" cy="146462"/>
                </a:xfrm>
              </p:grpSpPr>
              <p:sp>
                <p:nvSpPr>
                  <p:cNvPr id="223" name="Rechthoek 126">
                    <a:extLst>
                      <a:ext uri="{FF2B5EF4-FFF2-40B4-BE49-F238E27FC236}">
                        <a16:creationId xmlns:a16="http://schemas.microsoft.com/office/drawing/2014/main" id="{E86B476C-7A47-4D7C-8A9A-CBFA75FE55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24" name="Rechthoek 127">
                    <a:extLst>
                      <a:ext uri="{FF2B5EF4-FFF2-40B4-BE49-F238E27FC236}">
                        <a16:creationId xmlns:a16="http://schemas.microsoft.com/office/drawing/2014/main" id="{C6386B00-FCB4-4964-908F-DE0BF264FA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nvGrpSpPr>
                <p:cNvPr id="220" name="Groep 123">
                  <a:extLst>
                    <a:ext uri="{FF2B5EF4-FFF2-40B4-BE49-F238E27FC236}">
                      <a16:creationId xmlns:a16="http://schemas.microsoft.com/office/drawing/2014/main" id="{ECC32080-4E15-43B3-892C-B0C08BD4E402}"/>
                    </a:ext>
                  </a:extLst>
                </p:cNvPr>
                <p:cNvGrpSpPr/>
                <p:nvPr userDrawn="1"/>
              </p:nvGrpSpPr>
              <p:grpSpPr>
                <a:xfrm rot="10800000">
                  <a:off x="13061402" y="3665637"/>
                  <a:ext cx="145820" cy="146462"/>
                  <a:chOff x="13096169" y="3602278"/>
                  <a:chExt cx="145820" cy="146462"/>
                </a:xfrm>
              </p:grpSpPr>
              <p:sp>
                <p:nvSpPr>
                  <p:cNvPr id="221" name="Rechthoek 124">
                    <a:extLst>
                      <a:ext uri="{FF2B5EF4-FFF2-40B4-BE49-F238E27FC236}">
                        <a16:creationId xmlns:a16="http://schemas.microsoft.com/office/drawing/2014/main" id="{CF35F969-57F5-4BB9-9EC8-BD3C930338C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22" name="Rechthoek 125">
                    <a:extLst>
                      <a:ext uri="{FF2B5EF4-FFF2-40B4-BE49-F238E27FC236}">
                        <a16:creationId xmlns:a16="http://schemas.microsoft.com/office/drawing/2014/main" id="{726B61E6-81A0-4B90-B239-5EB6B205924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sp>
            <p:nvSpPr>
              <p:cNvPr id="216" name="Rechthoek 119">
                <a:extLst>
                  <a:ext uri="{FF2B5EF4-FFF2-40B4-BE49-F238E27FC236}">
                    <a16:creationId xmlns:a16="http://schemas.microsoft.com/office/drawing/2014/main" id="{1474C988-9429-4E97-81B0-CC3B74BE1084}"/>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US" sz="900" b="0" noProof="0" dirty="0">
                    <a:solidFill>
                      <a:schemeClr val="tx1"/>
                    </a:solidFill>
                    <a:latin typeface="Arial" panose="020B0604020202020204" pitchFamily="34" charset="0"/>
                    <a:cs typeface="Arial" panose="020B0604020202020204" pitchFamily="34" charset="0"/>
                  </a:rPr>
                  <a:t>Crop</a:t>
                </a:r>
              </a:p>
            </p:txBody>
          </p:sp>
          <p:sp>
            <p:nvSpPr>
              <p:cNvPr id="217" name="Gelijkbenige driehoek 120">
                <a:extLst>
                  <a:ext uri="{FF2B5EF4-FFF2-40B4-BE49-F238E27FC236}">
                    <a16:creationId xmlns:a16="http://schemas.microsoft.com/office/drawing/2014/main" id="{2139DB30-1897-41C9-9101-804CCF0934E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sp>
          <p:nvSpPr>
            <p:cNvPr id="255" name="Ovaal 19">
              <a:extLst>
                <a:ext uri="{FF2B5EF4-FFF2-40B4-BE49-F238E27FC236}">
                  <a16:creationId xmlns:a16="http://schemas.microsoft.com/office/drawing/2014/main" id="{4C2FD2A5-A836-49B1-A0B9-C386C011CB74}"/>
                </a:ext>
              </a:extLst>
            </p:cNvPr>
            <p:cNvSpPr/>
            <p:nvPr/>
          </p:nvSpPr>
          <p:spPr>
            <a:xfrm>
              <a:off x="565646" y="601348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chemeClr val="bg1"/>
                  </a:solidFill>
                  <a:cs typeface="Segoe UI Light" panose="020B0502040204020203" pitchFamily="34" charset="0"/>
                </a:rPr>
                <a:t>4</a:t>
              </a:r>
              <a:endParaRPr kumimoji="0" lang="en-US" sz="1100" b="0" i="0" u="none" strike="noStrike" kern="0" cap="none" spc="0" normalizeH="0" baseline="0" noProof="0" dirty="0">
                <a:ln>
                  <a:noFill/>
                </a:ln>
                <a:solidFill>
                  <a:schemeClr val="bg1"/>
                </a:solidFill>
                <a:effectLst/>
                <a:uLnTx/>
                <a:uFillTx/>
                <a:latin typeface="+mn-lt"/>
                <a:cs typeface="Segoe UI Light" panose="020B0502040204020203" pitchFamily="34" charset="0"/>
              </a:endParaRPr>
            </a:p>
          </p:txBody>
        </p:sp>
        <p:sp>
          <p:nvSpPr>
            <p:cNvPr id="256" name="Rechthoek 20">
              <a:extLst>
                <a:ext uri="{FF2B5EF4-FFF2-40B4-BE49-F238E27FC236}">
                  <a16:creationId xmlns:a16="http://schemas.microsoft.com/office/drawing/2014/main" id="{1DDDC599-9227-4CAF-A17C-368479DB4882}"/>
                </a:ext>
              </a:extLst>
            </p:cNvPr>
            <p:cNvSpPr/>
            <p:nvPr/>
          </p:nvSpPr>
          <p:spPr>
            <a:xfrm>
              <a:off x="931328" y="607954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To reset the slide and get all placeholders back to their original place, click with the right mouse button on the miniature slide on the left side of the screen and choose </a:t>
              </a:r>
              <a:r>
                <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´Reset slide´</a:t>
              </a:r>
              <a:r>
                <a:rPr kumimoji="0" lang="en-US"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US"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59" name="Groep 23">
              <a:extLst>
                <a:ext uri="{FF2B5EF4-FFF2-40B4-BE49-F238E27FC236}">
                  <a16:creationId xmlns:a16="http://schemas.microsoft.com/office/drawing/2014/main" id="{544B3898-CAB5-449D-BD10-0253DD5A53C7}"/>
                </a:ext>
              </a:extLst>
            </p:cNvPr>
            <p:cNvGrpSpPr/>
            <p:nvPr/>
          </p:nvGrpSpPr>
          <p:grpSpPr>
            <a:xfrm>
              <a:off x="929317" y="6752985"/>
              <a:ext cx="1195723" cy="678267"/>
              <a:chOff x="12757284" y="3224292"/>
              <a:chExt cx="1195723" cy="678267"/>
            </a:xfrm>
          </p:grpSpPr>
          <p:sp>
            <p:nvSpPr>
              <p:cNvPr id="260" name="Rechthoek 24">
                <a:extLst>
                  <a:ext uri="{FF2B5EF4-FFF2-40B4-BE49-F238E27FC236}">
                    <a16:creationId xmlns:a16="http://schemas.microsoft.com/office/drawing/2014/main" id="{C213207E-F590-44A9-B9E7-8035A2F3B7C2}"/>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261" name="Rechthoek 25">
                <a:extLst>
                  <a:ext uri="{FF2B5EF4-FFF2-40B4-BE49-F238E27FC236}">
                    <a16:creationId xmlns:a16="http://schemas.microsoft.com/office/drawing/2014/main" id="{A8056170-8921-4287-84A6-016C49C4F2C5}"/>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nvGrpSpPr>
              <p:cNvPr id="262" name="Groep 26">
                <a:extLst>
                  <a:ext uri="{FF2B5EF4-FFF2-40B4-BE49-F238E27FC236}">
                    <a16:creationId xmlns:a16="http://schemas.microsoft.com/office/drawing/2014/main" id="{8EC03874-BA93-49D0-86DC-8D2D04CD79F3}"/>
                  </a:ext>
                </a:extLst>
              </p:cNvPr>
              <p:cNvGrpSpPr/>
              <p:nvPr userDrawn="1"/>
            </p:nvGrpSpPr>
            <p:grpSpPr>
              <a:xfrm>
                <a:off x="12839234" y="3289794"/>
                <a:ext cx="155951" cy="131922"/>
                <a:chOff x="12968836" y="3354170"/>
                <a:chExt cx="404806" cy="342433"/>
              </a:xfrm>
            </p:grpSpPr>
            <p:sp>
              <p:nvSpPr>
                <p:cNvPr id="275" name="Rechthoek: afgeronde hoeken 39">
                  <a:extLst>
                    <a:ext uri="{FF2B5EF4-FFF2-40B4-BE49-F238E27FC236}">
                      <a16:creationId xmlns:a16="http://schemas.microsoft.com/office/drawing/2014/main" id="{CB0D28B3-3E3E-46A7-A082-C4E64DDABFA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276" name="Rechthoek 40">
                  <a:extLst>
                    <a:ext uri="{FF2B5EF4-FFF2-40B4-BE49-F238E27FC236}">
                      <a16:creationId xmlns:a16="http://schemas.microsoft.com/office/drawing/2014/main" id="{595C5230-301C-4297-A490-E1CEB17C23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77" name="Rechthoek 41">
                  <a:extLst>
                    <a:ext uri="{FF2B5EF4-FFF2-40B4-BE49-F238E27FC236}">
                      <a16:creationId xmlns:a16="http://schemas.microsoft.com/office/drawing/2014/main" id="{1DDC52D2-AB12-4C44-BA63-FA951362357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78" name="Rechthoek 42">
                  <a:extLst>
                    <a:ext uri="{FF2B5EF4-FFF2-40B4-BE49-F238E27FC236}">
                      <a16:creationId xmlns:a16="http://schemas.microsoft.com/office/drawing/2014/main" id="{713BE724-76E5-4585-98EC-2697E67DD2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79" name="Rechthoek 43">
                  <a:extLst>
                    <a:ext uri="{FF2B5EF4-FFF2-40B4-BE49-F238E27FC236}">
                      <a16:creationId xmlns:a16="http://schemas.microsoft.com/office/drawing/2014/main" id="{079486D8-FC4D-4566-8C49-897D1C6E4C2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80" name="Rechthoek 44">
                  <a:extLst>
                    <a:ext uri="{FF2B5EF4-FFF2-40B4-BE49-F238E27FC236}">
                      <a16:creationId xmlns:a16="http://schemas.microsoft.com/office/drawing/2014/main" id="{D25FBB86-69C7-4467-8A75-24F5B0CA56D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grpSp>
            <p:nvGrpSpPr>
              <p:cNvPr id="263" name="Groep 27">
                <a:extLst>
                  <a:ext uri="{FF2B5EF4-FFF2-40B4-BE49-F238E27FC236}">
                    <a16:creationId xmlns:a16="http://schemas.microsoft.com/office/drawing/2014/main" id="{9ABBD212-A2B2-4E9F-86FB-F5F9669432A3}"/>
                  </a:ext>
                </a:extLst>
              </p:cNvPr>
              <p:cNvGrpSpPr/>
              <p:nvPr userDrawn="1"/>
            </p:nvGrpSpPr>
            <p:grpSpPr>
              <a:xfrm>
                <a:off x="12819679" y="3589117"/>
                <a:ext cx="166739" cy="218963"/>
                <a:chOff x="12940828" y="3950597"/>
                <a:chExt cx="432813" cy="568367"/>
              </a:xfrm>
            </p:grpSpPr>
            <p:grpSp>
              <p:nvGrpSpPr>
                <p:cNvPr id="267" name="Groep 31">
                  <a:extLst>
                    <a:ext uri="{FF2B5EF4-FFF2-40B4-BE49-F238E27FC236}">
                      <a16:creationId xmlns:a16="http://schemas.microsoft.com/office/drawing/2014/main" id="{94E04B0D-85F8-456E-B623-85D7AEC546CF}"/>
                    </a:ext>
                  </a:extLst>
                </p:cNvPr>
                <p:cNvGrpSpPr/>
                <p:nvPr userDrawn="1"/>
              </p:nvGrpSpPr>
              <p:grpSpPr>
                <a:xfrm>
                  <a:off x="13000382" y="4006891"/>
                  <a:ext cx="373259" cy="315747"/>
                  <a:chOff x="12968836" y="3354170"/>
                  <a:chExt cx="404806" cy="342433"/>
                </a:xfrm>
              </p:grpSpPr>
              <p:sp>
                <p:nvSpPr>
                  <p:cNvPr id="269" name="Rechthoek: afgeronde hoeken 33">
                    <a:extLst>
                      <a:ext uri="{FF2B5EF4-FFF2-40B4-BE49-F238E27FC236}">
                        <a16:creationId xmlns:a16="http://schemas.microsoft.com/office/drawing/2014/main" id="{EB6FD867-E7D2-4D84-A753-017EBECE811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dirty="0">
                      <a:solidFill>
                        <a:schemeClr val="tx1"/>
                      </a:solidFill>
                      <a:latin typeface="Arial" panose="020B0604020202020204" pitchFamily="34" charset="0"/>
                      <a:cs typeface="Arial" panose="020B0604020202020204" pitchFamily="34" charset="0"/>
                    </a:endParaRPr>
                  </a:p>
                </p:txBody>
              </p:sp>
              <p:sp>
                <p:nvSpPr>
                  <p:cNvPr id="270" name="Rechthoek 34">
                    <a:extLst>
                      <a:ext uri="{FF2B5EF4-FFF2-40B4-BE49-F238E27FC236}">
                        <a16:creationId xmlns:a16="http://schemas.microsoft.com/office/drawing/2014/main" id="{8406B879-4A5F-4DFA-80FD-9608C03D1C6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71" name="Rechthoek 35">
                    <a:extLst>
                      <a:ext uri="{FF2B5EF4-FFF2-40B4-BE49-F238E27FC236}">
                        <a16:creationId xmlns:a16="http://schemas.microsoft.com/office/drawing/2014/main" id="{3948506B-846C-441B-BEAC-2166F59C070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72" name="Rechthoek 36">
                    <a:extLst>
                      <a:ext uri="{FF2B5EF4-FFF2-40B4-BE49-F238E27FC236}">
                        <a16:creationId xmlns:a16="http://schemas.microsoft.com/office/drawing/2014/main" id="{D70817B4-9361-4737-B96F-5F37C9FAF92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73" name="Rechthoek 37">
                    <a:extLst>
                      <a:ext uri="{FF2B5EF4-FFF2-40B4-BE49-F238E27FC236}">
                        <a16:creationId xmlns:a16="http://schemas.microsoft.com/office/drawing/2014/main" id="{577DA72E-0C6A-4E6B-B00E-BC4D8D22F9D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sp>
                <p:nvSpPr>
                  <p:cNvPr id="274" name="Rechthoek 38">
                    <a:extLst>
                      <a:ext uri="{FF2B5EF4-FFF2-40B4-BE49-F238E27FC236}">
                        <a16:creationId xmlns:a16="http://schemas.microsoft.com/office/drawing/2014/main" id="{5651E513-D749-4654-A2C7-7FB552F794A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dirty="0">
                      <a:solidFill>
                        <a:schemeClr val="tx1"/>
                      </a:solidFill>
                    </a:endParaRPr>
                  </a:p>
                </p:txBody>
              </p:sp>
            </p:grpSp>
            <p:sp>
              <p:nvSpPr>
                <p:cNvPr id="268" name="Boog 32">
                  <a:extLst>
                    <a:ext uri="{FF2B5EF4-FFF2-40B4-BE49-F238E27FC236}">
                      <a16:creationId xmlns:a16="http://schemas.microsoft.com/office/drawing/2014/main" id="{4067915F-0C6E-44DF-A47B-6109C647601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en-US" noProof="0" dirty="0"/>
                </a:p>
              </p:txBody>
            </p:sp>
          </p:grpSp>
          <p:sp>
            <p:nvSpPr>
              <p:cNvPr id="264" name="Tekstvak 28">
                <a:extLst>
                  <a:ext uri="{FF2B5EF4-FFF2-40B4-BE49-F238E27FC236}">
                    <a16:creationId xmlns:a16="http://schemas.microsoft.com/office/drawing/2014/main" id="{F6EDD2C9-287E-4A2E-B254-7F1F97F9AE2C}"/>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en-US" sz="800" b="0" kern="1200" noProof="0" dirty="0">
                    <a:solidFill>
                      <a:schemeClr val="tx1"/>
                    </a:solidFill>
                    <a:latin typeface="Arial" panose="020B0604020202020204" pitchFamily="34" charset="0"/>
                    <a:ea typeface="+mn-ea"/>
                    <a:cs typeface="Arial" panose="020B0604020202020204" pitchFamily="34" charset="0"/>
                  </a:rPr>
                  <a:t>Lay-out</a:t>
                </a:r>
              </a:p>
            </p:txBody>
          </p:sp>
          <p:sp>
            <p:nvSpPr>
              <p:cNvPr id="265" name="Tekstvak 29">
                <a:extLst>
                  <a:ext uri="{FF2B5EF4-FFF2-40B4-BE49-F238E27FC236}">
                    <a16:creationId xmlns:a16="http://schemas.microsoft.com/office/drawing/2014/main" id="{98D937F6-6D82-4E71-8D39-4DD04AC923D7}"/>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en-US" sz="800" b="0" kern="1200" noProof="0" dirty="0">
                    <a:solidFill>
                      <a:schemeClr val="tx1"/>
                    </a:solidFill>
                    <a:latin typeface="Arial" panose="020B0604020202020204" pitchFamily="34" charset="0"/>
                    <a:ea typeface="+mn-ea"/>
                    <a:cs typeface="Arial" panose="020B0604020202020204" pitchFamily="34" charset="0"/>
                  </a:rPr>
                  <a:t>Reset slide</a:t>
                </a:r>
              </a:p>
            </p:txBody>
          </p:sp>
          <p:pic>
            <p:nvPicPr>
              <p:cNvPr id="266" name="Picture 3">
                <a:extLst>
                  <a:ext uri="{FF2B5EF4-FFF2-40B4-BE49-F238E27FC236}">
                    <a16:creationId xmlns:a16="http://schemas.microsoft.com/office/drawing/2014/main" id="{6FBD6A9E-0179-49A5-8109-A13CF7EE9015}"/>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6288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E010982-AD64-4ACD-8996-58CEDD8D33D6}"/>
              </a:ext>
            </a:extLst>
          </p:cNvPr>
          <p:cNvSpPr>
            <a:spLocks noGrp="1"/>
          </p:cNvSpPr>
          <p:nvPr>
            <p:ph type="pic" sz="quarter" idx="16"/>
          </p:nvPr>
        </p:nvSpPr>
        <p:spPr/>
      </p:sp>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GB"/>
              <a:t>Standard </a:t>
            </a:r>
            <a:r>
              <a:rPr lang="en-GB" dirty="0"/>
              <a:t>title 1</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p:txBody>
          <a:bodyPr/>
          <a:lstStyle/>
          <a:p>
            <a:r>
              <a:rPr lang="en-GB" dirty="0"/>
              <a:t>Subtitle space</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4"/>
          </p:nvPr>
        </p:nvSpPr>
        <p:spPr/>
        <p:txBody>
          <a:bodyPr/>
          <a:lstStyle/>
          <a:p>
            <a:r>
              <a:rPr lang="en-GB" dirty="0"/>
              <a:t>Faculty / Department name</a:t>
            </a:r>
          </a:p>
        </p:txBody>
      </p:sp>
      <p:sp>
        <p:nvSpPr>
          <p:cNvPr id="7" name="Text Placeholder 6">
            <a:extLst>
              <a:ext uri="{FF2B5EF4-FFF2-40B4-BE49-F238E27FC236}">
                <a16:creationId xmlns:a16="http://schemas.microsoft.com/office/drawing/2014/main" id="{DB2AB635-ABFD-4856-96A9-FE6F61B55E34}"/>
              </a:ext>
            </a:extLst>
          </p:cNvPr>
          <p:cNvSpPr>
            <a:spLocks noGrp="1"/>
          </p:cNvSpPr>
          <p:nvPr>
            <p:ph type="body" sz="quarter" idx="15"/>
          </p:nvPr>
        </p:nvSpPr>
        <p:spPr/>
        <p:txBody>
          <a:bodyPr/>
          <a:lstStyle/>
          <a:p>
            <a:r>
              <a:rPr lang="en-GB" dirty="0"/>
              <a:t>.</a:t>
            </a:r>
          </a:p>
        </p:txBody>
      </p:sp>
    </p:spTree>
    <p:extLst>
      <p:ext uri="{BB962C8B-B14F-4D97-AF65-F5344CB8AC3E}">
        <p14:creationId xmlns:p14="http://schemas.microsoft.com/office/powerpoint/2010/main" val="343504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031380E-359E-4258-87EE-9DD704F8135F}"/>
              </a:ext>
            </a:extLst>
          </p:cNvPr>
          <p:cNvSpPr>
            <a:spLocks noGrp="1"/>
          </p:cNvSpPr>
          <p:nvPr>
            <p:ph type="pic" sz="quarter" idx="16"/>
          </p:nvPr>
        </p:nvSpPr>
        <p:spPr/>
      </p:sp>
      <p:sp>
        <p:nvSpPr>
          <p:cNvPr id="3" name="Title 2">
            <a:extLst>
              <a:ext uri="{FF2B5EF4-FFF2-40B4-BE49-F238E27FC236}">
                <a16:creationId xmlns:a16="http://schemas.microsoft.com/office/drawing/2014/main" id="{B8566EDA-3F11-43C7-A079-E867EA31B4DF}"/>
              </a:ext>
            </a:extLst>
          </p:cNvPr>
          <p:cNvSpPr>
            <a:spLocks noGrp="1"/>
          </p:cNvSpPr>
          <p:nvPr>
            <p:ph type="ctrTitle"/>
          </p:nvPr>
        </p:nvSpPr>
        <p:spPr/>
        <p:txBody>
          <a:bodyPr/>
          <a:lstStyle/>
          <a:p>
            <a:endParaRPr lang="en-GB"/>
          </a:p>
        </p:txBody>
      </p:sp>
      <p:sp>
        <p:nvSpPr>
          <p:cNvPr id="4" name="Subtitle 3">
            <a:extLst>
              <a:ext uri="{FF2B5EF4-FFF2-40B4-BE49-F238E27FC236}">
                <a16:creationId xmlns:a16="http://schemas.microsoft.com/office/drawing/2014/main" id="{D41242D6-22CA-429F-A287-045D75E68C36}"/>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25E4B8F2-9EEE-4904-8ADC-29F6D40E7EF7}"/>
              </a:ext>
            </a:extLst>
          </p:cNvPr>
          <p:cNvSpPr>
            <a:spLocks noGrp="1"/>
          </p:cNvSpPr>
          <p:nvPr>
            <p:ph type="body" sz="quarter" idx="14"/>
          </p:nvPr>
        </p:nvSpPr>
        <p:spPr/>
        <p:txBody>
          <a:bodyPr/>
          <a:lstStyle/>
          <a:p>
            <a:endParaRPr lang="en-GB"/>
          </a:p>
        </p:txBody>
      </p:sp>
      <p:sp>
        <p:nvSpPr>
          <p:cNvPr id="6" name="Text Placeholder 5">
            <a:extLst>
              <a:ext uri="{FF2B5EF4-FFF2-40B4-BE49-F238E27FC236}">
                <a16:creationId xmlns:a16="http://schemas.microsoft.com/office/drawing/2014/main" id="{7BEBEA52-6633-43D7-8780-89104C4A5955}"/>
              </a:ext>
            </a:extLst>
          </p:cNvPr>
          <p:cNvSpPr>
            <a:spLocks noGrp="1"/>
          </p:cNvSpPr>
          <p:nvPr>
            <p:ph type="body" sz="quarter" idx="15"/>
          </p:nvPr>
        </p:nvSpPr>
        <p:spPr/>
        <p:txBody>
          <a:bodyPr/>
          <a:lstStyle/>
          <a:p>
            <a:endParaRPr lang="en-GB"/>
          </a:p>
        </p:txBody>
      </p:sp>
      <p:sp>
        <p:nvSpPr>
          <p:cNvPr id="7" name="Date Placeholder 6">
            <a:extLst>
              <a:ext uri="{FF2B5EF4-FFF2-40B4-BE49-F238E27FC236}">
                <a16:creationId xmlns:a16="http://schemas.microsoft.com/office/drawing/2014/main" id="{7A67CB66-3C88-41F8-A8D2-6D381E72619F}"/>
              </a:ext>
            </a:extLst>
          </p:cNvPr>
          <p:cNvSpPr>
            <a:spLocks noGrp="1"/>
          </p:cNvSpPr>
          <p:nvPr>
            <p:ph type="dt" sz="half" idx="10"/>
          </p:nvPr>
        </p:nvSpPr>
        <p:spPr/>
        <p:txBody>
          <a:bodyPr/>
          <a:lstStyle/>
          <a:p>
            <a:r>
              <a:rPr lang="en-GB"/>
              <a:t>26/04/2022</a:t>
            </a:r>
            <a:endParaRPr lang="en-GB" dirty="0"/>
          </a:p>
        </p:txBody>
      </p:sp>
    </p:spTree>
    <p:extLst>
      <p:ext uri="{BB962C8B-B14F-4D97-AF65-F5344CB8AC3E}">
        <p14:creationId xmlns:p14="http://schemas.microsoft.com/office/powerpoint/2010/main" val="44020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ass, outdoor, sky, field&#10;&#10;Description automatically generated">
            <a:extLst>
              <a:ext uri="{FF2B5EF4-FFF2-40B4-BE49-F238E27FC236}">
                <a16:creationId xmlns:a16="http://schemas.microsoft.com/office/drawing/2014/main" id="{7BA478DD-7B76-48C1-AC1F-9DF75307D634}"/>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28" b="28"/>
          <a:stretch/>
        </p:blipFill>
        <p:spPr/>
      </p:pic>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GB" dirty="0"/>
              <a:t>Standard title 1</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p:txBody>
          <a:bodyPr/>
          <a:lstStyle/>
          <a:p>
            <a:r>
              <a:rPr lang="en-GB" dirty="0"/>
              <a:t>Subtitle space</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4"/>
          </p:nvPr>
        </p:nvSpPr>
        <p:spPr/>
        <p:txBody>
          <a:bodyPr/>
          <a:lstStyle/>
          <a:p>
            <a:r>
              <a:rPr lang="en-GB" dirty="0"/>
              <a:t>Faculty / Department name</a:t>
            </a:r>
          </a:p>
        </p:txBody>
      </p:sp>
      <p:sp>
        <p:nvSpPr>
          <p:cNvPr id="8" name="Text Placeholder 7">
            <a:extLst>
              <a:ext uri="{FF2B5EF4-FFF2-40B4-BE49-F238E27FC236}">
                <a16:creationId xmlns:a16="http://schemas.microsoft.com/office/drawing/2014/main" id="{7689F7D6-5EF4-4775-B19B-3820D232F18F}"/>
              </a:ext>
            </a:extLst>
          </p:cNvPr>
          <p:cNvSpPr>
            <a:spLocks noGrp="1"/>
          </p:cNvSpPr>
          <p:nvPr>
            <p:ph type="body" sz="quarter" idx="15"/>
          </p:nvPr>
        </p:nvSpPr>
        <p:spPr/>
        <p:txBody>
          <a:bodyPr/>
          <a:lstStyle/>
          <a:p>
            <a:r>
              <a:rPr lang="en-GB" dirty="0"/>
              <a:t>.</a:t>
            </a:r>
          </a:p>
        </p:txBody>
      </p:sp>
    </p:spTree>
    <p:extLst>
      <p:ext uri="{BB962C8B-B14F-4D97-AF65-F5344CB8AC3E}">
        <p14:creationId xmlns:p14="http://schemas.microsoft.com/office/powerpoint/2010/main" val="314403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36C1F434-5473-43D1-85C1-FA0337EFE801}"/>
              </a:ext>
            </a:extLst>
          </p:cNvPr>
          <p:cNvSpPr>
            <a:spLocks noGrp="1"/>
          </p:cNvSpPr>
          <p:nvPr>
            <p:ph type="body" sz="quarter" idx="15"/>
          </p:nvPr>
        </p:nvSpPr>
        <p:spPr/>
        <p:txBody>
          <a:bodyPr/>
          <a:lstStyle/>
          <a:p>
            <a:r>
              <a:rPr lang="en-GB" dirty="0"/>
              <a:t>.</a:t>
            </a:r>
          </a:p>
        </p:txBody>
      </p:sp>
      <p:sp>
        <p:nvSpPr>
          <p:cNvPr id="7" name="Title 6">
            <a:extLst>
              <a:ext uri="{FF2B5EF4-FFF2-40B4-BE49-F238E27FC236}">
                <a16:creationId xmlns:a16="http://schemas.microsoft.com/office/drawing/2014/main" id="{07E7B5EE-CC67-4764-A49F-390596631848}"/>
              </a:ext>
            </a:extLst>
          </p:cNvPr>
          <p:cNvSpPr>
            <a:spLocks noGrp="1"/>
          </p:cNvSpPr>
          <p:nvPr>
            <p:ph type="ctrTitle"/>
          </p:nvPr>
        </p:nvSpPr>
        <p:spPr/>
        <p:txBody>
          <a:bodyPr/>
          <a:lstStyle/>
          <a:p>
            <a:r>
              <a:rPr lang="en-GB" dirty="0"/>
              <a:t>Standard title 2</a:t>
            </a:r>
          </a:p>
        </p:txBody>
      </p:sp>
      <p:sp>
        <p:nvSpPr>
          <p:cNvPr id="9" name="Text Placeholder 8">
            <a:extLst>
              <a:ext uri="{FF2B5EF4-FFF2-40B4-BE49-F238E27FC236}">
                <a16:creationId xmlns:a16="http://schemas.microsoft.com/office/drawing/2014/main" id="{6E03C0A9-1795-48F7-A0ED-E4F1A9DD626A}"/>
              </a:ext>
            </a:extLst>
          </p:cNvPr>
          <p:cNvSpPr>
            <a:spLocks noGrp="1"/>
          </p:cNvSpPr>
          <p:nvPr>
            <p:ph type="body" sz="quarter" idx="16"/>
          </p:nvPr>
        </p:nvSpPr>
        <p:spPr/>
        <p:txBody>
          <a:bodyPr/>
          <a:lstStyle/>
          <a:p>
            <a:r>
              <a:rPr lang="en-GB" dirty="0"/>
              <a:t>Text</a:t>
            </a:r>
          </a:p>
          <a:p>
            <a:r>
              <a:rPr lang="en-GB" dirty="0"/>
              <a:t>Text</a:t>
            </a:r>
          </a:p>
          <a:p>
            <a:r>
              <a:rPr lang="en-GB" dirty="0"/>
              <a:t>Text</a:t>
            </a:r>
          </a:p>
          <a:p>
            <a:r>
              <a:rPr lang="en-GB" dirty="0"/>
              <a:t>Text</a:t>
            </a:r>
          </a:p>
          <a:p>
            <a:r>
              <a:rPr lang="en-GB" dirty="0"/>
              <a:t>Text</a:t>
            </a:r>
          </a:p>
          <a:p>
            <a:r>
              <a:rPr lang="en-GB" dirty="0"/>
              <a:t>Text</a:t>
            </a:r>
          </a:p>
          <a:p>
            <a:r>
              <a:rPr lang="en-GB" dirty="0"/>
              <a:t>Text</a:t>
            </a:r>
          </a:p>
          <a:p>
            <a:r>
              <a:rPr lang="en-GB" dirty="0"/>
              <a:t>Text</a:t>
            </a:r>
          </a:p>
          <a:p>
            <a:r>
              <a:rPr lang="en-GB" dirty="0"/>
              <a:t>Text</a:t>
            </a:r>
          </a:p>
          <a:p>
            <a:r>
              <a:rPr lang="en-GB" dirty="0"/>
              <a:t>Text</a:t>
            </a:r>
          </a:p>
        </p:txBody>
      </p:sp>
      <p:sp>
        <p:nvSpPr>
          <p:cNvPr id="10" name="Text Placeholder 9">
            <a:extLst>
              <a:ext uri="{FF2B5EF4-FFF2-40B4-BE49-F238E27FC236}">
                <a16:creationId xmlns:a16="http://schemas.microsoft.com/office/drawing/2014/main" id="{A19562F6-2F26-4B15-8584-D1FE69BF5BAF}"/>
              </a:ext>
            </a:extLst>
          </p:cNvPr>
          <p:cNvSpPr>
            <a:spLocks noGrp="1"/>
          </p:cNvSpPr>
          <p:nvPr>
            <p:ph type="body" sz="quarter" idx="17"/>
          </p:nvPr>
        </p:nvSpPr>
        <p:spPr/>
        <p:txBody>
          <a:bodyPr/>
          <a:lstStyle/>
          <a:p>
            <a:r>
              <a:rPr lang="en-GB" dirty="0"/>
              <a:t>01.</a:t>
            </a:r>
          </a:p>
          <a:p>
            <a:r>
              <a:rPr lang="en-GB" dirty="0"/>
              <a:t>02.</a:t>
            </a:r>
          </a:p>
          <a:p>
            <a:r>
              <a:rPr lang="en-GB" dirty="0"/>
              <a:t>03.</a:t>
            </a:r>
          </a:p>
          <a:p>
            <a:r>
              <a:rPr lang="en-GB" dirty="0"/>
              <a:t>04.</a:t>
            </a:r>
          </a:p>
          <a:p>
            <a:r>
              <a:rPr lang="en-GB" dirty="0"/>
              <a:t>05.</a:t>
            </a:r>
          </a:p>
          <a:p>
            <a:r>
              <a:rPr lang="en-GB" dirty="0"/>
              <a:t>06.</a:t>
            </a:r>
          </a:p>
          <a:p>
            <a:r>
              <a:rPr lang="en-GB" dirty="0"/>
              <a:t>07.</a:t>
            </a:r>
          </a:p>
          <a:p>
            <a:r>
              <a:rPr lang="en-GB" dirty="0"/>
              <a:t>08.</a:t>
            </a:r>
          </a:p>
          <a:p>
            <a:r>
              <a:rPr lang="en-GB" dirty="0"/>
              <a:t>09.</a:t>
            </a:r>
          </a:p>
          <a:p>
            <a:r>
              <a:rPr lang="en-GB" dirty="0"/>
              <a:t>10.</a:t>
            </a:r>
          </a:p>
        </p:txBody>
      </p:sp>
    </p:spTree>
    <p:extLst>
      <p:ext uri="{BB962C8B-B14F-4D97-AF65-F5344CB8AC3E}">
        <p14:creationId xmlns:p14="http://schemas.microsoft.com/office/powerpoint/2010/main" val="2330746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2FFC150-666B-4CFB-847B-3BFA43B14A47}"/>
              </a:ext>
            </a:extLst>
          </p:cNvPr>
          <p:cNvSpPr>
            <a:spLocks noGrp="1"/>
          </p:cNvSpPr>
          <p:nvPr>
            <p:ph type="body" sz="quarter" idx="15"/>
          </p:nvPr>
        </p:nvSpPr>
        <p:spPr/>
        <p:txBody>
          <a:bodyPr/>
          <a:lstStyle/>
          <a:p>
            <a:r>
              <a:rPr lang="en-GB" dirty="0"/>
              <a:t>.</a:t>
            </a:r>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p:txBody>
          <a:bodyPr/>
          <a:lstStyle/>
          <a:p>
            <a:r>
              <a:rPr lang="en-GB" dirty="0"/>
              <a:t>SUBTITLE SPACE</a:t>
            </a:r>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p:txBody>
          <a:bodyPr/>
          <a:lstStyle/>
          <a:p>
            <a:r>
              <a:rPr lang="en-GB" dirty="0"/>
              <a:t>Standard title 2</a:t>
            </a:r>
          </a:p>
        </p:txBody>
      </p:sp>
      <p:sp>
        <p:nvSpPr>
          <p:cNvPr id="5" name="Text Placeholder 4">
            <a:extLst>
              <a:ext uri="{FF2B5EF4-FFF2-40B4-BE49-F238E27FC236}">
                <a16:creationId xmlns:a16="http://schemas.microsoft.com/office/drawing/2014/main" id="{5B994066-41C9-4BE2-985E-D5687BA850BB}"/>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320538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60E78-ADB2-44BB-AB47-1EE19481EDD4}"/>
              </a:ext>
            </a:extLst>
          </p:cNvPr>
          <p:cNvSpPr>
            <a:spLocks noGrp="1"/>
          </p:cNvSpPr>
          <p:nvPr>
            <p:ph type="body" sz="quarter" idx="16"/>
          </p:nvPr>
        </p:nvSpPr>
        <p:spPr/>
        <p:txBody>
          <a:bodyPr/>
          <a:lstStyle/>
          <a:p>
            <a:r>
              <a:rPr lang="en-GB" dirty="0"/>
              <a:t>Opportunities, changing world and client’s digital expectations with our capabilities and context. </a:t>
            </a:r>
            <a:r>
              <a:rPr lang="en-GB" dirty="0" err="1"/>
              <a:t>Orpor</a:t>
            </a:r>
            <a:r>
              <a:rPr lang="en-GB" dirty="0"/>
              <a:t> </a:t>
            </a:r>
            <a:r>
              <a:rPr lang="en-GB" dirty="0" err="1"/>
              <a:t>sequam</a:t>
            </a:r>
            <a:r>
              <a:rPr lang="en-GB" dirty="0"/>
              <a:t>, </a:t>
            </a:r>
            <a:r>
              <a:rPr lang="en-GB" dirty="0" err="1"/>
              <a:t>aut</a:t>
            </a:r>
            <a:r>
              <a:rPr lang="en-GB" dirty="0"/>
              <a:t> arum voles que con </a:t>
            </a:r>
            <a:r>
              <a:rPr lang="en-GB" dirty="0" err="1"/>
              <a:t>natus</a:t>
            </a:r>
            <a:r>
              <a:rPr lang="en-GB" dirty="0"/>
              <a:t> </a:t>
            </a:r>
            <a:r>
              <a:rPr lang="en-GB" dirty="0" err="1"/>
              <a:t>sequi</a:t>
            </a:r>
            <a:r>
              <a:rPr lang="en-GB" dirty="0"/>
              <a:t> </a:t>
            </a:r>
            <a:r>
              <a:rPr lang="en-GB" dirty="0" err="1"/>
              <a:t>bla</a:t>
            </a:r>
            <a:r>
              <a:rPr lang="en-GB" dirty="0"/>
              <a:t> </a:t>
            </a:r>
            <a:r>
              <a:rPr lang="en-GB" dirty="0" err="1"/>
              <a:t>inverit</a:t>
            </a:r>
            <a:r>
              <a:rPr lang="en-GB" dirty="0"/>
              <a:t> </a:t>
            </a:r>
            <a:r>
              <a:rPr lang="en-GB" dirty="0" err="1"/>
              <a:t>aturem</a:t>
            </a:r>
            <a:r>
              <a:rPr lang="en-GB" dirty="0"/>
              <a:t> </a:t>
            </a:r>
            <a:r>
              <a:rPr lang="en-GB" dirty="0" err="1"/>
              <a:t>quam</a:t>
            </a:r>
            <a:r>
              <a:rPr lang="en-GB" dirty="0"/>
              <a:t> et </a:t>
            </a:r>
            <a:r>
              <a:rPr lang="en-GB" dirty="0" err="1"/>
              <a:t>fuga</a:t>
            </a:r>
            <a:r>
              <a:rPr lang="en-GB" dirty="0"/>
              <a:t>. </a:t>
            </a:r>
            <a:r>
              <a:rPr lang="en-GB" dirty="0" err="1"/>
              <a:t>Nem</a:t>
            </a:r>
            <a:r>
              <a:rPr lang="en-GB" dirty="0"/>
              <a:t> </a:t>
            </a:r>
            <a:r>
              <a:rPr lang="en-GB" dirty="0" err="1"/>
              <a:t>ipienim</a:t>
            </a:r>
            <a:r>
              <a:rPr lang="en-GB" dirty="0"/>
              <a:t> </a:t>
            </a:r>
            <a:r>
              <a:rPr lang="en-GB" dirty="0" err="1"/>
              <a:t>doluptatem</a:t>
            </a:r>
            <a:r>
              <a:rPr lang="en-GB" dirty="0"/>
              <a:t> </a:t>
            </a:r>
            <a:r>
              <a:rPr lang="en-GB" dirty="0" err="1"/>
              <a:t>evendem</a:t>
            </a:r>
            <a:r>
              <a:rPr lang="en-GB" dirty="0"/>
              <a:t>.</a:t>
            </a:r>
          </a:p>
          <a:p>
            <a:r>
              <a:rPr lang="en-GB" dirty="0"/>
              <a:t>Opportunities, changing world and client’s digital expectations with our capabilities and context. </a:t>
            </a:r>
            <a:r>
              <a:rPr lang="en-GB" dirty="0" err="1"/>
              <a:t>Orpor</a:t>
            </a:r>
            <a:r>
              <a:rPr lang="en-GB" dirty="0"/>
              <a:t> </a:t>
            </a:r>
            <a:r>
              <a:rPr lang="en-GB" dirty="0" err="1"/>
              <a:t>sequam</a:t>
            </a:r>
            <a:r>
              <a:rPr lang="en-GB" dirty="0"/>
              <a:t>, </a:t>
            </a:r>
            <a:r>
              <a:rPr lang="en-GB" dirty="0" err="1"/>
              <a:t>aut</a:t>
            </a:r>
            <a:r>
              <a:rPr lang="en-GB" dirty="0"/>
              <a:t> arum voles que con </a:t>
            </a:r>
            <a:r>
              <a:rPr lang="en-GB" dirty="0" err="1"/>
              <a:t>natus</a:t>
            </a:r>
            <a:r>
              <a:rPr lang="en-GB" dirty="0"/>
              <a:t> </a:t>
            </a:r>
            <a:r>
              <a:rPr lang="en-GB" dirty="0" err="1"/>
              <a:t>sequi</a:t>
            </a:r>
            <a:r>
              <a:rPr lang="en-GB" dirty="0"/>
              <a:t> </a:t>
            </a:r>
            <a:r>
              <a:rPr lang="en-GB" dirty="0" err="1"/>
              <a:t>bla</a:t>
            </a:r>
            <a:r>
              <a:rPr lang="en-GB" dirty="0"/>
              <a:t> </a:t>
            </a:r>
            <a:r>
              <a:rPr lang="en-GB" dirty="0" err="1"/>
              <a:t>inverit</a:t>
            </a:r>
            <a:r>
              <a:rPr lang="en-GB" dirty="0"/>
              <a:t> </a:t>
            </a:r>
            <a:r>
              <a:rPr lang="en-GB" dirty="0" err="1"/>
              <a:t>aturem</a:t>
            </a:r>
            <a:r>
              <a:rPr lang="en-GB" dirty="0"/>
              <a:t> </a:t>
            </a:r>
            <a:r>
              <a:rPr lang="en-GB" dirty="0" err="1"/>
              <a:t>quam</a:t>
            </a:r>
            <a:r>
              <a:rPr lang="en-GB" dirty="0"/>
              <a:t> et </a:t>
            </a:r>
            <a:r>
              <a:rPr lang="en-GB" dirty="0" err="1"/>
              <a:t>fuga</a:t>
            </a:r>
            <a:r>
              <a:rPr lang="en-GB" dirty="0"/>
              <a:t>. </a:t>
            </a:r>
            <a:r>
              <a:rPr lang="en-GB" dirty="0" err="1"/>
              <a:t>Nem</a:t>
            </a:r>
            <a:r>
              <a:rPr lang="en-GB" dirty="0"/>
              <a:t> </a:t>
            </a:r>
            <a:r>
              <a:rPr lang="en-GB" dirty="0" err="1"/>
              <a:t>ipienim</a:t>
            </a:r>
            <a:r>
              <a:rPr lang="en-GB" dirty="0"/>
              <a:t> </a:t>
            </a:r>
            <a:r>
              <a:rPr lang="en-GB" dirty="0" err="1"/>
              <a:t>doluptatem</a:t>
            </a:r>
            <a:r>
              <a:rPr lang="en-GB" dirty="0"/>
              <a:t> </a:t>
            </a:r>
            <a:r>
              <a:rPr lang="en-GB" dirty="0" err="1"/>
              <a:t>evendem</a:t>
            </a:r>
            <a:r>
              <a:rPr lang="en-GB" dirty="0"/>
              <a:t>.</a:t>
            </a:r>
          </a:p>
        </p:txBody>
      </p:sp>
      <p:sp>
        <p:nvSpPr>
          <p:cNvPr id="10" name="Subtitle 9">
            <a:extLst>
              <a:ext uri="{FF2B5EF4-FFF2-40B4-BE49-F238E27FC236}">
                <a16:creationId xmlns:a16="http://schemas.microsoft.com/office/drawing/2014/main" id="{ECCFC9F6-1DA5-4C4A-B4E2-E46CEE5E1F96}"/>
              </a:ext>
            </a:extLst>
          </p:cNvPr>
          <p:cNvSpPr>
            <a:spLocks noGrp="1"/>
          </p:cNvSpPr>
          <p:nvPr>
            <p:ph type="subTitle" idx="1"/>
          </p:nvPr>
        </p:nvSpPr>
        <p:spPr/>
        <p:txBody>
          <a:bodyPr/>
          <a:lstStyle/>
          <a:p>
            <a:r>
              <a:rPr lang="en-GB" dirty="0"/>
              <a:t>Subtitle space</a:t>
            </a:r>
          </a:p>
          <a:p>
            <a:endParaRPr lang="en-GB" dirty="0"/>
          </a:p>
        </p:txBody>
      </p:sp>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GB" dirty="0"/>
              <a:t>Standard title 2</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5"/>
          </p:nvPr>
        </p:nvSpPr>
        <p:spPr/>
        <p:txBody>
          <a:bodyPr/>
          <a:lstStyle/>
          <a:p>
            <a:r>
              <a:rPr lang="en-GB" dirty="0"/>
              <a:t>.</a:t>
            </a:r>
          </a:p>
        </p:txBody>
      </p:sp>
    </p:spTree>
    <p:extLst>
      <p:ext uri="{BB962C8B-B14F-4D97-AF65-F5344CB8AC3E}">
        <p14:creationId xmlns:p14="http://schemas.microsoft.com/office/powerpoint/2010/main" val="27604003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DIY 01.potx" id="{35F18231-F20B-4C54-838F-C01C593A3BCE}" vid="{12693CE4-27C3-49E6-85BB-D2DD80EAD76F}"/>
    </a:ext>
  </a:extLst>
</a:theme>
</file>

<file path=ppt/theme/theme2.xml><?xml version="1.0" encoding="utf-8"?>
<a:theme xmlns:a="http://schemas.openxmlformats.org/drawingml/2006/main" name="03 University of Twente - Table of content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DIY 01.potx" id="{35F18231-F20B-4C54-838F-C01C593A3BCE}" vid="{6ECF471B-1A4E-44FE-B11E-CE605721946F}"/>
    </a:ext>
  </a:extLst>
</a:theme>
</file>

<file path=ppt/theme/theme3.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DIY 01.potx" id="{35F18231-F20B-4C54-838F-C01C593A3BCE}" vid="{7639B887-4334-47E9-8FDB-5DBD7BCD640E}"/>
    </a:ext>
  </a:extLst>
</a:theme>
</file>

<file path=ppt/theme/theme4.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DIY 01.potx" id="{35F18231-F20B-4C54-838F-C01C593A3BCE}" vid="{6FD34B7E-A1CE-449F-958B-CD4D8411061A}"/>
    </a:ext>
  </a:extLst>
</a:theme>
</file>

<file path=ppt/theme/theme5.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DIY 01.potx" id="{35F18231-F20B-4C54-838F-C01C593A3BCE}" vid="{AFEB889A-D174-4D29-8AEC-F502CFAB61A8}"/>
    </a:ext>
  </a:extLst>
</a:theme>
</file>

<file path=ppt/theme/theme6.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DIY 01.potx" id="{35F18231-F20B-4C54-838F-C01C593A3BCE}" vid="{83B69554-240D-4E7D-89A8-D524E1769E74}"/>
    </a:ext>
  </a:extLst>
</a:theme>
</file>

<file path=ppt/theme/theme7.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DIY 01.potx" id="{35F18231-F20B-4C54-838F-C01C593A3BCE}" vid="{2839130A-8A90-4278-8DA9-004BB2EC94F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C4FEE6EF882A4FB70A5A26077DCAED" ma:contentTypeVersion="13" ma:contentTypeDescription="Create a new document." ma:contentTypeScope="" ma:versionID="49e41bc9d5bad482001e11fc9ad83f04">
  <xsd:schema xmlns:xsd="http://www.w3.org/2001/XMLSchema" xmlns:xs="http://www.w3.org/2001/XMLSchema" xmlns:p="http://schemas.microsoft.com/office/2006/metadata/properties" xmlns:ns2="727c934d-a4f9-455c-bd3c-4ed24313c07b" xmlns:ns3="7588473b-5163-453d-a6f6-dc82b1d277ac" targetNamespace="http://schemas.microsoft.com/office/2006/metadata/properties" ma:root="true" ma:fieldsID="e2d013fa9b88713dff642a71ae94edac" ns2:_="" ns3:_="">
    <xsd:import namespace="727c934d-a4f9-455c-bd3c-4ed24313c07b"/>
    <xsd:import namespace="7588473b-5163-453d-a6f6-dc82b1d277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c934d-a4f9-455c-bd3c-4ed24313c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88473b-5163-453d-a6f6-dc82b1d277a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6EA0CC-6001-48B9-A47A-9D635CE089A4}">
  <ds:schemaRefs>
    <ds:schemaRef ds:uri="http://schemas.microsoft.com/sharepoint/v3/contenttype/forms"/>
  </ds:schemaRefs>
</ds:datastoreItem>
</file>

<file path=customXml/itemProps2.xml><?xml version="1.0" encoding="utf-8"?>
<ds:datastoreItem xmlns:ds="http://schemas.openxmlformats.org/officeDocument/2006/customXml" ds:itemID="{E20D6049-F084-4BFF-8539-2F9990EFC0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c934d-a4f9-455c-bd3c-4ed24313c07b"/>
    <ds:schemaRef ds:uri="7588473b-5163-453d-a6f6-dc82b1d277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3F005D-20C1-47D7-855C-C5C9D4199643}">
  <ds:schemaRefs>
    <ds:schemaRef ds:uri="http://schemas.microsoft.com/office/2006/metadata/properties"/>
    <ds:schemaRef ds:uri="http://purl.org/dc/dcmitype/"/>
    <ds:schemaRef ds:uri="http://schemas.microsoft.com/office/2006/documentManagement/types"/>
    <ds:schemaRef ds:uri="727c934d-a4f9-455c-bd3c-4ed24313c07b"/>
    <ds:schemaRef ds:uri="7588473b-5163-453d-a6f6-dc82b1d277ac"/>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0</TotalTime>
  <Words>894</Words>
  <Application>Microsoft Office PowerPoint</Application>
  <PresentationFormat>Widescreen</PresentationFormat>
  <Paragraphs>133</Paragraphs>
  <Slides>16</Slides>
  <Notes>0</Notes>
  <HiddenSlides>3</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16</vt:i4>
      </vt:variant>
    </vt:vector>
  </HeadingPairs>
  <TitlesOfParts>
    <vt:vector size="26" baseType="lpstr">
      <vt:lpstr>Arial</vt:lpstr>
      <vt:lpstr>Arial Narrow</vt:lpstr>
      <vt:lpstr>Calibri</vt:lpstr>
      <vt:lpstr>01 University of Twente - Title Slides</vt:lpstr>
      <vt:lpstr>03 University of Twente - Table of content slides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Instructions</vt:lpstr>
      <vt:lpstr>PowerPoint Presentation</vt:lpstr>
      <vt:lpstr>PowerPoint Presentation</vt:lpstr>
      <vt:lpstr>Standard title 1</vt:lpstr>
      <vt:lpstr>PowerPoint Presentation</vt:lpstr>
      <vt:lpstr>Standard title 1</vt:lpstr>
      <vt:lpstr>Standard title 2</vt:lpstr>
      <vt:lpstr>Standard title 2</vt:lpstr>
      <vt:lpstr>Standard title 2</vt:lpstr>
      <vt:lpstr>Standard title 1</vt:lpstr>
      <vt:lpstr>Standard title 2</vt:lpstr>
      <vt:lpstr>PowerPoint Presentation</vt:lpstr>
      <vt:lpstr>Standard title 2</vt:lpstr>
      <vt:lpstr>PowerPoint Presentation</vt:lpstr>
      <vt:lpstr>Standard title 2</vt:lpstr>
      <vt:lpstr>Standard title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title 1</dc:title>
  <dc:description>Template by HQ Solutions</dc:description>
  <cp:lastModifiedBy>Sjoerd Krijgsman (HQ)</cp:lastModifiedBy>
  <cp:revision>86</cp:revision>
  <dcterms:created xsi:type="dcterms:W3CDTF">2022-02-24T13:04:12Z</dcterms:created>
  <dcterms:modified xsi:type="dcterms:W3CDTF">2022-04-26T07:35:44Z</dcterms:modified>
  <cp:version>004</cp:version>
</cp:coreProperties>
</file>