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7" r:id="rId2"/>
    <p:sldMasterId id="2147483683" r:id="rId3"/>
  </p:sldMasterIdLst>
  <p:notesMasterIdLst>
    <p:notesMasterId r:id="rId19"/>
  </p:notesMasterIdLst>
  <p:sldIdLst>
    <p:sldId id="362" r:id="rId4"/>
    <p:sldId id="385" r:id="rId5"/>
    <p:sldId id="379" r:id="rId6"/>
    <p:sldId id="378" r:id="rId7"/>
    <p:sldId id="292" r:id="rId8"/>
    <p:sldId id="381" r:id="rId9"/>
    <p:sldId id="382" r:id="rId10"/>
    <p:sldId id="386" r:id="rId11"/>
    <p:sldId id="383" r:id="rId12"/>
    <p:sldId id="391" r:id="rId13"/>
    <p:sldId id="384" r:id="rId14"/>
    <p:sldId id="392" r:id="rId15"/>
    <p:sldId id="387" r:id="rId16"/>
    <p:sldId id="388" r:id="rId17"/>
    <p:sldId id="393" r:id="rId18"/>
  </p:sldIdLst>
  <p:sldSz cx="16257588" cy="9144000"/>
  <p:notesSz cx="9144000" cy="6858000"/>
  <p:defaultTextStyle>
    <a:defPPr>
      <a:defRPr lang="nl-NL"/>
    </a:defPPr>
    <a:lvl1pPr marL="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30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6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91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52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152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78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413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044" algn="l" defTabSz="121926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9" userDrawn="1">
          <p15:clr>
            <a:srgbClr val="A4A3A4"/>
          </p15:clr>
        </p15:guide>
        <p15:guide id="2" pos="471" userDrawn="1">
          <p15:clr>
            <a:srgbClr val="A4A3A4"/>
          </p15:clr>
        </p15:guide>
        <p15:guide id="3" orient="horz" pos="4650">
          <p15:clr>
            <a:srgbClr val="A4A3A4"/>
          </p15:clr>
        </p15:guide>
        <p15:guide id="4" pos="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221"/>
    <a:srgbClr val="E71C21"/>
    <a:srgbClr val="FFEF00"/>
    <a:srgbClr val="EF008C"/>
    <a:srgbClr val="21AE4A"/>
    <a:srgbClr val="52B6E7"/>
    <a:srgbClr val="000000"/>
    <a:srgbClr val="0079BD"/>
    <a:srgbClr val="FFFFFF"/>
    <a:srgbClr val="CE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5" autoAdjust="0"/>
    <p:restoredTop sz="82411" autoAdjust="0"/>
  </p:normalViewPr>
  <p:slideViewPr>
    <p:cSldViewPr snapToGrid="0" showGuides="1">
      <p:cViewPr varScale="1">
        <p:scale>
          <a:sx n="58" d="100"/>
          <a:sy n="58" d="100"/>
        </p:scale>
        <p:origin x="1688" y="208"/>
      </p:cViewPr>
      <p:guideLst>
        <p:guide orient="horz" pos="5579"/>
        <p:guide pos="471"/>
        <p:guide orient="horz" pos="4650"/>
        <p:guide pos="4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3191-6BC3-4197-B744-AC7EDFFC6078}" type="datetimeFigureOut">
              <a:rPr lang="nl-NL" smtClean="0"/>
              <a:t>29-01-19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A2E1-0EF5-4F6C-A697-A12883C24F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637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635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655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88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13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378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95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783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48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029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78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A2E1-0EF5-4F6C-A697-A12883C24FF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40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32" y="3180639"/>
            <a:ext cx="9588476" cy="3461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69" y="3182476"/>
            <a:ext cx="9588476" cy="3461797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0336436" y="6355308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 userDrawn="1"/>
        </p:nvSpPr>
        <p:spPr>
          <a:xfrm>
            <a:off x="10236409" y="6469038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 userDrawn="1"/>
        </p:nvSpPr>
        <p:spPr>
          <a:xfrm>
            <a:off x="10607378" y="5043641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 userDrawn="1"/>
        </p:nvSpPr>
        <p:spPr>
          <a:xfrm>
            <a:off x="12120211" y="482676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 userDrawn="1"/>
        </p:nvSpPr>
        <p:spPr>
          <a:xfrm>
            <a:off x="13564803" y="498007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3" name="Oval 12"/>
          <p:cNvSpPr/>
          <p:nvPr userDrawn="1"/>
        </p:nvSpPr>
        <p:spPr>
          <a:xfrm>
            <a:off x="12616284" y="544637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4" name="Oval 13"/>
          <p:cNvSpPr/>
          <p:nvPr userDrawn="1"/>
        </p:nvSpPr>
        <p:spPr>
          <a:xfrm>
            <a:off x="12745938" y="6279626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5" name="Oval 14"/>
          <p:cNvSpPr/>
          <p:nvPr userDrawn="1"/>
        </p:nvSpPr>
        <p:spPr>
          <a:xfrm>
            <a:off x="14114223" y="521882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6" name="Oval 15"/>
          <p:cNvSpPr/>
          <p:nvPr userDrawn="1"/>
        </p:nvSpPr>
        <p:spPr>
          <a:xfrm>
            <a:off x="15143295" y="3354231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</p:spTree>
    <p:extLst>
      <p:ext uri="{BB962C8B-B14F-4D97-AF65-F5344CB8AC3E}">
        <p14:creationId xmlns:p14="http://schemas.microsoft.com/office/powerpoint/2010/main" val="7152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95211" y="2103333"/>
            <a:ext cx="5002587" cy="5242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53654" y="2173780"/>
            <a:ext cx="5002587" cy="5242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14000738" y="5749438"/>
            <a:ext cx="2905125" cy="1266825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6182" y="14903"/>
            <a:ext cx="6787877" cy="91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0560" y="-11559"/>
            <a:ext cx="678787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6182" y="14903"/>
            <a:ext cx="6787877" cy="91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20560" y="-11559"/>
            <a:ext cx="6787877" cy="9144000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3695">
            <a:off x="11444108" y="4705580"/>
            <a:ext cx="1753994" cy="1738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07259">
            <a:off x="13500558" y="4040628"/>
            <a:ext cx="1427960" cy="1414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2066">
            <a:off x="8713368" y="1626427"/>
            <a:ext cx="3284287" cy="3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199" y="1496484"/>
            <a:ext cx="12193191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199" y="4802717"/>
            <a:ext cx="12193191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3C506-201B-4BA7-831C-99F35E098BC8}" type="datetimeFigureOut">
              <a:rPr lang="nl-NL" smtClean="0"/>
              <a:t>29-01-19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D3593-5731-41EF-B15F-B27141419D0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82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2490788"/>
            <a:ext cx="7260558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09211" y="2714601"/>
            <a:ext cx="7099060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UNIVERSITY </a:t>
            </a:r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921245" y="3217656"/>
            <a:ext cx="878306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OF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830384" y="3212396"/>
            <a:ext cx="6177887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cap="all" baseline="0">
                <a:solidFill>
                  <a:srgbClr val="0079BD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SUBTITEL</a:t>
            </a:r>
          </a:p>
        </p:txBody>
      </p:sp>
    </p:spTree>
    <p:extLst>
      <p:ext uri="{BB962C8B-B14F-4D97-AF65-F5344CB8AC3E}">
        <p14:creationId xmlns:p14="http://schemas.microsoft.com/office/powerpoint/2010/main" val="20658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wone titel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7713" y="2490788"/>
            <a:ext cx="7260558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47713" y="2490788"/>
            <a:ext cx="8396287" cy="1600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09210" y="2714601"/>
            <a:ext cx="802644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TYP HIER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gewone</a:t>
            </a:r>
            <a:r>
              <a:rPr lang="en-US" dirty="0"/>
              <a:t> </a:t>
            </a:r>
            <a:r>
              <a:rPr lang="en-US" dirty="0" err="1"/>
              <a:t>titel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8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1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somming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7588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6667501"/>
            <a:ext cx="5695950" cy="218916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419474"/>
            <a:ext cx="5522419" cy="1437189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1219170" rtl="0" eaLnBrk="1" fontAlgn="auto" latinLnBrk="0" hangingPunct="1">
              <a:lnSpc>
                <a:spcPct val="7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Bullet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Bullet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Bullet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21243" y="6869969"/>
            <a:ext cx="5522419" cy="5243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75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groot met fot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6257588" cy="91440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2122624"/>
            <a:ext cx="5695950" cy="673404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21243" y="3530486"/>
            <a:ext cx="5356727" cy="50629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5891" y="2158674"/>
            <a:ext cx="5372079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17925" y="2693261"/>
            <a:ext cx="536004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</p:spTree>
    <p:extLst>
      <p:ext uri="{BB962C8B-B14F-4D97-AF65-F5344CB8AC3E}">
        <p14:creationId xmlns:p14="http://schemas.microsoft.com/office/powerpoint/2010/main" val="146286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532" y="3180639"/>
            <a:ext cx="9588476" cy="3461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369" y="3182476"/>
            <a:ext cx="9588476" cy="3461797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0336436" y="6355308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 userDrawn="1"/>
        </p:nvSpPr>
        <p:spPr>
          <a:xfrm>
            <a:off x="10236409" y="6469038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 userDrawn="1"/>
        </p:nvSpPr>
        <p:spPr>
          <a:xfrm>
            <a:off x="10607378" y="5043641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 userDrawn="1"/>
        </p:nvSpPr>
        <p:spPr>
          <a:xfrm>
            <a:off x="12120211" y="482676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 userDrawn="1"/>
        </p:nvSpPr>
        <p:spPr>
          <a:xfrm>
            <a:off x="13564803" y="498007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3" name="Oval 12"/>
          <p:cNvSpPr/>
          <p:nvPr userDrawn="1"/>
        </p:nvSpPr>
        <p:spPr>
          <a:xfrm>
            <a:off x="12616284" y="544637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4" name="Oval 13"/>
          <p:cNvSpPr/>
          <p:nvPr userDrawn="1"/>
        </p:nvSpPr>
        <p:spPr>
          <a:xfrm>
            <a:off x="12745938" y="6279626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5" name="Oval 14"/>
          <p:cNvSpPr/>
          <p:nvPr userDrawn="1"/>
        </p:nvSpPr>
        <p:spPr>
          <a:xfrm>
            <a:off x="14114223" y="521882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6" name="Oval 15"/>
          <p:cNvSpPr/>
          <p:nvPr userDrawn="1"/>
        </p:nvSpPr>
        <p:spPr>
          <a:xfrm>
            <a:off x="15143295" y="3354231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" y="-1"/>
            <a:ext cx="16256792" cy="9144446"/>
          </a:xfrm>
          <a:prstGeom prst="rect">
            <a:avLst/>
          </a:prstGeom>
        </p:spPr>
      </p:pic>
      <p:sp>
        <p:nvSpPr>
          <p:cNvPr id="2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61" y="7733489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 1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21695" y="8268076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 2</a:t>
            </a: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106674" y="840470"/>
            <a:ext cx="2722365" cy="2723677"/>
          </a:xfrm>
          <a:prstGeom prst="ellipse">
            <a:avLst/>
          </a:prstGeom>
          <a:solidFill>
            <a:schemeClr val="tx1"/>
          </a:solidFill>
          <a:ln w="76200">
            <a:solidFill>
              <a:srgbClr val="52B6E7"/>
            </a:solidFill>
          </a:ln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4" hasCustomPrompt="1"/>
          </p:nvPr>
        </p:nvSpPr>
        <p:spPr>
          <a:xfrm>
            <a:off x="10649318" y="2525883"/>
            <a:ext cx="2045353" cy="2046339"/>
          </a:xfrm>
          <a:prstGeom prst="ellipse">
            <a:avLst/>
          </a:prstGeom>
          <a:solidFill>
            <a:schemeClr val="tx1"/>
          </a:solidFill>
          <a:ln w="76200">
            <a:solidFill>
              <a:srgbClr val="52B6E7"/>
            </a:solidFill>
          </a:ln>
        </p:spPr>
        <p:txBody>
          <a:bodyPr anchor="ctr"/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8129191" y="4694690"/>
            <a:ext cx="1859412" cy="1860308"/>
          </a:xfrm>
          <a:prstGeom prst="ellipse">
            <a:avLst/>
          </a:prstGeom>
          <a:solidFill>
            <a:schemeClr val="tx1"/>
          </a:solidFill>
          <a:ln w="76200">
            <a:solidFill>
              <a:srgbClr val="52B6E7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</p:spTree>
    <p:extLst>
      <p:ext uri="{BB962C8B-B14F-4D97-AF65-F5344CB8AC3E}">
        <p14:creationId xmlns:p14="http://schemas.microsoft.com/office/powerpoint/2010/main" val="24599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uiExpand="1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slid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405" y="1055026"/>
            <a:ext cx="11742420" cy="7857381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102618" y="1796030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976035" y="1560676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131988" y="3505636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2005405" y="3270282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161358" y="5215242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034775" y="4979888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190728" y="6924848"/>
            <a:ext cx="6330182" cy="955311"/>
          </a:xfrm>
          <a:prstGeom prst="rect">
            <a:avLst/>
          </a:prstGeom>
          <a:solidFill>
            <a:srgbClr val="0079BD"/>
          </a:solidFill>
        </p:spPr>
        <p:txBody>
          <a:bodyPr lIns="45720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TEKST</a:t>
            </a:r>
          </a:p>
        </p:txBody>
      </p:sp>
      <p:sp>
        <p:nvSpPr>
          <p:cNvPr id="59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4064145" y="6689494"/>
            <a:ext cx="1397005" cy="13976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TEKST</a:t>
            </a:r>
          </a:p>
          <a:p>
            <a:pPr lvl="0"/>
            <a:r>
              <a:rPr lang="en-US" dirty="0"/>
              <a:t>CIJFER</a:t>
            </a:r>
          </a:p>
        </p:txBody>
      </p:sp>
    </p:spTree>
    <p:extLst>
      <p:ext uri="{BB962C8B-B14F-4D97-AF65-F5344CB8AC3E}">
        <p14:creationId xmlns:p14="http://schemas.microsoft.com/office/powerpoint/2010/main" val="21139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2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uiExpand="1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 animBg="1">
        <p:tmplLst>
          <p:tmpl>
            <p:tnLst>
              <p:par>
                <p:cTn presetID="21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heel(1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415776" y="4045426"/>
            <a:ext cx="325646" cy="226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140570" y="2446262"/>
            <a:ext cx="989109" cy="374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466807" y="2202162"/>
            <a:ext cx="351161" cy="2458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512449" y="3247031"/>
            <a:ext cx="175581" cy="1989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097831" y="3590140"/>
            <a:ext cx="643796" cy="280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257411" y="5053597"/>
            <a:ext cx="310192" cy="33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1616829" y="1767680"/>
            <a:ext cx="834412" cy="613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367135" y="2330065"/>
            <a:ext cx="1363677" cy="1691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7743084" y="5486063"/>
            <a:ext cx="345308" cy="368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8519536" y="4171320"/>
            <a:ext cx="2984873" cy="219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" presetClass="entr" presetSubtype="2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" presetClass="entr" presetSubtype="2" accel="4000" decel="9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8" presetClass="emph" presetSubtype="0" accel="36000" decel="6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415776" y="4045426"/>
            <a:ext cx="325646" cy="2267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140570" y="2446262"/>
            <a:ext cx="989109" cy="3745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466807" y="2202162"/>
            <a:ext cx="351161" cy="2458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512449" y="3247031"/>
            <a:ext cx="175581" cy="1989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097831" y="3590140"/>
            <a:ext cx="643796" cy="280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257411" y="5053597"/>
            <a:ext cx="310192" cy="33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1616829" y="1767680"/>
            <a:ext cx="834412" cy="6135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6367135" y="2330065"/>
            <a:ext cx="1363677" cy="1691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7743084" y="5486063"/>
            <a:ext cx="345308" cy="3687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8519536" y="4171320"/>
            <a:ext cx="2984873" cy="2194759"/>
          </a:xfrm>
          <a:prstGeom prst="rect">
            <a:avLst/>
          </a:prstGeom>
        </p:spPr>
      </p:pic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1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2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2" accel="4000" decel="9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8" presetClass="emph" presetSubtype="0" accel="36000" decel="6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4845" y="312311"/>
            <a:ext cx="8592222" cy="626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52323" y="308707"/>
            <a:ext cx="8592222" cy="6267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5047" y="312404"/>
            <a:ext cx="8592222" cy="626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4845" y="312311"/>
            <a:ext cx="8592222" cy="62673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52323" y="308707"/>
            <a:ext cx="8592222" cy="626734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5018">
            <a:off x="10445047" y="312404"/>
            <a:ext cx="8592222" cy="6267344"/>
          </a:xfrm>
          <a:prstGeom prst="rect">
            <a:avLst/>
          </a:prstGeom>
        </p:spPr>
      </p:pic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0805" flipH="1">
            <a:off x="9363897" y="2799794"/>
            <a:ext cx="5050044" cy="5089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040" flipH="1" flipV="1">
            <a:off x="13204672" y="-1430946"/>
            <a:ext cx="3060549" cy="68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0805" flipH="1">
            <a:off x="9363897" y="2799794"/>
            <a:ext cx="5050044" cy="5089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3040" flipH="1" flipV="1">
            <a:off x="13204672" y="-1430946"/>
            <a:ext cx="3060549" cy="6850811"/>
          </a:xfrm>
          <a:prstGeom prst="rect">
            <a:avLst/>
          </a:prstGeom>
        </p:spPr>
      </p:pic>
      <p:sp>
        <p:nvSpPr>
          <p:cNvPr id="7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47713" y="5499100"/>
            <a:ext cx="5276850" cy="335756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909210" y="569080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1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921244" y="6225387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2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921244" y="6759974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REGEL 3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921244" y="7586861"/>
            <a:ext cx="4924385" cy="1269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22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  <a:p>
            <a:pPr lvl="0"/>
            <a:r>
              <a:rPr lang="en-US" dirty="0"/>
              <a:t>Body </a:t>
            </a:r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pic>
        <p:nvPicPr>
          <p:cNvPr id="5" name="Picture 4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  <p:sp>
        <p:nvSpPr>
          <p:cNvPr id="1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358084" y="3993410"/>
            <a:ext cx="4924385" cy="7932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TITEL NAAM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95211" y="2103333"/>
            <a:ext cx="5002587" cy="52421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6593">
            <a:off x="9653654" y="2173780"/>
            <a:ext cx="5002587" cy="52421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4287">
            <a:off x="14000738" y="5749438"/>
            <a:ext cx="29051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2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5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2" y="8198792"/>
            <a:ext cx="180702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0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7" y="806407"/>
            <a:ext cx="9588476" cy="34617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87" y="808244"/>
            <a:ext cx="9570850" cy="346179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75341" y="3981076"/>
            <a:ext cx="274856" cy="274856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675314" y="4094806"/>
            <a:ext cx="143453" cy="143453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l 18"/>
          <p:cNvSpPr/>
          <p:nvPr/>
        </p:nvSpPr>
        <p:spPr>
          <a:xfrm>
            <a:off x="1046283" y="2669409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l 19"/>
          <p:cNvSpPr/>
          <p:nvPr/>
        </p:nvSpPr>
        <p:spPr>
          <a:xfrm>
            <a:off x="2559116" y="2452528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l 20"/>
          <p:cNvSpPr/>
          <p:nvPr/>
        </p:nvSpPr>
        <p:spPr>
          <a:xfrm>
            <a:off x="4003708" y="2605842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2" name="Oval 21"/>
          <p:cNvSpPr/>
          <p:nvPr/>
        </p:nvSpPr>
        <p:spPr>
          <a:xfrm>
            <a:off x="3055189" y="307214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3" name="Oval 22"/>
          <p:cNvSpPr/>
          <p:nvPr/>
        </p:nvSpPr>
        <p:spPr>
          <a:xfrm>
            <a:off x="3184843" y="3905394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4" name="Oval 23"/>
          <p:cNvSpPr/>
          <p:nvPr/>
        </p:nvSpPr>
        <p:spPr>
          <a:xfrm>
            <a:off x="4553128" y="2844590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sp>
        <p:nvSpPr>
          <p:cNvPr id="25" name="Oval 24"/>
          <p:cNvSpPr/>
          <p:nvPr/>
        </p:nvSpPr>
        <p:spPr>
          <a:xfrm>
            <a:off x="5582200" y="979999"/>
            <a:ext cx="189412" cy="189412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nl-NL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5493149" y="946587"/>
            <a:ext cx="325646" cy="2267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3581937" y="1751216"/>
            <a:ext cx="989109" cy="3745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908174" y="1507116"/>
            <a:ext cx="351161" cy="245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3589822" y="148192"/>
            <a:ext cx="175581" cy="1989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4175204" y="491301"/>
            <a:ext cx="643796" cy="2809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5334784" y="1954758"/>
            <a:ext cx="310192" cy="3336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4058196" y="1072634"/>
            <a:ext cx="834412" cy="6135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9444508" y="-768774"/>
            <a:ext cx="1363677" cy="16914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820457" y="2387224"/>
            <a:ext cx="345308" cy="368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1044459" y="1072481"/>
            <a:ext cx="2984873" cy="21947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2924">
            <a:off x="7822354" y="7400300"/>
            <a:ext cx="1753994" cy="17380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6488">
            <a:off x="11283279" y="6806865"/>
            <a:ext cx="1427960" cy="1414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71295">
            <a:off x="2910984" y="5887158"/>
            <a:ext cx="3284287" cy="3254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5221" y="3772846"/>
            <a:ext cx="5676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CSO SUPPORTS U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Professionaliseringsplan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CSO Cluster</a:t>
            </a:r>
            <a:endParaRPr lang="nl-NL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7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4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40000" decel="6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40000" decel="6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4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40000" decel="6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40000" decel="6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40000" decel="6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" presetClass="entr" presetSubtype="9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2" presetClass="entr" presetSubtype="6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" presetClass="entr" presetSubtype="2" accel="4000" decel="9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8" presetClass="emph" presetSubtype="0" accel="36000" decel="64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5400000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" presetClass="entr" presetSubtype="4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1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2" presetClass="entr" presetSubtype="1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667065"/>
            <a:ext cx="15728263" cy="179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QUICK WINS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229530" y="2327667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/>
          <p:cNvSpPr/>
          <p:nvPr/>
        </p:nvSpPr>
        <p:spPr>
          <a:xfrm>
            <a:off x="803898" y="3727214"/>
            <a:ext cx="1709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MIDDELEN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86989" y="3988824"/>
            <a:ext cx="99834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TER BEVORDERING VAN FLEXIBILITEIT EN PROFESSIONALITEIT:</a:t>
            </a:r>
          </a:p>
          <a:p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LAPTOP’S EN MOBIELE TELEFOONS AANGESCHAFT VOOR ALLE MANAGEMENT ASSISTANTS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nl-NL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36258" y="5005753"/>
            <a:ext cx="206788" cy="20388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1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26458" y="-5355787"/>
            <a:ext cx="9475594" cy="18203754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-1" y="4379288"/>
            <a:ext cx="15728263" cy="179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l 25">
            <a:hlinkClick r:id="" action="ppaction://noaction"/>
          </p:cNvPr>
          <p:cNvSpPr/>
          <p:nvPr/>
        </p:nvSpPr>
        <p:spPr>
          <a:xfrm>
            <a:off x="14809770" y="4028345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FF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l 23">
            <a:hlinkClick r:id="" action="ppaction://noaction"/>
          </p:cNvPr>
          <p:cNvSpPr/>
          <p:nvPr/>
        </p:nvSpPr>
        <p:spPr>
          <a:xfrm>
            <a:off x="12571537" y="4034529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>
            <a:hlinkClick r:id="" action="ppaction://noaction"/>
          </p:cNvPr>
          <p:cNvSpPr/>
          <p:nvPr/>
        </p:nvSpPr>
        <p:spPr>
          <a:xfrm>
            <a:off x="10333305" y="4034529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7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>
            <a:hlinkClick r:id="" action="ppaction://noaction"/>
          </p:cNvPr>
          <p:cNvSpPr/>
          <p:nvPr/>
        </p:nvSpPr>
        <p:spPr>
          <a:xfrm>
            <a:off x="8095072" y="4032468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>
            <a:hlinkClick r:id="" action="ppaction://noaction"/>
          </p:cNvPr>
          <p:cNvSpPr/>
          <p:nvPr/>
        </p:nvSpPr>
        <p:spPr>
          <a:xfrm>
            <a:off x="5856839" y="4030406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21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>
            <a:hlinkClick r:id="" action="ppaction://noaction"/>
          </p:cNvPr>
          <p:cNvSpPr/>
          <p:nvPr/>
        </p:nvSpPr>
        <p:spPr>
          <a:xfrm>
            <a:off x="3618606" y="4028345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52B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4915" y="508706"/>
            <a:ext cx="10613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WAT HEBBEN WE GEDAAN OM HIER TE KOMEN?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1380374" y="4028345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007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/>
          <p:cNvSpPr/>
          <p:nvPr/>
        </p:nvSpPr>
        <p:spPr>
          <a:xfrm>
            <a:off x="1018543" y="5352394"/>
            <a:ext cx="147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SCENARIO’S</a:t>
            </a:r>
          </a:p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BEDENKEN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380949" y="5352393"/>
            <a:ext cx="1924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BEDRIJFS-BEZOEKEN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6716" y="5350484"/>
            <a:ext cx="1455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TRAININGS-</a:t>
            </a:r>
          </a:p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SESSIES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52133" y="5405183"/>
            <a:ext cx="1237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LEZINGEN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9927335" y="5358659"/>
            <a:ext cx="1965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BIJEENKOMSTEN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419142" y="5361483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DRAAGVLAK</a:t>
            </a:r>
          </a:p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CREËREN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592369" y="5363755"/>
            <a:ext cx="16190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PRESENTATIE</a:t>
            </a:r>
          </a:p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AAN INTERNE</a:t>
            </a:r>
          </a:p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KLANT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658460" y="4999380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1.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92208" y="4997882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2.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20281" y="4993525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3.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64256" y="4989168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4.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600277" y="4984811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5.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2852206" y="4988405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6.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5088224" y="4976097"/>
            <a:ext cx="3593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7.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4" grpId="0" animBg="1"/>
      <p:bldP spid="18" grpId="0" animBg="1"/>
      <p:bldP spid="16" grpId="0" animBg="1"/>
      <p:bldP spid="14" grpId="0" animBg="1"/>
      <p:bldP spid="12" grpId="0" animBg="1"/>
      <p:bldP spid="6" grpId="0"/>
      <p:bldP spid="5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26458" y="-5355787"/>
            <a:ext cx="9475594" cy="18203754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0" y="3154262"/>
            <a:ext cx="15728263" cy="179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val 23">
            <a:hlinkClick r:id="" action="ppaction://noaction"/>
          </p:cNvPr>
          <p:cNvSpPr/>
          <p:nvPr/>
        </p:nvSpPr>
        <p:spPr>
          <a:xfrm>
            <a:off x="771389" y="2814864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4915" y="508706"/>
            <a:ext cx="10613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WAT HEBBEN WE GEDAAN OM HIER TE KOMEN?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2776" y="4012121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DRAAGVLAK</a:t>
            </a:r>
          </a:p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CREËREN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32031" y="3946819"/>
            <a:ext cx="1097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CSO COLLEGA’S</a:t>
            </a:r>
          </a:p>
          <a:p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BOARD OF SUPPORT: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- Tanya Bondarouk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- Jos van Hillegersberg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- Ariana Need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- Bernard Veldkamp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- Hans Vossensteyn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-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Rixt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Zeelenberg</a:t>
            </a:r>
            <a:endParaRPr lang="nl-NL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862369" y="4069453"/>
            <a:ext cx="254833" cy="260076"/>
          </a:xfrm>
          <a:prstGeom prst="ellipse">
            <a:avLst/>
          </a:prstGeom>
          <a:solidFill>
            <a:srgbClr val="EF8221"/>
          </a:solidFill>
          <a:ln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l 34"/>
          <p:cNvSpPr/>
          <p:nvPr/>
        </p:nvSpPr>
        <p:spPr>
          <a:xfrm>
            <a:off x="3862369" y="5345965"/>
            <a:ext cx="254833" cy="260076"/>
          </a:xfrm>
          <a:prstGeom prst="ellipse">
            <a:avLst/>
          </a:prstGeom>
          <a:solidFill>
            <a:srgbClr val="EF8221"/>
          </a:solidFill>
          <a:ln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6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" y="1824246"/>
            <a:ext cx="6400799" cy="16944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HOE NU VERDER?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810748" y="2586897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0079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3691" y="2692661"/>
            <a:ext cx="3102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TEAMLEIDER CSO </a:t>
            </a:r>
            <a:endParaRPr lang="nl-NL" sz="36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16289" y="2530977"/>
            <a:ext cx="2608289" cy="1091300"/>
            <a:chOff x="7390151" y="2353456"/>
            <a:chExt cx="2608289" cy="1091300"/>
          </a:xfrm>
        </p:grpSpPr>
        <p:sp>
          <p:nvSpPr>
            <p:cNvPr id="3" name="Rounded Rectangle 2"/>
            <p:cNvSpPr/>
            <p:nvPr/>
          </p:nvSpPr>
          <p:spPr>
            <a:xfrm>
              <a:off x="7390151" y="2353456"/>
              <a:ext cx="2608289" cy="1091300"/>
            </a:xfrm>
            <a:prstGeom prst="roundRect">
              <a:avLst/>
            </a:prstGeom>
            <a:solidFill>
              <a:srgbClr val="EF8221"/>
            </a:solidFill>
            <a:ln>
              <a:solidFill>
                <a:srgbClr val="EF8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42616" y="2483607"/>
              <a:ext cx="2548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DIRECTEUR BEDRIJFSVOERING</a:t>
              </a:r>
              <a:endParaRPr lang="nl-NL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16290" y="821495"/>
            <a:ext cx="2608289" cy="1091300"/>
            <a:chOff x="7390151" y="2353456"/>
            <a:chExt cx="2608289" cy="1091300"/>
          </a:xfrm>
        </p:grpSpPr>
        <p:sp>
          <p:nvSpPr>
            <p:cNvPr id="37" name="Rounded Rectangle 36"/>
            <p:cNvSpPr/>
            <p:nvPr/>
          </p:nvSpPr>
          <p:spPr>
            <a:xfrm>
              <a:off x="7390151" y="2353456"/>
              <a:ext cx="2608289" cy="1091300"/>
            </a:xfrm>
            <a:prstGeom prst="roundRect">
              <a:avLst/>
            </a:prstGeom>
            <a:solidFill>
              <a:srgbClr val="EF8221"/>
            </a:solidFill>
            <a:ln>
              <a:solidFill>
                <a:srgbClr val="EF8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02576" y="2514619"/>
              <a:ext cx="2383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FACULTEITS BESTUUR</a:t>
              </a:r>
              <a:endParaRPr lang="nl-NL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68754" y="4240459"/>
            <a:ext cx="2608289" cy="1091300"/>
            <a:chOff x="7202772" y="2370633"/>
            <a:chExt cx="2608289" cy="1091300"/>
          </a:xfrm>
        </p:grpSpPr>
        <p:sp>
          <p:nvSpPr>
            <p:cNvPr id="47" name="Rounded Rectangle 46"/>
            <p:cNvSpPr/>
            <p:nvPr/>
          </p:nvSpPr>
          <p:spPr>
            <a:xfrm>
              <a:off x="7202772" y="2370633"/>
              <a:ext cx="2608289" cy="1091300"/>
            </a:xfrm>
            <a:prstGeom prst="roundRect">
              <a:avLst/>
            </a:prstGeom>
            <a:solidFill>
              <a:srgbClr val="EF8221"/>
            </a:solidFill>
            <a:ln>
              <a:solidFill>
                <a:srgbClr val="EF8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07704" y="2547383"/>
              <a:ext cx="2383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TEAMLEIDER CSO</a:t>
              </a:r>
              <a:endParaRPr lang="nl-NL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96664" y="5912091"/>
            <a:ext cx="2681991" cy="1091300"/>
            <a:chOff x="7390151" y="2353456"/>
            <a:chExt cx="2681991" cy="1091300"/>
          </a:xfrm>
        </p:grpSpPr>
        <p:sp>
          <p:nvSpPr>
            <p:cNvPr id="50" name="Rounded Rectangle 49"/>
            <p:cNvSpPr/>
            <p:nvPr/>
          </p:nvSpPr>
          <p:spPr>
            <a:xfrm>
              <a:off x="7390151" y="2353456"/>
              <a:ext cx="2608289" cy="1091300"/>
            </a:xfrm>
            <a:prstGeom prst="roundRect">
              <a:avLst/>
            </a:prstGeom>
            <a:solidFill>
              <a:srgbClr val="EF8221"/>
            </a:solidFill>
            <a:ln>
              <a:solidFill>
                <a:srgbClr val="EF8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88706" y="2510692"/>
              <a:ext cx="2383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SECRETARIAAT</a:t>
              </a:r>
            </a:p>
            <a:p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CLUSTER HBE</a:t>
              </a:r>
              <a:endParaRPr lang="nl-NL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045916" y="5895989"/>
            <a:ext cx="2608289" cy="1091300"/>
            <a:chOff x="7390151" y="2353456"/>
            <a:chExt cx="2608289" cy="1091300"/>
          </a:xfrm>
        </p:grpSpPr>
        <p:sp>
          <p:nvSpPr>
            <p:cNvPr id="54" name="Rounded Rectangle 53"/>
            <p:cNvSpPr/>
            <p:nvPr/>
          </p:nvSpPr>
          <p:spPr>
            <a:xfrm>
              <a:off x="7390151" y="2353456"/>
              <a:ext cx="2608289" cy="1091300"/>
            </a:xfrm>
            <a:prstGeom prst="roundRect">
              <a:avLst/>
            </a:prstGeom>
            <a:solidFill>
              <a:srgbClr val="EF8221"/>
            </a:solidFill>
            <a:ln>
              <a:solidFill>
                <a:srgbClr val="EF8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08401" y="2562507"/>
              <a:ext cx="2383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SECRETARIAAT CLUSTER TPS</a:t>
              </a:r>
              <a:endParaRPr lang="nl-NL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068754" y="5912091"/>
            <a:ext cx="2608289" cy="1091300"/>
            <a:chOff x="6485031" y="2353456"/>
            <a:chExt cx="2608289" cy="1091300"/>
          </a:xfrm>
        </p:grpSpPr>
        <p:sp>
          <p:nvSpPr>
            <p:cNvPr id="57" name="Rounded Rectangle 56"/>
            <p:cNvSpPr/>
            <p:nvPr/>
          </p:nvSpPr>
          <p:spPr>
            <a:xfrm>
              <a:off x="6485031" y="2353456"/>
              <a:ext cx="2608289" cy="1091300"/>
            </a:xfrm>
            <a:prstGeom prst="roundRect">
              <a:avLst/>
            </a:prstGeom>
            <a:solidFill>
              <a:srgbClr val="EF8221"/>
            </a:solidFill>
            <a:ln>
              <a:solidFill>
                <a:srgbClr val="EF8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664558" y="2546406"/>
              <a:ext cx="2383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SECRETARIAAT CLUSTER HIB</a:t>
              </a:r>
              <a:endParaRPr lang="nl-NL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0005578" y="5934864"/>
            <a:ext cx="2608289" cy="1091300"/>
            <a:chOff x="7580204" y="1555769"/>
            <a:chExt cx="2608289" cy="1091300"/>
          </a:xfrm>
        </p:grpSpPr>
        <p:sp>
          <p:nvSpPr>
            <p:cNvPr id="60" name="Rounded Rectangle 59"/>
            <p:cNvSpPr/>
            <p:nvPr/>
          </p:nvSpPr>
          <p:spPr>
            <a:xfrm>
              <a:off x="7580204" y="1555769"/>
              <a:ext cx="2608289" cy="1091300"/>
            </a:xfrm>
            <a:prstGeom prst="roundRect">
              <a:avLst/>
            </a:prstGeom>
            <a:solidFill>
              <a:srgbClr val="EF8221"/>
            </a:solidFill>
            <a:ln>
              <a:solidFill>
                <a:srgbClr val="EF8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805057" y="1725947"/>
              <a:ext cx="2383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SECRETARIAAT CLUSTER DDS</a:t>
              </a:r>
              <a:endParaRPr lang="nl-NL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2942402" y="5974891"/>
            <a:ext cx="2608289" cy="1091300"/>
            <a:chOff x="7606258" y="1620183"/>
            <a:chExt cx="2608289" cy="1091300"/>
          </a:xfrm>
        </p:grpSpPr>
        <p:sp>
          <p:nvSpPr>
            <p:cNvPr id="63" name="Rounded Rectangle 62"/>
            <p:cNvSpPr/>
            <p:nvPr/>
          </p:nvSpPr>
          <p:spPr>
            <a:xfrm>
              <a:off x="7606258" y="1620183"/>
              <a:ext cx="2608289" cy="1091300"/>
            </a:xfrm>
            <a:prstGeom prst="roundRect">
              <a:avLst/>
            </a:prstGeom>
            <a:solidFill>
              <a:srgbClr val="EF8221"/>
            </a:solidFill>
            <a:ln>
              <a:solidFill>
                <a:srgbClr val="EF82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12083" y="1750332"/>
              <a:ext cx="23834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SECRETARIAAT CLUSTER FBO</a:t>
              </a:r>
              <a:endParaRPr lang="nl-NL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0" name="Straight Connector 9"/>
          <p:cNvCxnSpPr>
            <a:stCxn id="38" idx="2"/>
          </p:cNvCxnSpPr>
          <p:nvPr/>
        </p:nvCxnSpPr>
        <p:spPr>
          <a:xfrm>
            <a:off x="8320433" y="1813655"/>
            <a:ext cx="0" cy="717322"/>
          </a:xfrm>
          <a:prstGeom prst="line">
            <a:avLst/>
          </a:prstGeom>
          <a:ln w="41275">
            <a:solidFill>
              <a:srgbClr val="EF822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316328" y="3609947"/>
            <a:ext cx="0" cy="717322"/>
          </a:xfrm>
          <a:prstGeom prst="line">
            <a:avLst/>
          </a:prstGeom>
          <a:ln w="41275">
            <a:solidFill>
              <a:srgbClr val="EF822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274748" y="5257569"/>
            <a:ext cx="0" cy="717322"/>
          </a:xfrm>
          <a:prstGeom prst="line">
            <a:avLst/>
          </a:prstGeom>
          <a:ln w="41275">
            <a:solidFill>
              <a:srgbClr val="EF822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86937" y="5501937"/>
            <a:ext cx="11753008" cy="22772"/>
          </a:xfrm>
          <a:prstGeom prst="line">
            <a:avLst/>
          </a:prstGeom>
          <a:ln w="41275">
            <a:solidFill>
              <a:srgbClr val="EF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86937" y="5481659"/>
            <a:ext cx="14990" cy="564230"/>
          </a:xfrm>
          <a:prstGeom prst="line">
            <a:avLst/>
          </a:prstGeom>
          <a:ln w="44450">
            <a:solidFill>
              <a:srgbClr val="EF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350060" y="5496649"/>
            <a:ext cx="0" cy="603105"/>
          </a:xfrm>
          <a:prstGeom prst="line">
            <a:avLst/>
          </a:prstGeom>
          <a:ln w="44450">
            <a:solidFill>
              <a:srgbClr val="EF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1280810" y="5496310"/>
            <a:ext cx="7677" cy="488810"/>
          </a:xfrm>
          <a:prstGeom prst="line">
            <a:avLst/>
          </a:prstGeom>
          <a:ln w="44450">
            <a:solidFill>
              <a:srgbClr val="EF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63" idx="0"/>
          </p:cNvCxnSpPr>
          <p:nvPr/>
        </p:nvCxnSpPr>
        <p:spPr>
          <a:xfrm>
            <a:off x="14246546" y="5501937"/>
            <a:ext cx="1" cy="472954"/>
          </a:xfrm>
          <a:prstGeom prst="line">
            <a:avLst/>
          </a:prstGeom>
          <a:ln w="44450">
            <a:solidFill>
              <a:srgbClr val="EF82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77128" y="3762531"/>
            <a:ext cx="2270474" cy="654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-164892" y="2575527"/>
            <a:ext cx="15814623" cy="1582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110551" y="2225733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9683" y="298257"/>
            <a:ext cx="1454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SHARED CLUSTER SECRETARIATEN (SCS)</a:t>
            </a:r>
            <a:endParaRPr lang="nl-NL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0383" y="2846783"/>
            <a:ext cx="104473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CLUSTER SECRETARIATEN ZELFSTANDIGER WERKEN</a:t>
            </a:r>
          </a:p>
          <a:p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SPECIALISATIES ZICHTBAAR MAKEN</a:t>
            </a:r>
          </a:p>
          <a:p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CONTINUE DIENSTVERLENING</a:t>
            </a:r>
          </a:p>
          <a:p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BEVORDERING FLEXIBILITEIT</a:t>
            </a:r>
          </a:p>
          <a:p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GELIJKMATIGER VERDELING WERKDRUK</a:t>
            </a:r>
            <a:endParaRPr lang="nl-NL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18337" y="3167023"/>
            <a:ext cx="187569" cy="187569"/>
          </a:xfrm>
          <a:prstGeom prst="ellipse">
            <a:avLst/>
          </a:prstGeom>
          <a:solidFill>
            <a:srgbClr val="E71C2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/>
          <p:cNvSpPr/>
          <p:nvPr/>
        </p:nvSpPr>
        <p:spPr>
          <a:xfrm>
            <a:off x="3182814" y="4907132"/>
            <a:ext cx="187569" cy="187569"/>
          </a:xfrm>
          <a:prstGeom prst="ellipse">
            <a:avLst/>
          </a:prstGeom>
          <a:solidFill>
            <a:srgbClr val="E71C2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/>
        </p:nvSpPr>
        <p:spPr>
          <a:xfrm>
            <a:off x="3182814" y="6127989"/>
            <a:ext cx="187569" cy="187569"/>
          </a:xfrm>
          <a:prstGeom prst="ellipse">
            <a:avLst/>
          </a:prstGeom>
          <a:solidFill>
            <a:srgbClr val="E71C2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/>
        </p:nvSpPr>
        <p:spPr>
          <a:xfrm>
            <a:off x="3150575" y="7391120"/>
            <a:ext cx="187569" cy="187569"/>
          </a:xfrm>
          <a:prstGeom prst="ellipse">
            <a:avLst/>
          </a:prstGeom>
          <a:solidFill>
            <a:srgbClr val="E71C2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3198045" y="8592828"/>
            <a:ext cx="187569" cy="187569"/>
          </a:xfrm>
          <a:prstGeom prst="ellipse">
            <a:avLst/>
          </a:prstGeom>
          <a:solidFill>
            <a:srgbClr val="E71C2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69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-164892" y="2575527"/>
            <a:ext cx="15814623" cy="15827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3561166" y="2225732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594" y="728949"/>
            <a:ext cx="109912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STIP OP DE HORIZON</a:t>
            </a:r>
            <a:endParaRPr lang="nl-NL" sz="6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2720" y="3686232"/>
            <a:ext cx="104473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TEAMLEIDER; COACHEND</a:t>
            </a:r>
          </a:p>
          <a:p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Arial Narrow" panose="020B0606020202030204" pitchFamily="34" charset="0"/>
              </a:rPr>
              <a:t>CARRIERE PERSPECTIEF EN DOORGROEI-MOGELIJKHEDEN</a:t>
            </a:r>
          </a:p>
          <a:p>
            <a:endParaRPr lang="en-US" sz="4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319933" y="3931900"/>
            <a:ext cx="187569" cy="1875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3270737" y="5178199"/>
            <a:ext cx="187569" cy="187569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6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4742540" y="3806355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5493149" y="946587"/>
            <a:ext cx="325646" cy="2267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3581937" y="1751216"/>
            <a:ext cx="989109" cy="3745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2908174" y="1507116"/>
            <a:ext cx="351161" cy="2458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3589822" y="148192"/>
            <a:ext cx="175581" cy="1989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4175204" y="491301"/>
            <a:ext cx="643796" cy="2809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5334784" y="1954758"/>
            <a:ext cx="310192" cy="3336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4058196" y="1072634"/>
            <a:ext cx="834412" cy="6135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9444508" y="-768774"/>
            <a:ext cx="1363677" cy="16914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0820457" y="2387224"/>
            <a:ext cx="345308" cy="3687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6488">
            <a:off x="895095" y="6329733"/>
            <a:ext cx="1427960" cy="1414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5208" y="475223"/>
            <a:ext cx="3373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HET DOEL</a:t>
            </a:r>
          </a:p>
        </p:txBody>
      </p:sp>
      <p:sp>
        <p:nvSpPr>
          <p:cNvPr id="36" name="Flowchart: Process 35"/>
          <p:cNvSpPr/>
          <p:nvPr/>
        </p:nvSpPr>
        <p:spPr>
          <a:xfrm>
            <a:off x="-11673" y="2368170"/>
            <a:ext cx="15728263" cy="179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5336498" y="3612630"/>
            <a:ext cx="820941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MEER ONDERLINGE SAMENWERKING</a:t>
            </a:r>
          </a:p>
          <a:p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CONTINUE DIENSTVERLENING</a:t>
            </a:r>
          </a:p>
          <a:p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TOEKOMSTBESTENDIG ZIJN</a:t>
            </a:r>
          </a:p>
          <a:p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PRO-ACTIEF WERKEN</a:t>
            </a:r>
          </a:p>
          <a:p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778730" y="4918125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Oval 41"/>
          <p:cNvSpPr/>
          <p:nvPr/>
        </p:nvSpPr>
        <p:spPr>
          <a:xfrm>
            <a:off x="4769135" y="6029895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l 17"/>
          <p:cNvSpPr/>
          <p:nvPr/>
        </p:nvSpPr>
        <p:spPr>
          <a:xfrm>
            <a:off x="4794852" y="7141665"/>
            <a:ext cx="260789" cy="260789"/>
          </a:xfrm>
          <a:prstGeom prst="ellipse">
            <a:avLst/>
          </a:prstGeom>
          <a:solidFill>
            <a:srgbClr val="007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15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2" accel="4000" decel="9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accel="36000" decel="64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5400000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" presetClass="entr" presetSubtype="9" accel="4000" decel="9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8" presetClass="emph" presetSubtype="0" accel="36000" decel="64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5400000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2" presetClass="entr" presetSubtype="6" accel="4000" decel="9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8" presetClass="emph" presetSubtype="0" accel="36000" decel="64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5400000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" presetClass="entr" presetSubtype="2" accel="4000" decel="9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8" presetClass="emph" presetSubtype="0" accel="36000" decel="64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5400000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accel="40000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  <p:bldP spid="37" grpId="0" animBg="1"/>
      <p:bldP spid="4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881000" y="-5671624"/>
            <a:ext cx="9475594" cy="18203754"/>
          </a:xfrm>
          <a:prstGeom prst="rect">
            <a:avLst/>
          </a:prstGeom>
        </p:spPr>
      </p:pic>
      <p:cxnSp>
        <p:nvCxnSpPr>
          <p:cNvPr id="21" name="Straight Connector 42"/>
          <p:cNvCxnSpPr/>
          <p:nvPr/>
        </p:nvCxnSpPr>
        <p:spPr>
          <a:xfrm flipH="1">
            <a:off x="10081600" y="2439190"/>
            <a:ext cx="1001974" cy="946588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3643096" y="7933819"/>
            <a:ext cx="5389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|</a:t>
            </a:r>
            <a:endParaRPr lang="en-US" sz="267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606902" y="914400"/>
            <a:ext cx="2618987" cy="2683473"/>
          </a:xfrm>
          <a:prstGeom prst="ellipse">
            <a:avLst/>
          </a:prstGeom>
          <a:solidFill>
            <a:schemeClr val="tx1"/>
          </a:solidFill>
          <a:ln w="57150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tangle 44"/>
          <p:cNvSpPr/>
          <p:nvPr/>
        </p:nvSpPr>
        <p:spPr>
          <a:xfrm>
            <a:off x="2263714" y="2092543"/>
            <a:ext cx="32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CSO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Oval 43"/>
          <p:cNvSpPr/>
          <p:nvPr/>
        </p:nvSpPr>
        <p:spPr>
          <a:xfrm>
            <a:off x="10180797" y="645693"/>
            <a:ext cx="2618987" cy="2683473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tangle 44"/>
          <p:cNvSpPr/>
          <p:nvPr/>
        </p:nvSpPr>
        <p:spPr>
          <a:xfrm>
            <a:off x="9836545" y="1671360"/>
            <a:ext cx="32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Financiële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Zaken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(FA)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645568" y="4756209"/>
            <a:ext cx="1646559" cy="920553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1188711" y="4756208"/>
            <a:ext cx="2618987" cy="2683473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E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852204" y="5733397"/>
            <a:ext cx="32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Onderwijs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ondersteuning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929413" y="3193131"/>
            <a:ext cx="725429" cy="474245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0716407" y="4922462"/>
            <a:ext cx="2618987" cy="2683473"/>
          </a:xfrm>
          <a:prstGeom prst="ellipse">
            <a:avLst/>
          </a:prstGeom>
          <a:solidFill>
            <a:schemeClr val="tx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10411739" y="5971810"/>
            <a:ext cx="32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Human Resources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(HR)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4842" y="3886200"/>
            <a:ext cx="4525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BMS SUPPORTS U</a:t>
            </a:r>
          </a:p>
        </p:txBody>
      </p:sp>
      <p:cxnSp>
        <p:nvCxnSpPr>
          <p:cNvPr id="26" name="Straight Connector 42"/>
          <p:cNvCxnSpPr/>
          <p:nvPr/>
        </p:nvCxnSpPr>
        <p:spPr>
          <a:xfrm flipH="1" flipV="1">
            <a:off x="10180798" y="4979074"/>
            <a:ext cx="731844" cy="647087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5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19" grpId="0" animBg="1"/>
      <p:bldP spid="20" grpId="0"/>
      <p:bldP spid="14" grpId="0" animBg="1"/>
      <p:bldP spid="15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5493149" y="946587"/>
            <a:ext cx="325646" cy="2267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3581937" y="1751216"/>
            <a:ext cx="989109" cy="3745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4175204" y="491301"/>
            <a:ext cx="643796" cy="2809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93617">
            <a:off x="15334784" y="1954758"/>
            <a:ext cx="310192" cy="3336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4352">
            <a:off x="14058196" y="1072634"/>
            <a:ext cx="834412" cy="6135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2924">
            <a:off x="-313461" y="7587869"/>
            <a:ext cx="1753994" cy="1738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35020" y="4036295"/>
            <a:ext cx="526618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CSO SUPPORTS U</a:t>
            </a:r>
          </a:p>
          <a:p>
            <a:pPr algn="ctr"/>
            <a:endParaRPr lang="en-US" sz="4400" b="1" dirty="0">
              <a:solidFill>
                <a:srgbClr val="EF008C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127428" y="1470272"/>
            <a:ext cx="2618987" cy="2683473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tangle 43"/>
          <p:cNvSpPr/>
          <p:nvPr/>
        </p:nvSpPr>
        <p:spPr>
          <a:xfrm>
            <a:off x="835981" y="1746842"/>
            <a:ext cx="32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Persoonlijk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Ontwikkel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Plan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(POP-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groep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746415" y="3197606"/>
            <a:ext cx="1189076" cy="760419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617503" y="5721271"/>
            <a:ext cx="2618987" cy="2683473"/>
          </a:xfrm>
          <a:prstGeom prst="ellipse">
            <a:avLst/>
          </a:prstGeom>
          <a:solidFill>
            <a:schemeClr val="tx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tangle 46"/>
          <p:cNvSpPr/>
          <p:nvPr/>
        </p:nvSpPr>
        <p:spPr>
          <a:xfrm>
            <a:off x="3280996" y="6768768"/>
            <a:ext cx="32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CSO Flash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4898959" y="5070781"/>
            <a:ext cx="212303" cy="608221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9112900" y="5722095"/>
            <a:ext cx="2618987" cy="2683473"/>
          </a:xfrm>
          <a:prstGeom prst="ellipse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8776393" y="6201987"/>
            <a:ext cx="32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Middelen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&amp;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Innovaties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 flipV="1">
            <a:off x="9573906" y="5199507"/>
            <a:ext cx="427300" cy="512691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1493914" y="1782467"/>
            <a:ext cx="2618987" cy="2683473"/>
          </a:xfrm>
          <a:prstGeom prst="ellipse">
            <a:avLst/>
          </a:prstGeom>
          <a:solidFill>
            <a:schemeClr val="tx1"/>
          </a:solidFill>
          <a:ln w="57150">
            <a:solidFill>
              <a:srgbClr val="EF82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10568895" y="3626348"/>
            <a:ext cx="934249" cy="441023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11157407" y="2151410"/>
            <a:ext cx="32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Optimale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Samen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werking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(OSW-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groep</a:t>
            </a:r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236490" y="220787"/>
            <a:ext cx="2618987" cy="2683473"/>
          </a:xfrm>
          <a:prstGeom prst="ellipse">
            <a:avLst/>
          </a:prstGeom>
          <a:solidFill>
            <a:schemeClr val="tx1"/>
          </a:solidFill>
          <a:ln w="57150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567863" y="2933238"/>
            <a:ext cx="7440" cy="734138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642034" y="1120725"/>
            <a:ext cx="2006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Supports U </a:t>
            </a:r>
            <a:r>
              <a:rPr lang="en-US" sz="2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Stuurgroep</a:t>
            </a:r>
            <a:endParaRPr lang="nl-NL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accel="4000" decel="9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accel="36000" decel="64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5400000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2" accel="4000" decel="9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accel="36000" decel="64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" presetClass="entr" presetSubtype="2" accel="4000" decel="9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8" presetClass="emph" presetSubtype="0" accel="36000" decel="6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ntr" presetSubtype="2" accel="4000" decel="9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accel="36000" decel="64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5400000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4" accel="4000" decel="9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accel="36000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6" grpId="0" animBg="1"/>
      <p:bldP spid="47" grpId="0"/>
      <p:bldP spid="49" grpId="0" animBg="1"/>
      <p:bldP spid="50" grpId="0"/>
      <p:bldP spid="52" grpId="0" animBg="1"/>
      <p:bldP spid="55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664431" y="-5265847"/>
            <a:ext cx="9475594" cy="18203754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-1" y="4454768"/>
            <a:ext cx="12203724" cy="58617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l 15">
            <a:hlinkClick r:id="" action="ppaction://noaction"/>
          </p:cNvPr>
          <p:cNvSpPr/>
          <p:nvPr/>
        </p:nvSpPr>
        <p:spPr>
          <a:xfrm>
            <a:off x="6898512" y="4055146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>
            <a:hlinkClick r:id="" action="ppaction://noaction"/>
          </p:cNvPr>
          <p:cNvSpPr/>
          <p:nvPr/>
        </p:nvSpPr>
        <p:spPr>
          <a:xfrm>
            <a:off x="3860286" y="4075030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21B2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>
            <a:hlinkClick r:id="" action="ppaction://noaction"/>
          </p:cNvPr>
          <p:cNvSpPr/>
          <p:nvPr/>
        </p:nvSpPr>
        <p:spPr>
          <a:xfrm>
            <a:off x="948622" y="4055146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52B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QUICK WINS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4915" y="5196596"/>
            <a:ext cx="1924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CLUSTER SECRETARIATEN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96460" y="5196596"/>
            <a:ext cx="2223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ONTWIKKELING</a:t>
            </a:r>
          </a:p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PROJECTGROEPEN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54020" y="5205059"/>
            <a:ext cx="16482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CSO WEBSITE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18" name="Oval 17">
            <a:hlinkClick r:id="" action="ppaction://noaction"/>
          </p:cNvPr>
          <p:cNvSpPr/>
          <p:nvPr/>
        </p:nvSpPr>
        <p:spPr>
          <a:xfrm>
            <a:off x="9965934" y="4025838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9758310" y="5244089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MIDDELEN</a:t>
            </a:r>
          </a:p>
        </p:txBody>
      </p:sp>
    </p:spTree>
    <p:extLst>
      <p:ext uri="{BB962C8B-B14F-4D97-AF65-F5344CB8AC3E}">
        <p14:creationId xmlns:p14="http://schemas.microsoft.com/office/powerpoint/2010/main" val="7361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4" grpId="0" animBg="1"/>
      <p:bldP spid="12" grpId="0" animBg="1"/>
      <p:bldP spid="6" grpId="0"/>
      <p:bldP spid="29" grpId="0"/>
      <p:bldP spid="30" grpId="0"/>
      <p:bldP spid="31" grpId="0"/>
      <p:bldP spid="1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2642">
            <a:off x="3772910" y="-5784641"/>
            <a:ext cx="9475594" cy="18203754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0" y="2667065"/>
            <a:ext cx="15728263" cy="179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QUICK WINS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229530" y="2327667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52B6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/>
          <p:cNvSpPr/>
          <p:nvPr/>
        </p:nvSpPr>
        <p:spPr>
          <a:xfrm>
            <a:off x="674915" y="3670250"/>
            <a:ext cx="26182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CLUSTER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SECRETARIATEN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4512" y="3378638"/>
            <a:ext cx="110437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VANAF 1 JANUARI 2018: CLUSTERSECRETARIATEN</a:t>
            </a: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IN LIJN MET DE VORMING VAN DE CLUSTERS VAN BMS</a:t>
            </a:r>
          </a:p>
          <a:p>
            <a:pPr marL="342900" indent="-3429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BEVORDERT DE CONTINUE DIENSTVERLENING</a:t>
            </a:r>
          </a:p>
          <a:p>
            <a:pPr marL="342900" indent="-342900">
              <a:buFontTx/>
              <a:buChar char="-"/>
            </a:pP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INSPIRATIE EN KENNISDELING</a:t>
            </a:r>
          </a:p>
        </p:txBody>
      </p:sp>
    </p:spTree>
    <p:extLst>
      <p:ext uri="{BB962C8B-B14F-4D97-AF65-F5344CB8AC3E}">
        <p14:creationId xmlns:p14="http://schemas.microsoft.com/office/powerpoint/2010/main" val="62432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667065"/>
            <a:ext cx="15728263" cy="179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QUICK WINS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229530" y="2327667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21A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/>
          <p:cNvSpPr/>
          <p:nvPr/>
        </p:nvSpPr>
        <p:spPr>
          <a:xfrm>
            <a:off x="674915" y="3670250"/>
            <a:ext cx="39908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PROJECTGROEP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PERSOONLIJK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ONTWIKKELPLAN</a:t>
            </a:r>
          </a:p>
          <a:p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OP BASIS VAN HET DOOR</a:t>
            </a:r>
          </a:p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ONS OPGESTELDE PROFIEL VAN DE TOEKOMST</a:t>
            </a:r>
          </a:p>
          <a:p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220735" y="3302585"/>
            <a:ext cx="192505" cy="189135"/>
          </a:xfrm>
          <a:prstGeom prst="ellipse">
            <a:avLst/>
          </a:prstGeom>
          <a:solidFill>
            <a:srgbClr val="21AE4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xtBox 7"/>
          <p:cNvSpPr txBox="1"/>
          <p:nvPr/>
        </p:nvSpPr>
        <p:spPr>
          <a:xfrm>
            <a:off x="5595241" y="3143828"/>
            <a:ext cx="239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Keuze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modules</a:t>
            </a:r>
            <a:endParaRPr lang="nl-NL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5705665" y="3996857"/>
            <a:ext cx="2946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Projectmatig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werken</a:t>
            </a:r>
            <a:endParaRPr lang="nl-NL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5705665" y="4805227"/>
            <a:ext cx="307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- Personal Power</a:t>
            </a:r>
            <a:endParaRPr lang="nl-NL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5734982" y="5595448"/>
            <a:ext cx="2701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Effectief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werken</a:t>
            </a:r>
            <a:endParaRPr lang="nl-NL" dirty="0">
              <a:latin typeface="Arial Narrow" panose="020B060602020203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220501" y="3320777"/>
            <a:ext cx="192505" cy="189135"/>
          </a:xfrm>
          <a:prstGeom prst="ellipse">
            <a:avLst/>
          </a:prstGeom>
          <a:solidFill>
            <a:srgbClr val="21AE4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Box 18"/>
          <p:cNvSpPr txBox="1"/>
          <p:nvPr/>
        </p:nvSpPr>
        <p:spPr>
          <a:xfrm>
            <a:off x="11595006" y="3166319"/>
            <a:ext cx="287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Verplichte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modules</a:t>
            </a:r>
            <a:endParaRPr lang="nl-NL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1595005" y="3996857"/>
            <a:ext cx="287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- Tech/Digital Savvy</a:t>
            </a:r>
            <a:endParaRPr lang="nl-NL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11551544" y="4805227"/>
            <a:ext cx="3851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-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Persoonlijk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profiel</a:t>
            </a:r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 &amp; </a:t>
            </a:r>
            <a:r>
              <a:rPr lang="en-US" dirty="0" err="1">
                <a:solidFill>
                  <a:schemeClr val="bg1"/>
                </a:solidFill>
                <a:latin typeface="Arial Narrow" panose="020B0606020202030204" pitchFamily="34" charset="0"/>
              </a:rPr>
              <a:t>profilering</a:t>
            </a:r>
            <a:endParaRPr lang="nl-NL" dirty="0">
              <a:latin typeface="Arial Narrow" panose="020B060602020203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688123" y="5090523"/>
            <a:ext cx="11703" cy="590877"/>
          </a:xfrm>
          <a:prstGeom prst="line">
            <a:avLst/>
          </a:prstGeom>
          <a:ln w="38100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9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28" grpId="0"/>
      <p:bldP spid="9" grpId="0"/>
      <p:bldP spid="16" grpId="0"/>
      <p:bldP spid="17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667065"/>
            <a:ext cx="15728263" cy="179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QUICK WINS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4">
            <a:hlinkClick r:id="rId2" action="ppaction://hlinksldjump"/>
          </p:cNvPr>
          <p:cNvSpPr/>
          <p:nvPr/>
        </p:nvSpPr>
        <p:spPr>
          <a:xfrm>
            <a:off x="1229530" y="2327667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21A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/>
          <p:cNvSpPr/>
          <p:nvPr/>
        </p:nvSpPr>
        <p:spPr>
          <a:xfrm>
            <a:off x="674915" y="3670250"/>
            <a:ext cx="27254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PROJECTGROEP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OPTIMALE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SAMENWERKING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1745" y="3717346"/>
            <a:ext cx="95844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OPDRACHT:</a:t>
            </a:r>
          </a:p>
          <a:p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VOORSTEL VOOR OPTIMALE / UNIFORME WERKWIJZE:</a:t>
            </a:r>
          </a:p>
          <a:p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ONDERLING BINNEN DE CLUSTERS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OPTIMALISEREN WERKPROCESSEN MET FA EN HR</a:t>
            </a:r>
          </a:p>
          <a:p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2667065"/>
            <a:ext cx="15728263" cy="179064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674915" y="508706"/>
            <a:ext cx="10613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rial Narrow" panose="020B0606020202030204" pitchFamily="34" charset="0"/>
              </a:rPr>
              <a:t>QUICK WINS</a:t>
            </a:r>
            <a:endParaRPr lang="en-US" sz="6000" dirty="0">
              <a:solidFill>
                <a:srgbClr val="00ABCD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1229530" y="2327667"/>
            <a:ext cx="857859" cy="857859"/>
          </a:xfrm>
          <a:prstGeom prst="ellipse">
            <a:avLst/>
          </a:prstGeom>
          <a:solidFill>
            <a:schemeClr val="tx1"/>
          </a:solidFill>
          <a:ln w="187325"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/>
          <p:cNvSpPr/>
          <p:nvPr/>
        </p:nvSpPr>
        <p:spPr>
          <a:xfrm>
            <a:off x="525015" y="3670250"/>
            <a:ext cx="231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CSO WEBSITE 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773" y="8198792"/>
            <a:ext cx="1807025" cy="6390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847" y="2956794"/>
            <a:ext cx="12747416" cy="57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8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 animBg="1"/>
      <p:bldP spid="28" grpId="0"/>
    </p:bldLst>
  </p:timing>
</p:sld>
</file>

<file path=ppt/theme/theme1.xml><?xml version="1.0" encoding="utf-8"?>
<a:theme xmlns:a="http://schemas.openxmlformats.org/drawingml/2006/main" name="Titel slides U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tabel info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6216</TotalTime>
  <Words>308</Words>
  <Application>Microsoft Macintosh PowerPoint</Application>
  <PresentationFormat>Custom</PresentationFormat>
  <Paragraphs>161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Titel slides UT</vt:lpstr>
      <vt:lpstr>Content slides UT</vt:lpstr>
      <vt:lpstr>Slide tabel infographic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Jurian Wiese</dc:creator>
  <cp:lastModifiedBy>Microsoft Office User</cp:lastModifiedBy>
  <cp:revision>548</cp:revision>
  <dcterms:created xsi:type="dcterms:W3CDTF">2015-05-28T08:27:42Z</dcterms:created>
  <dcterms:modified xsi:type="dcterms:W3CDTF">2019-01-29T21:36:19Z</dcterms:modified>
</cp:coreProperties>
</file>